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5D151B8-5975-C7BA-A1E6-24F147F4C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95DD7F-E09C-44EB-883D-569BB323E9A2}" type="datetimeFigureOut">
              <a:rPr lang="en-GB"/>
              <a:pPr>
                <a:defRPr/>
              </a:pPr>
              <a:t>12/10/2025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A777EAD-49E4-7937-677A-6A0AAB270F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6F1FA21-DC34-69F3-DD42-49D7946ED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A0C4B-3137-4C58-B162-D7E3F8CCB7E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334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D2E51681-C274-2AB6-CC64-236D19D6B0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AFFA6275-D847-E2E2-75FA-3F5CF5B51FC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AB17FB-C437-EA72-DA22-E0D26DBC58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F79BDAB-FD29-44FD-9C99-E338104EA7F9}" type="datetimeFigureOut">
              <a:rPr lang="en-GB"/>
              <a:pPr>
                <a:defRPr/>
              </a:pPr>
              <a:t>12/10/2025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AD2E57-965F-D24D-D1C9-C936FCF481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B9E3E-2CB3-057D-2B78-EAC4537644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D1AA48A-415C-4777-B106-BBF4325AC5F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 hidden="1">
            <a:extLst>
              <a:ext uri="{FF2B5EF4-FFF2-40B4-BE49-F238E27FC236}">
                <a16:creationId xmlns:a16="http://schemas.microsoft.com/office/drawing/2014/main" id="{CB9E9F49-EF80-D229-B276-C7E1D0DF00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b="1" u="sng">
                <a:solidFill>
                  <a:srgbClr val="215F9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GROUP PRESENTATION</a:t>
            </a:r>
          </a:p>
        </p:txBody>
      </p:sp>
      <p:pic>
        <p:nvPicPr>
          <p:cNvPr id="2051" name="Picture 2">
            <a:extLst>
              <a:ext uri="{FF2B5EF4-FFF2-40B4-BE49-F238E27FC236}">
                <a16:creationId xmlns:a16="http://schemas.microsoft.com/office/drawing/2014/main" id="{DBDF025D-67CC-DEB6-C46F-A47211A4F4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 hidden="1">
            <a:extLst>
              <a:ext uri="{FF2B5EF4-FFF2-40B4-BE49-F238E27FC236}">
                <a16:creationId xmlns:a16="http://schemas.microsoft.com/office/drawing/2014/main" id="{EAA6A1E3-89C7-C2A7-E301-21DA9B387DD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b="1" u="sng">
                <a:latin typeface="Arial" panose="020B0604020202020204" pitchFamily="34" charset="0"/>
                <a:cs typeface="Arial" panose="020B0604020202020204" pitchFamily="34" charset="0"/>
              </a:rPr>
              <a:t>Welcome</a:t>
            </a:r>
          </a:p>
        </p:txBody>
      </p:sp>
      <p:pic>
        <p:nvPicPr>
          <p:cNvPr id="3075" name="Picture 2">
            <a:extLst>
              <a:ext uri="{FF2B5EF4-FFF2-40B4-BE49-F238E27FC236}">
                <a16:creationId xmlns:a16="http://schemas.microsoft.com/office/drawing/2014/main" id="{6FE2D5D0-8C89-01DE-BF90-3C0BA59C82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 hidden="1">
            <a:extLst>
              <a:ext uri="{FF2B5EF4-FFF2-40B4-BE49-F238E27FC236}">
                <a16:creationId xmlns:a16="http://schemas.microsoft.com/office/drawing/2014/main" id="{BDFE766A-0E02-E32D-AF08-1942D73194C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u="sng">
                <a:latin typeface="Arial" panose="020B0604020202020204" pitchFamily="34" charset="0"/>
                <a:cs typeface="Arial" panose="020B0604020202020204" pitchFamily="34" charset="0"/>
              </a:rPr>
              <a:t>Benefits</a:t>
            </a:r>
          </a:p>
        </p:txBody>
      </p:sp>
      <p:pic>
        <p:nvPicPr>
          <p:cNvPr id="4099" name="Picture 2">
            <a:extLst>
              <a:ext uri="{FF2B5EF4-FFF2-40B4-BE49-F238E27FC236}">
                <a16:creationId xmlns:a16="http://schemas.microsoft.com/office/drawing/2014/main" id="{35463102-6D8D-DFE9-0582-CDCD187577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 hidden="1">
            <a:extLst>
              <a:ext uri="{FF2B5EF4-FFF2-40B4-BE49-F238E27FC236}">
                <a16:creationId xmlns:a16="http://schemas.microsoft.com/office/drawing/2014/main" id="{9B358912-9C73-7E73-67BA-79C476549C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u="sng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Limitations</a:t>
            </a:r>
          </a:p>
        </p:txBody>
      </p:sp>
      <p:pic>
        <p:nvPicPr>
          <p:cNvPr id="5123" name="Picture 2">
            <a:extLst>
              <a:ext uri="{FF2B5EF4-FFF2-40B4-BE49-F238E27FC236}">
                <a16:creationId xmlns:a16="http://schemas.microsoft.com/office/drawing/2014/main" id="{303D3E0E-EBEE-B0F1-0884-55407CC0A6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 hidden="1">
            <a:extLst>
              <a:ext uri="{FF2B5EF4-FFF2-40B4-BE49-F238E27FC236}">
                <a16:creationId xmlns:a16="http://schemas.microsoft.com/office/drawing/2014/main" id="{437F0C3F-C650-BCBF-5156-C16DF6EA05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2400" b="1" u="sng">
                <a:solidFill>
                  <a:srgbClr val="215F9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Useful skills of Ms teams in sunrise care home</a:t>
            </a:r>
          </a:p>
        </p:txBody>
      </p:sp>
      <p:pic>
        <p:nvPicPr>
          <p:cNvPr id="6147" name="Picture 2">
            <a:extLst>
              <a:ext uri="{FF2B5EF4-FFF2-40B4-BE49-F238E27FC236}">
                <a16:creationId xmlns:a16="http://schemas.microsoft.com/office/drawing/2014/main" id="{9D50B9E4-76DF-9D44-B1E8-47392E032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 hidden="1">
            <a:extLst>
              <a:ext uri="{FF2B5EF4-FFF2-40B4-BE49-F238E27FC236}">
                <a16:creationId xmlns:a16="http://schemas.microsoft.com/office/drawing/2014/main" id="{44EED48F-C3DC-7E6B-13CD-1F7820C2004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spcBef>
                <a:spcPts val="675"/>
              </a:spcBef>
              <a:spcAft>
                <a:spcPts val="600"/>
              </a:spcAft>
            </a:pPr>
            <a:r>
              <a:rPr lang="en-GB" altLang="en-US" sz="3200" b="1" u="sng">
                <a:solidFill>
                  <a:srgbClr val="215F9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Benefits of MS teams</a:t>
            </a:r>
            <a:br>
              <a:rPr lang="en-GB" altLang="en-US" sz="3200" b="1" u="sng">
                <a:solidFill>
                  <a:srgbClr val="215F9A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altLang="en-US" sz="3200"/>
          </a:p>
        </p:txBody>
      </p:sp>
      <p:pic>
        <p:nvPicPr>
          <p:cNvPr id="7171" name="Picture 2">
            <a:extLst>
              <a:ext uri="{FF2B5EF4-FFF2-40B4-BE49-F238E27FC236}">
                <a16:creationId xmlns:a16="http://schemas.microsoft.com/office/drawing/2014/main" id="{CBF75F81-C4E6-6131-8204-F1786031AD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 hidden="1">
            <a:extLst>
              <a:ext uri="{FF2B5EF4-FFF2-40B4-BE49-F238E27FC236}">
                <a16:creationId xmlns:a16="http://schemas.microsoft.com/office/drawing/2014/main" id="{339D0AED-3F12-1A99-1DB1-51B7FAE234A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200" b="1" u="sng">
                <a:solidFill>
                  <a:srgbClr val="215F9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Limitations of MS teams</a:t>
            </a:r>
            <a:br>
              <a:rPr lang="en-GB" altLang="en-US" sz="3200" b="1" u="sng">
                <a:solidFill>
                  <a:srgbClr val="215F9A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altLang="en-US" sz="3200"/>
          </a:p>
        </p:txBody>
      </p:sp>
      <p:pic>
        <p:nvPicPr>
          <p:cNvPr id="8195" name="Picture 2">
            <a:extLst>
              <a:ext uri="{FF2B5EF4-FFF2-40B4-BE49-F238E27FC236}">
                <a16:creationId xmlns:a16="http://schemas.microsoft.com/office/drawing/2014/main" id="{BEFD027E-11AB-E73D-EC68-84739E407A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 hidden="1">
            <a:extLst>
              <a:ext uri="{FF2B5EF4-FFF2-40B4-BE49-F238E27FC236}">
                <a16:creationId xmlns:a16="http://schemas.microsoft.com/office/drawing/2014/main" id="{799C6176-C182-B6E9-A77F-49D5AD71460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2000" b="1" u="sng">
                <a:solidFill>
                  <a:srgbClr val="215F9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Recommendations for MS teams in home care</a:t>
            </a:r>
          </a:p>
        </p:txBody>
      </p:sp>
      <p:pic>
        <p:nvPicPr>
          <p:cNvPr id="9219" name="Picture 2">
            <a:extLst>
              <a:ext uri="{FF2B5EF4-FFF2-40B4-BE49-F238E27FC236}">
                <a16:creationId xmlns:a16="http://schemas.microsoft.com/office/drawing/2014/main" id="{2D0B3AE0-274A-1014-4298-29D54E2E93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 hidden="1">
            <a:extLst>
              <a:ext uri="{FF2B5EF4-FFF2-40B4-BE49-F238E27FC236}">
                <a16:creationId xmlns:a16="http://schemas.microsoft.com/office/drawing/2014/main" id="{2010654F-614D-7E5D-9F82-F5E1153C08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GB" altLang="en-US"/>
          </a:p>
        </p:txBody>
      </p:sp>
      <p:pic>
        <p:nvPicPr>
          <p:cNvPr id="10243" name="Picture 2">
            <a:extLst>
              <a:ext uri="{FF2B5EF4-FFF2-40B4-BE49-F238E27FC236}">
                <a16:creationId xmlns:a16="http://schemas.microsoft.com/office/drawing/2014/main" id="{06DA65F2-B6EA-62E0-EA5F-D028C88FE9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 hidden="1">
            <a:extLst>
              <a:ext uri="{FF2B5EF4-FFF2-40B4-BE49-F238E27FC236}">
                <a16:creationId xmlns:a16="http://schemas.microsoft.com/office/drawing/2014/main" id="{2C138E3C-0A8B-DEB5-812B-F51E6180921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GB" altLang="en-US"/>
          </a:p>
        </p:txBody>
      </p:sp>
      <p:pic>
        <p:nvPicPr>
          <p:cNvPr id="11267" name="Picture 2">
            <a:extLst>
              <a:ext uri="{FF2B5EF4-FFF2-40B4-BE49-F238E27FC236}">
                <a16:creationId xmlns:a16="http://schemas.microsoft.com/office/drawing/2014/main" id="{812CE38F-5396-897E-89BC-F3D1D7A134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 hidden="1">
            <a:extLst>
              <a:ext uri="{FF2B5EF4-FFF2-40B4-BE49-F238E27FC236}">
                <a16:creationId xmlns:a16="http://schemas.microsoft.com/office/drawing/2014/main" id="{7E013FDD-55F6-AC78-A898-C677D846C3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GB" altLang="en-US"/>
          </a:p>
        </p:txBody>
      </p:sp>
      <p:pic>
        <p:nvPicPr>
          <p:cNvPr id="12291" name="Picture 2">
            <a:extLst>
              <a:ext uri="{FF2B5EF4-FFF2-40B4-BE49-F238E27FC236}">
                <a16:creationId xmlns:a16="http://schemas.microsoft.com/office/drawing/2014/main" id="{5756A058-B847-4E7A-F568-7FCB7668A3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 hidden="1">
            <a:extLst>
              <a:ext uri="{FF2B5EF4-FFF2-40B4-BE49-F238E27FC236}">
                <a16:creationId xmlns:a16="http://schemas.microsoft.com/office/drawing/2014/main" id="{09CAEBC7-ABCB-8CF3-C2FD-11011E6FF5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GB" altLang="en-US"/>
          </a:p>
        </p:txBody>
      </p:sp>
      <p:pic>
        <p:nvPicPr>
          <p:cNvPr id="13315" name="Picture 2">
            <a:extLst>
              <a:ext uri="{FF2B5EF4-FFF2-40B4-BE49-F238E27FC236}">
                <a16:creationId xmlns:a16="http://schemas.microsoft.com/office/drawing/2014/main" id="{3B2DD36C-4B19-19B2-2F21-46B957D1D1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 hidden="1">
            <a:extLst>
              <a:ext uri="{FF2B5EF4-FFF2-40B4-BE49-F238E27FC236}">
                <a16:creationId xmlns:a16="http://schemas.microsoft.com/office/drawing/2014/main" id="{35D2A457-F486-66FA-CDC8-146A6220BAD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GB" altLang="en-US"/>
          </a:p>
        </p:txBody>
      </p:sp>
      <p:pic>
        <p:nvPicPr>
          <p:cNvPr id="14339" name="Picture 2">
            <a:extLst>
              <a:ext uri="{FF2B5EF4-FFF2-40B4-BE49-F238E27FC236}">
                <a16:creationId xmlns:a16="http://schemas.microsoft.com/office/drawing/2014/main" id="{D14E8B51-02B4-3400-1177-F765994FDE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 hidden="1">
            <a:extLst>
              <a:ext uri="{FF2B5EF4-FFF2-40B4-BE49-F238E27FC236}">
                <a16:creationId xmlns:a16="http://schemas.microsoft.com/office/drawing/2014/main" id="{9A285E46-C1BF-C431-877D-C492D46E012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GB" altLang="en-US"/>
          </a:p>
        </p:txBody>
      </p:sp>
      <p:pic>
        <p:nvPicPr>
          <p:cNvPr id="15363" name="Picture 2">
            <a:extLst>
              <a:ext uri="{FF2B5EF4-FFF2-40B4-BE49-F238E27FC236}">
                <a16:creationId xmlns:a16="http://schemas.microsoft.com/office/drawing/2014/main" id="{185BE045-AC66-ED1C-18AE-4473E8EAA7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 hidden="1">
            <a:extLst>
              <a:ext uri="{FF2B5EF4-FFF2-40B4-BE49-F238E27FC236}">
                <a16:creationId xmlns:a16="http://schemas.microsoft.com/office/drawing/2014/main" id="{36091CCA-6FF8-976B-0992-D2629EC7FB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GB" altLang="en-US"/>
          </a:p>
        </p:txBody>
      </p:sp>
      <p:pic>
        <p:nvPicPr>
          <p:cNvPr id="16387" name="Picture 2">
            <a:extLst>
              <a:ext uri="{FF2B5EF4-FFF2-40B4-BE49-F238E27FC236}">
                <a16:creationId xmlns:a16="http://schemas.microsoft.com/office/drawing/2014/main" id="{EBBE7160-4436-A29A-E22B-003EEA7AFB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 hidden="1">
            <a:extLst>
              <a:ext uri="{FF2B5EF4-FFF2-40B4-BE49-F238E27FC236}">
                <a16:creationId xmlns:a16="http://schemas.microsoft.com/office/drawing/2014/main" id="{5FD26615-6205-7D98-8148-0A73BA8748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 u="sng">
                <a:solidFill>
                  <a:srgbClr val="215F9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pic>
        <p:nvPicPr>
          <p:cNvPr id="17411" name="Picture 2">
            <a:extLst>
              <a:ext uri="{FF2B5EF4-FFF2-40B4-BE49-F238E27FC236}">
                <a16:creationId xmlns:a16="http://schemas.microsoft.com/office/drawing/2014/main" id="{7466FC9A-3B8C-6981-0F50-04F4ED38D5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 hidden="1">
            <a:extLst>
              <a:ext uri="{FF2B5EF4-FFF2-40B4-BE49-F238E27FC236}">
                <a16:creationId xmlns:a16="http://schemas.microsoft.com/office/drawing/2014/main" id="{3AF33259-D3E5-5A6E-DED0-98BD955F086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b="1" u="sng">
                <a:solidFill>
                  <a:srgbClr val="215F9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List of references</a:t>
            </a:r>
            <a:endParaRPr lang="en-GB" altLang="en-US"/>
          </a:p>
        </p:txBody>
      </p:sp>
      <p:pic>
        <p:nvPicPr>
          <p:cNvPr id="18435" name="Picture 2">
            <a:extLst>
              <a:ext uri="{FF2B5EF4-FFF2-40B4-BE49-F238E27FC236}">
                <a16:creationId xmlns:a16="http://schemas.microsoft.com/office/drawing/2014/main" id="{3795D1E8-188F-16CF-3626-A154B06FF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 hidden="1">
            <a:extLst>
              <a:ext uri="{FF2B5EF4-FFF2-40B4-BE49-F238E27FC236}">
                <a16:creationId xmlns:a16="http://schemas.microsoft.com/office/drawing/2014/main" id="{B726A164-9C94-DB3E-CEB3-6321061035B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b="1" u="sng">
                <a:solidFill>
                  <a:srgbClr val="215F9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List of references</a:t>
            </a:r>
            <a:endParaRPr lang="en-GB" altLang="en-US"/>
          </a:p>
        </p:txBody>
      </p:sp>
      <p:pic>
        <p:nvPicPr>
          <p:cNvPr id="19459" name="Picture 2">
            <a:extLst>
              <a:ext uri="{FF2B5EF4-FFF2-40B4-BE49-F238E27FC236}">
                <a16:creationId xmlns:a16="http://schemas.microsoft.com/office/drawing/2014/main" id="{A66CF27A-0721-B95F-E6CC-A230C71C97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</Words>
  <Application>Microsoft Office PowerPoint</Application>
  <PresentationFormat>Widescreen</PresentationFormat>
  <Paragraphs>11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GROUP PRESENTATION</vt:lpstr>
      <vt:lpstr>Welcome</vt:lpstr>
      <vt:lpstr>Benefits</vt:lpstr>
      <vt:lpstr>Limitations</vt:lpstr>
      <vt:lpstr>Useful skills of Ms teams in sunrise care home</vt:lpstr>
      <vt:lpstr>Benefits of MS teams </vt:lpstr>
      <vt:lpstr>Limitations of MS teams </vt:lpstr>
      <vt:lpstr>Recommendations for MS teams in home care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conclusion</vt:lpstr>
      <vt:lpstr>List of references</vt:lpstr>
      <vt:lpstr>List of 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GROUP PRESENTATION</dc:title>
  <dc:creator>amina noor</dc:creator>
  <cp:lastModifiedBy>amina noor</cp:lastModifiedBy>
  <cp:revision>2</cp:revision>
  <dcterms:created xsi:type="dcterms:W3CDTF">2025-10-11T18:10:42Z</dcterms:created>
  <dcterms:modified xsi:type="dcterms:W3CDTF">2025-10-12T09:33:35Z</dcterms:modified>
</cp:coreProperties>
</file>