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3.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7.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9"/>
  </p:notesMasterIdLst>
  <p:sldIdLst>
    <p:sldId id="256" r:id="rId2"/>
    <p:sldId id="257" r:id="rId3"/>
    <p:sldId id="258" r:id="rId4"/>
    <p:sldId id="259" r:id="rId5"/>
    <p:sldId id="260" r:id="rId6"/>
    <p:sldId id="261" r:id="rId7"/>
    <p:sldId id="262" r:id="rId8"/>
    <p:sldId id="263" r:id="rId9"/>
    <p:sldId id="264" r:id="rId10"/>
    <p:sldId id="270" r:id="rId11"/>
    <p:sldId id="265" r:id="rId12"/>
    <p:sldId id="277" r:id="rId13"/>
    <p:sldId id="278" r:id="rId14"/>
    <p:sldId id="279" r:id="rId15"/>
    <p:sldId id="280" r:id="rId16"/>
    <p:sldId id="281" r:id="rId17"/>
    <p:sldId id="285" r:id="rId18"/>
    <p:sldId id="286" r:id="rId19"/>
    <p:sldId id="295" r:id="rId20"/>
    <p:sldId id="296" r:id="rId21"/>
    <p:sldId id="301" r:id="rId22"/>
    <p:sldId id="282" r:id="rId23"/>
    <p:sldId id="297" r:id="rId24"/>
    <p:sldId id="287" r:id="rId25"/>
    <p:sldId id="302" r:id="rId26"/>
    <p:sldId id="300" r:id="rId27"/>
    <p:sldId id="294"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ECE0C96-2B2C-4537-9CDA-25CA954A9551}" v="26" dt="2026-03-13T10:12:28.60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655" autoAdjust="0"/>
    <p:restoredTop sz="95352" autoAdjust="0"/>
  </p:normalViewPr>
  <p:slideViewPr>
    <p:cSldViewPr snapToGrid="0">
      <p:cViewPr varScale="1">
        <p:scale>
          <a:sx n="86" d="100"/>
          <a:sy n="86" d="100"/>
        </p:scale>
        <p:origin x="63" y="15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ata3.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ata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4" Type="http://schemas.openxmlformats.org/officeDocument/2006/relationships/image" Target="../media/image26.svg"/></Relationships>
</file>

<file path=ppt/diagrams/_rels/data5.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32.svg"/><Relationship Id="rId5" Type="http://schemas.openxmlformats.org/officeDocument/2006/relationships/image" Target="../media/image31.png"/><Relationship Id="rId4" Type="http://schemas.openxmlformats.org/officeDocument/2006/relationships/image" Target="../media/image30.sv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rawing3.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rawing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4" Type="http://schemas.openxmlformats.org/officeDocument/2006/relationships/image" Target="../media/image26.svg"/></Relationships>
</file>

<file path=ppt/diagrams/_rels/drawing5.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32.svg"/><Relationship Id="rId5" Type="http://schemas.openxmlformats.org/officeDocument/2006/relationships/image" Target="../media/image31.png"/><Relationship Id="rId4" Type="http://schemas.openxmlformats.org/officeDocument/2006/relationships/image" Target="../media/image30.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065D7A4-00D3-4020-A748-64398064F960}"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F827F318-EF4A-4CAA-B04B-1002880EC689}">
      <dgm:prSet/>
      <dgm:spPr/>
      <dgm:t>
        <a:bodyPr/>
        <a:lstStyle/>
        <a:p>
          <a:r>
            <a:rPr lang="en-GB"/>
            <a:t>Aims and learning objectives. </a:t>
          </a:r>
          <a:endParaRPr lang="en-US"/>
        </a:p>
      </dgm:t>
    </dgm:pt>
    <dgm:pt modelId="{328C955D-6C09-4C6E-B52D-D92E802B8AF4}" type="parTrans" cxnId="{165C419B-321A-4C0D-AEE7-7AA23C1B38B0}">
      <dgm:prSet/>
      <dgm:spPr/>
      <dgm:t>
        <a:bodyPr/>
        <a:lstStyle/>
        <a:p>
          <a:endParaRPr lang="en-US"/>
        </a:p>
      </dgm:t>
    </dgm:pt>
    <dgm:pt modelId="{AB2E6B1D-0726-47FF-B677-6FA4EEA6B083}" type="sibTrans" cxnId="{165C419B-321A-4C0D-AEE7-7AA23C1B38B0}">
      <dgm:prSet/>
      <dgm:spPr/>
      <dgm:t>
        <a:bodyPr/>
        <a:lstStyle/>
        <a:p>
          <a:endParaRPr lang="en-US"/>
        </a:p>
      </dgm:t>
    </dgm:pt>
    <dgm:pt modelId="{783971B6-49B6-4436-A668-A3D9BEC51061}">
      <dgm:prSet/>
      <dgm:spPr/>
      <dgm:t>
        <a:bodyPr/>
        <a:lstStyle/>
        <a:p>
          <a:r>
            <a:rPr lang="en-GB"/>
            <a:t>Breach of contract. </a:t>
          </a:r>
          <a:endParaRPr lang="en-US"/>
        </a:p>
      </dgm:t>
    </dgm:pt>
    <dgm:pt modelId="{DDF28EF4-9B78-4B28-9238-CC9D7805160C}" type="parTrans" cxnId="{5F86872F-EAAA-4608-8F9A-7E91CB98FE5D}">
      <dgm:prSet/>
      <dgm:spPr/>
      <dgm:t>
        <a:bodyPr/>
        <a:lstStyle/>
        <a:p>
          <a:endParaRPr lang="en-US"/>
        </a:p>
      </dgm:t>
    </dgm:pt>
    <dgm:pt modelId="{B161F950-3094-4D6E-92FD-9625EF5D7B5B}" type="sibTrans" cxnId="{5F86872F-EAAA-4608-8F9A-7E91CB98FE5D}">
      <dgm:prSet/>
      <dgm:spPr/>
      <dgm:t>
        <a:bodyPr/>
        <a:lstStyle/>
        <a:p>
          <a:endParaRPr lang="en-US"/>
        </a:p>
      </dgm:t>
    </dgm:pt>
    <dgm:pt modelId="{2886020D-693B-4A2A-9FEB-26C571B5FD78}">
      <dgm:prSet/>
      <dgm:spPr/>
      <dgm:t>
        <a:bodyPr/>
        <a:lstStyle/>
        <a:p>
          <a:r>
            <a:rPr lang="en-GB"/>
            <a:t>Activities. </a:t>
          </a:r>
          <a:endParaRPr lang="en-US"/>
        </a:p>
      </dgm:t>
    </dgm:pt>
    <dgm:pt modelId="{2DADA568-C09E-4FE9-813E-18B1183FFF26}" type="parTrans" cxnId="{4D76CC1C-CEAD-4574-9218-726E48B60ABE}">
      <dgm:prSet/>
      <dgm:spPr/>
      <dgm:t>
        <a:bodyPr/>
        <a:lstStyle/>
        <a:p>
          <a:endParaRPr lang="en-US"/>
        </a:p>
      </dgm:t>
    </dgm:pt>
    <dgm:pt modelId="{3AF898A6-B4C6-4D35-8FA8-79D1D65F4F5F}" type="sibTrans" cxnId="{4D76CC1C-CEAD-4574-9218-726E48B60ABE}">
      <dgm:prSet/>
      <dgm:spPr/>
      <dgm:t>
        <a:bodyPr/>
        <a:lstStyle/>
        <a:p>
          <a:endParaRPr lang="en-US"/>
        </a:p>
      </dgm:t>
    </dgm:pt>
    <dgm:pt modelId="{E049EC1A-B0D4-48BF-A968-451C2EFC36DB}">
      <dgm:prSet/>
      <dgm:spPr/>
      <dgm:t>
        <a:bodyPr/>
        <a:lstStyle/>
        <a:p>
          <a:r>
            <a:rPr lang="en-GB" dirty="0"/>
            <a:t> </a:t>
          </a:r>
          <a:endParaRPr lang="en-US" dirty="0"/>
        </a:p>
      </dgm:t>
    </dgm:pt>
    <dgm:pt modelId="{BEBBEC57-8D99-4D4A-A30E-E18E0E91080D}" type="parTrans" cxnId="{D1E78926-1F2A-4644-B714-035389CB3A1A}">
      <dgm:prSet/>
      <dgm:spPr/>
      <dgm:t>
        <a:bodyPr/>
        <a:lstStyle/>
        <a:p>
          <a:endParaRPr lang="en-US"/>
        </a:p>
      </dgm:t>
    </dgm:pt>
    <dgm:pt modelId="{5B43BECC-7E5C-495D-B8A2-939B15EA0ECE}" type="sibTrans" cxnId="{D1E78926-1F2A-4644-B714-035389CB3A1A}">
      <dgm:prSet/>
      <dgm:spPr/>
      <dgm:t>
        <a:bodyPr/>
        <a:lstStyle/>
        <a:p>
          <a:endParaRPr lang="en-US"/>
        </a:p>
      </dgm:t>
    </dgm:pt>
    <dgm:pt modelId="{3E61F300-E069-4ED3-99C9-9DCF2BDD9CF8}">
      <dgm:prSet/>
      <dgm:spPr/>
      <dgm:t>
        <a:bodyPr/>
        <a:lstStyle/>
        <a:p>
          <a:r>
            <a:rPr lang="en-GB"/>
            <a:t>Summary</a:t>
          </a:r>
          <a:endParaRPr lang="en-US"/>
        </a:p>
      </dgm:t>
    </dgm:pt>
    <dgm:pt modelId="{A7ECF5DC-10B1-4166-A76C-08771749A64C}" type="parTrans" cxnId="{EA007553-01C1-4030-AF4C-01C89F9BDCD2}">
      <dgm:prSet/>
      <dgm:spPr/>
      <dgm:t>
        <a:bodyPr/>
        <a:lstStyle/>
        <a:p>
          <a:endParaRPr lang="en-US"/>
        </a:p>
      </dgm:t>
    </dgm:pt>
    <dgm:pt modelId="{A58B2AB4-128C-4230-81BC-6A6DADC5E572}" type="sibTrans" cxnId="{EA007553-01C1-4030-AF4C-01C89F9BDCD2}">
      <dgm:prSet/>
      <dgm:spPr/>
      <dgm:t>
        <a:bodyPr/>
        <a:lstStyle/>
        <a:p>
          <a:endParaRPr lang="en-US"/>
        </a:p>
      </dgm:t>
    </dgm:pt>
    <dgm:pt modelId="{8D129543-4351-4BFE-8AD1-200A91E3BC2A}">
      <dgm:prSet/>
      <dgm:spPr/>
      <dgm:t>
        <a:bodyPr/>
        <a:lstStyle/>
        <a:p>
          <a:r>
            <a:rPr lang="en-GB"/>
            <a:t>Thank you, any questions?</a:t>
          </a:r>
          <a:endParaRPr lang="en-US"/>
        </a:p>
      </dgm:t>
    </dgm:pt>
    <dgm:pt modelId="{DE255608-C7DF-4E7C-A203-F6B0B567301C}" type="parTrans" cxnId="{D1005112-7C0B-4768-926F-13C90A55DD77}">
      <dgm:prSet/>
      <dgm:spPr/>
      <dgm:t>
        <a:bodyPr/>
        <a:lstStyle/>
        <a:p>
          <a:endParaRPr lang="en-US"/>
        </a:p>
      </dgm:t>
    </dgm:pt>
    <dgm:pt modelId="{7E15FDEA-395E-49F7-9445-D0970944F956}" type="sibTrans" cxnId="{D1005112-7C0B-4768-926F-13C90A55DD77}">
      <dgm:prSet/>
      <dgm:spPr/>
      <dgm:t>
        <a:bodyPr/>
        <a:lstStyle/>
        <a:p>
          <a:endParaRPr lang="en-US"/>
        </a:p>
      </dgm:t>
    </dgm:pt>
    <dgm:pt modelId="{821C83C5-FAD8-4A65-BF39-DFB6D49F8F33}" type="pres">
      <dgm:prSet presAssocID="{2065D7A4-00D3-4020-A748-64398064F960}" presName="root" presStyleCnt="0">
        <dgm:presLayoutVars>
          <dgm:dir/>
          <dgm:resizeHandles val="exact"/>
        </dgm:presLayoutVars>
      </dgm:prSet>
      <dgm:spPr/>
    </dgm:pt>
    <dgm:pt modelId="{93ADD299-76A7-4B5A-B917-4DCFEF5F0061}" type="pres">
      <dgm:prSet presAssocID="{F827F318-EF4A-4CAA-B04B-1002880EC689}" presName="compNode" presStyleCnt="0"/>
      <dgm:spPr/>
    </dgm:pt>
    <dgm:pt modelId="{320F6398-4C94-40BA-AFF4-E09F077BDFA7}" type="pres">
      <dgm:prSet presAssocID="{F827F318-EF4A-4CAA-B04B-1002880EC689}" presName="bgRect" presStyleLbl="bgShp" presStyleIdx="0" presStyleCnt="6"/>
      <dgm:spPr/>
    </dgm:pt>
    <dgm:pt modelId="{3D83A679-8D69-4D24-9AEB-5DCF2163CC31}" type="pres">
      <dgm:prSet presAssocID="{F827F318-EF4A-4CAA-B04B-1002880EC689}"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ducation"/>
        </a:ext>
      </dgm:extLst>
    </dgm:pt>
    <dgm:pt modelId="{899A4465-ABF2-43F8-B481-D1BEB6E4A35B}" type="pres">
      <dgm:prSet presAssocID="{F827F318-EF4A-4CAA-B04B-1002880EC689}" presName="spaceRect" presStyleCnt="0"/>
      <dgm:spPr/>
    </dgm:pt>
    <dgm:pt modelId="{AAE655EB-F730-411A-8FA9-C52B32FC406A}" type="pres">
      <dgm:prSet presAssocID="{F827F318-EF4A-4CAA-B04B-1002880EC689}" presName="parTx" presStyleLbl="revTx" presStyleIdx="0" presStyleCnt="6">
        <dgm:presLayoutVars>
          <dgm:chMax val="0"/>
          <dgm:chPref val="0"/>
        </dgm:presLayoutVars>
      </dgm:prSet>
      <dgm:spPr/>
    </dgm:pt>
    <dgm:pt modelId="{9C32DC07-AAB3-446C-AFAD-823FCBC4BC42}" type="pres">
      <dgm:prSet presAssocID="{AB2E6B1D-0726-47FF-B677-6FA4EEA6B083}" presName="sibTrans" presStyleCnt="0"/>
      <dgm:spPr/>
    </dgm:pt>
    <dgm:pt modelId="{FE4FF0BD-8056-4652-B016-D12BEF9E35C6}" type="pres">
      <dgm:prSet presAssocID="{783971B6-49B6-4436-A668-A3D9BEC51061}" presName="compNode" presStyleCnt="0"/>
      <dgm:spPr/>
    </dgm:pt>
    <dgm:pt modelId="{293540DA-80C4-4EE4-86F3-535F35B146D4}" type="pres">
      <dgm:prSet presAssocID="{783971B6-49B6-4436-A668-A3D9BEC51061}" presName="bgRect" presStyleLbl="bgShp" presStyleIdx="1" presStyleCnt="6"/>
      <dgm:spPr/>
    </dgm:pt>
    <dgm:pt modelId="{A728EE0E-BD6C-4E96-BB6C-E17378ABF135}" type="pres">
      <dgm:prSet presAssocID="{783971B6-49B6-4436-A668-A3D9BEC51061}"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mmitments"/>
        </a:ext>
      </dgm:extLst>
    </dgm:pt>
    <dgm:pt modelId="{F9DA45B1-749F-436C-B53C-75EA651EF492}" type="pres">
      <dgm:prSet presAssocID="{783971B6-49B6-4436-A668-A3D9BEC51061}" presName="spaceRect" presStyleCnt="0"/>
      <dgm:spPr/>
    </dgm:pt>
    <dgm:pt modelId="{32967095-DEDC-4DEB-9E89-7B8FB2C918FA}" type="pres">
      <dgm:prSet presAssocID="{783971B6-49B6-4436-A668-A3D9BEC51061}" presName="parTx" presStyleLbl="revTx" presStyleIdx="1" presStyleCnt="6">
        <dgm:presLayoutVars>
          <dgm:chMax val="0"/>
          <dgm:chPref val="0"/>
        </dgm:presLayoutVars>
      </dgm:prSet>
      <dgm:spPr/>
    </dgm:pt>
    <dgm:pt modelId="{4E7C3E2E-E09E-4D6A-BC43-F8A7CCFA38E6}" type="pres">
      <dgm:prSet presAssocID="{B161F950-3094-4D6E-92FD-9625EF5D7B5B}" presName="sibTrans" presStyleCnt="0"/>
      <dgm:spPr/>
    </dgm:pt>
    <dgm:pt modelId="{12CE6583-50AD-452B-8112-65741B7636B9}" type="pres">
      <dgm:prSet presAssocID="{2886020D-693B-4A2A-9FEB-26C571B5FD78}" presName="compNode" presStyleCnt="0"/>
      <dgm:spPr/>
    </dgm:pt>
    <dgm:pt modelId="{3193EE7E-A543-4EFD-BEE0-361D3E909E93}" type="pres">
      <dgm:prSet presAssocID="{2886020D-693B-4A2A-9FEB-26C571B5FD78}" presName="bgRect" presStyleLbl="bgShp" presStyleIdx="2" presStyleCnt="6"/>
      <dgm:spPr/>
    </dgm:pt>
    <dgm:pt modelId="{69200E0E-10EC-4735-9213-FFFB92D90B71}" type="pres">
      <dgm:prSet presAssocID="{2886020D-693B-4A2A-9FEB-26C571B5FD78}"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aptop Secure"/>
        </a:ext>
      </dgm:extLst>
    </dgm:pt>
    <dgm:pt modelId="{C79B6416-8E33-4DC4-BB2B-F295F3CEB66B}" type="pres">
      <dgm:prSet presAssocID="{2886020D-693B-4A2A-9FEB-26C571B5FD78}" presName="spaceRect" presStyleCnt="0"/>
      <dgm:spPr/>
    </dgm:pt>
    <dgm:pt modelId="{8E26D832-B137-43DB-BE71-6648F6A616F0}" type="pres">
      <dgm:prSet presAssocID="{2886020D-693B-4A2A-9FEB-26C571B5FD78}" presName="parTx" presStyleLbl="revTx" presStyleIdx="2" presStyleCnt="6">
        <dgm:presLayoutVars>
          <dgm:chMax val="0"/>
          <dgm:chPref val="0"/>
        </dgm:presLayoutVars>
      </dgm:prSet>
      <dgm:spPr/>
    </dgm:pt>
    <dgm:pt modelId="{FEAC5612-AFFC-4BB7-8835-A87ED08DDE67}" type="pres">
      <dgm:prSet presAssocID="{3AF898A6-B4C6-4D35-8FA8-79D1D65F4F5F}" presName="sibTrans" presStyleCnt="0"/>
      <dgm:spPr/>
    </dgm:pt>
    <dgm:pt modelId="{D886786D-BDA4-438B-9CEB-AE9A1D405F6E}" type="pres">
      <dgm:prSet presAssocID="{E049EC1A-B0D4-48BF-A968-451C2EFC36DB}" presName="compNode" presStyleCnt="0"/>
      <dgm:spPr/>
    </dgm:pt>
    <dgm:pt modelId="{F5DEFE9D-7DEE-4E2A-8402-5B966ACF371F}" type="pres">
      <dgm:prSet presAssocID="{E049EC1A-B0D4-48BF-A968-451C2EFC36DB}" presName="bgRect" presStyleLbl="bgShp" presStyleIdx="3" presStyleCnt="6"/>
      <dgm:spPr/>
    </dgm:pt>
    <dgm:pt modelId="{72A4E3D2-9608-4C89-9A40-AF218B60D5B6}" type="pres">
      <dgm:prSet presAssocID="{E049EC1A-B0D4-48BF-A968-451C2EFC36DB}"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ictionary Remove"/>
        </a:ext>
      </dgm:extLst>
    </dgm:pt>
    <dgm:pt modelId="{9AB0DECF-7A2F-44C5-8A75-F74C75D591A7}" type="pres">
      <dgm:prSet presAssocID="{E049EC1A-B0D4-48BF-A968-451C2EFC36DB}" presName="spaceRect" presStyleCnt="0"/>
      <dgm:spPr/>
    </dgm:pt>
    <dgm:pt modelId="{3670A153-45D4-473C-960C-A498D7744E83}" type="pres">
      <dgm:prSet presAssocID="{E049EC1A-B0D4-48BF-A968-451C2EFC36DB}" presName="parTx" presStyleLbl="revTx" presStyleIdx="3" presStyleCnt="6">
        <dgm:presLayoutVars>
          <dgm:chMax val="0"/>
          <dgm:chPref val="0"/>
        </dgm:presLayoutVars>
      </dgm:prSet>
      <dgm:spPr/>
    </dgm:pt>
    <dgm:pt modelId="{562D1B70-94D3-4D62-AF81-5FACE513F94E}" type="pres">
      <dgm:prSet presAssocID="{5B43BECC-7E5C-495D-B8A2-939B15EA0ECE}" presName="sibTrans" presStyleCnt="0"/>
      <dgm:spPr/>
    </dgm:pt>
    <dgm:pt modelId="{F7EDE246-4384-4151-B587-5623F7B30B8F}" type="pres">
      <dgm:prSet presAssocID="{3E61F300-E069-4ED3-99C9-9DCF2BDD9CF8}" presName="compNode" presStyleCnt="0"/>
      <dgm:spPr/>
    </dgm:pt>
    <dgm:pt modelId="{C4C0C1BB-3AB7-42A9-A00A-2CDB9A6CF101}" type="pres">
      <dgm:prSet presAssocID="{3E61F300-E069-4ED3-99C9-9DCF2BDD9CF8}" presName="bgRect" presStyleLbl="bgShp" presStyleIdx="4" presStyleCnt="6"/>
      <dgm:spPr/>
    </dgm:pt>
    <dgm:pt modelId="{7A161542-0D0F-45F8-BA86-45FCA7F3AA07}" type="pres">
      <dgm:prSet presAssocID="{3E61F300-E069-4ED3-99C9-9DCF2BDD9CF8}"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Word Document"/>
        </a:ext>
      </dgm:extLst>
    </dgm:pt>
    <dgm:pt modelId="{DC22C1DF-6D94-40F1-BE05-F3ACBAAE5158}" type="pres">
      <dgm:prSet presAssocID="{3E61F300-E069-4ED3-99C9-9DCF2BDD9CF8}" presName="spaceRect" presStyleCnt="0"/>
      <dgm:spPr/>
    </dgm:pt>
    <dgm:pt modelId="{EB061452-153A-4E70-852D-09ED9AC12EE8}" type="pres">
      <dgm:prSet presAssocID="{3E61F300-E069-4ED3-99C9-9DCF2BDD9CF8}" presName="parTx" presStyleLbl="revTx" presStyleIdx="4" presStyleCnt="6">
        <dgm:presLayoutVars>
          <dgm:chMax val="0"/>
          <dgm:chPref val="0"/>
        </dgm:presLayoutVars>
      </dgm:prSet>
      <dgm:spPr/>
    </dgm:pt>
    <dgm:pt modelId="{BB8AE610-C6EB-4D87-8A7A-BA3949F09744}" type="pres">
      <dgm:prSet presAssocID="{A58B2AB4-128C-4230-81BC-6A6DADC5E572}" presName="sibTrans" presStyleCnt="0"/>
      <dgm:spPr/>
    </dgm:pt>
    <dgm:pt modelId="{95E1A159-3EEA-48E7-A87A-428B895BB189}" type="pres">
      <dgm:prSet presAssocID="{8D129543-4351-4BFE-8AD1-200A91E3BC2A}" presName="compNode" presStyleCnt="0"/>
      <dgm:spPr/>
    </dgm:pt>
    <dgm:pt modelId="{3070DDEC-0C2A-4E2A-A7F9-2591D330578C}" type="pres">
      <dgm:prSet presAssocID="{8D129543-4351-4BFE-8AD1-200A91E3BC2A}" presName="bgRect" presStyleLbl="bgShp" presStyleIdx="5" presStyleCnt="6"/>
      <dgm:spPr/>
    </dgm:pt>
    <dgm:pt modelId="{197D6D4E-5C27-480B-AF50-CEAF561A3B72}" type="pres">
      <dgm:prSet presAssocID="{8D129543-4351-4BFE-8AD1-200A91E3BC2A}"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Help"/>
        </a:ext>
      </dgm:extLst>
    </dgm:pt>
    <dgm:pt modelId="{D19F8B1C-B4EA-4DCF-884D-AD8E501939F5}" type="pres">
      <dgm:prSet presAssocID="{8D129543-4351-4BFE-8AD1-200A91E3BC2A}" presName="spaceRect" presStyleCnt="0"/>
      <dgm:spPr/>
    </dgm:pt>
    <dgm:pt modelId="{6987C965-CB27-438A-AD3E-20EE28EBCD37}" type="pres">
      <dgm:prSet presAssocID="{8D129543-4351-4BFE-8AD1-200A91E3BC2A}" presName="parTx" presStyleLbl="revTx" presStyleIdx="5" presStyleCnt="6">
        <dgm:presLayoutVars>
          <dgm:chMax val="0"/>
          <dgm:chPref val="0"/>
        </dgm:presLayoutVars>
      </dgm:prSet>
      <dgm:spPr/>
    </dgm:pt>
  </dgm:ptLst>
  <dgm:cxnLst>
    <dgm:cxn modelId="{D1005112-7C0B-4768-926F-13C90A55DD77}" srcId="{2065D7A4-00D3-4020-A748-64398064F960}" destId="{8D129543-4351-4BFE-8AD1-200A91E3BC2A}" srcOrd="5" destOrd="0" parTransId="{DE255608-C7DF-4E7C-A203-F6B0B567301C}" sibTransId="{7E15FDEA-395E-49F7-9445-D0970944F956}"/>
    <dgm:cxn modelId="{4D76CC1C-CEAD-4574-9218-726E48B60ABE}" srcId="{2065D7A4-00D3-4020-A748-64398064F960}" destId="{2886020D-693B-4A2A-9FEB-26C571B5FD78}" srcOrd="2" destOrd="0" parTransId="{2DADA568-C09E-4FE9-813E-18B1183FFF26}" sibTransId="{3AF898A6-B4C6-4D35-8FA8-79D1D65F4F5F}"/>
    <dgm:cxn modelId="{D1E78926-1F2A-4644-B714-035389CB3A1A}" srcId="{2065D7A4-00D3-4020-A748-64398064F960}" destId="{E049EC1A-B0D4-48BF-A968-451C2EFC36DB}" srcOrd="3" destOrd="0" parTransId="{BEBBEC57-8D99-4D4A-A30E-E18E0E91080D}" sibTransId="{5B43BECC-7E5C-495D-B8A2-939B15EA0ECE}"/>
    <dgm:cxn modelId="{5F86872F-EAAA-4608-8F9A-7E91CB98FE5D}" srcId="{2065D7A4-00D3-4020-A748-64398064F960}" destId="{783971B6-49B6-4436-A668-A3D9BEC51061}" srcOrd="1" destOrd="0" parTransId="{DDF28EF4-9B78-4B28-9238-CC9D7805160C}" sibTransId="{B161F950-3094-4D6E-92FD-9625EF5D7B5B}"/>
    <dgm:cxn modelId="{EA007553-01C1-4030-AF4C-01C89F9BDCD2}" srcId="{2065D7A4-00D3-4020-A748-64398064F960}" destId="{3E61F300-E069-4ED3-99C9-9DCF2BDD9CF8}" srcOrd="4" destOrd="0" parTransId="{A7ECF5DC-10B1-4166-A76C-08771749A64C}" sibTransId="{A58B2AB4-128C-4230-81BC-6A6DADC5E572}"/>
    <dgm:cxn modelId="{E6C58F78-E9F0-4EFC-97F5-220D516BB9F0}" type="presOf" srcId="{783971B6-49B6-4436-A668-A3D9BEC51061}" destId="{32967095-DEDC-4DEB-9E89-7B8FB2C918FA}" srcOrd="0" destOrd="0" presId="urn:microsoft.com/office/officeart/2018/2/layout/IconVerticalSolidList"/>
    <dgm:cxn modelId="{C5D3C27E-422B-42B5-9B90-A2C633C372AE}" type="presOf" srcId="{2886020D-693B-4A2A-9FEB-26C571B5FD78}" destId="{8E26D832-B137-43DB-BE71-6648F6A616F0}" srcOrd="0" destOrd="0" presId="urn:microsoft.com/office/officeart/2018/2/layout/IconVerticalSolidList"/>
    <dgm:cxn modelId="{ADF54F88-8372-4D5A-9373-E41DC1BE572A}" type="presOf" srcId="{F827F318-EF4A-4CAA-B04B-1002880EC689}" destId="{AAE655EB-F730-411A-8FA9-C52B32FC406A}" srcOrd="0" destOrd="0" presId="urn:microsoft.com/office/officeart/2018/2/layout/IconVerticalSolidList"/>
    <dgm:cxn modelId="{8D2EC88F-78E4-49AE-B5FC-C1C430905767}" type="presOf" srcId="{E049EC1A-B0D4-48BF-A968-451C2EFC36DB}" destId="{3670A153-45D4-473C-960C-A498D7744E83}" srcOrd="0" destOrd="0" presId="urn:microsoft.com/office/officeart/2018/2/layout/IconVerticalSolidList"/>
    <dgm:cxn modelId="{165C419B-321A-4C0D-AEE7-7AA23C1B38B0}" srcId="{2065D7A4-00D3-4020-A748-64398064F960}" destId="{F827F318-EF4A-4CAA-B04B-1002880EC689}" srcOrd="0" destOrd="0" parTransId="{328C955D-6C09-4C6E-B52D-D92E802B8AF4}" sibTransId="{AB2E6B1D-0726-47FF-B677-6FA4EEA6B083}"/>
    <dgm:cxn modelId="{8D1D7BCC-A36F-43B9-92A9-2A4DA8DB8CA9}" type="presOf" srcId="{8D129543-4351-4BFE-8AD1-200A91E3BC2A}" destId="{6987C965-CB27-438A-AD3E-20EE28EBCD37}" srcOrd="0" destOrd="0" presId="urn:microsoft.com/office/officeart/2018/2/layout/IconVerticalSolidList"/>
    <dgm:cxn modelId="{FF10C9D0-DE50-4EC7-9ECE-797558692440}" type="presOf" srcId="{2065D7A4-00D3-4020-A748-64398064F960}" destId="{821C83C5-FAD8-4A65-BF39-DFB6D49F8F33}" srcOrd="0" destOrd="0" presId="urn:microsoft.com/office/officeart/2018/2/layout/IconVerticalSolidList"/>
    <dgm:cxn modelId="{CFAE51EE-F94E-4DBF-AF33-0C7B7DEA2412}" type="presOf" srcId="{3E61F300-E069-4ED3-99C9-9DCF2BDD9CF8}" destId="{EB061452-153A-4E70-852D-09ED9AC12EE8}" srcOrd="0" destOrd="0" presId="urn:microsoft.com/office/officeart/2018/2/layout/IconVerticalSolidList"/>
    <dgm:cxn modelId="{ABA1F265-5F1E-4FC3-8872-E20017BB5DB4}" type="presParOf" srcId="{821C83C5-FAD8-4A65-BF39-DFB6D49F8F33}" destId="{93ADD299-76A7-4B5A-B917-4DCFEF5F0061}" srcOrd="0" destOrd="0" presId="urn:microsoft.com/office/officeart/2018/2/layout/IconVerticalSolidList"/>
    <dgm:cxn modelId="{98E9D3DD-8E19-4EEF-B313-A4FE0610B679}" type="presParOf" srcId="{93ADD299-76A7-4B5A-B917-4DCFEF5F0061}" destId="{320F6398-4C94-40BA-AFF4-E09F077BDFA7}" srcOrd="0" destOrd="0" presId="urn:microsoft.com/office/officeart/2018/2/layout/IconVerticalSolidList"/>
    <dgm:cxn modelId="{48CC4C37-A748-4DF3-8C15-213D5F2B0293}" type="presParOf" srcId="{93ADD299-76A7-4B5A-B917-4DCFEF5F0061}" destId="{3D83A679-8D69-4D24-9AEB-5DCF2163CC31}" srcOrd="1" destOrd="0" presId="urn:microsoft.com/office/officeart/2018/2/layout/IconVerticalSolidList"/>
    <dgm:cxn modelId="{5B81EB22-AC71-4558-9508-8AF9719BBD27}" type="presParOf" srcId="{93ADD299-76A7-4B5A-B917-4DCFEF5F0061}" destId="{899A4465-ABF2-43F8-B481-D1BEB6E4A35B}" srcOrd="2" destOrd="0" presId="urn:microsoft.com/office/officeart/2018/2/layout/IconVerticalSolidList"/>
    <dgm:cxn modelId="{03743B68-5001-4230-9FCF-82DCFDE037C7}" type="presParOf" srcId="{93ADD299-76A7-4B5A-B917-4DCFEF5F0061}" destId="{AAE655EB-F730-411A-8FA9-C52B32FC406A}" srcOrd="3" destOrd="0" presId="urn:microsoft.com/office/officeart/2018/2/layout/IconVerticalSolidList"/>
    <dgm:cxn modelId="{5AC029D0-BEC4-4BF9-B0C2-FEC87701084E}" type="presParOf" srcId="{821C83C5-FAD8-4A65-BF39-DFB6D49F8F33}" destId="{9C32DC07-AAB3-446C-AFAD-823FCBC4BC42}" srcOrd="1" destOrd="0" presId="urn:microsoft.com/office/officeart/2018/2/layout/IconVerticalSolidList"/>
    <dgm:cxn modelId="{38A60010-4D19-4EC4-8825-844869262EFF}" type="presParOf" srcId="{821C83C5-FAD8-4A65-BF39-DFB6D49F8F33}" destId="{FE4FF0BD-8056-4652-B016-D12BEF9E35C6}" srcOrd="2" destOrd="0" presId="urn:microsoft.com/office/officeart/2018/2/layout/IconVerticalSolidList"/>
    <dgm:cxn modelId="{A0315AF3-E397-4B73-8233-3A1E96B01466}" type="presParOf" srcId="{FE4FF0BD-8056-4652-B016-D12BEF9E35C6}" destId="{293540DA-80C4-4EE4-86F3-535F35B146D4}" srcOrd="0" destOrd="0" presId="urn:microsoft.com/office/officeart/2018/2/layout/IconVerticalSolidList"/>
    <dgm:cxn modelId="{53B876B4-8B16-4295-8D41-107CBED852A8}" type="presParOf" srcId="{FE4FF0BD-8056-4652-B016-D12BEF9E35C6}" destId="{A728EE0E-BD6C-4E96-BB6C-E17378ABF135}" srcOrd="1" destOrd="0" presId="urn:microsoft.com/office/officeart/2018/2/layout/IconVerticalSolidList"/>
    <dgm:cxn modelId="{2A85ED33-DFC0-4903-921C-5C1822F82EEC}" type="presParOf" srcId="{FE4FF0BD-8056-4652-B016-D12BEF9E35C6}" destId="{F9DA45B1-749F-436C-B53C-75EA651EF492}" srcOrd="2" destOrd="0" presId="urn:microsoft.com/office/officeart/2018/2/layout/IconVerticalSolidList"/>
    <dgm:cxn modelId="{6EAE3463-7F0A-4BB7-BFEA-501263D0C8A7}" type="presParOf" srcId="{FE4FF0BD-8056-4652-B016-D12BEF9E35C6}" destId="{32967095-DEDC-4DEB-9E89-7B8FB2C918FA}" srcOrd="3" destOrd="0" presId="urn:microsoft.com/office/officeart/2018/2/layout/IconVerticalSolidList"/>
    <dgm:cxn modelId="{46832687-AE93-4CA2-A572-24DE5A17C948}" type="presParOf" srcId="{821C83C5-FAD8-4A65-BF39-DFB6D49F8F33}" destId="{4E7C3E2E-E09E-4D6A-BC43-F8A7CCFA38E6}" srcOrd="3" destOrd="0" presId="urn:microsoft.com/office/officeart/2018/2/layout/IconVerticalSolidList"/>
    <dgm:cxn modelId="{19CC2B70-285C-4C69-89D2-3FC14E32E054}" type="presParOf" srcId="{821C83C5-FAD8-4A65-BF39-DFB6D49F8F33}" destId="{12CE6583-50AD-452B-8112-65741B7636B9}" srcOrd="4" destOrd="0" presId="urn:microsoft.com/office/officeart/2018/2/layout/IconVerticalSolidList"/>
    <dgm:cxn modelId="{2ADC86B7-C648-428F-ADCE-6132D541F508}" type="presParOf" srcId="{12CE6583-50AD-452B-8112-65741B7636B9}" destId="{3193EE7E-A543-4EFD-BEE0-361D3E909E93}" srcOrd="0" destOrd="0" presId="urn:microsoft.com/office/officeart/2018/2/layout/IconVerticalSolidList"/>
    <dgm:cxn modelId="{84A9D5B5-53D3-444B-8BA4-788878C9DA97}" type="presParOf" srcId="{12CE6583-50AD-452B-8112-65741B7636B9}" destId="{69200E0E-10EC-4735-9213-FFFB92D90B71}" srcOrd="1" destOrd="0" presId="urn:microsoft.com/office/officeart/2018/2/layout/IconVerticalSolidList"/>
    <dgm:cxn modelId="{8C8B1211-7707-47E8-95BA-2F1538FFA653}" type="presParOf" srcId="{12CE6583-50AD-452B-8112-65741B7636B9}" destId="{C79B6416-8E33-4DC4-BB2B-F295F3CEB66B}" srcOrd="2" destOrd="0" presId="urn:microsoft.com/office/officeart/2018/2/layout/IconVerticalSolidList"/>
    <dgm:cxn modelId="{2C9CED95-5C88-4632-8972-E76A2C8C940A}" type="presParOf" srcId="{12CE6583-50AD-452B-8112-65741B7636B9}" destId="{8E26D832-B137-43DB-BE71-6648F6A616F0}" srcOrd="3" destOrd="0" presId="urn:microsoft.com/office/officeart/2018/2/layout/IconVerticalSolidList"/>
    <dgm:cxn modelId="{9AFC6424-ACC9-4E76-B394-096D525035D2}" type="presParOf" srcId="{821C83C5-FAD8-4A65-BF39-DFB6D49F8F33}" destId="{FEAC5612-AFFC-4BB7-8835-A87ED08DDE67}" srcOrd="5" destOrd="0" presId="urn:microsoft.com/office/officeart/2018/2/layout/IconVerticalSolidList"/>
    <dgm:cxn modelId="{52179B2E-AA3B-48E2-B0BC-F69CC56D1AF8}" type="presParOf" srcId="{821C83C5-FAD8-4A65-BF39-DFB6D49F8F33}" destId="{D886786D-BDA4-438B-9CEB-AE9A1D405F6E}" srcOrd="6" destOrd="0" presId="urn:microsoft.com/office/officeart/2018/2/layout/IconVerticalSolidList"/>
    <dgm:cxn modelId="{A54A4E34-F277-4F89-9DB4-3FE4FF0B059B}" type="presParOf" srcId="{D886786D-BDA4-438B-9CEB-AE9A1D405F6E}" destId="{F5DEFE9D-7DEE-4E2A-8402-5B966ACF371F}" srcOrd="0" destOrd="0" presId="urn:microsoft.com/office/officeart/2018/2/layout/IconVerticalSolidList"/>
    <dgm:cxn modelId="{51157E03-5587-4876-B409-DC096417A8AA}" type="presParOf" srcId="{D886786D-BDA4-438B-9CEB-AE9A1D405F6E}" destId="{72A4E3D2-9608-4C89-9A40-AF218B60D5B6}" srcOrd="1" destOrd="0" presId="urn:microsoft.com/office/officeart/2018/2/layout/IconVerticalSolidList"/>
    <dgm:cxn modelId="{6CBE03D5-0AE6-43EE-9517-F491B76A2370}" type="presParOf" srcId="{D886786D-BDA4-438B-9CEB-AE9A1D405F6E}" destId="{9AB0DECF-7A2F-44C5-8A75-F74C75D591A7}" srcOrd="2" destOrd="0" presId="urn:microsoft.com/office/officeart/2018/2/layout/IconVerticalSolidList"/>
    <dgm:cxn modelId="{9B19F379-3B7C-401D-BBBE-DFC15EF1576D}" type="presParOf" srcId="{D886786D-BDA4-438B-9CEB-AE9A1D405F6E}" destId="{3670A153-45D4-473C-960C-A498D7744E83}" srcOrd="3" destOrd="0" presId="urn:microsoft.com/office/officeart/2018/2/layout/IconVerticalSolidList"/>
    <dgm:cxn modelId="{BFC11BE2-490A-44B2-83E9-847C6A3FF511}" type="presParOf" srcId="{821C83C5-FAD8-4A65-BF39-DFB6D49F8F33}" destId="{562D1B70-94D3-4D62-AF81-5FACE513F94E}" srcOrd="7" destOrd="0" presId="urn:microsoft.com/office/officeart/2018/2/layout/IconVerticalSolidList"/>
    <dgm:cxn modelId="{39CF92AC-AB45-4C22-96B9-3BF7AF5FA781}" type="presParOf" srcId="{821C83C5-FAD8-4A65-BF39-DFB6D49F8F33}" destId="{F7EDE246-4384-4151-B587-5623F7B30B8F}" srcOrd="8" destOrd="0" presId="urn:microsoft.com/office/officeart/2018/2/layout/IconVerticalSolidList"/>
    <dgm:cxn modelId="{9E51D82F-2521-4AA3-93B6-CA3511C6C77A}" type="presParOf" srcId="{F7EDE246-4384-4151-B587-5623F7B30B8F}" destId="{C4C0C1BB-3AB7-42A9-A00A-2CDB9A6CF101}" srcOrd="0" destOrd="0" presId="urn:microsoft.com/office/officeart/2018/2/layout/IconVerticalSolidList"/>
    <dgm:cxn modelId="{45F0858B-F94C-474F-9335-2B22645796A4}" type="presParOf" srcId="{F7EDE246-4384-4151-B587-5623F7B30B8F}" destId="{7A161542-0D0F-45F8-BA86-45FCA7F3AA07}" srcOrd="1" destOrd="0" presId="urn:microsoft.com/office/officeart/2018/2/layout/IconVerticalSolidList"/>
    <dgm:cxn modelId="{B0E229CB-A5A7-41DF-AE1F-291085C8D30E}" type="presParOf" srcId="{F7EDE246-4384-4151-B587-5623F7B30B8F}" destId="{DC22C1DF-6D94-40F1-BE05-F3ACBAAE5158}" srcOrd="2" destOrd="0" presId="urn:microsoft.com/office/officeart/2018/2/layout/IconVerticalSolidList"/>
    <dgm:cxn modelId="{817CB5B9-8399-49AB-8C10-1E3BBFF4FD04}" type="presParOf" srcId="{F7EDE246-4384-4151-B587-5623F7B30B8F}" destId="{EB061452-153A-4E70-852D-09ED9AC12EE8}" srcOrd="3" destOrd="0" presId="urn:microsoft.com/office/officeart/2018/2/layout/IconVerticalSolidList"/>
    <dgm:cxn modelId="{789E8ABC-7302-4F3D-BC21-BF9BE38F7F6B}" type="presParOf" srcId="{821C83C5-FAD8-4A65-BF39-DFB6D49F8F33}" destId="{BB8AE610-C6EB-4D87-8A7A-BA3949F09744}" srcOrd="9" destOrd="0" presId="urn:microsoft.com/office/officeart/2018/2/layout/IconVerticalSolidList"/>
    <dgm:cxn modelId="{70D64BEC-69C5-4DDD-B509-62DD05C96445}" type="presParOf" srcId="{821C83C5-FAD8-4A65-BF39-DFB6D49F8F33}" destId="{95E1A159-3EEA-48E7-A87A-428B895BB189}" srcOrd="10" destOrd="0" presId="urn:microsoft.com/office/officeart/2018/2/layout/IconVerticalSolidList"/>
    <dgm:cxn modelId="{B9127655-DCFC-42C7-83F4-AE07C507D049}" type="presParOf" srcId="{95E1A159-3EEA-48E7-A87A-428B895BB189}" destId="{3070DDEC-0C2A-4E2A-A7F9-2591D330578C}" srcOrd="0" destOrd="0" presId="urn:microsoft.com/office/officeart/2018/2/layout/IconVerticalSolidList"/>
    <dgm:cxn modelId="{02634DC3-E150-481F-8E53-8C3B5B4ED0EB}" type="presParOf" srcId="{95E1A159-3EEA-48E7-A87A-428B895BB189}" destId="{197D6D4E-5C27-480B-AF50-CEAF561A3B72}" srcOrd="1" destOrd="0" presId="urn:microsoft.com/office/officeart/2018/2/layout/IconVerticalSolidList"/>
    <dgm:cxn modelId="{0082D8FB-119C-46ED-A1C8-C3C97F444F4B}" type="presParOf" srcId="{95E1A159-3EEA-48E7-A87A-428B895BB189}" destId="{D19F8B1C-B4EA-4DCF-884D-AD8E501939F5}" srcOrd="2" destOrd="0" presId="urn:microsoft.com/office/officeart/2018/2/layout/IconVerticalSolidList"/>
    <dgm:cxn modelId="{A796EECD-CBCC-4314-925F-286F0D23A513}" type="presParOf" srcId="{95E1A159-3EEA-48E7-A87A-428B895BB189}" destId="{6987C965-CB27-438A-AD3E-20EE28EBCD37}"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1AD5193-3419-4C60-98A3-D0A09D64578D}"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2475B5C2-87BE-4449-9C43-6F2BB3F3B523}">
      <dgm:prSet/>
      <dgm:spPr/>
      <dgm:t>
        <a:bodyPr/>
        <a:lstStyle/>
        <a:p>
          <a:r>
            <a:rPr lang="en-GB"/>
            <a:t>The aim of today’s session is to discuss breach of contract, the exam and to practice some scenarios. </a:t>
          </a:r>
          <a:endParaRPr lang="en-US"/>
        </a:p>
      </dgm:t>
    </dgm:pt>
    <dgm:pt modelId="{CD2851B8-4963-4A87-B21C-5EF45A55BF99}" type="parTrans" cxnId="{037C9DB8-8E27-435C-9233-3E782A390FD0}">
      <dgm:prSet/>
      <dgm:spPr/>
      <dgm:t>
        <a:bodyPr/>
        <a:lstStyle/>
        <a:p>
          <a:endParaRPr lang="en-US"/>
        </a:p>
      </dgm:t>
    </dgm:pt>
    <dgm:pt modelId="{B4931B89-4F79-4A93-AB2B-15CFAB813A55}" type="sibTrans" cxnId="{037C9DB8-8E27-435C-9233-3E782A390FD0}">
      <dgm:prSet/>
      <dgm:spPr/>
      <dgm:t>
        <a:bodyPr/>
        <a:lstStyle/>
        <a:p>
          <a:endParaRPr lang="en-US"/>
        </a:p>
      </dgm:t>
    </dgm:pt>
    <dgm:pt modelId="{6DA96E36-879F-4DD1-A125-28B7EF9DE2CF}">
      <dgm:prSet/>
      <dgm:spPr/>
      <dgm:t>
        <a:bodyPr/>
        <a:lstStyle/>
        <a:p>
          <a:r>
            <a:rPr lang="en-GB"/>
            <a:t>By the end of today’s session students should be able to demonstrate their understanding of breach of contract. </a:t>
          </a:r>
          <a:endParaRPr lang="en-US"/>
        </a:p>
      </dgm:t>
    </dgm:pt>
    <dgm:pt modelId="{3888AE0F-F68B-46E9-858D-63B47A3FF76F}" type="parTrans" cxnId="{A19E6808-0E43-4CED-B475-4D90F86E1B51}">
      <dgm:prSet/>
      <dgm:spPr/>
      <dgm:t>
        <a:bodyPr/>
        <a:lstStyle/>
        <a:p>
          <a:endParaRPr lang="en-US"/>
        </a:p>
      </dgm:t>
    </dgm:pt>
    <dgm:pt modelId="{3DA27B1A-3655-4E39-BA64-1C33D1CE8F4D}" type="sibTrans" cxnId="{A19E6808-0E43-4CED-B475-4D90F86E1B51}">
      <dgm:prSet/>
      <dgm:spPr/>
      <dgm:t>
        <a:bodyPr/>
        <a:lstStyle/>
        <a:p>
          <a:endParaRPr lang="en-US"/>
        </a:p>
      </dgm:t>
    </dgm:pt>
    <dgm:pt modelId="{553C3CAD-9CA2-4DAE-AD30-7E647E51787D}" type="pres">
      <dgm:prSet presAssocID="{91AD5193-3419-4C60-98A3-D0A09D64578D}" presName="linear" presStyleCnt="0">
        <dgm:presLayoutVars>
          <dgm:animLvl val="lvl"/>
          <dgm:resizeHandles val="exact"/>
        </dgm:presLayoutVars>
      </dgm:prSet>
      <dgm:spPr/>
    </dgm:pt>
    <dgm:pt modelId="{AEE6B76E-1DA1-4606-9BDE-312211E902A7}" type="pres">
      <dgm:prSet presAssocID="{2475B5C2-87BE-4449-9C43-6F2BB3F3B523}" presName="parentText" presStyleLbl="node1" presStyleIdx="0" presStyleCnt="2">
        <dgm:presLayoutVars>
          <dgm:chMax val="0"/>
          <dgm:bulletEnabled val="1"/>
        </dgm:presLayoutVars>
      </dgm:prSet>
      <dgm:spPr/>
    </dgm:pt>
    <dgm:pt modelId="{546D649E-07C5-4624-A1C7-3DCFFBCD9591}" type="pres">
      <dgm:prSet presAssocID="{B4931B89-4F79-4A93-AB2B-15CFAB813A55}" presName="spacer" presStyleCnt="0"/>
      <dgm:spPr/>
    </dgm:pt>
    <dgm:pt modelId="{AF07C2E2-DD12-4100-BA9A-1E0C1B6282B2}" type="pres">
      <dgm:prSet presAssocID="{6DA96E36-879F-4DD1-A125-28B7EF9DE2CF}" presName="parentText" presStyleLbl="node1" presStyleIdx="1" presStyleCnt="2">
        <dgm:presLayoutVars>
          <dgm:chMax val="0"/>
          <dgm:bulletEnabled val="1"/>
        </dgm:presLayoutVars>
      </dgm:prSet>
      <dgm:spPr/>
    </dgm:pt>
  </dgm:ptLst>
  <dgm:cxnLst>
    <dgm:cxn modelId="{A19E6808-0E43-4CED-B475-4D90F86E1B51}" srcId="{91AD5193-3419-4C60-98A3-D0A09D64578D}" destId="{6DA96E36-879F-4DD1-A125-28B7EF9DE2CF}" srcOrd="1" destOrd="0" parTransId="{3888AE0F-F68B-46E9-858D-63B47A3FF76F}" sibTransId="{3DA27B1A-3655-4E39-BA64-1C33D1CE8F4D}"/>
    <dgm:cxn modelId="{1BC58DAA-E750-4859-9073-BF8F3B57E6E6}" type="presOf" srcId="{91AD5193-3419-4C60-98A3-D0A09D64578D}" destId="{553C3CAD-9CA2-4DAE-AD30-7E647E51787D}" srcOrd="0" destOrd="0" presId="urn:microsoft.com/office/officeart/2005/8/layout/vList2"/>
    <dgm:cxn modelId="{1225C5B1-AF19-462B-BCED-D6A96DF276FE}" type="presOf" srcId="{2475B5C2-87BE-4449-9C43-6F2BB3F3B523}" destId="{AEE6B76E-1DA1-4606-9BDE-312211E902A7}" srcOrd="0" destOrd="0" presId="urn:microsoft.com/office/officeart/2005/8/layout/vList2"/>
    <dgm:cxn modelId="{037C9DB8-8E27-435C-9233-3E782A390FD0}" srcId="{91AD5193-3419-4C60-98A3-D0A09D64578D}" destId="{2475B5C2-87BE-4449-9C43-6F2BB3F3B523}" srcOrd="0" destOrd="0" parTransId="{CD2851B8-4963-4A87-B21C-5EF45A55BF99}" sibTransId="{B4931B89-4F79-4A93-AB2B-15CFAB813A55}"/>
    <dgm:cxn modelId="{4ECA33BB-7EF7-4CF0-AD84-7E4B162D3326}" type="presOf" srcId="{6DA96E36-879F-4DD1-A125-28B7EF9DE2CF}" destId="{AF07C2E2-DD12-4100-BA9A-1E0C1B6282B2}" srcOrd="0" destOrd="0" presId="urn:microsoft.com/office/officeart/2005/8/layout/vList2"/>
    <dgm:cxn modelId="{0A27F61A-8DC0-461B-B9A7-A2D8FCD67F91}" type="presParOf" srcId="{553C3CAD-9CA2-4DAE-AD30-7E647E51787D}" destId="{AEE6B76E-1DA1-4606-9BDE-312211E902A7}" srcOrd="0" destOrd="0" presId="urn:microsoft.com/office/officeart/2005/8/layout/vList2"/>
    <dgm:cxn modelId="{63A6E94D-90B4-41F0-B4A2-D42F7BB11D21}" type="presParOf" srcId="{553C3CAD-9CA2-4DAE-AD30-7E647E51787D}" destId="{546D649E-07C5-4624-A1C7-3DCFFBCD9591}" srcOrd="1" destOrd="0" presId="urn:microsoft.com/office/officeart/2005/8/layout/vList2"/>
    <dgm:cxn modelId="{FE8BEF16-5B0C-4E08-9A7B-ECBF0F2804D1}" type="presParOf" srcId="{553C3CAD-9CA2-4DAE-AD30-7E647E51787D}" destId="{AF07C2E2-DD12-4100-BA9A-1E0C1B6282B2}" srcOrd="2"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BCACF05-06A7-4C2E-AA99-E2DE83984BAB}"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D911F5C9-E0C3-4F99-B30A-D29D4E580843}">
      <dgm:prSet/>
      <dgm:spPr/>
      <dgm:t>
        <a:bodyPr/>
        <a:lstStyle/>
        <a:p>
          <a:r>
            <a:rPr lang="en-GB" b="1" i="1" u="sng"/>
            <a:t>Attempt and rejection </a:t>
          </a:r>
          <a:r>
            <a:rPr lang="en-GB"/>
            <a:t>– one party tries to perform their part of the contract, but it is rejected by the other. </a:t>
          </a:r>
          <a:endParaRPr lang="en-US" dirty="0"/>
        </a:p>
      </dgm:t>
    </dgm:pt>
    <dgm:pt modelId="{96332F7B-2E74-42BF-88D8-BE5C1F389F62}" type="parTrans" cxnId="{D402EF0D-A6E0-421F-A92C-95509E4C1BA3}">
      <dgm:prSet/>
      <dgm:spPr/>
      <dgm:t>
        <a:bodyPr/>
        <a:lstStyle/>
        <a:p>
          <a:endParaRPr lang="en-US"/>
        </a:p>
      </dgm:t>
    </dgm:pt>
    <dgm:pt modelId="{2A26CE36-4DCC-44B1-A2E0-27EB805C88C3}" type="sibTrans" cxnId="{D402EF0D-A6E0-421F-A92C-95509E4C1BA3}">
      <dgm:prSet/>
      <dgm:spPr/>
      <dgm:t>
        <a:bodyPr/>
        <a:lstStyle/>
        <a:p>
          <a:endParaRPr lang="en-US"/>
        </a:p>
      </dgm:t>
    </dgm:pt>
    <dgm:pt modelId="{BE469E8A-6733-4E2C-A2D3-16779049615A}">
      <dgm:prSet/>
      <dgm:spPr/>
      <dgm:t>
        <a:bodyPr/>
        <a:lstStyle/>
        <a:p>
          <a:r>
            <a:rPr lang="en-GB"/>
            <a:t>Done everything they need to do. </a:t>
          </a:r>
          <a:endParaRPr lang="en-US"/>
        </a:p>
      </dgm:t>
    </dgm:pt>
    <dgm:pt modelId="{A207AE7F-FA8F-40D6-8C92-6133A69E8E41}" type="parTrans" cxnId="{BB87670A-35E7-47B7-8FDA-93CB83C54172}">
      <dgm:prSet/>
      <dgm:spPr/>
      <dgm:t>
        <a:bodyPr/>
        <a:lstStyle/>
        <a:p>
          <a:endParaRPr lang="en-US"/>
        </a:p>
      </dgm:t>
    </dgm:pt>
    <dgm:pt modelId="{63E50677-2123-4B13-9656-9FB5E6E719E9}" type="sibTrans" cxnId="{BB87670A-35E7-47B7-8FDA-93CB83C54172}">
      <dgm:prSet/>
      <dgm:spPr/>
      <dgm:t>
        <a:bodyPr/>
        <a:lstStyle/>
        <a:p>
          <a:endParaRPr lang="en-US"/>
        </a:p>
      </dgm:t>
    </dgm:pt>
    <dgm:pt modelId="{5352DBFD-6D54-4080-B09D-B0CFC90C5E40}">
      <dgm:prSet/>
      <dgm:spPr/>
      <dgm:t>
        <a:bodyPr/>
        <a:lstStyle/>
        <a:p>
          <a:r>
            <a:rPr lang="en-GB"/>
            <a:t>Key case; Startup v Macdonald [1843]. </a:t>
          </a:r>
          <a:endParaRPr lang="en-US"/>
        </a:p>
      </dgm:t>
    </dgm:pt>
    <dgm:pt modelId="{C41CED2B-C624-4B89-9E83-D4384797C157}" type="parTrans" cxnId="{4891D850-77DC-4E46-8774-AAA8940D2408}">
      <dgm:prSet/>
      <dgm:spPr/>
      <dgm:t>
        <a:bodyPr/>
        <a:lstStyle/>
        <a:p>
          <a:endParaRPr lang="en-US"/>
        </a:p>
      </dgm:t>
    </dgm:pt>
    <dgm:pt modelId="{A645917D-374B-4F5A-9C56-C650B8E2ABF6}" type="sibTrans" cxnId="{4891D850-77DC-4E46-8774-AAA8940D2408}">
      <dgm:prSet/>
      <dgm:spPr/>
      <dgm:t>
        <a:bodyPr/>
        <a:lstStyle/>
        <a:p>
          <a:endParaRPr lang="en-US"/>
        </a:p>
      </dgm:t>
    </dgm:pt>
    <dgm:pt modelId="{3E3B7AB1-42B1-4125-8C94-851773C3D0CC}">
      <dgm:prSet/>
      <dgm:spPr/>
      <dgm:t>
        <a:bodyPr/>
        <a:lstStyle/>
        <a:p>
          <a:r>
            <a:rPr lang="en-GB" b="1" i="1" u="sng"/>
            <a:t>Divisible or severable obligations . </a:t>
          </a:r>
          <a:endParaRPr lang="en-US"/>
        </a:p>
      </dgm:t>
    </dgm:pt>
    <dgm:pt modelId="{5CDBC4D9-5D19-4907-B835-2BF6DF5F77B4}" type="parTrans" cxnId="{2FE62EB6-3704-4F85-8F36-2FB3C2E2A124}">
      <dgm:prSet/>
      <dgm:spPr/>
      <dgm:t>
        <a:bodyPr/>
        <a:lstStyle/>
        <a:p>
          <a:endParaRPr lang="en-US"/>
        </a:p>
      </dgm:t>
    </dgm:pt>
    <dgm:pt modelId="{873E73CC-09F5-4484-8E0A-EFAA0BF2622C}" type="sibTrans" cxnId="{2FE62EB6-3704-4F85-8F36-2FB3C2E2A124}">
      <dgm:prSet/>
      <dgm:spPr/>
      <dgm:t>
        <a:bodyPr/>
        <a:lstStyle/>
        <a:p>
          <a:endParaRPr lang="en-US"/>
        </a:p>
      </dgm:t>
    </dgm:pt>
    <dgm:pt modelId="{17508574-4E26-46DD-9445-29BE0C8F915D}" type="pres">
      <dgm:prSet presAssocID="{DBCACF05-06A7-4C2E-AA99-E2DE83984BAB}" presName="root" presStyleCnt="0">
        <dgm:presLayoutVars>
          <dgm:dir/>
          <dgm:resizeHandles val="exact"/>
        </dgm:presLayoutVars>
      </dgm:prSet>
      <dgm:spPr/>
    </dgm:pt>
    <dgm:pt modelId="{D213C994-0EE3-4F2C-9F21-67CDBD06B6DD}" type="pres">
      <dgm:prSet presAssocID="{D911F5C9-E0C3-4F99-B30A-D29D4E580843}" presName="compNode" presStyleCnt="0"/>
      <dgm:spPr/>
    </dgm:pt>
    <dgm:pt modelId="{E0CA5916-3C30-420B-B4DE-5A23A54E7388}" type="pres">
      <dgm:prSet presAssocID="{D911F5C9-E0C3-4F99-B30A-D29D4E580843}" presName="bgRect" presStyleLbl="bgShp" presStyleIdx="0" presStyleCnt="4"/>
      <dgm:spPr/>
    </dgm:pt>
    <dgm:pt modelId="{226BC532-36D3-4873-95C7-DABEAC10420D}" type="pres">
      <dgm:prSet presAssocID="{D911F5C9-E0C3-4F99-B30A-D29D4E580843}"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ntract"/>
        </a:ext>
      </dgm:extLst>
    </dgm:pt>
    <dgm:pt modelId="{80AA4DE7-1807-491F-B8FC-D15D1CE2EABD}" type="pres">
      <dgm:prSet presAssocID="{D911F5C9-E0C3-4F99-B30A-D29D4E580843}" presName="spaceRect" presStyleCnt="0"/>
      <dgm:spPr/>
    </dgm:pt>
    <dgm:pt modelId="{ECB6D540-93F1-4072-9D5E-28B81281C215}" type="pres">
      <dgm:prSet presAssocID="{D911F5C9-E0C3-4F99-B30A-D29D4E580843}" presName="parTx" presStyleLbl="revTx" presStyleIdx="0" presStyleCnt="4">
        <dgm:presLayoutVars>
          <dgm:chMax val="0"/>
          <dgm:chPref val="0"/>
        </dgm:presLayoutVars>
      </dgm:prSet>
      <dgm:spPr/>
    </dgm:pt>
    <dgm:pt modelId="{FD8B2EC4-0C2C-4E21-97B6-DAE4FDCCA2FC}" type="pres">
      <dgm:prSet presAssocID="{2A26CE36-4DCC-44B1-A2E0-27EB805C88C3}" presName="sibTrans" presStyleCnt="0"/>
      <dgm:spPr/>
    </dgm:pt>
    <dgm:pt modelId="{2DEF2F80-7D06-49D2-87F8-E504F7D01205}" type="pres">
      <dgm:prSet presAssocID="{BE469E8A-6733-4E2C-A2D3-16779049615A}" presName="compNode" presStyleCnt="0"/>
      <dgm:spPr/>
    </dgm:pt>
    <dgm:pt modelId="{983EB9ED-23C3-4901-A39B-93E70BE46D98}" type="pres">
      <dgm:prSet presAssocID="{BE469E8A-6733-4E2C-A2D3-16779049615A}" presName="bgRect" presStyleLbl="bgShp" presStyleIdx="1" presStyleCnt="4"/>
      <dgm:spPr/>
    </dgm:pt>
    <dgm:pt modelId="{8074C934-7712-431B-B661-7E2C89700B2B}" type="pres">
      <dgm:prSet presAssocID="{BE469E8A-6733-4E2C-A2D3-16779049615A}"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 List"/>
        </a:ext>
      </dgm:extLst>
    </dgm:pt>
    <dgm:pt modelId="{20D8D764-2565-44E2-A249-2FA901D3E046}" type="pres">
      <dgm:prSet presAssocID="{BE469E8A-6733-4E2C-A2D3-16779049615A}" presName="spaceRect" presStyleCnt="0"/>
      <dgm:spPr/>
    </dgm:pt>
    <dgm:pt modelId="{463420D5-DC5B-4F39-A272-5FD4F9986453}" type="pres">
      <dgm:prSet presAssocID="{BE469E8A-6733-4E2C-A2D3-16779049615A}" presName="parTx" presStyleLbl="revTx" presStyleIdx="1" presStyleCnt="4">
        <dgm:presLayoutVars>
          <dgm:chMax val="0"/>
          <dgm:chPref val="0"/>
        </dgm:presLayoutVars>
      </dgm:prSet>
      <dgm:spPr/>
    </dgm:pt>
    <dgm:pt modelId="{E77C5028-EBA5-4048-8F21-7799893C30EF}" type="pres">
      <dgm:prSet presAssocID="{63E50677-2123-4B13-9656-9FB5E6E719E9}" presName="sibTrans" presStyleCnt="0"/>
      <dgm:spPr/>
    </dgm:pt>
    <dgm:pt modelId="{A014060C-B53A-493B-81EB-6792115B99DF}" type="pres">
      <dgm:prSet presAssocID="{5352DBFD-6D54-4080-B09D-B0CFC90C5E40}" presName="compNode" presStyleCnt="0"/>
      <dgm:spPr/>
    </dgm:pt>
    <dgm:pt modelId="{8D3620B5-0F73-4EE5-8F29-52254C67A8FA}" type="pres">
      <dgm:prSet presAssocID="{5352DBFD-6D54-4080-B09D-B0CFC90C5E40}" presName="bgRect" presStyleLbl="bgShp" presStyleIdx="2" presStyleCnt="4"/>
      <dgm:spPr/>
    </dgm:pt>
    <dgm:pt modelId="{F2C547DA-A149-49D4-85F1-AE454240B90A}" type="pres">
      <dgm:prSet presAssocID="{5352DBFD-6D54-4080-B09D-B0CFC90C5E40}"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Quotes"/>
        </a:ext>
      </dgm:extLst>
    </dgm:pt>
    <dgm:pt modelId="{5B9E5584-3213-4DBE-864D-0045EE3734B6}" type="pres">
      <dgm:prSet presAssocID="{5352DBFD-6D54-4080-B09D-B0CFC90C5E40}" presName="spaceRect" presStyleCnt="0"/>
      <dgm:spPr/>
    </dgm:pt>
    <dgm:pt modelId="{893024D3-5A2A-469D-BDB9-183574E26FCF}" type="pres">
      <dgm:prSet presAssocID="{5352DBFD-6D54-4080-B09D-B0CFC90C5E40}" presName="parTx" presStyleLbl="revTx" presStyleIdx="2" presStyleCnt="4">
        <dgm:presLayoutVars>
          <dgm:chMax val="0"/>
          <dgm:chPref val="0"/>
        </dgm:presLayoutVars>
      </dgm:prSet>
      <dgm:spPr/>
    </dgm:pt>
    <dgm:pt modelId="{133B1C6A-3294-4867-BD23-9905F20D5DC1}" type="pres">
      <dgm:prSet presAssocID="{A645917D-374B-4F5A-9C56-C650B8E2ABF6}" presName="sibTrans" presStyleCnt="0"/>
      <dgm:spPr/>
    </dgm:pt>
    <dgm:pt modelId="{6AAF3561-D61D-4C33-87AD-26E6EADF8983}" type="pres">
      <dgm:prSet presAssocID="{3E3B7AB1-42B1-4125-8C94-851773C3D0CC}" presName="compNode" presStyleCnt="0"/>
      <dgm:spPr/>
    </dgm:pt>
    <dgm:pt modelId="{E20F0303-CA60-424E-B5A8-725B87D15241}" type="pres">
      <dgm:prSet presAssocID="{3E3B7AB1-42B1-4125-8C94-851773C3D0CC}" presName="bgRect" presStyleLbl="bgShp" presStyleIdx="3" presStyleCnt="4"/>
      <dgm:spPr/>
    </dgm:pt>
    <dgm:pt modelId="{A07C32CC-9ADE-4E9D-9E89-D10B5A7720F0}" type="pres">
      <dgm:prSet presAssocID="{3E3B7AB1-42B1-4125-8C94-851773C3D0CC}"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isconnected"/>
        </a:ext>
      </dgm:extLst>
    </dgm:pt>
    <dgm:pt modelId="{9DCE4A02-6E6A-4D10-8C00-65E5CB63C32B}" type="pres">
      <dgm:prSet presAssocID="{3E3B7AB1-42B1-4125-8C94-851773C3D0CC}" presName="spaceRect" presStyleCnt="0"/>
      <dgm:spPr/>
    </dgm:pt>
    <dgm:pt modelId="{F5553149-EEFF-4AF2-A54A-5BBBC17454F8}" type="pres">
      <dgm:prSet presAssocID="{3E3B7AB1-42B1-4125-8C94-851773C3D0CC}" presName="parTx" presStyleLbl="revTx" presStyleIdx="3" presStyleCnt="4">
        <dgm:presLayoutVars>
          <dgm:chMax val="0"/>
          <dgm:chPref val="0"/>
        </dgm:presLayoutVars>
      </dgm:prSet>
      <dgm:spPr/>
    </dgm:pt>
  </dgm:ptLst>
  <dgm:cxnLst>
    <dgm:cxn modelId="{BB87670A-35E7-47B7-8FDA-93CB83C54172}" srcId="{DBCACF05-06A7-4C2E-AA99-E2DE83984BAB}" destId="{BE469E8A-6733-4E2C-A2D3-16779049615A}" srcOrd="1" destOrd="0" parTransId="{A207AE7F-FA8F-40D6-8C92-6133A69E8E41}" sibTransId="{63E50677-2123-4B13-9656-9FB5E6E719E9}"/>
    <dgm:cxn modelId="{D402EF0D-A6E0-421F-A92C-95509E4C1BA3}" srcId="{DBCACF05-06A7-4C2E-AA99-E2DE83984BAB}" destId="{D911F5C9-E0C3-4F99-B30A-D29D4E580843}" srcOrd="0" destOrd="0" parTransId="{96332F7B-2E74-42BF-88D8-BE5C1F389F62}" sibTransId="{2A26CE36-4DCC-44B1-A2E0-27EB805C88C3}"/>
    <dgm:cxn modelId="{3D6CA75F-F6F4-4957-8754-8AF611592C89}" type="presOf" srcId="{5352DBFD-6D54-4080-B09D-B0CFC90C5E40}" destId="{893024D3-5A2A-469D-BDB9-183574E26FCF}" srcOrd="0" destOrd="0" presId="urn:microsoft.com/office/officeart/2018/2/layout/IconVerticalSolidList"/>
    <dgm:cxn modelId="{CA68244A-F13D-46D7-8BD5-8D7D611F4056}" type="presOf" srcId="{D911F5C9-E0C3-4F99-B30A-D29D4E580843}" destId="{ECB6D540-93F1-4072-9D5E-28B81281C215}" srcOrd="0" destOrd="0" presId="urn:microsoft.com/office/officeart/2018/2/layout/IconVerticalSolidList"/>
    <dgm:cxn modelId="{4891D850-77DC-4E46-8774-AAA8940D2408}" srcId="{DBCACF05-06A7-4C2E-AA99-E2DE83984BAB}" destId="{5352DBFD-6D54-4080-B09D-B0CFC90C5E40}" srcOrd="2" destOrd="0" parTransId="{C41CED2B-C624-4B89-9E83-D4384797C157}" sibTransId="{A645917D-374B-4F5A-9C56-C650B8E2ABF6}"/>
    <dgm:cxn modelId="{8562E375-2223-4DB3-9C39-170FD7B798FF}" type="presOf" srcId="{BE469E8A-6733-4E2C-A2D3-16779049615A}" destId="{463420D5-DC5B-4F39-A272-5FD4F9986453}" srcOrd="0" destOrd="0" presId="urn:microsoft.com/office/officeart/2018/2/layout/IconVerticalSolidList"/>
    <dgm:cxn modelId="{2FE62EB6-3704-4F85-8F36-2FB3C2E2A124}" srcId="{DBCACF05-06A7-4C2E-AA99-E2DE83984BAB}" destId="{3E3B7AB1-42B1-4125-8C94-851773C3D0CC}" srcOrd="3" destOrd="0" parTransId="{5CDBC4D9-5D19-4907-B835-2BF6DF5F77B4}" sibTransId="{873E73CC-09F5-4484-8E0A-EFAA0BF2622C}"/>
    <dgm:cxn modelId="{7DB550CE-9641-482D-A800-DDEA2B2DA904}" type="presOf" srcId="{3E3B7AB1-42B1-4125-8C94-851773C3D0CC}" destId="{F5553149-EEFF-4AF2-A54A-5BBBC17454F8}" srcOrd="0" destOrd="0" presId="urn:microsoft.com/office/officeart/2018/2/layout/IconVerticalSolidList"/>
    <dgm:cxn modelId="{41C595DB-9040-492D-8090-5A158EAEC701}" type="presOf" srcId="{DBCACF05-06A7-4C2E-AA99-E2DE83984BAB}" destId="{17508574-4E26-46DD-9445-29BE0C8F915D}" srcOrd="0" destOrd="0" presId="urn:microsoft.com/office/officeart/2018/2/layout/IconVerticalSolidList"/>
    <dgm:cxn modelId="{BB8283C2-D42C-48DE-92CC-BA73EE570605}" type="presParOf" srcId="{17508574-4E26-46DD-9445-29BE0C8F915D}" destId="{D213C994-0EE3-4F2C-9F21-67CDBD06B6DD}" srcOrd="0" destOrd="0" presId="urn:microsoft.com/office/officeart/2018/2/layout/IconVerticalSolidList"/>
    <dgm:cxn modelId="{EBDAE0D1-52D9-4C0B-9CDC-C2995279CEA1}" type="presParOf" srcId="{D213C994-0EE3-4F2C-9F21-67CDBD06B6DD}" destId="{E0CA5916-3C30-420B-B4DE-5A23A54E7388}" srcOrd="0" destOrd="0" presId="urn:microsoft.com/office/officeart/2018/2/layout/IconVerticalSolidList"/>
    <dgm:cxn modelId="{FA12A02E-6519-4793-B36C-521B3F13385F}" type="presParOf" srcId="{D213C994-0EE3-4F2C-9F21-67CDBD06B6DD}" destId="{226BC532-36D3-4873-95C7-DABEAC10420D}" srcOrd="1" destOrd="0" presId="urn:microsoft.com/office/officeart/2018/2/layout/IconVerticalSolidList"/>
    <dgm:cxn modelId="{09453DE5-C737-41AD-B0FB-52A415549B25}" type="presParOf" srcId="{D213C994-0EE3-4F2C-9F21-67CDBD06B6DD}" destId="{80AA4DE7-1807-491F-B8FC-D15D1CE2EABD}" srcOrd="2" destOrd="0" presId="urn:microsoft.com/office/officeart/2018/2/layout/IconVerticalSolidList"/>
    <dgm:cxn modelId="{0C0D90CD-4B94-469D-BC77-0952328818D5}" type="presParOf" srcId="{D213C994-0EE3-4F2C-9F21-67CDBD06B6DD}" destId="{ECB6D540-93F1-4072-9D5E-28B81281C215}" srcOrd="3" destOrd="0" presId="urn:microsoft.com/office/officeart/2018/2/layout/IconVerticalSolidList"/>
    <dgm:cxn modelId="{FF3E233F-4748-4A2A-A90B-674A44C9B555}" type="presParOf" srcId="{17508574-4E26-46DD-9445-29BE0C8F915D}" destId="{FD8B2EC4-0C2C-4E21-97B6-DAE4FDCCA2FC}" srcOrd="1" destOrd="0" presId="urn:microsoft.com/office/officeart/2018/2/layout/IconVerticalSolidList"/>
    <dgm:cxn modelId="{E2F9C025-9697-40F9-B6AB-F4E6D36A7925}" type="presParOf" srcId="{17508574-4E26-46DD-9445-29BE0C8F915D}" destId="{2DEF2F80-7D06-49D2-87F8-E504F7D01205}" srcOrd="2" destOrd="0" presId="urn:microsoft.com/office/officeart/2018/2/layout/IconVerticalSolidList"/>
    <dgm:cxn modelId="{517E748E-1EF0-4D69-9A7A-1D88EE5FBFE9}" type="presParOf" srcId="{2DEF2F80-7D06-49D2-87F8-E504F7D01205}" destId="{983EB9ED-23C3-4901-A39B-93E70BE46D98}" srcOrd="0" destOrd="0" presId="urn:microsoft.com/office/officeart/2018/2/layout/IconVerticalSolidList"/>
    <dgm:cxn modelId="{C02116E7-7F08-43B0-908E-C426E3307C79}" type="presParOf" srcId="{2DEF2F80-7D06-49D2-87F8-E504F7D01205}" destId="{8074C934-7712-431B-B661-7E2C89700B2B}" srcOrd="1" destOrd="0" presId="urn:microsoft.com/office/officeart/2018/2/layout/IconVerticalSolidList"/>
    <dgm:cxn modelId="{EB3A133A-2DF5-479E-B04C-3064746DFE22}" type="presParOf" srcId="{2DEF2F80-7D06-49D2-87F8-E504F7D01205}" destId="{20D8D764-2565-44E2-A249-2FA901D3E046}" srcOrd="2" destOrd="0" presId="urn:microsoft.com/office/officeart/2018/2/layout/IconVerticalSolidList"/>
    <dgm:cxn modelId="{C8C0718E-2A83-4BD4-AEB9-6E072585C165}" type="presParOf" srcId="{2DEF2F80-7D06-49D2-87F8-E504F7D01205}" destId="{463420D5-DC5B-4F39-A272-5FD4F9986453}" srcOrd="3" destOrd="0" presId="urn:microsoft.com/office/officeart/2018/2/layout/IconVerticalSolidList"/>
    <dgm:cxn modelId="{07AD50F9-D282-4D4F-836D-99695A0F0C4C}" type="presParOf" srcId="{17508574-4E26-46DD-9445-29BE0C8F915D}" destId="{E77C5028-EBA5-4048-8F21-7799893C30EF}" srcOrd="3" destOrd="0" presId="urn:microsoft.com/office/officeart/2018/2/layout/IconVerticalSolidList"/>
    <dgm:cxn modelId="{849A470D-5DB4-4EBC-A631-884169D32728}" type="presParOf" srcId="{17508574-4E26-46DD-9445-29BE0C8F915D}" destId="{A014060C-B53A-493B-81EB-6792115B99DF}" srcOrd="4" destOrd="0" presId="urn:microsoft.com/office/officeart/2018/2/layout/IconVerticalSolidList"/>
    <dgm:cxn modelId="{CB77C079-E94F-431A-966B-0F8F8C77D2A8}" type="presParOf" srcId="{A014060C-B53A-493B-81EB-6792115B99DF}" destId="{8D3620B5-0F73-4EE5-8F29-52254C67A8FA}" srcOrd="0" destOrd="0" presId="urn:microsoft.com/office/officeart/2018/2/layout/IconVerticalSolidList"/>
    <dgm:cxn modelId="{BEF25472-B0B4-44FE-9CE9-2843C0F020C0}" type="presParOf" srcId="{A014060C-B53A-493B-81EB-6792115B99DF}" destId="{F2C547DA-A149-49D4-85F1-AE454240B90A}" srcOrd="1" destOrd="0" presId="urn:microsoft.com/office/officeart/2018/2/layout/IconVerticalSolidList"/>
    <dgm:cxn modelId="{4D43CA1A-C2B1-46D1-86CD-53490A8388E3}" type="presParOf" srcId="{A014060C-B53A-493B-81EB-6792115B99DF}" destId="{5B9E5584-3213-4DBE-864D-0045EE3734B6}" srcOrd="2" destOrd="0" presId="urn:microsoft.com/office/officeart/2018/2/layout/IconVerticalSolidList"/>
    <dgm:cxn modelId="{CC58D6BC-5568-4739-9886-019207CBEBAA}" type="presParOf" srcId="{A014060C-B53A-493B-81EB-6792115B99DF}" destId="{893024D3-5A2A-469D-BDB9-183574E26FCF}" srcOrd="3" destOrd="0" presId="urn:microsoft.com/office/officeart/2018/2/layout/IconVerticalSolidList"/>
    <dgm:cxn modelId="{1497D184-43D8-4EED-8CF8-0699D99E29DF}" type="presParOf" srcId="{17508574-4E26-46DD-9445-29BE0C8F915D}" destId="{133B1C6A-3294-4867-BD23-9905F20D5DC1}" srcOrd="5" destOrd="0" presId="urn:microsoft.com/office/officeart/2018/2/layout/IconVerticalSolidList"/>
    <dgm:cxn modelId="{0684AD36-1B42-45F5-8F37-451997FC5B0D}" type="presParOf" srcId="{17508574-4E26-46DD-9445-29BE0C8F915D}" destId="{6AAF3561-D61D-4C33-87AD-26E6EADF8983}" srcOrd="6" destOrd="0" presId="urn:microsoft.com/office/officeart/2018/2/layout/IconVerticalSolidList"/>
    <dgm:cxn modelId="{EDE23142-76E2-48C3-AE3F-458DAEC83B57}" type="presParOf" srcId="{6AAF3561-D61D-4C33-87AD-26E6EADF8983}" destId="{E20F0303-CA60-424E-B5A8-725B87D15241}" srcOrd="0" destOrd="0" presId="urn:microsoft.com/office/officeart/2018/2/layout/IconVerticalSolidList"/>
    <dgm:cxn modelId="{6861458C-1891-4468-85A5-3F2BCE36828D}" type="presParOf" srcId="{6AAF3561-D61D-4C33-87AD-26E6EADF8983}" destId="{A07C32CC-9ADE-4E9D-9E89-D10B5A7720F0}" srcOrd="1" destOrd="0" presId="urn:microsoft.com/office/officeart/2018/2/layout/IconVerticalSolidList"/>
    <dgm:cxn modelId="{CCD113E8-76A7-456A-A198-624B27CF11D4}" type="presParOf" srcId="{6AAF3561-D61D-4C33-87AD-26E6EADF8983}" destId="{9DCE4A02-6E6A-4D10-8C00-65E5CB63C32B}" srcOrd="2" destOrd="0" presId="urn:microsoft.com/office/officeart/2018/2/layout/IconVerticalSolidList"/>
    <dgm:cxn modelId="{7A1CD724-94C2-4F23-83BE-8152E3D09670}" type="presParOf" srcId="{6AAF3561-D61D-4C33-87AD-26E6EADF8983}" destId="{F5553149-EEFF-4AF2-A54A-5BBBC17454F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13A88BC-F7D2-4E30-ADB5-DD199F4276D9}"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F13CC643-EEF9-40A8-9DF3-BEB2B5CD9CF7}">
      <dgm:prSet/>
      <dgm:spPr/>
      <dgm:t>
        <a:bodyPr/>
        <a:lstStyle/>
        <a:p>
          <a:r>
            <a:rPr lang="en-GB"/>
            <a:t>S.10 Sale of Goods Act 1979.</a:t>
          </a:r>
          <a:endParaRPr lang="en-US"/>
        </a:p>
      </dgm:t>
    </dgm:pt>
    <dgm:pt modelId="{7C6C89EE-E62E-4E5B-9C96-3066A5595A8A}" type="parTrans" cxnId="{EBD9BECD-78BF-41E7-89C8-B94FE268E579}">
      <dgm:prSet/>
      <dgm:spPr/>
      <dgm:t>
        <a:bodyPr/>
        <a:lstStyle/>
        <a:p>
          <a:endParaRPr lang="en-US"/>
        </a:p>
      </dgm:t>
    </dgm:pt>
    <dgm:pt modelId="{20258B9C-2E83-4E40-88C8-04B74D78D060}" type="sibTrans" cxnId="{EBD9BECD-78BF-41E7-89C8-B94FE268E579}">
      <dgm:prSet/>
      <dgm:spPr/>
      <dgm:t>
        <a:bodyPr/>
        <a:lstStyle/>
        <a:p>
          <a:endParaRPr lang="en-US"/>
        </a:p>
      </dgm:t>
    </dgm:pt>
    <dgm:pt modelId="{EDD57B3F-CF3E-4F07-B5DB-35261993A0F8}">
      <dgm:prSet/>
      <dgm:spPr/>
      <dgm:t>
        <a:bodyPr/>
        <a:lstStyle/>
        <a:p>
          <a:r>
            <a:rPr lang="en-GB"/>
            <a:t>Time is a term – breach of which contract is repudiated. </a:t>
          </a:r>
          <a:endParaRPr lang="en-US"/>
        </a:p>
      </dgm:t>
    </dgm:pt>
    <dgm:pt modelId="{40FF9CCD-4FB3-46D1-A323-D8AC842D8A54}" type="parTrans" cxnId="{6C18148B-698E-4810-944F-09D39F122D5A}">
      <dgm:prSet/>
      <dgm:spPr/>
      <dgm:t>
        <a:bodyPr/>
        <a:lstStyle/>
        <a:p>
          <a:endParaRPr lang="en-US"/>
        </a:p>
      </dgm:t>
    </dgm:pt>
    <dgm:pt modelId="{B7E5FB5E-26DF-4956-89DD-C14582074BF1}" type="sibTrans" cxnId="{6C18148B-698E-4810-944F-09D39F122D5A}">
      <dgm:prSet/>
      <dgm:spPr/>
      <dgm:t>
        <a:bodyPr/>
        <a:lstStyle/>
        <a:p>
          <a:endParaRPr lang="en-US"/>
        </a:p>
      </dgm:t>
    </dgm:pt>
    <dgm:pt modelId="{146BCC62-D73A-4CAE-BA69-E2257AB4D515}">
      <dgm:prSet/>
      <dgm:spPr/>
      <dgm:t>
        <a:bodyPr/>
        <a:lstStyle/>
        <a:p>
          <a:r>
            <a:rPr lang="en-GB"/>
            <a:t>There are situations when time is of the essence.  </a:t>
          </a:r>
          <a:endParaRPr lang="en-US"/>
        </a:p>
      </dgm:t>
    </dgm:pt>
    <dgm:pt modelId="{24088049-EC06-4C10-8AC2-3A67C4A2475F}" type="parTrans" cxnId="{59A34D44-5826-45D3-B580-FBBDBB4DAC41}">
      <dgm:prSet/>
      <dgm:spPr/>
      <dgm:t>
        <a:bodyPr/>
        <a:lstStyle/>
        <a:p>
          <a:endParaRPr lang="en-US"/>
        </a:p>
      </dgm:t>
    </dgm:pt>
    <dgm:pt modelId="{C41D99AD-FC01-4359-8307-9C16C46E89A9}" type="sibTrans" cxnId="{59A34D44-5826-45D3-B580-FBBDBB4DAC41}">
      <dgm:prSet/>
      <dgm:spPr/>
      <dgm:t>
        <a:bodyPr/>
        <a:lstStyle/>
        <a:p>
          <a:endParaRPr lang="en-US"/>
        </a:p>
      </dgm:t>
    </dgm:pt>
    <dgm:pt modelId="{B285F9AC-C7CB-4357-9F34-E6393A2F3C28}" type="pres">
      <dgm:prSet presAssocID="{713A88BC-F7D2-4E30-ADB5-DD199F4276D9}" presName="root" presStyleCnt="0">
        <dgm:presLayoutVars>
          <dgm:dir/>
          <dgm:resizeHandles val="exact"/>
        </dgm:presLayoutVars>
      </dgm:prSet>
      <dgm:spPr/>
    </dgm:pt>
    <dgm:pt modelId="{1C795D15-D85F-4E60-9592-B69D587D0422}" type="pres">
      <dgm:prSet presAssocID="{F13CC643-EEF9-40A8-9DF3-BEB2B5CD9CF7}" presName="compNode" presStyleCnt="0"/>
      <dgm:spPr/>
    </dgm:pt>
    <dgm:pt modelId="{5A6B06CB-01CF-44E6-832F-CB05F6ADA893}" type="pres">
      <dgm:prSet presAssocID="{F13CC643-EEF9-40A8-9DF3-BEB2B5CD9CF7}" presName="bgRect" presStyleLbl="bgShp" presStyleIdx="0" presStyleCnt="3"/>
      <dgm:spPr/>
    </dgm:pt>
    <dgm:pt modelId="{957E9879-0144-4D02-B398-1871FF514AD3}" type="pres">
      <dgm:prSet presAssocID="{F13CC643-EEF9-40A8-9DF3-BEB2B5CD9CF7}"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avel"/>
        </a:ext>
      </dgm:extLst>
    </dgm:pt>
    <dgm:pt modelId="{331E65F2-40A5-495F-9BAE-C076FA53E9B2}" type="pres">
      <dgm:prSet presAssocID="{F13CC643-EEF9-40A8-9DF3-BEB2B5CD9CF7}" presName="spaceRect" presStyleCnt="0"/>
      <dgm:spPr/>
    </dgm:pt>
    <dgm:pt modelId="{5BAFB634-C748-4022-B179-54CF79E568FF}" type="pres">
      <dgm:prSet presAssocID="{F13CC643-EEF9-40A8-9DF3-BEB2B5CD9CF7}" presName="parTx" presStyleLbl="revTx" presStyleIdx="0" presStyleCnt="3">
        <dgm:presLayoutVars>
          <dgm:chMax val="0"/>
          <dgm:chPref val="0"/>
        </dgm:presLayoutVars>
      </dgm:prSet>
      <dgm:spPr/>
    </dgm:pt>
    <dgm:pt modelId="{B52D087B-1BAA-460F-A6AB-2EFACB23D0B5}" type="pres">
      <dgm:prSet presAssocID="{20258B9C-2E83-4E40-88C8-04B74D78D060}" presName="sibTrans" presStyleCnt="0"/>
      <dgm:spPr/>
    </dgm:pt>
    <dgm:pt modelId="{55C3F2F5-9490-47DA-9D6E-94ADF1A9A4CE}" type="pres">
      <dgm:prSet presAssocID="{EDD57B3F-CF3E-4F07-B5DB-35261993A0F8}" presName="compNode" presStyleCnt="0"/>
      <dgm:spPr/>
    </dgm:pt>
    <dgm:pt modelId="{A14B0A9D-0A56-438B-B6AC-5C9EAABDBA76}" type="pres">
      <dgm:prSet presAssocID="{EDD57B3F-CF3E-4F07-B5DB-35261993A0F8}" presName="bgRect" presStyleLbl="bgShp" presStyleIdx="1" presStyleCnt="3"/>
      <dgm:spPr/>
    </dgm:pt>
    <dgm:pt modelId="{232D0358-C257-415A-91E2-F504E5F7BF69}" type="pres">
      <dgm:prSet presAssocID="{EDD57B3F-CF3E-4F07-B5DB-35261993A0F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opwatch"/>
        </a:ext>
      </dgm:extLst>
    </dgm:pt>
    <dgm:pt modelId="{500579C0-361F-44CD-AAE4-254CA0D493CE}" type="pres">
      <dgm:prSet presAssocID="{EDD57B3F-CF3E-4F07-B5DB-35261993A0F8}" presName="spaceRect" presStyleCnt="0"/>
      <dgm:spPr/>
    </dgm:pt>
    <dgm:pt modelId="{5BE444DB-D82B-4BAE-9B0E-E19AD85EF09F}" type="pres">
      <dgm:prSet presAssocID="{EDD57B3F-CF3E-4F07-B5DB-35261993A0F8}" presName="parTx" presStyleLbl="revTx" presStyleIdx="1" presStyleCnt="3">
        <dgm:presLayoutVars>
          <dgm:chMax val="0"/>
          <dgm:chPref val="0"/>
        </dgm:presLayoutVars>
      </dgm:prSet>
      <dgm:spPr/>
    </dgm:pt>
    <dgm:pt modelId="{C7836782-CE25-4F65-BCEB-528BED5AE26E}" type="pres">
      <dgm:prSet presAssocID="{B7E5FB5E-26DF-4956-89DD-C14582074BF1}" presName="sibTrans" presStyleCnt="0"/>
      <dgm:spPr/>
    </dgm:pt>
    <dgm:pt modelId="{F3EF498E-4C0E-4BE3-8D50-44B3A67FA565}" type="pres">
      <dgm:prSet presAssocID="{146BCC62-D73A-4CAE-BA69-E2257AB4D515}" presName="compNode" presStyleCnt="0"/>
      <dgm:spPr/>
    </dgm:pt>
    <dgm:pt modelId="{048BCC9F-CD14-425E-867E-A933CE4A71CC}" type="pres">
      <dgm:prSet presAssocID="{146BCC62-D73A-4CAE-BA69-E2257AB4D515}" presName="bgRect" presStyleLbl="bgShp" presStyleIdx="2" presStyleCnt="3"/>
      <dgm:spPr/>
    </dgm:pt>
    <dgm:pt modelId="{DF9B0D40-9CB4-4FD8-8BD9-8426876B90D0}" type="pres">
      <dgm:prSet presAssocID="{146BCC62-D73A-4CAE-BA69-E2257AB4D515}"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ourglass"/>
        </a:ext>
      </dgm:extLst>
    </dgm:pt>
    <dgm:pt modelId="{4BF1B5AD-352F-4B76-90F2-05291860444E}" type="pres">
      <dgm:prSet presAssocID="{146BCC62-D73A-4CAE-BA69-E2257AB4D515}" presName="spaceRect" presStyleCnt="0"/>
      <dgm:spPr/>
    </dgm:pt>
    <dgm:pt modelId="{1188AE6D-5688-4144-92C0-A5BCC2108149}" type="pres">
      <dgm:prSet presAssocID="{146BCC62-D73A-4CAE-BA69-E2257AB4D515}" presName="parTx" presStyleLbl="revTx" presStyleIdx="2" presStyleCnt="3">
        <dgm:presLayoutVars>
          <dgm:chMax val="0"/>
          <dgm:chPref val="0"/>
        </dgm:presLayoutVars>
      </dgm:prSet>
      <dgm:spPr/>
    </dgm:pt>
  </dgm:ptLst>
  <dgm:cxnLst>
    <dgm:cxn modelId="{59A34D44-5826-45D3-B580-FBBDBB4DAC41}" srcId="{713A88BC-F7D2-4E30-ADB5-DD199F4276D9}" destId="{146BCC62-D73A-4CAE-BA69-E2257AB4D515}" srcOrd="2" destOrd="0" parTransId="{24088049-EC06-4C10-8AC2-3A67C4A2475F}" sibTransId="{C41D99AD-FC01-4359-8307-9C16C46E89A9}"/>
    <dgm:cxn modelId="{3CB95D6F-947D-497E-BEB2-2B52213A600D}" type="presOf" srcId="{F13CC643-EEF9-40A8-9DF3-BEB2B5CD9CF7}" destId="{5BAFB634-C748-4022-B179-54CF79E568FF}" srcOrd="0" destOrd="0" presId="urn:microsoft.com/office/officeart/2018/2/layout/IconVerticalSolidList"/>
    <dgm:cxn modelId="{7FD14789-D410-48B2-80FD-569FA6ED9D9F}" type="presOf" srcId="{EDD57B3F-CF3E-4F07-B5DB-35261993A0F8}" destId="{5BE444DB-D82B-4BAE-9B0E-E19AD85EF09F}" srcOrd="0" destOrd="0" presId="urn:microsoft.com/office/officeart/2018/2/layout/IconVerticalSolidList"/>
    <dgm:cxn modelId="{6C18148B-698E-4810-944F-09D39F122D5A}" srcId="{713A88BC-F7D2-4E30-ADB5-DD199F4276D9}" destId="{EDD57B3F-CF3E-4F07-B5DB-35261993A0F8}" srcOrd="1" destOrd="0" parTransId="{40FF9CCD-4FB3-46D1-A323-D8AC842D8A54}" sibTransId="{B7E5FB5E-26DF-4956-89DD-C14582074BF1}"/>
    <dgm:cxn modelId="{40CA6BB4-E95D-4C9A-BAB7-22996173D457}" type="presOf" srcId="{146BCC62-D73A-4CAE-BA69-E2257AB4D515}" destId="{1188AE6D-5688-4144-92C0-A5BCC2108149}" srcOrd="0" destOrd="0" presId="urn:microsoft.com/office/officeart/2018/2/layout/IconVerticalSolidList"/>
    <dgm:cxn modelId="{EBD9BECD-78BF-41E7-89C8-B94FE268E579}" srcId="{713A88BC-F7D2-4E30-ADB5-DD199F4276D9}" destId="{F13CC643-EEF9-40A8-9DF3-BEB2B5CD9CF7}" srcOrd="0" destOrd="0" parTransId="{7C6C89EE-E62E-4E5B-9C96-3066A5595A8A}" sibTransId="{20258B9C-2E83-4E40-88C8-04B74D78D060}"/>
    <dgm:cxn modelId="{4F640EEC-6A9B-4B2B-8149-3CAADCACB1A2}" type="presOf" srcId="{713A88BC-F7D2-4E30-ADB5-DD199F4276D9}" destId="{B285F9AC-C7CB-4357-9F34-E6393A2F3C28}" srcOrd="0" destOrd="0" presId="urn:microsoft.com/office/officeart/2018/2/layout/IconVerticalSolidList"/>
    <dgm:cxn modelId="{7F0EC983-9B16-4428-A0E0-008961A519DF}" type="presParOf" srcId="{B285F9AC-C7CB-4357-9F34-E6393A2F3C28}" destId="{1C795D15-D85F-4E60-9592-B69D587D0422}" srcOrd="0" destOrd="0" presId="urn:microsoft.com/office/officeart/2018/2/layout/IconVerticalSolidList"/>
    <dgm:cxn modelId="{04D1F56B-549B-4AAC-8766-89B5140318EE}" type="presParOf" srcId="{1C795D15-D85F-4E60-9592-B69D587D0422}" destId="{5A6B06CB-01CF-44E6-832F-CB05F6ADA893}" srcOrd="0" destOrd="0" presId="urn:microsoft.com/office/officeart/2018/2/layout/IconVerticalSolidList"/>
    <dgm:cxn modelId="{54B7A142-153F-46FD-80B7-84B21AA635EA}" type="presParOf" srcId="{1C795D15-D85F-4E60-9592-B69D587D0422}" destId="{957E9879-0144-4D02-B398-1871FF514AD3}" srcOrd="1" destOrd="0" presId="urn:microsoft.com/office/officeart/2018/2/layout/IconVerticalSolidList"/>
    <dgm:cxn modelId="{2E2836D7-AA71-447A-956A-7C72A5E7D1EB}" type="presParOf" srcId="{1C795D15-D85F-4E60-9592-B69D587D0422}" destId="{331E65F2-40A5-495F-9BAE-C076FA53E9B2}" srcOrd="2" destOrd="0" presId="urn:microsoft.com/office/officeart/2018/2/layout/IconVerticalSolidList"/>
    <dgm:cxn modelId="{8BE94D16-9452-461A-93C2-4011159131CF}" type="presParOf" srcId="{1C795D15-D85F-4E60-9592-B69D587D0422}" destId="{5BAFB634-C748-4022-B179-54CF79E568FF}" srcOrd="3" destOrd="0" presId="urn:microsoft.com/office/officeart/2018/2/layout/IconVerticalSolidList"/>
    <dgm:cxn modelId="{876F511F-951A-45A1-9D88-0E384A98EF25}" type="presParOf" srcId="{B285F9AC-C7CB-4357-9F34-E6393A2F3C28}" destId="{B52D087B-1BAA-460F-A6AB-2EFACB23D0B5}" srcOrd="1" destOrd="0" presId="urn:microsoft.com/office/officeart/2018/2/layout/IconVerticalSolidList"/>
    <dgm:cxn modelId="{3529D6F1-7EA2-4567-8CBC-6E8D8059CE02}" type="presParOf" srcId="{B285F9AC-C7CB-4357-9F34-E6393A2F3C28}" destId="{55C3F2F5-9490-47DA-9D6E-94ADF1A9A4CE}" srcOrd="2" destOrd="0" presId="urn:microsoft.com/office/officeart/2018/2/layout/IconVerticalSolidList"/>
    <dgm:cxn modelId="{33F5C3AB-2451-4F74-A641-41C2FB5A2BD2}" type="presParOf" srcId="{55C3F2F5-9490-47DA-9D6E-94ADF1A9A4CE}" destId="{A14B0A9D-0A56-438B-B6AC-5C9EAABDBA76}" srcOrd="0" destOrd="0" presId="urn:microsoft.com/office/officeart/2018/2/layout/IconVerticalSolidList"/>
    <dgm:cxn modelId="{8A3C853F-6548-4F70-97AC-97C20EFF504B}" type="presParOf" srcId="{55C3F2F5-9490-47DA-9D6E-94ADF1A9A4CE}" destId="{232D0358-C257-415A-91E2-F504E5F7BF69}" srcOrd="1" destOrd="0" presId="urn:microsoft.com/office/officeart/2018/2/layout/IconVerticalSolidList"/>
    <dgm:cxn modelId="{C173D1BF-530C-4FF7-9949-3B9532A5807F}" type="presParOf" srcId="{55C3F2F5-9490-47DA-9D6E-94ADF1A9A4CE}" destId="{500579C0-361F-44CD-AAE4-254CA0D493CE}" srcOrd="2" destOrd="0" presId="urn:microsoft.com/office/officeart/2018/2/layout/IconVerticalSolidList"/>
    <dgm:cxn modelId="{54967C25-E71B-441A-B43F-7FB2DCFD1B35}" type="presParOf" srcId="{55C3F2F5-9490-47DA-9D6E-94ADF1A9A4CE}" destId="{5BE444DB-D82B-4BAE-9B0E-E19AD85EF09F}" srcOrd="3" destOrd="0" presId="urn:microsoft.com/office/officeart/2018/2/layout/IconVerticalSolidList"/>
    <dgm:cxn modelId="{D78B589B-F939-464D-BBF9-1388132C5797}" type="presParOf" srcId="{B285F9AC-C7CB-4357-9F34-E6393A2F3C28}" destId="{C7836782-CE25-4F65-BCEB-528BED5AE26E}" srcOrd="3" destOrd="0" presId="urn:microsoft.com/office/officeart/2018/2/layout/IconVerticalSolidList"/>
    <dgm:cxn modelId="{D95F74AF-5B40-46B9-BEFB-C75CCABEE2EE}" type="presParOf" srcId="{B285F9AC-C7CB-4357-9F34-E6393A2F3C28}" destId="{F3EF498E-4C0E-4BE3-8D50-44B3A67FA565}" srcOrd="4" destOrd="0" presId="urn:microsoft.com/office/officeart/2018/2/layout/IconVerticalSolidList"/>
    <dgm:cxn modelId="{1EB8D155-0999-40D1-BBE7-FF88BD954326}" type="presParOf" srcId="{F3EF498E-4C0E-4BE3-8D50-44B3A67FA565}" destId="{048BCC9F-CD14-425E-867E-A933CE4A71CC}" srcOrd="0" destOrd="0" presId="urn:microsoft.com/office/officeart/2018/2/layout/IconVerticalSolidList"/>
    <dgm:cxn modelId="{D92D0BD3-A7C5-4A18-A53D-8CC4D1685393}" type="presParOf" srcId="{F3EF498E-4C0E-4BE3-8D50-44B3A67FA565}" destId="{DF9B0D40-9CB4-4FD8-8BD9-8426876B90D0}" srcOrd="1" destOrd="0" presId="urn:microsoft.com/office/officeart/2018/2/layout/IconVerticalSolidList"/>
    <dgm:cxn modelId="{7B582850-A67E-4255-98D6-21E1236A1EAB}" type="presParOf" srcId="{F3EF498E-4C0E-4BE3-8D50-44B3A67FA565}" destId="{4BF1B5AD-352F-4B76-90F2-05291860444E}" srcOrd="2" destOrd="0" presId="urn:microsoft.com/office/officeart/2018/2/layout/IconVerticalSolidList"/>
    <dgm:cxn modelId="{B9465065-A9DF-4D86-933B-556BA1AB418B}" type="presParOf" srcId="{F3EF498E-4C0E-4BE3-8D50-44B3A67FA565}" destId="{1188AE6D-5688-4144-92C0-A5BCC2108149}"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CAFF5CD-717F-4BD8-9F78-8C66A1DC880A}"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96F398BA-AE26-49E9-8444-32581E409F96}">
      <dgm:prSet/>
      <dgm:spPr/>
      <dgm:t>
        <a:bodyPr/>
        <a:lstStyle/>
        <a:p>
          <a:r>
            <a:rPr lang="en-GB"/>
            <a:t>Courts will consider has it gone to the root of the contract. </a:t>
          </a:r>
          <a:endParaRPr lang="en-US"/>
        </a:p>
      </dgm:t>
    </dgm:pt>
    <dgm:pt modelId="{55E472BB-91EA-4C60-B917-4A4D341E645D}" type="parTrans" cxnId="{04B17B06-B837-4AE8-B7D9-36C621DB2C8F}">
      <dgm:prSet/>
      <dgm:spPr/>
      <dgm:t>
        <a:bodyPr/>
        <a:lstStyle/>
        <a:p>
          <a:endParaRPr lang="en-US"/>
        </a:p>
      </dgm:t>
    </dgm:pt>
    <dgm:pt modelId="{B4F29F6C-C22B-4430-9992-27F03DA6E25B}" type="sibTrans" cxnId="{04B17B06-B837-4AE8-B7D9-36C621DB2C8F}">
      <dgm:prSet/>
      <dgm:spPr/>
      <dgm:t>
        <a:bodyPr/>
        <a:lstStyle/>
        <a:p>
          <a:endParaRPr lang="en-US"/>
        </a:p>
      </dgm:t>
    </dgm:pt>
    <dgm:pt modelId="{3C6C4168-8876-4FA7-8995-54029024F236}">
      <dgm:prSet/>
      <dgm:spPr/>
      <dgm:t>
        <a:bodyPr/>
        <a:lstStyle/>
        <a:p>
          <a:r>
            <a:rPr lang="en-GB"/>
            <a:t>Key case ; Valilas v Januzaj [2014] </a:t>
          </a:r>
          <a:endParaRPr lang="en-US"/>
        </a:p>
      </dgm:t>
    </dgm:pt>
    <dgm:pt modelId="{1FC4F1A7-B009-4B69-96B1-35831BF4F10E}" type="parTrans" cxnId="{7165CEE4-06E2-4A6E-95BB-0267737C1C1C}">
      <dgm:prSet/>
      <dgm:spPr/>
      <dgm:t>
        <a:bodyPr/>
        <a:lstStyle/>
        <a:p>
          <a:endParaRPr lang="en-US"/>
        </a:p>
      </dgm:t>
    </dgm:pt>
    <dgm:pt modelId="{ABF53937-4BF8-479B-8B03-1C319B1CDDBE}" type="sibTrans" cxnId="{7165CEE4-06E2-4A6E-95BB-0267737C1C1C}">
      <dgm:prSet/>
      <dgm:spPr/>
      <dgm:t>
        <a:bodyPr/>
        <a:lstStyle/>
        <a:p>
          <a:endParaRPr lang="en-US"/>
        </a:p>
      </dgm:t>
    </dgm:pt>
    <dgm:pt modelId="{1453FED2-D6DE-46B3-903C-36B130838350}">
      <dgm:prSet/>
      <dgm:spPr/>
      <dgm:t>
        <a:bodyPr/>
        <a:lstStyle/>
        <a:p>
          <a:r>
            <a:rPr lang="en-GB"/>
            <a:t>COA explanation. </a:t>
          </a:r>
          <a:endParaRPr lang="en-US"/>
        </a:p>
      </dgm:t>
    </dgm:pt>
    <dgm:pt modelId="{8245CA95-5580-4311-A6C8-F35B8580FC2B}" type="parTrans" cxnId="{B176AC9F-B9C6-4D32-A3A3-E910A5258FB7}">
      <dgm:prSet/>
      <dgm:spPr/>
      <dgm:t>
        <a:bodyPr/>
        <a:lstStyle/>
        <a:p>
          <a:endParaRPr lang="en-US"/>
        </a:p>
      </dgm:t>
    </dgm:pt>
    <dgm:pt modelId="{0BF1E240-431B-481E-BEDB-476B35DBDEBA}" type="sibTrans" cxnId="{B176AC9F-B9C6-4D32-A3A3-E910A5258FB7}">
      <dgm:prSet/>
      <dgm:spPr/>
      <dgm:t>
        <a:bodyPr/>
        <a:lstStyle/>
        <a:p>
          <a:endParaRPr lang="en-US"/>
        </a:p>
      </dgm:t>
    </dgm:pt>
    <dgm:pt modelId="{E05F56D1-B4DB-42C4-9BFF-2CA27EA9B883}" type="pres">
      <dgm:prSet presAssocID="{3CAFF5CD-717F-4BD8-9F78-8C66A1DC880A}" presName="root" presStyleCnt="0">
        <dgm:presLayoutVars>
          <dgm:dir/>
          <dgm:resizeHandles val="exact"/>
        </dgm:presLayoutVars>
      </dgm:prSet>
      <dgm:spPr/>
    </dgm:pt>
    <dgm:pt modelId="{21B5BF7A-84A1-4713-AB35-EFF304375B6C}" type="pres">
      <dgm:prSet presAssocID="{96F398BA-AE26-49E9-8444-32581E409F96}" presName="compNode" presStyleCnt="0"/>
      <dgm:spPr/>
    </dgm:pt>
    <dgm:pt modelId="{667707C7-3220-48A2-BA2B-7F78E296553D}" type="pres">
      <dgm:prSet presAssocID="{96F398BA-AE26-49E9-8444-32581E409F96}" presName="bgRect" presStyleLbl="bgShp" presStyleIdx="0" presStyleCnt="3"/>
      <dgm:spPr/>
    </dgm:pt>
    <dgm:pt modelId="{A26118AC-2D22-4B90-AC6B-0DE9D4E77625}" type="pres">
      <dgm:prSet presAssocID="{96F398BA-AE26-49E9-8444-32581E409F9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avel"/>
        </a:ext>
      </dgm:extLst>
    </dgm:pt>
    <dgm:pt modelId="{6FFA7186-81E6-4181-AD6A-4F84CAC3A31E}" type="pres">
      <dgm:prSet presAssocID="{96F398BA-AE26-49E9-8444-32581E409F96}" presName="spaceRect" presStyleCnt="0"/>
      <dgm:spPr/>
    </dgm:pt>
    <dgm:pt modelId="{E2041FEF-C32A-4C72-A4DD-0BF82DA5963C}" type="pres">
      <dgm:prSet presAssocID="{96F398BA-AE26-49E9-8444-32581E409F96}" presName="parTx" presStyleLbl="revTx" presStyleIdx="0" presStyleCnt="3">
        <dgm:presLayoutVars>
          <dgm:chMax val="0"/>
          <dgm:chPref val="0"/>
        </dgm:presLayoutVars>
      </dgm:prSet>
      <dgm:spPr/>
    </dgm:pt>
    <dgm:pt modelId="{43A967AF-40D5-4EDF-B745-ABC771D2AE30}" type="pres">
      <dgm:prSet presAssocID="{B4F29F6C-C22B-4430-9992-27F03DA6E25B}" presName="sibTrans" presStyleCnt="0"/>
      <dgm:spPr/>
    </dgm:pt>
    <dgm:pt modelId="{F8C20A3B-84F8-4200-BC18-CBA70E8169BC}" type="pres">
      <dgm:prSet presAssocID="{3C6C4168-8876-4FA7-8995-54029024F236}" presName="compNode" presStyleCnt="0"/>
      <dgm:spPr/>
    </dgm:pt>
    <dgm:pt modelId="{33D0DCCC-A10E-451E-A151-3B187E2082AA}" type="pres">
      <dgm:prSet presAssocID="{3C6C4168-8876-4FA7-8995-54029024F236}" presName="bgRect" presStyleLbl="bgShp" presStyleIdx="1" presStyleCnt="3"/>
      <dgm:spPr/>
    </dgm:pt>
    <dgm:pt modelId="{94ECC7EB-8B04-44B5-93A8-4C117D76046B}" type="pres">
      <dgm:prSet presAssocID="{3C6C4168-8876-4FA7-8995-54029024F236}"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Key"/>
        </a:ext>
      </dgm:extLst>
    </dgm:pt>
    <dgm:pt modelId="{698AEF9D-BDCF-406F-B881-099A11037C2F}" type="pres">
      <dgm:prSet presAssocID="{3C6C4168-8876-4FA7-8995-54029024F236}" presName="spaceRect" presStyleCnt="0"/>
      <dgm:spPr/>
    </dgm:pt>
    <dgm:pt modelId="{1DCF74D6-8CB6-4C69-8035-813CE428E8B2}" type="pres">
      <dgm:prSet presAssocID="{3C6C4168-8876-4FA7-8995-54029024F236}" presName="parTx" presStyleLbl="revTx" presStyleIdx="1" presStyleCnt="3">
        <dgm:presLayoutVars>
          <dgm:chMax val="0"/>
          <dgm:chPref val="0"/>
        </dgm:presLayoutVars>
      </dgm:prSet>
      <dgm:spPr/>
    </dgm:pt>
    <dgm:pt modelId="{F38DE80D-6D8A-4131-AAC5-863FB655A9E8}" type="pres">
      <dgm:prSet presAssocID="{ABF53937-4BF8-479B-8B03-1C319B1CDDBE}" presName="sibTrans" presStyleCnt="0"/>
      <dgm:spPr/>
    </dgm:pt>
    <dgm:pt modelId="{4BCCAA6A-C381-486D-881F-5C9A33E84C22}" type="pres">
      <dgm:prSet presAssocID="{1453FED2-D6DE-46B3-903C-36B130838350}" presName="compNode" presStyleCnt="0"/>
      <dgm:spPr/>
    </dgm:pt>
    <dgm:pt modelId="{8D994818-465B-46C0-801C-A2BAD2F4BD70}" type="pres">
      <dgm:prSet presAssocID="{1453FED2-D6DE-46B3-903C-36B130838350}" presName="bgRect" presStyleLbl="bgShp" presStyleIdx="2" presStyleCnt="3"/>
      <dgm:spPr/>
    </dgm:pt>
    <dgm:pt modelId="{F584A890-8020-4B20-90E2-A92D6F8E151E}" type="pres">
      <dgm:prSet presAssocID="{1453FED2-D6DE-46B3-903C-36B130838350}"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IV"/>
        </a:ext>
      </dgm:extLst>
    </dgm:pt>
    <dgm:pt modelId="{9D7EF0F8-6553-4366-A753-01E0D3E542B0}" type="pres">
      <dgm:prSet presAssocID="{1453FED2-D6DE-46B3-903C-36B130838350}" presName="spaceRect" presStyleCnt="0"/>
      <dgm:spPr/>
    </dgm:pt>
    <dgm:pt modelId="{DDD6663C-BDFB-4F31-BB77-C60483FFF80F}" type="pres">
      <dgm:prSet presAssocID="{1453FED2-D6DE-46B3-903C-36B130838350}" presName="parTx" presStyleLbl="revTx" presStyleIdx="2" presStyleCnt="3">
        <dgm:presLayoutVars>
          <dgm:chMax val="0"/>
          <dgm:chPref val="0"/>
        </dgm:presLayoutVars>
      </dgm:prSet>
      <dgm:spPr/>
    </dgm:pt>
  </dgm:ptLst>
  <dgm:cxnLst>
    <dgm:cxn modelId="{C21D4B04-054F-4AA1-BC20-DA5822C2C4ED}" type="presOf" srcId="{96F398BA-AE26-49E9-8444-32581E409F96}" destId="{E2041FEF-C32A-4C72-A4DD-0BF82DA5963C}" srcOrd="0" destOrd="0" presId="urn:microsoft.com/office/officeart/2018/2/layout/IconVerticalSolidList"/>
    <dgm:cxn modelId="{04B17B06-B837-4AE8-B7D9-36C621DB2C8F}" srcId="{3CAFF5CD-717F-4BD8-9F78-8C66A1DC880A}" destId="{96F398BA-AE26-49E9-8444-32581E409F96}" srcOrd="0" destOrd="0" parTransId="{55E472BB-91EA-4C60-B917-4A4D341E645D}" sibTransId="{B4F29F6C-C22B-4430-9992-27F03DA6E25B}"/>
    <dgm:cxn modelId="{B176AC9F-B9C6-4D32-A3A3-E910A5258FB7}" srcId="{3CAFF5CD-717F-4BD8-9F78-8C66A1DC880A}" destId="{1453FED2-D6DE-46B3-903C-36B130838350}" srcOrd="2" destOrd="0" parTransId="{8245CA95-5580-4311-A6C8-F35B8580FC2B}" sibTransId="{0BF1E240-431B-481E-BEDB-476B35DBDEBA}"/>
    <dgm:cxn modelId="{57123CB0-2C9A-4E8E-A85A-B2F8FD84477B}" type="presOf" srcId="{3CAFF5CD-717F-4BD8-9F78-8C66A1DC880A}" destId="{E05F56D1-B4DB-42C4-9BFF-2CA27EA9B883}" srcOrd="0" destOrd="0" presId="urn:microsoft.com/office/officeart/2018/2/layout/IconVerticalSolidList"/>
    <dgm:cxn modelId="{936943B8-FD1F-4696-B8C3-739E5FFB4DFE}" type="presOf" srcId="{3C6C4168-8876-4FA7-8995-54029024F236}" destId="{1DCF74D6-8CB6-4C69-8035-813CE428E8B2}" srcOrd="0" destOrd="0" presId="urn:microsoft.com/office/officeart/2018/2/layout/IconVerticalSolidList"/>
    <dgm:cxn modelId="{878E19D5-E1FA-4E1A-A62D-62B2E0920648}" type="presOf" srcId="{1453FED2-D6DE-46B3-903C-36B130838350}" destId="{DDD6663C-BDFB-4F31-BB77-C60483FFF80F}" srcOrd="0" destOrd="0" presId="urn:microsoft.com/office/officeart/2018/2/layout/IconVerticalSolidList"/>
    <dgm:cxn modelId="{7165CEE4-06E2-4A6E-95BB-0267737C1C1C}" srcId="{3CAFF5CD-717F-4BD8-9F78-8C66A1DC880A}" destId="{3C6C4168-8876-4FA7-8995-54029024F236}" srcOrd="1" destOrd="0" parTransId="{1FC4F1A7-B009-4B69-96B1-35831BF4F10E}" sibTransId="{ABF53937-4BF8-479B-8B03-1C319B1CDDBE}"/>
    <dgm:cxn modelId="{251D98C7-DD30-4779-A018-6AF0C7D6A66E}" type="presParOf" srcId="{E05F56D1-B4DB-42C4-9BFF-2CA27EA9B883}" destId="{21B5BF7A-84A1-4713-AB35-EFF304375B6C}" srcOrd="0" destOrd="0" presId="urn:microsoft.com/office/officeart/2018/2/layout/IconVerticalSolidList"/>
    <dgm:cxn modelId="{C52AA288-B7EA-4A72-83A1-1A94E1345A81}" type="presParOf" srcId="{21B5BF7A-84A1-4713-AB35-EFF304375B6C}" destId="{667707C7-3220-48A2-BA2B-7F78E296553D}" srcOrd="0" destOrd="0" presId="urn:microsoft.com/office/officeart/2018/2/layout/IconVerticalSolidList"/>
    <dgm:cxn modelId="{28A49152-5FE1-417C-9C9A-D04E3CA253D6}" type="presParOf" srcId="{21B5BF7A-84A1-4713-AB35-EFF304375B6C}" destId="{A26118AC-2D22-4B90-AC6B-0DE9D4E77625}" srcOrd="1" destOrd="0" presId="urn:microsoft.com/office/officeart/2018/2/layout/IconVerticalSolidList"/>
    <dgm:cxn modelId="{D9B84985-CD34-4527-83B2-DA07AEC020E5}" type="presParOf" srcId="{21B5BF7A-84A1-4713-AB35-EFF304375B6C}" destId="{6FFA7186-81E6-4181-AD6A-4F84CAC3A31E}" srcOrd="2" destOrd="0" presId="urn:microsoft.com/office/officeart/2018/2/layout/IconVerticalSolidList"/>
    <dgm:cxn modelId="{9CDCE6EE-B606-477A-B018-E3BEDEA5C354}" type="presParOf" srcId="{21B5BF7A-84A1-4713-AB35-EFF304375B6C}" destId="{E2041FEF-C32A-4C72-A4DD-0BF82DA5963C}" srcOrd="3" destOrd="0" presId="urn:microsoft.com/office/officeart/2018/2/layout/IconVerticalSolidList"/>
    <dgm:cxn modelId="{40149591-0529-407F-A3A8-2BB8D7EE1B1F}" type="presParOf" srcId="{E05F56D1-B4DB-42C4-9BFF-2CA27EA9B883}" destId="{43A967AF-40D5-4EDF-B745-ABC771D2AE30}" srcOrd="1" destOrd="0" presId="urn:microsoft.com/office/officeart/2018/2/layout/IconVerticalSolidList"/>
    <dgm:cxn modelId="{BF631C29-4B29-47E6-B7E3-76C5E8ABE069}" type="presParOf" srcId="{E05F56D1-B4DB-42C4-9BFF-2CA27EA9B883}" destId="{F8C20A3B-84F8-4200-BC18-CBA70E8169BC}" srcOrd="2" destOrd="0" presId="urn:microsoft.com/office/officeart/2018/2/layout/IconVerticalSolidList"/>
    <dgm:cxn modelId="{FAB97A2F-30BE-4859-BF5F-C45AF4084BF7}" type="presParOf" srcId="{F8C20A3B-84F8-4200-BC18-CBA70E8169BC}" destId="{33D0DCCC-A10E-451E-A151-3B187E2082AA}" srcOrd="0" destOrd="0" presId="urn:microsoft.com/office/officeart/2018/2/layout/IconVerticalSolidList"/>
    <dgm:cxn modelId="{DB01DA02-1C78-4FED-9CEB-AB1E8EAB44D5}" type="presParOf" srcId="{F8C20A3B-84F8-4200-BC18-CBA70E8169BC}" destId="{94ECC7EB-8B04-44B5-93A8-4C117D76046B}" srcOrd="1" destOrd="0" presId="urn:microsoft.com/office/officeart/2018/2/layout/IconVerticalSolidList"/>
    <dgm:cxn modelId="{1F6A60E2-DFDC-4821-9563-B64C24BD879C}" type="presParOf" srcId="{F8C20A3B-84F8-4200-BC18-CBA70E8169BC}" destId="{698AEF9D-BDCF-406F-B881-099A11037C2F}" srcOrd="2" destOrd="0" presId="urn:microsoft.com/office/officeart/2018/2/layout/IconVerticalSolidList"/>
    <dgm:cxn modelId="{BC9228A0-6618-40B5-936B-302FF7C764FF}" type="presParOf" srcId="{F8C20A3B-84F8-4200-BC18-CBA70E8169BC}" destId="{1DCF74D6-8CB6-4C69-8035-813CE428E8B2}" srcOrd="3" destOrd="0" presId="urn:microsoft.com/office/officeart/2018/2/layout/IconVerticalSolidList"/>
    <dgm:cxn modelId="{B4DA7F8B-8968-4AD3-980E-5F92F4CC2EA9}" type="presParOf" srcId="{E05F56D1-B4DB-42C4-9BFF-2CA27EA9B883}" destId="{F38DE80D-6D8A-4131-AAC5-863FB655A9E8}" srcOrd="3" destOrd="0" presId="urn:microsoft.com/office/officeart/2018/2/layout/IconVerticalSolidList"/>
    <dgm:cxn modelId="{A06F5722-3716-4025-A094-1A0484300562}" type="presParOf" srcId="{E05F56D1-B4DB-42C4-9BFF-2CA27EA9B883}" destId="{4BCCAA6A-C381-486D-881F-5C9A33E84C22}" srcOrd="4" destOrd="0" presId="urn:microsoft.com/office/officeart/2018/2/layout/IconVerticalSolidList"/>
    <dgm:cxn modelId="{FD8C4319-E8DF-480E-96FC-0B521C7B4994}" type="presParOf" srcId="{4BCCAA6A-C381-486D-881F-5C9A33E84C22}" destId="{8D994818-465B-46C0-801C-A2BAD2F4BD70}" srcOrd="0" destOrd="0" presId="urn:microsoft.com/office/officeart/2018/2/layout/IconVerticalSolidList"/>
    <dgm:cxn modelId="{4BA337EA-C13E-4A9D-97E3-339029D18F5A}" type="presParOf" srcId="{4BCCAA6A-C381-486D-881F-5C9A33E84C22}" destId="{F584A890-8020-4B20-90E2-A92D6F8E151E}" srcOrd="1" destOrd="0" presId="urn:microsoft.com/office/officeart/2018/2/layout/IconVerticalSolidList"/>
    <dgm:cxn modelId="{67149A3B-8A1F-4AE9-A510-AC4245889775}" type="presParOf" srcId="{4BCCAA6A-C381-486D-881F-5C9A33E84C22}" destId="{9D7EF0F8-6553-4366-A753-01E0D3E542B0}" srcOrd="2" destOrd="0" presId="urn:microsoft.com/office/officeart/2018/2/layout/IconVerticalSolidList"/>
    <dgm:cxn modelId="{EC04FF65-A403-43A1-92B0-C7686B4EA5BF}" type="presParOf" srcId="{4BCCAA6A-C381-486D-881F-5C9A33E84C22}" destId="{DDD6663C-BDFB-4F31-BB77-C60483FFF80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D5F77DD-F1B0-4D56-B5C3-CEEF9F068FFE}"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FE79DB1C-C7D0-4A0B-8494-A63773B5D2F7}">
      <dgm:prSet/>
      <dgm:spPr/>
      <dgm:t>
        <a:bodyPr/>
        <a:lstStyle/>
        <a:p>
          <a:r>
            <a:rPr lang="en-GB"/>
            <a:t>If there is refusal or inability to comply options available depend on ‘’ Classification of the breached contract term. </a:t>
          </a:r>
          <a:endParaRPr lang="en-US"/>
        </a:p>
      </dgm:t>
    </dgm:pt>
    <dgm:pt modelId="{1E00DEDC-45B2-413A-A532-2A6F8F901B7A}" type="parTrans" cxnId="{9778EEF7-E91C-4F30-95BA-9D5AD30EB9D1}">
      <dgm:prSet/>
      <dgm:spPr/>
      <dgm:t>
        <a:bodyPr/>
        <a:lstStyle/>
        <a:p>
          <a:endParaRPr lang="en-US"/>
        </a:p>
      </dgm:t>
    </dgm:pt>
    <dgm:pt modelId="{7815F545-C8A7-4A09-8A23-67CB8CD855D3}" type="sibTrans" cxnId="{9778EEF7-E91C-4F30-95BA-9D5AD30EB9D1}">
      <dgm:prSet/>
      <dgm:spPr/>
      <dgm:t>
        <a:bodyPr/>
        <a:lstStyle/>
        <a:p>
          <a:endParaRPr lang="en-US"/>
        </a:p>
      </dgm:t>
    </dgm:pt>
    <dgm:pt modelId="{D7BDCB9F-6A39-48D8-A6D2-F1AD06D933B0}">
      <dgm:prSet/>
      <dgm:spPr/>
      <dgm:t>
        <a:bodyPr/>
        <a:lstStyle/>
        <a:p>
          <a:r>
            <a:rPr lang="en-GB" b="1" i="1" u="sng"/>
            <a:t>Repudiatory breach </a:t>
          </a:r>
          <a:r>
            <a:rPr lang="en-GB"/>
            <a:t>– contract can be treated as discharged. </a:t>
          </a:r>
          <a:endParaRPr lang="en-US"/>
        </a:p>
      </dgm:t>
    </dgm:pt>
    <dgm:pt modelId="{5EF22894-D1B2-43C7-8D07-38038E3F7B19}" type="parTrans" cxnId="{7C26D0FC-AA11-4C24-9D0D-6649BF501EFF}">
      <dgm:prSet/>
      <dgm:spPr/>
      <dgm:t>
        <a:bodyPr/>
        <a:lstStyle/>
        <a:p>
          <a:endParaRPr lang="en-US"/>
        </a:p>
      </dgm:t>
    </dgm:pt>
    <dgm:pt modelId="{001329EC-3036-45F7-B3AC-A666ECF84313}" type="sibTrans" cxnId="{7C26D0FC-AA11-4C24-9D0D-6649BF501EFF}">
      <dgm:prSet/>
      <dgm:spPr/>
      <dgm:t>
        <a:bodyPr/>
        <a:lstStyle/>
        <a:p>
          <a:endParaRPr lang="en-US"/>
        </a:p>
      </dgm:t>
    </dgm:pt>
    <dgm:pt modelId="{B18B4C89-2609-4CED-B577-9B0085B80CDD}">
      <dgm:prSet/>
      <dgm:spPr/>
      <dgm:t>
        <a:bodyPr/>
        <a:lstStyle/>
        <a:p>
          <a:r>
            <a:rPr lang="en-GB" b="1" i="1" u="sng"/>
            <a:t>Anticipatory breach- </a:t>
          </a:r>
          <a:r>
            <a:rPr lang="en-GB"/>
            <a:t>Threat to breach contract when can the innocent party act. As soon as knowledge then they can class the contract has ended. </a:t>
          </a:r>
          <a:endParaRPr lang="en-US"/>
        </a:p>
      </dgm:t>
    </dgm:pt>
    <dgm:pt modelId="{2663BF12-336D-4FE8-990C-D274610842B4}" type="parTrans" cxnId="{F6C37F27-2536-4C04-A6B3-54B3F0584A22}">
      <dgm:prSet/>
      <dgm:spPr/>
      <dgm:t>
        <a:bodyPr/>
        <a:lstStyle/>
        <a:p>
          <a:endParaRPr lang="en-US"/>
        </a:p>
      </dgm:t>
    </dgm:pt>
    <dgm:pt modelId="{C5D13236-D855-4C9F-8D9F-15CAED98F3E8}" type="sibTrans" cxnId="{F6C37F27-2536-4C04-A6B3-54B3F0584A22}">
      <dgm:prSet/>
      <dgm:spPr/>
      <dgm:t>
        <a:bodyPr/>
        <a:lstStyle/>
        <a:p>
          <a:endParaRPr lang="en-US"/>
        </a:p>
      </dgm:t>
    </dgm:pt>
    <dgm:pt modelId="{A5060F9C-827C-42AE-A847-6B519D9BF16B}">
      <dgm:prSet/>
      <dgm:spPr/>
      <dgm:t>
        <a:bodyPr/>
        <a:lstStyle/>
        <a:p>
          <a:r>
            <a:rPr lang="en-GB" b="1" i="1"/>
            <a:t>Key case</a:t>
          </a:r>
          <a:r>
            <a:rPr lang="en-GB"/>
            <a:t>; Hochester v De La Tour [1853] </a:t>
          </a:r>
          <a:endParaRPr lang="en-US"/>
        </a:p>
      </dgm:t>
    </dgm:pt>
    <dgm:pt modelId="{53D2E786-DF7E-46C6-8F1A-F81068960435}" type="parTrans" cxnId="{9469A317-0495-4C87-8A78-05F6E0A19E30}">
      <dgm:prSet/>
      <dgm:spPr/>
      <dgm:t>
        <a:bodyPr/>
        <a:lstStyle/>
        <a:p>
          <a:endParaRPr lang="en-US"/>
        </a:p>
      </dgm:t>
    </dgm:pt>
    <dgm:pt modelId="{16EB8463-E33F-4864-B655-C917AAC60213}" type="sibTrans" cxnId="{9469A317-0495-4C87-8A78-05F6E0A19E30}">
      <dgm:prSet/>
      <dgm:spPr/>
      <dgm:t>
        <a:bodyPr/>
        <a:lstStyle/>
        <a:p>
          <a:endParaRPr lang="en-US"/>
        </a:p>
      </dgm:t>
    </dgm:pt>
    <dgm:pt modelId="{BBC7882B-E714-4B31-851D-8FE887610804}" type="pres">
      <dgm:prSet presAssocID="{4D5F77DD-F1B0-4D56-B5C3-CEEF9F068FFE}" presName="linear" presStyleCnt="0">
        <dgm:presLayoutVars>
          <dgm:animLvl val="lvl"/>
          <dgm:resizeHandles val="exact"/>
        </dgm:presLayoutVars>
      </dgm:prSet>
      <dgm:spPr/>
    </dgm:pt>
    <dgm:pt modelId="{6437859F-C98A-4CE1-8EC3-3BED69FF8DDA}" type="pres">
      <dgm:prSet presAssocID="{FE79DB1C-C7D0-4A0B-8494-A63773B5D2F7}" presName="parentText" presStyleLbl="node1" presStyleIdx="0" presStyleCnt="4">
        <dgm:presLayoutVars>
          <dgm:chMax val="0"/>
          <dgm:bulletEnabled val="1"/>
        </dgm:presLayoutVars>
      </dgm:prSet>
      <dgm:spPr/>
    </dgm:pt>
    <dgm:pt modelId="{BA691127-F52E-4EDD-B207-143B8A9D23DB}" type="pres">
      <dgm:prSet presAssocID="{7815F545-C8A7-4A09-8A23-67CB8CD855D3}" presName="spacer" presStyleCnt="0"/>
      <dgm:spPr/>
    </dgm:pt>
    <dgm:pt modelId="{890B46B9-9D1D-424B-A6F9-FDED8063E0A2}" type="pres">
      <dgm:prSet presAssocID="{D7BDCB9F-6A39-48D8-A6D2-F1AD06D933B0}" presName="parentText" presStyleLbl="node1" presStyleIdx="1" presStyleCnt="4">
        <dgm:presLayoutVars>
          <dgm:chMax val="0"/>
          <dgm:bulletEnabled val="1"/>
        </dgm:presLayoutVars>
      </dgm:prSet>
      <dgm:spPr/>
    </dgm:pt>
    <dgm:pt modelId="{B5A6A53A-5683-4985-8F6B-E958DF49E223}" type="pres">
      <dgm:prSet presAssocID="{001329EC-3036-45F7-B3AC-A666ECF84313}" presName="spacer" presStyleCnt="0"/>
      <dgm:spPr/>
    </dgm:pt>
    <dgm:pt modelId="{B672D9A2-877F-427E-9F51-5BB380E65C21}" type="pres">
      <dgm:prSet presAssocID="{B18B4C89-2609-4CED-B577-9B0085B80CDD}" presName="parentText" presStyleLbl="node1" presStyleIdx="2" presStyleCnt="4" custLinFactNeighborX="5071" custLinFactNeighborY="-28038">
        <dgm:presLayoutVars>
          <dgm:chMax val="0"/>
          <dgm:bulletEnabled val="1"/>
        </dgm:presLayoutVars>
      </dgm:prSet>
      <dgm:spPr/>
    </dgm:pt>
    <dgm:pt modelId="{E7FD0EF0-8237-44C7-BA82-094211E55114}" type="pres">
      <dgm:prSet presAssocID="{C5D13236-D855-4C9F-8D9F-15CAED98F3E8}" presName="spacer" presStyleCnt="0"/>
      <dgm:spPr/>
    </dgm:pt>
    <dgm:pt modelId="{0578A0CF-BF58-4A6C-AB27-5B9432A7DA11}" type="pres">
      <dgm:prSet presAssocID="{A5060F9C-827C-42AE-A847-6B519D9BF16B}" presName="parentText" presStyleLbl="node1" presStyleIdx="3" presStyleCnt="4">
        <dgm:presLayoutVars>
          <dgm:chMax val="0"/>
          <dgm:bulletEnabled val="1"/>
        </dgm:presLayoutVars>
      </dgm:prSet>
      <dgm:spPr/>
    </dgm:pt>
  </dgm:ptLst>
  <dgm:cxnLst>
    <dgm:cxn modelId="{9469A317-0495-4C87-8A78-05F6E0A19E30}" srcId="{4D5F77DD-F1B0-4D56-B5C3-CEEF9F068FFE}" destId="{A5060F9C-827C-42AE-A847-6B519D9BF16B}" srcOrd="3" destOrd="0" parTransId="{53D2E786-DF7E-46C6-8F1A-F81068960435}" sibTransId="{16EB8463-E33F-4864-B655-C917AAC60213}"/>
    <dgm:cxn modelId="{F6C37F27-2536-4C04-A6B3-54B3F0584A22}" srcId="{4D5F77DD-F1B0-4D56-B5C3-CEEF9F068FFE}" destId="{B18B4C89-2609-4CED-B577-9B0085B80CDD}" srcOrd="2" destOrd="0" parTransId="{2663BF12-336D-4FE8-990C-D274610842B4}" sibTransId="{C5D13236-D855-4C9F-8D9F-15CAED98F3E8}"/>
    <dgm:cxn modelId="{8AB0DA2E-552A-47CD-87F8-769FADE2DD18}" type="presOf" srcId="{FE79DB1C-C7D0-4A0B-8494-A63773B5D2F7}" destId="{6437859F-C98A-4CE1-8EC3-3BED69FF8DDA}" srcOrd="0" destOrd="0" presId="urn:microsoft.com/office/officeart/2005/8/layout/vList2"/>
    <dgm:cxn modelId="{FEA2FF40-74C2-45DF-BCB5-0B4756FE6A5D}" type="presOf" srcId="{D7BDCB9F-6A39-48D8-A6D2-F1AD06D933B0}" destId="{890B46B9-9D1D-424B-A6F9-FDED8063E0A2}" srcOrd="0" destOrd="0" presId="urn:microsoft.com/office/officeart/2005/8/layout/vList2"/>
    <dgm:cxn modelId="{74432A62-633A-4EF6-AEBF-2FFD5556BC2F}" type="presOf" srcId="{4D5F77DD-F1B0-4D56-B5C3-CEEF9F068FFE}" destId="{BBC7882B-E714-4B31-851D-8FE887610804}" srcOrd="0" destOrd="0" presId="urn:microsoft.com/office/officeart/2005/8/layout/vList2"/>
    <dgm:cxn modelId="{EF12C589-F271-4EEA-8B37-BE9A7B53F5DF}" type="presOf" srcId="{A5060F9C-827C-42AE-A847-6B519D9BF16B}" destId="{0578A0CF-BF58-4A6C-AB27-5B9432A7DA11}" srcOrd="0" destOrd="0" presId="urn:microsoft.com/office/officeart/2005/8/layout/vList2"/>
    <dgm:cxn modelId="{000A69A4-153B-4539-906C-29F11F5862D9}" type="presOf" srcId="{B18B4C89-2609-4CED-B577-9B0085B80CDD}" destId="{B672D9A2-877F-427E-9F51-5BB380E65C21}" srcOrd="0" destOrd="0" presId="urn:microsoft.com/office/officeart/2005/8/layout/vList2"/>
    <dgm:cxn modelId="{9778EEF7-E91C-4F30-95BA-9D5AD30EB9D1}" srcId="{4D5F77DD-F1B0-4D56-B5C3-CEEF9F068FFE}" destId="{FE79DB1C-C7D0-4A0B-8494-A63773B5D2F7}" srcOrd="0" destOrd="0" parTransId="{1E00DEDC-45B2-413A-A532-2A6F8F901B7A}" sibTransId="{7815F545-C8A7-4A09-8A23-67CB8CD855D3}"/>
    <dgm:cxn modelId="{7C26D0FC-AA11-4C24-9D0D-6649BF501EFF}" srcId="{4D5F77DD-F1B0-4D56-B5C3-CEEF9F068FFE}" destId="{D7BDCB9F-6A39-48D8-A6D2-F1AD06D933B0}" srcOrd="1" destOrd="0" parTransId="{5EF22894-D1B2-43C7-8D07-38038E3F7B19}" sibTransId="{001329EC-3036-45F7-B3AC-A666ECF84313}"/>
    <dgm:cxn modelId="{256DEB89-0374-4FD7-BA8A-7B706A69E341}" type="presParOf" srcId="{BBC7882B-E714-4B31-851D-8FE887610804}" destId="{6437859F-C98A-4CE1-8EC3-3BED69FF8DDA}" srcOrd="0" destOrd="0" presId="urn:microsoft.com/office/officeart/2005/8/layout/vList2"/>
    <dgm:cxn modelId="{E80834AD-71C3-4DA2-879D-A80D21B37B05}" type="presParOf" srcId="{BBC7882B-E714-4B31-851D-8FE887610804}" destId="{BA691127-F52E-4EDD-B207-143B8A9D23DB}" srcOrd="1" destOrd="0" presId="urn:microsoft.com/office/officeart/2005/8/layout/vList2"/>
    <dgm:cxn modelId="{8E5AACEA-A658-4B32-8111-9C153482945E}" type="presParOf" srcId="{BBC7882B-E714-4B31-851D-8FE887610804}" destId="{890B46B9-9D1D-424B-A6F9-FDED8063E0A2}" srcOrd="2" destOrd="0" presId="urn:microsoft.com/office/officeart/2005/8/layout/vList2"/>
    <dgm:cxn modelId="{1456C67C-BD6F-492D-B76B-B4B156E26829}" type="presParOf" srcId="{BBC7882B-E714-4B31-851D-8FE887610804}" destId="{B5A6A53A-5683-4985-8F6B-E958DF49E223}" srcOrd="3" destOrd="0" presId="urn:microsoft.com/office/officeart/2005/8/layout/vList2"/>
    <dgm:cxn modelId="{BDD5A1D9-FDE0-442E-828C-93106A13A654}" type="presParOf" srcId="{BBC7882B-E714-4B31-851D-8FE887610804}" destId="{B672D9A2-877F-427E-9F51-5BB380E65C21}" srcOrd="4" destOrd="0" presId="urn:microsoft.com/office/officeart/2005/8/layout/vList2"/>
    <dgm:cxn modelId="{EB51987B-3A33-4EB2-AA1C-EEA6DFFDEC89}" type="presParOf" srcId="{BBC7882B-E714-4B31-851D-8FE887610804}" destId="{E7FD0EF0-8237-44C7-BA82-094211E55114}" srcOrd="5" destOrd="0" presId="urn:microsoft.com/office/officeart/2005/8/layout/vList2"/>
    <dgm:cxn modelId="{D40D443D-F71D-4AB1-9EAC-5431644AEC5A}" type="presParOf" srcId="{BBC7882B-E714-4B31-851D-8FE887610804}" destId="{0578A0CF-BF58-4A6C-AB27-5B9432A7DA11}" srcOrd="6" destOrd="0" presId="urn:microsoft.com/office/officeart/2005/8/layout/vList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DD00222F-652C-4BE1-AAFB-F47925588335}"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D3C4316F-6D5D-4AF3-AA3B-DC728695B4C3}">
      <dgm:prSet/>
      <dgm:spPr/>
      <dgm:t>
        <a:bodyPr/>
        <a:lstStyle/>
        <a:p>
          <a:r>
            <a:rPr lang="en-GB"/>
            <a:t>Number of events including – people not being available. </a:t>
          </a:r>
          <a:endParaRPr lang="en-US"/>
        </a:p>
      </dgm:t>
    </dgm:pt>
    <dgm:pt modelId="{1E5FEE24-11FE-4D98-86F3-03C7B219A634}" type="parTrans" cxnId="{D573550E-58E3-40A4-AFE2-BF38A5D13386}">
      <dgm:prSet/>
      <dgm:spPr/>
      <dgm:t>
        <a:bodyPr/>
        <a:lstStyle/>
        <a:p>
          <a:endParaRPr lang="en-US"/>
        </a:p>
      </dgm:t>
    </dgm:pt>
    <dgm:pt modelId="{C82BEEA7-111E-4B88-AE13-704EE0EBC77F}" type="sibTrans" cxnId="{D573550E-58E3-40A4-AFE2-BF38A5D13386}">
      <dgm:prSet/>
      <dgm:spPr/>
      <dgm:t>
        <a:bodyPr/>
        <a:lstStyle/>
        <a:p>
          <a:endParaRPr lang="en-US"/>
        </a:p>
      </dgm:t>
    </dgm:pt>
    <dgm:pt modelId="{5ACE8EDC-BD08-42EF-B04F-8D9F39CEDFDB}">
      <dgm:prSet/>
      <dgm:spPr/>
      <dgm:t>
        <a:bodyPr/>
        <a:lstStyle/>
        <a:p>
          <a:r>
            <a:rPr lang="en-GB"/>
            <a:t>- Subject not being available. </a:t>
          </a:r>
          <a:endParaRPr lang="en-US"/>
        </a:p>
      </dgm:t>
    </dgm:pt>
    <dgm:pt modelId="{9A556BC5-F87F-4B9F-AF7D-8317F012E378}" type="parTrans" cxnId="{160D3D03-C78C-4995-8D78-0F4D73699A31}">
      <dgm:prSet/>
      <dgm:spPr/>
      <dgm:t>
        <a:bodyPr/>
        <a:lstStyle/>
        <a:p>
          <a:endParaRPr lang="en-US"/>
        </a:p>
      </dgm:t>
    </dgm:pt>
    <dgm:pt modelId="{04B67BC6-4DDF-4E08-B346-DAB666356562}" type="sibTrans" cxnId="{160D3D03-C78C-4995-8D78-0F4D73699A31}">
      <dgm:prSet/>
      <dgm:spPr/>
      <dgm:t>
        <a:bodyPr/>
        <a:lstStyle/>
        <a:p>
          <a:endParaRPr lang="en-US"/>
        </a:p>
      </dgm:t>
    </dgm:pt>
    <dgm:pt modelId="{D1D86DC5-FBAA-46D6-85E0-75BB8D6C441D}">
      <dgm:prSet/>
      <dgm:spPr/>
      <dgm:t>
        <a:bodyPr/>
        <a:lstStyle/>
        <a:p>
          <a:r>
            <a:rPr lang="en-GB"/>
            <a:t>- Event being cancelled. </a:t>
          </a:r>
          <a:endParaRPr lang="en-US"/>
        </a:p>
      </dgm:t>
    </dgm:pt>
    <dgm:pt modelId="{0246D741-4FEE-47CD-932B-38D79F3A5744}" type="parTrans" cxnId="{30F7A436-916A-405A-BA2D-F6428721D789}">
      <dgm:prSet/>
      <dgm:spPr/>
      <dgm:t>
        <a:bodyPr/>
        <a:lstStyle/>
        <a:p>
          <a:endParaRPr lang="en-US"/>
        </a:p>
      </dgm:t>
    </dgm:pt>
    <dgm:pt modelId="{C26C939C-3E65-4722-AB50-418055CB566C}" type="sibTrans" cxnId="{30F7A436-916A-405A-BA2D-F6428721D789}">
      <dgm:prSet/>
      <dgm:spPr/>
      <dgm:t>
        <a:bodyPr/>
        <a:lstStyle/>
        <a:p>
          <a:endParaRPr lang="en-US"/>
        </a:p>
      </dgm:t>
    </dgm:pt>
    <dgm:pt modelId="{94F3F1D5-1119-4C2C-98E2-544DC696CA23}">
      <dgm:prSet/>
      <dgm:spPr/>
      <dgm:t>
        <a:bodyPr/>
        <a:lstStyle/>
        <a:p>
          <a:r>
            <a:rPr lang="en-GB"/>
            <a:t>- Government intervenes. </a:t>
          </a:r>
          <a:endParaRPr lang="en-US"/>
        </a:p>
      </dgm:t>
    </dgm:pt>
    <dgm:pt modelId="{1AB3B370-ACC4-4BE1-81C2-04299119DD67}" type="parTrans" cxnId="{C43D89EE-1EFC-49C6-A0B7-2BE265E24A1E}">
      <dgm:prSet/>
      <dgm:spPr/>
      <dgm:t>
        <a:bodyPr/>
        <a:lstStyle/>
        <a:p>
          <a:endParaRPr lang="en-US"/>
        </a:p>
      </dgm:t>
    </dgm:pt>
    <dgm:pt modelId="{188BD52F-EEA3-456B-A2F5-3C95FC7D3C5C}" type="sibTrans" cxnId="{C43D89EE-1EFC-49C6-A0B7-2BE265E24A1E}">
      <dgm:prSet/>
      <dgm:spPr/>
      <dgm:t>
        <a:bodyPr/>
        <a:lstStyle/>
        <a:p>
          <a:endParaRPr lang="en-US"/>
        </a:p>
      </dgm:t>
    </dgm:pt>
    <dgm:pt modelId="{D05732AB-8B92-4EED-8D0C-05B00F26E8E8}">
      <dgm:prSet/>
      <dgm:spPr/>
      <dgm:t>
        <a:bodyPr/>
        <a:lstStyle/>
        <a:p>
          <a:r>
            <a:rPr lang="en-GB"/>
            <a:t>- Illegality. </a:t>
          </a:r>
          <a:endParaRPr lang="en-US"/>
        </a:p>
      </dgm:t>
    </dgm:pt>
    <dgm:pt modelId="{B28BC3F1-A336-4355-AAD5-CBA6F1E4AACC}" type="parTrans" cxnId="{0B835360-547B-4D4C-992A-04BF6B99D9AA}">
      <dgm:prSet/>
      <dgm:spPr/>
      <dgm:t>
        <a:bodyPr/>
        <a:lstStyle/>
        <a:p>
          <a:endParaRPr lang="en-US"/>
        </a:p>
      </dgm:t>
    </dgm:pt>
    <dgm:pt modelId="{C75247A2-D8D8-4844-ADF7-5EE8BF15D547}" type="sibTrans" cxnId="{0B835360-547B-4D4C-992A-04BF6B99D9AA}">
      <dgm:prSet/>
      <dgm:spPr/>
      <dgm:t>
        <a:bodyPr/>
        <a:lstStyle/>
        <a:p>
          <a:endParaRPr lang="en-US"/>
        </a:p>
      </dgm:t>
    </dgm:pt>
    <dgm:pt modelId="{FB0488C6-0F27-4C35-A698-49CC3F6A7BBB}">
      <dgm:prSet/>
      <dgm:spPr/>
      <dgm:t>
        <a:bodyPr/>
        <a:lstStyle/>
        <a:p>
          <a:r>
            <a:rPr lang="en-GB"/>
            <a:t>- Delay. </a:t>
          </a:r>
          <a:endParaRPr lang="en-US"/>
        </a:p>
      </dgm:t>
    </dgm:pt>
    <dgm:pt modelId="{966C7CC6-63C8-42D4-9842-667D03604E70}" type="parTrans" cxnId="{CB6AACA3-0DBD-4213-B0B2-4C74F386CA18}">
      <dgm:prSet/>
      <dgm:spPr/>
      <dgm:t>
        <a:bodyPr/>
        <a:lstStyle/>
        <a:p>
          <a:endParaRPr lang="en-US"/>
        </a:p>
      </dgm:t>
    </dgm:pt>
    <dgm:pt modelId="{D76A4C76-2D62-48BF-A41C-BB42744C0BF4}" type="sibTrans" cxnId="{CB6AACA3-0DBD-4213-B0B2-4C74F386CA18}">
      <dgm:prSet/>
      <dgm:spPr/>
      <dgm:t>
        <a:bodyPr/>
        <a:lstStyle/>
        <a:p>
          <a:endParaRPr lang="en-US"/>
        </a:p>
      </dgm:t>
    </dgm:pt>
    <dgm:pt modelId="{4D882997-E820-4FBE-BEF4-E9F3438078E9}" type="pres">
      <dgm:prSet presAssocID="{DD00222F-652C-4BE1-AAFB-F47925588335}" presName="diagram" presStyleCnt="0">
        <dgm:presLayoutVars>
          <dgm:dir/>
          <dgm:resizeHandles val="exact"/>
        </dgm:presLayoutVars>
      </dgm:prSet>
      <dgm:spPr/>
    </dgm:pt>
    <dgm:pt modelId="{44F95ABB-98EB-4B98-AA79-31194F1811AA}" type="pres">
      <dgm:prSet presAssocID="{D3C4316F-6D5D-4AF3-AA3B-DC728695B4C3}" presName="node" presStyleLbl="node1" presStyleIdx="0" presStyleCnt="6">
        <dgm:presLayoutVars>
          <dgm:bulletEnabled val="1"/>
        </dgm:presLayoutVars>
      </dgm:prSet>
      <dgm:spPr/>
    </dgm:pt>
    <dgm:pt modelId="{68DE039F-1767-451F-A7E6-D11A95203EEA}" type="pres">
      <dgm:prSet presAssocID="{C82BEEA7-111E-4B88-AE13-704EE0EBC77F}" presName="sibTrans" presStyleCnt="0"/>
      <dgm:spPr/>
    </dgm:pt>
    <dgm:pt modelId="{F0437835-1816-498F-887F-81665A803476}" type="pres">
      <dgm:prSet presAssocID="{5ACE8EDC-BD08-42EF-B04F-8D9F39CEDFDB}" presName="node" presStyleLbl="node1" presStyleIdx="1" presStyleCnt="6">
        <dgm:presLayoutVars>
          <dgm:bulletEnabled val="1"/>
        </dgm:presLayoutVars>
      </dgm:prSet>
      <dgm:spPr/>
    </dgm:pt>
    <dgm:pt modelId="{8A86C1E9-95BE-4FE8-BBC4-7BAA5B80AED4}" type="pres">
      <dgm:prSet presAssocID="{04B67BC6-4DDF-4E08-B346-DAB666356562}" presName="sibTrans" presStyleCnt="0"/>
      <dgm:spPr/>
    </dgm:pt>
    <dgm:pt modelId="{4A51DBEB-8109-4254-80B5-3082ED668B4E}" type="pres">
      <dgm:prSet presAssocID="{D1D86DC5-FBAA-46D6-85E0-75BB8D6C441D}" presName="node" presStyleLbl="node1" presStyleIdx="2" presStyleCnt="6">
        <dgm:presLayoutVars>
          <dgm:bulletEnabled val="1"/>
        </dgm:presLayoutVars>
      </dgm:prSet>
      <dgm:spPr/>
    </dgm:pt>
    <dgm:pt modelId="{4596D4D3-1462-42CB-A942-0895B85B8D78}" type="pres">
      <dgm:prSet presAssocID="{C26C939C-3E65-4722-AB50-418055CB566C}" presName="sibTrans" presStyleCnt="0"/>
      <dgm:spPr/>
    </dgm:pt>
    <dgm:pt modelId="{1BE7B703-48AC-42EE-A03D-464FA6756E43}" type="pres">
      <dgm:prSet presAssocID="{94F3F1D5-1119-4C2C-98E2-544DC696CA23}" presName="node" presStyleLbl="node1" presStyleIdx="3" presStyleCnt="6">
        <dgm:presLayoutVars>
          <dgm:bulletEnabled val="1"/>
        </dgm:presLayoutVars>
      </dgm:prSet>
      <dgm:spPr/>
    </dgm:pt>
    <dgm:pt modelId="{D2FEF6F9-242E-48A8-934B-3D1ABB0CE6AA}" type="pres">
      <dgm:prSet presAssocID="{188BD52F-EEA3-456B-A2F5-3C95FC7D3C5C}" presName="sibTrans" presStyleCnt="0"/>
      <dgm:spPr/>
    </dgm:pt>
    <dgm:pt modelId="{2CDCAF94-7B85-4077-9286-2746D2E4002E}" type="pres">
      <dgm:prSet presAssocID="{D05732AB-8B92-4EED-8D0C-05B00F26E8E8}" presName="node" presStyleLbl="node1" presStyleIdx="4" presStyleCnt="6">
        <dgm:presLayoutVars>
          <dgm:bulletEnabled val="1"/>
        </dgm:presLayoutVars>
      </dgm:prSet>
      <dgm:spPr/>
    </dgm:pt>
    <dgm:pt modelId="{75CB48BB-D323-45EF-B859-CE7FC2FE28A7}" type="pres">
      <dgm:prSet presAssocID="{C75247A2-D8D8-4844-ADF7-5EE8BF15D547}" presName="sibTrans" presStyleCnt="0"/>
      <dgm:spPr/>
    </dgm:pt>
    <dgm:pt modelId="{11B4C335-335F-44CE-B7FE-EC44065D014E}" type="pres">
      <dgm:prSet presAssocID="{FB0488C6-0F27-4C35-A698-49CC3F6A7BBB}" presName="node" presStyleLbl="node1" presStyleIdx="5" presStyleCnt="6">
        <dgm:presLayoutVars>
          <dgm:bulletEnabled val="1"/>
        </dgm:presLayoutVars>
      </dgm:prSet>
      <dgm:spPr/>
    </dgm:pt>
  </dgm:ptLst>
  <dgm:cxnLst>
    <dgm:cxn modelId="{160D3D03-C78C-4995-8D78-0F4D73699A31}" srcId="{DD00222F-652C-4BE1-AAFB-F47925588335}" destId="{5ACE8EDC-BD08-42EF-B04F-8D9F39CEDFDB}" srcOrd="1" destOrd="0" parTransId="{9A556BC5-F87F-4B9F-AF7D-8317F012E378}" sibTransId="{04B67BC6-4DDF-4E08-B346-DAB666356562}"/>
    <dgm:cxn modelId="{D573550E-58E3-40A4-AFE2-BF38A5D13386}" srcId="{DD00222F-652C-4BE1-AAFB-F47925588335}" destId="{D3C4316F-6D5D-4AF3-AA3B-DC728695B4C3}" srcOrd="0" destOrd="0" parTransId="{1E5FEE24-11FE-4D98-86F3-03C7B219A634}" sibTransId="{C82BEEA7-111E-4B88-AE13-704EE0EBC77F}"/>
    <dgm:cxn modelId="{B337042D-E283-444D-B6FB-E6A9DBABA57F}" type="presOf" srcId="{5ACE8EDC-BD08-42EF-B04F-8D9F39CEDFDB}" destId="{F0437835-1816-498F-887F-81665A803476}" srcOrd="0" destOrd="0" presId="urn:microsoft.com/office/officeart/2005/8/layout/default"/>
    <dgm:cxn modelId="{30F7A436-916A-405A-BA2D-F6428721D789}" srcId="{DD00222F-652C-4BE1-AAFB-F47925588335}" destId="{D1D86DC5-FBAA-46D6-85E0-75BB8D6C441D}" srcOrd="2" destOrd="0" parTransId="{0246D741-4FEE-47CD-932B-38D79F3A5744}" sibTransId="{C26C939C-3E65-4722-AB50-418055CB566C}"/>
    <dgm:cxn modelId="{D50AF23E-C4D7-4B5B-967E-3E3FDADE7F1B}" type="presOf" srcId="{94F3F1D5-1119-4C2C-98E2-544DC696CA23}" destId="{1BE7B703-48AC-42EE-A03D-464FA6756E43}" srcOrd="0" destOrd="0" presId="urn:microsoft.com/office/officeart/2005/8/layout/default"/>
    <dgm:cxn modelId="{0B835360-547B-4D4C-992A-04BF6B99D9AA}" srcId="{DD00222F-652C-4BE1-AAFB-F47925588335}" destId="{D05732AB-8B92-4EED-8D0C-05B00F26E8E8}" srcOrd="4" destOrd="0" parTransId="{B28BC3F1-A336-4355-AAD5-CBA6F1E4AACC}" sibTransId="{C75247A2-D8D8-4844-ADF7-5EE8BF15D547}"/>
    <dgm:cxn modelId="{04BE654C-392B-4501-A163-23635C0C94C1}" type="presOf" srcId="{FB0488C6-0F27-4C35-A698-49CC3F6A7BBB}" destId="{11B4C335-335F-44CE-B7FE-EC44065D014E}" srcOrd="0" destOrd="0" presId="urn:microsoft.com/office/officeart/2005/8/layout/default"/>
    <dgm:cxn modelId="{CB6AACA3-0DBD-4213-B0B2-4C74F386CA18}" srcId="{DD00222F-652C-4BE1-AAFB-F47925588335}" destId="{FB0488C6-0F27-4C35-A698-49CC3F6A7BBB}" srcOrd="5" destOrd="0" parTransId="{966C7CC6-63C8-42D4-9842-667D03604E70}" sibTransId="{D76A4C76-2D62-48BF-A41C-BB42744C0BF4}"/>
    <dgm:cxn modelId="{4EF38CB1-46D3-4369-A588-36F683B3E21B}" type="presOf" srcId="{DD00222F-652C-4BE1-AAFB-F47925588335}" destId="{4D882997-E820-4FBE-BEF4-E9F3438078E9}" srcOrd="0" destOrd="0" presId="urn:microsoft.com/office/officeart/2005/8/layout/default"/>
    <dgm:cxn modelId="{093106C3-9B58-4A55-B888-A4800368A9DE}" type="presOf" srcId="{D1D86DC5-FBAA-46D6-85E0-75BB8D6C441D}" destId="{4A51DBEB-8109-4254-80B5-3082ED668B4E}" srcOrd="0" destOrd="0" presId="urn:microsoft.com/office/officeart/2005/8/layout/default"/>
    <dgm:cxn modelId="{3A078FD6-6594-475F-8BBC-890629E7F889}" type="presOf" srcId="{D3C4316F-6D5D-4AF3-AA3B-DC728695B4C3}" destId="{44F95ABB-98EB-4B98-AA79-31194F1811AA}" srcOrd="0" destOrd="0" presId="urn:microsoft.com/office/officeart/2005/8/layout/default"/>
    <dgm:cxn modelId="{EC04EFE4-AB2E-420E-83A5-7A2813A85EAC}" type="presOf" srcId="{D05732AB-8B92-4EED-8D0C-05B00F26E8E8}" destId="{2CDCAF94-7B85-4077-9286-2746D2E4002E}" srcOrd="0" destOrd="0" presId="urn:microsoft.com/office/officeart/2005/8/layout/default"/>
    <dgm:cxn modelId="{C43D89EE-1EFC-49C6-A0B7-2BE265E24A1E}" srcId="{DD00222F-652C-4BE1-AAFB-F47925588335}" destId="{94F3F1D5-1119-4C2C-98E2-544DC696CA23}" srcOrd="3" destOrd="0" parTransId="{1AB3B370-ACC4-4BE1-81C2-04299119DD67}" sibTransId="{188BD52F-EEA3-456B-A2F5-3C95FC7D3C5C}"/>
    <dgm:cxn modelId="{5B456BB0-7218-4523-B1D9-DFAAAA75EABF}" type="presParOf" srcId="{4D882997-E820-4FBE-BEF4-E9F3438078E9}" destId="{44F95ABB-98EB-4B98-AA79-31194F1811AA}" srcOrd="0" destOrd="0" presId="urn:microsoft.com/office/officeart/2005/8/layout/default"/>
    <dgm:cxn modelId="{E4EFA3DD-54CE-42A4-838A-B00283FA5B44}" type="presParOf" srcId="{4D882997-E820-4FBE-BEF4-E9F3438078E9}" destId="{68DE039F-1767-451F-A7E6-D11A95203EEA}" srcOrd="1" destOrd="0" presId="urn:microsoft.com/office/officeart/2005/8/layout/default"/>
    <dgm:cxn modelId="{A295451F-1822-40BA-BC10-22C7078C20C2}" type="presParOf" srcId="{4D882997-E820-4FBE-BEF4-E9F3438078E9}" destId="{F0437835-1816-498F-887F-81665A803476}" srcOrd="2" destOrd="0" presId="urn:microsoft.com/office/officeart/2005/8/layout/default"/>
    <dgm:cxn modelId="{4A0CA740-ECCD-4663-BF95-80690B346CAB}" type="presParOf" srcId="{4D882997-E820-4FBE-BEF4-E9F3438078E9}" destId="{8A86C1E9-95BE-4FE8-BBC4-7BAA5B80AED4}" srcOrd="3" destOrd="0" presId="urn:microsoft.com/office/officeart/2005/8/layout/default"/>
    <dgm:cxn modelId="{006EFD3E-3EE5-43C3-9E1E-C85B8A5797EA}" type="presParOf" srcId="{4D882997-E820-4FBE-BEF4-E9F3438078E9}" destId="{4A51DBEB-8109-4254-80B5-3082ED668B4E}" srcOrd="4" destOrd="0" presId="urn:microsoft.com/office/officeart/2005/8/layout/default"/>
    <dgm:cxn modelId="{526B2E2F-62DD-4282-94CE-DA91E859F884}" type="presParOf" srcId="{4D882997-E820-4FBE-BEF4-E9F3438078E9}" destId="{4596D4D3-1462-42CB-A942-0895B85B8D78}" srcOrd="5" destOrd="0" presId="urn:microsoft.com/office/officeart/2005/8/layout/default"/>
    <dgm:cxn modelId="{BF815E8B-E07D-41EF-A9F5-010530A46729}" type="presParOf" srcId="{4D882997-E820-4FBE-BEF4-E9F3438078E9}" destId="{1BE7B703-48AC-42EE-A03D-464FA6756E43}" srcOrd="6" destOrd="0" presId="urn:microsoft.com/office/officeart/2005/8/layout/default"/>
    <dgm:cxn modelId="{77C36722-4AEC-44FF-8F69-66C90F1B25F3}" type="presParOf" srcId="{4D882997-E820-4FBE-BEF4-E9F3438078E9}" destId="{D2FEF6F9-242E-48A8-934B-3D1ABB0CE6AA}" srcOrd="7" destOrd="0" presId="urn:microsoft.com/office/officeart/2005/8/layout/default"/>
    <dgm:cxn modelId="{6416EDF4-278B-4682-8B7E-DA76B9C6AEF1}" type="presParOf" srcId="{4D882997-E820-4FBE-BEF4-E9F3438078E9}" destId="{2CDCAF94-7B85-4077-9286-2746D2E4002E}" srcOrd="8" destOrd="0" presId="urn:microsoft.com/office/officeart/2005/8/layout/default"/>
    <dgm:cxn modelId="{0C022E5F-17F9-4A09-938A-670F89FB11AD}" type="presParOf" srcId="{4D882997-E820-4FBE-BEF4-E9F3438078E9}" destId="{75CB48BB-D323-45EF-B859-CE7FC2FE28A7}" srcOrd="9" destOrd="0" presId="urn:microsoft.com/office/officeart/2005/8/layout/default"/>
    <dgm:cxn modelId="{A7B26A42-972B-47E8-B970-2859D0615046}" type="presParOf" srcId="{4D882997-E820-4FBE-BEF4-E9F3438078E9}" destId="{11B4C335-335F-44CE-B7FE-EC44065D014E}"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0B3E89D7-70F9-4890-B858-0D4BF2B05A83}"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C1222336-0F78-4F77-A4DE-93F09A30C98E}">
      <dgm:prSet/>
      <dgm:spPr/>
      <dgm:t>
        <a:bodyPr/>
        <a:lstStyle/>
        <a:p>
          <a:r>
            <a:rPr lang="en-GB"/>
            <a:t>Non frustrating events – Anticipation and provided. </a:t>
          </a:r>
          <a:endParaRPr lang="en-US"/>
        </a:p>
      </dgm:t>
    </dgm:pt>
    <dgm:pt modelId="{119D7B0D-160D-461C-97DE-725BCC3D5335}" type="parTrans" cxnId="{7F963C83-88CA-42A8-A3D5-3F22CEB1AA86}">
      <dgm:prSet/>
      <dgm:spPr/>
      <dgm:t>
        <a:bodyPr/>
        <a:lstStyle/>
        <a:p>
          <a:endParaRPr lang="en-US"/>
        </a:p>
      </dgm:t>
    </dgm:pt>
    <dgm:pt modelId="{77AAA404-9AE7-46EE-AAF6-6E57BF67052A}" type="sibTrans" cxnId="{7F963C83-88CA-42A8-A3D5-3F22CEB1AA86}">
      <dgm:prSet/>
      <dgm:spPr/>
      <dgm:t>
        <a:bodyPr/>
        <a:lstStyle/>
        <a:p>
          <a:endParaRPr lang="en-US"/>
        </a:p>
      </dgm:t>
    </dgm:pt>
    <dgm:pt modelId="{D1EFA313-21AC-4DBE-BE4E-826A486BBC9B}">
      <dgm:prSet/>
      <dgm:spPr/>
      <dgm:t>
        <a:bodyPr/>
        <a:lstStyle/>
        <a:p>
          <a:r>
            <a:rPr lang="en-GB"/>
            <a:t>More difficult – Davis Contractors v Fareham Urban District Council [1956] </a:t>
          </a:r>
          <a:endParaRPr lang="en-US"/>
        </a:p>
      </dgm:t>
    </dgm:pt>
    <dgm:pt modelId="{B2FB4628-D0BC-4F23-B709-E79AE342FF4B}" type="parTrans" cxnId="{FC62BF63-5155-4128-9E68-78336BE176A9}">
      <dgm:prSet/>
      <dgm:spPr/>
      <dgm:t>
        <a:bodyPr/>
        <a:lstStyle/>
        <a:p>
          <a:endParaRPr lang="en-US"/>
        </a:p>
      </dgm:t>
    </dgm:pt>
    <dgm:pt modelId="{98D4B251-7E72-44D7-8ED1-BBC1A53E09DC}" type="sibTrans" cxnId="{FC62BF63-5155-4128-9E68-78336BE176A9}">
      <dgm:prSet/>
      <dgm:spPr/>
      <dgm:t>
        <a:bodyPr/>
        <a:lstStyle/>
        <a:p>
          <a:endParaRPr lang="en-US"/>
        </a:p>
      </dgm:t>
    </dgm:pt>
    <dgm:pt modelId="{A92296D9-4F65-4C6E-9BC2-C1F95CD9077B}">
      <dgm:prSet/>
      <dgm:spPr/>
      <dgm:t>
        <a:bodyPr/>
        <a:lstStyle/>
        <a:p>
          <a:r>
            <a:rPr lang="en-GB"/>
            <a:t>Event self-induced – Taylor v Caldwell [1863] ; The Super Servant 2 [1990]. </a:t>
          </a:r>
          <a:endParaRPr lang="en-US"/>
        </a:p>
      </dgm:t>
    </dgm:pt>
    <dgm:pt modelId="{3D86143B-D69F-410A-BED7-98F3B3E51A15}" type="parTrans" cxnId="{FE4CC325-18DB-442F-A40F-820D7AAC99E9}">
      <dgm:prSet/>
      <dgm:spPr/>
      <dgm:t>
        <a:bodyPr/>
        <a:lstStyle/>
        <a:p>
          <a:endParaRPr lang="en-US"/>
        </a:p>
      </dgm:t>
    </dgm:pt>
    <dgm:pt modelId="{65255970-34FA-48B4-A894-8F2C07D4BA1A}" type="sibTrans" cxnId="{FE4CC325-18DB-442F-A40F-820D7AAC99E9}">
      <dgm:prSet/>
      <dgm:spPr/>
      <dgm:t>
        <a:bodyPr/>
        <a:lstStyle/>
        <a:p>
          <a:endParaRPr lang="en-US"/>
        </a:p>
      </dgm:t>
    </dgm:pt>
    <dgm:pt modelId="{8216B743-476A-4969-8B9C-FAAA779A10F6}">
      <dgm:prSet/>
      <dgm:spPr/>
      <dgm:t>
        <a:bodyPr/>
        <a:lstStyle/>
        <a:p>
          <a:r>
            <a:rPr lang="en-GB"/>
            <a:t>Contract cannot provide for event. </a:t>
          </a:r>
          <a:endParaRPr lang="en-US"/>
        </a:p>
      </dgm:t>
    </dgm:pt>
    <dgm:pt modelId="{E1311CA1-A954-474A-A324-171679A8BD48}" type="parTrans" cxnId="{3C45E26D-0323-41AB-AB21-FDA26113DC69}">
      <dgm:prSet/>
      <dgm:spPr/>
      <dgm:t>
        <a:bodyPr/>
        <a:lstStyle/>
        <a:p>
          <a:endParaRPr lang="en-US"/>
        </a:p>
      </dgm:t>
    </dgm:pt>
    <dgm:pt modelId="{8310087F-3472-40E9-8B5B-94BBEFDA40E3}" type="sibTrans" cxnId="{3C45E26D-0323-41AB-AB21-FDA26113DC69}">
      <dgm:prSet/>
      <dgm:spPr/>
      <dgm:t>
        <a:bodyPr/>
        <a:lstStyle/>
        <a:p>
          <a:endParaRPr lang="en-US"/>
        </a:p>
      </dgm:t>
    </dgm:pt>
    <dgm:pt modelId="{635386A2-9FD9-423C-A953-3CFFD6E24E83}" type="pres">
      <dgm:prSet presAssocID="{0B3E89D7-70F9-4890-B858-0D4BF2B05A83}" presName="vert0" presStyleCnt="0">
        <dgm:presLayoutVars>
          <dgm:dir/>
          <dgm:animOne val="branch"/>
          <dgm:animLvl val="lvl"/>
        </dgm:presLayoutVars>
      </dgm:prSet>
      <dgm:spPr/>
    </dgm:pt>
    <dgm:pt modelId="{3C410647-BA3A-49EC-87E0-A4E1B257CD6E}" type="pres">
      <dgm:prSet presAssocID="{C1222336-0F78-4F77-A4DE-93F09A30C98E}" presName="thickLine" presStyleLbl="alignNode1" presStyleIdx="0" presStyleCnt="4"/>
      <dgm:spPr/>
    </dgm:pt>
    <dgm:pt modelId="{ACD2FDFA-AACA-4A14-86DB-D358711FFA60}" type="pres">
      <dgm:prSet presAssocID="{C1222336-0F78-4F77-A4DE-93F09A30C98E}" presName="horz1" presStyleCnt="0"/>
      <dgm:spPr/>
    </dgm:pt>
    <dgm:pt modelId="{8D76E346-5590-4E59-9922-3335FCD535A5}" type="pres">
      <dgm:prSet presAssocID="{C1222336-0F78-4F77-A4DE-93F09A30C98E}" presName="tx1" presStyleLbl="revTx" presStyleIdx="0" presStyleCnt="4"/>
      <dgm:spPr/>
    </dgm:pt>
    <dgm:pt modelId="{4DFF44C3-612C-47AB-832A-3C8A03DDA72B}" type="pres">
      <dgm:prSet presAssocID="{C1222336-0F78-4F77-A4DE-93F09A30C98E}" presName="vert1" presStyleCnt="0"/>
      <dgm:spPr/>
    </dgm:pt>
    <dgm:pt modelId="{9419385E-5472-46F0-956B-21EEA7C3169A}" type="pres">
      <dgm:prSet presAssocID="{D1EFA313-21AC-4DBE-BE4E-826A486BBC9B}" presName="thickLine" presStyleLbl="alignNode1" presStyleIdx="1" presStyleCnt="4"/>
      <dgm:spPr/>
    </dgm:pt>
    <dgm:pt modelId="{89D82AC6-E83C-4966-8D25-73C608EE4E42}" type="pres">
      <dgm:prSet presAssocID="{D1EFA313-21AC-4DBE-BE4E-826A486BBC9B}" presName="horz1" presStyleCnt="0"/>
      <dgm:spPr/>
    </dgm:pt>
    <dgm:pt modelId="{673AFACE-9041-4113-ACC8-04613ED3E7B9}" type="pres">
      <dgm:prSet presAssocID="{D1EFA313-21AC-4DBE-BE4E-826A486BBC9B}" presName="tx1" presStyleLbl="revTx" presStyleIdx="1" presStyleCnt="4"/>
      <dgm:spPr/>
    </dgm:pt>
    <dgm:pt modelId="{C8120F13-DD42-4781-8C9E-C73A546DAD74}" type="pres">
      <dgm:prSet presAssocID="{D1EFA313-21AC-4DBE-BE4E-826A486BBC9B}" presName="vert1" presStyleCnt="0"/>
      <dgm:spPr/>
    </dgm:pt>
    <dgm:pt modelId="{E633D9A5-AE0B-4240-A112-66137918B5FB}" type="pres">
      <dgm:prSet presAssocID="{A92296D9-4F65-4C6E-9BC2-C1F95CD9077B}" presName="thickLine" presStyleLbl="alignNode1" presStyleIdx="2" presStyleCnt="4"/>
      <dgm:spPr/>
    </dgm:pt>
    <dgm:pt modelId="{944CDE4D-FAE7-4957-A590-387B7A0B1508}" type="pres">
      <dgm:prSet presAssocID="{A92296D9-4F65-4C6E-9BC2-C1F95CD9077B}" presName="horz1" presStyleCnt="0"/>
      <dgm:spPr/>
    </dgm:pt>
    <dgm:pt modelId="{AA1BC5F6-D24E-4DBC-A8B8-98240E1AB6F7}" type="pres">
      <dgm:prSet presAssocID="{A92296D9-4F65-4C6E-9BC2-C1F95CD9077B}" presName="tx1" presStyleLbl="revTx" presStyleIdx="2" presStyleCnt="4"/>
      <dgm:spPr/>
    </dgm:pt>
    <dgm:pt modelId="{22333763-435A-4EAC-B464-A5E4AF91C186}" type="pres">
      <dgm:prSet presAssocID="{A92296D9-4F65-4C6E-9BC2-C1F95CD9077B}" presName="vert1" presStyleCnt="0"/>
      <dgm:spPr/>
    </dgm:pt>
    <dgm:pt modelId="{BEA5CF19-DBBD-4500-8C47-9697DCA791FC}" type="pres">
      <dgm:prSet presAssocID="{8216B743-476A-4969-8B9C-FAAA779A10F6}" presName="thickLine" presStyleLbl="alignNode1" presStyleIdx="3" presStyleCnt="4"/>
      <dgm:spPr/>
    </dgm:pt>
    <dgm:pt modelId="{BA3BBBEB-F641-4001-8D6C-C5ACF1E10A16}" type="pres">
      <dgm:prSet presAssocID="{8216B743-476A-4969-8B9C-FAAA779A10F6}" presName="horz1" presStyleCnt="0"/>
      <dgm:spPr/>
    </dgm:pt>
    <dgm:pt modelId="{C44FE028-A76A-41A3-BB7E-6463107CBE37}" type="pres">
      <dgm:prSet presAssocID="{8216B743-476A-4969-8B9C-FAAA779A10F6}" presName="tx1" presStyleLbl="revTx" presStyleIdx="3" presStyleCnt="4"/>
      <dgm:spPr/>
    </dgm:pt>
    <dgm:pt modelId="{A84E185B-2B56-47AC-B46D-57D86CBB1941}" type="pres">
      <dgm:prSet presAssocID="{8216B743-476A-4969-8B9C-FAAA779A10F6}" presName="vert1" presStyleCnt="0"/>
      <dgm:spPr/>
    </dgm:pt>
  </dgm:ptLst>
  <dgm:cxnLst>
    <dgm:cxn modelId="{AAB4B20C-3BC8-4085-A7EC-1924AB855FA8}" type="presOf" srcId="{0B3E89D7-70F9-4890-B858-0D4BF2B05A83}" destId="{635386A2-9FD9-423C-A953-3CFFD6E24E83}" srcOrd="0" destOrd="0" presId="urn:microsoft.com/office/officeart/2008/layout/LinedList"/>
    <dgm:cxn modelId="{FE4CC325-18DB-442F-A40F-820D7AAC99E9}" srcId="{0B3E89D7-70F9-4890-B858-0D4BF2B05A83}" destId="{A92296D9-4F65-4C6E-9BC2-C1F95CD9077B}" srcOrd="2" destOrd="0" parTransId="{3D86143B-D69F-410A-BED7-98F3B3E51A15}" sibTransId="{65255970-34FA-48B4-A894-8F2C07D4BA1A}"/>
    <dgm:cxn modelId="{FC62BF63-5155-4128-9E68-78336BE176A9}" srcId="{0B3E89D7-70F9-4890-B858-0D4BF2B05A83}" destId="{D1EFA313-21AC-4DBE-BE4E-826A486BBC9B}" srcOrd="1" destOrd="0" parTransId="{B2FB4628-D0BC-4F23-B709-E79AE342FF4B}" sibTransId="{98D4B251-7E72-44D7-8ED1-BBC1A53E09DC}"/>
    <dgm:cxn modelId="{3C45E26D-0323-41AB-AB21-FDA26113DC69}" srcId="{0B3E89D7-70F9-4890-B858-0D4BF2B05A83}" destId="{8216B743-476A-4969-8B9C-FAAA779A10F6}" srcOrd="3" destOrd="0" parTransId="{E1311CA1-A954-474A-A324-171679A8BD48}" sibTransId="{8310087F-3472-40E9-8B5B-94BBEFDA40E3}"/>
    <dgm:cxn modelId="{FA0DB652-C276-4A17-AF20-D58E461A3EE9}" type="presOf" srcId="{D1EFA313-21AC-4DBE-BE4E-826A486BBC9B}" destId="{673AFACE-9041-4113-ACC8-04613ED3E7B9}" srcOrd="0" destOrd="0" presId="urn:microsoft.com/office/officeart/2008/layout/LinedList"/>
    <dgm:cxn modelId="{94987482-8807-47E4-9905-A3E5D397197A}" type="presOf" srcId="{8216B743-476A-4969-8B9C-FAAA779A10F6}" destId="{C44FE028-A76A-41A3-BB7E-6463107CBE37}" srcOrd="0" destOrd="0" presId="urn:microsoft.com/office/officeart/2008/layout/LinedList"/>
    <dgm:cxn modelId="{7F963C83-88CA-42A8-A3D5-3F22CEB1AA86}" srcId="{0B3E89D7-70F9-4890-B858-0D4BF2B05A83}" destId="{C1222336-0F78-4F77-A4DE-93F09A30C98E}" srcOrd="0" destOrd="0" parTransId="{119D7B0D-160D-461C-97DE-725BCC3D5335}" sibTransId="{77AAA404-9AE7-46EE-AAF6-6E57BF67052A}"/>
    <dgm:cxn modelId="{9C9FFE93-A3F1-4B20-B36F-849D70675AE3}" type="presOf" srcId="{A92296D9-4F65-4C6E-9BC2-C1F95CD9077B}" destId="{AA1BC5F6-D24E-4DBC-A8B8-98240E1AB6F7}" srcOrd="0" destOrd="0" presId="urn:microsoft.com/office/officeart/2008/layout/LinedList"/>
    <dgm:cxn modelId="{878D7DD7-F89F-4C7E-854E-DC553587E21B}" type="presOf" srcId="{C1222336-0F78-4F77-A4DE-93F09A30C98E}" destId="{8D76E346-5590-4E59-9922-3335FCD535A5}" srcOrd="0" destOrd="0" presId="urn:microsoft.com/office/officeart/2008/layout/LinedList"/>
    <dgm:cxn modelId="{2F9681F5-10CF-4EF4-8E18-3760E008B2ED}" type="presParOf" srcId="{635386A2-9FD9-423C-A953-3CFFD6E24E83}" destId="{3C410647-BA3A-49EC-87E0-A4E1B257CD6E}" srcOrd="0" destOrd="0" presId="urn:microsoft.com/office/officeart/2008/layout/LinedList"/>
    <dgm:cxn modelId="{82BA8285-5849-45A3-A293-E72B69981A29}" type="presParOf" srcId="{635386A2-9FD9-423C-A953-3CFFD6E24E83}" destId="{ACD2FDFA-AACA-4A14-86DB-D358711FFA60}" srcOrd="1" destOrd="0" presId="urn:microsoft.com/office/officeart/2008/layout/LinedList"/>
    <dgm:cxn modelId="{83960850-2D1B-403B-B192-C4B35374DB60}" type="presParOf" srcId="{ACD2FDFA-AACA-4A14-86DB-D358711FFA60}" destId="{8D76E346-5590-4E59-9922-3335FCD535A5}" srcOrd="0" destOrd="0" presId="urn:microsoft.com/office/officeart/2008/layout/LinedList"/>
    <dgm:cxn modelId="{524888F2-8D7D-404C-86EE-FF533ACF16AB}" type="presParOf" srcId="{ACD2FDFA-AACA-4A14-86DB-D358711FFA60}" destId="{4DFF44C3-612C-47AB-832A-3C8A03DDA72B}" srcOrd="1" destOrd="0" presId="urn:microsoft.com/office/officeart/2008/layout/LinedList"/>
    <dgm:cxn modelId="{09CCCB8D-DF4D-401F-A668-4264AB0A2363}" type="presParOf" srcId="{635386A2-9FD9-423C-A953-3CFFD6E24E83}" destId="{9419385E-5472-46F0-956B-21EEA7C3169A}" srcOrd="2" destOrd="0" presId="urn:microsoft.com/office/officeart/2008/layout/LinedList"/>
    <dgm:cxn modelId="{51AFEC15-0D3E-45F2-BAAF-459B8FF2C7BC}" type="presParOf" srcId="{635386A2-9FD9-423C-A953-3CFFD6E24E83}" destId="{89D82AC6-E83C-4966-8D25-73C608EE4E42}" srcOrd="3" destOrd="0" presId="urn:microsoft.com/office/officeart/2008/layout/LinedList"/>
    <dgm:cxn modelId="{FD18D525-AE12-4573-81B6-6096E4183A8B}" type="presParOf" srcId="{89D82AC6-E83C-4966-8D25-73C608EE4E42}" destId="{673AFACE-9041-4113-ACC8-04613ED3E7B9}" srcOrd="0" destOrd="0" presId="urn:microsoft.com/office/officeart/2008/layout/LinedList"/>
    <dgm:cxn modelId="{BFD8101D-3296-4A17-B54A-A806717716EB}" type="presParOf" srcId="{89D82AC6-E83C-4966-8D25-73C608EE4E42}" destId="{C8120F13-DD42-4781-8C9E-C73A546DAD74}" srcOrd="1" destOrd="0" presId="urn:microsoft.com/office/officeart/2008/layout/LinedList"/>
    <dgm:cxn modelId="{FC8E622D-BC15-4AA5-9C8B-0CFADE81DECA}" type="presParOf" srcId="{635386A2-9FD9-423C-A953-3CFFD6E24E83}" destId="{E633D9A5-AE0B-4240-A112-66137918B5FB}" srcOrd="4" destOrd="0" presId="urn:microsoft.com/office/officeart/2008/layout/LinedList"/>
    <dgm:cxn modelId="{165EF98D-752F-4218-868C-844D9CD2B069}" type="presParOf" srcId="{635386A2-9FD9-423C-A953-3CFFD6E24E83}" destId="{944CDE4D-FAE7-4957-A590-387B7A0B1508}" srcOrd="5" destOrd="0" presId="urn:microsoft.com/office/officeart/2008/layout/LinedList"/>
    <dgm:cxn modelId="{C3F3DEAD-2E41-489B-8055-BB5FF0EDE818}" type="presParOf" srcId="{944CDE4D-FAE7-4957-A590-387B7A0B1508}" destId="{AA1BC5F6-D24E-4DBC-A8B8-98240E1AB6F7}" srcOrd="0" destOrd="0" presId="urn:microsoft.com/office/officeart/2008/layout/LinedList"/>
    <dgm:cxn modelId="{91A81AA7-DFBA-4CB9-AE51-232500A74096}" type="presParOf" srcId="{944CDE4D-FAE7-4957-A590-387B7A0B1508}" destId="{22333763-435A-4EAC-B464-A5E4AF91C186}" srcOrd="1" destOrd="0" presId="urn:microsoft.com/office/officeart/2008/layout/LinedList"/>
    <dgm:cxn modelId="{CDA869ED-9DDA-4686-A599-0E7F88F07431}" type="presParOf" srcId="{635386A2-9FD9-423C-A953-3CFFD6E24E83}" destId="{BEA5CF19-DBBD-4500-8C47-9697DCA791FC}" srcOrd="6" destOrd="0" presId="urn:microsoft.com/office/officeart/2008/layout/LinedList"/>
    <dgm:cxn modelId="{72BEBF19-30E2-45C6-8881-B40DCB460E74}" type="presParOf" srcId="{635386A2-9FD9-423C-A953-3CFFD6E24E83}" destId="{BA3BBBEB-F641-4001-8D6C-C5ACF1E10A16}" srcOrd="7" destOrd="0" presId="urn:microsoft.com/office/officeart/2008/layout/LinedList"/>
    <dgm:cxn modelId="{12702719-E80D-491B-9246-C536A1D8CBF9}" type="presParOf" srcId="{BA3BBBEB-F641-4001-8D6C-C5ACF1E10A16}" destId="{C44FE028-A76A-41A3-BB7E-6463107CBE37}" srcOrd="0" destOrd="0" presId="urn:microsoft.com/office/officeart/2008/layout/LinedList"/>
    <dgm:cxn modelId="{22CFA4C0-22B8-4024-8AAE-A1EBD9F096B0}" type="presParOf" srcId="{BA3BBBEB-F641-4001-8D6C-C5ACF1E10A16}" destId="{A84E185B-2B56-47AC-B46D-57D86CBB1941}"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0F6398-4C94-40BA-AFF4-E09F077BDFA7}">
      <dsp:nvSpPr>
        <dsp:cNvPr id="0" name=""/>
        <dsp:cNvSpPr/>
      </dsp:nvSpPr>
      <dsp:spPr>
        <a:xfrm>
          <a:off x="0" y="1901"/>
          <a:ext cx="6301601" cy="8103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D83A679-8D69-4D24-9AEB-5DCF2163CC31}">
      <dsp:nvSpPr>
        <dsp:cNvPr id="0" name=""/>
        <dsp:cNvSpPr/>
      </dsp:nvSpPr>
      <dsp:spPr>
        <a:xfrm>
          <a:off x="245129" y="184229"/>
          <a:ext cx="445690" cy="44569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AE655EB-F730-411A-8FA9-C52B32FC406A}">
      <dsp:nvSpPr>
        <dsp:cNvPr id="0" name=""/>
        <dsp:cNvSpPr/>
      </dsp:nvSpPr>
      <dsp:spPr>
        <a:xfrm>
          <a:off x="935949" y="1901"/>
          <a:ext cx="5365651" cy="8103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762" tIns="85762" rIns="85762" bIns="85762" numCol="1" spcCol="1270" anchor="ctr" anchorCtr="0">
          <a:noAutofit/>
        </a:bodyPr>
        <a:lstStyle/>
        <a:p>
          <a:pPr marL="0" lvl="0" indent="0" algn="l" defTabSz="844550">
            <a:lnSpc>
              <a:spcPct val="90000"/>
            </a:lnSpc>
            <a:spcBef>
              <a:spcPct val="0"/>
            </a:spcBef>
            <a:spcAft>
              <a:spcPct val="35000"/>
            </a:spcAft>
            <a:buNone/>
          </a:pPr>
          <a:r>
            <a:rPr lang="en-GB" sz="1900" kern="1200"/>
            <a:t>Aims and learning objectives. </a:t>
          </a:r>
          <a:endParaRPr lang="en-US" sz="1900" kern="1200"/>
        </a:p>
      </dsp:txBody>
      <dsp:txXfrm>
        <a:off x="935949" y="1901"/>
        <a:ext cx="5365651" cy="810345"/>
      </dsp:txXfrm>
    </dsp:sp>
    <dsp:sp modelId="{293540DA-80C4-4EE4-86F3-535F35B146D4}">
      <dsp:nvSpPr>
        <dsp:cNvPr id="0" name=""/>
        <dsp:cNvSpPr/>
      </dsp:nvSpPr>
      <dsp:spPr>
        <a:xfrm>
          <a:off x="0" y="1014833"/>
          <a:ext cx="6301601" cy="8103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728EE0E-BD6C-4E96-BB6C-E17378ABF135}">
      <dsp:nvSpPr>
        <dsp:cNvPr id="0" name=""/>
        <dsp:cNvSpPr/>
      </dsp:nvSpPr>
      <dsp:spPr>
        <a:xfrm>
          <a:off x="245129" y="1197161"/>
          <a:ext cx="445690" cy="44569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2967095-DEDC-4DEB-9E89-7B8FB2C918FA}">
      <dsp:nvSpPr>
        <dsp:cNvPr id="0" name=""/>
        <dsp:cNvSpPr/>
      </dsp:nvSpPr>
      <dsp:spPr>
        <a:xfrm>
          <a:off x="935949" y="1014833"/>
          <a:ext cx="5365651" cy="8103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762" tIns="85762" rIns="85762" bIns="85762" numCol="1" spcCol="1270" anchor="ctr" anchorCtr="0">
          <a:noAutofit/>
        </a:bodyPr>
        <a:lstStyle/>
        <a:p>
          <a:pPr marL="0" lvl="0" indent="0" algn="l" defTabSz="844550">
            <a:lnSpc>
              <a:spcPct val="90000"/>
            </a:lnSpc>
            <a:spcBef>
              <a:spcPct val="0"/>
            </a:spcBef>
            <a:spcAft>
              <a:spcPct val="35000"/>
            </a:spcAft>
            <a:buNone/>
          </a:pPr>
          <a:r>
            <a:rPr lang="en-GB" sz="1900" kern="1200"/>
            <a:t>Breach of contract. </a:t>
          </a:r>
          <a:endParaRPr lang="en-US" sz="1900" kern="1200"/>
        </a:p>
      </dsp:txBody>
      <dsp:txXfrm>
        <a:off x="935949" y="1014833"/>
        <a:ext cx="5365651" cy="810345"/>
      </dsp:txXfrm>
    </dsp:sp>
    <dsp:sp modelId="{3193EE7E-A543-4EFD-BEE0-361D3E909E93}">
      <dsp:nvSpPr>
        <dsp:cNvPr id="0" name=""/>
        <dsp:cNvSpPr/>
      </dsp:nvSpPr>
      <dsp:spPr>
        <a:xfrm>
          <a:off x="0" y="2027765"/>
          <a:ext cx="6301601" cy="8103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9200E0E-10EC-4735-9213-FFFB92D90B71}">
      <dsp:nvSpPr>
        <dsp:cNvPr id="0" name=""/>
        <dsp:cNvSpPr/>
      </dsp:nvSpPr>
      <dsp:spPr>
        <a:xfrm>
          <a:off x="245129" y="2210093"/>
          <a:ext cx="445690" cy="44569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E26D832-B137-43DB-BE71-6648F6A616F0}">
      <dsp:nvSpPr>
        <dsp:cNvPr id="0" name=""/>
        <dsp:cNvSpPr/>
      </dsp:nvSpPr>
      <dsp:spPr>
        <a:xfrm>
          <a:off x="935949" y="2027765"/>
          <a:ext cx="5365651" cy="8103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762" tIns="85762" rIns="85762" bIns="85762" numCol="1" spcCol="1270" anchor="ctr" anchorCtr="0">
          <a:noAutofit/>
        </a:bodyPr>
        <a:lstStyle/>
        <a:p>
          <a:pPr marL="0" lvl="0" indent="0" algn="l" defTabSz="844550">
            <a:lnSpc>
              <a:spcPct val="90000"/>
            </a:lnSpc>
            <a:spcBef>
              <a:spcPct val="0"/>
            </a:spcBef>
            <a:spcAft>
              <a:spcPct val="35000"/>
            </a:spcAft>
            <a:buNone/>
          </a:pPr>
          <a:r>
            <a:rPr lang="en-GB" sz="1900" kern="1200"/>
            <a:t>Activities. </a:t>
          </a:r>
          <a:endParaRPr lang="en-US" sz="1900" kern="1200"/>
        </a:p>
      </dsp:txBody>
      <dsp:txXfrm>
        <a:off x="935949" y="2027765"/>
        <a:ext cx="5365651" cy="810345"/>
      </dsp:txXfrm>
    </dsp:sp>
    <dsp:sp modelId="{F5DEFE9D-7DEE-4E2A-8402-5B966ACF371F}">
      <dsp:nvSpPr>
        <dsp:cNvPr id="0" name=""/>
        <dsp:cNvSpPr/>
      </dsp:nvSpPr>
      <dsp:spPr>
        <a:xfrm>
          <a:off x="0" y="3040697"/>
          <a:ext cx="6301601" cy="8103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2A4E3D2-9608-4C89-9A40-AF218B60D5B6}">
      <dsp:nvSpPr>
        <dsp:cNvPr id="0" name=""/>
        <dsp:cNvSpPr/>
      </dsp:nvSpPr>
      <dsp:spPr>
        <a:xfrm>
          <a:off x="245129" y="3223025"/>
          <a:ext cx="445690" cy="44569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670A153-45D4-473C-960C-A498D7744E83}">
      <dsp:nvSpPr>
        <dsp:cNvPr id="0" name=""/>
        <dsp:cNvSpPr/>
      </dsp:nvSpPr>
      <dsp:spPr>
        <a:xfrm>
          <a:off x="935949" y="3040697"/>
          <a:ext cx="5365651" cy="8103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762" tIns="85762" rIns="85762" bIns="85762" numCol="1" spcCol="1270" anchor="ctr" anchorCtr="0">
          <a:noAutofit/>
        </a:bodyPr>
        <a:lstStyle/>
        <a:p>
          <a:pPr marL="0" lvl="0" indent="0" algn="l" defTabSz="844550">
            <a:lnSpc>
              <a:spcPct val="90000"/>
            </a:lnSpc>
            <a:spcBef>
              <a:spcPct val="0"/>
            </a:spcBef>
            <a:spcAft>
              <a:spcPct val="35000"/>
            </a:spcAft>
            <a:buNone/>
          </a:pPr>
          <a:r>
            <a:rPr lang="en-GB" sz="1900" kern="1200" dirty="0"/>
            <a:t> </a:t>
          </a:r>
          <a:endParaRPr lang="en-US" sz="1900" kern="1200" dirty="0"/>
        </a:p>
      </dsp:txBody>
      <dsp:txXfrm>
        <a:off x="935949" y="3040697"/>
        <a:ext cx="5365651" cy="810345"/>
      </dsp:txXfrm>
    </dsp:sp>
    <dsp:sp modelId="{C4C0C1BB-3AB7-42A9-A00A-2CDB9A6CF101}">
      <dsp:nvSpPr>
        <dsp:cNvPr id="0" name=""/>
        <dsp:cNvSpPr/>
      </dsp:nvSpPr>
      <dsp:spPr>
        <a:xfrm>
          <a:off x="0" y="4053629"/>
          <a:ext cx="6301601" cy="8103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A161542-0D0F-45F8-BA86-45FCA7F3AA07}">
      <dsp:nvSpPr>
        <dsp:cNvPr id="0" name=""/>
        <dsp:cNvSpPr/>
      </dsp:nvSpPr>
      <dsp:spPr>
        <a:xfrm>
          <a:off x="245129" y="4235957"/>
          <a:ext cx="445690" cy="44569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B061452-153A-4E70-852D-09ED9AC12EE8}">
      <dsp:nvSpPr>
        <dsp:cNvPr id="0" name=""/>
        <dsp:cNvSpPr/>
      </dsp:nvSpPr>
      <dsp:spPr>
        <a:xfrm>
          <a:off x="935949" y="4053629"/>
          <a:ext cx="5365651" cy="8103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762" tIns="85762" rIns="85762" bIns="85762" numCol="1" spcCol="1270" anchor="ctr" anchorCtr="0">
          <a:noAutofit/>
        </a:bodyPr>
        <a:lstStyle/>
        <a:p>
          <a:pPr marL="0" lvl="0" indent="0" algn="l" defTabSz="844550">
            <a:lnSpc>
              <a:spcPct val="90000"/>
            </a:lnSpc>
            <a:spcBef>
              <a:spcPct val="0"/>
            </a:spcBef>
            <a:spcAft>
              <a:spcPct val="35000"/>
            </a:spcAft>
            <a:buNone/>
          </a:pPr>
          <a:r>
            <a:rPr lang="en-GB" sz="1900" kern="1200"/>
            <a:t>Summary</a:t>
          </a:r>
          <a:endParaRPr lang="en-US" sz="1900" kern="1200"/>
        </a:p>
      </dsp:txBody>
      <dsp:txXfrm>
        <a:off x="935949" y="4053629"/>
        <a:ext cx="5365651" cy="810345"/>
      </dsp:txXfrm>
    </dsp:sp>
    <dsp:sp modelId="{3070DDEC-0C2A-4E2A-A7F9-2591D330578C}">
      <dsp:nvSpPr>
        <dsp:cNvPr id="0" name=""/>
        <dsp:cNvSpPr/>
      </dsp:nvSpPr>
      <dsp:spPr>
        <a:xfrm>
          <a:off x="0" y="5066561"/>
          <a:ext cx="6301601" cy="8103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97D6D4E-5C27-480B-AF50-CEAF561A3B72}">
      <dsp:nvSpPr>
        <dsp:cNvPr id="0" name=""/>
        <dsp:cNvSpPr/>
      </dsp:nvSpPr>
      <dsp:spPr>
        <a:xfrm>
          <a:off x="245129" y="5248889"/>
          <a:ext cx="445690" cy="445690"/>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987C965-CB27-438A-AD3E-20EE28EBCD37}">
      <dsp:nvSpPr>
        <dsp:cNvPr id="0" name=""/>
        <dsp:cNvSpPr/>
      </dsp:nvSpPr>
      <dsp:spPr>
        <a:xfrm>
          <a:off x="935949" y="5066561"/>
          <a:ext cx="5365651" cy="8103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762" tIns="85762" rIns="85762" bIns="85762" numCol="1" spcCol="1270" anchor="ctr" anchorCtr="0">
          <a:noAutofit/>
        </a:bodyPr>
        <a:lstStyle/>
        <a:p>
          <a:pPr marL="0" lvl="0" indent="0" algn="l" defTabSz="844550">
            <a:lnSpc>
              <a:spcPct val="90000"/>
            </a:lnSpc>
            <a:spcBef>
              <a:spcPct val="0"/>
            </a:spcBef>
            <a:spcAft>
              <a:spcPct val="35000"/>
            </a:spcAft>
            <a:buNone/>
          </a:pPr>
          <a:r>
            <a:rPr lang="en-GB" sz="1900" kern="1200"/>
            <a:t>Thank you, any questions?</a:t>
          </a:r>
          <a:endParaRPr lang="en-US" sz="1900" kern="1200"/>
        </a:p>
      </dsp:txBody>
      <dsp:txXfrm>
        <a:off x="935949" y="5066561"/>
        <a:ext cx="5365651" cy="81034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E6B76E-1DA1-4606-9BDE-312211E902A7}">
      <dsp:nvSpPr>
        <dsp:cNvPr id="0" name=""/>
        <dsp:cNvSpPr/>
      </dsp:nvSpPr>
      <dsp:spPr>
        <a:xfrm>
          <a:off x="0" y="536674"/>
          <a:ext cx="6301601" cy="235521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The aim of today’s session is to discuss breach of contract, the exam and to practice some scenarios. </a:t>
          </a:r>
          <a:endParaRPr lang="en-US" sz="3300" kern="1200"/>
        </a:p>
      </dsp:txBody>
      <dsp:txXfrm>
        <a:off x="114972" y="651646"/>
        <a:ext cx="6071657" cy="2125266"/>
      </dsp:txXfrm>
    </dsp:sp>
    <dsp:sp modelId="{AF07C2E2-DD12-4100-BA9A-1E0C1B6282B2}">
      <dsp:nvSpPr>
        <dsp:cNvPr id="0" name=""/>
        <dsp:cNvSpPr/>
      </dsp:nvSpPr>
      <dsp:spPr>
        <a:xfrm>
          <a:off x="0" y="2986924"/>
          <a:ext cx="6301601" cy="235521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By the end of today’s session students should be able to demonstrate their understanding of breach of contract. </a:t>
          </a:r>
          <a:endParaRPr lang="en-US" sz="3300" kern="1200"/>
        </a:p>
      </dsp:txBody>
      <dsp:txXfrm>
        <a:off x="114972" y="3101896"/>
        <a:ext cx="6071657" cy="212526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CA5916-3C30-420B-B4DE-5A23A54E7388}">
      <dsp:nvSpPr>
        <dsp:cNvPr id="0" name=""/>
        <dsp:cNvSpPr/>
      </dsp:nvSpPr>
      <dsp:spPr>
        <a:xfrm>
          <a:off x="0" y="2439"/>
          <a:ext cx="6301601" cy="1236616"/>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26BC532-36D3-4873-95C7-DABEAC10420D}">
      <dsp:nvSpPr>
        <dsp:cNvPr id="0" name=""/>
        <dsp:cNvSpPr/>
      </dsp:nvSpPr>
      <dsp:spPr>
        <a:xfrm>
          <a:off x="374076" y="280678"/>
          <a:ext cx="680139" cy="68013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CB6D540-93F1-4072-9D5E-28B81281C215}">
      <dsp:nvSpPr>
        <dsp:cNvPr id="0" name=""/>
        <dsp:cNvSpPr/>
      </dsp:nvSpPr>
      <dsp:spPr>
        <a:xfrm>
          <a:off x="1428292" y="2439"/>
          <a:ext cx="4873308" cy="12366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875" tIns="130875" rIns="130875" bIns="130875" numCol="1" spcCol="1270" anchor="ctr" anchorCtr="0">
          <a:noAutofit/>
        </a:bodyPr>
        <a:lstStyle/>
        <a:p>
          <a:pPr marL="0" lvl="0" indent="0" algn="l" defTabSz="977900">
            <a:lnSpc>
              <a:spcPct val="90000"/>
            </a:lnSpc>
            <a:spcBef>
              <a:spcPct val="0"/>
            </a:spcBef>
            <a:spcAft>
              <a:spcPct val="35000"/>
            </a:spcAft>
            <a:buNone/>
          </a:pPr>
          <a:r>
            <a:rPr lang="en-GB" sz="2200" b="1" i="1" u="sng" kern="1200"/>
            <a:t>Attempt and rejection </a:t>
          </a:r>
          <a:r>
            <a:rPr lang="en-GB" sz="2200" kern="1200"/>
            <a:t>– one party tries to perform their part of the contract, but it is rejected by the other. </a:t>
          </a:r>
          <a:endParaRPr lang="en-US" sz="2200" kern="1200" dirty="0"/>
        </a:p>
      </dsp:txBody>
      <dsp:txXfrm>
        <a:off x="1428292" y="2439"/>
        <a:ext cx="4873308" cy="1236616"/>
      </dsp:txXfrm>
    </dsp:sp>
    <dsp:sp modelId="{983EB9ED-23C3-4901-A39B-93E70BE46D98}">
      <dsp:nvSpPr>
        <dsp:cNvPr id="0" name=""/>
        <dsp:cNvSpPr/>
      </dsp:nvSpPr>
      <dsp:spPr>
        <a:xfrm>
          <a:off x="0" y="1548210"/>
          <a:ext cx="6301601" cy="1236616"/>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074C934-7712-431B-B661-7E2C89700B2B}">
      <dsp:nvSpPr>
        <dsp:cNvPr id="0" name=""/>
        <dsp:cNvSpPr/>
      </dsp:nvSpPr>
      <dsp:spPr>
        <a:xfrm>
          <a:off x="374076" y="1826449"/>
          <a:ext cx="680139" cy="68013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63420D5-DC5B-4F39-A272-5FD4F9986453}">
      <dsp:nvSpPr>
        <dsp:cNvPr id="0" name=""/>
        <dsp:cNvSpPr/>
      </dsp:nvSpPr>
      <dsp:spPr>
        <a:xfrm>
          <a:off x="1428292" y="1548210"/>
          <a:ext cx="4873308" cy="12366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875" tIns="130875" rIns="130875" bIns="130875" numCol="1" spcCol="1270" anchor="ctr" anchorCtr="0">
          <a:noAutofit/>
        </a:bodyPr>
        <a:lstStyle/>
        <a:p>
          <a:pPr marL="0" lvl="0" indent="0" algn="l" defTabSz="977900">
            <a:lnSpc>
              <a:spcPct val="90000"/>
            </a:lnSpc>
            <a:spcBef>
              <a:spcPct val="0"/>
            </a:spcBef>
            <a:spcAft>
              <a:spcPct val="35000"/>
            </a:spcAft>
            <a:buNone/>
          </a:pPr>
          <a:r>
            <a:rPr lang="en-GB" sz="2200" kern="1200"/>
            <a:t>Done everything they need to do. </a:t>
          </a:r>
          <a:endParaRPr lang="en-US" sz="2200" kern="1200"/>
        </a:p>
      </dsp:txBody>
      <dsp:txXfrm>
        <a:off x="1428292" y="1548210"/>
        <a:ext cx="4873308" cy="1236616"/>
      </dsp:txXfrm>
    </dsp:sp>
    <dsp:sp modelId="{8D3620B5-0F73-4EE5-8F29-52254C67A8FA}">
      <dsp:nvSpPr>
        <dsp:cNvPr id="0" name=""/>
        <dsp:cNvSpPr/>
      </dsp:nvSpPr>
      <dsp:spPr>
        <a:xfrm>
          <a:off x="0" y="3093981"/>
          <a:ext cx="6301601" cy="1236616"/>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2C547DA-A149-49D4-85F1-AE454240B90A}">
      <dsp:nvSpPr>
        <dsp:cNvPr id="0" name=""/>
        <dsp:cNvSpPr/>
      </dsp:nvSpPr>
      <dsp:spPr>
        <a:xfrm>
          <a:off x="374076" y="3372220"/>
          <a:ext cx="680139" cy="68013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93024D3-5A2A-469D-BDB9-183574E26FCF}">
      <dsp:nvSpPr>
        <dsp:cNvPr id="0" name=""/>
        <dsp:cNvSpPr/>
      </dsp:nvSpPr>
      <dsp:spPr>
        <a:xfrm>
          <a:off x="1428292" y="3093981"/>
          <a:ext cx="4873308" cy="12366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875" tIns="130875" rIns="130875" bIns="130875" numCol="1" spcCol="1270" anchor="ctr" anchorCtr="0">
          <a:noAutofit/>
        </a:bodyPr>
        <a:lstStyle/>
        <a:p>
          <a:pPr marL="0" lvl="0" indent="0" algn="l" defTabSz="977900">
            <a:lnSpc>
              <a:spcPct val="90000"/>
            </a:lnSpc>
            <a:spcBef>
              <a:spcPct val="0"/>
            </a:spcBef>
            <a:spcAft>
              <a:spcPct val="35000"/>
            </a:spcAft>
            <a:buNone/>
          </a:pPr>
          <a:r>
            <a:rPr lang="en-GB" sz="2200" kern="1200"/>
            <a:t>Key case; Startup v Macdonald [1843]. </a:t>
          </a:r>
          <a:endParaRPr lang="en-US" sz="2200" kern="1200"/>
        </a:p>
      </dsp:txBody>
      <dsp:txXfrm>
        <a:off x="1428292" y="3093981"/>
        <a:ext cx="4873308" cy="1236616"/>
      </dsp:txXfrm>
    </dsp:sp>
    <dsp:sp modelId="{E20F0303-CA60-424E-B5A8-725B87D15241}">
      <dsp:nvSpPr>
        <dsp:cNvPr id="0" name=""/>
        <dsp:cNvSpPr/>
      </dsp:nvSpPr>
      <dsp:spPr>
        <a:xfrm>
          <a:off x="0" y="4639752"/>
          <a:ext cx="6301601" cy="1236616"/>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07C32CC-9ADE-4E9D-9E89-D10B5A7720F0}">
      <dsp:nvSpPr>
        <dsp:cNvPr id="0" name=""/>
        <dsp:cNvSpPr/>
      </dsp:nvSpPr>
      <dsp:spPr>
        <a:xfrm>
          <a:off x="374076" y="4917991"/>
          <a:ext cx="680139" cy="68013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5553149-EEFF-4AF2-A54A-5BBBC17454F8}">
      <dsp:nvSpPr>
        <dsp:cNvPr id="0" name=""/>
        <dsp:cNvSpPr/>
      </dsp:nvSpPr>
      <dsp:spPr>
        <a:xfrm>
          <a:off x="1428292" y="4639752"/>
          <a:ext cx="4873308" cy="12366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875" tIns="130875" rIns="130875" bIns="130875" numCol="1" spcCol="1270" anchor="ctr" anchorCtr="0">
          <a:noAutofit/>
        </a:bodyPr>
        <a:lstStyle/>
        <a:p>
          <a:pPr marL="0" lvl="0" indent="0" algn="l" defTabSz="977900">
            <a:lnSpc>
              <a:spcPct val="90000"/>
            </a:lnSpc>
            <a:spcBef>
              <a:spcPct val="0"/>
            </a:spcBef>
            <a:spcAft>
              <a:spcPct val="35000"/>
            </a:spcAft>
            <a:buNone/>
          </a:pPr>
          <a:r>
            <a:rPr lang="en-GB" sz="2200" b="1" i="1" u="sng" kern="1200"/>
            <a:t>Divisible or severable obligations . </a:t>
          </a:r>
          <a:endParaRPr lang="en-US" sz="2200" kern="1200"/>
        </a:p>
      </dsp:txBody>
      <dsp:txXfrm>
        <a:off x="1428292" y="4639752"/>
        <a:ext cx="4873308" cy="123661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6B06CB-01CF-44E6-832F-CB05F6ADA893}">
      <dsp:nvSpPr>
        <dsp:cNvPr id="0" name=""/>
        <dsp:cNvSpPr/>
      </dsp:nvSpPr>
      <dsp:spPr>
        <a:xfrm>
          <a:off x="0" y="717"/>
          <a:ext cx="6301601" cy="16792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57E9879-0144-4D02-B398-1871FF514AD3}">
      <dsp:nvSpPr>
        <dsp:cNvPr id="0" name=""/>
        <dsp:cNvSpPr/>
      </dsp:nvSpPr>
      <dsp:spPr>
        <a:xfrm>
          <a:off x="507973" y="378548"/>
          <a:ext cx="923587" cy="9235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BAFB634-C748-4022-B179-54CF79E568FF}">
      <dsp:nvSpPr>
        <dsp:cNvPr id="0" name=""/>
        <dsp:cNvSpPr/>
      </dsp:nvSpPr>
      <dsp:spPr>
        <a:xfrm>
          <a:off x="1939533" y="717"/>
          <a:ext cx="4362067" cy="1679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721" tIns="177721" rIns="177721" bIns="177721" numCol="1" spcCol="1270" anchor="ctr" anchorCtr="0">
          <a:noAutofit/>
        </a:bodyPr>
        <a:lstStyle/>
        <a:p>
          <a:pPr marL="0" lvl="0" indent="0" algn="l" defTabSz="1111250">
            <a:lnSpc>
              <a:spcPct val="90000"/>
            </a:lnSpc>
            <a:spcBef>
              <a:spcPct val="0"/>
            </a:spcBef>
            <a:spcAft>
              <a:spcPct val="35000"/>
            </a:spcAft>
            <a:buNone/>
          </a:pPr>
          <a:r>
            <a:rPr lang="en-GB" sz="2500" kern="1200"/>
            <a:t>S.10 Sale of Goods Act 1979.</a:t>
          </a:r>
          <a:endParaRPr lang="en-US" sz="2500" kern="1200"/>
        </a:p>
      </dsp:txBody>
      <dsp:txXfrm>
        <a:off x="1939533" y="717"/>
        <a:ext cx="4362067" cy="1679249"/>
      </dsp:txXfrm>
    </dsp:sp>
    <dsp:sp modelId="{A14B0A9D-0A56-438B-B6AC-5C9EAABDBA76}">
      <dsp:nvSpPr>
        <dsp:cNvPr id="0" name=""/>
        <dsp:cNvSpPr/>
      </dsp:nvSpPr>
      <dsp:spPr>
        <a:xfrm>
          <a:off x="0" y="2099779"/>
          <a:ext cx="6301601" cy="16792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32D0358-C257-415A-91E2-F504E5F7BF69}">
      <dsp:nvSpPr>
        <dsp:cNvPr id="0" name=""/>
        <dsp:cNvSpPr/>
      </dsp:nvSpPr>
      <dsp:spPr>
        <a:xfrm>
          <a:off x="507973" y="2477610"/>
          <a:ext cx="923587" cy="9235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BE444DB-D82B-4BAE-9B0E-E19AD85EF09F}">
      <dsp:nvSpPr>
        <dsp:cNvPr id="0" name=""/>
        <dsp:cNvSpPr/>
      </dsp:nvSpPr>
      <dsp:spPr>
        <a:xfrm>
          <a:off x="1939533" y="2099779"/>
          <a:ext cx="4362067" cy="1679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721" tIns="177721" rIns="177721" bIns="177721" numCol="1" spcCol="1270" anchor="ctr" anchorCtr="0">
          <a:noAutofit/>
        </a:bodyPr>
        <a:lstStyle/>
        <a:p>
          <a:pPr marL="0" lvl="0" indent="0" algn="l" defTabSz="1111250">
            <a:lnSpc>
              <a:spcPct val="90000"/>
            </a:lnSpc>
            <a:spcBef>
              <a:spcPct val="0"/>
            </a:spcBef>
            <a:spcAft>
              <a:spcPct val="35000"/>
            </a:spcAft>
            <a:buNone/>
          </a:pPr>
          <a:r>
            <a:rPr lang="en-GB" sz="2500" kern="1200"/>
            <a:t>Time is a term – breach of which contract is repudiated. </a:t>
          </a:r>
          <a:endParaRPr lang="en-US" sz="2500" kern="1200"/>
        </a:p>
      </dsp:txBody>
      <dsp:txXfrm>
        <a:off x="1939533" y="2099779"/>
        <a:ext cx="4362067" cy="1679249"/>
      </dsp:txXfrm>
    </dsp:sp>
    <dsp:sp modelId="{048BCC9F-CD14-425E-867E-A933CE4A71CC}">
      <dsp:nvSpPr>
        <dsp:cNvPr id="0" name=""/>
        <dsp:cNvSpPr/>
      </dsp:nvSpPr>
      <dsp:spPr>
        <a:xfrm>
          <a:off x="0" y="4198841"/>
          <a:ext cx="6301601" cy="16792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F9B0D40-9CB4-4FD8-8BD9-8426876B90D0}">
      <dsp:nvSpPr>
        <dsp:cNvPr id="0" name=""/>
        <dsp:cNvSpPr/>
      </dsp:nvSpPr>
      <dsp:spPr>
        <a:xfrm>
          <a:off x="507973" y="4576672"/>
          <a:ext cx="923587" cy="92358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188AE6D-5688-4144-92C0-A5BCC2108149}">
      <dsp:nvSpPr>
        <dsp:cNvPr id="0" name=""/>
        <dsp:cNvSpPr/>
      </dsp:nvSpPr>
      <dsp:spPr>
        <a:xfrm>
          <a:off x="1939533" y="4198841"/>
          <a:ext cx="4362067" cy="1679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721" tIns="177721" rIns="177721" bIns="177721" numCol="1" spcCol="1270" anchor="ctr" anchorCtr="0">
          <a:noAutofit/>
        </a:bodyPr>
        <a:lstStyle/>
        <a:p>
          <a:pPr marL="0" lvl="0" indent="0" algn="l" defTabSz="1111250">
            <a:lnSpc>
              <a:spcPct val="90000"/>
            </a:lnSpc>
            <a:spcBef>
              <a:spcPct val="0"/>
            </a:spcBef>
            <a:spcAft>
              <a:spcPct val="35000"/>
            </a:spcAft>
            <a:buNone/>
          </a:pPr>
          <a:r>
            <a:rPr lang="en-GB" sz="2500" kern="1200"/>
            <a:t>There are situations when time is of the essence.  </a:t>
          </a:r>
          <a:endParaRPr lang="en-US" sz="2500" kern="1200"/>
        </a:p>
      </dsp:txBody>
      <dsp:txXfrm>
        <a:off x="1939533" y="4198841"/>
        <a:ext cx="4362067" cy="167924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7707C7-3220-48A2-BA2B-7F78E296553D}">
      <dsp:nvSpPr>
        <dsp:cNvPr id="0" name=""/>
        <dsp:cNvSpPr/>
      </dsp:nvSpPr>
      <dsp:spPr>
        <a:xfrm>
          <a:off x="0" y="717"/>
          <a:ext cx="6301601" cy="16792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26118AC-2D22-4B90-AC6B-0DE9D4E77625}">
      <dsp:nvSpPr>
        <dsp:cNvPr id="0" name=""/>
        <dsp:cNvSpPr/>
      </dsp:nvSpPr>
      <dsp:spPr>
        <a:xfrm>
          <a:off x="507973" y="378548"/>
          <a:ext cx="923587" cy="9235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2041FEF-C32A-4C72-A4DD-0BF82DA5963C}">
      <dsp:nvSpPr>
        <dsp:cNvPr id="0" name=""/>
        <dsp:cNvSpPr/>
      </dsp:nvSpPr>
      <dsp:spPr>
        <a:xfrm>
          <a:off x="1939533" y="717"/>
          <a:ext cx="4362067" cy="1679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721" tIns="177721" rIns="177721" bIns="177721" numCol="1" spcCol="1270" anchor="ctr" anchorCtr="0">
          <a:noAutofit/>
        </a:bodyPr>
        <a:lstStyle/>
        <a:p>
          <a:pPr marL="0" lvl="0" indent="0" algn="l" defTabSz="1111250">
            <a:lnSpc>
              <a:spcPct val="90000"/>
            </a:lnSpc>
            <a:spcBef>
              <a:spcPct val="0"/>
            </a:spcBef>
            <a:spcAft>
              <a:spcPct val="35000"/>
            </a:spcAft>
            <a:buNone/>
          </a:pPr>
          <a:r>
            <a:rPr lang="en-GB" sz="2500" kern="1200"/>
            <a:t>Courts will consider has it gone to the root of the contract. </a:t>
          </a:r>
          <a:endParaRPr lang="en-US" sz="2500" kern="1200"/>
        </a:p>
      </dsp:txBody>
      <dsp:txXfrm>
        <a:off x="1939533" y="717"/>
        <a:ext cx="4362067" cy="1679249"/>
      </dsp:txXfrm>
    </dsp:sp>
    <dsp:sp modelId="{33D0DCCC-A10E-451E-A151-3B187E2082AA}">
      <dsp:nvSpPr>
        <dsp:cNvPr id="0" name=""/>
        <dsp:cNvSpPr/>
      </dsp:nvSpPr>
      <dsp:spPr>
        <a:xfrm>
          <a:off x="0" y="2099779"/>
          <a:ext cx="6301601" cy="16792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4ECC7EB-8B04-44B5-93A8-4C117D76046B}">
      <dsp:nvSpPr>
        <dsp:cNvPr id="0" name=""/>
        <dsp:cNvSpPr/>
      </dsp:nvSpPr>
      <dsp:spPr>
        <a:xfrm>
          <a:off x="507973" y="2477610"/>
          <a:ext cx="923587" cy="9235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DCF74D6-8CB6-4C69-8035-813CE428E8B2}">
      <dsp:nvSpPr>
        <dsp:cNvPr id="0" name=""/>
        <dsp:cNvSpPr/>
      </dsp:nvSpPr>
      <dsp:spPr>
        <a:xfrm>
          <a:off x="1939533" y="2099779"/>
          <a:ext cx="4362067" cy="1679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721" tIns="177721" rIns="177721" bIns="177721" numCol="1" spcCol="1270" anchor="ctr" anchorCtr="0">
          <a:noAutofit/>
        </a:bodyPr>
        <a:lstStyle/>
        <a:p>
          <a:pPr marL="0" lvl="0" indent="0" algn="l" defTabSz="1111250">
            <a:lnSpc>
              <a:spcPct val="90000"/>
            </a:lnSpc>
            <a:spcBef>
              <a:spcPct val="0"/>
            </a:spcBef>
            <a:spcAft>
              <a:spcPct val="35000"/>
            </a:spcAft>
            <a:buNone/>
          </a:pPr>
          <a:r>
            <a:rPr lang="en-GB" sz="2500" kern="1200"/>
            <a:t>Key case ; Valilas v Januzaj [2014] </a:t>
          </a:r>
          <a:endParaRPr lang="en-US" sz="2500" kern="1200"/>
        </a:p>
      </dsp:txBody>
      <dsp:txXfrm>
        <a:off x="1939533" y="2099779"/>
        <a:ext cx="4362067" cy="1679249"/>
      </dsp:txXfrm>
    </dsp:sp>
    <dsp:sp modelId="{8D994818-465B-46C0-801C-A2BAD2F4BD70}">
      <dsp:nvSpPr>
        <dsp:cNvPr id="0" name=""/>
        <dsp:cNvSpPr/>
      </dsp:nvSpPr>
      <dsp:spPr>
        <a:xfrm>
          <a:off x="0" y="4198841"/>
          <a:ext cx="6301601" cy="16792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584A890-8020-4B20-90E2-A92D6F8E151E}">
      <dsp:nvSpPr>
        <dsp:cNvPr id="0" name=""/>
        <dsp:cNvSpPr/>
      </dsp:nvSpPr>
      <dsp:spPr>
        <a:xfrm>
          <a:off x="507973" y="4576672"/>
          <a:ext cx="923587" cy="92358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DD6663C-BDFB-4F31-BB77-C60483FFF80F}">
      <dsp:nvSpPr>
        <dsp:cNvPr id="0" name=""/>
        <dsp:cNvSpPr/>
      </dsp:nvSpPr>
      <dsp:spPr>
        <a:xfrm>
          <a:off x="1939533" y="4198841"/>
          <a:ext cx="4362067" cy="1679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721" tIns="177721" rIns="177721" bIns="177721" numCol="1" spcCol="1270" anchor="ctr" anchorCtr="0">
          <a:noAutofit/>
        </a:bodyPr>
        <a:lstStyle/>
        <a:p>
          <a:pPr marL="0" lvl="0" indent="0" algn="l" defTabSz="1111250">
            <a:lnSpc>
              <a:spcPct val="90000"/>
            </a:lnSpc>
            <a:spcBef>
              <a:spcPct val="0"/>
            </a:spcBef>
            <a:spcAft>
              <a:spcPct val="35000"/>
            </a:spcAft>
            <a:buNone/>
          </a:pPr>
          <a:r>
            <a:rPr lang="en-GB" sz="2500" kern="1200"/>
            <a:t>COA explanation. </a:t>
          </a:r>
          <a:endParaRPr lang="en-US" sz="2500" kern="1200"/>
        </a:p>
      </dsp:txBody>
      <dsp:txXfrm>
        <a:off x="1939533" y="4198841"/>
        <a:ext cx="4362067" cy="167924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37859F-C98A-4CE1-8EC3-3BED69FF8DDA}">
      <dsp:nvSpPr>
        <dsp:cNvPr id="0" name=""/>
        <dsp:cNvSpPr/>
      </dsp:nvSpPr>
      <dsp:spPr>
        <a:xfrm>
          <a:off x="0" y="424804"/>
          <a:ext cx="6301601" cy="120978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If there is refusal or inability to comply options available depend on ‘’ Classification of the breached contract term. </a:t>
          </a:r>
          <a:endParaRPr lang="en-US" sz="2200" kern="1200"/>
        </a:p>
      </dsp:txBody>
      <dsp:txXfrm>
        <a:off x="59057" y="483861"/>
        <a:ext cx="6183487" cy="1091666"/>
      </dsp:txXfrm>
    </dsp:sp>
    <dsp:sp modelId="{890B46B9-9D1D-424B-A6F9-FDED8063E0A2}">
      <dsp:nvSpPr>
        <dsp:cNvPr id="0" name=""/>
        <dsp:cNvSpPr/>
      </dsp:nvSpPr>
      <dsp:spPr>
        <a:xfrm>
          <a:off x="0" y="1697944"/>
          <a:ext cx="6301601" cy="1209780"/>
        </a:xfrm>
        <a:prstGeom prst="round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1" i="1" u="sng" kern="1200"/>
            <a:t>Repudiatory breach </a:t>
          </a:r>
          <a:r>
            <a:rPr lang="en-GB" sz="2200" kern="1200"/>
            <a:t>– contract can be treated as discharged. </a:t>
          </a:r>
          <a:endParaRPr lang="en-US" sz="2200" kern="1200"/>
        </a:p>
      </dsp:txBody>
      <dsp:txXfrm>
        <a:off x="59057" y="1757001"/>
        <a:ext cx="6183487" cy="1091666"/>
      </dsp:txXfrm>
    </dsp:sp>
    <dsp:sp modelId="{B672D9A2-877F-427E-9F51-5BB380E65C21}">
      <dsp:nvSpPr>
        <dsp:cNvPr id="0" name=""/>
        <dsp:cNvSpPr/>
      </dsp:nvSpPr>
      <dsp:spPr>
        <a:xfrm>
          <a:off x="0" y="2953319"/>
          <a:ext cx="6301601" cy="1209780"/>
        </a:xfrm>
        <a:prstGeom prst="round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1" i="1" u="sng" kern="1200"/>
            <a:t>Anticipatory breach- </a:t>
          </a:r>
          <a:r>
            <a:rPr lang="en-GB" sz="2200" kern="1200"/>
            <a:t>Threat to breach contract when can the innocent party act. As soon as knowledge then they can class the contract has ended. </a:t>
          </a:r>
          <a:endParaRPr lang="en-US" sz="2200" kern="1200"/>
        </a:p>
      </dsp:txBody>
      <dsp:txXfrm>
        <a:off x="59057" y="3012376"/>
        <a:ext cx="6183487" cy="1091666"/>
      </dsp:txXfrm>
    </dsp:sp>
    <dsp:sp modelId="{0578A0CF-BF58-4A6C-AB27-5B9432A7DA11}">
      <dsp:nvSpPr>
        <dsp:cNvPr id="0" name=""/>
        <dsp:cNvSpPr/>
      </dsp:nvSpPr>
      <dsp:spPr>
        <a:xfrm>
          <a:off x="0" y="4244224"/>
          <a:ext cx="6301601" cy="120978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1" i="1" kern="1200"/>
            <a:t>Key case</a:t>
          </a:r>
          <a:r>
            <a:rPr lang="en-GB" sz="2200" kern="1200"/>
            <a:t>; Hochester v De La Tour [1853] </a:t>
          </a:r>
          <a:endParaRPr lang="en-US" sz="2200" kern="1200"/>
        </a:p>
      </dsp:txBody>
      <dsp:txXfrm>
        <a:off x="59057" y="4303281"/>
        <a:ext cx="6183487" cy="109166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F95ABB-98EB-4B98-AA79-31194F1811AA}">
      <dsp:nvSpPr>
        <dsp:cNvPr id="0" name=""/>
        <dsp:cNvSpPr/>
      </dsp:nvSpPr>
      <dsp:spPr>
        <a:xfrm>
          <a:off x="0" y="39687"/>
          <a:ext cx="3286125" cy="197167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Number of events including – people not being available. </a:t>
          </a:r>
          <a:endParaRPr lang="en-US" sz="3100" kern="1200"/>
        </a:p>
      </dsp:txBody>
      <dsp:txXfrm>
        <a:off x="0" y="39687"/>
        <a:ext cx="3286125" cy="1971675"/>
      </dsp:txXfrm>
    </dsp:sp>
    <dsp:sp modelId="{F0437835-1816-498F-887F-81665A803476}">
      <dsp:nvSpPr>
        <dsp:cNvPr id="0" name=""/>
        <dsp:cNvSpPr/>
      </dsp:nvSpPr>
      <dsp:spPr>
        <a:xfrm>
          <a:off x="3614737" y="39687"/>
          <a:ext cx="3286125" cy="197167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 Subject not being available. </a:t>
          </a:r>
          <a:endParaRPr lang="en-US" sz="3100" kern="1200"/>
        </a:p>
      </dsp:txBody>
      <dsp:txXfrm>
        <a:off x="3614737" y="39687"/>
        <a:ext cx="3286125" cy="1971675"/>
      </dsp:txXfrm>
    </dsp:sp>
    <dsp:sp modelId="{4A51DBEB-8109-4254-80B5-3082ED668B4E}">
      <dsp:nvSpPr>
        <dsp:cNvPr id="0" name=""/>
        <dsp:cNvSpPr/>
      </dsp:nvSpPr>
      <dsp:spPr>
        <a:xfrm>
          <a:off x="7229475" y="39687"/>
          <a:ext cx="3286125" cy="197167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 Event being cancelled. </a:t>
          </a:r>
          <a:endParaRPr lang="en-US" sz="3100" kern="1200"/>
        </a:p>
      </dsp:txBody>
      <dsp:txXfrm>
        <a:off x="7229475" y="39687"/>
        <a:ext cx="3286125" cy="1971675"/>
      </dsp:txXfrm>
    </dsp:sp>
    <dsp:sp modelId="{1BE7B703-48AC-42EE-A03D-464FA6756E43}">
      <dsp:nvSpPr>
        <dsp:cNvPr id="0" name=""/>
        <dsp:cNvSpPr/>
      </dsp:nvSpPr>
      <dsp:spPr>
        <a:xfrm>
          <a:off x="0" y="2339975"/>
          <a:ext cx="3286125" cy="197167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 Government intervenes. </a:t>
          </a:r>
          <a:endParaRPr lang="en-US" sz="3100" kern="1200"/>
        </a:p>
      </dsp:txBody>
      <dsp:txXfrm>
        <a:off x="0" y="2339975"/>
        <a:ext cx="3286125" cy="1971675"/>
      </dsp:txXfrm>
    </dsp:sp>
    <dsp:sp modelId="{2CDCAF94-7B85-4077-9286-2746D2E4002E}">
      <dsp:nvSpPr>
        <dsp:cNvPr id="0" name=""/>
        <dsp:cNvSpPr/>
      </dsp:nvSpPr>
      <dsp:spPr>
        <a:xfrm>
          <a:off x="3614737" y="2339975"/>
          <a:ext cx="3286125" cy="197167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 Illegality. </a:t>
          </a:r>
          <a:endParaRPr lang="en-US" sz="3100" kern="1200"/>
        </a:p>
      </dsp:txBody>
      <dsp:txXfrm>
        <a:off x="3614737" y="2339975"/>
        <a:ext cx="3286125" cy="1971675"/>
      </dsp:txXfrm>
    </dsp:sp>
    <dsp:sp modelId="{11B4C335-335F-44CE-B7FE-EC44065D014E}">
      <dsp:nvSpPr>
        <dsp:cNvPr id="0" name=""/>
        <dsp:cNvSpPr/>
      </dsp:nvSpPr>
      <dsp:spPr>
        <a:xfrm>
          <a:off x="7229475" y="2339975"/>
          <a:ext cx="3286125" cy="197167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 Delay. </a:t>
          </a:r>
          <a:endParaRPr lang="en-US" sz="3100" kern="1200"/>
        </a:p>
      </dsp:txBody>
      <dsp:txXfrm>
        <a:off x="7229475" y="2339975"/>
        <a:ext cx="3286125" cy="1971675"/>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410647-BA3A-49EC-87E0-A4E1B257CD6E}">
      <dsp:nvSpPr>
        <dsp:cNvPr id="0" name=""/>
        <dsp:cNvSpPr/>
      </dsp:nvSpPr>
      <dsp:spPr>
        <a:xfrm>
          <a:off x="0" y="0"/>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D76E346-5590-4E59-9922-3335FCD535A5}">
      <dsp:nvSpPr>
        <dsp:cNvPr id="0" name=""/>
        <dsp:cNvSpPr/>
      </dsp:nvSpPr>
      <dsp:spPr>
        <a:xfrm>
          <a:off x="0" y="0"/>
          <a:ext cx="10515600" cy="12580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a:t>Non frustrating events – Anticipation and provided. </a:t>
          </a:r>
          <a:endParaRPr lang="en-US" sz="3500" kern="1200"/>
        </a:p>
      </dsp:txBody>
      <dsp:txXfrm>
        <a:off x="0" y="0"/>
        <a:ext cx="10515600" cy="1258093"/>
      </dsp:txXfrm>
    </dsp:sp>
    <dsp:sp modelId="{9419385E-5472-46F0-956B-21EEA7C3169A}">
      <dsp:nvSpPr>
        <dsp:cNvPr id="0" name=""/>
        <dsp:cNvSpPr/>
      </dsp:nvSpPr>
      <dsp:spPr>
        <a:xfrm>
          <a:off x="0" y="1258093"/>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73AFACE-9041-4113-ACC8-04613ED3E7B9}">
      <dsp:nvSpPr>
        <dsp:cNvPr id="0" name=""/>
        <dsp:cNvSpPr/>
      </dsp:nvSpPr>
      <dsp:spPr>
        <a:xfrm>
          <a:off x="0" y="1258093"/>
          <a:ext cx="10515600" cy="12580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a:t>More difficult – Davis Contractors v Fareham Urban District Council [1956] </a:t>
          </a:r>
          <a:endParaRPr lang="en-US" sz="3500" kern="1200"/>
        </a:p>
      </dsp:txBody>
      <dsp:txXfrm>
        <a:off x="0" y="1258093"/>
        <a:ext cx="10515600" cy="1258093"/>
      </dsp:txXfrm>
    </dsp:sp>
    <dsp:sp modelId="{E633D9A5-AE0B-4240-A112-66137918B5FB}">
      <dsp:nvSpPr>
        <dsp:cNvPr id="0" name=""/>
        <dsp:cNvSpPr/>
      </dsp:nvSpPr>
      <dsp:spPr>
        <a:xfrm>
          <a:off x="0" y="2516187"/>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A1BC5F6-D24E-4DBC-A8B8-98240E1AB6F7}">
      <dsp:nvSpPr>
        <dsp:cNvPr id="0" name=""/>
        <dsp:cNvSpPr/>
      </dsp:nvSpPr>
      <dsp:spPr>
        <a:xfrm>
          <a:off x="0" y="2516187"/>
          <a:ext cx="10515600" cy="12580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a:t>Event self-induced – Taylor v Caldwell [1863] ; The Super Servant 2 [1990]. </a:t>
          </a:r>
          <a:endParaRPr lang="en-US" sz="3500" kern="1200"/>
        </a:p>
      </dsp:txBody>
      <dsp:txXfrm>
        <a:off x="0" y="2516187"/>
        <a:ext cx="10515600" cy="1258093"/>
      </dsp:txXfrm>
    </dsp:sp>
    <dsp:sp modelId="{BEA5CF19-DBBD-4500-8C47-9697DCA791FC}">
      <dsp:nvSpPr>
        <dsp:cNvPr id="0" name=""/>
        <dsp:cNvSpPr/>
      </dsp:nvSpPr>
      <dsp:spPr>
        <a:xfrm>
          <a:off x="0" y="3774281"/>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44FE028-A76A-41A3-BB7E-6463107CBE37}">
      <dsp:nvSpPr>
        <dsp:cNvPr id="0" name=""/>
        <dsp:cNvSpPr/>
      </dsp:nvSpPr>
      <dsp:spPr>
        <a:xfrm>
          <a:off x="0" y="3774281"/>
          <a:ext cx="10515600" cy="12580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a:t>Contract cannot provide for event. </a:t>
          </a:r>
          <a:endParaRPr lang="en-US" sz="3500" kern="1200"/>
        </a:p>
      </dsp:txBody>
      <dsp:txXfrm>
        <a:off x="0" y="3774281"/>
        <a:ext cx="10515600" cy="1258093"/>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AE8FA94-9D1E-436F-A82B-AB2E8EE1CA4D}" type="datetimeFigureOut">
              <a:rPr lang="en-GB" smtClean="0"/>
              <a:t>13/03/2026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6E78204-DA12-4E61-8259-F91F1A823F9B}" type="slidenum">
              <a:rPr lang="en-GB" smtClean="0"/>
              <a:t>‹#›</a:t>
            </a:fld>
            <a:endParaRPr lang="en-GB"/>
          </a:p>
        </p:txBody>
      </p:sp>
    </p:spTree>
    <p:extLst>
      <p:ext uri="{BB962C8B-B14F-4D97-AF65-F5344CB8AC3E}">
        <p14:creationId xmlns:p14="http://schemas.microsoft.com/office/powerpoint/2010/main" val="32143191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Performance – both parties has performed their parts. Sometime entire performance. Key case examples include Cutter v Powell [1795] Bolton v Mahadeva [1972] – did not complete what he was required to do. Mahadeva did not need to pay. </a:t>
            </a:r>
          </a:p>
          <a:p>
            <a:endParaRPr lang="en-GB" dirty="0"/>
          </a:p>
          <a:p>
            <a:r>
              <a:rPr lang="en-GB" dirty="0"/>
              <a:t>If you don’t do exactly what you say they it is classed as a breach of contract. </a:t>
            </a:r>
          </a:p>
          <a:p>
            <a:endParaRPr lang="en-GB" dirty="0"/>
          </a:p>
          <a:p>
            <a:r>
              <a:rPr lang="en-GB" dirty="0"/>
              <a:t>However, there are exceptions </a:t>
            </a:r>
          </a:p>
        </p:txBody>
      </p:sp>
      <p:sp>
        <p:nvSpPr>
          <p:cNvPr id="4" name="Slide Number Placeholder 3"/>
          <p:cNvSpPr>
            <a:spLocks noGrp="1"/>
          </p:cNvSpPr>
          <p:nvPr>
            <p:ph type="sldNum" sz="quarter" idx="5"/>
          </p:nvPr>
        </p:nvSpPr>
        <p:spPr/>
        <p:txBody>
          <a:bodyPr/>
          <a:lstStyle/>
          <a:p>
            <a:fld id="{76E78204-DA12-4E61-8259-F91F1A823F9B}" type="slidenum">
              <a:rPr lang="en-GB" smtClean="0"/>
              <a:t>5</a:t>
            </a:fld>
            <a:endParaRPr lang="en-GB"/>
          </a:p>
        </p:txBody>
      </p:sp>
    </p:spTree>
    <p:extLst>
      <p:ext uri="{BB962C8B-B14F-4D97-AF65-F5344CB8AC3E}">
        <p14:creationId xmlns:p14="http://schemas.microsoft.com/office/powerpoint/2010/main" val="2704574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include; when it is expressed or implied – Circumstances – not agreed by one date; the other party can set another date and explain time is of the essence. If time of the essence then the party can end the contract and sue. </a:t>
            </a:r>
          </a:p>
        </p:txBody>
      </p:sp>
      <p:sp>
        <p:nvSpPr>
          <p:cNvPr id="4" name="Slide Number Placeholder 3"/>
          <p:cNvSpPr>
            <a:spLocks noGrp="1"/>
          </p:cNvSpPr>
          <p:nvPr>
            <p:ph type="sldNum" sz="quarter" idx="5"/>
          </p:nvPr>
        </p:nvSpPr>
        <p:spPr/>
        <p:txBody>
          <a:bodyPr/>
          <a:lstStyle/>
          <a:p>
            <a:fld id="{76E78204-DA12-4E61-8259-F91F1A823F9B}" type="slidenum">
              <a:rPr lang="en-GB" smtClean="0"/>
              <a:t>8</a:t>
            </a:fld>
            <a:endParaRPr lang="en-GB"/>
          </a:p>
        </p:txBody>
      </p:sp>
    </p:spTree>
    <p:extLst>
      <p:ext uri="{BB962C8B-B14F-4D97-AF65-F5344CB8AC3E}">
        <p14:creationId xmlns:p14="http://schemas.microsoft.com/office/powerpoint/2010/main" val="23717256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Refusal to perform. </a:t>
            </a:r>
          </a:p>
        </p:txBody>
      </p:sp>
      <p:sp>
        <p:nvSpPr>
          <p:cNvPr id="4" name="Slide Number Placeholder 3"/>
          <p:cNvSpPr>
            <a:spLocks noGrp="1"/>
          </p:cNvSpPr>
          <p:nvPr>
            <p:ph type="sldNum" sz="quarter" idx="5"/>
          </p:nvPr>
        </p:nvSpPr>
        <p:spPr/>
        <p:txBody>
          <a:bodyPr/>
          <a:lstStyle/>
          <a:p>
            <a:fld id="{76E78204-DA12-4E61-8259-F91F1A823F9B}" type="slidenum">
              <a:rPr lang="en-GB" smtClean="0"/>
              <a:t>11</a:t>
            </a:fld>
            <a:endParaRPr lang="en-GB"/>
          </a:p>
        </p:txBody>
      </p:sp>
    </p:spTree>
    <p:extLst>
      <p:ext uri="{BB962C8B-B14F-4D97-AF65-F5344CB8AC3E}">
        <p14:creationId xmlns:p14="http://schemas.microsoft.com/office/powerpoint/2010/main" val="12880189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Accord – complete and certain. </a:t>
            </a:r>
          </a:p>
          <a:p>
            <a:endParaRPr lang="en-GB" dirty="0"/>
          </a:p>
          <a:p>
            <a:r>
              <a:rPr lang="en-GB" dirty="0"/>
              <a:t>Both must agree to discharge. </a:t>
            </a:r>
          </a:p>
          <a:p>
            <a:endParaRPr lang="en-GB" dirty="0"/>
          </a:p>
          <a:p>
            <a:r>
              <a:rPr lang="en-GB" dirty="0"/>
              <a:t>Key case D and C Builders v Rees [1966] </a:t>
            </a:r>
          </a:p>
        </p:txBody>
      </p:sp>
      <p:sp>
        <p:nvSpPr>
          <p:cNvPr id="4" name="Slide Number Placeholder 3"/>
          <p:cNvSpPr>
            <a:spLocks noGrp="1"/>
          </p:cNvSpPr>
          <p:nvPr>
            <p:ph type="sldNum" sz="quarter" idx="5"/>
          </p:nvPr>
        </p:nvSpPr>
        <p:spPr/>
        <p:txBody>
          <a:bodyPr/>
          <a:lstStyle/>
          <a:p>
            <a:fld id="{76E78204-DA12-4E61-8259-F91F1A823F9B}" type="slidenum">
              <a:rPr lang="en-GB" smtClean="0"/>
              <a:t>12</a:t>
            </a:fld>
            <a:endParaRPr lang="en-GB"/>
          </a:p>
        </p:txBody>
      </p:sp>
    </p:spTree>
    <p:extLst>
      <p:ext uri="{BB962C8B-B14F-4D97-AF65-F5344CB8AC3E}">
        <p14:creationId xmlns:p14="http://schemas.microsoft.com/office/powerpoint/2010/main" val="268660754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Exception; if  part payment in a different way. </a:t>
            </a:r>
          </a:p>
          <a:p>
            <a:endParaRPr lang="en-GB" dirty="0"/>
          </a:p>
          <a:p>
            <a:r>
              <a:rPr lang="en-GB" dirty="0"/>
              <a:t>Once the agreement has been created the rights to sue are removed. Unless stated otherwise by the parties. </a:t>
            </a:r>
          </a:p>
        </p:txBody>
      </p:sp>
      <p:sp>
        <p:nvSpPr>
          <p:cNvPr id="4" name="Slide Number Placeholder 3"/>
          <p:cNvSpPr>
            <a:spLocks noGrp="1"/>
          </p:cNvSpPr>
          <p:nvPr>
            <p:ph type="sldNum" sz="quarter" idx="5"/>
          </p:nvPr>
        </p:nvSpPr>
        <p:spPr/>
        <p:txBody>
          <a:bodyPr/>
          <a:lstStyle/>
          <a:p>
            <a:fld id="{76E78204-DA12-4E61-8259-F91F1A823F9B}" type="slidenum">
              <a:rPr lang="en-GB" smtClean="0"/>
              <a:t>13</a:t>
            </a:fld>
            <a:endParaRPr lang="en-GB"/>
          </a:p>
        </p:txBody>
      </p:sp>
    </p:spTree>
    <p:extLst>
      <p:ext uri="{BB962C8B-B14F-4D97-AF65-F5344CB8AC3E}">
        <p14:creationId xmlns:p14="http://schemas.microsoft.com/office/powerpoint/2010/main" val="254615572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Let’s look at each one in turn. </a:t>
            </a:r>
          </a:p>
        </p:txBody>
      </p:sp>
      <p:sp>
        <p:nvSpPr>
          <p:cNvPr id="4" name="Slide Number Placeholder 3"/>
          <p:cNvSpPr>
            <a:spLocks noGrp="1"/>
          </p:cNvSpPr>
          <p:nvPr>
            <p:ph type="sldNum" sz="quarter" idx="5"/>
          </p:nvPr>
        </p:nvSpPr>
        <p:spPr/>
        <p:txBody>
          <a:bodyPr/>
          <a:lstStyle/>
          <a:p>
            <a:fld id="{76E78204-DA12-4E61-8259-F91F1A823F9B}" type="slidenum">
              <a:rPr lang="en-GB" smtClean="0"/>
              <a:t>15</a:t>
            </a:fld>
            <a:endParaRPr lang="en-GB"/>
          </a:p>
        </p:txBody>
      </p:sp>
    </p:spTree>
    <p:extLst>
      <p:ext uri="{BB962C8B-B14F-4D97-AF65-F5344CB8AC3E}">
        <p14:creationId xmlns:p14="http://schemas.microsoft.com/office/powerpoint/2010/main" val="12095827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Difficult to invoke – key case Canary Wharf T1 LTD v European Medicines Agency [2019] </a:t>
            </a:r>
          </a:p>
        </p:txBody>
      </p:sp>
      <p:sp>
        <p:nvSpPr>
          <p:cNvPr id="4" name="Slide Number Placeholder 3"/>
          <p:cNvSpPr>
            <a:spLocks noGrp="1"/>
          </p:cNvSpPr>
          <p:nvPr>
            <p:ph type="sldNum" sz="quarter" idx="5"/>
          </p:nvPr>
        </p:nvSpPr>
        <p:spPr/>
        <p:txBody>
          <a:bodyPr/>
          <a:lstStyle/>
          <a:p>
            <a:fld id="{76E78204-DA12-4E61-8259-F91F1A823F9B}" type="slidenum">
              <a:rPr lang="en-GB" smtClean="0"/>
              <a:t>17</a:t>
            </a:fld>
            <a:endParaRPr lang="en-GB"/>
          </a:p>
        </p:txBody>
      </p:sp>
    </p:spTree>
    <p:extLst>
      <p:ext uri="{BB962C8B-B14F-4D97-AF65-F5344CB8AC3E}">
        <p14:creationId xmlns:p14="http://schemas.microsoft.com/office/powerpoint/2010/main" val="19934821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6E78204-DA12-4E61-8259-F91F1A823F9B}" type="slidenum">
              <a:rPr lang="en-GB" smtClean="0"/>
              <a:t>24</a:t>
            </a:fld>
            <a:endParaRPr lang="en-GB"/>
          </a:p>
        </p:txBody>
      </p:sp>
    </p:spTree>
    <p:extLst>
      <p:ext uri="{BB962C8B-B14F-4D97-AF65-F5344CB8AC3E}">
        <p14:creationId xmlns:p14="http://schemas.microsoft.com/office/powerpoint/2010/main" val="20721144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6E78204-DA12-4E61-8259-F91F1A823F9B}" type="slidenum">
              <a:rPr lang="en-GB" smtClean="0"/>
              <a:t>25</a:t>
            </a:fld>
            <a:endParaRPr lang="en-GB"/>
          </a:p>
        </p:txBody>
      </p:sp>
    </p:spTree>
    <p:extLst>
      <p:ext uri="{BB962C8B-B14F-4D97-AF65-F5344CB8AC3E}">
        <p14:creationId xmlns:p14="http://schemas.microsoft.com/office/powerpoint/2010/main" val="141306931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6E78204-DA12-4E61-8259-F91F1A823F9B}" type="slidenum">
              <a:rPr lang="en-GB" smtClean="0"/>
              <a:t>26</a:t>
            </a:fld>
            <a:endParaRPr lang="en-GB"/>
          </a:p>
        </p:txBody>
      </p:sp>
    </p:spTree>
    <p:extLst>
      <p:ext uri="{BB962C8B-B14F-4D97-AF65-F5344CB8AC3E}">
        <p14:creationId xmlns:p14="http://schemas.microsoft.com/office/powerpoint/2010/main" val="132104494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6E78204-DA12-4E61-8259-F91F1A823F9B}" type="slidenum">
              <a:rPr lang="en-GB" smtClean="0"/>
              <a:t>27</a:t>
            </a:fld>
            <a:endParaRPr lang="en-GB"/>
          </a:p>
        </p:txBody>
      </p:sp>
    </p:spTree>
    <p:extLst>
      <p:ext uri="{BB962C8B-B14F-4D97-AF65-F5344CB8AC3E}">
        <p14:creationId xmlns:p14="http://schemas.microsoft.com/office/powerpoint/2010/main" val="22000678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1E708C-9E34-8D80-B2C3-74C31124460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7ED38A2-6208-EEA1-1EBE-38141DBB0A9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42D8CBA-0EEC-4AD2-BD93-571F7E86B2C0}"/>
              </a:ext>
            </a:extLst>
          </p:cNvPr>
          <p:cNvSpPr>
            <a:spLocks noGrp="1"/>
          </p:cNvSpPr>
          <p:nvPr>
            <p:ph type="dt" sz="half" idx="10"/>
          </p:nvPr>
        </p:nvSpPr>
        <p:spPr/>
        <p:txBody>
          <a:bodyPr/>
          <a:lstStyle/>
          <a:p>
            <a:fld id="{27DCEF4B-FD82-490D-90CC-6C5396CCF0B5}" type="datetimeFigureOut">
              <a:rPr lang="en-GB" smtClean="0"/>
              <a:t>13/03/2026</a:t>
            </a:fld>
            <a:endParaRPr lang="en-GB"/>
          </a:p>
        </p:txBody>
      </p:sp>
      <p:sp>
        <p:nvSpPr>
          <p:cNvPr id="5" name="Footer Placeholder 4">
            <a:extLst>
              <a:ext uri="{FF2B5EF4-FFF2-40B4-BE49-F238E27FC236}">
                <a16:creationId xmlns:a16="http://schemas.microsoft.com/office/drawing/2014/main" id="{AA6A9181-0EF6-C6F9-7127-BE22F698E5F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A116DBD-BA83-A833-C85A-2BC9233AF67D}"/>
              </a:ext>
            </a:extLst>
          </p:cNvPr>
          <p:cNvSpPr>
            <a:spLocks noGrp="1"/>
          </p:cNvSpPr>
          <p:nvPr>
            <p:ph type="sldNum" sz="quarter" idx="12"/>
          </p:nvPr>
        </p:nvSpPr>
        <p:spPr/>
        <p:txBody>
          <a:bodyPr/>
          <a:lstStyle/>
          <a:p>
            <a:fld id="{6142AF20-CB04-425F-8DDC-04D6E9E0944A}" type="slidenum">
              <a:rPr lang="en-GB" smtClean="0"/>
              <a:t>‹#›</a:t>
            </a:fld>
            <a:endParaRPr lang="en-GB"/>
          </a:p>
        </p:txBody>
      </p:sp>
    </p:spTree>
    <p:extLst>
      <p:ext uri="{BB962C8B-B14F-4D97-AF65-F5344CB8AC3E}">
        <p14:creationId xmlns:p14="http://schemas.microsoft.com/office/powerpoint/2010/main" val="40427113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83A0AE-15E0-3AB3-B0D3-6574CF0F65E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6CE8E7C-6B90-6F93-DEBB-E0B8463BBF9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BC60C85-FD82-3C2C-B4FE-2B370F5E9DB3}"/>
              </a:ext>
            </a:extLst>
          </p:cNvPr>
          <p:cNvSpPr>
            <a:spLocks noGrp="1"/>
          </p:cNvSpPr>
          <p:nvPr>
            <p:ph type="dt" sz="half" idx="10"/>
          </p:nvPr>
        </p:nvSpPr>
        <p:spPr/>
        <p:txBody>
          <a:bodyPr/>
          <a:lstStyle/>
          <a:p>
            <a:fld id="{27DCEF4B-FD82-490D-90CC-6C5396CCF0B5}" type="datetimeFigureOut">
              <a:rPr lang="en-GB" smtClean="0"/>
              <a:t>13/03/2026</a:t>
            </a:fld>
            <a:endParaRPr lang="en-GB"/>
          </a:p>
        </p:txBody>
      </p:sp>
      <p:sp>
        <p:nvSpPr>
          <p:cNvPr id="5" name="Footer Placeholder 4">
            <a:extLst>
              <a:ext uri="{FF2B5EF4-FFF2-40B4-BE49-F238E27FC236}">
                <a16:creationId xmlns:a16="http://schemas.microsoft.com/office/drawing/2014/main" id="{C2248978-1E36-8784-501F-B1406FBD05E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5139E5C-812C-E753-9C9F-CD65A007531C}"/>
              </a:ext>
            </a:extLst>
          </p:cNvPr>
          <p:cNvSpPr>
            <a:spLocks noGrp="1"/>
          </p:cNvSpPr>
          <p:nvPr>
            <p:ph type="sldNum" sz="quarter" idx="12"/>
          </p:nvPr>
        </p:nvSpPr>
        <p:spPr/>
        <p:txBody>
          <a:bodyPr/>
          <a:lstStyle/>
          <a:p>
            <a:fld id="{6142AF20-CB04-425F-8DDC-04D6E9E0944A}" type="slidenum">
              <a:rPr lang="en-GB" smtClean="0"/>
              <a:t>‹#›</a:t>
            </a:fld>
            <a:endParaRPr lang="en-GB"/>
          </a:p>
        </p:txBody>
      </p:sp>
    </p:spTree>
    <p:extLst>
      <p:ext uri="{BB962C8B-B14F-4D97-AF65-F5344CB8AC3E}">
        <p14:creationId xmlns:p14="http://schemas.microsoft.com/office/powerpoint/2010/main" val="21680429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4FA37E-57FE-2F16-68C1-DC826D06AB0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B235094-63C4-5D71-FEA7-BA92351A8EF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2A74D18-7357-BE35-3C2E-E3B671257B7E}"/>
              </a:ext>
            </a:extLst>
          </p:cNvPr>
          <p:cNvSpPr>
            <a:spLocks noGrp="1"/>
          </p:cNvSpPr>
          <p:nvPr>
            <p:ph type="dt" sz="half" idx="10"/>
          </p:nvPr>
        </p:nvSpPr>
        <p:spPr/>
        <p:txBody>
          <a:bodyPr/>
          <a:lstStyle/>
          <a:p>
            <a:fld id="{27DCEF4B-FD82-490D-90CC-6C5396CCF0B5}" type="datetimeFigureOut">
              <a:rPr lang="en-GB" smtClean="0"/>
              <a:t>13/03/2026</a:t>
            </a:fld>
            <a:endParaRPr lang="en-GB"/>
          </a:p>
        </p:txBody>
      </p:sp>
      <p:sp>
        <p:nvSpPr>
          <p:cNvPr id="5" name="Footer Placeholder 4">
            <a:extLst>
              <a:ext uri="{FF2B5EF4-FFF2-40B4-BE49-F238E27FC236}">
                <a16:creationId xmlns:a16="http://schemas.microsoft.com/office/drawing/2014/main" id="{096AA85B-23F2-4DA1-22B8-B56D30061BC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288968B-263D-A75C-6783-2BF6B0055B7C}"/>
              </a:ext>
            </a:extLst>
          </p:cNvPr>
          <p:cNvSpPr>
            <a:spLocks noGrp="1"/>
          </p:cNvSpPr>
          <p:nvPr>
            <p:ph type="sldNum" sz="quarter" idx="12"/>
          </p:nvPr>
        </p:nvSpPr>
        <p:spPr/>
        <p:txBody>
          <a:bodyPr/>
          <a:lstStyle/>
          <a:p>
            <a:fld id="{6142AF20-CB04-425F-8DDC-04D6E9E0944A}" type="slidenum">
              <a:rPr lang="en-GB" smtClean="0"/>
              <a:t>‹#›</a:t>
            </a:fld>
            <a:endParaRPr lang="en-GB"/>
          </a:p>
        </p:txBody>
      </p:sp>
    </p:spTree>
    <p:extLst>
      <p:ext uri="{BB962C8B-B14F-4D97-AF65-F5344CB8AC3E}">
        <p14:creationId xmlns:p14="http://schemas.microsoft.com/office/powerpoint/2010/main" val="20519137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A71981-06CA-56E1-8FC7-8AD02AA91AA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9971BF3-753C-1F30-6F6F-894B7953B40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4027647-E45D-0CD0-822A-5DE904EC7CD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92FD110-5EC9-9962-B741-C7F894D65454}"/>
              </a:ext>
            </a:extLst>
          </p:cNvPr>
          <p:cNvSpPr>
            <a:spLocks noGrp="1"/>
          </p:cNvSpPr>
          <p:nvPr>
            <p:ph type="dt" sz="half" idx="10"/>
          </p:nvPr>
        </p:nvSpPr>
        <p:spPr/>
        <p:txBody>
          <a:bodyPr/>
          <a:lstStyle/>
          <a:p>
            <a:fld id="{27DCEF4B-FD82-490D-90CC-6C5396CCF0B5}" type="datetimeFigureOut">
              <a:rPr lang="en-GB" smtClean="0"/>
              <a:t>13/03/2026</a:t>
            </a:fld>
            <a:endParaRPr lang="en-GB"/>
          </a:p>
        </p:txBody>
      </p:sp>
      <p:sp>
        <p:nvSpPr>
          <p:cNvPr id="6" name="Footer Placeholder 5">
            <a:extLst>
              <a:ext uri="{FF2B5EF4-FFF2-40B4-BE49-F238E27FC236}">
                <a16:creationId xmlns:a16="http://schemas.microsoft.com/office/drawing/2014/main" id="{4CCF5EC4-E467-2F03-80C3-9B474D60684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FAADD79-EAF1-C973-6D6F-022D7F93E1D0}"/>
              </a:ext>
            </a:extLst>
          </p:cNvPr>
          <p:cNvSpPr>
            <a:spLocks noGrp="1"/>
          </p:cNvSpPr>
          <p:nvPr>
            <p:ph type="sldNum" sz="quarter" idx="12"/>
          </p:nvPr>
        </p:nvSpPr>
        <p:spPr/>
        <p:txBody>
          <a:bodyPr/>
          <a:lstStyle/>
          <a:p>
            <a:fld id="{6142AF20-CB04-425F-8DDC-04D6E9E0944A}" type="slidenum">
              <a:rPr lang="en-GB" smtClean="0"/>
              <a:t>‹#›</a:t>
            </a:fld>
            <a:endParaRPr lang="en-GB"/>
          </a:p>
        </p:txBody>
      </p:sp>
    </p:spTree>
    <p:extLst>
      <p:ext uri="{BB962C8B-B14F-4D97-AF65-F5344CB8AC3E}">
        <p14:creationId xmlns:p14="http://schemas.microsoft.com/office/powerpoint/2010/main" val="29717129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2CC3B0-13F4-34F2-1496-BFA21E18328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BD069B3-E2EF-E5F3-FFDD-813E96DF456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9A737CD-12ED-9D1F-0911-C478F6C9362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DFE8DE5-2D19-26A8-2067-1947206A36D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18AF31B-440C-89EF-727B-44355C14AB9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ADE89B0-597C-1ADC-EBCE-2CFF6733C65D}"/>
              </a:ext>
            </a:extLst>
          </p:cNvPr>
          <p:cNvSpPr>
            <a:spLocks noGrp="1"/>
          </p:cNvSpPr>
          <p:nvPr>
            <p:ph type="dt" sz="half" idx="10"/>
          </p:nvPr>
        </p:nvSpPr>
        <p:spPr/>
        <p:txBody>
          <a:bodyPr/>
          <a:lstStyle/>
          <a:p>
            <a:fld id="{27DCEF4B-FD82-490D-90CC-6C5396CCF0B5}" type="datetimeFigureOut">
              <a:rPr lang="en-GB" smtClean="0"/>
              <a:t>13/03/2026</a:t>
            </a:fld>
            <a:endParaRPr lang="en-GB"/>
          </a:p>
        </p:txBody>
      </p:sp>
      <p:sp>
        <p:nvSpPr>
          <p:cNvPr id="8" name="Footer Placeholder 7">
            <a:extLst>
              <a:ext uri="{FF2B5EF4-FFF2-40B4-BE49-F238E27FC236}">
                <a16:creationId xmlns:a16="http://schemas.microsoft.com/office/drawing/2014/main" id="{8BA45AB8-7D2D-92B2-1EFE-7DEB569AADB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C72C595-8CCE-D527-6F30-A42A656C8495}"/>
              </a:ext>
            </a:extLst>
          </p:cNvPr>
          <p:cNvSpPr>
            <a:spLocks noGrp="1"/>
          </p:cNvSpPr>
          <p:nvPr>
            <p:ph type="sldNum" sz="quarter" idx="12"/>
          </p:nvPr>
        </p:nvSpPr>
        <p:spPr/>
        <p:txBody>
          <a:bodyPr/>
          <a:lstStyle/>
          <a:p>
            <a:fld id="{6142AF20-CB04-425F-8DDC-04D6E9E0944A}" type="slidenum">
              <a:rPr lang="en-GB" smtClean="0"/>
              <a:t>‹#›</a:t>
            </a:fld>
            <a:endParaRPr lang="en-GB"/>
          </a:p>
        </p:txBody>
      </p:sp>
    </p:spTree>
    <p:extLst>
      <p:ext uri="{BB962C8B-B14F-4D97-AF65-F5344CB8AC3E}">
        <p14:creationId xmlns:p14="http://schemas.microsoft.com/office/powerpoint/2010/main" val="9712136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0ACD50-54CB-AF5B-DE5B-976AF7EE72A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72041EF-C509-DC9D-9B04-96694463B1B8}"/>
              </a:ext>
            </a:extLst>
          </p:cNvPr>
          <p:cNvSpPr>
            <a:spLocks noGrp="1"/>
          </p:cNvSpPr>
          <p:nvPr>
            <p:ph type="dt" sz="half" idx="10"/>
          </p:nvPr>
        </p:nvSpPr>
        <p:spPr/>
        <p:txBody>
          <a:bodyPr/>
          <a:lstStyle/>
          <a:p>
            <a:fld id="{27DCEF4B-FD82-490D-90CC-6C5396CCF0B5}" type="datetimeFigureOut">
              <a:rPr lang="en-GB" smtClean="0"/>
              <a:t>13/03/2026</a:t>
            </a:fld>
            <a:endParaRPr lang="en-GB"/>
          </a:p>
        </p:txBody>
      </p:sp>
      <p:sp>
        <p:nvSpPr>
          <p:cNvPr id="4" name="Footer Placeholder 3">
            <a:extLst>
              <a:ext uri="{FF2B5EF4-FFF2-40B4-BE49-F238E27FC236}">
                <a16:creationId xmlns:a16="http://schemas.microsoft.com/office/drawing/2014/main" id="{554BCD27-168D-AF9A-32A4-0B622C5643A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ADD0450-B00C-DA53-0A67-6BB9EDBAB9DA}"/>
              </a:ext>
            </a:extLst>
          </p:cNvPr>
          <p:cNvSpPr>
            <a:spLocks noGrp="1"/>
          </p:cNvSpPr>
          <p:nvPr>
            <p:ph type="sldNum" sz="quarter" idx="12"/>
          </p:nvPr>
        </p:nvSpPr>
        <p:spPr/>
        <p:txBody>
          <a:bodyPr/>
          <a:lstStyle/>
          <a:p>
            <a:fld id="{6142AF20-CB04-425F-8DDC-04D6E9E0944A}" type="slidenum">
              <a:rPr lang="en-GB" smtClean="0"/>
              <a:t>‹#›</a:t>
            </a:fld>
            <a:endParaRPr lang="en-GB"/>
          </a:p>
        </p:txBody>
      </p:sp>
    </p:spTree>
    <p:extLst>
      <p:ext uri="{BB962C8B-B14F-4D97-AF65-F5344CB8AC3E}">
        <p14:creationId xmlns:p14="http://schemas.microsoft.com/office/powerpoint/2010/main" val="5415781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6D80A4D-D2DE-99BD-8F94-CE645E662DC7}"/>
              </a:ext>
            </a:extLst>
          </p:cNvPr>
          <p:cNvSpPr>
            <a:spLocks noGrp="1"/>
          </p:cNvSpPr>
          <p:nvPr>
            <p:ph type="dt" sz="half" idx="10"/>
          </p:nvPr>
        </p:nvSpPr>
        <p:spPr/>
        <p:txBody>
          <a:bodyPr/>
          <a:lstStyle/>
          <a:p>
            <a:fld id="{27DCEF4B-FD82-490D-90CC-6C5396CCF0B5}" type="datetimeFigureOut">
              <a:rPr lang="en-GB" smtClean="0"/>
              <a:t>13/03/2026</a:t>
            </a:fld>
            <a:endParaRPr lang="en-GB"/>
          </a:p>
        </p:txBody>
      </p:sp>
      <p:sp>
        <p:nvSpPr>
          <p:cNvPr id="3" name="Footer Placeholder 2">
            <a:extLst>
              <a:ext uri="{FF2B5EF4-FFF2-40B4-BE49-F238E27FC236}">
                <a16:creationId xmlns:a16="http://schemas.microsoft.com/office/drawing/2014/main" id="{FC695FC6-399F-FE58-2BC5-36FD3F4694B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14B14E3-7E08-9A16-EE00-7213ADD9A06B}"/>
              </a:ext>
            </a:extLst>
          </p:cNvPr>
          <p:cNvSpPr>
            <a:spLocks noGrp="1"/>
          </p:cNvSpPr>
          <p:nvPr>
            <p:ph type="sldNum" sz="quarter" idx="12"/>
          </p:nvPr>
        </p:nvSpPr>
        <p:spPr/>
        <p:txBody>
          <a:bodyPr/>
          <a:lstStyle/>
          <a:p>
            <a:fld id="{6142AF20-CB04-425F-8DDC-04D6E9E0944A}" type="slidenum">
              <a:rPr lang="en-GB" smtClean="0"/>
              <a:t>‹#›</a:t>
            </a:fld>
            <a:endParaRPr lang="en-GB"/>
          </a:p>
        </p:txBody>
      </p:sp>
    </p:spTree>
    <p:extLst>
      <p:ext uri="{BB962C8B-B14F-4D97-AF65-F5344CB8AC3E}">
        <p14:creationId xmlns:p14="http://schemas.microsoft.com/office/powerpoint/2010/main" val="25167234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C9AF93-DA6A-ACB4-B153-EC8C9163CBD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90575D4-508E-B465-DC42-61428989A8C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E128431-4A31-5624-B37C-3444FF41755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EF93988-D012-A5C4-6A18-B031310FD8FE}"/>
              </a:ext>
            </a:extLst>
          </p:cNvPr>
          <p:cNvSpPr>
            <a:spLocks noGrp="1"/>
          </p:cNvSpPr>
          <p:nvPr>
            <p:ph type="dt" sz="half" idx="10"/>
          </p:nvPr>
        </p:nvSpPr>
        <p:spPr/>
        <p:txBody>
          <a:bodyPr/>
          <a:lstStyle/>
          <a:p>
            <a:fld id="{27DCEF4B-FD82-490D-90CC-6C5396CCF0B5}" type="datetimeFigureOut">
              <a:rPr lang="en-GB" smtClean="0"/>
              <a:t>13/03/2026</a:t>
            </a:fld>
            <a:endParaRPr lang="en-GB"/>
          </a:p>
        </p:txBody>
      </p:sp>
      <p:sp>
        <p:nvSpPr>
          <p:cNvPr id="6" name="Footer Placeholder 5">
            <a:extLst>
              <a:ext uri="{FF2B5EF4-FFF2-40B4-BE49-F238E27FC236}">
                <a16:creationId xmlns:a16="http://schemas.microsoft.com/office/drawing/2014/main" id="{CDDBDB4A-92B5-1510-2BD0-76E159F6BD2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FF1A9D6-9EA3-356D-8635-231A85DCB6C6}"/>
              </a:ext>
            </a:extLst>
          </p:cNvPr>
          <p:cNvSpPr>
            <a:spLocks noGrp="1"/>
          </p:cNvSpPr>
          <p:nvPr>
            <p:ph type="sldNum" sz="quarter" idx="12"/>
          </p:nvPr>
        </p:nvSpPr>
        <p:spPr/>
        <p:txBody>
          <a:bodyPr/>
          <a:lstStyle/>
          <a:p>
            <a:fld id="{6142AF20-CB04-425F-8DDC-04D6E9E0944A}" type="slidenum">
              <a:rPr lang="en-GB" smtClean="0"/>
              <a:t>‹#›</a:t>
            </a:fld>
            <a:endParaRPr lang="en-GB"/>
          </a:p>
        </p:txBody>
      </p:sp>
    </p:spTree>
    <p:extLst>
      <p:ext uri="{BB962C8B-B14F-4D97-AF65-F5344CB8AC3E}">
        <p14:creationId xmlns:p14="http://schemas.microsoft.com/office/powerpoint/2010/main" val="31710211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C1191C-4FC6-BF64-155C-1C4722B37A3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2271BAB-FC01-52F4-9738-64E6FCC3925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9792B46-24A3-218B-F003-69AEE68B5A4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3EA595A-9F58-ECE4-040D-C2193750EEF0}"/>
              </a:ext>
            </a:extLst>
          </p:cNvPr>
          <p:cNvSpPr>
            <a:spLocks noGrp="1"/>
          </p:cNvSpPr>
          <p:nvPr>
            <p:ph type="dt" sz="half" idx="10"/>
          </p:nvPr>
        </p:nvSpPr>
        <p:spPr/>
        <p:txBody>
          <a:bodyPr/>
          <a:lstStyle/>
          <a:p>
            <a:fld id="{27DCEF4B-FD82-490D-90CC-6C5396CCF0B5}" type="datetimeFigureOut">
              <a:rPr lang="en-GB" smtClean="0"/>
              <a:t>13/03/2026</a:t>
            </a:fld>
            <a:endParaRPr lang="en-GB"/>
          </a:p>
        </p:txBody>
      </p:sp>
      <p:sp>
        <p:nvSpPr>
          <p:cNvPr id="6" name="Footer Placeholder 5">
            <a:extLst>
              <a:ext uri="{FF2B5EF4-FFF2-40B4-BE49-F238E27FC236}">
                <a16:creationId xmlns:a16="http://schemas.microsoft.com/office/drawing/2014/main" id="{46981F2A-36F5-CE26-0B88-64B85B8F485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057D23A-285A-AA2E-30FA-F0FAA9C126AD}"/>
              </a:ext>
            </a:extLst>
          </p:cNvPr>
          <p:cNvSpPr>
            <a:spLocks noGrp="1"/>
          </p:cNvSpPr>
          <p:nvPr>
            <p:ph type="sldNum" sz="quarter" idx="12"/>
          </p:nvPr>
        </p:nvSpPr>
        <p:spPr/>
        <p:txBody>
          <a:bodyPr/>
          <a:lstStyle/>
          <a:p>
            <a:fld id="{6142AF20-CB04-425F-8DDC-04D6E9E0944A}" type="slidenum">
              <a:rPr lang="en-GB" smtClean="0"/>
              <a:t>‹#›</a:t>
            </a:fld>
            <a:endParaRPr lang="en-GB"/>
          </a:p>
        </p:txBody>
      </p:sp>
    </p:spTree>
    <p:extLst>
      <p:ext uri="{BB962C8B-B14F-4D97-AF65-F5344CB8AC3E}">
        <p14:creationId xmlns:p14="http://schemas.microsoft.com/office/powerpoint/2010/main" val="23125291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EEF4D5-C04F-C65F-AE7C-C83F71B32A6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8945042-447C-08F1-441C-92102129246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8B7A448-2BBA-085B-4A40-674311C23C8B}"/>
              </a:ext>
            </a:extLst>
          </p:cNvPr>
          <p:cNvSpPr>
            <a:spLocks noGrp="1"/>
          </p:cNvSpPr>
          <p:nvPr>
            <p:ph type="dt" sz="half" idx="10"/>
          </p:nvPr>
        </p:nvSpPr>
        <p:spPr/>
        <p:txBody>
          <a:bodyPr/>
          <a:lstStyle/>
          <a:p>
            <a:fld id="{27DCEF4B-FD82-490D-90CC-6C5396CCF0B5}" type="datetimeFigureOut">
              <a:rPr lang="en-GB" smtClean="0"/>
              <a:t>13/03/2026</a:t>
            </a:fld>
            <a:endParaRPr lang="en-GB"/>
          </a:p>
        </p:txBody>
      </p:sp>
      <p:sp>
        <p:nvSpPr>
          <p:cNvPr id="5" name="Footer Placeholder 4">
            <a:extLst>
              <a:ext uri="{FF2B5EF4-FFF2-40B4-BE49-F238E27FC236}">
                <a16:creationId xmlns:a16="http://schemas.microsoft.com/office/drawing/2014/main" id="{D9956304-A1CF-632F-9EB9-E652219526E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118243F-7475-A44D-8515-FD36EDF90FEA}"/>
              </a:ext>
            </a:extLst>
          </p:cNvPr>
          <p:cNvSpPr>
            <a:spLocks noGrp="1"/>
          </p:cNvSpPr>
          <p:nvPr>
            <p:ph type="sldNum" sz="quarter" idx="12"/>
          </p:nvPr>
        </p:nvSpPr>
        <p:spPr/>
        <p:txBody>
          <a:bodyPr/>
          <a:lstStyle/>
          <a:p>
            <a:fld id="{6142AF20-CB04-425F-8DDC-04D6E9E0944A}" type="slidenum">
              <a:rPr lang="en-GB" smtClean="0"/>
              <a:t>‹#›</a:t>
            </a:fld>
            <a:endParaRPr lang="en-GB"/>
          </a:p>
        </p:txBody>
      </p:sp>
    </p:spTree>
    <p:extLst>
      <p:ext uri="{BB962C8B-B14F-4D97-AF65-F5344CB8AC3E}">
        <p14:creationId xmlns:p14="http://schemas.microsoft.com/office/powerpoint/2010/main" val="6261871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0D804B3-F3DA-D1CE-B2F4-B79DAEE322E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A0CF995-587B-D82E-B902-FD599A4DB44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B2F21B7-D4BA-5894-798E-35713294ACBB}"/>
              </a:ext>
            </a:extLst>
          </p:cNvPr>
          <p:cNvSpPr>
            <a:spLocks noGrp="1"/>
          </p:cNvSpPr>
          <p:nvPr>
            <p:ph type="dt" sz="half" idx="10"/>
          </p:nvPr>
        </p:nvSpPr>
        <p:spPr/>
        <p:txBody>
          <a:bodyPr/>
          <a:lstStyle/>
          <a:p>
            <a:fld id="{27DCEF4B-FD82-490D-90CC-6C5396CCF0B5}" type="datetimeFigureOut">
              <a:rPr lang="en-GB" smtClean="0"/>
              <a:t>13/03/2026</a:t>
            </a:fld>
            <a:endParaRPr lang="en-GB"/>
          </a:p>
        </p:txBody>
      </p:sp>
      <p:sp>
        <p:nvSpPr>
          <p:cNvPr id="5" name="Footer Placeholder 4">
            <a:extLst>
              <a:ext uri="{FF2B5EF4-FFF2-40B4-BE49-F238E27FC236}">
                <a16:creationId xmlns:a16="http://schemas.microsoft.com/office/drawing/2014/main" id="{C01057A4-E3DF-439F-0FA9-09BC4A57AB4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4C6D232-0769-F2EA-B2A0-AC7BDBB44EBA}"/>
              </a:ext>
            </a:extLst>
          </p:cNvPr>
          <p:cNvSpPr>
            <a:spLocks noGrp="1"/>
          </p:cNvSpPr>
          <p:nvPr>
            <p:ph type="sldNum" sz="quarter" idx="12"/>
          </p:nvPr>
        </p:nvSpPr>
        <p:spPr/>
        <p:txBody>
          <a:bodyPr/>
          <a:lstStyle/>
          <a:p>
            <a:fld id="{6142AF20-CB04-425F-8DDC-04D6E9E0944A}" type="slidenum">
              <a:rPr lang="en-GB" smtClean="0"/>
              <a:t>‹#›</a:t>
            </a:fld>
            <a:endParaRPr lang="en-GB"/>
          </a:p>
        </p:txBody>
      </p:sp>
    </p:spTree>
    <p:extLst>
      <p:ext uri="{BB962C8B-B14F-4D97-AF65-F5344CB8AC3E}">
        <p14:creationId xmlns:p14="http://schemas.microsoft.com/office/powerpoint/2010/main" val="7602377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4656E4F-DBDB-0116-A035-00ECD57A7CE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2681950-FB6F-3830-2ECC-FF1CA076B76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BE9F8FB-19D3-1FD9-4BCB-229109F7738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7DCEF4B-FD82-490D-90CC-6C5396CCF0B5}" type="datetimeFigureOut">
              <a:rPr lang="en-GB" smtClean="0"/>
              <a:t>13/03/2026</a:t>
            </a:fld>
            <a:endParaRPr lang="en-GB"/>
          </a:p>
        </p:txBody>
      </p:sp>
      <p:sp>
        <p:nvSpPr>
          <p:cNvPr id="5" name="Footer Placeholder 4">
            <a:extLst>
              <a:ext uri="{FF2B5EF4-FFF2-40B4-BE49-F238E27FC236}">
                <a16:creationId xmlns:a16="http://schemas.microsoft.com/office/drawing/2014/main" id="{BF5E495E-796F-CF83-9D80-D5CA203E70D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E9A4382-6BE1-80D6-DA79-99314BF32B0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142AF20-CB04-425F-8DDC-04D6E9E0944A}" type="slidenum">
              <a:rPr lang="en-GB" smtClean="0"/>
              <a:t>‹#›</a:t>
            </a:fld>
            <a:endParaRPr lang="en-GB"/>
          </a:p>
        </p:txBody>
      </p:sp>
    </p:spTree>
    <p:extLst>
      <p:ext uri="{BB962C8B-B14F-4D97-AF65-F5344CB8AC3E}">
        <p14:creationId xmlns:p14="http://schemas.microsoft.com/office/powerpoint/2010/main" val="240636231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2.xml"/><Relationship Id="rId7" Type="http://schemas.openxmlformats.org/officeDocument/2006/relationships/diagramColors" Target="../diagrams/colors1.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1.png"/></Relationships>
</file>

<file path=ppt/slides/_rels/slide3.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slideLayout" Target="../slideLayouts/slideLayout2.xml"/><Relationship Id="rId7" Type="http://schemas.openxmlformats.org/officeDocument/2006/relationships/diagramColors" Target="../diagrams/colors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 Id="rId9" Type="http://schemas.openxmlformats.org/officeDocument/2006/relationships/image" Target="../media/image1.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1.png"/></Relationships>
</file>

<file path=ppt/slides/_rels/slide11.xml.rels><?xml version="1.0" encoding="UTF-8" standalone="yes"?>
<Relationships xmlns="http://schemas.openxmlformats.org/package/2006/relationships"><Relationship Id="rId8" Type="http://schemas.openxmlformats.org/officeDocument/2006/relationships/diagramLayout" Target="../diagrams/layout6.xml"/><Relationship Id="rId3" Type="http://schemas.microsoft.com/office/2007/relationships/media" Target="../media/media6.m4a"/><Relationship Id="rId7" Type="http://schemas.openxmlformats.org/officeDocument/2006/relationships/diagramData" Target="../diagrams/data6.xml"/><Relationship Id="rId12" Type="http://schemas.openxmlformats.org/officeDocument/2006/relationships/image" Target="../media/image1.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notesSlide" Target="../notesSlides/notesSlide3.xml"/><Relationship Id="rId11" Type="http://schemas.microsoft.com/office/2007/relationships/diagramDrawing" Target="../diagrams/drawing6.xml"/><Relationship Id="rId5" Type="http://schemas.openxmlformats.org/officeDocument/2006/relationships/slideLayout" Target="../slideLayouts/slideLayout2.xml"/><Relationship Id="rId10" Type="http://schemas.openxmlformats.org/officeDocument/2006/relationships/diagramColors" Target="../diagrams/colors6.xml"/><Relationship Id="rId4" Type="http://schemas.openxmlformats.org/officeDocument/2006/relationships/audio" Target="../media/media6.m4a"/><Relationship Id="rId9" Type="http://schemas.openxmlformats.org/officeDocument/2006/relationships/diagramQuickStyle" Target="../diagrams/quickStyle6.xml"/></Relationships>
</file>

<file path=ppt/slides/_rels/slide12.xml.rels><?xml version="1.0" encoding="UTF-8" standalone="yes"?>
<Relationships xmlns="http://schemas.openxmlformats.org/package/2006/relationships"><Relationship Id="rId8" Type="http://schemas.openxmlformats.org/officeDocument/2006/relationships/image" Target="../media/image1.png"/><Relationship Id="rId3" Type="http://schemas.microsoft.com/office/2007/relationships/media" Target="../media/media8.m4a"/><Relationship Id="rId7" Type="http://schemas.openxmlformats.org/officeDocument/2006/relationships/image" Target="../media/image33.jpeg"/><Relationship Id="rId2" Type="http://schemas.microsoft.com/office/2007/relationships/media" Target="../media/media7.m4a"/><Relationship Id="rId1" Type="http://schemas.openxmlformats.org/officeDocument/2006/relationships/audio" Target="NULL" TargetMode="External"/><Relationship Id="rId6" Type="http://schemas.openxmlformats.org/officeDocument/2006/relationships/notesSlide" Target="../notesSlides/notesSlide4.xml"/><Relationship Id="rId5" Type="http://schemas.openxmlformats.org/officeDocument/2006/relationships/slideLayout" Target="../slideLayouts/slideLayout2.xml"/><Relationship Id="rId4" Type="http://schemas.openxmlformats.org/officeDocument/2006/relationships/audio" Target="../media/media8.m4a"/></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1.png"/><Relationship Id="rId5" Type="http://schemas.openxmlformats.org/officeDocument/2006/relationships/image" Target="../media/image34.jpeg"/><Relationship Id="rId4" Type="http://schemas.openxmlformats.org/officeDocument/2006/relationships/notesSlide" Target="../notesSlides/notesSlide5.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1.png"/><Relationship Id="rId4" Type="http://schemas.openxmlformats.org/officeDocument/2006/relationships/image" Target="../media/image35.jpeg"/></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8" Type="http://schemas.microsoft.com/office/2007/relationships/diagramDrawing" Target="../diagrams/drawing8.xml"/><Relationship Id="rId3" Type="http://schemas.openxmlformats.org/officeDocument/2006/relationships/slideLayout" Target="../slideLayouts/slideLayout2.xml"/><Relationship Id="rId7" Type="http://schemas.openxmlformats.org/officeDocument/2006/relationships/diagramColors" Target="../diagrams/colors8.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diagramQuickStyle" Target="../diagrams/quickStyle8.xml"/><Relationship Id="rId5" Type="http://schemas.openxmlformats.org/officeDocument/2006/relationships/diagramLayout" Target="../diagrams/layout8.xml"/><Relationship Id="rId4" Type="http://schemas.openxmlformats.org/officeDocument/2006/relationships/diagramData" Target="../diagrams/data8.xml"/><Relationship Id="rId9" Type="http://schemas.openxmlformats.org/officeDocument/2006/relationships/image" Target="../media/image1.png"/></Relationships>
</file>

<file path=ppt/slides/_rels/slide20.xml.rels><?xml version="1.0" encoding="UTF-8" standalone="yes"?>
<Relationships xmlns="http://schemas.openxmlformats.org/package/2006/relationships"><Relationship Id="rId8" Type="http://schemas.openxmlformats.org/officeDocument/2006/relationships/audio" Target="../media/media15.m4a"/><Relationship Id="rId3" Type="http://schemas.microsoft.com/office/2007/relationships/media" Target="../media/media13.m4a"/><Relationship Id="rId7" Type="http://schemas.microsoft.com/office/2007/relationships/media" Target="../media/media15.m4a"/><Relationship Id="rId12" Type="http://schemas.openxmlformats.org/officeDocument/2006/relationships/image" Target="../media/image1.png"/><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audio" Target="../media/media14.m4a"/><Relationship Id="rId11" Type="http://schemas.openxmlformats.org/officeDocument/2006/relationships/image" Target="../media/image39.svg"/><Relationship Id="rId5" Type="http://schemas.microsoft.com/office/2007/relationships/media" Target="../media/media14.m4a"/><Relationship Id="rId10" Type="http://schemas.openxmlformats.org/officeDocument/2006/relationships/image" Target="../media/image38.png"/><Relationship Id="rId4" Type="http://schemas.openxmlformats.org/officeDocument/2006/relationships/audio" Target="../media/media13.m4a"/><Relationship Id="rId9"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4" Type="http://schemas.openxmlformats.org/officeDocument/2006/relationships/image" Target="../media/image1.png"/></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4" Type="http://schemas.openxmlformats.org/officeDocument/2006/relationships/image" Target="../media/image1.png"/></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8.m4a"/><Relationship Id="rId1" Type="http://schemas.microsoft.com/office/2007/relationships/media" Target="../media/media18.m4a"/><Relationship Id="rId4" Type="http://schemas.openxmlformats.org/officeDocument/2006/relationships/image" Target="../media/image1.png"/></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9.m4a"/><Relationship Id="rId1" Type="http://schemas.microsoft.com/office/2007/relationships/media" Target="../media/media19.m4a"/><Relationship Id="rId5" Type="http://schemas.openxmlformats.org/officeDocument/2006/relationships/image" Target="../media/image1.png"/><Relationship Id="rId4" Type="http://schemas.openxmlformats.org/officeDocument/2006/relationships/notesSlide" Target="../notesSlides/notesSlide8.xml"/></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0.m4a"/><Relationship Id="rId1" Type="http://schemas.microsoft.com/office/2007/relationships/media" Target="../media/media20.m4a"/><Relationship Id="rId5" Type="http://schemas.openxmlformats.org/officeDocument/2006/relationships/image" Target="../media/image1.png"/><Relationship Id="rId4" Type="http://schemas.openxmlformats.org/officeDocument/2006/relationships/notesSlide" Target="../notesSlides/notesSlide9.xml"/></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1.m4a"/><Relationship Id="rId1" Type="http://schemas.microsoft.com/office/2007/relationships/media" Target="../media/media21.m4a"/><Relationship Id="rId5" Type="http://schemas.openxmlformats.org/officeDocument/2006/relationships/image" Target="../media/image1.png"/><Relationship Id="rId4" Type="http://schemas.openxmlformats.org/officeDocument/2006/relationships/notesSlide" Target="../notesSlides/notesSlide10.xml"/></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22.m4a"/><Relationship Id="rId1" Type="http://schemas.microsoft.com/office/2007/relationships/media" Target="../media/media22.m4a"/><Relationship Id="rId5" Type="http://schemas.openxmlformats.org/officeDocument/2006/relationships/image" Target="../media/image1.png"/><Relationship Id="rId4" Type="http://schemas.openxmlformats.org/officeDocument/2006/relationships/notesSlide" Target="../notesSlides/notesSlide1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A397E3E-B90C-4D82-BAAA-36F7AC6A45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8CF5E676-CA04-4CED-9F1E-5026ED66E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2833068" cy="2997599"/>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accent1"/>
              </a:solidFill>
            </a:endParaRPr>
          </a:p>
        </p:txBody>
      </p:sp>
      <p:sp>
        <p:nvSpPr>
          <p:cNvPr id="12" name="Freeform: Shape 11">
            <a:extLst>
              <a:ext uri="{FF2B5EF4-FFF2-40B4-BE49-F238E27FC236}">
                <a16:creationId xmlns:a16="http://schemas.microsoft.com/office/drawing/2014/main" id="{AFD1189F-9598-4281-8056-2845388D4D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833068" cy="2997599"/>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chemeClr val="accent6">
              <a:alpha val="3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accent1"/>
              </a:solidFill>
            </a:endParaRPr>
          </a:p>
        </p:txBody>
      </p:sp>
      <p:sp>
        <p:nvSpPr>
          <p:cNvPr id="14" name="Freeform: Shape 13">
            <a:extLst>
              <a:ext uri="{FF2B5EF4-FFF2-40B4-BE49-F238E27FC236}">
                <a16:creationId xmlns:a16="http://schemas.microsoft.com/office/drawing/2014/main" id="{583E04E1-D74F-4ED6-972C-035F4FEC4B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59419" y="3564607"/>
            <a:ext cx="3432581" cy="3293393"/>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16" name="Freeform: Shape 15">
            <a:extLst>
              <a:ext uri="{FF2B5EF4-FFF2-40B4-BE49-F238E27FC236}">
                <a16:creationId xmlns:a16="http://schemas.microsoft.com/office/drawing/2014/main" id="{A2B5CBEA-F125-49B6-8335-227C325B11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59419" y="3564607"/>
            <a:ext cx="3432581" cy="3293393"/>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2">
              <a:alpha val="3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18" name="Rectangle 17">
            <a:extLst>
              <a:ext uri="{FF2B5EF4-FFF2-40B4-BE49-F238E27FC236}">
                <a16:creationId xmlns:a16="http://schemas.microsoft.com/office/drawing/2014/main" id="{E51A97D9-C694-4307-818B-0C5BBF4136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21053" y="819446"/>
            <a:ext cx="6964685" cy="5402463"/>
          </a:xfrm>
          <a:prstGeom prst="rect">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9">
            <a:extLst>
              <a:ext uri="{FF2B5EF4-FFF2-40B4-BE49-F238E27FC236}">
                <a16:creationId xmlns:a16="http://schemas.microsoft.com/office/drawing/2014/main" id="{2C1D3151-5F97-4860-B56C-C98BD62CC2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21053" y="819446"/>
            <a:ext cx="6964685" cy="5402463"/>
          </a:xfrm>
          <a:prstGeom prst="rect">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8DE96824-E506-4448-8704-5EC7BF7BC5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13658" y="727769"/>
            <a:ext cx="6964685" cy="5402463"/>
          </a:xfrm>
          <a:prstGeom prst="rect">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F95094B-343B-5FEE-1F4A-AF7D99860B8B}"/>
              </a:ext>
            </a:extLst>
          </p:cNvPr>
          <p:cNvSpPr>
            <a:spLocks noGrp="1"/>
          </p:cNvSpPr>
          <p:nvPr>
            <p:ph type="ctrTitle"/>
          </p:nvPr>
        </p:nvSpPr>
        <p:spPr>
          <a:xfrm>
            <a:off x="2886765" y="1495956"/>
            <a:ext cx="6418471" cy="2692050"/>
          </a:xfrm>
        </p:spPr>
        <p:txBody>
          <a:bodyPr>
            <a:normAutofit/>
          </a:bodyPr>
          <a:lstStyle/>
          <a:p>
            <a:r>
              <a:rPr lang="en-GB" sz="5400" b="1" i="1" u="sng">
                <a:solidFill>
                  <a:schemeClr val="bg1"/>
                </a:solidFill>
              </a:rPr>
              <a:t>Breach of contract </a:t>
            </a:r>
          </a:p>
        </p:txBody>
      </p:sp>
      <p:sp>
        <p:nvSpPr>
          <p:cNvPr id="3" name="Subtitle 2">
            <a:extLst>
              <a:ext uri="{FF2B5EF4-FFF2-40B4-BE49-F238E27FC236}">
                <a16:creationId xmlns:a16="http://schemas.microsoft.com/office/drawing/2014/main" id="{01A705F1-8F28-259A-75EE-A5CCD26EF0BB}"/>
              </a:ext>
            </a:extLst>
          </p:cNvPr>
          <p:cNvSpPr>
            <a:spLocks noGrp="1"/>
          </p:cNvSpPr>
          <p:nvPr>
            <p:ph type="subTitle" idx="1"/>
          </p:nvPr>
        </p:nvSpPr>
        <p:spPr>
          <a:xfrm>
            <a:off x="2886765" y="4414123"/>
            <a:ext cx="6418471" cy="1017915"/>
          </a:xfrm>
        </p:spPr>
        <p:txBody>
          <a:bodyPr>
            <a:normAutofit/>
          </a:bodyPr>
          <a:lstStyle/>
          <a:p>
            <a:r>
              <a:rPr lang="en-GB" sz="2000">
                <a:solidFill>
                  <a:schemeClr val="bg1"/>
                </a:solidFill>
              </a:rPr>
              <a:t>By Zita Draper </a:t>
            </a:r>
          </a:p>
        </p:txBody>
      </p:sp>
      <p:sp>
        <p:nvSpPr>
          <p:cNvPr id="24" name="Freeform: Shape 23">
            <a:extLst>
              <a:ext uri="{FF2B5EF4-FFF2-40B4-BE49-F238E27FC236}">
                <a16:creationId xmlns:a16="http://schemas.microsoft.com/office/drawing/2014/main" id="{E16C8D8F-10E9-4498-ABDB-0F923F8B68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27769"/>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bg1"/>
          </a:solidFill>
          <a:ln w="9525" cap="flat">
            <a:noFill/>
            <a:prstDash val="solid"/>
            <a:miter/>
          </a:ln>
        </p:spPr>
        <p:txBody>
          <a:bodyPr wrap="square" rtlCol="0" anchor="ctr">
            <a:noAutofit/>
          </a:bodyPr>
          <a:lstStyle/>
          <a:p>
            <a:endParaRPr lang="en-US" dirty="0"/>
          </a:p>
        </p:txBody>
      </p:sp>
      <p:sp>
        <p:nvSpPr>
          <p:cNvPr id="26" name="Graphic 212">
            <a:extLst>
              <a:ext uri="{FF2B5EF4-FFF2-40B4-BE49-F238E27FC236}">
                <a16:creationId xmlns:a16="http://schemas.microsoft.com/office/drawing/2014/main" id="{4FB204DF-284E-45F6-A017-79A4DF57BC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75326" y="343675"/>
            <a:ext cx="768186" cy="768186"/>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28" name="Graphic 212">
            <a:extLst>
              <a:ext uri="{FF2B5EF4-FFF2-40B4-BE49-F238E27FC236}">
                <a16:creationId xmlns:a16="http://schemas.microsoft.com/office/drawing/2014/main" id="{5EC6B544-8C84-47A6-885D-A4F09EF5C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75326" y="343675"/>
            <a:ext cx="768186" cy="768186"/>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30" name="Freeform: Shape 29">
            <a:extLst>
              <a:ext uri="{FF2B5EF4-FFF2-40B4-BE49-F238E27FC236}">
                <a16:creationId xmlns:a16="http://schemas.microsoft.com/office/drawing/2014/main" id="{1E5A83E3-8A11-4492-BB6E-F5F2240316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67504"/>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bg1"/>
          </a:solidFill>
          <a:ln w="9525" cap="flat">
            <a:noFill/>
            <a:prstDash val="solid"/>
            <a:miter/>
          </a:ln>
        </p:spPr>
        <p:txBody>
          <a:bodyPr wrap="square" rtlCol="0" anchor="ctr">
            <a:noAutofit/>
          </a:bodyPr>
          <a:lstStyle/>
          <a:p>
            <a:endParaRPr lang="en-US" dirty="0"/>
          </a:p>
        </p:txBody>
      </p:sp>
      <p:sp>
        <p:nvSpPr>
          <p:cNvPr id="32" name="Oval 31">
            <a:extLst>
              <a:ext uri="{FF2B5EF4-FFF2-40B4-BE49-F238E27FC236}">
                <a16:creationId xmlns:a16="http://schemas.microsoft.com/office/drawing/2014/main" id="{32C95C5C-6FBD-47FF-9CA6-066193539A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7140" y="5100276"/>
            <a:ext cx="515928" cy="515928"/>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34" name="Oval 33">
            <a:extLst>
              <a:ext uri="{FF2B5EF4-FFF2-40B4-BE49-F238E27FC236}">
                <a16:creationId xmlns:a16="http://schemas.microsoft.com/office/drawing/2014/main" id="{4D1A5E71-B6B6-486A-8CDC-C7ABD9B90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7140" y="5100276"/>
            <a:ext cx="515928" cy="51592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nvGrpSpPr>
          <p:cNvPr id="36" name="Graphic 185">
            <a:extLst>
              <a:ext uri="{FF2B5EF4-FFF2-40B4-BE49-F238E27FC236}">
                <a16:creationId xmlns:a16="http://schemas.microsoft.com/office/drawing/2014/main" id="{FB9739EB-7F66-433D-841F-AB3CD18700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bg1"/>
          </a:solidFill>
        </p:grpSpPr>
        <p:sp>
          <p:nvSpPr>
            <p:cNvPr id="37" name="Freeform: Shape 36">
              <a:extLst>
                <a:ext uri="{FF2B5EF4-FFF2-40B4-BE49-F238E27FC236}">
                  <a16:creationId xmlns:a16="http://schemas.microsoft.com/office/drawing/2014/main" id="{104F2BBD-A005-4DCB-9566-F2351050BE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dirty="0"/>
            </a:p>
          </p:txBody>
        </p:sp>
        <p:sp>
          <p:nvSpPr>
            <p:cNvPr id="38" name="Freeform: Shape 37">
              <a:extLst>
                <a:ext uri="{FF2B5EF4-FFF2-40B4-BE49-F238E27FC236}">
                  <a16:creationId xmlns:a16="http://schemas.microsoft.com/office/drawing/2014/main" id="{8B00DEC7-198B-49D1-98FD-018F3ECFCF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dirty="0"/>
            </a:p>
          </p:txBody>
        </p:sp>
        <p:sp>
          <p:nvSpPr>
            <p:cNvPr id="39" name="Freeform: Shape 38">
              <a:extLst>
                <a:ext uri="{FF2B5EF4-FFF2-40B4-BE49-F238E27FC236}">
                  <a16:creationId xmlns:a16="http://schemas.microsoft.com/office/drawing/2014/main" id="{F14DFC82-B3B3-468E-91B3-1302CFC684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dirty="0"/>
            </a:p>
          </p:txBody>
        </p:sp>
        <p:sp>
          <p:nvSpPr>
            <p:cNvPr id="40" name="Freeform: Shape 39">
              <a:extLst>
                <a:ext uri="{FF2B5EF4-FFF2-40B4-BE49-F238E27FC236}">
                  <a16:creationId xmlns:a16="http://schemas.microsoft.com/office/drawing/2014/main" id="{D3250EFE-214E-4B8E-AF96-036A514FFB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dirty="0"/>
            </a:p>
          </p:txBody>
        </p:sp>
        <p:sp>
          <p:nvSpPr>
            <p:cNvPr id="41" name="Freeform: Shape 40">
              <a:extLst>
                <a:ext uri="{FF2B5EF4-FFF2-40B4-BE49-F238E27FC236}">
                  <a16:creationId xmlns:a16="http://schemas.microsoft.com/office/drawing/2014/main" id="{AD058EBE-D4A5-4C43-B170-6A451F87A7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dirty="0"/>
            </a:p>
          </p:txBody>
        </p:sp>
      </p:grpSp>
      <p:pic>
        <p:nvPicPr>
          <p:cNvPr id="4" name="Recorded Sound">
            <a:hlinkClick r:id="" action="ppaction://media"/>
            <a:extLst>
              <a:ext uri="{FF2B5EF4-FFF2-40B4-BE49-F238E27FC236}">
                <a16:creationId xmlns:a16="http://schemas.microsoft.com/office/drawing/2014/main" id="{C8D7D5AF-C764-EF50-CC2C-50F7E2A02C4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95943" y="6304353"/>
            <a:ext cx="304800" cy="304800"/>
          </a:xfrm>
          <a:prstGeom prst="rect">
            <a:avLst/>
          </a:prstGeom>
        </p:spPr>
      </p:pic>
    </p:spTree>
    <p:extLst>
      <p:ext uri="{BB962C8B-B14F-4D97-AF65-F5344CB8AC3E}">
        <p14:creationId xmlns:p14="http://schemas.microsoft.com/office/powerpoint/2010/main" val="1908546665"/>
      </p:ext>
    </p:extLst>
  </p:cSld>
  <p:clrMapOvr>
    <a:masterClrMapping/>
  </p:clrMapOvr>
  <mc:AlternateContent xmlns:mc="http://schemas.openxmlformats.org/markup-compatibility/2006" xmlns:p14="http://schemas.microsoft.com/office/powerpoint/2010/main">
    <mc:Choice Requires="p14">
      <p:transition spd="slow" p14:dur="2000" advTm="7556"/>
    </mc:Choice>
    <mc:Fallback xmlns="">
      <p:transition spd="slow" advTm="75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55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C541B88-1AE9-40C3-AFD5-967787C197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890596"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5445BE1-A90A-6585-0337-68152CEAF397}"/>
              </a:ext>
            </a:extLst>
          </p:cNvPr>
          <p:cNvSpPr>
            <a:spLocks noGrp="1"/>
          </p:cNvSpPr>
          <p:nvPr>
            <p:ph type="title"/>
          </p:nvPr>
        </p:nvSpPr>
        <p:spPr>
          <a:xfrm>
            <a:off x="838200" y="1195697"/>
            <a:ext cx="3200400" cy="4238118"/>
          </a:xfrm>
        </p:spPr>
        <p:txBody>
          <a:bodyPr>
            <a:normAutofit/>
          </a:bodyPr>
          <a:lstStyle/>
          <a:p>
            <a:r>
              <a:rPr lang="en-GB" b="1" i="1" u="sng">
                <a:solidFill>
                  <a:schemeClr val="bg1"/>
                </a:solidFill>
              </a:rPr>
              <a:t>Content </a:t>
            </a:r>
          </a:p>
        </p:txBody>
      </p:sp>
      <p:grpSp>
        <p:nvGrpSpPr>
          <p:cNvPr id="13" name="Graphic 38">
            <a:extLst>
              <a:ext uri="{FF2B5EF4-FFF2-40B4-BE49-F238E27FC236}">
                <a16:creationId xmlns:a16="http://schemas.microsoft.com/office/drawing/2014/main" id="{7CF625D3-71A3-4F30-A096-8EF334E959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2912"/>
            <a:ext cx="1910252" cy="709660"/>
            <a:chOff x="2267504" y="2540250"/>
            <a:chExt cx="1990951" cy="739640"/>
          </a:xfrm>
          <a:solidFill>
            <a:schemeClr val="bg1"/>
          </a:solidFill>
        </p:grpSpPr>
        <p:sp>
          <p:nvSpPr>
            <p:cNvPr id="14" name="Freeform: Shape 13">
              <a:extLst>
                <a:ext uri="{FF2B5EF4-FFF2-40B4-BE49-F238E27FC236}">
                  <a16:creationId xmlns:a16="http://schemas.microsoft.com/office/drawing/2014/main" id="{C6754E2F-F56E-4BA3-99DD-8EBF110E34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15" name="Freeform: Shape 14">
              <a:extLst>
                <a:ext uri="{FF2B5EF4-FFF2-40B4-BE49-F238E27FC236}">
                  <a16:creationId xmlns:a16="http://schemas.microsoft.com/office/drawing/2014/main" id="{24A69059-7C49-49C6-B071-F2A9B558E0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17" name="Oval 16">
            <a:extLst>
              <a:ext uri="{FF2B5EF4-FFF2-40B4-BE49-F238E27FC236}">
                <a16:creationId xmlns:a16="http://schemas.microsoft.com/office/drawing/2014/main" id="{89D16701-DA76-4F72-BB63-E2C3FFBDFE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9" name="Oval 18">
            <a:extLst>
              <a:ext uri="{FF2B5EF4-FFF2-40B4-BE49-F238E27FC236}">
                <a16:creationId xmlns:a16="http://schemas.microsoft.com/office/drawing/2014/main" id="{1CC28BE1-9DC6-43FE-9582-39F091098D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21" name="Graphic 4">
            <a:extLst>
              <a:ext uri="{FF2B5EF4-FFF2-40B4-BE49-F238E27FC236}">
                <a16:creationId xmlns:a16="http://schemas.microsoft.com/office/drawing/2014/main" id="{AF9AF3F3-CE0C-4125-BDD7-346487FA0B4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09667" y="5539935"/>
            <a:ext cx="975169" cy="975171"/>
            <a:chOff x="5829300" y="3162300"/>
            <a:chExt cx="532256" cy="532257"/>
          </a:xfrm>
          <a:solidFill>
            <a:schemeClr val="bg1"/>
          </a:solidFill>
        </p:grpSpPr>
        <p:sp>
          <p:nvSpPr>
            <p:cNvPr id="22" name="Freeform: Shape 21">
              <a:extLst>
                <a:ext uri="{FF2B5EF4-FFF2-40B4-BE49-F238E27FC236}">
                  <a16:creationId xmlns:a16="http://schemas.microsoft.com/office/drawing/2014/main" id="{B31DFBFA-CF4D-4940-9086-26F83E5C6B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27854033-BD20-4C77-8C5B-048F4B3BDD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BC93AA74-BEB3-444F-835B-7AA6ECE61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F00DF1C9-6952-4704-B8B3-95406E18E4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B34783FD-297C-40D2-964B-DBAE4DE28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DE621623-0357-4FD5-A1AC-400501025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024F346E-10A0-458F-A9CA-8C0079472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7937A2F7-01A9-47F3-BED6-B61D998408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5B44DAF8-5073-441A-82E1-180385D35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52B0413D-0E36-4A90-8E6A-9EDC676A60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86059ECF-0D50-48AD-B67A-645EC29D3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B394906F-6BF2-447E-9886-F12708E128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A45EB96B-215A-4EBF-A594-2B08222339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dirty="0"/>
            </a:p>
          </p:txBody>
        </p:sp>
      </p:grpSp>
      <p:graphicFrame>
        <p:nvGraphicFramePr>
          <p:cNvPr id="5" name="Content Placeholder 2">
            <a:extLst>
              <a:ext uri="{FF2B5EF4-FFF2-40B4-BE49-F238E27FC236}">
                <a16:creationId xmlns:a16="http://schemas.microsoft.com/office/drawing/2014/main" id="{24D96536-5ED5-0596-5D0B-F3A08BCF782C}"/>
              </a:ext>
            </a:extLst>
          </p:cNvPr>
          <p:cNvGraphicFramePr>
            <a:graphicFrameLocks noGrp="1"/>
          </p:cNvGraphicFramePr>
          <p:nvPr>
            <p:ph idx="1"/>
            <p:extLst>
              <p:ext uri="{D42A27DB-BD31-4B8C-83A1-F6EECF244321}">
                <p14:modId xmlns:p14="http://schemas.microsoft.com/office/powerpoint/2010/main" val="601428682"/>
              </p:ext>
            </p:extLst>
          </p:nvPr>
        </p:nvGraphicFramePr>
        <p:xfrm>
          <a:off x="5484139" y="477540"/>
          <a:ext cx="6301601" cy="587880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Recorded Sound">
            <a:hlinkClick r:id="" action="ppaction://media"/>
            <a:extLst>
              <a:ext uri="{FF2B5EF4-FFF2-40B4-BE49-F238E27FC236}">
                <a16:creationId xmlns:a16="http://schemas.microsoft.com/office/drawing/2014/main" id="{A9626E57-DE87-4461-A040-E8D6D3BDC28B}"/>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74171" y="5803364"/>
            <a:ext cx="950685" cy="950685"/>
          </a:xfrm>
          <a:prstGeom prst="rect">
            <a:avLst/>
          </a:prstGeom>
        </p:spPr>
      </p:pic>
    </p:spTree>
    <p:extLst>
      <p:ext uri="{BB962C8B-B14F-4D97-AF65-F5344CB8AC3E}">
        <p14:creationId xmlns:p14="http://schemas.microsoft.com/office/powerpoint/2010/main" val="889090764"/>
      </p:ext>
    </p:extLst>
  </p:cSld>
  <p:clrMapOvr>
    <a:masterClrMapping/>
  </p:clrMapOvr>
  <mc:AlternateContent xmlns:mc="http://schemas.openxmlformats.org/markup-compatibility/2006" xmlns:p14="http://schemas.microsoft.com/office/powerpoint/2010/main">
    <mc:Choice Requires="p14">
      <p:transition spd="slow" p14:dur="2000" advTm="23142"/>
    </mc:Choice>
    <mc:Fallback xmlns="">
      <p:transition spd="slow" advTm="231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314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C541B88-1AE9-40C3-AFD5-967787C197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890596"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CC633EA-D4E9-C499-A51D-9F4F09101215}"/>
              </a:ext>
            </a:extLst>
          </p:cNvPr>
          <p:cNvSpPr>
            <a:spLocks noGrp="1"/>
          </p:cNvSpPr>
          <p:nvPr>
            <p:ph type="title"/>
          </p:nvPr>
        </p:nvSpPr>
        <p:spPr>
          <a:xfrm>
            <a:off x="838200" y="1195697"/>
            <a:ext cx="3200400" cy="4238118"/>
          </a:xfrm>
        </p:spPr>
        <p:txBody>
          <a:bodyPr>
            <a:normAutofit/>
          </a:bodyPr>
          <a:lstStyle/>
          <a:p>
            <a:r>
              <a:rPr lang="en-GB" b="1" i="1" u="sng">
                <a:solidFill>
                  <a:schemeClr val="bg1"/>
                </a:solidFill>
              </a:rPr>
              <a:t>Aims and Learning objectives </a:t>
            </a:r>
          </a:p>
        </p:txBody>
      </p:sp>
      <p:grpSp>
        <p:nvGrpSpPr>
          <p:cNvPr id="13" name="Graphic 38">
            <a:extLst>
              <a:ext uri="{FF2B5EF4-FFF2-40B4-BE49-F238E27FC236}">
                <a16:creationId xmlns:a16="http://schemas.microsoft.com/office/drawing/2014/main" id="{7CF625D3-71A3-4F30-A096-8EF334E959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2912"/>
            <a:ext cx="1910252" cy="709660"/>
            <a:chOff x="2267504" y="2540250"/>
            <a:chExt cx="1990951" cy="739640"/>
          </a:xfrm>
          <a:solidFill>
            <a:schemeClr val="bg1"/>
          </a:solidFill>
        </p:grpSpPr>
        <p:sp>
          <p:nvSpPr>
            <p:cNvPr id="14" name="Freeform: Shape 13">
              <a:extLst>
                <a:ext uri="{FF2B5EF4-FFF2-40B4-BE49-F238E27FC236}">
                  <a16:creationId xmlns:a16="http://schemas.microsoft.com/office/drawing/2014/main" id="{C6754E2F-F56E-4BA3-99DD-8EBF110E34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15" name="Freeform: Shape 14">
              <a:extLst>
                <a:ext uri="{FF2B5EF4-FFF2-40B4-BE49-F238E27FC236}">
                  <a16:creationId xmlns:a16="http://schemas.microsoft.com/office/drawing/2014/main" id="{24A69059-7C49-49C6-B071-F2A9B558E0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17" name="Oval 16">
            <a:extLst>
              <a:ext uri="{FF2B5EF4-FFF2-40B4-BE49-F238E27FC236}">
                <a16:creationId xmlns:a16="http://schemas.microsoft.com/office/drawing/2014/main" id="{89D16701-DA76-4F72-BB63-E2C3FFBDFE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9" name="Oval 18">
            <a:extLst>
              <a:ext uri="{FF2B5EF4-FFF2-40B4-BE49-F238E27FC236}">
                <a16:creationId xmlns:a16="http://schemas.microsoft.com/office/drawing/2014/main" id="{1CC28BE1-9DC6-43FE-9582-39F091098D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21" name="Graphic 4">
            <a:extLst>
              <a:ext uri="{FF2B5EF4-FFF2-40B4-BE49-F238E27FC236}">
                <a16:creationId xmlns:a16="http://schemas.microsoft.com/office/drawing/2014/main" id="{AF9AF3F3-CE0C-4125-BDD7-346487FA0B4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09667" y="5539935"/>
            <a:ext cx="975169" cy="975171"/>
            <a:chOff x="5829300" y="3162300"/>
            <a:chExt cx="532256" cy="532257"/>
          </a:xfrm>
          <a:solidFill>
            <a:schemeClr val="bg1"/>
          </a:solidFill>
        </p:grpSpPr>
        <p:sp>
          <p:nvSpPr>
            <p:cNvPr id="22" name="Freeform: Shape 21">
              <a:extLst>
                <a:ext uri="{FF2B5EF4-FFF2-40B4-BE49-F238E27FC236}">
                  <a16:creationId xmlns:a16="http://schemas.microsoft.com/office/drawing/2014/main" id="{B31DFBFA-CF4D-4940-9086-26F83E5C6B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27854033-BD20-4C77-8C5B-048F4B3BDD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BC93AA74-BEB3-444F-835B-7AA6ECE61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F00DF1C9-6952-4704-B8B3-95406E18E4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B34783FD-297C-40D2-964B-DBAE4DE28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DE621623-0357-4FD5-A1AC-400501025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024F346E-10A0-458F-A9CA-8C0079472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7937A2F7-01A9-47F3-BED6-B61D998408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5B44DAF8-5073-441A-82E1-180385D35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52B0413D-0E36-4A90-8E6A-9EDC676A60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86059ECF-0D50-48AD-B67A-645EC29D3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B394906F-6BF2-447E-9886-F12708E128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A45EB96B-215A-4EBF-A594-2B08222339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dirty="0"/>
            </a:p>
          </p:txBody>
        </p:sp>
      </p:grpSp>
      <p:graphicFrame>
        <p:nvGraphicFramePr>
          <p:cNvPr id="5" name="Content Placeholder 2">
            <a:extLst>
              <a:ext uri="{FF2B5EF4-FFF2-40B4-BE49-F238E27FC236}">
                <a16:creationId xmlns:a16="http://schemas.microsoft.com/office/drawing/2014/main" id="{B37F47D9-0773-6284-9C22-49FEBDCBD42A}"/>
              </a:ext>
            </a:extLst>
          </p:cNvPr>
          <p:cNvGraphicFramePr>
            <a:graphicFrameLocks noGrp="1"/>
          </p:cNvGraphicFramePr>
          <p:nvPr>
            <p:ph idx="1"/>
            <p:extLst>
              <p:ext uri="{D42A27DB-BD31-4B8C-83A1-F6EECF244321}">
                <p14:modId xmlns:p14="http://schemas.microsoft.com/office/powerpoint/2010/main" val="3626591519"/>
              </p:ext>
            </p:extLst>
          </p:nvPr>
        </p:nvGraphicFramePr>
        <p:xfrm>
          <a:off x="5484139" y="477540"/>
          <a:ext cx="6301601" cy="587880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Recorded Sound">
            <a:hlinkClick r:id="" action="ppaction://media"/>
            <a:extLst>
              <a:ext uri="{FF2B5EF4-FFF2-40B4-BE49-F238E27FC236}">
                <a16:creationId xmlns:a16="http://schemas.microsoft.com/office/drawing/2014/main" id="{110FE44D-EBEF-921D-385F-C3172D0B0AD0}"/>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30488" y="5987485"/>
            <a:ext cx="617945" cy="617945"/>
          </a:xfrm>
          <a:prstGeom prst="rect">
            <a:avLst/>
          </a:prstGeom>
        </p:spPr>
      </p:pic>
    </p:spTree>
    <p:extLst>
      <p:ext uri="{BB962C8B-B14F-4D97-AF65-F5344CB8AC3E}">
        <p14:creationId xmlns:p14="http://schemas.microsoft.com/office/powerpoint/2010/main" val="1860689360"/>
      </p:ext>
    </p:extLst>
  </p:cSld>
  <p:clrMapOvr>
    <a:masterClrMapping/>
  </p:clrMapOvr>
  <mc:AlternateContent xmlns:mc="http://schemas.openxmlformats.org/markup-compatibility/2006" xmlns:p14="http://schemas.microsoft.com/office/powerpoint/2010/main">
    <mc:Choice Requires="p14">
      <p:transition spd="slow" p14:dur="2000" advTm="18151"/>
    </mc:Choice>
    <mc:Fallback xmlns="">
      <p:transition spd="slow" advTm="181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815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3C5267-C221-BA12-060C-ADD8ED445BE3}"/>
              </a:ext>
            </a:extLst>
          </p:cNvPr>
          <p:cNvSpPr>
            <a:spLocks noGrp="1"/>
          </p:cNvSpPr>
          <p:nvPr>
            <p:ph type="title"/>
          </p:nvPr>
        </p:nvSpPr>
        <p:spPr>
          <a:xfrm>
            <a:off x="1102368" y="1877492"/>
            <a:ext cx="4030132" cy="3215373"/>
          </a:xfrm>
        </p:spPr>
        <p:txBody>
          <a:bodyPr>
            <a:normAutofit/>
          </a:bodyPr>
          <a:lstStyle/>
          <a:p>
            <a:pPr algn="ctr"/>
            <a:r>
              <a:rPr lang="en-GB" b="1" i="1" u="sng">
                <a:solidFill>
                  <a:schemeClr val="bg1"/>
                </a:solidFill>
              </a:rPr>
              <a:t>Breach of contract </a:t>
            </a:r>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50A3A264-A2CF-5ECA-8C08-C6E43193B639}"/>
              </a:ext>
            </a:extLst>
          </p:cNvPr>
          <p:cNvSpPr>
            <a:spLocks noGrp="1"/>
          </p:cNvSpPr>
          <p:nvPr>
            <p:ph idx="1"/>
          </p:nvPr>
        </p:nvSpPr>
        <p:spPr>
          <a:xfrm>
            <a:off x="6234868" y="1130846"/>
            <a:ext cx="5217173" cy="4351338"/>
          </a:xfrm>
        </p:spPr>
        <p:txBody>
          <a:bodyPr>
            <a:normAutofit/>
          </a:bodyPr>
          <a:lstStyle/>
          <a:p>
            <a:r>
              <a:rPr lang="en-GB">
                <a:solidFill>
                  <a:schemeClr val="bg1"/>
                </a:solidFill>
              </a:rPr>
              <a:t>Way to discharge a contract. </a:t>
            </a:r>
          </a:p>
          <a:p>
            <a:endParaRPr lang="en-GB">
              <a:solidFill>
                <a:schemeClr val="bg1"/>
              </a:solidFill>
            </a:endParaRPr>
          </a:p>
          <a:p>
            <a:r>
              <a:rPr lang="en-GB">
                <a:solidFill>
                  <a:schemeClr val="bg1"/>
                </a:solidFill>
              </a:rPr>
              <a:t>The contract had ended. </a:t>
            </a:r>
          </a:p>
          <a:p>
            <a:endParaRPr lang="en-GB">
              <a:solidFill>
                <a:schemeClr val="bg1"/>
              </a:solidFill>
            </a:endParaRPr>
          </a:p>
          <a:p>
            <a:r>
              <a:rPr lang="en-GB">
                <a:solidFill>
                  <a:schemeClr val="bg1"/>
                </a:solidFill>
              </a:rPr>
              <a:t>Number of ways to discharge. </a:t>
            </a:r>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2010575912"/>
      </p:ext>
    </p:extLst>
  </p:cSld>
  <p:clrMapOvr>
    <a:masterClrMapping/>
  </p:clrMapOvr>
  <mc:AlternateContent xmlns:mc="http://schemas.openxmlformats.org/markup-compatibility/2006" xmlns:p14="http://schemas.microsoft.com/office/powerpoint/2010/main">
    <mc:Choice Requires="p14">
      <p:transition spd="slow" p14:dur="2000" advTm="13948"/>
    </mc:Choice>
    <mc:Fallback xmlns="">
      <p:transition spd="slow" advTm="13948"/>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382A9E-FDEC-5B05-D02A-B4657B1DD6B7}"/>
              </a:ext>
            </a:extLst>
          </p:cNvPr>
          <p:cNvSpPr>
            <a:spLocks noGrp="1"/>
          </p:cNvSpPr>
          <p:nvPr>
            <p:ph type="title"/>
          </p:nvPr>
        </p:nvSpPr>
        <p:spPr>
          <a:xfrm>
            <a:off x="1102368" y="1877492"/>
            <a:ext cx="4030132" cy="3215373"/>
          </a:xfrm>
        </p:spPr>
        <p:txBody>
          <a:bodyPr>
            <a:normAutofit/>
          </a:bodyPr>
          <a:lstStyle/>
          <a:p>
            <a:pPr algn="ctr"/>
            <a:r>
              <a:rPr lang="en-GB" b="1" i="1" u="sng">
                <a:solidFill>
                  <a:schemeClr val="bg1"/>
                </a:solidFill>
              </a:rPr>
              <a:t>Ways to discharge a contract</a:t>
            </a:r>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0DE0CEDD-1EE3-0A00-F715-A1B52655EDEA}"/>
              </a:ext>
            </a:extLst>
          </p:cNvPr>
          <p:cNvSpPr>
            <a:spLocks noGrp="1"/>
          </p:cNvSpPr>
          <p:nvPr>
            <p:ph idx="1"/>
          </p:nvPr>
        </p:nvSpPr>
        <p:spPr>
          <a:xfrm>
            <a:off x="6234868" y="1130846"/>
            <a:ext cx="5217173" cy="4351338"/>
          </a:xfrm>
        </p:spPr>
        <p:txBody>
          <a:bodyPr>
            <a:normAutofit/>
          </a:bodyPr>
          <a:lstStyle/>
          <a:p>
            <a:r>
              <a:rPr lang="en-GB" sz="2200" b="1" i="1" u="sng" dirty="0">
                <a:solidFill>
                  <a:schemeClr val="bg1"/>
                </a:solidFill>
              </a:rPr>
              <a:t>Performance</a:t>
            </a:r>
            <a:r>
              <a:rPr lang="en-GB" sz="2200" dirty="0">
                <a:solidFill>
                  <a:schemeClr val="bg1"/>
                </a:solidFill>
              </a:rPr>
              <a:t> – both parties have completed. </a:t>
            </a:r>
          </a:p>
          <a:p>
            <a:pPr marL="0" indent="0">
              <a:buNone/>
            </a:pPr>
            <a:endParaRPr lang="en-GB" sz="2200" dirty="0">
              <a:solidFill>
                <a:schemeClr val="bg1"/>
              </a:solidFill>
            </a:endParaRPr>
          </a:p>
          <a:p>
            <a:r>
              <a:rPr lang="en-GB" sz="2200" b="1" i="1" u="sng" dirty="0">
                <a:solidFill>
                  <a:schemeClr val="bg1"/>
                </a:solidFill>
              </a:rPr>
              <a:t>Agreement-</a:t>
            </a:r>
            <a:r>
              <a:rPr lang="en-GB" sz="2200" dirty="0">
                <a:solidFill>
                  <a:schemeClr val="bg1"/>
                </a:solidFill>
              </a:rPr>
              <a:t> both parties agree to end the contract. </a:t>
            </a:r>
          </a:p>
          <a:p>
            <a:endParaRPr lang="en-GB" sz="2200" dirty="0">
              <a:solidFill>
                <a:schemeClr val="bg1"/>
              </a:solidFill>
            </a:endParaRPr>
          </a:p>
          <a:p>
            <a:r>
              <a:rPr lang="en-GB" sz="2200" b="1" i="1" u="sng" dirty="0">
                <a:solidFill>
                  <a:schemeClr val="bg1"/>
                </a:solidFill>
              </a:rPr>
              <a:t>Breach</a:t>
            </a:r>
            <a:r>
              <a:rPr lang="en-GB" sz="2200" dirty="0">
                <a:solidFill>
                  <a:schemeClr val="bg1"/>
                </a:solidFill>
              </a:rPr>
              <a:t>- one party has not completed their end of the contract. </a:t>
            </a:r>
          </a:p>
          <a:p>
            <a:endParaRPr lang="en-GB" sz="2200" dirty="0">
              <a:solidFill>
                <a:schemeClr val="bg1"/>
              </a:solidFill>
            </a:endParaRPr>
          </a:p>
          <a:p>
            <a:r>
              <a:rPr lang="en-GB" sz="2200" b="1" i="1" u="sng" dirty="0">
                <a:solidFill>
                  <a:schemeClr val="bg1"/>
                </a:solidFill>
              </a:rPr>
              <a:t>Frustration</a:t>
            </a:r>
            <a:r>
              <a:rPr lang="en-GB" sz="2200" dirty="0">
                <a:solidFill>
                  <a:schemeClr val="bg1"/>
                </a:solidFill>
              </a:rPr>
              <a:t> – contract no longer possible.</a:t>
            </a:r>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32775708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E907A4-DAED-FE6F-BBA5-3A9E7FD7369C}"/>
              </a:ext>
            </a:extLst>
          </p:cNvPr>
          <p:cNvSpPr>
            <a:spLocks noGrp="1"/>
          </p:cNvSpPr>
          <p:nvPr>
            <p:ph type="title"/>
          </p:nvPr>
        </p:nvSpPr>
        <p:spPr>
          <a:xfrm>
            <a:off x="640080" y="325369"/>
            <a:ext cx="4368602" cy="1956841"/>
          </a:xfrm>
        </p:spPr>
        <p:txBody>
          <a:bodyPr anchor="b">
            <a:normAutofit/>
          </a:bodyPr>
          <a:lstStyle/>
          <a:p>
            <a:pPr algn="ctr"/>
            <a:r>
              <a:rPr lang="en-GB" sz="4200" b="1" i="1" u="sng" dirty="0"/>
              <a:t>Exceptions to the entire performance rule </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FE3580F-8A95-B831-8BCE-978EDBDFE828}"/>
              </a:ext>
            </a:extLst>
          </p:cNvPr>
          <p:cNvSpPr>
            <a:spLocks noGrp="1"/>
          </p:cNvSpPr>
          <p:nvPr>
            <p:ph idx="1"/>
          </p:nvPr>
        </p:nvSpPr>
        <p:spPr>
          <a:xfrm>
            <a:off x="640080" y="2872899"/>
            <a:ext cx="4243589" cy="3320668"/>
          </a:xfrm>
        </p:spPr>
        <p:txBody>
          <a:bodyPr>
            <a:normAutofit/>
          </a:bodyPr>
          <a:lstStyle/>
          <a:p>
            <a:r>
              <a:rPr lang="en-GB" sz="1500" b="1" i="1" u="sng" dirty="0"/>
              <a:t>Accepting partial performance </a:t>
            </a:r>
            <a:r>
              <a:rPr lang="en-GB" sz="1500" dirty="0"/>
              <a:t>– pay what has been done so far. </a:t>
            </a:r>
          </a:p>
          <a:p>
            <a:endParaRPr lang="en-GB" sz="1500" dirty="0"/>
          </a:p>
          <a:p>
            <a:r>
              <a:rPr lang="en-GB" sz="1500" dirty="0"/>
              <a:t>New contract created. Must be choice. </a:t>
            </a:r>
          </a:p>
          <a:p>
            <a:endParaRPr lang="en-GB" sz="1500" dirty="0"/>
          </a:p>
          <a:p>
            <a:r>
              <a:rPr lang="en-GB" sz="1500" b="1" i="1" u="sng" dirty="0"/>
              <a:t>Substantial performance – </a:t>
            </a:r>
            <a:r>
              <a:rPr lang="en-GB" sz="1500" dirty="0"/>
              <a:t>Hoeing v Isaacs [1952] and Bolton v Mahadeva [1972] – Part performance which is substantial. </a:t>
            </a:r>
          </a:p>
          <a:p>
            <a:endParaRPr lang="en-GB" sz="1500" dirty="0"/>
          </a:p>
          <a:p>
            <a:r>
              <a:rPr lang="en-GB" sz="1500" b="1" i="1" u="sng" dirty="0"/>
              <a:t>Preventing performance </a:t>
            </a:r>
            <a:r>
              <a:rPr lang="en-GB" sz="1500" dirty="0"/>
              <a:t>– the other party can sue for work already completed. </a:t>
            </a:r>
          </a:p>
        </p:txBody>
      </p:sp>
      <p:pic>
        <p:nvPicPr>
          <p:cNvPr id="5" name="Picture 4" descr="Metal tic-tac-toe game pieces">
            <a:extLst>
              <a:ext uri="{FF2B5EF4-FFF2-40B4-BE49-F238E27FC236}">
                <a16:creationId xmlns:a16="http://schemas.microsoft.com/office/drawing/2014/main" id="{273AFA93-2CAE-E986-0C48-ACB35CD1D3EC}"/>
              </a:ext>
            </a:extLst>
          </p:cNvPr>
          <p:cNvPicPr>
            <a:picLocks noChangeAspect="1"/>
          </p:cNvPicPr>
          <p:nvPr/>
        </p:nvPicPr>
        <p:blipFill rotWithShape="1">
          <a:blip r:embed="rId2"/>
          <a:srcRect l="5618" r="19155"/>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9953533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C541B88-1AE9-40C3-AFD5-967787C197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890596"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C7919A9-F35F-0985-C647-7C3707D3D41C}"/>
              </a:ext>
            </a:extLst>
          </p:cNvPr>
          <p:cNvSpPr>
            <a:spLocks noGrp="1"/>
          </p:cNvSpPr>
          <p:nvPr>
            <p:ph type="title"/>
          </p:nvPr>
        </p:nvSpPr>
        <p:spPr>
          <a:xfrm>
            <a:off x="838200" y="1195697"/>
            <a:ext cx="3200400" cy="4238118"/>
          </a:xfrm>
        </p:spPr>
        <p:txBody>
          <a:bodyPr>
            <a:normAutofit/>
          </a:bodyPr>
          <a:lstStyle/>
          <a:p>
            <a:r>
              <a:rPr lang="en-GB" b="1" i="1" u="sng">
                <a:solidFill>
                  <a:schemeClr val="bg1"/>
                </a:solidFill>
              </a:rPr>
              <a:t>Continued</a:t>
            </a:r>
          </a:p>
        </p:txBody>
      </p:sp>
      <p:grpSp>
        <p:nvGrpSpPr>
          <p:cNvPr id="13" name="Graphic 38">
            <a:extLst>
              <a:ext uri="{FF2B5EF4-FFF2-40B4-BE49-F238E27FC236}">
                <a16:creationId xmlns:a16="http://schemas.microsoft.com/office/drawing/2014/main" id="{7CF625D3-71A3-4F30-A096-8EF334E959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2912"/>
            <a:ext cx="1910252" cy="709660"/>
            <a:chOff x="2267504" y="2540250"/>
            <a:chExt cx="1990951" cy="739640"/>
          </a:xfrm>
          <a:solidFill>
            <a:schemeClr val="bg1"/>
          </a:solidFill>
        </p:grpSpPr>
        <p:sp>
          <p:nvSpPr>
            <p:cNvPr id="14" name="Freeform: Shape 13">
              <a:extLst>
                <a:ext uri="{FF2B5EF4-FFF2-40B4-BE49-F238E27FC236}">
                  <a16:creationId xmlns:a16="http://schemas.microsoft.com/office/drawing/2014/main" id="{C6754E2F-F56E-4BA3-99DD-8EBF110E34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15" name="Freeform: Shape 14">
              <a:extLst>
                <a:ext uri="{FF2B5EF4-FFF2-40B4-BE49-F238E27FC236}">
                  <a16:creationId xmlns:a16="http://schemas.microsoft.com/office/drawing/2014/main" id="{24A69059-7C49-49C6-B071-F2A9B558E0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17" name="Oval 16">
            <a:extLst>
              <a:ext uri="{FF2B5EF4-FFF2-40B4-BE49-F238E27FC236}">
                <a16:creationId xmlns:a16="http://schemas.microsoft.com/office/drawing/2014/main" id="{89D16701-DA76-4F72-BB63-E2C3FFBDFE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9" name="Oval 18">
            <a:extLst>
              <a:ext uri="{FF2B5EF4-FFF2-40B4-BE49-F238E27FC236}">
                <a16:creationId xmlns:a16="http://schemas.microsoft.com/office/drawing/2014/main" id="{1CC28BE1-9DC6-43FE-9582-39F091098D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21" name="Graphic 4">
            <a:extLst>
              <a:ext uri="{FF2B5EF4-FFF2-40B4-BE49-F238E27FC236}">
                <a16:creationId xmlns:a16="http://schemas.microsoft.com/office/drawing/2014/main" id="{AF9AF3F3-CE0C-4125-BDD7-346487FA0B4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09667" y="5539935"/>
            <a:ext cx="975169" cy="975171"/>
            <a:chOff x="5829300" y="3162300"/>
            <a:chExt cx="532256" cy="532257"/>
          </a:xfrm>
          <a:solidFill>
            <a:schemeClr val="bg1"/>
          </a:solidFill>
        </p:grpSpPr>
        <p:sp>
          <p:nvSpPr>
            <p:cNvPr id="22" name="Freeform: Shape 21">
              <a:extLst>
                <a:ext uri="{FF2B5EF4-FFF2-40B4-BE49-F238E27FC236}">
                  <a16:creationId xmlns:a16="http://schemas.microsoft.com/office/drawing/2014/main" id="{B31DFBFA-CF4D-4940-9086-26F83E5C6B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27854033-BD20-4C77-8C5B-048F4B3BDD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BC93AA74-BEB3-444F-835B-7AA6ECE61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F00DF1C9-6952-4704-B8B3-95406E18E4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B34783FD-297C-40D2-964B-DBAE4DE28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DE621623-0357-4FD5-A1AC-400501025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024F346E-10A0-458F-A9CA-8C0079472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7937A2F7-01A9-47F3-BED6-B61D998408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5B44DAF8-5073-441A-82E1-180385D35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52B0413D-0E36-4A90-8E6A-9EDC676A60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86059ECF-0D50-48AD-B67A-645EC29D3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B394906F-6BF2-447E-9886-F12708E128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A45EB96B-215A-4EBF-A594-2B08222339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dirty="0"/>
            </a:p>
          </p:txBody>
        </p:sp>
      </p:grpSp>
      <p:graphicFrame>
        <p:nvGraphicFramePr>
          <p:cNvPr id="5" name="Content Placeholder 2">
            <a:extLst>
              <a:ext uri="{FF2B5EF4-FFF2-40B4-BE49-F238E27FC236}">
                <a16:creationId xmlns:a16="http://schemas.microsoft.com/office/drawing/2014/main" id="{E3C08D24-91EC-4579-062C-90CCA14F181B}"/>
              </a:ext>
            </a:extLst>
          </p:cNvPr>
          <p:cNvGraphicFramePr>
            <a:graphicFrameLocks noGrp="1"/>
          </p:cNvGraphicFramePr>
          <p:nvPr>
            <p:ph idx="1"/>
            <p:extLst>
              <p:ext uri="{D42A27DB-BD31-4B8C-83A1-F6EECF244321}">
                <p14:modId xmlns:p14="http://schemas.microsoft.com/office/powerpoint/2010/main" val="2998633971"/>
              </p:ext>
            </p:extLst>
          </p:nvPr>
        </p:nvGraphicFramePr>
        <p:xfrm>
          <a:off x="5484139" y="477540"/>
          <a:ext cx="6301601" cy="58788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505957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C541B88-1AE9-40C3-AFD5-967787C197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890596"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5305F0C-212A-36B7-C9BC-B5D133EB1D5B}"/>
              </a:ext>
            </a:extLst>
          </p:cNvPr>
          <p:cNvSpPr>
            <a:spLocks noGrp="1"/>
          </p:cNvSpPr>
          <p:nvPr>
            <p:ph type="title"/>
          </p:nvPr>
        </p:nvSpPr>
        <p:spPr>
          <a:xfrm>
            <a:off x="838200" y="1195697"/>
            <a:ext cx="3200400" cy="4238118"/>
          </a:xfrm>
        </p:spPr>
        <p:txBody>
          <a:bodyPr>
            <a:normAutofit/>
          </a:bodyPr>
          <a:lstStyle/>
          <a:p>
            <a:r>
              <a:rPr lang="en-GB" b="1" i="1" u="sng">
                <a:solidFill>
                  <a:schemeClr val="bg1"/>
                </a:solidFill>
              </a:rPr>
              <a:t>Time of performance </a:t>
            </a:r>
          </a:p>
        </p:txBody>
      </p:sp>
      <p:grpSp>
        <p:nvGrpSpPr>
          <p:cNvPr id="13" name="Graphic 38">
            <a:extLst>
              <a:ext uri="{FF2B5EF4-FFF2-40B4-BE49-F238E27FC236}">
                <a16:creationId xmlns:a16="http://schemas.microsoft.com/office/drawing/2014/main" id="{7CF625D3-71A3-4F30-A096-8EF334E959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2912"/>
            <a:ext cx="1910252" cy="709660"/>
            <a:chOff x="2267504" y="2540250"/>
            <a:chExt cx="1990951" cy="739640"/>
          </a:xfrm>
          <a:solidFill>
            <a:schemeClr val="bg1"/>
          </a:solidFill>
        </p:grpSpPr>
        <p:sp>
          <p:nvSpPr>
            <p:cNvPr id="14" name="Freeform: Shape 13">
              <a:extLst>
                <a:ext uri="{FF2B5EF4-FFF2-40B4-BE49-F238E27FC236}">
                  <a16:creationId xmlns:a16="http://schemas.microsoft.com/office/drawing/2014/main" id="{C6754E2F-F56E-4BA3-99DD-8EBF110E34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15" name="Freeform: Shape 14">
              <a:extLst>
                <a:ext uri="{FF2B5EF4-FFF2-40B4-BE49-F238E27FC236}">
                  <a16:creationId xmlns:a16="http://schemas.microsoft.com/office/drawing/2014/main" id="{24A69059-7C49-49C6-B071-F2A9B558E0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17" name="Oval 16">
            <a:extLst>
              <a:ext uri="{FF2B5EF4-FFF2-40B4-BE49-F238E27FC236}">
                <a16:creationId xmlns:a16="http://schemas.microsoft.com/office/drawing/2014/main" id="{89D16701-DA76-4F72-BB63-E2C3FFBDFE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9" name="Oval 18">
            <a:extLst>
              <a:ext uri="{FF2B5EF4-FFF2-40B4-BE49-F238E27FC236}">
                <a16:creationId xmlns:a16="http://schemas.microsoft.com/office/drawing/2014/main" id="{1CC28BE1-9DC6-43FE-9582-39F091098D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21" name="Graphic 4">
            <a:extLst>
              <a:ext uri="{FF2B5EF4-FFF2-40B4-BE49-F238E27FC236}">
                <a16:creationId xmlns:a16="http://schemas.microsoft.com/office/drawing/2014/main" id="{AF9AF3F3-CE0C-4125-BDD7-346487FA0B4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09667" y="5539935"/>
            <a:ext cx="975169" cy="975171"/>
            <a:chOff x="5829300" y="3162300"/>
            <a:chExt cx="532256" cy="532257"/>
          </a:xfrm>
          <a:solidFill>
            <a:schemeClr val="bg1"/>
          </a:solidFill>
        </p:grpSpPr>
        <p:sp>
          <p:nvSpPr>
            <p:cNvPr id="22" name="Freeform: Shape 21">
              <a:extLst>
                <a:ext uri="{FF2B5EF4-FFF2-40B4-BE49-F238E27FC236}">
                  <a16:creationId xmlns:a16="http://schemas.microsoft.com/office/drawing/2014/main" id="{B31DFBFA-CF4D-4940-9086-26F83E5C6B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27854033-BD20-4C77-8C5B-048F4B3BDD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BC93AA74-BEB3-444F-835B-7AA6ECE61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F00DF1C9-6952-4704-B8B3-95406E18E4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B34783FD-297C-40D2-964B-DBAE4DE28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DE621623-0357-4FD5-A1AC-400501025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024F346E-10A0-458F-A9CA-8C0079472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7937A2F7-01A9-47F3-BED6-B61D998408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5B44DAF8-5073-441A-82E1-180385D35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52B0413D-0E36-4A90-8E6A-9EDC676A60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86059ECF-0D50-48AD-B67A-645EC29D3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B394906F-6BF2-447E-9886-F12708E128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A45EB96B-215A-4EBF-A594-2B08222339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dirty="0"/>
            </a:p>
          </p:txBody>
        </p:sp>
      </p:grpSp>
      <p:graphicFrame>
        <p:nvGraphicFramePr>
          <p:cNvPr id="5" name="Content Placeholder 2">
            <a:extLst>
              <a:ext uri="{FF2B5EF4-FFF2-40B4-BE49-F238E27FC236}">
                <a16:creationId xmlns:a16="http://schemas.microsoft.com/office/drawing/2014/main" id="{812B3B57-2B2A-5323-7AA9-E50933789342}"/>
              </a:ext>
            </a:extLst>
          </p:cNvPr>
          <p:cNvGraphicFramePr>
            <a:graphicFrameLocks noGrp="1"/>
          </p:cNvGraphicFramePr>
          <p:nvPr>
            <p:ph idx="1"/>
            <p:extLst>
              <p:ext uri="{D42A27DB-BD31-4B8C-83A1-F6EECF244321}">
                <p14:modId xmlns:p14="http://schemas.microsoft.com/office/powerpoint/2010/main" val="644603757"/>
              </p:ext>
            </p:extLst>
          </p:nvPr>
        </p:nvGraphicFramePr>
        <p:xfrm>
          <a:off x="5484139" y="477540"/>
          <a:ext cx="6301601" cy="58788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696184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C541B88-1AE9-40C3-AFD5-967787C197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890596"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C755919-5850-273A-DF9F-2F1E50655B79}"/>
              </a:ext>
            </a:extLst>
          </p:cNvPr>
          <p:cNvSpPr>
            <a:spLocks noGrp="1"/>
          </p:cNvSpPr>
          <p:nvPr>
            <p:ph type="title"/>
          </p:nvPr>
        </p:nvSpPr>
        <p:spPr>
          <a:xfrm>
            <a:off x="838200" y="1195697"/>
            <a:ext cx="3200400" cy="4238118"/>
          </a:xfrm>
        </p:spPr>
        <p:txBody>
          <a:bodyPr>
            <a:normAutofit/>
          </a:bodyPr>
          <a:lstStyle/>
          <a:p>
            <a:r>
              <a:rPr lang="en-GB" b="1" i="1" u="sng">
                <a:solidFill>
                  <a:schemeClr val="bg1"/>
                </a:solidFill>
              </a:rPr>
              <a:t>Continued</a:t>
            </a:r>
          </a:p>
        </p:txBody>
      </p:sp>
      <p:grpSp>
        <p:nvGrpSpPr>
          <p:cNvPr id="13" name="Graphic 38">
            <a:extLst>
              <a:ext uri="{FF2B5EF4-FFF2-40B4-BE49-F238E27FC236}">
                <a16:creationId xmlns:a16="http://schemas.microsoft.com/office/drawing/2014/main" id="{7CF625D3-71A3-4F30-A096-8EF334E959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2912"/>
            <a:ext cx="1910252" cy="709660"/>
            <a:chOff x="2267504" y="2540250"/>
            <a:chExt cx="1990951" cy="739640"/>
          </a:xfrm>
          <a:solidFill>
            <a:schemeClr val="bg1"/>
          </a:solidFill>
        </p:grpSpPr>
        <p:sp>
          <p:nvSpPr>
            <p:cNvPr id="14" name="Freeform: Shape 13">
              <a:extLst>
                <a:ext uri="{FF2B5EF4-FFF2-40B4-BE49-F238E27FC236}">
                  <a16:creationId xmlns:a16="http://schemas.microsoft.com/office/drawing/2014/main" id="{C6754E2F-F56E-4BA3-99DD-8EBF110E34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15" name="Freeform: Shape 14">
              <a:extLst>
                <a:ext uri="{FF2B5EF4-FFF2-40B4-BE49-F238E27FC236}">
                  <a16:creationId xmlns:a16="http://schemas.microsoft.com/office/drawing/2014/main" id="{24A69059-7C49-49C6-B071-F2A9B558E0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17" name="Oval 16">
            <a:extLst>
              <a:ext uri="{FF2B5EF4-FFF2-40B4-BE49-F238E27FC236}">
                <a16:creationId xmlns:a16="http://schemas.microsoft.com/office/drawing/2014/main" id="{89D16701-DA76-4F72-BB63-E2C3FFBDFE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9" name="Oval 18">
            <a:extLst>
              <a:ext uri="{FF2B5EF4-FFF2-40B4-BE49-F238E27FC236}">
                <a16:creationId xmlns:a16="http://schemas.microsoft.com/office/drawing/2014/main" id="{1CC28BE1-9DC6-43FE-9582-39F091098D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21" name="Graphic 4">
            <a:extLst>
              <a:ext uri="{FF2B5EF4-FFF2-40B4-BE49-F238E27FC236}">
                <a16:creationId xmlns:a16="http://schemas.microsoft.com/office/drawing/2014/main" id="{AF9AF3F3-CE0C-4125-BDD7-346487FA0B4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09667" y="5539935"/>
            <a:ext cx="975169" cy="975171"/>
            <a:chOff x="5829300" y="3162300"/>
            <a:chExt cx="532256" cy="532257"/>
          </a:xfrm>
          <a:solidFill>
            <a:schemeClr val="bg1"/>
          </a:solidFill>
        </p:grpSpPr>
        <p:sp>
          <p:nvSpPr>
            <p:cNvPr id="22" name="Freeform: Shape 21">
              <a:extLst>
                <a:ext uri="{FF2B5EF4-FFF2-40B4-BE49-F238E27FC236}">
                  <a16:creationId xmlns:a16="http://schemas.microsoft.com/office/drawing/2014/main" id="{B31DFBFA-CF4D-4940-9086-26F83E5C6B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27854033-BD20-4C77-8C5B-048F4B3BDD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BC93AA74-BEB3-444F-835B-7AA6ECE61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F00DF1C9-6952-4704-B8B3-95406E18E4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B34783FD-297C-40D2-964B-DBAE4DE28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DE621623-0357-4FD5-A1AC-400501025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024F346E-10A0-458F-A9CA-8C0079472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7937A2F7-01A9-47F3-BED6-B61D998408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5B44DAF8-5073-441A-82E1-180385D35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52B0413D-0E36-4A90-8E6A-9EDC676A60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86059ECF-0D50-48AD-B67A-645EC29D3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B394906F-6BF2-447E-9886-F12708E128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A45EB96B-215A-4EBF-A594-2B08222339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dirty="0"/>
            </a:p>
          </p:txBody>
        </p:sp>
      </p:grpSp>
      <p:graphicFrame>
        <p:nvGraphicFramePr>
          <p:cNvPr id="5" name="Content Placeholder 2">
            <a:extLst>
              <a:ext uri="{FF2B5EF4-FFF2-40B4-BE49-F238E27FC236}">
                <a16:creationId xmlns:a16="http://schemas.microsoft.com/office/drawing/2014/main" id="{804432B2-E235-1A70-617E-8A73B99D3803}"/>
              </a:ext>
            </a:extLst>
          </p:cNvPr>
          <p:cNvGraphicFramePr>
            <a:graphicFrameLocks noGrp="1"/>
          </p:cNvGraphicFramePr>
          <p:nvPr>
            <p:ph idx="1"/>
            <p:extLst>
              <p:ext uri="{D42A27DB-BD31-4B8C-83A1-F6EECF244321}">
                <p14:modId xmlns:p14="http://schemas.microsoft.com/office/powerpoint/2010/main" val="3719975935"/>
              </p:ext>
            </p:extLst>
          </p:nvPr>
        </p:nvGraphicFramePr>
        <p:xfrm>
          <a:off x="5484139" y="477540"/>
          <a:ext cx="6301601" cy="58788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546799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84D84F-1AA1-D17C-5AA3-5FF46DFE7789}"/>
              </a:ext>
            </a:extLst>
          </p:cNvPr>
          <p:cNvSpPr>
            <a:spLocks noGrp="1"/>
          </p:cNvSpPr>
          <p:nvPr>
            <p:ph type="title"/>
          </p:nvPr>
        </p:nvSpPr>
        <p:spPr>
          <a:xfrm>
            <a:off x="1102368" y="1877492"/>
            <a:ext cx="4030132" cy="3215373"/>
          </a:xfrm>
        </p:spPr>
        <p:txBody>
          <a:bodyPr>
            <a:normAutofit/>
          </a:bodyPr>
          <a:lstStyle/>
          <a:p>
            <a:pPr algn="ctr"/>
            <a:r>
              <a:rPr lang="en-GB" b="1" i="1" u="sng">
                <a:solidFill>
                  <a:schemeClr val="bg1"/>
                </a:solidFill>
              </a:rPr>
              <a:t>Discharge by Breach </a:t>
            </a:r>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7281EB31-EE45-8A88-AAC1-4F19C9E6436C}"/>
              </a:ext>
            </a:extLst>
          </p:cNvPr>
          <p:cNvSpPr>
            <a:spLocks noGrp="1"/>
          </p:cNvSpPr>
          <p:nvPr>
            <p:ph idx="1"/>
          </p:nvPr>
        </p:nvSpPr>
        <p:spPr>
          <a:xfrm>
            <a:off x="6234868" y="1130846"/>
            <a:ext cx="5217173" cy="4351338"/>
          </a:xfrm>
        </p:spPr>
        <p:txBody>
          <a:bodyPr>
            <a:normAutofit/>
          </a:bodyPr>
          <a:lstStyle/>
          <a:p>
            <a:r>
              <a:rPr lang="en-GB">
                <a:solidFill>
                  <a:schemeClr val="bg1"/>
                </a:solidFill>
              </a:rPr>
              <a:t>Failing to perform. </a:t>
            </a:r>
          </a:p>
          <a:p>
            <a:r>
              <a:rPr lang="en-GB">
                <a:solidFill>
                  <a:schemeClr val="bg1"/>
                </a:solidFill>
              </a:rPr>
              <a:t>Once the party is aware of a breach, they can class the contact as ended. </a:t>
            </a:r>
          </a:p>
          <a:p>
            <a:r>
              <a:rPr lang="en-GB">
                <a:solidFill>
                  <a:schemeClr val="bg1"/>
                </a:solidFill>
              </a:rPr>
              <a:t>All depends on the nature of breach. </a:t>
            </a:r>
          </a:p>
          <a:p>
            <a:r>
              <a:rPr lang="en-GB">
                <a:solidFill>
                  <a:schemeClr val="bg1"/>
                </a:solidFill>
              </a:rPr>
              <a:t>Refusal to complete their side of the contract would lead to repudiation and contract is discharged. </a:t>
            </a:r>
          </a:p>
          <a:p>
            <a:endParaRPr lang="en-GB">
              <a:solidFill>
                <a:schemeClr val="bg1"/>
              </a:solidFill>
            </a:endParaRPr>
          </a:p>
          <a:p>
            <a:endParaRPr lang="en-GB">
              <a:solidFill>
                <a:schemeClr val="bg1"/>
              </a:solidFill>
            </a:endParaRPr>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pic>
        <p:nvPicPr>
          <p:cNvPr id="4" name="Recorded Sound">
            <a:hlinkClick r:id="" action="ppaction://media"/>
            <a:extLst>
              <a:ext uri="{FF2B5EF4-FFF2-40B4-BE49-F238E27FC236}">
                <a16:creationId xmlns:a16="http://schemas.microsoft.com/office/drawing/2014/main" id="{B4C7BCCA-B102-7B48-6F1C-E4DE0CEFF5B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00722" y="5689803"/>
            <a:ext cx="790304" cy="790304"/>
          </a:xfrm>
          <a:prstGeom prst="rect">
            <a:avLst/>
          </a:prstGeom>
        </p:spPr>
      </p:pic>
    </p:spTree>
    <p:extLst>
      <p:ext uri="{BB962C8B-B14F-4D97-AF65-F5344CB8AC3E}">
        <p14:creationId xmlns:p14="http://schemas.microsoft.com/office/powerpoint/2010/main" val="50255681"/>
      </p:ext>
    </p:extLst>
  </p:cSld>
  <p:clrMapOvr>
    <a:masterClrMapping/>
  </p:clrMapOvr>
  <mc:AlternateContent xmlns:mc="http://schemas.openxmlformats.org/markup-compatibility/2006" xmlns:p14="http://schemas.microsoft.com/office/powerpoint/2010/main">
    <mc:Choice Requires="p14">
      <p:transition spd="slow" p14:dur="2000" advTm="146045"/>
    </mc:Choice>
    <mc:Fallback xmlns="">
      <p:transition spd="slow" advTm="1460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4604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C541B88-1AE9-40C3-AFD5-967787C197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890596"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B0E5D64-1381-6810-2273-9D11B1FB7C61}"/>
              </a:ext>
            </a:extLst>
          </p:cNvPr>
          <p:cNvSpPr>
            <a:spLocks noGrp="1"/>
          </p:cNvSpPr>
          <p:nvPr>
            <p:ph type="title"/>
          </p:nvPr>
        </p:nvSpPr>
        <p:spPr>
          <a:xfrm>
            <a:off x="838200" y="1195697"/>
            <a:ext cx="3200400" cy="4238118"/>
          </a:xfrm>
        </p:spPr>
        <p:txBody>
          <a:bodyPr>
            <a:normAutofit/>
          </a:bodyPr>
          <a:lstStyle/>
          <a:p>
            <a:r>
              <a:rPr lang="en-GB" b="1" i="1" u="sng">
                <a:solidFill>
                  <a:schemeClr val="bg1"/>
                </a:solidFill>
              </a:rPr>
              <a:t>Continued</a:t>
            </a:r>
          </a:p>
        </p:txBody>
      </p:sp>
      <p:grpSp>
        <p:nvGrpSpPr>
          <p:cNvPr id="13" name="Graphic 38">
            <a:extLst>
              <a:ext uri="{FF2B5EF4-FFF2-40B4-BE49-F238E27FC236}">
                <a16:creationId xmlns:a16="http://schemas.microsoft.com/office/drawing/2014/main" id="{7CF625D3-71A3-4F30-A096-8EF334E959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2912"/>
            <a:ext cx="1910252" cy="709660"/>
            <a:chOff x="2267504" y="2540250"/>
            <a:chExt cx="1990951" cy="739640"/>
          </a:xfrm>
          <a:solidFill>
            <a:schemeClr val="bg1"/>
          </a:solidFill>
        </p:grpSpPr>
        <p:sp>
          <p:nvSpPr>
            <p:cNvPr id="14" name="Freeform: Shape 13">
              <a:extLst>
                <a:ext uri="{FF2B5EF4-FFF2-40B4-BE49-F238E27FC236}">
                  <a16:creationId xmlns:a16="http://schemas.microsoft.com/office/drawing/2014/main" id="{C6754E2F-F56E-4BA3-99DD-8EBF110E34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15" name="Freeform: Shape 14">
              <a:extLst>
                <a:ext uri="{FF2B5EF4-FFF2-40B4-BE49-F238E27FC236}">
                  <a16:creationId xmlns:a16="http://schemas.microsoft.com/office/drawing/2014/main" id="{24A69059-7C49-49C6-B071-F2A9B558E0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17" name="Oval 16">
            <a:extLst>
              <a:ext uri="{FF2B5EF4-FFF2-40B4-BE49-F238E27FC236}">
                <a16:creationId xmlns:a16="http://schemas.microsoft.com/office/drawing/2014/main" id="{89D16701-DA76-4F72-BB63-E2C3FFBDFE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9" name="Oval 18">
            <a:extLst>
              <a:ext uri="{FF2B5EF4-FFF2-40B4-BE49-F238E27FC236}">
                <a16:creationId xmlns:a16="http://schemas.microsoft.com/office/drawing/2014/main" id="{1CC28BE1-9DC6-43FE-9582-39F091098D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21" name="Graphic 4">
            <a:extLst>
              <a:ext uri="{FF2B5EF4-FFF2-40B4-BE49-F238E27FC236}">
                <a16:creationId xmlns:a16="http://schemas.microsoft.com/office/drawing/2014/main" id="{AF9AF3F3-CE0C-4125-BDD7-346487FA0B4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09667" y="5539935"/>
            <a:ext cx="975169" cy="975171"/>
            <a:chOff x="5829300" y="3162300"/>
            <a:chExt cx="532256" cy="532257"/>
          </a:xfrm>
          <a:solidFill>
            <a:schemeClr val="bg1"/>
          </a:solidFill>
        </p:grpSpPr>
        <p:sp>
          <p:nvSpPr>
            <p:cNvPr id="22" name="Freeform: Shape 21">
              <a:extLst>
                <a:ext uri="{FF2B5EF4-FFF2-40B4-BE49-F238E27FC236}">
                  <a16:creationId xmlns:a16="http://schemas.microsoft.com/office/drawing/2014/main" id="{B31DFBFA-CF4D-4940-9086-26F83E5C6B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27854033-BD20-4C77-8C5B-048F4B3BDD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BC93AA74-BEB3-444F-835B-7AA6ECE61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F00DF1C9-6952-4704-B8B3-95406E18E4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B34783FD-297C-40D2-964B-DBAE4DE28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DE621623-0357-4FD5-A1AC-400501025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024F346E-10A0-458F-A9CA-8C0079472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7937A2F7-01A9-47F3-BED6-B61D998408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5B44DAF8-5073-441A-82E1-180385D35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52B0413D-0E36-4A90-8E6A-9EDC676A60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86059ECF-0D50-48AD-B67A-645EC29D3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B394906F-6BF2-447E-9886-F12708E128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A45EB96B-215A-4EBF-A594-2B08222339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dirty="0"/>
            </a:p>
          </p:txBody>
        </p:sp>
      </p:grpSp>
      <p:graphicFrame>
        <p:nvGraphicFramePr>
          <p:cNvPr id="5" name="Content Placeholder 2">
            <a:extLst>
              <a:ext uri="{FF2B5EF4-FFF2-40B4-BE49-F238E27FC236}">
                <a16:creationId xmlns:a16="http://schemas.microsoft.com/office/drawing/2014/main" id="{D7A5E370-A936-34D5-981F-B921BA2B5F63}"/>
              </a:ext>
            </a:extLst>
          </p:cNvPr>
          <p:cNvGraphicFramePr>
            <a:graphicFrameLocks noGrp="1"/>
          </p:cNvGraphicFramePr>
          <p:nvPr>
            <p:ph idx="1"/>
            <p:extLst>
              <p:ext uri="{D42A27DB-BD31-4B8C-83A1-F6EECF244321}">
                <p14:modId xmlns:p14="http://schemas.microsoft.com/office/powerpoint/2010/main" val="3722266891"/>
              </p:ext>
            </p:extLst>
          </p:nvPr>
        </p:nvGraphicFramePr>
        <p:xfrm>
          <a:off x="5484139" y="477540"/>
          <a:ext cx="6301601" cy="5878809"/>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pic>
        <p:nvPicPr>
          <p:cNvPr id="3" name="Recorded Sound">
            <a:hlinkClick r:id="" action="ppaction://media"/>
            <a:extLst>
              <a:ext uri="{FF2B5EF4-FFF2-40B4-BE49-F238E27FC236}">
                <a16:creationId xmlns:a16="http://schemas.microsoft.com/office/drawing/2014/main" id="{36C8664B-E3A5-7A9D-DF29-79BDDB20EED4}"/>
              </a:ext>
            </a:extLst>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10981641" y="339431"/>
            <a:ext cx="871653" cy="871653"/>
          </a:xfrm>
          <a:prstGeom prst="rect">
            <a:avLst/>
          </a:prstGeom>
        </p:spPr>
      </p:pic>
      <p:pic>
        <p:nvPicPr>
          <p:cNvPr id="4" name="Recorded Sound">
            <a:hlinkClick r:id="" action="ppaction://media"/>
            <a:extLst>
              <a:ext uri="{FF2B5EF4-FFF2-40B4-BE49-F238E27FC236}">
                <a16:creationId xmlns:a16="http://schemas.microsoft.com/office/drawing/2014/main" id="{2B73896E-79CA-4338-6841-36892C9BB55F}"/>
              </a:ext>
            </a:extLst>
          </p:cNvPr>
          <p:cNvPicPr>
            <a:picLocks noChangeAspect="1"/>
          </p:cNvPicPr>
          <p:nvPr>
            <a:audioFile r:link="rId4"/>
            <p:extLst>
              <p:ext uri="{DAA4B4D4-6D71-4841-9C94-3DE7FCFB9230}">
                <p14:media xmlns:p14="http://schemas.microsoft.com/office/powerpoint/2010/main" r:embed="rId3"/>
              </p:ext>
            </p:extLst>
          </p:nvPr>
        </p:nvPicPr>
        <p:blipFill>
          <a:blip r:embed="rId12"/>
          <a:stretch>
            <a:fillRect/>
          </a:stretch>
        </p:blipFill>
        <p:spPr>
          <a:xfrm>
            <a:off x="11036298" y="5624223"/>
            <a:ext cx="1060959" cy="1060959"/>
          </a:xfrm>
          <a:prstGeom prst="rect">
            <a:avLst/>
          </a:prstGeom>
        </p:spPr>
      </p:pic>
    </p:spTree>
    <p:extLst>
      <p:ext uri="{BB962C8B-B14F-4D97-AF65-F5344CB8AC3E}">
        <p14:creationId xmlns:p14="http://schemas.microsoft.com/office/powerpoint/2010/main" val="1482668208"/>
      </p:ext>
    </p:extLst>
  </p:cSld>
  <p:clrMapOvr>
    <a:masterClrMapping/>
  </p:clrMapOvr>
  <mc:AlternateContent xmlns:mc="http://schemas.openxmlformats.org/markup-compatibility/2006" xmlns:p14="http://schemas.microsoft.com/office/powerpoint/2010/main">
    <mc:Choice Requires="p14">
      <p:transition spd="slow" p14:dur="2000" advTm="42209"/>
    </mc:Choice>
    <mc:Fallback xmlns="">
      <p:transition spd="slow" advTm="422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2209" fill="hold"/>
                                        <p:tgtEl>
                                          <p:spTgt spid="3"/>
                                        </p:tgtEl>
                                      </p:cBhvr>
                                    </p:cmd>
                                  </p:childTnLst>
                                </p:cTn>
                              </p:par>
                            </p:childTnLst>
                          </p:cTn>
                        </p:par>
                        <p:par>
                          <p:cTn id="7" fill="hold">
                            <p:stCondLst>
                              <p:cond delay="42209"/>
                            </p:stCondLst>
                            <p:childTnLst>
                              <p:par>
                                <p:cTn id="8" presetID="1" presetClass="mediacall" presetSubtype="0" fill="hold" nodeType="afterEffect">
                                  <p:stCondLst>
                                    <p:cond delay="0"/>
                                  </p:stCondLst>
                                  <p:childTnLst>
                                    <p:cmd type="call" cmd="playFrom(0.0)">
                                      <p:cBhvr>
                                        <p:cTn id="9" dur="3023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0" fill="hold" display="0">
                  <p:stCondLst>
                    <p:cond delay="indefinite"/>
                  </p:stCondLst>
                  <p:endCondLst>
                    <p:cond evt="onStopAudio" delay="0">
                      <p:tgtEl>
                        <p:sldTgt/>
                      </p:tgtEl>
                    </p:cond>
                  </p:endCondLst>
                </p:cTn>
                <p:tgtEl>
                  <p:spTgt spid="3"/>
                </p:tgtEl>
              </p:cMediaNode>
            </p:audio>
            <p:audio>
              <p:cMediaNode vol="80000">
                <p:cTn id="11"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A953C2-D522-592C-5A6F-460F54D39E9F}"/>
              </a:ext>
            </a:extLst>
          </p:cNvPr>
          <p:cNvSpPr>
            <a:spLocks noGrp="1"/>
          </p:cNvSpPr>
          <p:nvPr>
            <p:ph type="title"/>
          </p:nvPr>
        </p:nvSpPr>
        <p:spPr>
          <a:xfrm>
            <a:off x="640080" y="325369"/>
            <a:ext cx="4368602" cy="1956841"/>
          </a:xfrm>
        </p:spPr>
        <p:txBody>
          <a:bodyPr anchor="b">
            <a:normAutofit/>
          </a:bodyPr>
          <a:lstStyle/>
          <a:p>
            <a:r>
              <a:rPr lang="en-GB" sz="5400" b="1" i="1" u="sng"/>
              <a:t>Agreement </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DC0CB5A-FF83-D4FE-8F01-8422449FBA9D}"/>
              </a:ext>
            </a:extLst>
          </p:cNvPr>
          <p:cNvSpPr>
            <a:spLocks noGrp="1"/>
          </p:cNvSpPr>
          <p:nvPr>
            <p:ph idx="1"/>
          </p:nvPr>
        </p:nvSpPr>
        <p:spPr>
          <a:xfrm>
            <a:off x="640080" y="2872899"/>
            <a:ext cx="4243589" cy="3320668"/>
          </a:xfrm>
        </p:spPr>
        <p:txBody>
          <a:bodyPr>
            <a:normAutofit/>
          </a:bodyPr>
          <a:lstStyle/>
          <a:p>
            <a:r>
              <a:rPr lang="en-GB" sz="1500"/>
              <a:t>No executed deed – contractual agreement can end contract. </a:t>
            </a:r>
          </a:p>
          <a:p>
            <a:endParaRPr lang="en-GB" sz="1500"/>
          </a:p>
          <a:p>
            <a:r>
              <a:rPr lang="en-GB" sz="1500"/>
              <a:t>Needs to include everything relevant to be a binding agreement. </a:t>
            </a:r>
          </a:p>
          <a:p>
            <a:endParaRPr lang="en-GB" sz="1500"/>
          </a:p>
          <a:p>
            <a:r>
              <a:rPr lang="en-GB" sz="1500"/>
              <a:t>Key case; British Russian Gazette and Trade Outlook v Associated Newspapers [1993] </a:t>
            </a:r>
          </a:p>
          <a:p>
            <a:endParaRPr lang="en-GB" sz="1500"/>
          </a:p>
          <a:p>
            <a:r>
              <a:rPr lang="en-GB" sz="1500"/>
              <a:t>New agreement – accord </a:t>
            </a:r>
          </a:p>
          <a:p>
            <a:r>
              <a:rPr lang="en-GB" sz="1500"/>
              <a:t>Consideration – Satisfaction. </a:t>
            </a:r>
          </a:p>
        </p:txBody>
      </p:sp>
      <p:pic>
        <p:nvPicPr>
          <p:cNvPr id="5" name="Picture 4" descr="White stones balanced in a stack">
            <a:extLst>
              <a:ext uri="{FF2B5EF4-FFF2-40B4-BE49-F238E27FC236}">
                <a16:creationId xmlns:a16="http://schemas.microsoft.com/office/drawing/2014/main" id="{0F04BCAE-B434-D72F-7E5F-B07B326FA846}"/>
              </a:ext>
            </a:extLst>
          </p:cNvPr>
          <p:cNvPicPr>
            <a:picLocks noChangeAspect="1"/>
          </p:cNvPicPr>
          <p:nvPr/>
        </p:nvPicPr>
        <p:blipFill rotWithShape="1">
          <a:blip r:embed="rId7"/>
          <a:srcRect l="33048" r="-1"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pic>
        <p:nvPicPr>
          <p:cNvPr id="4" name="Recorded Sound">
            <a:hlinkClick r:id="" action="ppaction://media"/>
            <a:extLst>
              <a:ext uri="{FF2B5EF4-FFF2-40B4-BE49-F238E27FC236}">
                <a16:creationId xmlns:a16="http://schemas.microsoft.com/office/drawing/2014/main" id="{48DD8D5A-7E41-F062-00B6-D28A9A5F4C24}"/>
              </a:ext>
            </a:extLst>
          </p:cNvPr>
          <p:cNvPicPr>
            <a:picLocks noChangeAspect="1"/>
          </p:cNvPicPr>
          <p:nvPr>
            <a:audioFile r:link="rId1"/>
            <p:extLst>
              <p:ext uri="{DAA4B4D4-6D71-4841-9C94-3DE7FCFB9230}">
                <p14:media xmlns:p14="http://schemas.microsoft.com/office/powerpoint/2010/main" r:embed="rId2">
                  <p14:trim end="6330.0975"/>
                </p14:media>
              </p:ext>
            </p:extLst>
          </p:nvPr>
        </p:nvPicPr>
        <p:blipFill>
          <a:blip r:embed="rId8"/>
          <a:stretch>
            <a:fillRect/>
          </a:stretch>
        </p:blipFill>
        <p:spPr>
          <a:xfrm>
            <a:off x="4208616" y="4709622"/>
            <a:ext cx="504635" cy="504635"/>
          </a:xfrm>
          <a:prstGeom prst="rect">
            <a:avLst/>
          </a:prstGeom>
        </p:spPr>
      </p:pic>
      <p:pic>
        <p:nvPicPr>
          <p:cNvPr id="6" name="Recorded Sound">
            <a:hlinkClick r:id="" action="ppaction://media"/>
            <a:extLst>
              <a:ext uri="{FF2B5EF4-FFF2-40B4-BE49-F238E27FC236}">
                <a16:creationId xmlns:a16="http://schemas.microsoft.com/office/drawing/2014/main" id="{AB3FF70D-8FC8-5825-EC93-05465625E48E}"/>
              </a:ext>
            </a:extLst>
          </p:cNvPr>
          <p:cNvPicPr>
            <a:picLocks noChangeAspect="1"/>
          </p:cNvPicPr>
          <p:nvPr>
            <a:audioFile r:link="rId4"/>
            <p:extLst>
              <p:ext uri="{DAA4B4D4-6D71-4841-9C94-3DE7FCFB9230}">
                <p14:media xmlns:p14="http://schemas.microsoft.com/office/powerpoint/2010/main" r:embed="rId3"/>
              </p:ext>
            </p:extLst>
          </p:nvPr>
        </p:nvPicPr>
        <p:blipFill>
          <a:blip r:embed="rId8"/>
          <a:stretch>
            <a:fillRect/>
          </a:stretch>
        </p:blipFill>
        <p:spPr>
          <a:xfrm>
            <a:off x="3505199" y="5573486"/>
            <a:ext cx="620081" cy="620081"/>
          </a:xfrm>
          <a:prstGeom prst="rect">
            <a:avLst/>
          </a:prstGeom>
        </p:spPr>
      </p:pic>
    </p:spTree>
    <p:extLst>
      <p:ext uri="{BB962C8B-B14F-4D97-AF65-F5344CB8AC3E}">
        <p14:creationId xmlns:p14="http://schemas.microsoft.com/office/powerpoint/2010/main" val="917975786"/>
      </p:ext>
    </p:extLst>
  </p:cSld>
  <p:clrMapOvr>
    <a:masterClrMapping/>
  </p:clrMapOvr>
  <mc:AlternateContent xmlns:mc="http://schemas.openxmlformats.org/markup-compatibility/2006" xmlns:p14="http://schemas.microsoft.com/office/powerpoint/2010/main">
    <mc:Choice Requires="p14">
      <p:transition spd="slow" p14:dur="2000" advTm="144147"/>
    </mc:Choice>
    <mc:Fallback xmlns="">
      <p:transition spd="slow" advTm="1441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37817" fill="hold"/>
                                        <p:tgtEl>
                                          <p:spTgt spid="4"/>
                                        </p:tgtEl>
                                      </p:cBhvr>
                                    </p:cmd>
                                  </p:childTnLst>
                                </p:cTn>
                              </p:par>
                            </p:childTnLst>
                          </p:cTn>
                        </p:par>
                        <p:par>
                          <p:cTn id="7" fill="hold">
                            <p:stCondLst>
                              <p:cond delay="137817"/>
                            </p:stCondLst>
                            <p:childTnLst>
                              <p:par>
                                <p:cTn id="8" presetID="1" presetClass="mediacall" presetSubtype="0" fill="hold" nodeType="afterEffect">
                                  <p:stCondLst>
                                    <p:cond delay="0"/>
                                  </p:stCondLst>
                                  <p:childTnLst>
                                    <p:cmd type="call" cmd="playFrom(0.0)">
                                      <p:cBhvr>
                                        <p:cTn id="9" dur="56214"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0" fill="hold" display="0">
                  <p:stCondLst>
                    <p:cond delay="indefinite"/>
                  </p:stCondLst>
                  <p:endCondLst>
                    <p:cond evt="onStopAudio" delay="0">
                      <p:tgtEl>
                        <p:sldTgt/>
                      </p:tgtEl>
                    </p:cond>
                  </p:endCondLst>
                </p:cTn>
                <p:tgtEl>
                  <p:spTgt spid="4"/>
                </p:tgtEl>
              </p:cMediaNode>
            </p:audio>
            <p:audio>
              <p:cMediaNode vol="80000">
                <p:cTn id="11" fill="hold" display="0">
                  <p:stCondLst>
                    <p:cond delay="indefinite"/>
                  </p:stCondLst>
                  <p:endCondLst>
                    <p:cond evt="onStopAudio" delay="0">
                      <p:tgtEl>
                        <p:sldTgt/>
                      </p:tgtEl>
                    </p:cond>
                  </p:endCondLst>
                </p:cTn>
                <p:tgtEl>
                  <p:spTgt spid="6"/>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40BA25-51B9-3591-3623-18CDEFD0ABB8}"/>
              </a:ext>
            </a:extLst>
          </p:cNvPr>
          <p:cNvSpPr>
            <a:spLocks noGrp="1"/>
          </p:cNvSpPr>
          <p:nvPr>
            <p:ph type="title"/>
          </p:nvPr>
        </p:nvSpPr>
        <p:spPr>
          <a:xfrm>
            <a:off x="640080" y="325369"/>
            <a:ext cx="4368602" cy="1956841"/>
          </a:xfrm>
        </p:spPr>
        <p:txBody>
          <a:bodyPr anchor="b">
            <a:normAutofit/>
          </a:bodyPr>
          <a:lstStyle/>
          <a:p>
            <a:r>
              <a:rPr lang="en-GB" sz="5400" b="1" i="1" u="sng"/>
              <a:t>Consideration</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79FAB58-05C9-0F11-6B41-8C57F1124B4D}"/>
              </a:ext>
            </a:extLst>
          </p:cNvPr>
          <p:cNvSpPr>
            <a:spLocks noGrp="1"/>
          </p:cNvSpPr>
          <p:nvPr>
            <p:ph idx="1"/>
          </p:nvPr>
        </p:nvSpPr>
        <p:spPr>
          <a:xfrm>
            <a:off x="640080" y="2872899"/>
            <a:ext cx="4243589" cy="3320668"/>
          </a:xfrm>
        </p:spPr>
        <p:txBody>
          <a:bodyPr>
            <a:normAutofit/>
          </a:bodyPr>
          <a:lstStyle/>
          <a:p>
            <a:r>
              <a:rPr lang="en-GB" sz="2200"/>
              <a:t>Depends on outstanding obligations. </a:t>
            </a:r>
          </a:p>
          <a:p>
            <a:r>
              <a:rPr lang="en-GB" sz="2200"/>
              <a:t>Non enforcement – good consideration for discharge. </a:t>
            </a:r>
          </a:p>
          <a:p>
            <a:r>
              <a:rPr lang="en-GB" sz="2200"/>
              <a:t>Fresh consideration is needed if one party has completed the obligations in full. </a:t>
            </a:r>
          </a:p>
          <a:p>
            <a:r>
              <a:rPr lang="en-GB" sz="2200"/>
              <a:t>Key case ; D and C Builders v Rees. </a:t>
            </a:r>
          </a:p>
          <a:p>
            <a:pPr marL="0" indent="0">
              <a:buNone/>
            </a:pPr>
            <a:endParaRPr lang="en-GB" sz="2200"/>
          </a:p>
          <a:p>
            <a:endParaRPr lang="en-GB" sz="2200"/>
          </a:p>
        </p:txBody>
      </p:sp>
      <p:pic>
        <p:nvPicPr>
          <p:cNvPr id="5" name="Picture 4" descr="White puzzle with one red piece">
            <a:extLst>
              <a:ext uri="{FF2B5EF4-FFF2-40B4-BE49-F238E27FC236}">
                <a16:creationId xmlns:a16="http://schemas.microsoft.com/office/drawing/2014/main" id="{167685C5-7B62-F3BE-A76C-C8E58CB4F03B}"/>
              </a:ext>
            </a:extLst>
          </p:cNvPr>
          <p:cNvPicPr>
            <a:picLocks noChangeAspect="1"/>
          </p:cNvPicPr>
          <p:nvPr/>
        </p:nvPicPr>
        <p:blipFill rotWithShape="1">
          <a:blip r:embed="rId5"/>
          <a:srcRect l="22592" r="20988"/>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pic>
        <p:nvPicPr>
          <p:cNvPr id="4" name="Recorded Sound">
            <a:hlinkClick r:id="" action="ppaction://media"/>
            <a:extLst>
              <a:ext uri="{FF2B5EF4-FFF2-40B4-BE49-F238E27FC236}">
                <a16:creationId xmlns:a16="http://schemas.microsoft.com/office/drawing/2014/main" id="{4187C426-CA50-4B54-ED18-12E7A6AD253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59656" y="6059714"/>
            <a:ext cx="598715" cy="598715"/>
          </a:xfrm>
          <a:prstGeom prst="rect">
            <a:avLst/>
          </a:prstGeom>
        </p:spPr>
      </p:pic>
    </p:spTree>
    <p:extLst>
      <p:ext uri="{BB962C8B-B14F-4D97-AF65-F5344CB8AC3E}">
        <p14:creationId xmlns:p14="http://schemas.microsoft.com/office/powerpoint/2010/main" val="2580582878"/>
      </p:ext>
    </p:extLst>
  </p:cSld>
  <p:clrMapOvr>
    <a:masterClrMapping/>
  </p:clrMapOvr>
  <mc:AlternateContent xmlns:mc="http://schemas.openxmlformats.org/markup-compatibility/2006" xmlns:p14="http://schemas.microsoft.com/office/powerpoint/2010/main">
    <mc:Choice Requires="p14">
      <p:transition spd="slow" p14:dur="2000" advTm="53314"/>
    </mc:Choice>
    <mc:Fallback xmlns="">
      <p:transition spd="slow" advTm="5331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331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1595A09-E336-4D1B-9B3A-06A2287A54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C4C142-EA9A-2EDA-597B-EDC31A36641A}"/>
              </a:ext>
            </a:extLst>
          </p:cNvPr>
          <p:cNvSpPr>
            <a:spLocks noGrp="1"/>
          </p:cNvSpPr>
          <p:nvPr>
            <p:ph type="title"/>
          </p:nvPr>
        </p:nvSpPr>
        <p:spPr>
          <a:xfrm>
            <a:off x="640080" y="4777739"/>
            <a:ext cx="3418990" cy="1412119"/>
          </a:xfrm>
        </p:spPr>
        <p:txBody>
          <a:bodyPr>
            <a:normAutofit/>
          </a:bodyPr>
          <a:lstStyle/>
          <a:p>
            <a:r>
              <a:rPr lang="en-GB" sz="4800" b="1" i="1" u="sng"/>
              <a:t>Frustration</a:t>
            </a:r>
          </a:p>
        </p:txBody>
      </p:sp>
      <p:pic>
        <p:nvPicPr>
          <p:cNvPr id="5" name="Picture 4" descr="Red and orange balloons with blue and yellow ribbons">
            <a:extLst>
              <a:ext uri="{FF2B5EF4-FFF2-40B4-BE49-F238E27FC236}">
                <a16:creationId xmlns:a16="http://schemas.microsoft.com/office/drawing/2014/main" id="{07B7564F-F5A2-39F3-28CA-DB765EFFC712}"/>
              </a:ext>
            </a:extLst>
          </p:cNvPr>
          <p:cNvPicPr>
            <a:picLocks noChangeAspect="1"/>
          </p:cNvPicPr>
          <p:nvPr/>
        </p:nvPicPr>
        <p:blipFill rotWithShape="1">
          <a:blip r:embed="rId4"/>
          <a:srcRect t="27654" b="15045"/>
          <a:stretch/>
        </p:blipFill>
        <p:spPr>
          <a:xfrm>
            <a:off x="20" y="10"/>
            <a:ext cx="12191980" cy="4558420"/>
          </a:xfrm>
          <a:custGeom>
            <a:avLst/>
            <a:gdLst/>
            <a:ahLst/>
            <a:cxnLst/>
            <a:rect l="l" t="t" r="r" b="b"/>
            <a:pathLst>
              <a:path w="12188952" h="4558430">
                <a:moveTo>
                  <a:pt x="6789701" y="4490221"/>
                </a:moveTo>
                <a:lnTo>
                  <a:pt x="6788702" y="4490299"/>
                </a:lnTo>
                <a:lnTo>
                  <a:pt x="6788476" y="4490833"/>
                </a:lnTo>
                <a:close/>
                <a:moveTo>
                  <a:pt x="0" y="0"/>
                </a:moveTo>
                <a:lnTo>
                  <a:pt x="12188952" y="0"/>
                </a:lnTo>
                <a:lnTo>
                  <a:pt x="12188952" y="3596895"/>
                </a:lnTo>
                <a:lnTo>
                  <a:pt x="12061096" y="3635026"/>
                </a:lnTo>
                <a:cubicBezTo>
                  <a:pt x="11933500" y="3671240"/>
                  <a:pt x="11805390" y="3705769"/>
                  <a:pt x="11676800" y="3738601"/>
                </a:cubicBezTo>
                <a:cubicBezTo>
                  <a:pt x="11262789" y="3846108"/>
                  <a:pt x="10845343" y="3939710"/>
                  <a:pt x="10425355" y="4022140"/>
                </a:cubicBezTo>
                <a:cubicBezTo>
                  <a:pt x="10092810" y="4087351"/>
                  <a:pt x="9759033" y="4145748"/>
                  <a:pt x="9424022" y="4197302"/>
                </a:cubicBezTo>
                <a:cubicBezTo>
                  <a:pt x="9102997" y="4246959"/>
                  <a:pt x="8781133" y="4291526"/>
                  <a:pt x="8458419" y="4331003"/>
                </a:cubicBezTo>
                <a:cubicBezTo>
                  <a:pt x="8211360" y="4361169"/>
                  <a:pt x="7963792" y="4386742"/>
                  <a:pt x="7715970" y="4410950"/>
                </a:cubicBezTo>
                <a:lnTo>
                  <a:pt x="6951716" y="4476730"/>
                </a:lnTo>
                <a:lnTo>
                  <a:pt x="6936303" y="4478801"/>
                </a:lnTo>
                <a:lnTo>
                  <a:pt x="6790448" y="4490162"/>
                </a:lnTo>
                <a:lnTo>
                  <a:pt x="6799941" y="4491982"/>
                </a:lnTo>
                <a:cubicBezTo>
                  <a:pt x="6811623" y="4492448"/>
                  <a:pt x="6823734" y="4490275"/>
                  <a:pt x="6835432" y="4490275"/>
                </a:cubicBezTo>
                <a:cubicBezTo>
                  <a:pt x="6851580" y="4490275"/>
                  <a:pt x="6867729" y="4487668"/>
                  <a:pt x="6884003" y="4487297"/>
                </a:cubicBezTo>
                <a:cubicBezTo>
                  <a:pt x="7115805" y="4481835"/>
                  <a:pt x="7347351" y="4469668"/>
                  <a:pt x="7578771" y="4454770"/>
                </a:cubicBezTo>
                <a:cubicBezTo>
                  <a:pt x="7927552" y="4432302"/>
                  <a:pt x="8276080" y="4404123"/>
                  <a:pt x="8623845" y="4367873"/>
                </a:cubicBezTo>
                <a:cubicBezTo>
                  <a:pt x="8909939" y="4338575"/>
                  <a:pt x="9195310" y="4303940"/>
                  <a:pt x="9479970" y="4263967"/>
                </a:cubicBezTo>
                <a:cubicBezTo>
                  <a:pt x="9864901" y="4209593"/>
                  <a:pt x="10248014" y="4144879"/>
                  <a:pt x="10629308" y="4069810"/>
                </a:cubicBezTo>
                <a:cubicBezTo>
                  <a:pt x="11090114" y="3978690"/>
                  <a:pt x="11546975" y="3871184"/>
                  <a:pt x="11998498" y="3743816"/>
                </a:cubicBezTo>
                <a:lnTo>
                  <a:pt x="12188952" y="3687715"/>
                </a:lnTo>
                <a:lnTo>
                  <a:pt x="12188952" y="3742439"/>
                </a:lnTo>
                <a:lnTo>
                  <a:pt x="11829257" y="3846853"/>
                </a:lnTo>
                <a:cubicBezTo>
                  <a:pt x="11534769" y="3926550"/>
                  <a:pt x="11238120" y="3997436"/>
                  <a:pt x="10939183" y="4061368"/>
                </a:cubicBezTo>
                <a:cubicBezTo>
                  <a:pt x="10622824" y="4129150"/>
                  <a:pt x="10304941" y="4189147"/>
                  <a:pt x="9985530" y="4241373"/>
                </a:cubicBezTo>
                <a:cubicBezTo>
                  <a:pt x="9720036" y="4284822"/>
                  <a:pt x="9453814" y="4323467"/>
                  <a:pt x="9186882" y="4357320"/>
                </a:cubicBezTo>
                <a:cubicBezTo>
                  <a:pt x="8984197" y="4382894"/>
                  <a:pt x="8781514" y="4406977"/>
                  <a:pt x="8578198" y="4426839"/>
                </a:cubicBezTo>
                <a:cubicBezTo>
                  <a:pt x="8340547" y="4449559"/>
                  <a:pt x="8102644" y="4471034"/>
                  <a:pt x="7864358" y="4488290"/>
                </a:cubicBezTo>
                <a:cubicBezTo>
                  <a:pt x="7554994" y="4510634"/>
                  <a:pt x="7245502" y="4528512"/>
                  <a:pt x="6935502" y="4539684"/>
                </a:cubicBezTo>
                <a:cubicBezTo>
                  <a:pt x="6782917" y="4545147"/>
                  <a:pt x="6630334" y="4548995"/>
                  <a:pt x="6477750" y="4553587"/>
                </a:cubicBezTo>
                <a:cubicBezTo>
                  <a:pt x="6439195" y="4551503"/>
                  <a:pt x="6400529" y="4553128"/>
                  <a:pt x="6362294" y="4558430"/>
                </a:cubicBezTo>
                <a:lnTo>
                  <a:pt x="6057129" y="4558430"/>
                </a:lnTo>
                <a:lnTo>
                  <a:pt x="5977784" y="4553836"/>
                </a:lnTo>
                <a:cubicBezTo>
                  <a:pt x="5740261" y="4541423"/>
                  <a:pt x="5502739" y="4527644"/>
                  <a:pt x="5265087" y="4517587"/>
                </a:cubicBezTo>
                <a:cubicBezTo>
                  <a:pt x="4958267" y="4505171"/>
                  <a:pt x="4651826" y="4484691"/>
                  <a:pt x="4346277" y="4455517"/>
                </a:cubicBezTo>
                <a:cubicBezTo>
                  <a:pt x="4021654" y="4424605"/>
                  <a:pt x="3697795" y="4389970"/>
                  <a:pt x="3373045" y="4356948"/>
                </a:cubicBezTo>
                <a:cubicBezTo>
                  <a:pt x="3035412" y="4322686"/>
                  <a:pt x="2698456" y="4283047"/>
                  <a:pt x="2362173" y="4238021"/>
                </a:cubicBezTo>
                <a:cubicBezTo>
                  <a:pt x="1984692" y="4187868"/>
                  <a:pt x="1608364" y="4130142"/>
                  <a:pt x="1233177" y="4064845"/>
                </a:cubicBezTo>
                <a:cubicBezTo>
                  <a:pt x="842181" y="3996132"/>
                  <a:pt x="453758" y="3917644"/>
                  <a:pt x="68500" y="3825138"/>
                </a:cubicBezTo>
                <a:lnTo>
                  <a:pt x="0" y="3807783"/>
                </a:lnTo>
                <a:lnTo>
                  <a:pt x="0" y="3751294"/>
                </a:lnTo>
                <a:lnTo>
                  <a:pt x="72441" y="3770071"/>
                </a:lnTo>
                <a:cubicBezTo>
                  <a:pt x="247961" y="3812249"/>
                  <a:pt x="424164" y="3851509"/>
                  <a:pt x="600716" y="3888441"/>
                </a:cubicBezTo>
                <a:cubicBezTo>
                  <a:pt x="988279" y="3969255"/>
                  <a:pt x="1378133" y="4038153"/>
                  <a:pt x="1769512" y="4098609"/>
                </a:cubicBezTo>
                <a:cubicBezTo>
                  <a:pt x="2052426" y="4142185"/>
                  <a:pt x="2335725" y="4182282"/>
                  <a:pt x="2613554" y="4215551"/>
                </a:cubicBezTo>
                <a:cubicBezTo>
                  <a:pt x="2605544" y="4218158"/>
                  <a:pt x="2594611" y="4208102"/>
                  <a:pt x="2581134" y="4205620"/>
                </a:cubicBezTo>
                <a:cubicBezTo>
                  <a:pt x="2087178" y="4113668"/>
                  <a:pt x="1597684" y="4002775"/>
                  <a:pt x="1112635" y="3872923"/>
                </a:cubicBezTo>
                <a:cubicBezTo>
                  <a:pt x="880453" y="3810852"/>
                  <a:pt x="649713" y="3744374"/>
                  <a:pt x="420412" y="3673490"/>
                </a:cubicBezTo>
                <a:lnTo>
                  <a:pt x="0" y="3534573"/>
                </a:lnTo>
                <a:close/>
              </a:path>
            </a:pathLst>
          </a:custGeom>
        </p:spPr>
      </p:pic>
      <p:sp>
        <p:nvSpPr>
          <p:cNvPr id="11" name="sketch line">
            <a:extLst>
              <a:ext uri="{FF2B5EF4-FFF2-40B4-BE49-F238E27FC236}">
                <a16:creationId xmlns:a16="http://schemas.microsoft.com/office/drawing/2014/main" id="{3540989C-C7B8-473B-BF87-6F2DA6A900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661305" y="5468206"/>
            <a:ext cx="1371600" cy="18288"/>
          </a:xfrm>
          <a:custGeom>
            <a:avLst/>
            <a:gdLst>
              <a:gd name="csX0" fmla="*/ 0 w 1371600"/>
              <a:gd name="csY0" fmla="*/ 0 h 18288"/>
              <a:gd name="csX1" fmla="*/ 685800 w 1371600"/>
              <a:gd name="csY1" fmla="*/ 0 h 18288"/>
              <a:gd name="csX2" fmla="*/ 1371600 w 1371600"/>
              <a:gd name="csY2" fmla="*/ 0 h 18288"/>
              <a:gd name="csX3" fmla="*/ 1371600 w 1371600"/>
              <a:gd name="csY3" fmla="*/ 18288 h 18288"/>
              <a:gd name="csX4" fmla="*/ 713232 w 1371600"/>
              <a:gd name="csY4" fmla="*/ 18288 h 18288"/>
              <a:gd name="csX5" fmla="*/ 0 w 1371600"/>
              <a:gd name="csY5" fmla="*/ 18288 h 18288"/>
              <a:gd name="csX6" fmla="*/ 0 w 1371600"/>
              <a:gd name="csY6" fmla="*/ 0 h 18288"/>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1371600" h="18288" fill="none" extrusionOk="0">
                <a:moveTo>
                  <a:pt x="0" y="0"/>
                </a:moveTo>
                <a:cubicBezTo>
                  <a:pt x="247303" y="31625"/>
                  <a:pt x="422310" y="-25629"/>
                  <a:pt x="685800" y="0"/>
                </a:cubicBezTo>
                <a:cubicBezTo>
                  <a:pt x="949290" y="25629"/>
                  <a:pt x="1192357" y="6696"/>
                  <a:pt x="1371600" y="0"/>
                </a:cubicBezTo>
                <a:cubicBezTo>
                  <a:pt x="1371355" y="6649"/>
                  <a:pt x="1371915" y="11310"/>
                  <a:pt x="1371600" y="18288"/>
                </a:cubicBezTo>
                <a:cubicBezTo>
                  <a:pt x="1107995" y="26464"/>
                  <a:pt x="1033361" y="32942"/>
                  <a:pt x="713232" y="18288"/>
                </a:cubicBezTo>
                <a:cubicBezTo>
                  <a:pt x="393103" y="3634"/>
                  <a:pt x="289343" y="43221"/>
                  <a:pt x="0" y="18288"/>
                </a:cubicBezTo>
                <a:cubicBezTo>
                  <a:pt x="-459" y="11562"/>
                  <a:pt x="-31" y="5093"/>
                  <a:pt x="0" y="0"/>
                </a:cubicBezTo>
                <a:close/>
              </a:path>
              <a:path w="1371600" h="18288" stroke="0" extrusionOk="0">
                <a:moveTo>
                  <a:pt x="0" y="0"/>
                </a:moveTo>
                <a:cubicBezTo>
                  <a:pt x="170249" y="-24099"/>
                  <a:pt x="504634" y="14338"/>
                  <a:pt x="644652" y="0"/>
                </a:cubicBezTo>
                <a:cubicBezTo>
                  <a:pt x="784670" y="-14338"/>
                  <a:pt x="1087773" y="8679"/>
                  <a:pt x="1371600" y="0"/>
                </a:cubicBezTo>
                <a:cubicBezTo>
                  <a:pt x="1372456" y="3662"/>
                  <a:pt x="1371030" y="13946"/>
                  <a:pt x="1371600" y="18288"/>
                </a:cubicBezTo>
                <a:cubicBezTo>
                  <a:pt x="1176823" y="-1409"/>
                  <a:pt x="900830" y="9989"/>
                  <a:pt x="713232" y="18288"/>
                </a:cubicBezTo>
                <a:cubicBezTo>
                  <a:pt x="525634" y="26587"/>
                  <a:pt x="282837" y="5724"/>
                  <a:pt x="0" y="18288"/>
                </a:cubicBezTo>
                <a:cubicBezTo>
                  <a:pt x="367" y="13143"/>
                  <a:pt x="-823" y="5844"/>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615697673">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A07A8F9-A9C7-5A58-60CF-BA8F5B7006DB}"/>
              </a:ext>
            </a:extLst>
          </p:cNvPr>
          <p:cNvSpPr>
            <a:spLocks noGrp="1"/>
          </p:cNvSpPr>
          <p:nvPr>
            <p:ph idx="1"/>
          </p:nvPr>
        </p:nvSpPr>
        <p:spPr>
          <a:xfrm>
            <a:off x="4654294" y="4777739"/>
            <a:ext cx="6897626" cy="1399223"/>
          </a:xfrm>
        </p:spPr>
        <p:txBody>
          <a:bodyPr anchor="ctr">
            <a:normAutofit lnSpcReduction="10000"/>
          </a:bodyPr>
          <a:lstStyle/>
          <a:p>
            <a:r>
              <a:rPr lang="en-GB" sz="600" dirty="0"/>
              <a:t>A contract is frustrated if it is no longer able to be completed due to an event that was unforeseen. </a:t>
            </a:r>
          </a:p>
          <a:p>
            <a:endParaRPr lang="en-GB" sz="600" dirty="0"/>
          </a:p>
          <a:p>
            <a:r>
              <a:rPr lang="en-GB" sz="600" dirty="0"/>
              <a:t>Would be impossible to be completed. </a:t>
            </a:r>
          </a:p>
          <a:p>
            <a:endParaRPr lang="en-GB" sz="600" dirty="0"/>
          </a:p>
          <a:p>
            <a:r>
              <a:rPr lang="en-GB" sz="600" dirty="0"/>
              <a:t>Contract that is frustrated automatic termination. </a:t>
            </a:r>
          </a:p>
          <a:p>
            <a:endParaRPr lang="en-GB" sz="600" dirty="0"/>
          </a:p>
          <a:p>
            <a:r>
              <a:rPr lang="en-GB" sz="600" dirty="0"/>
              <a:t>No party can sue the other. </a:t>
            </a:r>
          </a:p>
        </p:txBody>
      </p:sp>
      <p:pic>
        <p:nvPicPr>
          <p:cNvPr id="4" name="Recorded Sound">
            <a:hlinkClick r:id="" action="ppaction://media"/>
            <a:extLst>
              <a:ext uri="{FF2B5EF4-FFF2-40B4-BE49-F238E27FC236}">
                <a16:creationId xmlns:a16="http://schemas.microsoft.com/office/drawing/2014/main" id="{C3206D99-4CA9-CFC0-009A-6B10DEBF140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79829" y="5566229"/>
            <a:ext cx="1092200" cy="1092200"/>
          </a:xfrm>
          <a:prstGeom prst="rect">
            <a:avLst/>
          </a:prstGeom>
        </p:spPr>
      </p:pic>
    </p:spTree>
    <p:extLst>
      <p:ext uri="{BB962C8B-B14F-4D97-AF65-F5344CB8AC3E}">
        <p14:creationId xmlns:p14="http://schemas.microsoft.com/office/powerpoint/2010/main" val="2019165111"/>
      </p:ext>
    </p:extLst>
  </p:cSld>
  <p:clrMapOvr>
    <a:masterClrMapping/>
  </p:clrMapOvr>
  <mc:AlternateContent xmlns:mc="http://schemas.openxmlformats.org/markup-compatibility/2006" xmlns:p14="http://schemas.microsoft.com/office/powerpoint/2010/main">
    <mc:Choice Requires="p14">
      <p:transition spd="slow" p14:dur="2000" advTm="6873"/>
    </mc:Choice>
    <mc:Fallback xmlns="">
      <p:transition spd="slow" advTm="68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87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AD8670-AA89-2E3A-5B49-691C65BEEC51}"/>
              </a:ext>
            </a:extLst>
          </p:cNvPr>
          <p:cNvSpPr>
            <a:spLocks noGrp="1"/>
          </p:cNvSpPr>
          <p:nvPr>
            <p:ph type="title"/>
          </p:nvPr>
        </p:nvSpPr>
        <p:spPr/>
        <p:txBody>
          <a:bodyPr>
            <a:normAutofit/>
          </a:bodyPr>
          <a:lstStyle/>
          <a:p>
            <a:pPr algn="ctr"/>
            <a:r>
              <a:rPr lang="en-GB" sz="7200" b="1" i="1" u="sng" dirty="0"/>
              <a:t>Continued</a:t>
            </a:r>
          </a:p>
        </p:txBody>
      </p:sp>
      <p:graphicFrame>
        <p:nvGraphicFramePr>
          <p:cNvPr id="5" name="Content Placeholder 2">
            <a:extLst>
              <a:ext uri="{FF2B5EF4-FFF2-40B4-BE49-F238E27FC236}">
                <a16:creationId xmlns:a16="http://schemas.microsoft.com/office/drawing/2014/main" id="{3404D394-5C68-F8FB-4076-25353796B0F0}"/>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1988802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7FD5D5-1BB9-93D5-AB93-E481D8FE3091}"/>
              </a:ext>
            </a:extLst>
          </p:cNvPr>
          <p:cNvSpPr>
            <a:spLocks noGrp="1"/>
          </p:cNvSpPr>
          <p:nvPr>
            <p:ph type="title"/>
          </p:nvPr>
        </p:nvSpPr>
        <p:spPr>
          <a:xfrm>
            <a:off x="640080" y="325369"/>
            <a:ext cx="4368602" cy="1956841"/>
          </a:xfrm>
        </p:spPr>
        <p:txBody>
          <a:bodyPr anchor="b">
            <a:normAutofit/>
          </a:bodyPr>
          <a:lstStyle/>
          <a:p>
            <a:r>
              <a:rPr lang="en-GB" sz="5400" b="1" i="1" u="sng"/>
              <a:t>Continued</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6F7C7D6-6512-5957-21FA-0A6DDA98BE21}"/>
              </a:ext>
            </a:extLst>
          </p:cNvPr>
          <p:cNvSpPr>
            <a:spLocks noGrp="1"/>
          </p:cNvSpPr>
          <p:nvPr>
            <p:ph idx="1"/>
          </p:nvPr>
        </p:nvSpPr>
        <p:spPr>
          <a:xfrm>
            <a:off x="640080" y="2872899"/>
            <a:ext cx="4243589" cy="3320668"/>
          </a:xfrm>
        </p:spPr>
        <p:txBody>
          <a:bodyPr>
            <a:normAutofit/>
          </a:bodyPr>
          <a:lstStyle/>
          <a:p>
            <a:r>
              <a:rPr lang="en-GB" sz="2200"/>
              <a:t>Non available person or subject matter; </a:t>
            </a:r>
          </a:p>
          <a:p>
            <a:endParaRPr lang="en-GB" sz="2200"/>
          </a:p>
          <a:p>
            <a:r>
              <a:rPr lang="en-GB" sz="2200"/>
              <a:t>Personal service. </a:t>
            </a:r>
          </a:p>
          <a:p>
            <a:endParaRPr lang="en-GB" sz="2200"/>
          </a:p>
          <a:p>
            <a:r>
              <a:rPr lang="en-GB" sz="2200"/>
              <a:t>Condor v The Barron Knights LTD [1966] – only play for four nights. Contract frustrated. </a:t>
            </a:r>
          </a:p>
        </p:txBody>
      </p:sp>
      <p:pic>
        <p:nvPicPr>
          <p:cNvPr id="5" name="Picture 4" descr="White stones balanced in a stack">
            <a:extLst>
              <a:ext uri="{FF2B5EF4-FFF2-40B4-BE49-F238E27FC236}">
                <a16:creationId xmlns:a16="http://schemas.microsoft.com/office/drawing/2014/main" id="{EB777E55-EC19-303E-6B5E-B04F0B6549C2}"/>
              </a:ext>
            </a:extLst>
          </p:cNvPr>
          <p:cNvPicPr>
            <a:picLocks noChangeAspect="1"/>
          </p:cNvPicPr>
          <p:nvPr/>
        </p:nvPicPr>
        <p:blipFill rotWithShape="1">
          <a:blip r:embed="rId2"/>
          <a:srcRect l="33048" r="-1"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29401102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1A75659-5A6F-4F77-9679-678A00B9D8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Elegant velvet chairs in theatre">
            <a:extLst>
              <a:ext uri="{FF2B5EF4-FFF2-40B4-BE49-F238E27FC236}">
                <a16:creationId xmlns:a16="http://schemas.microsoft.com/office/drawing/2014/main" id="{AD9656A6-065F-C2DE-B9CB-DFD79939AADB}"/>
              </a:ext>
            </a:extLst>
          </p:cNvPr>
          <p:cNvPicPr>
            <a:picLocks noChangeAspect="1"/>
          </p:cNvPicPr>
          <p:nvPr/>
        </p:nvPicPr>
        <p:blipFill rotWithShape="1">
          <a:blip r:embed="rId3"/>
          <a:srcRect l="15628" r="-1" b="-1"/>
          <a:stretch/>
        </p:blipFill>
        <p:spPr>
          <a:xfrm>
            <a:off x="20" y="10"/>
            <a:ext cx="8668492" cy="6857990"/>
          </a:xfrm>
          <a:prstGeom prst="rect">
            <a:avLst/>
          </a:prstGeom>
        </p:spPr>
      </p:pic>
      <p:sp>
        <p:nvSpPr>
          <p:cNvPr id="11" name="Rectangle 10">
            <a:extLst>
              <a:ext uri="{FF2B5EF4-FFF2-40B4-BE49-F238E27FC236}">
                <a16:creationId xmlns:a16="http://schemas.microsoft.com/office/drawing/2014/main" id="{E30A3A45-140E-431E-AED0-07EF836310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435399" y="0"/>
            <a:ext cx="9756601" cy="6858000"/>
          </a:xfrm>
          <a:prstGeom prst="rect">
            <a:avLst/>
          </a:prstGeom>
          <a:gradFill>
            <a:gsLst>
              <a:gs pos="53000">
                <a:schemeClr val="tx1"/>
              </a:gs>
              <a:gs pos="35000">
                <a:schemeClr val="tx1">
                  <a:alpha val="76000"/>
                </a:schemeClr>
              </a:gs>
              <a:gs pos="19000">
                <a:schemeClr val="tx1">
                  <a:alpha val="40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102B465-3A74-EDF0-4496-DAD26783C264}"/>
              </a:ext>
            </a:extLst>
          </p:cNvPr>
          <p:cNvSpPr>
            <a:spLocks noGrp="1"/>
          </p:cNvSpPr>
          <p:nvPr>
            <p:ph type="title"/>
          </p:nvPr>
        </p:nvSpPr>
        <p:spPr>
          <a:xfrm>
            <a:off x="8395868" y="1161288"/>
            <a:ext cx="3438144" cy="1124712"/>
          </a:xfrm>
        </p:spPr>
        <p:txBody>
          <a:bodyPr anchor="b">
            <a:normAutofit/>
          </a:bodyPr>
          <a:lstStyle/>
          <a:p>
            <a:r>
              <a:rPr lang="en-GB" sz="2800" b="1" i="1" u="sng">
                <a:solidFill>
                  <a:schemeClr val="bg1"/>
                </a:solidFill>
              </a:rPr>
              <a:t>Continued</a:t>
            </a:r>
          </a:p>
        </p:txBody>
      </p:sp>
      <p:sp>
        <p:nvSpPr>
          <p:cNvPr id="13" name="Rectangle 12">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687333"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53018" y="2443480"/>
            <a:ext cx="3218688" cy="9144"/>
          </a:xfrm>
          <a:prstGeom prst="rect">
            <a:avLst/>
          </a:prstGeom>
          <a:solidFill>
            <a:schemeClr val="tx1"/>
          </a:solidFill>
          <a:ln w="3175">
            <a:solidFill>
              <a:schemeClr val="bg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13A192C1-1327-7977-131C-8042CD7D00FD}"/>
              </a:ext>
            </a:extLst>
          </p:cNvPr>
          <p:cNvSpPr>
            <a:spLocks noGrp="1"/>
          </p:cNvSpPr>
          <p:nvPr>
            <p:ph idx="1"/>
          </p:nvPr>
        </p:nvSpPr>
        <p:spPr>
          <a:xfrm>
            <a:off x="8395868" y="2718054"/>
            <a:ext cx="3438906" cy="3207258"/>
          </a:xfrm>
        </p:spPr>
        <p:txBody>
          <a:bodyPr anchor="t">
            <a:normAutofit/>
          </a:bodyPr>
          <a:lstStyle/>
          <a:p>
            <a:r>
              <a:rPr lang="en-GB" sz="1700">
                <a:solidFill>
                  <a:schemeClr val="bg1"/>
                </a:solidFill>
              </a:rPr>
              <a:t>Where the event is cancelled. </a:t>
            </a:r>
          </a:p>
          <a:p>
            <a:endParaRPr lang="en-GB" sz="1700">
              <a:solidFill>
                <a:schemeClr val="bg1"/>
              </a:solidFill>
            </a:endParaRPr>
          </a:p>
          <a:p>
            <a:r>
              <a:rPr lang="en-GB" sz="1700">
                <a:solidFill>
                  <a:schemeClr val="bg1"/>
                </a:solidFill>
              </a:rPr>
              <a:t>Krell v Henry [1903] – whole point of hiring the room was to watch the coronation- contract frustrated. </a:t>
            </a:r>
          </a:p>
          <a:p>
            <a:endParaRPr lang="en-GB" sz="1700">
              <a:solidFill>
                <a:schemeClr val="bg1"/>
              </a:solidFill>
            </a:endParaRPr>
          </a:p>
          <a:p>
            <a:r>
              <a:rPr lang="en-GB" sz="1700">
                <a:solidFill>
                  <a:schemeClr val="bg1"/>
                </a:solidFill>
              </a:rPr>
              <a:t>Herne Bay Steamboat Co v Hutton [1903] – still to see the fleet. – king was not the sole purpose. </a:t>
            </a:r>
          </a:p>
        </p:txBody>
      </p:sp>
    </p:spTree>
    <p:extLst>
      <p:ext uri="{BB962C8B-B14F-4D97-AF65-F5344CB8AC3E}">
        <p14:creationId xmlns:p14="http://schemas.microsoft.com/office/powerpoint/2010/main" val="307415126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A00334-8934-30E9-99BD-44DF83D83195}"/>
              </a:ext>
            </a:extLst>
          </p:cNvPr>
          <p:cNvSpPr>
            <a:spLocks noGrp="1"/>
          </p:cNvSpPr>
          <p:nvPr>
            <p:ph type="title"/>
          </p:nvPr>
        </p:nvSpPr>
        <p:spPr>
          <a:xfrm>
            <a:off x="640080" y="325369"/>
            <a:ext cx="4368602" cy="1956841"/>
          </a:xfrm>
        </p:spPr>
        <p:txBody>
          <a:bodyPr anchor="b">
            <a:normAutofit/>
          </a:bodyPr>
          <a:lstStyle/>
          <a:p>
            <a:r>
              <a:rPr lang="en-GB" sz="5400" b="1" i="1" u="sng"/>
              <a:t>Continued</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69CEC9D-20CC-5944-FD1C-CAA8238BA25A}"/>
              </a:ext>
            </a:extLst>
          </p:cNvPr>
          <p:cNvSpPr>
            <a:spLocks noGrp="1"/>
          </p:cNvSpPr>
          <p:nvPr>
            <p:ph idx="1"/>
          </p:nvPr>
        </p:nvSpPr>
        <p:spPr>
          <a:xfrm>
            <a:off x="640080" y="2872899"/>
            <a:ext cx="4243589" cy="3320668"/>
          </a:xfrm>
        </p:spPr>
        <p:txBody>
          <a:bodyPr>
            <a:normAutofit/>
          </a:bodyPr>
          <a:lstStyle/>
          <a:p>
            <a:r>
              <a:rPr lang="en-GB" sz="1700"/>
              <a:t>Government interference – where the government interferes. </a:t>
            </a:r>
          </a:p>
          <a:p>
            <a:endParaRPr lang="en-GB" sz="1700"/>
          </a:p>
          <a:p>
            <a:r>
              <a:rPr lang="en-GB" sz="1700"/>
              <a:t>Supervening illegality – contract becomes illegal after it has been created. </a:t>
            </a:r>
          </a:p>
          <a:p>
            <a:endParaRPr lang="en-GB" sz="1700"/>
          </a:p>
          <a:p>
            <a:r>
              <a:rPr lang="en-GB" sz="1700"/>
              <a:t>Delay depends on several elements. </a:t>
            </a:r>
          </a:p>
          <a:p>
            <a:endParaRPr lang="en-GB" sz="1700"/>
          </a:p>
          <a:p>
            <a:r>
              <a:rPr lang="en-GB" sz="1700"/>
              <a:t>Frustrated – no longer be performed or outcome would be different. </a:t>
            </a:r>
          </a:p>
        </p:txBody>
      </p:sp>
      <p:pic>
        <p:nvPicPr>
          <p:cNvPr id="5" name="Picture 4" descr="Checkmate in a chess game">
            <a:extLst>
              <a:ext uri="{FF2B5EF4-FFF2-40B4-BE49-F238E27FC236}">
                <a16:creationId xmlns:a16="http://schemas.microsoft.com/office/drawing/2014/main" id="{86A69962-4F72-6B6E-EF67-8B23C9AB359C}"/>
              </a:ext>
            </a:extLst>
          </p:cNvPr>
          <p:cNvPicPr>
            <a:picLocks noChangeAspect="1"/>
          </p:cNvPicPr>
          <p:nvPr/>
        </p:nvPicPr>
        <p:blipFill rotWithShape="1">
          <a:blip r:embed="rId2"/>
          <a:srcRect l="10754" r="13267" b="2"/>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97279733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28B275-2715-719A-245C-87E146AAEF43}"/>
              </a:ext>
            </a:extLst>
          </p:cNvPr>
          <p:cNvSpPr>
            <a:spLocks noGrp="1"/>
          </p:cNvSpPr>
          <p:nvPr>
            <p:ph type="title"/>
          </p:nvPr>
        </p:nvSpPr>
        <p:spPr/>
        <p:txBody>
          <a:bodyPr>
            <a:normAutofit/>
          </a:bodyPr>
          <a:lstStyle/>
          <a:p>
            <a:pPr algn="ctr"/>
            <a:r>
              <a:rPr lang="en-GB" sz="6000" b="1" i="1" u="sng" dirty="0"/>
              <a:t>Frustration</a:t>
            </a:r>
          </a:p>
        </p:txBody>
      </p:sp>
      <p:graphicFrame>
        <p:nvGraphicFramePr>
          <p:cNvPr id="5" name="Content Placeholder 2">
            <a:extLst>
              <a:ext uri="{FF2B5EF4-FFF2-40B4-BE49-F238E27FC236}">
                <a16:creationId xmlns:a16="http://schemas.microsoft.com/office/drawing/2014/main" id="{62077439-F6A2-84F8-EF72-C5597CFCBF01}"/>
              </a:ext>
            </a:extLst>
          </p:cNvPr>
          <p:cNvGraphicFramePr>
            <a:graphicFrameLocks noGrp="1"/>
          </p:cNvGraphicFramePr>
          <p:nvPr>
            <p:ph idx="1"/>
          </p:nvPr>
        </p:nvGraphicFramePr>
        <p:xfrm>
          <a:off x="838200" y="1825624"/>
          <a:ext cx="10515600" cy="503237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Recorded Sound">
            <a:hlinkClick r:id="" action="ppaction://media"/>
            <a:extLst>
              <a:ext uri="{FF2B5EF4-FFF2-40B4-BE49-F238E27FC236}">
                <a16:creationId xmlns:a16="http://schemas.microsoft.com/office/drawing/2014/main" id="{87D865B2-B8CA-DEE5-DA1E-4CE56EC95A47}"/>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256478" y="5820937"/>
            <a:ext cx="860502" cy="860502"/>
          </a:xfrm>
          <a:prstGeom prst="rect">
            <a:avLst/>
          </a:prstGeom>
        </p:spPr>
      </p:pic>
    </p:spTree>
    <p:extLst>
      <p:ext uri="{BB962C8B-B14F-4D97-AF65-F5344CB8AC3E}">
        <p14:creationId xmlns:p14="http://schemas.microsoft.com/office/powerpoint/2010/main" val="634527039"/>
      </p:ext>
    </p:extLst>
  </p:cSld>
  <p:clrMapOvr>
    <a:masterClrMapping/>
  </p:clrMapOvr>
  <mc:AlternateContent xmlns:mc="http://schemas.openxmlformats.org/markup-compatibility/2006" xmlns:p14="http://schemas.microsoft.com/office/powerpoint/2010/main">
    <mc:Choice Requires="p14">
      <p:transition spd="slow" p14:dur="2000" advTm="7800"/>
    </mc:Choice>
    <mc:Fallback xmlns="">
      <p:transition spd="slow" advTm="78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80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Gavel">
            <a:extLst>
              <a:ext uri="{FF2B5EF4-FFF2-40B4-BE49-F238E27FC236}">
                <a16:creationId xmlns:a16="http://schemas.microsoft.com/office/drawing/2014/main" id="{4E6814EC-92D3-6BD5-154B-DF037FD8EEF2}"/>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764988" y="1744515"/>
            <a:ext cx="3368969" cy="3368969"/>
          </a:xfrm>
          <a:prstGeom prst="rect">
            <a:avLst/>
          </a:prstGeom>
        </p:spPr>
      </p:pic>
      <p:sp>
        <p:nvSpPr>
          <p:cNvPr id="12" name="Freeform: Shape 11">
            <a:extLst>
              <a:ext uri="{FF2B5EF4-FFF2-40B4-BE49-F238E27FC236}">
                <a16:creationId xmlns:a16="http://schemas.microsoft.com/office/drawing/2014/main" id="{15109354-9C5D-4F8C-B0E6-D1043C7BF2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9992" y="0"/>
            <a:ext cx="7562008" cy="6858000"/>
          </a:xfrm>
          <a:custGeom>
            <a:avLst/>
            <a:gdLst>
              <a:gd name="connsiteX0" fmla="*/ 7529613 w 7529613"/>
              <a:gd name="connsiteY0" fmla="*/ 0 h 6858000"/>
              <a:gd name="connsiteX1" fmla="*/ 1222331 w 7529613"/>
              <a:gd name="connsiteY1" fmla="*/ 0 h 6858000"/>
              <a:gd name="connsiteX2" fmla="*/ 1126483 w 7529613"/>
              <a:gd name="connsiteY2" fmla="*/ 148742 h 6858000"/>
              <a:gd name="connsiteX3" fmla="*/ 767554 w 7529613"/>
              <a:gd name="connsiteY3" fmla="*/ 819975 h 6858000"/>
              <a:gd name="connsiteX4" fmla="*/ 742103 w 7529613"/>
              <a:gd name="connsiteY4" fmla="*/ 854514 h 6858000"/>
              <a:gd name="connsiteX5" fmla="*/ 785881 w 7529613"/>
              <a:gd name="connsiteY5" fmla="*/ 750263 h 6858000"/>
              <a:gd name="connsiteX6" fmla="*/ 978978 w 7529613"/>
              <a:gd name="connsiteY6" fmla="*/ 331786 h 6858000"/>
              <a:gd name="connsiteX7" fmla="*/ 1155717 w 7529613"/>
              <a:gd name="connsiteY7" fmla="*/ 0 h 6858000"/>
              <a:gd name="connsiteX8" fmla="*/ 1098249 w 7529613"/>
              <a:gd name="connsiteY8" fmla="*/ 0 h 6858000"/>
              <a:gd name="connsiteX9" fmla="*/ 991458 w 7529613"/>
              <a:gd name="connsiteY9" fmla="*/ 196614 h 6858000"/>
              <a:gd name="connsiteX10" fmla="*/ 493941 w 7529613"/>
              <a:gd name="connsiteY10" fmla="*/ 1371196 h 6858000"/>
              <a:gd name="connsiteX11" fmla="*/ 46485 w 7529613"/>
              <a:gd name="connsiteY11" fmla="*/ 3331516 h 6858000"/>
              <a:gd name="connsiteX12" fmla="*/ 12252 w 7529613"/>
              <a:gd name="connsiteY12" fmla="*/ 4357388 h 6858000"/>
              <a:gd name="connsiteX13" fmla="*/ 170821 w 7529613"/>
              <a:gd name="connsiteY13" fmla="*/ 5552906 h 6858000"/>
              <a:gd name="connsiteX14" fmla="*/ 537265 w 7529613"/>
              <a:gd name="connsiteY14" fmla="*/ 6828295 h 6858000"/>
              <a:gd name="connsiteX15" fmla="*/ 549692 w 7529613"/>
              <a:gd name="connsiteY15" fmla="*/ 6858000 h 6858000"/>
              <a:gd name="connsiteX16" fmla="*/ 602234 w 7529613"/>
              <a:gd name="connsiteY16" fmla="*/ 6858000 h 6858000"/>
              <a:gd name="connsiteX17" fmla="*/ 595414 w 7529613"/>
              <a:gd name="connsiteY17" fmla="*/ 6841549 h 6858000"/>
              <a:gd name="connsiteX18" fmla="*/ 364260 w 7529613"/>
              <a:gd name="connsiteY18" fmla="*/ 6142729 h 6858000"/>
              <a:gd name="connsiteX19" fmla="*/ 213071 w 7529613"/>
              <a:gd name="connsiteY19" fmla="*/ 5513923 h 6858000"/>
              <a:gd name="connsiteX20" fmla="*/ 211290 w 7529613"/>
              <a:gd name="connsiteY20" fmla="*/ 5480401 h 6858000"/>
              <a:gd name="connsiteX21" fmla="*/ 311446 w 7529613"/>
              <a:gd name="connsiteY21" fmla="*/ 5830359 h 6858000"/>
              <a:gd name="connsiteX22" fmla="*/ 622963 w 7529613"/>
              <a:gd name="connsiteY22" fmla="*/ 6670527 h 6858000"/>
              <a:gd name="connsiteX23" fmla="*/ 710464 w 7529613"/>
              <a:gd name="connsiteY23" fmla="*/ 6858000 h 6858000"/>
              <a:gd name="connsiteX24" fmla="*/ 7529613 w 7529613"/>
              <a:gd name="connsiteY2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7529613" h="6858000">
                <a:moveTo>
                  <a:pt x="7529613" y="0"/>
                </a:moveTo>
                <a:lnTo>
                  <a:pt x="1222331" y="0"/>
                </a:lnTo>
                <a:lnTo>
                  <a:pt x="1126483" y="148742"/>
                </a:lnTo>
                <a:cubicBezTo>
                  <a:pt x="995323" y="365513"/>
                  <a:pt x="876174" y="589569"/>
                  <a:pt x="767554" y="819975"/>
                </a:cubicBezTo>
                <a:cubicBezTo>
                  <a:pt x="762210" y="833492"/>
                  <a:pt x="753441" y="845393"/>
                  <a:pt x="742103" y="854514"/>
                </a:cubicBezTo>
                <a:cubicBezTo>
                  <a:pt x="756737" y="819849"/>
                  <a:pt x="770991" y="784928"/>
                  <a:pt x="785881" y="750263"/>
                </a:cubicBezTo>
                <a:cubicBezTo>
                  <a:pt x="846713" y="608712"/>
                  <a:pt x="910948" y="469145"/>
                  <a:pt x="978978" y="331786"/>
                </a:cubicBezTo>
                <a:lnTo>
                  <a:pt x="1155717" y="0"/>
                </a:lnTo>
                <a:lnTo>
                  <a:pt x="1098249" y="0"/>
                </a:lnTo>
                <a:lnTo>
                  <a:pt x="991458" y="196614"/>
                </a:lnTo>
                <a:cubicBezTo>
                  <a:pt x="797017" y="573253"/>
                  <a:pt x="633548" y="966066"/>
                  <a:pt x="493941" y="1371196"/>
                </a:cubicBezTo>
                <a:cubicBezTo>
                  <a:pt x="276630" y="2007265"/>
                  <a:pt x="126659" y="2664286"/>
                  <a:pt x="46485" y="3331516"/>
                </a:cubicBezTo>
                <a:cubicBezTo>
                  <a:pt x="4488" y="3672965"/>
                  <a:pt x="-14219" y="4013908"/>
                  <a:pt x="12252" y="4357388"/>
                </a:cubicBezTo>
                <a:cubicBezTo>
                  <a:pt x="43558" y="4758899"/>
                  <a:pt x="90773" y="5157998"/>
                  <a:pt x="170821" y="5552906"/>
                </a:cubicBezTo>
                <a:cubicBezTo>
                  <a:pt x="259109" y="5988893"/>
                  <a:pt x="378967" y="6414594"/>
                  <a:pt x="537265" y="6828295"/>
                </a:cubicBezTo>
                <a:lnTo>
                  <a:pt x="549692" y="6858000"/>
                </a:lnTo>
                <a:lnTo>
                  <a:pt x="602234" y="6858000"/>
                </a:lnTo>
                <a:lnTo>
                  <a:pt x="595414" y="6841549"/>
                </a:lnTo>
                <a:cubicBezTo>
                  <a:pt x="507884" y="6614016"/>
                  <a:pt x="431296" y="6380817"/>
                  <a:pt x="364260" y="6142729"/>
                </a:cubicBezTo>
                <a:cubicBezTo>
                  <a:pt x="305974" y="5935370"/>
                  <a:pt x="262958" y="5723695"/>
                  <a:pt x="213071" y="5513923"/>
                </a:cubicBezTo>
                <a:cubicBezTo>
                  <a:pt x="211892" y="5502788"/>
                  <a:pt x="211299" y="5491601"/>
                  <a:pt x="211290" y="5480401"/>
                </a:cubicBezTo>
                <a:cubicBezTo>
                  <a:pt x="247814" y="5607635"/>
                  <a:pt x="276958" y="5719759"/>
                  <a:pt x="311446" y="5830359"/>
                </a:cubicBezTo>
                <a:cubicBezTo>
                  <a:pt x="401357" y="6118381"/>
                  <a:pt x="505060" y="6398531"/>
                  <a:pt x="622963" y="6670527"/>
                </a:cubicBezTo>
                <a:lnTo>
                  <a:pt x="710464" y="6858000"/>
                </a:lnTo>
                <a:lnTo>
                  <a:pt x="7529613" y="6858000"/>
                </a:lnTo>
                <a:close/>
              </a:path>
            </a:pathLst>
          </a:custGeom>
          <a:solidFill>
            <a:schemeClr val="accent2"/>
          </a:solidFill>
          <a:ln w="685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93639953-5029-3D59-3504-6887154A37E5}"/>
              </a:ext>
            </a:extLst>
          </p:cNvPr>
          <p:cNvSpPr>
            <a:spLocks noGrp="1"/>
          </p:cNvSpPr>
          <p:nvPr>
            <p:ph type="title"/>
          </p:nvPr>
        </p:nvSpPr>
        <p:spPr>
          <a:xfrm>
            <a:off x="5759354" y="457201"/>
            <a:ext cx="5337270" cy="1835911"/>
          </a:xfrm>
        </p:spPr>
        <p:txBody>
          <a:bodyPr anchor="b">
            <a:normAutofit/>
          </a:bodyPr>
          <a:lstStyle/>
          <a:p>
            <a:r>
              <a:rPr lang="en-GB" sz="5400" b="1" i="1" u="sng">
                <a:solidFill>
                  <a:srgbClr val="FFFFFF"/>
                </a:solidFill>
              </a:rPr>
              <a:t>Continued</a:t>
            </a:r>
          </a:p>
        </p:txBody>
      </p:sp>
      <p:sp>
        <p:nvSpPr>
          <p:cNvPr id="14" name="sketch line">
            <a:extLst>
              <a:ext uri="{FF2B5EF4-FFF2-40B4-BE49-F238E27FC236}">
                <a16:creationId xmlns:a16="http://schemas.microsoft.com/office/drawing/2014/main" id="{49B530FE-A87D-41A0-A920-ADC6539EA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59353" y="2560829"/>
            <a:ext cx="5029200" cy="18288"/>
          </a:xfrm>
          <a:custGeom>
            <a:avLst/>
            <a:gdLst>
              <a:gd name="csX0" fmla="*/ 0 w 5029200"/>
              <a:gd name="csY0" fmla="*/ 0 h 18288"/>
              <a:gd name="csX1" fmla="*/ 528066 w 5029200"/>
              <a:gd name="csY1" fmla="*/ 0 h 18288"/>
              <a:gd name="csX2" fmla="*/ 1207008 w 5029200"/>
              <a:gd name="csY2" fmla="*/ 0 h 18288"/>
              <a:gd name="csX3" fmla="*/ 1785366 w 5029200"/>
              <a:gd name="csY3" fmla="*/ 0 h 18288"/>
              <a:gd name="csX4" fmla="*/ 2313432 w 5029200"/>
              <a:gd name="csY4" fmla="*/ 0 h 18288"/>
              <a:gd name="csX5" fmla="*/ 2992374 w 5029200"/>
              <a:gd name="csY5" fmla="*/ 0 h 18288"/>
              <a:gd name="csX6" fmla="*/ 3621024 w 5029200"/>
              <a:gd name="csY6" fmla="*/ 0 h 18288"/>
              <a:gd name="csX7" fmla="*/ 4249674 w 5029200"/>
              <a:gd name="csY7" fmla="*/ 0 h 18288"/>
              <a:gd name="csX8" fmla="*/ 5029200 w 5029200"/>
              <a:gd name="csY8" fmla="*/ 0 h 18288"/>
              <a:gd name="csX9" fmla="*/ 5029200 w 5029200"/>
              <a:gd name="csY9" fmla="*/ 18288 h 18288"/>
              <a:gd name="csX10" fmla="*/ 4501134 w 5029200"/>
              <a:gd name="csY10" fmla="*/ 18288 h 18288"/>
              <a:gd name="csX11" fmla="*/ 4023360 w 5029200"/>
              <a:gd name="csY11" fmla="*/ 18288 h 18288"/>
              <a:gd name="csX12" fmla="*/ 3344418 w 5029200"/>
              <a:gd name="csY12" fmla="*/ 18288 h 18288"/>
              <a:gd name="csX13" fmla="*/ 2816352 w 5029200"/>
              <a:gd name="csY13" fmla="*/ 18288 h 18288"/>
              <a:gd name="csX14" fmla="*/ 2137410 w 5029200"/>
              <a:gd name="csY14" fmla="*/ 18288 h 18288"/>
              <a:gd name="csX15" fmla="*/ 1408176 w 5029200"/>
              <a:gd name="csY15" fmla="*/ 18288 h 18288"/>
              <a:gd name="csX16" fmla="*/ 829818 w 5029200"/>
              <a:gd name="csY16" fmla="*/ 18288 h 18288"/>
              <a:gd name="csX17" fmla="*/ 0 w 5029200"/>
              <a:gd name="csY17" fmla="*/ 18288 h 18288"/>
              <a:gd name="csX18" fmla="*/ 0 w 5029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029200" h="18288" fill="none" extrusionOk="0">
                <a:moveTo>
                  <a:pt x="0" y="0"/>
                </a:moveTo>
                <a:cubicBezTo>
                  <a:pt x="142937" y="1696"/>
                  <a:pt x="371859" y="12840"/>
                  <a:pt x="528066" y="0"/>
                </a:cubicBezTo>
                <a:cubicBezTo>
                  <a:pt x="684273" y="-12840"/>
                  <a:pt x="928949" y="-5725"/>
                  <a:pt x="1207008" y="0"/>
                </a:cubicBezTo>
                <a:cubicBezTo>
                  <a:pt x="1485067" y="5725"/>
                  <a:pt x="1562886" y="-21331"/>
                  <a:pt x="1785366" y="0"/>
                </a:cubicBezTo>
                <a:cubicBezTo>
                  <a:pt x="2007846" y="21331"/>
                  <a:pt x="2056226" y="25221"/>
                  <a:pt x="2313432" y="0"/>
                </a:cubicBezTo>
                <a:cubicBezTo>
                  <a:pt x="2570638" y="-25221"/>
                  <a:pt x="2732455" y="16294"/>
                  <a:pt x="2992374" y="0"/>
                </a:cubicBezTo>
                <a:cubicBezTo>
                  <a:pt x="3252293" y="-16294"/>
                  <a:pt x="3319267" y="-29774"/>
                  <a:pt x="3621024" y="0"/>
                </a:cubicBezTo>
                <a:cubicBezTo>
                  <a:pt x="3922781" y="29774"/>
                  <a:pt x="3998107" y="-1004"/>
                  <a:pt x="4249674" y="0"/>
                </a:cubicBezTo>
                <a:cubicBezTo>
                  <a:pt x="4501241" y="1004"/>
                  <a:pt x="4792523" y="-4510"/>
                  <a:pt x="5029200" y="0"/>
                </a:cubicBezTo>
                <a:cubicBezTo>
                  <a:pt x="5029730" y="6954"/>
                  <a:pt x="5029934" y="12839"/>
                  <a:pt x="5029200" y="18288"/>
                </a:cubicBezTo>
                <a:cubicBezTo>
                  <a:pt x="4805432" y="23154"/>
                  <a:pt x="4715801" y="17034"/>
                  <a:pt x="4501134" y="18288"/>
                </a:cubicBezTo>
                <a:cubicBezTo>
                  <a:pt x="4286467" y="19542"/>
                  <a:pt x="4193719" y="41701"/>
                  <a:pt x="4023360" y="18288"/>
                </a:cubicBezTo>
                <a:cubicBezTo>
                  <a:pt x="3853001" y="-5125"/>
                  <a:pt x="3676466" y="16909"/>
                  <a:pt x="3344418" y="18288"/>
                </a:cubicBezTo>
                <a:cubicBezTo>
                  <a:pt x="3012370" y="19667"/>
                  <a:pt x="2945824" y="14410"/>
                  <a:pt x="2816352" y="18288"/>
                </a:cubicBezTo>
                <a:cubicBezTo>
                  <a:pt x="2686880" y="22166"/>
                  <a:pt x="2438351" y="13507"/>
                  <a:pt x="2137410" y="18288"/>
                </a:cubicBezTo>
                <a:cubicBezTo>
                  <a:pt x="1836469" y="23069"/>
                  <a:pt x="1581391" y="46111"/>
                  <a:pt x="1408176" y="18288"/>
                </a:cubicBezTo>
                <a:cubicBezTo>
                  <a:pt x="1234961" y="-9535"/>
                  <a:pt x="1040489" y="-7495"/>
                  <a:pt x="829818" y="18288"/>
                </a:cubicBezTo>
                <a:cubicBezTo>
                  <a:pt x="619147" y="44071"/>
                  <a:pt x="238626" y="37568"/>
                  <a:pt x="0" y="18288"/>
                </a:cubicBezTo>
                <a:cubicBezTo>
                  <a:pt x="-570" y="9279"/>
                  <a:pt x="132" y="5100"/>
                  <a:pt x="0" y="0"/>
                </a:cubicBezTo>
                <a:close/>
              </a:path>
              <a:path w="5029200" h="18288" stroke="0" extrusionOk="0">
                <a:moveTo>
                  <a:pt x="0" y="0"/>
                </a:moveTo>
                <a:cubicBezTo>
                  <a:pt x="165412" y="-21137"/>
                  <a:pt x="322344" y="-21985"/>
                  <a:pt x="578358" y="0"/>
                </a:cubicBezTo>
                <a:cubicBezTo>
                  <a:pt x="834372" y="21985"/>
                  <a:pt x="907099" y="-19195"/>
                  <a:pt x="1056132" y="0"/>
                </a:cubicBezTo>
                <a:cubicBezTo>
                  <a:pt x="1205165" y="19195"/>
                  <a:pt x="1612834" y="-24928"/>
                  <a:pt x="1785366" y="0"/>
                </a:cubicBezTo>
                <a:cubicBezTo>
                  <a:pt x="1957898" y="24928"/>
                  <a:pt x="2149044" y="19108"/>
                  <a:pt x="2363724" y="0"/>
                </a:cubicBezTo>
                <a:cubicBezTo>
                  <a:pt x="2578404" y="-19108"/>
                  <a:pt x="2759981" y="-21788"/>
                  <a:pt x="2942082" y="0"/>
                </a:cubicBezTo>
                <a:cubicBezTo>
                  <a:pt x="3124183" y="21788"/>
                  <a:pt x="3482217" y="8836"/>
                  <a:pt x="3671316" y="0"/>
                </a:cubicBezTo>
                <a:cubicBezTo>
                  <a:pt x="3860415" y="-8836"/>
                  <a:pt x="4058665" y="-25048"/>
                  <a:pt x="4199382" y="0"/>
                </a:cubicBezTo>
                <a:cubicBezTo>
                  <a:pt x="4340099" y="25048"/>
                  <a:pt x="4735096" y="-22088"/>
                  <a:pt x="5029200" y="0"/>
                </a:cubicBezTo>
                <a:cubicBezTo>
                  <a:pt x="5028517" y="5414"/>
                  <a:pt x="5028480" y="12510"/>
                  <a:pt x="5029200" y="18288"/>
                </a:cubicBezTo>
                <a:cubicBezTo>
                  <a:pt x="4891577" y="31493"/>
                  <a:pt x="4684146" y="-2509"/>
                  <a:pt x="4501134" y="18288"/>
                </a:cubicBezTo>
                <a:cubicBezTo>
                  <a:pt x="4318122" y="39085"/>
                  <a:pt x="4030703" y="3672"/>
                  <a:pt x="3872484" y="18288"/>
                </a:cubicBezTo>
                <a:cubicBezTo>
                  <a:pt x="3714265" y="32905"/>
                  <a:pt x="3546134" y="7501"/>
                  <a:pt x="3294126" y="18288"/>
                </a:cubicBezTo>
                <a:cubicBezTo>
                  <a:pt x="3042118" y="29075"/>
                  <a:pt x="2912116" y="11153"/>
                  <a:pt x="2564892" y="18288"/>
                </a:cubicBezTo>
                <a:cubicBezTo>
                  <a:pt x="2217668" y="25423"/>
                  <a:pt x="2095118" y="11659"/>
                  <a:pt x="1835658" y="18288"/>
                </a:cubicBezTo>
                <a:cubicBezTo>
                  <a:pt x="1576198" y="24917"/>
                  <a:pt x="1500897" y="19889"/>
                  <a:pt x="1307592" y="18288"/>
                </a:cubicBezTo>
                <a:cubicBezTo>
                  <a:pt x="1114287" y="16687"/>
                  <a:pt x="961527" y="47453"/>
                  <a:pt x="678942" y="18288"/>
                </a:cubicBezTo>
                <a:cubicBezTo>
                  <a:pt x="396357" y="-10877"/>
                  <a:pt x="271066" y="23005"/>
                  <a:pt x="0" y="18288"/>
                </a:cubicBezTo>
                <a:cubicBezTo>
                  <a:pt x="-306" y="11061"/>
                  <a:pt x="-655" y="7751"/>
                  <a:pt x="0" y="0"/>
                </a:cubicBezTo>
                <a:close/>
              </a:path>
            </a:pathLst>
          </a:custGeom>
          <a:solidFill>
            <a:srgbClr val="FFFFFF"/>
          </a:solidFill>
          <a:ln w="38100"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8DE3F81-79C4-5FAC-213F-82D76F76B180}"/>
              </a:ext>
            </a:extLst>
          </p:cNvPr>
          <p:cNvSpPr>
            <a:spLocks noGrp="1"/>
          </p:cNvSpPr>
          <p:nvPr>
            <p:ph idx="1"/>
          </p:nvPr>
        </p:nvSpPr>
        <p:spPr>
          <a:xfrm>
            <a:off x="5759354" y="2798064"/>
            <a:ext cx="5461095" cy="3417611"/>
          </a:xfrm>
        </p:spPr>
        <p:txBody>
          <a:bodyPr anchor="t">
            <a:normAutofit/>
          </a:bodyPr>
          <a:lstStyle/>
          <a:p>
            <a:r>
              <a:rPr lang="en-GB" sz="2200" dirty="0">
                <a:solidFill>
                  <a:srgbClr val="FFFFFF"/>
                </a:solidFill>
              </a:rPr>
              <a:t>What about Covid 19? – Leads to contracts being frustrated – restrictions. </a:t>
            </a:r>
          </a:p>
          <a:p>
            <a:endParaRPr lang="en-GB" sz="2200" dirty="0">
              <a:solidFill>
                <a:srgbClr val="FFFFFF"/>
              </a:solidFill>
            </a:endParaRPr>
          </a:p>
          <a:p>
            <a:r>
              <a:rPr lang="en-GB" sz="2200" dirty="0">
                <a:solidFill>
                  <a:srgbClr val="FFFFFF"/>
                </a:solidFill>
              </a:rPr>
              <a:t>The contract has to become illegal or hard to perform. </a:t>
            </a:r>
          </a:p>
          <a:p>
            <a:endParaRPr lang="en-GB" sz="2200" dirty="0">
              <a:solidFill>
                <a:srgbClr val="FFFFFF"/>
              </a:solidFill>
            </a:endParaRPr>
          </a:p>
          <a:p>
            <a:r>
              <a:rPr lang="en-GB" sz="2200" dirty="0">
                <a:solidFill>
                  <a:srgbClr val="FFFFFF"/>
                </a:solidFill>
              </a:rPr>
              <a:t>Force Majeure Clause – An act of god- no liability if non-performance. </a:t>
            </a:r>
          </a:p>
        </p:txBody>
      </p:sp>
      <p:pic>
        <p:nvPicPr>
          <p:cNvPr id="4" name="Recorded Sound">
            <a:hlinkClick r:id="" action="ppaction://media"/>
            <a:extLst>
              <a:ext uri="{FF2B5EF4-FFF2-40B4-BE49-F238E27FC236}">
                <a16:creationId xmlns:a16="http://schemas.microsoft.com/office/drawing/2014/main" id="{6F2844EA-2EEE-0525-FC8E-E2E79C884067}"/>
              </a:ext>
            </a:extLst>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9857678" y="3276599"/>
            <a:ext cx="304800" cy="304800"/>
          </a:xfrm>
          <a:prstGeom prst="rect">
            <a:avLst/>
          </a:prstGeom>
        </p:spPr>
      </p:pic>
      <p:pic>
        <p:nvPicPr>
          <p:cNvPr id="6" name="Recorded Sound">
            <a:hlinkClick r:id="" action="ppaction://media"/>
            <a:extLst>
              <a:ext uri="{FF2B5EF4-FFF2-40B4-BE49-F238E27FC236}">
                <a16:creationId xmlns:a16="http://schemas.microsoft.com/office/drawing/2014/main" id="{DFBEEDDD-73A9-2F17-BE5E-00EF95B4292A}"/>
              </a:ext>
            </a:extLst>
          </p:cNvPr>
          <p:cNvPicPr>
            <a:picLocks noChangeAspect="1"/>
          </p:cNvPicPr>
          <p:nvPr>
            <a:audioFile r:link="rId4"/>
            <p:extLst>
              <p:ext uri="{DAA4B4D4-6D71-4841-9C94-3DE7FCFB9230}">
                <p14:media xmlns:p14="http://schemas.microsoft.com/office/powerpoint/2010/main" r:embed="rId3"/>
              </p:ext>
            </p:extLst>
          </p:nvPr>
        </p:nvPicPr>
        <p:blipFill>
          <a:blip r:embed="rId12"/>
          <a:stretch>
            <a:fillRect/>
          </a:stretch>
        </p:blipFill>
        <p:spPr>
          <a:xfrm>
            <a:off x="7515922" y="4549141"/>
            <a:ext cx="304800" cy="304800"/>
          </a:xfrm>
          <a:prstGeom prst="rect">
            <a:avLst/>
          </a:prstGeom>
        </p:spPr>
      </p:pic>
      <p:pic>
        <p:nvPicPr>
          <p:cNvPr id="8" name="Recorded Sound">
            <a:hlinkClick r:id="" action="ppaction://media"/>
            <a:extLst>
              <a:ext uri="{FF2B5EF4-FFF2-40B4-BE49-F238E27FC236}">
                <a16:creationId xmlns:a16="http://schemas.microsoft.com/office/drawing/2014/main" id="{619F7111-B6C0-5B85-5150-2C61B309AD8E}"/>
              </a:ext>
            </a:extLst>
          </p:cNvPr>
          <p:cNvPicPr>
            <a:picLocks noChangeAspect="1"/>
          </p:cNvPicPr>
          <p:nvPr>
            <a:audioFile r:link="rId6"/>
            <p:extLst>
              <p:ext uri="{DAA4B4D4-6D71-4841-9C94-3DE7FCFB9230}">
                <p14:media xmlns:p14="http://schemas.microsoft.com/office/powerpoint/2010/main" r:embed="rId5"/>
              </p:ext>
            </p:extLst>
          </p:nvPr>
        </p:nvPicPr>
        <p:blipFill>
          <a:blip r:embed="rId12"/>
          <a:stretch>
            <a:fillRect/>
          </a:stretch>
        </p:blipFill>
        <p:spPr>
          <a:xfrm>
            <a:off x="9326137" y="5377181"/>
            <a:ext cx="612882" cy="612882"/>
          </a:xfrm>
          <a:prstGeom prst="rect">
            <a:avLst/>
          </a:prstGeom>
        </p:spPr>
      </p:pic>
      <p:pic>
        <p:nvPicPr>
          <p:cNvPr id="9" name="Recorded Sound">
            <a:hlinkClick r:id="" action="ppaction://media"/>
            <a:extLst>
              <a:ext uri="{FF2B5EF4-FFF2-40B4-BE49-F238E27FC236}">
                <a16:creationId xmlns:a16="http://schemas.microsoft.com/office/drawing/2014/main" id="{14AF77A1-567B-73C1-161C-4700CD985398}"/>
              </a:ext>
            </a:extLst>
          </p:cNvPr>
          <p:cNvPicPr>
            <a:picLocks noChangeAspect="1"/>
          </p:cNvPicPr>
          <p:nvPr>
            <a:audioFile r:link="rId8"/>
            <p:extLst>
              <p:ext uri="{DAA4B4D4-6D71-4841-9C94-3DE7FCFB9230}">
                <p14:media xmlns:p14="http://schemas.microsoft.com/office/powerpoint/2010/main" r:embed="rId7"/>
              </p:ext>
            </p:extLst>
          </p:nvPr>
        </p:nvPicPr>
        <p:blipFill>
          <a:blip r:embed="rId12"/>
          <a:stretch>
            <a:fillRect/>
          </a:stretch>
        </p:blipFill>
        <p:spPr>
          <a:xfrm>
            <a:off x="10010078" y="5377181"/>
            <a:ext cx="666019" cy="666019"/>
          </a:xfrm>
          <a:prstGeom prst="rect">
            <a:avLst/>
          </a:prstGeom>
        </p:spPr>
      </p:pic>
    </p:spTree>
    <p:extLst>
      <p:ext uri="{BB962C8B-B14F-4D97-AF65-F5344CB8AC3E}">
        <p14:creationId xmlns:p14="http://schemas.microsoft.com/office/powerpoint/2010/main" val="475866685"/>
      </p:ext>
    </p:extLst>
  </p:cSld>
  <p:clrMapOvr>
    <a:masterClrMapping/>
  </p:clrMapOvr>
  <mc:AlternateContent xmlns:mc="http://schemas.openxmlformats.org/markup-compatibility/2006" xmlns:p14="http://schemas.microsoft.com/office/powerpoint/2010/main">
    <mc:Choice Requires="p14">
      <p:transition spd="slow" p14:dur="2000" advTm="39785"/>
    </mc:Choice>
    <mc:Fallback xmlns="">
      <p:transition spd="slow" advTm="397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9785" fill="hold"/>
                                        <p:tgtEl>
                                          <p:spTgt spid="4"/>
                                        </p:tgtEl>
                                      </p:cBhvr>
                                    </p:cmd>
                                  </p:childTnLst>
                                </p:cTn>
                              </p:par>
                            </p:childTnLst>
                          </p:cTn>
                        </p:par>
                        <p:par>
                          <p:cTn id="7" fill="hold">
                            <p:stCondLst>
                              <p:cond delay="39785"/>
                            </p:stCondLst>
                            <p:childTnLst>
                              <p:par>
                                <p:cTn id="8" presetID="1" presetClass="mediacall" presetSubtype="0" fill="hold" nodeType="afterEffect">
                                  <p:stCondLst>
                                    <p:cond delay="0"/>
                                  </p:stCondLst>
                                  <p:childTnLst>
                                    <p:cmd type="call" cmd="playFrom(0.0)">
                                      <p:cBhvr>
                                        <p:cTn id="9" dur="15631" fill="hold"/>
                                        <p:tgtEl>
                                          <p:spTgt spid="6"/>
                                        </p:tgtEl>
                                      </p:cBhvr>
                                    </p:cmd>
                                  </p:childTnLst>
                                </p:cTn>
                              </p:par>
                            </p:childTnLst>
                          </p:cTn>
                        </p:par>
                        <p:par>
                          <p:cTn id="10" fill="hold">
                            <p:stCondLst>
                              <p:cond delay="55416"/>
                            </p:stCondLst>
                            <p:childTnLst>
                              <p:par>
                                <p:cTn id="11" presetID="1" presetClass="mediacall" presetSubtype="0" fill="hold" nodeType="afterEffect">
                                  <p:stCondLst>
                                    <p:cond delay="0"/>
                                  </p:stCondLst>
                                  <p:childTnLst>
                                    <p:cmd type="call" cmd="playFrom(0.0)">
                                      <p:cBhvr>
                                        <p:cTn id="12" dur="48729" fill="hold"/>
                                        <p:tgtEl>
                                          <p:spTgt spid="8"/>
                                        </p:tgtEl>
                                      </p:cBhvr>
                                    </p:cmd>
                                  </p:childTnLst>
                                </p:cTn>
                              </p:par>
                            </p:childTnLst>
                          </p:cTn>
                        </p:par>
                        <p:par>
                          <p:cTn id="13" fill="hold">
                            <p:stCondLst>
                              <p:cond delay="104145"/>
                            </p:stCondLst>
                            <p:childTnLst>
                              <p:par>
                                <p:cTn id="14" presetID="1" presetClass="mediacall" presetSubtype="0" fill="hold" nodeType="afterEffect">
                                  <p:stCondLst>
                                    <p:cond delay="0"/>
                                  </p:stCondLst>
                                  <p:childTnLst>
                                    <p:cmd type="call" cmd="playFrom(0.0)">
                                      <p:cBhvr>
                                        <p:cTn id="15" dur="21335"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6" fill="hold" display="0">
                  <p:stCondLst>
                    <p:cond delay="indefinite"/>
                  </p:stCondLst>
                  <p:endCondLst>
                    <p:cond evt="onStopAudio" delay="0">
                      <p:tgtEl>
                        <p:sldTgt/>
                      </p:tgtEl>
                    </p:cond>
                  </p:endCondLst>
                </p:cTn>
                <p:tgtEl>
                  <p:spTgt spid="4"/>
                </p:tgtEl>
              </p:cMediaNode>
            </p:audio>
            <p:audio>
              <p:cMediaNode vol="80000">
                <p:cTn id="17" fill="hold" display="0">
                  <p:stCondLst>
                    <p:cond delay="indefinite"/>
                  </p:stCondLst>
                  <p:endCondLst>
                    <p:cond evt="onStopAudio" delay="0">
                      <p:tgtEl>
                        <p:sldTgt/>
                      </p:tgtEl>
                    </p:cond>
                  </p:endCondLst>
                </p:cTn>
                <p:tgtEl>
                  <p:spTgt spid="6"/>
                </p:tgtEl>
              </p:cMediaNode>
            </p:audio>
            <p:audio>
              <p:cMediaNode vol="80000">
                <p:cTn id="18" fill="hold" display="0">
                  <p:stCondLst>
                    <p:cond delay="indefinite"/>
                  </p:stCondLst>
                  <p:endCondLst>
                    <p:cond evt="onStopAudio" delay="0">
                      <p:tgtEl>
                        <p:sldTgt/>
                      </p:tgtEl>
                    </p:cond>
                  </p:endCondLst>
                </p:cTn>
                <p:tgtEl>
                  <p:spTgt spid="8"/>
                </p:tgtEl>
              </p:cMediaNode>
            </p:audio>
            <p:audio>
              <p:cMediaNode vol="80000">
                <p:cTn id="19" fill="hold" display="0">
                  <p:stCondLst>
                    <p:cond delay="indefinite"/>
                  </p:stCondLst>
                  <p:endCondLst>
                    <p:cond evt="onStopAudio" delay="0">
                      <p:tgtEl>
                        <p:sldTgt/>
                      </p:tgtEl>
                    </p:cond>
                  </p:endCondLst>
                </p:cTn>
                <p:tgtEl>
                  <p:spTgt spid="9"/>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A99050EE-26AF-4253-BD50-F0FCD965A8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284" y="575361"/>
            <a:ext cx="5707277" cy="5707277"/>
          </a:xfrm>
          <a:prstGeom prst="ellipse">
            <a:avLst/>
          </a:prstGeom>
          <a:no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3E3691-570E-3D3B-6AEC-E99AE9950E9D}"/>
              </a:ext>
            </a:extLst>
          </p:cNvPr>
          <p:cNvSpPr>
            <a:spLocks noGrp="1"/>
          </p:cNvSpPr>
          <p:nvPr>
            <p:ph type="title"/>
          </p:nvPr>
        </p:nvSpPr>
        <p:spPr>
          <a:xfrm>
            <a:off x="838200" y="1748452"/>
            <a:ext cx="4974771" cy="3587786"/>
          </a:xfrm>
        </p:spPr>
        <p:txBody>
          <a:bodyPr>
            <a:normAutofit/>
          </a:bodyPr>
          <a:lstStyle/>
          <a:p>
            <a:pPr algn="ctr"/>
            <a:r>
              <a:rPr lang="en-GB" b="1" i="1" u="sng">
                <a:solidFill>
                  <a:schemeClr val="bg1"/>
                </a:solidFill>
              </a:rPr>
              <a:t>What about under the common law?</a:t>
            </a:r>
          </a:p>
        </p:txBody>
      </p:sp>
      <p:grpSp>
        <p:nvGrpSpPr>
          <p:cNvPr id="12" name="Graphic 190">
            <a:extLst>
              <a:ext uri="{FF2B5EF4-FFF2-40B4-BE49-F238E27FC236}">
                <a16:creationId xmlns:a16="http://schemas.microsoft.com/office/drawing/2014/main" id="{00E015F5-1A99-4E40-BC3D-7707802996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3117" y="1193254"/>
            <a:ext cx="1291642" cy="429215"/>
            <a:chOff x="2504802" y="1755501"/>
            <a:chExt cx="1598829" cy="531293"/>
          </a:xfrm>
          <a:solidFill>
            <a:schemeClr val="bg1"/>
          </a:solidFill>
        </p:grpSpPr>
        <p:sp>
          <p:nvSpPr>
            <p:cNvPr id="13" name="Freeform: Shape 12">
              <a:extLst>
                <a:ext uri="{FF2B5EF4-FFF2-40B4-BE49-F238E27FC236}">
                  <a16:creationId xmlns:a16="http://schemas.microsoft.com/office/drawing/2014/main" id="{3FE6F571-2BB7-46DA-A3D9-B32ADDC16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A905CC16-753C-4B9F-B3E2-C456795AE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a:p>
          </p:txBody>
        </p:sp>
      </p:grpSp>
      <p:sp>
        <p:nvSpPr>
          <p:cNvPr id="16" name="Graphic 212">
            <a:extLst>
              <a:ext uri="{FF2B5EF4-FFF2-40B4-BE49-F238E27FC236}">
                <a16:creationId xmlns:a16="http://schemas.microsoft.com/office/drawing/2014/main" id="{D0C78466-EB6E-45A0-99A6-A00789ACD9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8" name="Graphic 212">
            <a:extLst>
              <a:ext uri="{FF2B5EF4-FFF2-40B4-BE49-F238E27FC236}">
                <a16:creationId xmlns:a16="http://schemas.microsoft.com/office/drawing/2014/main" id="{E99F76E4-5DFD-4DBE-B042-66FBCD118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nvGrpSpPr>
          <p:cNvPr id="20" name="Graphic 4">
            <a:extLst>
              <a:ext uri="{FF2B5EF4-FFF2-40B4-BE49-F238E27FC236}">
                <a16:creationId xmlns:a16="http://schemas.microsoft.com/office/drawing/2014/main" id="{5468B3A9-705E-43C3-A742-0619B0D8F2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solidFill>
        </p:grpSpPr>
        <p:sp>
          <p:nvSpPr>
            <p:cNvPr id="21" name="Freeform: Shape 20">
              <a:extLst>
                <a:ext uri="{FF2B5EF4-FFF2-40B4-BE49-F238E27FC236}">
                  <a16:creationId xmlns:a16="http://schemas.microsoft.com/office/drawing/2014/main" id="{29D439AD-5D67-497C-B831-D17FC3E592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23F54BF2-C71C-45C5-9408-3B5E011B0F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2BBABE17-DB56-44AB-934B-63C07C79F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CB483D20-A128-4076-AF54-88646172B8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E5EFA818-FDDA-49E9-B11F-E9DC1854A9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EA1F8728-F8F7-4828-A718-A15E7663EA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8DA1F73F-AA1D-41D7-BAAB-292FD94A3E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D9441DEA-C85E-4B9C-A48D-8437854C4C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15EBAA20-1368-4495-8D7C-820FAD8ECF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0FB92591-626C-4D2B-A3E6-EC8742D67B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D392448D-513F-4528-9D8D-A151982041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61946BAE-1546-4EA4-A108-A799BF5D2C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42A8EC93-6A35-4D37-A8CB-59362BF875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AFC3ECA2-E914-4D83-ABF9-B9FFD96E92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712B1108-9AAC-4F10-A64F-0D6963E518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284CDA0C-B2AB-4791-83B1-C053C061D6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F857BF6B-E0CA-49C0-8827-B44CE8B928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6D7B06A7-ADDF-4F27-B11F-08422FC18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E8B0DA6C-71D7-4FCB-AE4C-035E0ADB50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EB078173-ADFB-480D-91A4-4D71C01098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AAA4027A-C97B-4C9A-B04C-EBE211220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C06DA92D-C6D0-4C7D-98CF-D9576912E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D6601653-3941-4C9B-BD39-62EECE23AE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2BC4A394-4FFE-4BFE-9A59-2B624E071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EB4EABA5-FDCF-4F6F-8FF1-6FDFF5058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10F3C940-2320-488A-B24C-AB0A4FB539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F525BA82-37D8-47ED-AFF6-AE57124A4E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8" name="Freeform: Shape 47">
              <a:extLst>
                <a:ext uri="{FF2B5EF4-FFF2-40B4-BE49-F238E27FC236}">
                  <a16:creationId xmlns:a16="http://schemas.microsoft.com/office/drawing/2014/main" id="{C2D78955-C80F-4DA3-83AA-D28A5A6FA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BC23DAAC-7C06-4012-8CBB-8E3126B68B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60D19F80-DC80-49EC-8EDD-7889092C18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1" name="Freeform: Shape 50">
              <a:extLst>
                <a:ext uri="{FF2B5EF4-FFF2-40B4-BE49-F238E27FC236}">
                  <a16:creationId xmlns:a16="http://schemas.microsoft.com/office/drawing/2014/main" id="{11F50BB3-EA39-4693-BAE1-1101EF0A41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00EFD45B-69A8-47F6-A5BF-779F7EB49F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3" name="Freeform: Shape 52">
              <a:extLst>
                <a:ext uri="{FF2B5EF4-FFF2-40B4-BE49-F238E27FC236}">
                  <a16:creationId xmlns:a16="http://schemas.microsoft.com/office/drawing/2014/main" id="{9E53C464-7272-4EBC-830B-CB29A96988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4" name="Freeform: Shape 53">
              <a:extLst>
                <a:ext uri="{FF2B5EF4-FFF2-40B4-BE49-F238E27FC236}">
                  <a16:creationId xmlns:a16="http://schemas.microsoft.com/office/drawing/2014/main" id="{B6BF10CE-C2AD-487A-9402-8D5C746ECF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5" name="Freeform: Shape 54">
              <a:extLst>
                <a:ext uri="{FF2B5EF4-FFF2-40B4-BE49-F238E27FC236}">
                  <a16:creationId xmlns:a16="http://schemas.microsoft.com/office/drawing/2014/main" id="{1064C7FE-F8EB-47EF-97FA-348A520599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A991C553-06A1-4F26-BBBC-80F7E11E7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7" name="Freeform: Shape 56">
              <a:extLst>
                <a:ext uri="{FF2B5EF4-FFF2-40B4-BE49-F238E27FC236}">
                  <a16:creationId xmlns:a16="http://schemas.microsoft.com/office/drawing/2014/main" id="{BCE9C081-2191-4C84-956E-F106BB015C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292F6F03-BC34-40C6-8F17-7A169CD72F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9" name="Freeform: Shape 58">
              <a:extLst>
                <a:ext uri="{FF2B5EF4-FFF2-40B4-BE49-F238E27FC236}">
                  <a16:creationId xmlns:a16="http://schemas.microsoft.com/office/drawing/2014/main" id="{A5101B80-7351-4F0F-AB7D-3E40B4D266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0" name="Freeform: Shape 59">
              <a:extLst>
                <a:ext uri="{FF2B5EF4-FFF2-40B4-BE49-F238E27FC236}">
                  <a16:creationId xmlns:a16="http://schemas.microsoft.com/office/drawing/2014/main" id="{0570EE1D-95AC-4660-8E96-7C8A36FEB6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1" name="Freeform: Shape 60">
              <a:extLst>
                <a:ext uri="{FF2B5EF4-FFF2-40B4-BE49-F238E27FC236}">
                  <a16:creationId xmlns:a16="http://schemas.microsoft.com/office/drawing/2014/main" id="{385D9A56-2D15-4E0A-B981-E168F09064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2" name="Freeform: Shape 61">
              <a:extLst>
                <a:ext uri="{FF2B5EF4-FFF2-40B4-BE49-F238E27FC236}">
                  <a16:creationId xmlns:a16="http://schemas.microsoft.com/office/drawing/2014/main" id="{28D0BA2F-9273-4EAA-AD17-C4EFE11403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3" name="Freeform: Shape 62">
              <a:extLst>
                <a:ext uri="{FF2B5EF4-FFF2-40B4-BE49-F238E27FC236}">
                  <a16:creationId xmlns:a16="http://schemas.microsoft.com/office/drawing/2014/main" id="{512CC54E-7976-4DC9-984C-45C2A23A7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64" name="Freeform: Shape 63">
              <a:extLst>
                <a:ext uri="{FF2B5EF4-FFF2-40B4-BE49-F238E27FC236}">
                  <a16:creationId xmlns:a16="http://schemas.microsoft.com/office/drawing/2014/main" id="{C8A3FC72-9FF9-41F6-97E0-45A0FEE946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5" name="Freeform: Shape 64">
              <a:extLst>
                <a:ext uri="{FF2B5EF4-FFF2-40B4-BE49-F238E27FC236}">
                  <a16:creationId xmlns:a16="http://schemas.microsoft.com/office/drawing/2014/main" id="{48918C16-C9B6-40D5-93A0-DB547B644A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6" name="Freeform: Shape 65">
              <a:extLst>
                <a:ext uri="{FF2B5EF4-FFF2-40B4-BE49-F238E27FC236}">
                  <a16:creationId xmlns:a16="http://schemas.microsoft.com/office/drawing/2014/main" id="{A05612C6-4858-4854-A3D3-90CF1E1C7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7" name="Freeform: Shape 66">
              <a:extLst>
                <a:ext uri="{FF2B5EF4-FFF2-40B4-BE49-F238E27FC236}">
                  <a16:creationId xmlns:a16="http://schemas.microsoft.com/office/drawing/2014/main" id="{A8E88D77-C726-4008-849C-DA7361F885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8" name="Freeform: Shape 67">
              <a:extLst>
                <a:ext uri="{FF2B5EF4-FFF2-40B4-BE49-F238E27FC236}">
                  <a16:creationId xmlns:a16="http://schemas.microsoft.com/office/drawing/2014/main" id="{24CFE7CA-C955-4365-90C3-6272CB9A3C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9" name="Freeform: Shape 68">
              <a:extLst>
                <a:ext uri="{FF2B5EF4-FFF2-40B4-BE49-F238E27FC236}">
                  <a16:creationId xmlns:a16="http://schemas.microsoft.com/office/drawing/2014/main" id="{38B43FC8-B81C-490A-A346-4C6235DA8A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0" name="Freeform: Shape 69">
              <a:extLst>
                <a:ext uri="{FF2B5EF4-FFF2-40B4-BE49-F238E27FC236}">
                  <a16:creationId xmlns:a16="http://schemas.microsoft.com/office/drawing/2014/main" id="{214D0221-0C97-4C71-B535-7506956EF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1" name="Freeform: Shape 70">
              <a:extLst>
                <a:ext uri="{FF2B5EF4-FFF2-40B4-BE49-F238E27FC236}">
                  <a16:creationId xmlns:a16="http://schemas.microsoft.com/office/drawing/2014/main" id="{ED0C44EA-BD25-49A3-9EB8-9D8DED7C19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2" name="Freeform: Shape 71">
              <a:extLst>
                <a:ext uri="{FF2B5EF4-FFF2-40B4-BE49-F238E27FC236}">
                  <a16:creationId xmlns:a16="http://schemas.microsoft.com/office/drawing/2014/main" id="{A3C9CCF2-15CC-4F7D-87F5-7FFEBAC9C2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73" name="Freeform: Shape 72">
              <a:extLst>
                <a:ext uri="{FF2B5EF4-FFF2-40B4-BE49-F238E27FC236}">
                  <a16:creationId xmlns:a16="http://schemas.microsoft.com/office/drawing/2014/main" id="{8AA321D8-1D2C-472C-A2DB-EBB74498DD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4" name="Freeform: Shape 73">
              <a:extLst>
                <a:ext uri="{FF2B5EF4-FFF2-40B4-BE49-F238E27FC236}">
                  <a16:creationId xmlns:a16="http://schemas.microsoft.com/office/drawing/2014/main" id="{724680C1-4BB5-45DB-A558-82514418CF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75" name="Freeform: Shape 74">
              <a:extLst>
                <a:ext uri="{FF2B5EF4-FFF2-40B4-BE49-F238E27FC236}">
                  <a16:creationId xmlns:a16="http://schemas.microsoft.com/office/drawing/2014/main" id="{C94F4CEF-82DD-4CFB-8EE3-4AB115F6A0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76" name="Freeform: Shape 75">
              <a:extLst>
                <a:ext uri="{FF2B5EF4-FFF2-40B4-BE49-F238E27FC236}">
                  <a16:creationId xmlns:a16="http://schemas.microsoft.com/office/drawing/2014/main" id="{4F186C9C-C620-4426-A674-E40F808F66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7" name="Freeform: Shape 76">
              <a:extLst>
                <a:ext uri="{FF2B5EF4-FFF2-40B4-BE49-F238E27FC236}">
                  <a16:creationId xmlns:a16="http://schemas.microsoft.com/office/drawing/2014/main" id="{8929942C-BA3F-40EF-94DD-4A5C22C5B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8" name="Freeform: Shape 77">
              <a:extLst>
                <a:ext uri="{FF2B5EF4-FFF2-40B4-BE49-F238E27FC236}">
                  <a16:creationId xmlns:a16="http://schemas.microsoft.com/office/drawing/2014/main" id="{D234974B-3555-465B-95A7-1C63CE7386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79" name="Freeform: Shape 78">
              <a:extLst>
                <a:ext uri="{FF2B5EF4-FFF2-40B4-BE49-F238E27FC236}">
                  <a16:creationId xmlns:a16="http://schemas.microsoft.com/office/drawing/2014/main" id="{0E38F9FD-48AC-4C3E-9E75-D1C0B555E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0" name="Freeform: Shape 79">
              <a:extLst>
                <a:ext uri="{FF2B5EF4-FFF2-40B4-BE49-F238E27FC236}">
                  <a16:creationId xmlns:a16="http://schemas.microsoft.com/office/drawing/2014/main" id="{3AA72E26-5C3D-4231-9042-E00AE43E80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81" name="Freeform: Shape 80">
              <a:extLst>
                <a:ext uri="{FF2B5EF4-FFF2-40B4-BE49-F238E27FC236}">
                  <a16:creationId xmlns:a16="http://schemas.microsoft.com/office/drawing/2014/main" id="{6684433D-3C9E-4C19-A801-D51CF3064F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82" name="Freeform: Shape 81">
              <a:extLst>
                <a:ext uri="{FF2B5EF4-FFF2-40B4-BE49-F238E27FC236}">
                  <a16:creationId xmlns:a16="http://schemas.microsoft.com/office/drawing/2014/main" id="{DADB0C3D-A021-4F40-93B3-76B61334F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3" name="Freeform: Shape 82">
              <a:extLst>
                <a:ext uri="{FF2B5EF4-FFF2-40B4-BE49-F238E27FC236}">
                  <a16:creationId xmlns:a16="http://schemas.microsoft.com/office/drawing/2014/main" id="{41781C18-F408-401D-8A86-99FFBB9895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4" name="Freeform: Shape 83">
              <a:extLst>
                <a:ext uri="{FF2B5EF4-FFF2-40B4-BE49-F238E27FC236}">
                  <a16:creationId xmlns:a16="http://schemas.microsoft.com/office/drawing/2014/main" id="{9D958D9F-E4B0-48B1-ADA4-3053AFB5D9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85" name="Freeform: Shape 84">
              <a:extLst>
                <a:ext uri="{FF2B5EF4-FFF2-40B4-BE49-F238E27FC236}">
                  <a16:creationId xmlns:a16="http://schemas.microsoft.com/office/drawing/2014/main" id="{43EFCD46-F0FB-499C-81B9-3508FE5C8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6" name="Freeform: Shape 85">
              <a:extLst>
                <a:ext uri="{FF2B5EF4-FFF2-40B4-BE49-F238E27FC236}">
                  <a16:creationId xmlns:a16="http://schemas.microsoft.com/office/drawing/2014/main" id="{2B6A130F-CB85-4BDA-8DDF-8DAAB2F7D0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87" name="Freeform: Shape 86">
              <a:extLst>
                <a:ext uri="{FF2B5EF4-FFF2-40B4-BE49-F238E27FC236}">
                  <a16:creationId xmlns:a16="http://schemas.microsoft.com/office/drawing/2014/main" id="{9359DA40-CA94-4B1F-9BE6-C800BEEC77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88" name="Freeform: Shape 87">
              <a:extLst>
                <a:ext uri="{FF2B5EF4-FFF2-40B4-BE49-F238E27FC236}">
                  <a16:creationId xmlns:a16="http://schemas.microsoft.com/office/drawing/2014/main" id="{73304FCD-8DAD-4BC8-A16E-84DDCA07FF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9" name="Freeform: Shape 88">
              <a:extLst>
                <a:ext uri="{FF2B5EF4-FFF2-40B4-BE49-F238E27FC236}">
                  <a16:creationId xmlns:a16="http://schemas.microsoft.com/office/drawing/2014/main" id="{BCB4864C-8F67-4BE7-89CC-664EA25EC5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0" name="Freeform: Shape 89">
              <a:extLst>
                <a:ext uri="{FF2B5EF4-FFF2-40B4-BE49-F238E27FC236}">
                  <a16:creationId xmlns:a16="http://schemas.microsoft.com/office/drawing/2014/main" id="{845F543D-67FC-4640-A2A1-69DA6D052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91" name="Freeform: Shape 90">
              <a:extLst>
                <a:ext uri="{FF2B5EF4-FFF2-40B4-BE49-F238E27FC236}">
                  <a16:creationId xmlns:a16="http://schemas.microsoft.com/office/drawing/2014/main" id="{DBDB2A9C-60E5-4F7E-BA2B-4DD1595FB9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2" name="Freeform: Shape 91">
              <a:extLst>
                <a:ext uri="{FF2B5EF4-FFF2-40B4-BE49-F238E27FC236}">
                  <a16:creationId xmlns:a16="http://schemas.microsoft.com/office/drawing/2014/main" id="{72B10DA2-D88E-4952-BDB5-102E61B4B2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93" name="Freeform: Shape 92">
              <a:extLst>
                <a:ext uri="{FF2B5EF4-FFF2-40B4-BE49-F238E27FC236}">
                  <a16:creationId xmlns:a16="http://schemas.microsoft.com/office/drawing/2014/main" id="{AC5F5BED-3698-4F52-9977-D8CA2DC031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4" name="Freeform: Shape 93">
              <a:extLst>
                <a:ext uri="{FF2B5EF4-FFF2-40B4-BE49-F238E27FC236}">
                  <a16:creationId xmlns:a16="http://schemas.microsoft.com/office/drawing/2014/main" id="{E19CCEBC-AD20-45B2-A751-42B40BB31C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5" name="Freeform: Shape 94">
              <a:extLst>
                <a:ext uri="{FF2B5EF4-FFF2-40B4-BE49-F238E27FC236}">
                  <a16:creationId xmlns:a16="http://schemas.microsoft.com/office/drawing/2014/main" id="{3A978AD9-9A35-4B89-B3BC-61E54AD9EB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6" name="Freeform: Shape 95">
              <a:extLst>
                <a:ext uri="{FF2B5EF4-FFF2-40B4-BE49-F238E27FC236}">
                  <a16:creationId xmlns:a16="http://schemas.microsoft.com/office/drawing/2014/main" id="{77D8C808-AFC9-42DD-B253-0048903791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97" name="Freeform: Shape 96">
              <a:extLst>
                <a:ext uri="{FF2B5EF4-FFF2-40B4-BE49-F238E27FC236}">
                  <a16:creationId xmlns:a16="http://schemas.microsoft.com/office/drawing/2014/main" id="{EECD0BF1-7C64-407E-8306-4C447B1D32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8" name="Freeform: Shape 97">
              <a:extLst>
                <a:ext uri="{FF2B5EF4-FFF2-40B4-BE49-F238E27FC236}">
                  <a16:creationId xmlns:a16="http://schemas.microsoft.com/office/drawing/2014/main" id="{953B0F94-AC35-4CB2-878D-1DC7D68BE9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99" name="Freeform: Shape 98">
              <a:extLst>
                <a:ext uri="{FF2B5EF4-FFF2-40B4-BE49-F238E27FC236}">
                  <a16:creationId xmlns:a16="http://schemas.microsoft.com/office/drawing/2014/main" id="{08EA50C2-BB5F-4368-AA91-67B207C1AB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0" name="Freeform: Shape 99">
              <a:extLst>
                <a:ext uri="{FF2B5EF4-FFF2-40B4-BE49-F238E27FC236}">
                  <a16:creationId xmlns:a16="http://schemas.microsoft.com/office/drawing/2014/main" id="{DE45A7FE-0A45-45F6-8417-EBDA5A12D8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1" name="Freeform: Shape 100">
              <a:extLst>
                <a:ext uri="{FF2B5EF4-FFF2-40B4-BE49-F238E27FC236}">
                  <a16:creationId xmlns:a16="http://schemas.microsoft.com/office/drawing/2014/main" id="{DA8B8DC8-F88C-432E-A8C2-8D13FE874F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2" name="Freeform: Shape 101">
              <a:extLst>
                <a:ext uri="{FF2B5EF4-FFF2-40B4-BE49-F238E27FC236}">
                  <a16:creationId xmlns:a16="http://schemas.microsoft.com/office/drawing/2014/main" id="{D02C5430-233D-49F7-B852-181D2B2F61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03" name="Freeform: Shape 102">
              <a:extLst>
                <a:ext uri="{FF2B5EF4-FFF2-40B4-BE49-F238E27FC236}">
                  <a16:creationId xmlns:a16="http://schemas.microsoft.com/office/drawing/2014/main" id="{76DB286F-9E15-441C-8697-57007B76C1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4" name="Freeform: Shape 103">
              <a:extLst>
                <a:ext uri="{FF2B5EF4-FFF2-40B4-BE49-F238E27FC236}">
                  <a16:creationId xmlns:a16="http://schemas.microsoft.com/office/drawing/2014/main" id="{534DC0EE-15B7-44AE-A7DC-8B5E22688A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05" name="Freeform: Shape 104">
              <a:extLst>
                <a:ext uri="{FF2B5EF4-FFF2-40B4-BE49-F238E27FC236}">
                  <a16:creationId xmlns:a16="http://schemas.microsoft.com/office/drawing/2014/main" id="{4FBE9900-F640-4248-9C4C-EDBE5E00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6" name="Freeform: Shape 105">
              <a:extLst>
                <a:ext uri="{FF2B5EF4-FFF2-40B4-BE49-F238E27FC236}">
                  <a16:creationId xmlns:a16="http://schemas.microsoft.com/office/drawing/2014/main" id="{37FF04AF-F86B-49F8-AAB5-DA696591A1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7" name="Freeform: Shape 106">
              <a:extLst>
                <a:ext uri="{FF2B5EF4-FFF2-40B4-BE49-F238E27FC236}">
                  <a16:creationId xmlns:a16="http://schemas.microsoft.com/office/drawing/2014/main" id="{710DCFEA-4572-47A3-A6BE-7B21F5758C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8" name="Freeform: Shape 107">
              <a:extLst>
                <a:ext uri="{FF2B5EF4-FFF2-40B4-BE49-F238E27FC236}">
                  <a16:creationId xmlns:a16="http://schemas.microsoft.com/office/drawing/2014/main" id="{BA42ED8E-CCC8-478F-9EF4-625B633071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09" name="Freeform: Shape 108">
              <a:extLst>
                <a:ext uri="{FF2B5EF4-FFF2-40B4-BE49-F238E27FC236}">
                  <a16:creationId xmlns:a16="http://schemas.microsoft.com/office/drawing/2014/main" id="{146DF8F4-DF09-4E6C-887F-C9269E56A5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0" name="Freeform: Shape 109">
              <a:extLst>
                <a:ext uri="{FF2B5EF4-FFF2-40B4-BE49-F238E27FC236}">
                  <a16:creationId xmlns:a16="http://schemas.microsoft.com/office/drawing/2014/main" id="{7FF3916E-5C82-4956-A88B-81BFAC91B8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11" name="Freeform: Shape 110">
              <a:extLst>
                <a:ext uri="{FF2B5EF4-FFF2-40B4-BE49-F238E27FC236}">
                  <a16:creationId xmlns:a16="http://schemas.microsoft.com/office/drawing/2014/main" id="{7E5CF7AE-ED45-4AB5-9AEB-56FC964BFA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2" name="Freeform: Shape 111">
              <a:extLst>
                <a:ext uri="{FF2B5EF4-FFF2-40B4-BE49-F238E27FC236}">
                  <a16:creationId xmlns:a16="http://schemas.microsoft.com/office/drawing/2014/main" id="{7CFB132C-BEB1-4897-B1A4-97422811F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13" name="Freeform: Shape 112">
              <a:extLst>
                <a:ext uri="{FF2B5EF4-FFF2-40B4-BE49-F238E27FC236}">
                  <a16:creationId xmlns:a16="http://schemas.microsoft.com/office/drawing/2014/main" id="{4EE49F21-E336-41BC-8256-85A9AB597F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4" name="Freeform: Shape 113">
              <a:extLst>
                <a:ext uri="{FF2B5EF4-FFF2-40B4-BE49-F238E27FC236}">
                  <a16:creationId xmlns:a16="http://schemas.microsoft.com/office/drawing/2014/main" id="{C62510EE-BDCD-4393-9AD7-2D0C9A722D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5" name="Freeform: Shape 114">
              <a:extLst>
                <a:ext uri="{FF2B5EF4-FFF2-40B4-BE49-F238E27FC236}">
                  <a16:creationId xmlns:a16="http://schemas.microsoft.com/office/drawing/2014/main" id="{2420F94B-4F00-4C6C-97E3-BA5B5E6871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6" name="Freeform: Shape 115">
              <a:extLst>
                <a:ext uri="{FF2B5EF4-FFF2-40B4-BE49-F238E27FC236}">
                  <a16:creationId xmlns:a16="http://schemas.microsoft.com/office/drawing/2014/main" id="{E712560A-A110-4132-85D5-21BBBFA8C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7" name="Freeform: Shape 116">
              <a:extLst>
                <a:ext uri="{FF2B5EF4-FFF2-40B4-BE49-F238E27FC236}">
                  <a16:creationId xmlns:a16="http://schemas.microsoft.com/office/drawing/2014/main" id="{D1E3102B-23D5-43AE-A67D-583AAA52B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8" name="Freeform: Shape 117">
              <a:extLst>
                <a:ext uri="{FF2B5EF4-FFF2-40B4-BE49-F238E27FC236}">
                  <a16:creationId xmlns:a16="http://schemas.microsoft.com/office/drawing/2014/main" id="{9D5ABE4E-EB80-423C-BBCE-9C1B77D9B0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9" name="Freeform: Shape 118">
              <a:extLst>
                <a:ext uri="{FF2B5EF4-FFF2-40B4-BE49-F238E27FC236}">
                  <a16:creationId xmlns:a16="http://schemas.microsoft.com/office/drawing/2014/main" id="{BEB8CCC5-38F5-4892-A00B-14B645BBDF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0" name="Freeform: Shape 119">
              <a:extLst>
                <a:ext uri="{FF2B5EF4-FFF2-40B4-BE49-F238E27FC236}">
                  <a16:creationId xmlns:a16="http://schemas.microsoft.com/office/drawing/2014/main" id="{8860175F-F7D5-4464-AD61-5B435528FE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1" name="Freeform: Shape 120">
              <a:extLst>
                <a:ext uri="{FF2B5EF4-FFF2-40B4-BE49-F238E27FC236}">
                  <a16:creationId xmlns:a16="http://schemas.microsoft.com/office/drawing/2014/main" id="{E28C20B0-98AA-4A5B-8CE1-236A3F6CAA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2" name="Freeform: Shape 121">
              <a:extLst>
                <a:ext uri="{FF2B5EF4-FFF2-40B4-BE49-F238E27FC236}">
                  <a16:creationId xmlns:a16="http://schemas.microsoft.com/office/drawing/2014/main" id="{8A56719F-13F0-4B75-8C04-DAACD8FD86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3" name="Freeform: Shape 122">
              <a:extLst>
                <a:ext uri="{FF2B5EF4-FFF2-40B4-BE49-F238E27FC236}">
                  <a16:creationId xmlns:a16="http://schemas.microsoft.com/office/drawing/2014/main" id="{B30555DA-285C-4859-83DE-B16FF6DB13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4" name="Freeform: Shape 123">
              <a:extLst>
                <a:ext uri="{FF2B5EF4-FFF2-40B4-BE49-F238E27FC236}">
                  <a16:creationId xmlns:a16="http://schemas.microsoft.com/office/drawing/2014/main" id="{67AF00E9-C8D6-41C4-9703-5468F51639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5" name="Freeform: Shape 124">
              <a:extLst>
                <a:ext uri="{FF2B5EF4-FFF2-40B4-BE49-F238E27FC236}">
                  <a16:creationId xmlns:a16="http://schemas.microsoft.com/office/drawing/2014/main" id="{D07F88BD-A2E8-4F25-BB43-9372C6C9F3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6" name="Freeform: Shape 125">
              <a:extLst>
                <a:ext uri="{FF2B5EF4-FFF2-40B4-BE49-F238E27FC236}">
                  <a16:creationId xmlns:a16="http://schemas.microsoft.com/office/drawing/2014/main" id="{DFAE35DA-8283-4F4B-8C00-FF8EFE39B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7" name="Freeform: Shape 126">
              <a:extLst>
                <a:ext uri="{FF2B5EF4-FFF2-40B4-BE49-F238E27FC236}">
                  <a16:creationId xmlns:a16="http://schemas.microsoft.com/office/drawing/2014/main" id="{4340DEBE-A255-48E2-B7B2-AE881651CE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8" name="Freeform: Shape 127">
              <a:extLst>
                <a:ext uri="{FF2B5EF4-FFF2-40B4-BE49-F238E27FC236}">
                  <a16:creationId xmlns:a16="http://schemas.microsoft.com/office/drawing/2014/main" id="{FE968FB9-507A-4F2E-B346-15995081B1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9" name="Freeform: Shape 128">
              <a:extLst>
                <a:ext uri="{FF2B5EF4-FFF2-40B4-BE49-F238E27FC236}">
                  <a16:creationId xmlns:a16="http://schemas.microsoft.com/office/drawing/2014/main" id="{4DA99BD8-9C2B-46BF-AA27-ED405540D1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0" name="Freeform: Shape 129">
              <a:extLst>
                <a:ext uri="{FF2B5EF4-FFF2-40B4-BE49-F238E27FC236}">
                  <a16:creationId xmlns:a16="http://schemas.microsoft.com/office/drawing/2014/main" id="{50C84F67-D2C2-48DF-8537-DF99C6024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1" name="Freeform: Shape 130">
              <a:extLst>
                <a:ext uri="{FF2B5EF4-FFF2-40B4-BE49-F238E27FC236}">
                  <a16:creationId xmlns:a16="http://schemas.microsoft.com/office/drawing/2014/main" id="{F5CAEB9A-26A6-4FBF-916B-19FC9B0BFC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2" name="Freeform: Shape 131">
              <a:extLst>
                <a:ext uri="{FF2B5EF4-FFF2-40B4-BE49-F238E27FC236}">
                  <a16:creationId xmlns:a16="http://schemas.microsoft.com/office/drawing/2014/main" id="{E4DEDE1B-4819-4E4B-849E-330D7DF56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3" name="Freeform: Shape 132">
              <a:extLst>
                <a:ext uri="{FF2B5EF4-FFF2-40B4-BE49-F238E27FC236}">
                  <a16:creationId xmlns:a16="http://schemas.microsoft.com/office/drawing/2014/main" id="{C441B73E-F19C-4313-8F46-F600603B36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34" name="Freeform: Shape 133">
              <a:extLst>
                <a:ext uri="{FF2B5EF4-FFF2-40B4-BE49-F238E27FC236}">
                  <a16:creationId xmlns:a16="http://schemas.microsoft.com/office/drawing/2014/main" id="{014FE805-EF51-4859-A6DF-CF75F9A0F5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5" name="Freeform: Shape 134">
              <a:extLst>
                <a:ext uri="{FF2B5EF4-FFF2-40B4-BE49-F238E27FC236}">
                  <a16:creationId xmlns:a16="http://schemas.microsoft.com/office/drawing/2014/main" id="{624CF2A5-BD9E-4570-8560-063BC70F26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6" name="Freeform: Shape 135">
              <a:extLst>
                <a:ext uri="{FF2B5EF4-FFF2-40B4-BE49-F238E27FC236}">
                  <a16:creationId xmlns:a16="http://schemas.microsoft.com/office/drawing/2014/main" id="{6BEC415C-7946-43B2-9AC8-348B6B5CD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7" name="Freeform: Shape 136">
              <a:extLst>
                <a:ext uri="{FF2B5EF4-FFF2-40B4-BE49-F238E27FC236}">
                  <a16:creationId xmlns:a16="http://schemas.microsoft.com/office/drawing/2014/main" id="{1B615AD5-3365-43D4-8E16-377A2A2F97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8" name="Freeform: Shape 137">
              <a:extLst>
                <a:ext uri="{FF2B5EF4-FFF2-40B4-BE49-F238E27FC236}">
                  <a16:creationId xmlns:a16="http://schemas.microsoft.com/office/drawing/2014/main" id="{9D184DFD-DD33-491E-90FF-6E4ECA2668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9" name="Freeform: Shape 138">
              <a:extLst>
                <a:ext uri="{FF2B5EF4-FFF2-40B4-BE49-F238E27FC236}">
                  <a16:creationId xmlns:a16="http://schemas.microsoft.com/office/drawing/2014/main" id="{31B62FE1-0262-4B09-ABEA-8AA010137D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0" name="Freeform: Shape 139">
              <a:extLst>
                <a:ext uri="{FF2B5EF4-FFF2-40B4-BE49-F238E27FC236}">
                  <a16:creationId xmlns:a16="http://schemas.microsoft.com/office/drawing/2014/main" id="{20C539C6-FAA9-4EBE-93D9-1F946E1449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1" name="Freeform: Shape 140">
              <a:extLst>
                <a:ext uri="{FF2B5EF4-FFF2-40B4-BE49-F238E27FC236}">
                  <a16:creationId xmlns:a16="http://schemas.microsoft.com/office/drawing/2014/main" id="{8C6EF3FF-09E5-4099-A49B-CA364A6E8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2" name="Freeform: Shape 141">
              <a:extLst>
                <a:ext uri="{FF2B5EF4-FFF2-40B4-BE49-F238E27FC236}">
                  <a16:creationId xmlns:a16="http://schemas.microsoft.com/office/drawing/2014/main" id="{B3C5E06F-8F1E-4771-AAE4-B34B1D6A3D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3" name="Freeform: Shape 142">
              <a:extLst>
                <a:ext uri="{FF2B5EF4-FFF2-40B4-BE49-F238E27FC236}">
                  <a16:creationId xmlns:a16="http://schemas.microsoft.com/office/drawing/2014/main" id="{538D5AE9-76CC-4AE4-B026-656EDCB01B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4" name="Freeform: Shape 143">
              <a:extLst>
                <a:ext uri="{FF2B5EF4-FFF2-40B4-BE49-F238E27FC236}">
                  <a16:creationId xmlns:a16="http://schemas.microsoft.com/office/drawing/2014/main" id="{30F1A9B9-52AB-4527-BD4A-1802F7C960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5" name="Freeform: Shape 144">
              <a:extLst>
                <a:ext uri="{FF2B5EF4-FFF2-40B4-BE49-F238E27FC236}">
                  <a16:creationId xmlns:a16="http://schemas.microsoft.com/office/drawing/2014/main" id="{46A57D78-C020-4EEF-971D-0C8802889A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6" name="Freeform: Shape 145">
              <a:extLst>
                <a:ext uri="{FF2B5EF4-FFF2-40B4-BE49-F238E27FC236}">
                  <a16:creationId xmlns:a16="http://schemas.microsoft.com/office/drawing/2014/main" id="{7666D7A3-5ABF-4EDE-A0C5-F2099B2D86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7" name="Freeform: Shape 146">
              <a:extLst>
                <a:ext uri="{FF2B5EF4-FFF2-40B4-BE49-F238E27FC236}">
                  <a16:creationId xmlns:a16="http://schemas.microsoft.com/office/drawing/2014/main" id="{13BC460A-E0FF-4658-A2FD-A3AF4D51D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8" name="Freeform: Shape 147">
              <a:extLst>
                <a:ext uri="{FF2B5EF4-FFF2-40B4-BE49-F238E27FC236}">
                  <a16:creationId xmlns:a16="http://schemas.microsoft.com/office/drawing/2014/main" id="{26467CC2-3AB3-4D37-8323-385B7399F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49" name="Freeform: Shape 148">
              <a:extLst>
                <a:ext uri="{FF2B5EF4-FFF2-40B4-BE49-F238E27FC236}">
                  <a16:creationId xmlns:a16="http://schemas.microsoft.com/office/drawing/2014/main" id="{563A1F58-33CE-4EDF-B902-3F43F69DA2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0" name="Freeform: Shape 149">
              <a:extLst>
                <a:ext uri="{FF2B5EF4-FFF2-40B4-BE49-F238E27FC236}">
                  <a16:creationId xmlns:a16="http://schemas.microsoft.com/office/drawing/2014/main" id="{DDCFAB2F-7E88-4A57-999A-2506A1FE71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1" name="Freeform: Shape 150">
              <a:extLst>
                <a:ext uri="{FF2B5EF4-FFF2-40B4-BE49-F238E27FC236}">
                  <a16:creationId xmlns:a16="http://schemas.microsoft.com/office/drawing/2014/main" id="{571BEB66-3787-441F-BB54-80C05C6F13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2" name="Freeform: Shape 151">
              <a:extLst>
                <a:ext uri="{FF2B5EF4-FFF2-40B4-BE49-F238E27FC236}">
                  <a16:creationId xmlns:a16="http://schemas.microsoft.com/office/drawing/2014/main" id="{641DC095-611E-4979-8664-6C0EB878FC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53" name="Freeform: Shape 152">
              <a:extLst>
                <a:ext uri="{FF2B5EF4-FFF2-40B4-BE49-F238E27FC236}">
                  <a16:creationId xmlns:a16="http://schemas.microsoft.com/office/drawing/2014/main" id="{210B9ECF-D859-4919-A9D6-3208548F00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4" name="Freeform: Shape 153">
              <a:extLst>
                <a:ext uri="{FF2B5EF4-FFF2-40B4-BE49-F238E27FC236}">
                  <a16:creationId xmlns:a16="http://schemas.microsoft.com/office/drawing/2014/main" id="{4FBC31D4-7E98-452C-8A87-822DE0432C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5" name="Freeform: Shape 154">
              <a:extLst>
                <a:ext uri="{FF2B5EF4-FFF2-40B4-BE49-F238E27FC236}">
                  <a16:creationId xmlns:a16="http://schemas.microsoft.com/office/drawing/2014/main" id="{E302346C-F328-435B-87ED-447C6F8542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6" name="Freeform: Shape 155">
              <a:extLst>
                <a:ext uri="{FF2B5EF4-FFF2-40B4-BE49-F238E27FC236}">
                  <a16:creationId xmlns:a16="http://schemas.microsoft.com/office/drawing/2014/main" id="{B94F507E-9E94-432E-AE8A-A6CB2C5D05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157" name="Freeform: Shape 156">
              <a:extLst>
                <a:ext uri="{FF2B5EF4-FFF2-40B4-BE49-F238E27FC236}">
                  <a16:creationId xmlns:a16="http://schemas.microsoft.com/office/drawing/2014/main" id="{1FFAC4F0-FD7F-4943-B60E-E276F8B23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8" name="Freeform: Shape 157">
              <a:extLst>
                <a:ext uri="{FF2B5EF4-FFF2-40B4-BE49-F238E27FC236}">
                  <a16:creationId xmlns:a16="http://schemas.microsoft.com/office/drawing/2014/main" id="{A8A5D871-92FD-43C3-BF94-0B524FA7D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159" name="Freeform: Shape 158">
              <a:extLst>
                <a:ext uri="{FF2B5EF4-FFF2-40B4-BE49-F238E27FC236}">
                  <a16:creationId xmlns:a16="http://schemas.microsoft.com/office/drawing/2014/main" id="{6A79A241-1665-453E-ADD4-18892D4F8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60" name="Freeform: Shape 159">
              <a:extLst>
                <a:ext uri="{FF2B5EF4-FFF2-40B4-BE49-F238E27FC236}">
                  <a16:creationId xmlns:a16="http://schemas.microsoft.com/office/drawing/2014/main" id="{81EABE18-4189-4E07-93C9-9B76673E3E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1" name="Freeform: Shape 160">
              <a:extLst>
                <a:ext uri="{FF2B5EF4-FFF2-40B4-BE49-F238E27FC236}">
                  <a16:creationId xmlns:a16="http://schemas.microsoft.com/office/drawing/2014/main" id="{B658A0EE-6F09-4EF7-B5E7-F23A556BD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2" name="Freeform: Shape 161">
              <a:extLst>
                <a:ext uri="{FF2B5EF4-FFF2-40B4-BE49-F238E27FC236}">
                  <a16:creationId xmlns:a16="http://schemas.microsoft.com/office/drawing/2014/main" id="{15EB019C-C95B-4DE3-BD17-DC20F8007A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3" name="Freeform: Shape 162">
              <a:extLst>
                <a:ext uri="{FF2B5EF4-FFF2-40B4-BE49-F238E27FC236}">
                  <a16:creationId xmlns:a16="http://schemas.microsoft.com/office/drawing/2014/main" id="{2948B3ED-79C1-47C8-B712-0BFB5536C3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4" name="Freeform: Shape 163">
              <a:extLst>
                <a:ext uri="{FF2B5EF4-FFF2-40B4-BE49-F238E27FC236}">
                  <a16:creationId xmlns:a16="http://schemas.microsoft.com/office/drawing/2014/main" id="{13387DB9-900B-422D-90F7-C5C7EB5D59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65" name="Freeform: Shape 164">
              <a:extLst>
                <a:ext uri="{FF2B5EF4-FFF2-40B4-BE49-F238E27FC236}">
                  <a16:creationId xmlns:a16="http://schemas.microsoft.com/office/drawing/2014/main" id="{48FDCCF3-E6D6-4CD0-9D47-02FE785C7A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66" name="Freeform: Shape 165">
              <a:extLst>
                <a:ext uri="{FF2B5EF4-FFF2-40B4-BE49-F238E27FC236}">
                  <a16:creationId xmlns:a16="http://schemas.microsoft.com/office/drawing/2014/main" id="{BC14E8F6-33F6-47CE-9A24-EA71D71496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7" name="Freeform: Shape 166">
              <a:extLst>
                <a:ext uri="{FF2B5EF4-FFF2-40B4-BE49-F238E27FC236}">
                  <a16:creationId xmlns:a16="http://schemas.microsoft.com/office/drawing/2014/main" id="{F78CC38F-63FC-4552-B17B-8D79D3C8F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8" name="Freeform: Shape 167">
              <a:extLst>
                <a:ext uri="{FF2B5EF4-FFF2-40B4-BE49-F238E27FC236}">
                  <a16:creationId xmlns:a16="http://schemas.microsoft.com/office/drawing/2014/main" id="{89042823-A002-49CE-B03D-ED1291DC13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9" name="Freeform: Shape 168">
              <a:extLst>
                <a:ext uri="{FF2B5EF4-FFF2-40B4-BE49-F238E27FC236}">
                  <a16:creationId xmlns:a16="http://schemas.microsoft.com/office/drawing/2014/main" id="{96EFC6CE-198B-489B-B1EE-72CE842628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0" name="Freeform: Shape 169">
              <a:extLst>
                <a:ext uri="{FF2B5EF4-FFF2-40B4-BE49-F238E27FC236}">
                  <a16:creationId xmlns:a16="http://schemas.microsoft.com/office/drawing/2014/main" id="{49FEA23D-54D9-45D7-9325-1E2F638C9C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1" name="Freeform: Shape 170">
              <a:extLst>
                <a:ext uri="{FF2B5EF4-FFF2-40B4-BE49-F238E27FC236}">
                  <a16:creationId xmlns:a16="http://schemas.microsoft.com/office/drawing/2014/main" id="{2DB04EE3-370F-49CE-BCFE-C2999C3CF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2" name="Freeform: Shape 171">
              <a:extLst>
                <a:ext uri="{FF2B5EF4-FFF2-40B4-BE49-F238E27FC236}">
                  <a16:creationId xmlns:a16="http://schemas.microsoft.com/office/drawing/2014/main" id="{8BCBCC34-797D-41A8-8AD1-7E03E1BBFF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3" name="Freeform: Shape 172">
              <a:extLst>
                <a:ext uri="{FF2B5EF4-FFF2-40B4-BE49-F238E27FC236}">
                  <a16:creationId xmlns:a16="http://schemas.microsoft.com/office/drawing/2014/main" id="{AFF5C1F8-0EDE-4835-89E6-1FCB2EA395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4" name="Freeform: Shape 173">
              <a:extLst>
                <a:ext uri="{FF2B5EF4-FFF2-40B4-BE49-F238E27FC236}">
                  <a16:creationId xmlns:a16="http://schemas.microsoft.com/office/drawing/2014/main" id="{6171D504-6300-457C-AFCC-064DBB3FC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75" name="Freeform: Shape 174">
              <a:extLst>
                <a:ext uri="{FF2B5EF4-FFF2-40B4-BE49-F238E27FC236}">
                  <a16:creationId xmlns:a16="http://schemas.microsoft.com/office/drawing/2014/main" id="{62ACE739-C8C4-4495-B04C-C3AFC4481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6" name="Freeform: Shape 175">
              <a:extLst>
                <a:ext uri="{FF2B5EF4-FFF2-40B4-BE49-F238E27FC236}">
                  <a16:creationId xmlns:a16="http://schemas.microsoft.com/office/drawing/2014/main" id="{3F4771CD-CDCA-4FFE-8EF5-E42D1781E7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7" name="Freeform: Shape 176">
              <a:extLst>
                <a:ext uri="{FF2B5EF4-FFF2-40B4-BE49-F238E27FC236}">
                  <a16:creationId xmlns:a16="http://schemas.microsoft.com/office/drawing/2014/main" id="{A10C0BFE-A8F9-4E21-9DFD-37A4D26C62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8" name="Freeform: Shape 177">
              <a:extLst>
                <a:ext uri="{FF2B5EF4-FFF2-40B4-BE49-F238E27FC236}">
                  <a16:creationId xmlns:a16="http://schemas.microsoft.com/office/drawing/2014/main" id="{4D8D4EF9-4EF7-4538-A4AE-439F9335EA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9" name="Freeform: Shape 178">
              <a:extLst>
                <a:ext uri="{FF2B5EF4-FFF2-40B4-BE49-F238E27FC236}">
                  <a16:creationId xmlns:a16="http://schemas.microsoft.com/office/drawing/2014/main" id="{7E0500AB-5662-43B9-95C2-2EC80CC54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0" name="Freeform: Shape 179">
              <a:extLst>
                <a:ext uri="{FF2B5EF4-FFF2-40B4-BE49-F238E27FC236}">
                  <a16:creationId xmlns:a16="http://schemas.microsoft.com/office/drawing/2014/main" id="{984021AD-A6A2-4CDA-A953-72FBA7598B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81" name="Freeform: Shape 180">
              <a:extLst>
                <a:ext uri="{FF2B5EF4-FFF2-40B4-BE49-F238E27FC236}">
                  <a16:creationId xmlns:a16="http://schemas.microsoft.com/office/drawing/2014/main" id="{FD1FBF47-CAC8-4385-9DC7-C9BB6167E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2" name="Freeform: Shape 181">
              <a:extLst>
                <a:ext uri="{FF2B5EF4-FFF2-40B4-BE49-F238E27FC236}">
                  <a16:creationId xmlns:a16="http://schemas.microsoft.com/office/drawing/2014/main" id="{FBAEE482-005F-4288-8D66-09EA246C45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83" name="Freeform: Shape 182">
              <a:extLst>
                <a:ext uri="{FF2B5EF4-FFF2-40B4-BE49-F238E27FC236}">
                  <a16:creationId xmlns:a16="http://schemas.microsoft.com/office/drawing/2014/main" id="{2C5DCF49-33DE-4AFF-818E-42F59F280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4" name="Freeform: Shape 183">
              <a:extLst>
                <a:ext uri="{FF2B5EF4-FFF2-40B4-BE49-F238E27FC236}">
                  <a16:creationId xmlns:a16="http://schemas.microsoft.com/office/drawing/2014/main" id="{866903F3-208B-46D5-925B-254DC74291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5" name="Freeform: Shape 184">
              <a:extLst>
                <a:ext uri="{FF2B5EF4-FFF2-40B4-BE49-F238E27FC236}">
                  <a16:creationId xmlns:a16="http://schemas.microsoft.com/office/drawing/2014/main" id="{2550D219-E342-4A38-BB89-575C1EE7A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6" name="Freeform: Shape 185">
              <a:extLst>
                <a:ext uri="{FF2B5EF4-FFF2-40B4-BE49-F238E27FC236}">
                  <a16:creationId xmlns:a16="http://schemas.microsoft.com/office/drawing/2014/main" id="{5B5485FC-95D0-4660-9594-2C9BD3B776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87" name="Freeform: Shape 186">
              <a:extLst>
                <a:ext uri="{FF2B5EF4-FFF2-40B4-BE49-F238E27FC236}">
                  <a16:creationId xmlns:a16="http://schemas.microsoft.com/office/drawing/2014/main" id="{2EA358DA-C7E8-4DF8-B7D6-CC5829565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8" name="Freeform: Shape 187">
              <a:extLst>
                <a:ext uri="{FF2B5EF4-FFF2-40B4-BE49-F238E27FC236}">
                  <a16:creationId xmlns:a16="http://schemas.microsoft.com/office/drawing/2014/main" id="{7990E8BB-4369-4845-8436-A6F3FE1D1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89" name="Freeform: Shape 188">
              <a:extLst>
                <a:ext uri="{FF2B5EF4-FFF2-40B4-BE49-F238E27FC236}">
                  <a16:creationId xmlns:a16="http://schemas.microsoft.com/office/drawing/2014/main" id="{D6C050C5-1951-434B-A7FE-D271E73F8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grpSp>
        <p:nvGrpSpPr>
          <p:cNvPr id="191" name="Graphic 4">
            <a:extLst>
              <a:ext uri="{FF2B5EF4-FFF2-40B4-BE49-F238E27FC236}">
                <a16:creationId xmlns:a16="http://schemas.microsoft.com/office/drawing/2014/main" id="{773717CC-ECEE-4ABF-BA61-C59F468017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alpha val="60000"/>
            </a:schemeClr>
          </a:solidFill>
        </p:grpSpPr>
        <p:sp>
          <p:nvSpPr>
            <p:cNvPr id="192" name="Freeform: Shape 191">
              <a:extLst>
                <a:ext uri="{FF2B5EF4-FFF2-40B4-BE49-F238E27FC236}">
                  <a16:creationId xmlns:a16="http://schemas.microsoft.com/office/drawing/2014/main" id="{9A4FAE41-62DF-4B8E-BD66-8EC206E0E3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93" name="Freeform: Shape 192">
              <a:extLst>
                <a:ext uri="{FF2B5EF4-FFF2-40B4-BE49-F238E27FC236}">
                  <a16:creationId xmlns:a16="http://schemas.microsoft.com/office/drawing/2014/main" id="{564C7F1F-5546-40DC-A16B-C9A3E45777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94" name="Freeform: Shape 193">
              <a:extLst>
                <a:ext uri="{FF2B5EF4-FFF2-40B4-BE49-F238E27FC236}">
                  <a16:creationId xmlns:a16="http://schemas.microsoft.com/office/drawing/2014/main" id="{45583216-FC24-4B75-9703-DBEC401FF8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5" name="Freeform: Shape 194">
              <a:extLst>
                <a:ext uri="{FF2B5EF4-FFF2-40B4-BE49-F238E27FC236}">
                  <a16:creationId xmlns:a16="http://schemas.microsoft.com/office/drawing/2014/main" id="{2FD0A70D-2E7E-4048-8145-0F45EDBBCE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6" name="Freeform: Shape 195">
              <a:extLst>
                <a:ext uri="{FF2B5EF4-FFF2-40B4-BE49-F238E27FC236}">
                  <a16:creationId xmlns:a16="http://schemas.microsoft.com/office/drawing/2014/main" id="{B703C78E-D176-4455-B7B5-2DB4F418D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7" name="Freeform: Shape 196">
              <a:extLst>
                <a:ext uri="{FF2B5EF4-FFF2-40B4-BE49-F238E27FC236}">
                  <a16:creationId xmlns:a16="http://schemas.microsoft.com/office/drawing/2014/main" id="{AD23B98E-D1FB-4BD9-BA4A-060BC8266E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98" name="Freeform: Shape 197">
              <a:extLst>
                <a:ext uri="{FF2B5EF4-FFF2-40B4-BE49-F238E27FC236}">
                  <a16:creationId xmlns:a16="http://schemas.microsoft.com/office/drawing/2014/main" id="{C1541992-EEDB-4D6B-BDA9-B66E58A17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9" name="Freeform: Shape 198">
              <a:extLst>
                <a:ext uri="{FF2B5EF4-FFF2-40B4-BE49-F238E27FC236}">
                  <a16:creationId xmlns:a16="http://schemas.microsoft.com/office/drawing/2014/main" id="{08072B3B-B852-4186-ACFE-F614251324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00" name="Freeform: Shape 199">
              <a:extLst>
                <a:ext uri="{FF2B5EF4-FFF2-40B4-BE49-F238E27FC236}">
                  <a16:creationId xmlns:a16="http://schemas.microsoft.com/office/drawing/2014/main" id="{7B5DD2CA-BCBA-4F3E-B472-84006768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1" name="Freeform: Shape 200">
              <a:extLst>
                <a:ext uri="{FF2B5EF4-FFF2-40B4-BE49-F238E27FC236}">
                  <a16:creationId xmlns:a16="http://schemas.microsoft.com/office/drawing/2014/main" id="{C7335DFE-05E4-4D45-B035-1D85E7648E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2" name="Freeform: Shape 201">
              <a:extLst>
                <a:ext uri="{FF2B5EF4-FFF2-40B4-BE49-F238E27FC236}">
                  <a16:creationId xmlns:a16="http://schemas.microsoft.com/office/drawing/2014/main" id="{ADCF9375-A092-491A-960D-A4DBB376C3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3" name="Freeform: Shape 202">
              <a:extLst>
                <a:ext uri="{FF2B5EF4-FFF2-40B4-BE49-F238E27FC236}">
                  <a16:creationId xmlns:a16="http://schemas.microsoft.com/office/drawing/2014/main" id="{95341599-7E99-490F-9AF8-07EAE5C8DB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4" name="Freeform: Shape 203">
              <a:extLst>
                <a:ext uri="{FF2B5EF4-FFF2-40B4-BE49-F238E27FC236}">
                  <a16:creationId xmlns:a16="http://schemas.microsoft.com/office/drawing/2014/main" id="{E1C55EB0-818A-46E6-8D53-5503100290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05" name="Freeform: Shape 204">
              <a:extLst>
                <a:ext uri="{FF2B5EF4-FFF2-40B4-BE49-F238E27FC236}">
                  <a16:creationId xmlns:a16="http://schemas.microsoft.com/office/drawing/2014/main" id="{319B036C-5BD8-4F3B-8935-96D50F410D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6" name="Freeform: Shape 205">
              <a:extLst>
                <a:ext uri="{FF2B5EF4-FFF2-40B4-BE49-F238E27FC236}">
                  <a16:creationId xmlns:a16="http://schemas.microsoft.com/office/drawing/2014/main" id="{A8445880-106C-4DC8-A250-D132F0D6F3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07" name="Freeform: Shape 206">
              <a:extLst>
                <a:ext uri="{FF2B5EF4-FFF2-40B4-BE49-F238E27FC236}">
                  <a16:creationId xmlns:a16="http://schemas.microsoft.com/office/drawing/2014/main" id="{952AA1DD-5DBE-43CD-9B85-63C7626929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08" name="Freeform: Shape 207">
              <a:extLst>
                <a:ext uri="{FF2B5EF4-FFF2-40B4-BE49-F238E27FC236}">
                  <a16:creationId xmlns:a16="http://schemas.microsoft.com/office/drawing/2014/main" id="{2A412466-ED73-4944-83CE-224B1769C2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9" name="Freeform: Shape 208">
              <a:extLst>
                <a:ext uri="{FF2B5EF4-FFF2-40B4-BE49-F238E27FC236}">
                  <a16:creationId xmlns:a16="http://schemas.microsoft.com/office/drawing/2014/main" id="{807E195A-10DB-494C-A547-E1D0C6F616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0" name="Freeform: Shape 209">
              <a:extLst>
                <a:ext uri="{FF2B5EF4-FFF2-40B4-BE49-F238E27FC236}">
                  <a16:creationId xmlns:a16="http://schemas.microsoft.com/office/drawing/2014/main" id="{4CD4AECE-734D-4B90-984F-B2ABFA2B6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1" name="Freeform: Shape 210">
              <a:extLst>
                <a:ext uri="{FF2B5EF4-FFF2-40B4-BE49-F238E27FC236}">
                  <a16:creationId xmlns:a16="http://schemas.microsoft.com/office/drawing/2014/main" id="{2927072E-8001-4AD1-A4C4-2EDBA3BF87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12" name="Freeform: Shape 211">
              <a:extLst>
                <a:ext uri="{FF2B5EF4-FFF2-40B4-BE49-F238E27FC236}">
                  <a16:creationId xmlns:a16="http://schemas.microsoft.com/office/drawing/2014/main" id="{499D6F50-E593-46A3-81D8-73389276B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3" name="Freeform: Shape 212">
              <a:extLst>
                <a:ext uri="{FF2B5EF4-FFF2-40B4-BE49-F238E27FC236}">
                  <a16:creationId xmlns:a16="http://schemas.microsoft.com/office/drawing/2014/main" id="{7A96E600-84B4-452B-AE40-295FC5807E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14" name="Freeform: Shape 213">
              <a:extLst>
                <a:ext uri="{FF2B5EF4-FFF2-40B4-BE49-F238E27FC236}">
                  <a16:creationId xmlns:a16="http://schemas.microsoft.com/office/drawing/2014/main" id="{CBBA17AC-C1AB-4BFC-A051-457275D1D6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5" name="Freeform: Shape 214">
              <a:extLst>
                <a:ext uri="{FF2B5EF4-FFF2-40B4-BE49-F238E27FC236}">
                  <a16:creationId xmlns:a16="http://schemas.microsoft.com/office/drawing/2014/main" id="{488E850C-90D5-4D0F-A57D-7809327EF3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6" name="Freeform: Shape 215">
              <a:extLst>
                <a:ext uri="{FF2B5EF4-FFF2-40B4-BE49-F238E27FC236}">
                  <a16:creationId xmlns:a16="http://schemas.microsoft.com/office/drawing/2014/main" id="{9F98D808-AB13-4D8D-B4C5-9D32153462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7" name="Freeform: Shape 216">
              <a:extLst>
                <a:ext uri="{FF2B5EF4-FFF2-40B4-BE49-F238E27FC236}">
                  <a16:creationId xmlns:a16="http://schemas.microsoft.com/office/drawing/2014/main" id="{95AFFBC0-FF37-4117-86FA-21ABDA17AB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8" name="Freeform: Shape 217">
              <a:extLst>
                <a:ext uri="{FF2B5EF4-FFF2-40B4-BE49-F238E27FC236}">
                  <a16:creationId xmlns:a16="http://schemas.microsoft.com/office/drawing/2014/main" id="{ED0AC42A-17B0-4154-968C-CAE2A04C2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9" name="Freeform: Shape 218">
              <a:extLst>
                <a:ext uri="{FF2B5EF4-FFF2-40B4-BE49-F238E27FC236}">
                  <a16:creationId xmlns:a16="http://schemas.microsoft.com/office/drawing/2014/main" id="{4A7A31A0-8490-4B9D-B9CC-7FF28053EB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0" name="Freeform: Shape 219">
              <a:extLst>
                <a:ext uri="{FF2B5EF4-FFF2-40B4-BE49-F238E27FC236}">
                  <a16:creationId xmlns:a16="http://schemas.microsoft.com/office/drawing/2014/main" id="{8188899C-6A74-43D8-B36C-F86B278C89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21" name="Freeform: Shape 220">
              <a:extLst>
                <a:ext uri="{FF2B5EF4-FFF2-40B4-BE49-F238E27FC236}">
                  <a16:creationId xmlns:a16="http://schemas.microsoft.com/office/drawing/2014/main" id="{1537EAA6-95B6-4674-A7B9-40F9AB7F59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2" name="Freeform: Shape 221">
              <a:extLst>
                <a:ext uri="{FF2B5EF4-FFF2-40B4-BE49-F238E27FC236}">
                  <a16:creationId xmlns:a16="http://schemas.microsoft.com/office/drawing/2014/main" id="{F4B29507-C08F-4764-B703-0EB33A0FAC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3" name="Freeform: Shape 222">
              <a:extLst>
                <a:ext uri="{FF2B5EF4-FFF2-40B4-BE49-F238E27FC236}">
                  <a16:creationId xmlns:a16="http://schemas.microsoft.com/office/drawing/2014/main" id="{4200E500-6A99-47FC-A30F-FA4C85DA8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4" name="Freeform: Shape 223">
              <a:extLst>
                <a:ext uri="{FF2B5EF4-FFF2-40B4-BE49-F238E27FC236}">
                  <a16:creationId xmlns:a16="http://schemas.microsoft.com/office/drawing/2014/main" id="{9558677C-76AD-451F-AEEE-C5FEE4179C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5" name="Freeform: Shape 224">
              <a:extLst>
                <a:ext uri="{FF2B5EF4-FFF2-40B4-BE49-F238E27FC236}">
                  <a16:creationId xmlns:a16="http://schemas.microsoft.com/office/drawing/2014/main" id="{79E472E5-A81A-44E7-AEBA-C3A593497B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6" name="Freeform: Shape 225">
              <a:extLst>
                <a:ext uri="{FF2B5EF4-FFF2-40B4-BE49-F238E27FC236}">
                  <a16:creationId xmlns:a16="http://schemas.microsoft.com/office/drawing/2014/main" id="{5CD54F54-9E41-4635-A533-6CC6515E13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7" name="Freeform: Shape 226">
              <a:extLst>
                <a:ext uri="{FF2B5EF4-FFF2-40B4-BE49-F238E27FC236}">
                  <a16:creationId xmlns:a16="http://schemas.microsoft.com/office/drawing/2014/main" id="{B22D6F46-74C0-49D9-8CD8-BC125E973D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28" name="Freeform: Shape 227">
              <a:extLst>
                <a:ext uri="{FF2B5EF4-FFF2-40B4-BE49-F238E27FC236}">
                  <a16:creationId xmlns:a16="http://schemas.microsoft.com/office/drawing/2014/main" id="{C6FAA6EC-EDF6-4522-ACD8-8D4F7FF872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9" name="Freeform: Shape 228">
              <a:extLst>
                <a:ext uri="{FF2B5EF4-FFF2-40B4-BE49-F238E27FC236}">
                  <a16:creationId xmlns:a16="http://schemas.microsoft.com/office/drawing/2014/main" id="{5F8364DC-ED1A-482D-A418-7941B199CB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0" name="Freeform: Shape 229">
              <a:extLst>
                <a:ext uri="{FF2B5EF4-FFF2-40B4-BE49-F238E27FC236}">
                  <a16:creationId xmlns:a16="http://schemas.microsoft.com/office/drawing/2014/main" id="{1896D361-70A8-4528-940B-F306550F88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1" name="Freeform: Shape 230">
              <a:extLst>
                <a:ext uri="{FF2B5EF4-FFF2-40B4-BE49-F238E27FC236}">
                  <a16:creationId xmlns:a16="http://schemas.microsoft.com/office/drawing/2014/main" id="{4D1CB00A-0CE1-4E25-ADCE-9562845F54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2" name="Freeform: Shape 231">
              <a:extLst>
                <a:ext uri="{FF2B5EF4-FFF2-40B4-BE49-F238E27FC236}">
                  <a16:creationId xmlns:a16="http://schemas.microsoft.com/office/drawing/2014/main" id="{E1B6761E-B7C6-4218-B95F-F6DEC0066D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3" name="Freeform: Shape 232">
              <a:extLst>
                <a:ext uri="{FF2B5EF4-FFF2-40B4-BE49-F238E27FC236}">
                  <a16:creationId xmlns:a16="http://schemas.microsoft.com/office/drawing/2014/main" id="{CA081177-DAC3-4667-91A1-4CC885D4A1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4" name="Freeform: Shape 233">
              <a:extLst>
                <a:ext uri="{FF2B5EF4-FFF2-40B4-BE49-F238E27FC236}">
                  <a16:creationId xmlns:a16="http://schemas.microsoft.com/office/drawing/2014/main" id="{435007DC-BB8D-43BA-9598-AE79AA262E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35" name="Freeform: Shape 234">
              <a:extLst>
                <a:ext uri="{FF2B5EF4-FFF2-40B4-BE49-F238E27FC236}">
                  <a16:creationId xmlns:a16="http://schemas.microsoft.com/office/drawing/2014/main" id="{46628B8A-02EC-44EF-B52C-5EBAFBCF9C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6" name="Freeform: Shape 235">
              <a:extLst>
                <a:ext uri="{FF2B5EF4-FFF2-40B4-BE49-F238E27FC236}">
                  <a16:creationId xmlns:a16="http://schemas.microsoft.com/office/drawing/2014/main" id="{2DACEC99-8F4C-495C-8EAA-670A3A02ED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7" name="Freeform: Shape 236">
              <a:extLst>
                <a:ext uri="{FF2B5EF4-FFF2-40B4-BE49-F238E27FC236}">
                  <a16:creationId xmlns:a16="http://schemas.microsoft.com/office/drawing/2014/main" id="{C8EFEAD4-1425-4357-9D8A-F326DABC6E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8" name="Freeform: Shape 237">
              <a:extLst>
                <a:ext uri="{FF2B5EF4-FFF2-40B4-BE49-F238E27FC236}">
                  <a16:creationId xmlns:a16="http://schemas.microsoft.com/office/drawing/2014/main" id="{FDA70E94-A082-47D4-B4F8-142AEF1DC3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9" name="Freeform: Shape 238">
              <a:extLst>
                <a:ext uri="{FF2B5EF4-FFF2-40B4-BE49-F238E27FC236}">
                  <a16:creationId xmlns:a16="http://schemas.microsoft.com/office/drawing/2014/main" id="{10E96E8A-1EEA-4F1D-8CFE-12DC9B9E7A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0" name="Freeform: Shape 239">
              <a:extLst>
                <a:ext uri="{FF2B5EF4-FFF2-40B4-BE49-F238E27FC236}">
                  <a16:creationId xmlns:a16="http://schemas.microsoft.com/office/drawing/2014/main" id="{B12D7CC4-A548-4FF7-A6B2-9151CFA9E3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1" name="Freeform: Shape 240">
              <a:extLst>
                <a:ext uri="{FF2B5EF4-FFF2-40B4-BE49-F238E27FC236}">
                  <a16:creationId xmlns:a16="http://schemas.microsoft.com/office/drawing/2014/main" id="{CB3F1C68-B597-4669-87F8-C80124ABE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2" name="Freeform: Shape 241">
              <a:extLst>
                <a:ext uri="{FF2B5EF4-FFF2-40B4-BE49-F238E27FC236}">
                  <a16:creationId xmlns:a16="http://schemas.microsoft.com/office/drawing/2014/main" id="{A57037D2-0958-4F34-815F-C8CA7F86AE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3" name="Freeform: Shape 242">
              <a:extLst>
                <a:ext uri="{FF2B5EF4-FFF2-40B4-BE49-F238E27FC236}">
                  <a16:creationId xmlns:a16="http://schemas.microsoft.com/office/drawing/2014/main" id="{30AF3969-3F11-4157-B4B9-33B1314623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244" name="Freeform: Shape 243">
              <a:extLst>
                <a:ext uri="{FF2B5EF4-FFF2-40B4-BE49-F238E27FC236}">
                  <a16:creationId xmlns:a16="http://schemas.microsoft.com/office/drawing/2014/main" id="{51D613E3-18F5-4426-ADEB-DEC123E16B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5" name="Freeform: Shape 244">
              <a:extLst>
                <a:ext uri="{FF2B5EF4-FFF2-40B4-BE49-F238E27FC236}">
                  <a16:creationId xmlns:a16="http://schemas.microsoft.com/office/drawing/2014/main" id="{1DC25548-A3A9-4018-A29B-6972D353F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246" name="Freeform: Shape 245">
              <a:extLst>
                <a:ext uri="{FF2B5EF4-FFF2-40B4-BE49-F238E27FC236}">
                  <a16:creationId xmlns:a16="http://schemas.microsoft.com/office/drawing/2014/main" id="{7EDE6372-94D2-435D-BD43-A20072D807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47" name="Freeform: Shape 246">
              <a:extLst>
                <a:ext uri="{FF2B5EF4-FFF2-40B4-BE49-F238E27FC236}">
                  <a16:creationId xmlns:a16="http://schemas.microsoft.com/office/drawing/2014/main" id="{729575A6-77E2-4199-8F0A-27C89330A0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8" name="Freeform: Shape 247">
              <a:extLst>
                <a:ext uri="{FF2B5EF4-FFF2-40B4-BE49-F238E27FC236}">
                  <a16:creationId xmlns:a16="http://schemas.microsoft.com/office/drawing/2014/main" id="{12EB506D-59AD-4011-80F8-36A2BDB954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9" name="Freeform: Shape 248">
              <a:extLst>
                <a:ext uri="{FF2B5EF4-FFF2-40B4-BE49-F238E27FC236}">
                  <a16:creationId xmlns:a16="http://schemas.microsoft.com/office/drawing/2014/main" id="{92FD46FA-14EB-46A2-B4A3-ECD1F49BAC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50" name="Freeform: Shape 249">
              <a:extLst>
                <a:ext uri="{FF2B5EF4-FFF2-40B4-BE49-F238E27FC236}">
                  <a16:creationId xmlns:a16="http://schemas.microsoft.com/office/drawing/2014/main" id="{1CD84E07-49A9-40E3-B34C-91C156C9C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51" name="Freeform: Shape 250">
              <a:extLst>
                <a:ext uri="{FF2B5EF4-FFF2-40B4-BE49-F238E27FC236}">
                  <a16:creationId xmlns:a16="http://schemas.microsoft.com/office/drawing/2014/main" id="{F3090306-C384-44A0-8C38-77397133BA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52" name="Freeform: Shape 251">
              <a:extLst>
                <a:ext uri="{FF2B5EF4-FFF2-40B4-BE49-F238E27FC236}">
                  <a16:creationId xmlns:a16="http://schemas.microsoft.com/office/drawing/2014/main" id="{3515E97E-31A4-4273-AB55-8EAD74CB9E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53" name="Freeform: Shape 252">
              <a:extLst>
                <a:ext uri="{FF2B5EF4-FFF2-40B4-BE49-F238E27FC236}">
                  <a16:creationId xmlns:a16="http://schemas.microsoft.com/office/drawing/2014/main" id="{792F63CA-0494-43E2-A0AA-37C35C8326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4" name="Freeform: Shape 253">
              <a:extLst>
                <a:ext uri="{FF2B5EF4-FFF2-40B4-BE49-F238E27FC236}">
                  <a16:creationId xmlns:a16="http://schemas.microsoft.com/office/drawing/2014/main" id="{5389A040-E4CC-4CE7-8B9F-40ECA9ACE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5" name="Freeform: Shape 254">
              <a:extLst>
                <a:ext uri="{FF2B5EF4-FFF2-40B4-BE49-F238E27FC236}">
                  <a16:creationId xmlns:a16="http://schemas.microsoft.com/office/drawing/2014/main" id="{1BA51B23-705C-49BE-B606-8A9B623E0A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56" name="Freeform: Shape 255">
              <a:extLst>
                <a:ext uri="{FF2B5EF4-FFF2-40B4-BE49-F238E27FC236}">
                  <a16:creationId xmlns:a16="http://schemas.microsoft.com/office/drawing/2014/main" id="{B16EF17A-F451-4B5B-9052-33A9116E9D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7" name="Freeform: Shape 256">
              <a:extLst>
                <a:ext uri="{FF2B5EF4-FFF2-40B4-BE49-F238E27FC236}">
                  <a16:creationId xmlns:a16="http://schemas.microsoft.com/office/drawing/2014/main" id="{1B20B7D1-27D7-4E1A-A317-E9E7A105A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58" name="Freeform: Shape 257">
              <a:extLst>
                <a:ext uri="{FF2B5EF4-FFF2-40B4-BE49-F238E27FC236}">
                  <a16:creationId xmlns:a16="http://schemas.microsoft.com/office/drawing/2014/main" id="{1E3FADAF-FD1D-45B2-A40D-EBDD536E75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59" name="Freeform: Shape 258">
              <a:extLst>
                <a:ext uri="{FF2B5EF4-FFF2-40B4-BE49-F238E27FC236}">
                  <a16:creationId xmlns:a16="http://schemas.microsoft.com/office/drawing/2014/main" id="{301257BA-BCE2-4479-A04F-A9DBFAF92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0" name="Freeform: Shape 259">
              <a:extLst>
                <a:ext uri="{FF2B5EF4-FFF2-40B4-BE49-F238E27FC236}">
                  <a16:creationId xmlns:a16="http://schemas.microsoft.com/office/drawing/2014/main" id="{619D0ABC-04D9-405A-A52F-5EEC01762A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1" name="Freeform: Shape 260">
              <a:extLst>
                <a:ext uri="{FF2B5EF4-FFF2-40B4-BE49-F238E27FC236}">
                  <a16:creationId xmlns:a16="http://schemas.microsoft.com/office/drawing/2014/main" id="{123AE5C7-608A-47A7-B7A1-55662B70BF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62" name="Freeform: Shape 261">
              <a:extLst>
                <a:ext uri="{FF2B5EF4-FFF2-40B4-BE49-F238E27FC236}">
                  <a16:creationId xmlns:a16="http://schemas.microsoft.com/office/drawing/2014/main" id="{957BDA1A-3081-45EB-A31E-3F98EC6DC3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3" name="Freeform: Shape 262">
              <a:extLst>
                <a:ext uri="{FF2B5EF4-FFF2-40B4-BE49-F238E27FC236}">
                  <a16:creationId xmlns:a16="http://schemas.microsoft.com/office/drawing/2014/main" id="{683DDA50-C794-4DC5-8297-CFDEB8DCB4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64" name="Freeform: Shape 263">
              <a:extLst>
                <a:ext uri="{FF2B5EF4-FFF2-40B4-BE49-F238E27FC236}">
                  <a16:creationId xmlns:a16="http://schemas.microsoft.com/office/drawing/2014/main" id="{FA42024A-A832-4635-9CE6-B968232CE8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5" name="Freeform: Shape 264">
              <a:extLst>
                <a:ext uri="{FF2B5EF4-FFF2-40B4-BE49-F238E27FC236}">
                  <a16:creationId xmlns:a16="http://schemas.microsoft.com/office/drawing/2014/main" id="{564D00AA-3E68-4F56-80A0-08D5DFFB61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6" name="Freeform: Shape 265">
              <a:extLst>
                <a:ext uri="{FF2B5EF4-FFF2-40B4-BE49-F238E27FC236}">
                  <a16:creationId xmlns:a16="http://schemas.microsoft.com/office/drawing/2014/main" id="{D988A711-E3E8-4172-AFE1-60E93FF10A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7" name="Freeform: Shape 266">
              <a:extLst>
                <a:ext uri="{FF2B5EF4-FFF2-40B4-BE49-F238E27FC236}">
                  <a16:creationId xmlns:a16="http://schemas.microsoft.com/office/drawing/2014/main" id="{7A89FF34-EE34-461C-A3EF-73AC3801B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68" name="Freeform: Shape 267">
              <a:extLst>
                <a:ext uri="{FF2B5EF4-FFF2-40B4-BE49-F238E27FC236}">
                  <a16:creationId xmlns:a16="http://schemas.microsoft.com/office/drawing/2014/main" id="{80D55E43-BE59-444D-B32B-9C0306A126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9" name="Freeform: Shape 268">
              <a:extLst>
                <a:ext uri="{FF2B5EF4-FFF2-40B4-BE49-F238E27FC236}">
                  <a16:creationId xmlns:a16="http://schemas.microsoft.com/office/drawing/2014/main" id="{639C823F-B16B-4DF7-BA6E-0D832AAB2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70" name="Freeform: Shape 269">
              <a:extLst>
                <a:ext uri="{FF2B5EF4-FFF2-40B4-BE49-F238E27FC236}">
                  <a16:creationId xmlns:a16="http://schemas.microsoft.com/office/drawing/2014/main" id="{2E623C08-172F-41EA-90CB-59ED0D583B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1" name="Freeform: Shape 270">
              <a:extLst>
                <a:ext uri="{FF2B5EF4-FFF2-40B4-BE49-F238E27FC236}">
                  <a16:creationId xmlns:a16="http://schemas.microsoft.com/office/drawing/2014/main" id="{94C0577F-0FF9-47D5-8C6D-FC7B4CC318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2" name="Freeform: Shape 271">
              <a:extLst>
                <a:ext uri="{FF2B5EF4-FFF2-40B4-BE49-F238E27FC236}">
                  <a16:creationId xmlns:a16="http://schemas.microsoft.com/office/drawing/2014/main" id="{30C80E9D-7909-4C52-ACAD-80FF874F99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3" name="Freeform: Shape 272">
              <a:extLst>
                <a:ext uri="{FF2B5EF4-FFF2-40B4-BE49-F238E27FC236}">
                  <a16:creationId xmlns:a16="http://schemas.microsoft.com/office/drawing/2014/main" id="{2B9598CE-4E74-4A54-BAB8-59379D2114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74" name="Freeform: Shape 273">
              <a:extLst>
                <a:ext uri="{FF2B5EF4-FFF2-40B4-BE49-F238E27FC236}">
                  <a16:creationId xmlns:a16="http://schemas.microsoft.com/office/drawing/2014/main" id="{E7188EAA-47E1-4B73-8682-C74A0421BE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5" name="Freeform: Shape 274">
              <a:extLst>
                <a:ext uri="{FF2B5EF4-FFF2-40B4-BE49-F238E27FC236}">
                  <a16:creationId xmlns:a16="http://schemas.microsoft.com/office/drawing/2014/main" id="{36900E8B-61F2-411F-B29F-A9CDC6E811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76" name="Freeform: Shape 275">
              <a:extLst>
                <a:ext uri="{FF2B5EF4-FFF2-40B4-BE49-F238E27FC236}">
                  <a16:creationId xmlns:a16="http://schemas.microsoft.com/office/drawing/2014/main" id="{0A25598A-334A-487D-9604-4753EAE81E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7" name="Freeform: Shape 276">
              <a:extLst>
                <a:ext uri="{FF2B5EF4-FFF2-40B4-BE49-F238E27FC236}">
                  <a16:creationId xmlns:a16="http://schemas.microsoft.com/office/drawing/2014/main" id="{C8DBE472-045A-491C-AB7C-4153EE2B00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8" name="Freeform: Shape 277">
              <a:extLst>
                <a:ext uri="{FF2B5EF4-FFF2-40B4-BE49-F238E27FC236}">
                  <a16:creationId xmlns:a16="http://schemas.microsoft.com/office/drawing/2014/main" id="{2F6DD374-5D5F-48BB-8135-8F37EE2C23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9" name="Freeform: Shape 278">
              <a:extLst>
                <a:ext uri="{FF2B5EF4-FFF2-40B4-BE49-F238E27FC236}">
                  <a16:creationId xmlns:a16="http://schemas.microsoft.com/office/drawing/2014/main" id="{386B8A5A-00D0-4291-937B-931B3F19CD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80" name="Freeform: Shape 279">
              <a:extLst>
                <a:ext uri="{FF2B5EF4-FFF2-40B4-BE49-F238E27FC236}">
                  <a16:creationId xmlns:a16="http://schemas.microsoft.com/office/drawing/2014/main" id="{89C10BFA-8067-495D-810E-1F4085F7B4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1" name="Freeform: Shape 280">
              <a:extLst>
                <a:ext uri="{FF2B5EF4-FFF2-40B4-BE49-F238E27FC236}">
                  <a16:creationId xmlns:a16="http://schemas.microsoft.com/office/drawing/2014/main" id="{51F94E69-8294-4AB3-A457-3BD4ACF085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82" name="Freeform: Shape 281">
              <a:extLst>
                <a:ext uri="{FF2B5EF4-FFF2-40B4-BE49-F238E27FC236}">
                  <a16:creationId xmlns:a16="http://schemas.microsoft.com/office/drawing/2014/main" id="{AD2859C5-45C5-4EE2-8272-0FA7A02353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3" name="Freeform: Shape 282">
              <a:extLst>
                <a:ext uri="{FF2B5EF4-FFF2-40B4-BE49-F238E27FC236}">
                  <a16:creationId xmlns:a16="http://schemas.microsoft.com/office/drawing/2014/main" id="{14AFB321-1B9D-41AF-9686-8C689A3F4B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84" name="Freeform: Shape 283">
              <a:extLst>
                <a:ext uri="{FF2B5EF4-FFF2-40B4-BE49-F238E27FC236}">
                  <a16:creationId xmlns:a16="http://schemas.microsoft.com/office/drawing/2014/main" id="{5C4403F4-D893-4E4C-8DFE-E79AE6A62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85" name="Freeform: Shape 284">
              <a:extLst>
                <a:ext uri="{FF2B5EF4-FFF2-40B4-BE49-F238E27FC236}">
                  <a16:creationId xmlns:a16="http://schemas.microsoft.com/office/drawing/2014/main" id="{BA894316-677B-4B51-AF19-0D3FAF96A7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6" name="Freeform: Shape 285">
              <a:extLst>
                <a:ext uri="{FF2B5EF4-FFF2-40B4-BE49-F238E27FC236}">
                  <a16:creationId xmlns:a16="http://schemas.microsoft.com/office/drawing/2014/main" id="{07FDE9AD-8F5A-44B0-AC7E-30148150D0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7" name="Freeform: Shape 286">
              <a:extLst>
                <a:ext uri="{FF2B5EF4-FFF2-40B4-BE49-F238E27FC236}">
                  <a16:creationId xmlns:a16="http://schemas.microsoft.com/office/drawing/2014/main" id="{A4D0E6BA-489D-4EA4-994E-225F7D078B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8" name="Freeform: Shape 287">
              <a:extLst>
                <a:ext uri="{FF2B5EF4-FFF2-40B4-BE49-F238E27FC236}">
                  <a16:creationId xmlns:a16="http://schemas.microsoft.com/office/drawing/2014/main" id="{7EDFBCCB-EC92-4860-BBDB-2EC6355FEE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89" name="Freeform: Shape 288">
              <a:extLst>
                <a:ext uri="{FF2B5EF4-FFF2-40B4-BE49-F238E27FC236}">
                  <a16:creationId xmlns:a16="http://schemas.microsoft.com/office/drawing/2014/main" id="{459DBA8E-2EB0-4C51-A161-2C595B89D4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90" name="Freeform: Shape 289">
              <a:extLst>
                <a:ext uri="{FF2B5EF4-FFF2-40B4-BE49-F238E27FC236}">
                  <a16:creationId xmlns:a16="http://schemas.microsoft.com/office/drawing/2014/main" id="{FB1BA285-9A95-49B7-A098-F38400D92B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91" name="Freeform: Shape 290">
              <a:extLst>
                <a:ext uri="{FF2B5EF4-FFF2-40B4-BE49-F238E27FC236}">
                  <a16:creationId xmlns:a16="http://schemas.microsoft.com/office/drawing/2014/main" id="{D29C405E-90F5-4AB5-8B5F-3CA2F1815A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92" name="Freeform: Shape 291">
              <a:extLst>
                <a:ext uri="{FF2B5EF4-FFF2-40B4-BE49-F238E27FC236}">
                  <a16:creationId xmlns:a16="http://schemas.microsoft.com/office/drawing/2014/main" id="{F7214FFD-3321-412F-9CA5-4BC6E874F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3" name="Freeform: Shape 292">
              <a:extLst>
                <a:ext uri="{FF2B5EF4-FFF2-40B4-BE49-F238E27FC236}">
                  <a16:creationId xmlns:a16="http://schemas.microsoft.com/office/drawing/2014/main" id="{5F16C3D8-64A1-443D-92A7-EA97518A63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4" name="Freeform: Shape 293">
              <a:extLst>
                <a:ext uri="{FF2B5EF4-FFF2-40B4-BE49-F238E27FC236}">
                  <a16:creationId xmlns:a16="http://schemas.microsoft.com/office/drawing/2014/main" id="{7E4EFAB9-436A-4B6B-A16B-8DA3F614A8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5" name="Freeform: Shape 294">
              <a:extLst>
                <a:ext uri="{FF2B5EF4-FFF2-40B4-BE49-F238E27FC236}">
                  <a16:creationId xmlns:a16="http://schemas.microsoft.com/office/drawing/2014/main" id="{037DDFC3-D7A5-443D-8417-D723296DA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96" name="Freeform: Shape 295">
              <a:extLst>
                <a:ext uri="{FF2B5EF4-FFF2-40B4-BE49-F238E27FC236}">
                  <a16:creationId xmlns:a16="http://schemas.microsoft.com/office/drawing/2014/main" id="{253AC142-F4B4-47E8-BBEE-F7D0F8547F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7" name="Freeform: Shape 296">
              <a:extLst>
                <a:ext uri="{FF2B5EF4-FFF2-40B4-BE49-F238E27FC236}">
                  <a16:creationId xmlns:a16="http://schemas.microsoft.com/office/drawing/2014/main" id="{890AAA82-94E2-41D0-AE92-9C87195CC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98" name="Freeform: Shape 297">
              <a:extLst>
                <a:ext uri="{FF2B5EF4-FFF2-40B4-BE49-F238E27FC236}">
                  <a16:creationId xmlns:a16="http://schemas.microsoft.com/office/drawing/2014/main" id="{FD33B856-EF4E-40FC-BDA0-9E26203D0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9" name="Freeform: Shape 298">
              <a:extLst>
                <a:ext uri="{FF2B5EF4-FFF2-40B4-BE49-F238E27FC236}">
                  <a16:creationId xmlns:a16="http://schemas.microsoft.com/office/drawing/2014/main" id="{24AEBF58-C8A2-4D00-9AFB-B5012AEA36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0" name="Freeform: Shape 299">
              <a:extLst>
                <a:ext uri="{FF2B5EF4-FFF2-40B4-BE49-F238E27FC236}">
                  <a16:creationId xmlns:a16="http://schemas.microsoft.com/office/drawing/2014/main" id="{21270E55-4211-4529-BDC3-29B80BDF5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1" name="Freeform: Shape 300">
              <a:extLst>
                <a:ext uri="{FF2B5EF4-FFF2-40B4-BE49-F238E27FC236}">
                  <a16:creationId xmlns:a16="http://schemas.microsoft.com/office/drawing/2014/main" id="{16DD7E91-EFBB-4DD7-B30F-4A13C20BED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2" name="Freeform: Shape 301">
              <a:extLst>
                <a:ext uri="{FF2B5EF4-FFF2-40B4-BE49-F238E27FC236}">
                  <a16:creationId xmlns:a16="http://schemas.microsoft.com/office/drawing/2014/main" id="{96260F31-66FB-4E2C-801E-701C2B859A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3" name="Freeform: Shape 302">
              <a:extLst>
                <a:ext uri="{FF2B5EF4-FFF2-40B4-BE49-F238E27FC236}">
                  <a16:creationId xmlns:a16="http://schemas.microsoft.com/office/drawing/2014/main" id="{B5FEE1C9-3961-4400-AD3E-B5AD93A474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4" name="Freeform: Shape 303">
              <a:extLst>
                <a:ext uri="{FF2B5EF4-FFF2-40B4-BE49-F238E27FC236}">
                  <a16:creationId xmlns:a16="http://schemas.microsoft.com/office/drawing/2014/main" id="{34E1BE05-269F-4A13-99FE-2A973A0E77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05" name="Freeform: Shape 304">
              <a:extLst>
                <a:ext uri="{FF2B5EF4-FFF2-40B4-BE49-F238E27FC236}">
                  <a16:creationId xmlns:a16="http://schemas.microsoft.com/office/drawing/2014/main" id="{2D591FBD-65C6-46C4-AF19-875D652DCF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6" name="Freeform: Shape 305">
              <a:extLst>
                <a:ext uri="{FF2B5EF4-FFF2-40B4-BE49-F238E27FC236}">
                  <a16:creationId xmlns:a16="http://schemas.microsoft.com/office/drawing/2014/main" id="{85F7E635-CB45-4346-BBFB-10FF0576AF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7" name="Freeform: Shape 306">
              <a:extLst>
                <a:ext uri="{FF2B5EF4-FFF2-40B4-BE49-F238E27FC236}">
                  <a16:creationId xmlns:a16="http://schemas.microsoft.com/office/drawing/2014/main" id="{3BDAC885-F0B3-4D66-8587-4384652983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8" name="Freeform: Shape 307">
              <a:extLst>
                <a:ext uri="{FF2B5EF4-FFF2-40B4-BE49-F238E27FC236}">
                  <a16:creationId xmlns:a16="http://schemas.microsoft.com/office/drawing/2014/main" id="{3427A7E1-71C9-42CC-9CAF-53642DC4D0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9" name="Freeform: Shape 308">
              <a:extLst>
                <a:ext uri="{FF2B5EF4-FFF2-40B4-BE49-F238E27FC236}">
                  <a16:creationId xmlns:a16="http://schemas.microsoft.com/office/drawing/2014/main" id="{20BF60C4-2E5D-473E-96B6-D22BB8536F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0" name="Freeform: Shape 309">
              <a:extLst>
                <a:ext uri="{FF2B5EF4-FFF2-40B4-BE49-F238E27FC236}">
                  <a16:creationId xmlns:a16="http://schemas.microsoft.com/office/drawing/2014/main" id="{C4703732-1088-4448-ACC0-D8BD901B2C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1" name="Freeform: Shape 310">
              <a:extLst>
                <a:ext uri="{FF2B5EF4-FFF2-40B4-BE49-F238E27FC236}">
                  <a16:creationId xmlns:a16="http://schemas.microsoft.com/office/drawing/2014/main" id="{6777D706-23BF-4962-98D3-D5AE7DF4EC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12" name="Freeform: Shape 311">
              <a:extLst>
                <a:ext uri="{FF2B5EF4-FFF2-40B4-BE49-F238E27FC236}">
                  <a16:creationId xmlns:a16="http://schemas.microsoft.com/office/drawing/2014/main" id="{783FF777-4C59-44D0-9441-2B40E0A70E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3" name="Freeform: Shape 312">
              <a:extLst>
                <a:ext uri="{FF2B5EF4-FFF2-40B4-BE49-F238E27FC236}">
                  <a16:creationId xmlns:a16="http://schemas.microsoft.com/office/drawing/2014/main" id="{2037F33C-65F4-44B6-9CB2-D32D1552C6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4" name="Freeform: Shape 313">
              <a:extLst>
                <a:ext uri="{FF2B5EF4-FFF2-40B4-BE49-F238E27FC236}">
                  <a16:creationId xmlns:a16="http://schemas.microsoft.com/office/drawing/2014/main" id="{E73BA403-F3FD-4D76-A516-5698375D6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5" name="Freeform: Shape 314">
              <a:extLst>
                <a:ext uri="{FF2B5EF4-FFF2-40B4-BE49-F238E27FC236}">
                  <a16:creationId xmlns:a16="http://schemas.microsoft.com/office/drawing/2014/main" id="{0AF0D29B-415A-4327-A4B4-B5DC8F0AC0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6" name="Freeform: Shape 315">
              <a:extLst>
                <a:ext uri="{FF2B5EF4-FFF2-40B4-BE49-F238E27FC236}">
                  <a16:creationId xmlns:a16="http://schemas.microsoft.com/office/drawing/2014/main" id="{374A9388-F55E-4F94-817D-5BFF0B59E7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7" name="Freeform: Shape 316">
              <a:extLst>
                <a:ext uri="{FF2B5EF4-FFF2-40B4-BE49-F238E27FC236}">
                  <a16:creationId xmlns:a16="http://schemas.microsoft.com/office/drawing/2014/main" id="{30C52183-F223-4E0A-B713-C91589CEB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8" name="Freeform: Shape 317">
              <a:extLst>
                <a:ext uri="{FF2B5EF4-FFF2-40B4-BE49-F238E27FC236}">
                  <a16:creationId xmlns:a16="http://schemas.microsoft.com/office/drawing/2014/main" id="{A6BEE030-DC6B-4CB1-A01B-95CC82552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19" name="Freeform: Shape 318">
              <a:extLst>
                <a:ext uri="{FF2B5EF4-FFF2-40B4-BE49-F238E27FC236}">
                  <a16:creationId xmlns:a16="http://schemas.microsoft.com/office/drawing/2014/main" id="{2D41CF67-37BB-443C-85CF-2A05174FD4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20" name="Freeform: Shape 319">
              <a:extLst>
                <a:ext uri="{FF2B5EF4-FFF2-40B4-BE49-F238E27FC236}">
                  <a16:creationId xmlns:a16="http://schemas.microsoft.com/office/drawing/2014/main" id="{65A449CF-396F-45B8-B268-6824A4E89B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1" name="Freeform: Shape 320">
              <a:extLst>
                <a:ext uri="{FF2B5EF4-FFF2-40B4-BE49-F238E27FC236}">
                  <a16:creationId xmlns:a16="http://schemas.microsoft.com/office/drawing/2014/main" id="{9C20A7EF-7013-4D6C-ADD8-868A931DF2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2" name="Freeform: Shape 321">
              <a:extLst>
                <a:ext uri="{FF2B5EF4-FFF2-40B4-BE49-F238E27FC236}">
                  <a16:creationId xmlns:a16="http://schemas.microsoft.com/office/drawing/2014/main" id="{F787692C-3BA9-4D4D-82F8-E497797AAE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3" name="Freeform: Shape 322">
              <a:extLst>
                <a:ext uri="{FF2B5EF4-FFF2-40B4-BE49-F238E27FC236}">
                  <a16:creationId xmlns:a16="http://schemas.microsoft.com/office/drawing/2014/main" id="{A6D539D6-A55E-40F5-83AC-A77340524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24" name="Freeform: Shape 323">
              <a:extLst>
                <a:ext uri="{FF2B5EF4-FFF2-40B4-BE49-F238E27FC236}">
                  <a16:creationId xmlns:a16="http://schemas.microsoft.com/office/drawing/2014/main" id="{D4D7922F-CA55-4202-B99F-ED303E7044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5" name="Freeform: Shape 324">
              <a:extLst>
                <a:ext uri="{FF2B5EF4-FFF2-40B4-BE49-F238E27FC236}">
                  <a16:creationId xmlns:a16="http://schemas.microsoft.com/office/drawing/2014/main" id="{4120C846-A602-4B6C-9C07-11D2B0F8A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6" name="Freeform: Shape 325">
              <a:extLst>
                <a:ext uri="{FF2B5EF4-FFF2-40B4-BE49-F238E27FC236}">
                  <a16:creationId xmlns:a16="http://schemas.microsoft.com/office/drawing/2014/main" id="{84B5D527-4684-45F5-84CE-73642492DB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7" name="Freeform: Shape 326">
              <a:extLst>
                <a:ext uri="{FF2B5EF4-FFF2-40B4-BE49-F238E27FC236}">
                  <a16:creationId xmlns:a16="http://schemas.microsoft.com/office/drawing/2014/main" id="{FF31CF21-8169-4D45-A115-9CF8D37189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328" name="Freeform: Shape 327">
              <a:extLst>
                <a:ext uri="{FF2B5EF4-FFF2-40B4-BE49-F238E27FC236}">
                  <a16:creationId xmlns:a16="http://schemas.microsoft.com/office/drawing/2014/main" id="{DA8762B9-9CD8-4676-93F5-6C9358A940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9" name="Freeform: Shape 328">
              <a:extLst>
                <a:ext uri="{FF2B5EF4-FFF2-40B4-BE49-F238E27FC236}">
                  <a16:creationId xmlns:a16="http://schemas.microsoft.com/office/drawing/2014/main" id="{A183E80A-70D1-4F52-A92D-D396648CCB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330" name="Freeform: Shape 329">
              <a:extLst>
                <a:ext uri="{FF2B5EF4-FFF2-40B4-BE49-F238E27FC236}">
                  <a16:creationId xmlns:a16="http://schemas.microsoft.com/office/drawing/2014/main" id="{83FBB0F7-E17E-4890-9B66-3625BA1468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31" name="Freeform: Shape 330">
              <a:extLst>
                <a:ext uri="{FF2B5EF4-FFF2-40B4-BE49-F238E27FC236}">
                  <a16:creationId xmlns:a16="http://schemas.microsoft.com/office/drawing/2014/main" id="{708E7BF1-2D4D-44AB-A5CC-0ED91B8462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2" name="Freeform: Shape 331">
              <a:extLst>
                <a:ext uri="{FF2B5EF4-FFF2-40B4-BE49-F238E27FC236}">
                  <a16:creationId xmlns:a16="http://schemas.microsoft.com/office/drawing/2014/main" id="{4B468C4E-6F63-4172-AE1F-8965744DBC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3" name="Freeform: Shape 332">
              <a:extLst>
                <a:ext uri="{FF2B5EF4-FFF2-40B4-BE49-F238E27FC236}">
                  <a16:creationId xmlns:a16="http://schemas.microsoft.com/office/drawing/2014/main" id="{974C7149-F567-4D55-8F48-511DCF3A81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34" name="Freeform: Shape 333">
              <a:extLst>
                <a:ext uri="{FF2B5EF4-FFF2-40B4-BE49-F238E27FC236}">
                  <a16:creationId xmlns:a16="http://schemas.microsoft.com/office/drawing/2014/main" id="{54A551FA-7E10-4D28-9A10-B9A06C0780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5" name="Freeform: Shape 334">
              <a:extLst>
                <a:ext uri="{FF2B5EF4-FFF2-40B4-BE49-F238E27FC236}">
                  <a16:creationId xmlns:a16="http://schemas.microsoft.com/office/drawing/2014/main" id="{1D04F3C0-CE2C-4B8D-A5BD-0E994FD8D9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36" name="Freeform: Shape 335">
              <a:extLst>
                <a:ext uri="{FF2B5EF4-FFF2-40B4-BE49-F238E27FC236}">
                  <a16:creationId xmlns:a16="http://schemas.microsoft.com/office/drawing/2014/main" id="{D2EA9230-DD52-48A9-B268-56744EA506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37" name="Freeform: Shape 336">
              <a:extLst>
                <a:ext uri="{FF2B5EF4-FFF2-40B4-BE49-F238E27FC236}">
                  <a16:creationId xmlns:a16="http://schemas.microsoft.com/office/drawing/2014/main" id="{043A05F5-A8CF-4D01-AF12-95D1ECAE46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8" name="Freeform: Shape 337">
              <a:extLst>
                <a:ext uri="{FF2B5EF4-FFF2-40B4-BE49-F238E27FC236}">
                  <a16:creationId xmlns:a16="http://schemas.microsoft.com/office/drawing/2014/main" id="{1F47C6BC-BD1A-4291-B018-05E5A72E4B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9" name="Freeform: Shape 338">
              <a:extLst>
                <a:ext uri="{FF2B5EF4-FFF2-40B4-BE49-F238E27FC236}">
                  <a16:creationId xmlns:a16="http://schemas.microsoft.com/office/drawing/2014/main" id="{E5B89844-FD17-4048-A3F5-35E390C6EF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40" name="Freeform: Shape 339">
              <a:extLst>
                <a:ext uri="{FF2B5EF4-FFF2-40B4-BE49-F238E27FC236}">
                  <a16:creationId xmlns:a16="http://schemas.microsoft.com/office/drawing/2014/main" id="{B5593F34-8B0E-4D34-9781-B594E2F5D7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1" name="Freeform: Shape 340">
              <a:extLst>
                <a:ext uri="{FF2B5EF4-FFF2-40B4-BE49-F238E27FC236}">
                  <a16:creationId xmlns:a16="http://schemas.microsoft.com/office/drawing/2014/main" id="{4428E4BB-2263-4D19-8254-C9B54B856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42" name="Freeform: Shape 341">
              <a:extLst>
                <a:ext uri="{FF2B5EF4-FFF2-40B4-BE49-F238E27FC236}">
                  <a16:creationId xmlns:a16="http://schemas.microsoft.com/office/drawing/2014/main" id="{2366216E-6EA2-4872-8370-C5EC22520F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3" name="Freeform: Shape 342">
              <a:extLst>
                <a:ext uri="{FF2B5EF4-FFF2-40B4-BE49-F238E27FC236}">
                  <a16:creationId xmlns:a16="http://schemas.microsoft.com/office/drawing/2014/main" id="{D66F8E3F-BF33-4F99-A1F0-EB5885BF2C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4" name="Freeform: Shape 343">
              <a:extLst>
                <a:ext uri="{FF2B5EF4-FFF2-40B4-BE49-F238E27FC236}">
                  <a16:creationId xmlns:a16="http://schemas.microsoft.com/office/drawing/2014/main" id="{EB506747-ED9D-43EA-BD67-DF7971849E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5" name="Freeform: Shape 344">
              <a:extLst>
                <a:ext uri="{FF2B5EF4-FFF2-40B4-BE49-F238E27FC236}">
                  <a16:creationId xmlns:a16="http://schemas.microsoft.com/office/drawing/2014/main" id="{AC803CE8-FFF7-40EA-AF62-102724C324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46" name="Freeform: Shape 345">
              <a:extLst>
                <a:ext uri="{FF2B5EF4-FFF2-40B4-BE49-F238E27FC236}">
                  <a16:creationId xmlns:a16="http://schemas.microsoft.com/office/drawing/2014/main" id="{7EF6FFCA-06CC-4395-AEB0-425719A42D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7" name="Freeform: Shape 346">
              <a:extLst>
                <a:ext uri="{FF2B5EF4-FFF2-40B4-BE49-F238E27FC236}">
                  <a16:creationId xmlns:a16="http://schemas.microsoft.com/office/drawing/2014/main" id="{0D95F285-AAC0-4F32-8665-2677878BD3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48" name="Freeform: Shape 347">
              <a:extLst>
                <a:ext uri="{FF2B5EF4-FFF2-40B4-BE49-F238E27FC236}">
                  <a16:creationId xmlns:a16="http://schemas.microsoft.com/office/drawing/2014/main" id="{8DFCCA2E-BF12-4D26-A5A4-A03387546A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9" name="Freeform: Shape 348">
              <a:extLst>
                <a:ext uri="{FF2B5EF4-FFF2-40B4-BE49-F238E27FC236}">
                  <a16:creationId xmlns:a16="http://schemas.microsoft.com/office/drawing/2014/main" id="{2ABEAC60-6AC3-4D6A-95F9-2E79F6BE00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0" name="Freeform: Shape 349">
              <a:extLst>
                <a:ext uri="{FF2B5EF4-FFF2-40B4-BE49-F238E27FC236}">
                  <a16:creationId xmlns:a16="http://schemas.microsoft.com/office/drawing/2014/main" id="{FA6015B7-49FE-4729-B2F4-585F0F305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1" name="Freeform: Shape 350">
              <a:extLst>
                <a:ext uri="{FF2B5EF4-FFF2-40B4-BE49-F238E27FC236}">
                  <a16:creationId xmlns:a16="http://schemas.microsoft.com/office/drawing/2014/main" id="{D611DEB1-76FE-4625-9449-88E52D15F4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52" name="Freeform: Shape 351">
              <a:extLst>
                <a:ext uri="{FF2B5EF4-FFF2-40B4-BE49-F238E27FC236}">
                  <a16:creationId xmlns:a16="http://schemas.microsoft.com/office/drawing/2014/main" id="{97F031C1-1AA7-4CA7-ADD3-E0577626E1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3" name="Freeform: Shape 352">
              <a:extLst>
                <a:ext uri="{FF2B5EF4-FFF2-40B4-BE49-F238E27FC236}">
                  <a16:creationId xmlns:a16="http://schemas.microsoft.com/office/drawing/2014/main" id="{96F5D0CB-22E6-4536-8403-F42527F31F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54" name="Freeform: Shape 353">
              <a:extLst>
                <a:ext uri="{FF2B5EF4-FFF2-40B4-BE49-F238E27FC236}">
                  <a16:creationId xmlns:a16="http://schemas.microsoft.com/office/drawing/2014/main" id="{A32718AB-7401-4F66-9C77-E06C3CF7CD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5" name="Freeform: Shape 354">
              <a:extLst>
                <a:ext uri="{FF2B5EF4-FFF2-40B4-BE49-F238E27FC236}">
                  <a16:creationId xmlns:a16="http://schemas.microsoft.com/office/drawing/2014/main" id="{85B6B5F1-D1E4-45A3-8117-348D02D2A3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6" name="Freeform: Shape 355">
              <a:extLst>
                <a:ext uri="{FF2B5EF4-FFF2-40B4-BE49-F238E27FC236}">
                  <a16:creationId xmlns:a16="http://schemas.microsoft.com/office/drawing/2014/main" id="{534869FD-184C-42DB-B9DA-293DB67E5E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7" name="Freeform: Shape 356">
              <a:extLst>
                <a:ext uri="{FF2B5EF4-FFF2-40B4-BE49-F238E27FC236}">
                  <a16:creationId xmlns:a16="http://schemas.microsoft.com/office/drawing/2014/main" id="{A781504F-CAFD-4201-B288-8B4A809B43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358" name="Freeform: Shape 357">
              <a:extLst>
                <a:ext uri="{FF2B5EF4-FFF2-40B4-BE49-F238E27FC236}">
                  <a16:creationId xmlns:a16="http://schemas.microsoft.com/office/drawing/2014/main" id="{D9FC8348-2BA6-4631-8AA7-D63CD898C5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9" name="Freeform: Shape 358">
              <a:extLst>
                <a:ext uri="{FF2B5EF4-FFF2-40B4-BE49-F238E27FC236}">
                  <a16:creationId xmlns:a16="http://schemas.microsoft.com/office/drawing/2014/main" id="{C1AF95A2-64EA-45E2-A43B-1EBD56910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360" name="Freeform: Shape 359">
              <a:extLst>
                <a:ext uri="{FF2B5EF4-FFF2-40B4-BE49-F238E27FC236}">
                  <a16:creationId xmlns:a16="http://schemas.microsoft.com/office/drawing/2014/main" id="{CFC80050-240D-434A-BFCB-DE4DA4FAFB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sp>
        <p:nvSpPr>
          <p:cNvPr id="3" name="Content Placeholder 2">
            <a:extLst>
              <a:ext uri="{FF2B5EF4-FFF2-40B4-BE49-F238E27FC236}">
                <a16:creationId xmlns:a16="http://schemas.microsoft.com/office/drawing/2014/main" id="{B8BABB65-645D-8E81-1D06-1DA7C4B26E7A}"/>
              </a:ext>
            </a:extLst>
          </p:cNvPr>
          <p:cNvSpPr>
            <a:spLocks noGrp="1"/>
          </p:cNvSpPr>
          <p:nvPr>
            <p:ph idx="1"/>
          </p:nvPr>
        </p:nvSpPr>
        <p:spPr>
          <a:xfrm>
            <a:off x="6477270" y="1130846"/>
            <a:ext cx="4974771" cy="4351338"/>
          </a:xfrm>
        </p:spPr>
        <p:txBody>
          <a:bodyPr>
            <a:normAutofit/>
          </a:bodyPr>
          <a:lstStyle/>
          <a:p>
            <a:r>
              <a:rPr lang="en-GB" sz="1800">
                <a:solidFill>
                  <a:schemeClr val="bg1"/>
                </a:solidFill>
              </a:rPr>
              <a:t>Any expenditure that had already occurred under a contract could not be recovered in the event of frustration.</a:t>
            </a:r>
          </a:p>
          <a:p>
            <a:endParaRPr lang="en-GB" sz="1800">
              <a:solidFill>
                <a:schemeClr val="bg1"/>
              </a:solidFill>
            </a:endParaRPr>
          </a:p>
          <a:p>
            <a:r>
              <a:rPr lang="en-GB" sz="1800">
                <a:solidFill>
                  <a:schemeClr val="bg1"/>
                </a:solidFill>
              </a:rPr>
              <a:t>Key cases; Appleby v Myers [1867]; Chandler v Webster [1903]</a:t>
            </a:r>
          </a:p>
          <a:p>
            <a:endParaRPr lang="en-GB" sz="1800">
              <a:solidFill>
                <a:schemeClr val="bg1"/>
              </a:solidFill>
            </a:endParaRPr>
          </a:p>
          <a:p>
            <a:r>
              <a:rPr lang="en-GB" sz="1800">
                <a:solidFill>
                  <a:schemeClr val="bg1"/>
                </a:solidFill>
              </a:rPr>
              <a:t>Until the case of 	Fiborsa [1943] – failed consideration – money paid recoverable. </a:t>
            </a:r>
          </a:p>
          <a:p>
            <a:endParaRPr lang="en-GB" sz="1800">
              <a:solidFill>
                <a:schemeClr val="bg1"/>
              </a:solidFill>
            </a:endParaRPr>
          </a:p>
          <a:p>
            <a:r>
              <a:rPr lang="en-GB" sz="1800">
                <a:solidFill>
                  <a:schemeClr val="bg1"/>
                </a:solidFill>
              </a:rPr>
              <a:t>Common law is harsh therefore legislation was created. </a:t>
            </a:r>
          </a:p>
        </p:txBody>
      </p:sp>
      <p:pic>
        <p:nvPicPr>
          <p:cNvPr id="4" name="Recorded Sound">
            <a:hlinkClick r:id="" action="ppaction://media"/>
            <a:extLst>
              <a:ext uri="{FF2B5EF4-FFF2-40B4-BE49-F238E27FC236}">
                <a16:creationId xmlns:a16="http://schemas.microsoft.com/office/drawing/2014/main" id="{EC97659E-8ED7-DBF4-5577-5FAFE628B53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084634" y="5576395"/>
            <a:ext cx="858643" cy="858643"/>
          </a:xfrm>
          <a:prstGeom prst="rect">
            <a:avLst/>
          </a:prstGeom>
        </p:spPr>
      </p:pic>
    </p:spTree>
    <p:extLst>
      <p:ext uri="{BB962C8B-B14F-4D97-AF65-F5344CB8AC3E}">
        <p14:creationId xmlns:p14="http://schemas.microsoft.com/office/powerpoint/2010/main" val="2809458295"/>
      </p:ext>
    </p:extLst>
  </p:cSld>
  <p:clrMapOvr>
    <a:masterClrMapping/>
  </p:clrMapOvr>
  <mc:AlternateContent xmlns:mc="http://schemas.openxmlformats.org/markup-compatibility/2006" xmlns:p14="http://schemas.microsoft.com/office/powerpoint/2010/main">
    <mc:Choice Requires="p14">
      <p:transition spd="slow" p14:dur="2000" advTm="71826"/>
    </mc:Choice>
    <mc:Fallback xmlns="">
      <p:transition spd="slow" advTm="718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182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9FF9F1-2703-A91F-331D-BE15EDBCD7C3}"/>
              </a:ext>
            </a:extLst>
          </p:cNvPr>
          <p:cNvSpPr>
            <a:spLocks noGrp="1"/>
          </p:cNvSpPr>
          <p:nvPr>
            <p:ph type="title"/>
          </p:nvPr>
        </p:nvSpPr>
        <p:spPr>
          <a:xfrm>
            <a:off x="1102368" y="1877492"/>
            <a:ext cx="4030132" cy="3215373"/>
          </a:xfrm>
        </p:spPr>
        <p:txBody>
          <a:bodyPr>
            <a:normAutofit/>
          </a:bodyPr>
          <a:lstStyle/>
          <a:p>
            <a:pPr algn="ctr"/>
            <a:r>
              <a:rPr lang="en-GB" b="1" i="1" u="sng">
                <a:solidFill>
                  <a:schemeClr val="bg1"/>
                </a:solidFill>
              </a:rPr>
              <a:t>Key piece of legislation </a:t>
            </a:r>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44ECBD2B-A254-AC14-DDC8-CEA1D9989665}"/>
              </a:ext>
            </a:extLst>
          </p:cNvPr>
          <p:cNvSpPr>
            <a:spLocks noGrp="1"/>
          </p:cNvSpPr>
          <p:nvPr>
            <p:ph idx="1"/>
          </p:nvPr>
        </p:nvSpPr>
        <p:spPr>
          <a:xfrm>
            <a:off x="6234868" y="1130846"/>
            <a:ext cx="5217173" cy="4351338"/>
          </a:xfrm>
        </p:spPr>
        <p:txBody>
          <a:bodyPr>
            <a:normAutofit/>
          </a:bodyPr>
          <a:lstStyle/>
          <a:p>
            <a:r>
              <a:rPr lang="en-GB" sz="2200">
                <a:solidFill>
                  <a:schemeClr val="bg1"/>
                </a:solidFill>
              </a:rPr>
              <a:t>The law reform (Frustration Contracts) Act 1943 – regulate effects of frustration. </a:t>
            </a:r>
          </a:p>
          <a:p>
            <a:endParaRPr lang="en-GB" sz="2200">
              <a:solidFill>
                <a:schemeClr val="bg1"/>
              </a:solidFill>
            </a:endParaRPr>
          </a:p>
          <a:p>
            <a:r>
              <a:rPr lang="en-GB" sz="2200">
                <a:solidFill>
                  <a:schemeClr val="bg1"/>
                </a:solidFill>
              </a:rPr>
              <a:t>Key sections S.1 (2)</a:t>
            </a:r>
          </a:p>
          <a:p>
            <a:endParaRPr lang="en-GB" sz="2200">
              <a:solidFill>
                <a:schemeClr val="bg1"/>
              </a:solidFill>
            </a:endParaRPr>
          </a:p>
          <a:p>
            <a:r>
              <a:rPr lang="en-GB" sz="2200">
                <a:solidFill>
                  <a:schemeClr val="bg1"/>
                </a:solidFill>
              </a:rPr>
              <a:t>Gamerco SA v ICM [1995] – not fair to make them pay because they had already lost a considerable amount. </a:t>
            </a:r>
          </a:p>
          <a:p>
            <a:endParaRPr lang="en-GB" sz="2200">
              <a:solidFill>
                <a:schemeClr val="bg1"/>
              </a:solidFill>
            </a:endParaRPr>
          </a:p>
          <a:p>
            <a:r>
              <a:rPr lang="en-GB" sz="2200">
                <a:solidFill>
                  <a:schemeClr val="bg1"/>
                </a:solidFill>
              </a:rPr>
              <a:t>Key section ; S.1 (3) </a:t>
            </a:r>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pic>
        <p:nvPicPr>
          <p:cNvPr id="4" name="Recorded Sound">
            <a:hlinkClick r:id="" action="ppaction://media"/>
            <a:extLst>
              <a:ext uri="{FF2B5EF4-FFF2-40B4-BE49-F238E27FC236}">
                <a16:creationId xmlns:a16="http://schemas.microsoft.com/office/drawing/2014/main" id="{5116D2C4-E6AB-FD8A-A743-18E0D8DB3CE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7270075" y="5035754"/>
            <a:ext cx="1497601" cy="1497601"/>
          </a:xfrm>
          <a:prstGeom prst="rect">
            <a:avLst/>
          </a:prstGeom>
        </p:spPr>
      </p:pic>
    </p:spTree>
    <p:extLst>
      <p:ext uri="{BB962C8B-B14F-4D97-AF65-F5344CB8AC3E}">
        <p14:creationId xmlns:p14="http://schemas.microsoft.com/office/powerpoint/2010/main" val="3562341935"/>
      </p:ext>
    </p:extLst>
  </p:cSld>
  <p:clrMapOvr>
    <a:masterClrMapping/>
  </p:clrMapOvr>
  <mc:AlternateContent xmlns:mc="http://schemas.openxmlformats.org/markup-compatibility/2006" xmlns:p14="http://schemas.microsoft.com/office/powerpoint/2010/main">
    <mc:Choice Requires="p14">
      <p:transition spd="slow" p14:dur="2000" advTm="53395"/>
    </mc:Choice>
    <mc:Fallback xmlns="">
      <p:transition spd="slow" advTm="533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339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677BAFB-3BD3-41BB-9107-FAE224AE21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E6823A9B-C188-42D4-847C-3AD928DB14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42784" y="253140"/>
            <a:ext cx="6184555" cy="6184555"/>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Oval 11">
            <a:extLst>
              <a:ext uri="{FF2B5EF4-FFF2-40B4-BE49-F238E27FC236}">
                <a16:creationId xmlns:a16="http://schemas.microsoft.com/office/drawing/2014/main" id="{34B557F3-1A0C-4749-A6DB-EAC082DF3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24848" y="253140"/>
            <a:ext cx="6184555" cy="6184555"/>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accent3"/>
              </a:solidFill>
            </a:endParaRPr>
          </a:p>
        </p:txBody>
      </p:sp>
      <p:sp>
        <p:nvSpPr>
          <p:cNvPr id="14" name="Oval 13">
            <a:extLst>
              <a:ext uri="{FF2B5EF4-FFF2-40B4-BE49-F238E27FC236}">
                <a16:creationId xmlns:a16="http://schemas.microsoft.com/office/drawing/2014/main" id="{55D55AA6-3751-494F-868A-DCEDC5CE82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03723" y="136525"/>
            <a:ext cx="6184555" cy="6184555"/>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3DAA1A7-24CB-FEDB-B76D-C73691D7B7A8}"/>
              </a:ext>
            </a:extLst>
          </p:cNvPr>
          <p:cNvSpPr>
            <a:spLocks noGrp="1"/>
          </p:cNvSpPr>
          <p:nvPr>
            <p:ph type="title"/>
          </p:nvPr>
        </p:nvSpPr>
        <p:spPr>
          <a:xfrm>
            <a:off x="3581400" y="965580"/>
            <a:ext cx="5204489" cy="3160593"/>
          </a:xfrm>
        </p:spPr>
        <p:txBody>
          <a:bodyPr vert="horz" lIns="91440" tIns="45720" rIns="91440" bIns="45720" rtlCol="0" anchor="b">
            <a:normAutofit/>
          </a:bodyPr>
          <a:lstStyle/>
          <a:p>
            <a:pPr algn="ctr"/>
            <a:r>
              <a:rPr lang="en-US" sz="5400" b="1" i="1" u="sng" kern="1200">
                <a:solidFill>
                  <a:schemeClr val="bg1"/>
                </a:solidFill>
                <a:latin typeface="+mj-lt"/>
                <a:ea typeface="+mj-ea"/>
                <a:cs typeface="+mj-cs"/>
              </a:rPr>
              <a:t>Activity</a:t>
            </a:r>
          </a:p>
        </p:txBody>
      </p:sp>
      <p:sp>
        <p:nvSpPr>
          <p:cNvPr id="3" name="Content Placeholder 2">
            <a:extLst>
              <a:ext uri="{FF2B5EF4-FFF2-40B4-BE49-F238E27FC236}">
                <a16:creationId xmlns:a16="http://schemas.microsoft.com/office/drawing/2014/main" id="{B7B2C4BC-3779-7382-AF0E-BB34E8906E79}"/>
              </a:ext>
            </a:extLst>
          </p:cNvPr>
          <p:cNvSpPr>
            <a:spLocks noGrp="1"/>
          </p:cNvSpPr>
          <p:nvPr>
            <p:ph idx="1"/>
          </p:nvPr>
        </p:nvSpPr>
        <p:spPr>
          <a:xfrm>
            <a:off x="3820817" y="4409960"/>
            <a:ext cx="4508641" cy="1116414"/>
          </a:xfrm>
        </p:spPr>
        <p:txBody>
          <a:bodyPr vert="horz" lIns="91440" tIns="45720" rIns="91440" bIns="45720" rtlCol="0">
            <a:normAutofit/>
          </a:bodyPr>
          <a:lstStyle/>
          <a:p>
            <a:pPr marL="0" indent="0" algn="ctr">
              <a:buNone/>
            </a:pPr>
            <a:r>
              <a:rPr lang="en-US" sz="2000" kern="1200" dirty="0">
                <a:solidFill>
                  <a:schemeClr val="bg1"/>
                </a:solidFill>
                <a:latin typeface="+mn-lt"/>
                <a:ea typeface="+mn-ea"/>
                <a:cs typeface="+mn-cs"/>
              </a:rPr>
              <a:t>Let’s take a look at a scenario question.</a:t>
            </a:r>
          </a:p>
        </p:txBody>
      </p:sp>
      <p:sp>
        <p:nvSpPr>
          <p:cNvPr id="16" name="Graphic 212">
            <a:extLst>
              <a:ext uri="{FF2B5EF4-FFF2-40B4-BE49-F238E27FC236}">
                <a16:creationId xmlns:a16="http://schemas.microsoft.com/office/drawing/2014/main" id="{4D4C00DC-4DC6-4CD2-9E31-F17E6CEBC5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56275" y="975977"/>
            <a:ext cx="413564" cy="413564"/>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18" name="Graphic 212">
            <a:extLst>
              <a:ext uri="{FF2B5EF4-FFF2-40B4-BE49-F238E27FC236}">
                <a16:creationId xmlns:a16="http://schemas.microsoft.com/office/drawing/2014/main" id="{D82AB1B2-7970-42CF-8BF5-567C69E9FF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56275" y="975977"/>
            <a:ext cx="413564" cy="413564"/>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grpSp>
        <p:nvGrpSpPr>
          <p:cNvPr id="20" name="Graphic 190">
            <a:extLst>
              <a:ext uri="{FF2B5EF4-FFF2-40B4-BE49-F238E27FC236}">
                <a16:creationId xmlns:a16="http://schemas.microsoft.com/office/drawing/2014/main" id="{66FB5A75-BDE2-4F12-A95B-C48788A7685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80947" y="1755501"/>
            <a:ext cx="1598829" cy="531293"/>
            <a:chOff x="2504802" y="1755501"/>
            <a:chExt cx="1598829" cy="531293"/>
          </a:xfrm>
          <a:solidFill>
            <a:schemeClr val="bg1"/>
          </a:solidFill>
        </p:grpSpPr>
        <p:sp>
          <p:nvSpPr>
            <p:cNvPr id="21" name="Freeform: Shape 20">
              <a:extLst>
                <a:ext uri="{FF2B5EF4-FFF2-40B4-BE49-F238E27FC236}">
                  <a16:creationId xmlns:a16="http://schemas.microsoft.com/office/drawing/2014/main" id="{DC86CBC8-A814-4C0C-A287-7C549693D2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dirty="0"/>
            </a:p>
          </p:txBody>
        </p:sp>
        <p:sp>
          <p:nvSpPr>
            <p:cNvPr id="22" name="Freeform: Shape 21">
              <a:extLst>
                <a:ext uri="{FF2B5EF4-FFF2-40B4-BE49-F238E27FC236}">
                  <a16:creationId xmlns:a16="http://schemas.microsoft.com/office/drawing/2014/main" id="{6AA52F4F-14E6-402F-A196-668B9CA9BC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dirty="0"/>
            </a:p>
          </p:txBody>
        </p:sp>
      </p:grpSp>
      <p:sp>
        <p:nvSpPr>
          <p:cNvPr id="24" name="Oval 23">
            <a:extLst>
              <a:ext uri="{FF2B5EF4-FFF2-40B4-BE49-F238E27FC236}">
                <a16:creationId xmlns:a16="http://schemas.microsoft.com/office/drawing/2014/main" id="{C10FB9CA-E7FA-462C-B537-F1224ED1AC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19820" y="4236107"/>
            <a:ext cx="510988" cy="510988"/>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26" name="Oval 25">
            <a:extLst>
              <a:ext uri="{FF2B5EF4-FFF2-40B4-BE49-F238E27FC236}">
                <a16:creationId xmlns:a16="http://schemas.microsoft.com/office/drawing/2014/main" id="{D8469AE7-A75B-4F37-850B-EF5974ABED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19820" y="4236107"/>
            <a:ext cx="510988" cy="510988"/>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nvGrpSpPr>
          <p:cNvPr id="28" name="Graphic 4">
            <a:extLst>
              <a:ext uri="{FF2B5EF4-FFF2-40B4-BE49-F238E27FC236}">
                <a16:creationId xmlns:a16="http://schemas.microsoft.com/office/drawing/2014/main" id="{63301095-70B2-49AA-8DA9-A35629AD62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597506" y="4175798"/>
            <a:ext cx="1861486" cy="1861665"/>
            <a:chOff x="5734053" y="3067000"/>
            <a:chExt cx="724484" cy="724549"/>
          </a:xfrm>
          <a:solidFill>
            <a:schemeClr val="bg1"/>
          </a:solidFill>
        </p:grpSpPr>
        <p:sp>
          <p:nvSpPr>
            <p:cNvPr id="29" name="Freeform: Shape 28">
              <a:extLst>
                <a:ext uri="{FF2B5EF4-FFF2-40B4-BE49-F238E27FC236}">
                  <a16:creationId xmlns:a16="http://schemas.microsoft.com/office/drawing/2014/main" id="{D218E08C-0BEA-45C2-8C09-4141DDDA00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067000"/>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dirty="0"/>
            </a:p>
          </p:txBody>
        </p:sp>
        <p:sp>
          <p:nvSpPr>
            <p:cNvPr id="30" name="Freeform: Shape 29">
              <a:extLst>
                <a:ext uri="{FF2B5EF4-FFF2-40B4-BE49-F238E27FC236}">
                  <a16:creationId xmlns:a16="http://schemas.microsoft.com/office/drawing/2014/main" id="{232F6090-14E0-44C6-B9FC-C91047BCDC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067000"/>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31" name="Freeform: Shape 30">
              <a:extLst>
                <a:ext uri="{FF2B5EF4-FFF2-40B4-BE49-F238E27FC236}">
                  <a16:creationId xmlns:a16="http://schemas.microsoft.com/office/drawing/2014/main" id="{FDB9402B-335C-4892-9E7C-C400E95BE0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32" name="Freeform: Shape 31">
              <a:extLst>
                <a:ext uri="{FF2B5EF4-FFF2-40B4-BE49-F238E27FC236}">
                  <a16:creationId xmlns:a16="http://schemas.microsoft.com/office/drawing/2014/main" id="{E7A4371D-4448-409A-93F3-0C92E3EBDC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33" name="Freeform: Shape 32">
              <a:extLst>
                <a:ext uri="{FF2B5EF4-FFF2-40B4-BE49-F238E27FC236}">
                  <a16:creationId xmlns:a16="http://schemas.microsoft.com/office/drawing/2014/main" id="{780149CB-4B8F-4FD1-AC5E-25670C9EA0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34" name="Freeform: Shape 33">
              <a:extLst>
                <a:ext uri="{FF2B5EF4-FFF2-40B4-BE49-F238E27FC236}">
                  <a16:creationId xmlns:a16="http://schemas.microsoft.com/office/drawing/2014/main" id="{92D49A1A-35B0-4620-9D1E-A782A0E978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2" y="3067000"/>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35" name="Freeform: Shape 34">
              <a:extLst>
                <a:ext uri="{FF2B5EF4-FFF2-40B4-BE49-F238E27FC236}">
                  <a16:creationId xmlns:a16="http://schemas.microsoft.com/office/drawing/2014/main" id="{AFF46F08-B1E4-44C1-BD4A-4191D6EAD9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36" name="Freeform: Shape 35">
              <a:extLst>
                <a:ext uri="{FF2B5EF4-FFF2-40B4-BE49-F238E27FC236}">
                  <a16:creationId xmlns:a16="http://schemas.microsoft.com/office/drawing/2014/main" id="{8DB16610-3D81-4E5C-850D-5D1245C0DC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12624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dirty="0"/>
            </a:p>
          </p:txBody>
        </p:sp>
        <p:sp>
          <p:nvSpPr>
            <p:cNvPr id="37" name="Freeform: Shape 36">
              <a:extLst>
                <a:ext uri="{FF2B5EF4-FFF2-40B4-BE49-F238E27FC236}">
                  <a16:creationId xmlns:a16="http://schemas.microsoft.com/office/drawing/2014/main" id="{E05501B2-83AC-4299-BE5A-8CA16B4089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12624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38" name="Freeform: Shape 37">
              <a:extLst>
                <a:ext uri="{FF2B5EF4-FFF2-40B4-BE49-F238E27FC236}">
                  <a16:creationId xmlns:a16="http://schemas.microsoft.com/office/drawing/2014/main" id="{07CF1B90-3B3A-403E-A94F-8B82945D07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12624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39" name="Freeform: Shape 38">
              <a:extLst>
                <a:ext uri="{FF2B5EF4-FFF2-40B4-BE49-F238E27FC236}">
                  <a16:creationId xmlns:a16="http://schemas.microsoft.com/office/drawing/2014/main" id="{56A1CBA9-4AC1-4C42-9429-3FF31DF282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12624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40" name="Freeform: Shape 39">
              <a:extLst>
                <a:ext uri="{FF2B5EF4-FFF2-40B4-BE49-F238E27FC236}">
                  <a16:creationId xmlns:a16="http://schemas.microsoft.com/office/drawing/2014/main" id="{21318D9B-FD39-402A-ADFA-0E6CC789A7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12624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41" name="Freeform: Shape 40">
              <a:extLst>
                <a:ext uri="{FF2B5EF4-FFF2-40B4-BE49-F238E27FC236}">
                  <a16:creationId xmlns:a16="http://schemas.microsoft.com/office/drawing/2014/main" id="{333FB08F-B346-47C0-A7CD-1DE53E6C0D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12624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42" name="Freeform: Shape 41">
              <a:extLst>
                <a:ext uri="{FF2B5EF4-FFF2-40B4-BE49-F238E27FC236}">
                  <a16:creationId xmlns:a16="http://schemas.microsoft.com/office/drawing/2014/main" id="{893AD6F2-6408-4A8E-9749-CB7388EF3D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12624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43" name="Freeform: Shape 42">
              <a:extLst>
                <a:ext uri="{FF2B5EF4-FFF2-40B4-BE49-F238E27FC236}">
                  <a16:creationId xmlns:a16="http://schemas.microsoft.com/office/drawing/2014/main" id="{715D9D2F-1568-4BE3-A54A-69F52492B0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185393"/>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44" name="Freeform: Shape 43">
              <a:extLst>
                <a:ext uri="{FF2B5EF4-FFF2-40B4-BE49-F238E27FC236}">
                  <a16:creationId xmlns:a16="http://schemas.microsoft.com/office/drawing/2014/main" id="{9AB547A7-0D80-491F-98B4-C6B7CC4FC4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185393"/>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45" name="Freeform: Shape 44">
              <a:extLst>
                <a:ext uri="{FF2B5EF4-FFF2-40B4-BE49-F238E27FC236}">
                  <a16:creationId xmlns:a16="http://schemas.microsoft.com/office/drawing/2014/main" id="{7E2693CD-DAF5-4B26-9A2F-17673BF318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18539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46" name="Freeform: Shape 45">
              <a:extLst>
                <a:ext uri="{FF2B5EF4-FFF2-40B4-BE49-F238E27FC236}">
                  <a16:creationId xmlns:a16="http://schemas.microsoft.com/office/drawing/2014/main" id="{A96EEE12-952A-4693-B161-D7071D6010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18539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47" name="Freeform: Shape 46">
              <a:extLst>
                <a:ext uri="{FF2B5EF4-FFF2-40B4-BE49-F238E27FC236}">
                  <a16:creationId xmlns:a16="http://schemas.microsoft.com/office/drawing/2014/main" id="{F4228DCC-1611-4BDC-90AA-231F67EB11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18539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48" name="Freeform: Shape 47">
              <a:extLst>
                <a:ext uri="{FF2B5EF4-FFF2-40B4-BE49-F238E27FC236}">
                  <a16:creationId xmlns:a16="http://schemas.microsoft.com/office/drawing/2014/main" id="{DA163C3C-D3DF-461F-B6A8-90C7C227D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2" y="3185393"/>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49" name="Freeform: Shape 48">
              <a:extLst>
                <a:ext uri="{FF2B5EF4-FFF2-40B4-BE49-F238E27FC236}">
                  <a16:creationId xmlns:a16="http://schemas.microsoft.com/office/drawing/2014/main" id="{4D021D29-2980-41C3-AB83-DA93C105BC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18539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50" name="Freeform: Shape 49">
              <a:extLst>
                <a:ext uri="{FF2B5EF4-FFF2-40B4-BE49-F238E27FC236}">
                  <a16:creationId xmlns:a16="http://schemas.microsoft.com/office/drawing/2014/main" id="{AC09C1FA-1A9D-49A7-9D73-8B777140A3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244637"/>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51" name="Freeform: Shape 50">
              <a:extLst>
                <a:ext uri="{FF2B5EF4-FFF2-40B4-BE49-F238E27FC236}">
                  <a16:creationId xmlns:a16="http://schemas.microsoft.com/office/drawing/2014/main" id="{0B8D8CD4-7B9B-48A5-BC59-0CB859354F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244635"/>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52" name="Freeform: Shape 51">
              <a:extLst>
                <a:ext uri="{FF2B5EF4-FFF2-40B4-BE49-F238E27FC236}">
                  <a16:creationId xmlns:a16="http://schemas.microsoft.com/office/drawing/2014/main" id="{224D0A27-A8B0-4020-9399-24127726E6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244635"/>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53" name="Freeform: Shape 52">
              <a:extLst>
                <a:ext uri="{FF2B5EF4-FFF2-40B4-BE49-F238E27FC236}">
                  <a16:creationId xmlns:a16="http://schemas.microsoft.com/office/drawing/2014/main" id="{168E8EBA-9F8C-4650-B9BE-38A0A56BCF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244635"/>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54" name="Freeform: Shape 53">
              <a:extLst>
                <a:ext uri="{FF2B5EF4-FFF2-40B4-BE49-F238E27FC236}">
                  <a16:creationId xmlns:a16="http://schemas.microsoft.com/office/drawing/2014/main" id="{6A460BB3-2605-4AA2-AE1D-B9FB61EBF2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244635"/>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55" name="Freeform: Shape 54">
              <a:extLst>
                <a:ext uri="{FF2B5EF4-FFF2-40B4-BE49-F238E27FC236}">
                  <a16:creationId xmlns:a16="http://schemas.microsoft.com/office/drawing/2014/main" id="{1E2E38EE-DBBE-4CC1-9498-E7193E1B28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244637"/>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56" name="Freeform: Shape 55">
              <a:extLst>
                <a:ext uri="{FF2B5EF4-FFF2-40B4-BE49-F238E27FC236}">
                  <a16:creationId xmlns:a16="http://schemas.microsoft.com/office/drawing/2014/main" id="{BF191D5C-7D2A-4408-A8F2-389D2360F9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244635"/>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57" name="Freeform: Shape 56">
              <a:extLst>
                <a:ext uri="{FF2B5EF4-FFF2-40B4-BE49-F238E27FC236}">
                  <a16:creationId xmlns:a16="http://schemas.microsoft.com/office/drawing/2014/main" id="{08F7193B-B379-4921-9F17-1841D50611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303786"/>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58" name="Freeform: Shape 57">
              <a:extLst>
                <a:ext uri="{FF2B5EF4-FFF2-40B4-BE49-F238E27FC236}">
                  <a16:creationId xmlns:a16="http://schemas.microsoft.com/office/drawing/2014/main" id="{B4C5E53C-6003-4F74-B1CA-C7EA1E4993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30378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59" name="Freeform: Shape 58">
              <a:extLst>
                <a:ext uri="{FF2B5EF4-FFF2-40B4-BE49-F238E27FC236}">
                  <a16:creationId xmlns:a16="http://schemas.microsoft.com/office/drawing/2014/main" id="{CB97B2B1-1CF5-46A5-940D-AB8F57F590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0" name="Freeform: Shape 59">
              <a:extLst>
                <a:ext uri="{FF2B5EF4-FFF2-40B4-BE49-F238E27FC236}">
                  <a16:creationId xmlns:a16="http://schemas.microsoft.com/office/drawing/2014/main" id="{0783F4F1-D8CE-4453-B79B-AD976E272C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1" name="Freeform: Shape 60">
              <a:extLst>
                <a:ext uri="{FF2B5EF4-FFF2-40B4-BE49-F238E27FC236}">
                  <a16:creationId xmlns:a16="http://schemas.microsoft.com/office/drawing/2014/main" id="{06A7A4C9-F24F-4F00-A2FA-29E788A091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2" name="Freeform: Shape 61">
              <a:extLst>
                <a:ext uri="{FF2B5EF4-FFF2-40B4-BE49-F238E27FC236}">
                  <a16:creationId xmlns:a16="http://schemas.microsoft.com/office/drawing/2014/main" id="{EB694A32-59D6-46E3-8CE4-E4C485C2CB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303786"/>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3" name="Freeform: Shape 62">
              <a:extLst>
                <a:ext uri="{FF2B5EF4-FFF2-40B4-BE49-F238E27FC236}">
                  <a16:creationId xmlns:a16="http://schemas.microsoft.com/office/drawing/2014/main" id="{983EBB4C-28FF-41C6-90D6-5F30FC0868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4" name="Freeform: Shape 63">
              <a:extLst>
                <a:ext uri="{FF2B5EF4-FFF2-40B4-BE49-F238E27FC236}">
                  <a16:creationId xmlns:a16="http://schemas.microsoft.com/office/drawing/2014/main" id="{0707659D-8AE9-49B5-AB29-ECC099F495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363031"/>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65" name="Freeform: Shape 64">
              <a:extLst>
                <a:ext uri="{FF2B5EF4-FFF2-40B4-BE49-F238E27FC236}">
                  <a16:creationId xmlns:a16="http://schemas.microsoft.com/office/drawing/2014/main" id="{5C987ECC-9573-46EA-9C4A-7C3CAE3938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36302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66" name="Freeform: Shape 65">
              <a:extLst>
                <a:ext uri="{FF2B5EF4-FFF2-40B4-BE49-F238E27FC236}">
                  <a16:creationId xmlns:a16="http://schemas.microsoft.com/office/drawing/2014/main" id="{4DAF6708-18C2-4082-B024-6CEA32AE0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3630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67" name="Freeform: Shape 66">
              <a:extLst>
                <a:ext uri="{FF2B5EF4-FFF2-40B4-BE49-F238E27FC236}">
                  <a16:creationId xmlns:a16="http://schemas.microsoft.com/office/drawing/2014/main" id="{72CBB5AE-39E2-4D9B-A834-64D31B0032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3630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68" name="Freeform: Shape 67">
              <a:extLst>
                <a:ext uri="{FF2B5EF4-FFF2-40B4-BE49-F238E27FC236}">
                  <a16:creationId xmlns:a16="http://schemas.microsoft.com/office/drawing/2014/main" id="{4592DE98-77BF-4E8E-AEB4-1934207BAE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3630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69" name="Freeform: Shape 68">
              <a:extLst>
                <a:ext uri="{FF2B5EF4-FFF2-40B4-BE49-F238E27FC236}">
                  <a16:creationId xmlns:a16="http://schemas.microsoft.com/office/drawing/2014/main" id="{5AF5D9A0-BA94-4D2B-8479-26C55355B6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363031"/>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70" name="Freeform: Shape 69">
              <a:extLst>
                <a:ext uri="{FF2B5EF4-FFF2-40B4-BE49-F238E27FC236}">
                  <a16:creationId xmlns:a16="http://schemas.microsoft.com/office/drawing/2014/main" id="{2CAA6A8E-7ACF-4EF7-AAD6-734A009DCF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3630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71" name="Freeform: Shape 70">
              <a:extLst>
                <a:ext uri="{FF2B5EF4-FFF2-40B4-BE49-F238E27FC236}">
                  <a16:creationId xmlns:a16="http://schemas.microsoft.com/office/drawing/2014/main" id="{D3DD3695-F212-4BAD-BBB3-EC1F624740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422181"/>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72" name="Freeform: Shape 71">
              <a:extLst>
                <a:ext uri="{FF2B5EF4-FFF2-40B4-BE49-F238E27FC236}">
                  <a16:creationId xmlns:a16="http://schemas.microsoft.com/office/drawing/2014/main" id="{AB1B3ECB-7594-4C5C-B62B-E686C0A89E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4221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73" name="Freeform: Shape 72">
              <a:extLst>
                <a:ext uri="{FF2B5EF4-FFF2-40B4-BE49-F238E27FC236}">
                  <a16:creationId xmlns:a16="http://schemas.microsoft.com/office/drawing/2014/main" id="{5EE54C3C-D9E5-4782-B8F6-058EB2D63E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4221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74" name="Freeform: Shape 73">
              <a:extLst>
                <a:ext uri="{FF2B5EF4-FFF2-40B4-BE49-F238E27FC236}">
                  <a16:creationId xmlns:a16="http://schemas.microsoft.com/office/drawing/2014/main" id="{EAE78EEE-DC43-44E1-AB47-ACB80F94B1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4221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75" name="Freeform: Shape 74">
              <a:extLst>
                <a:ext uri="{FF2B5EF4-FFF2-40B4-BE49-F238E27FC236}">
                  <a16:creationId xmlns:a16="http://schemas.microsoft.com/office/drawing/2014/main" id="{847D67EF-1141-4582-866E-FE02FB2360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4221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76" name="Freeform: Shape 75">
              <a:extLst>
                <a:ext uri="{FF2B5EF4-FFF2-40B4-BE49-F238E27FC236}">
                  <a16:creationId xmlns:a16="http://schemas.microsoft.com/office/drawing/2014/main" id="{99ECC931-60A1-4628-A34B-4B68DA3CC2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422181"/>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77" name="Freeform: Shape 76">
              <a:extLst>
                <a:ext uri="{FF2B5EF4-FFF2-40B4-BE49-F238E27FC236}">
                  <a16:creationId xmlns:a16="http://schemas.microsoft.com/office/drawing/2014/main" id="{A587D2BE-3417-44AE-BEEF-57F88CECB4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4221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78" name="Freeform: Shape 77">
              <a:extLst>
                <a:ext uri="{FF2B5EF4-FFF2-40B4-BE49-F238E27FC236}">
                  <a16:creationId xmlns:a16="http://schemas.microsoft.com/office/drawing/2014/main" id="{FCEB2ED3-A08D-4286-B75D-893289F3F3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067000"/>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79" name="Freeform: Shape 78">
              <a:extLst>
                <a:ext uri="{FF2B5EF4-FFF2-40B4-BE49-F238E27FC236}">
                  <a16:creationId xmlns:a16="http://schemas.microsoft.com/office/drawing/2014/main" id="{7C7DB7BB-8173-4377-85B0-032B7BDAB6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80" name="Freeform: Shape 79">
              <a:extLst>
                <a:ext uri="{FF2B5EF4-FFF2-40B4-BE49-F238E27FC236}">
                  <a16:creationId xmlns:a16="http://schemas.microsoft.com/office/drawing/2014/main" id="{93EF69B4-3F48-4509-8BF8-926E23BC1D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067000"/>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dirty="0"/>
            </a:p>
          </p:txBody>
        </p:sp>
        <p:sp>
          <p:nvSpPr>
            <p:cNvPr id="81" name="Freeform: Shape 80">
              <a:extLst>
                <a:ext uri="{FF2B5EF4-FFF2-40B4-BE49-F238E27FC236}">
                  <a16:creationId xmlns:a16="http://schemas.microsoft.com/office/drawing/2014/main" id="{C1A86650-1EF5-46E3-885D-96985105A8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82" name="Freeform: Shape 81">
              <a:extLst>
                <a:ext uri="{FF2B5EF4-FFF2-40B4-BE49-F238E27FC236}">
                  <a16:creationId xmlns:a16="http://schemas.microsoft.com/office/drawing/2014/main" id="{47EBBDE2-BD90-481F-A671-34E2186FB0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dirty="0"/>
            </a:p>
          </p:txBody>
        </p:sp>
        <p:sp>
          <p:nvSpPr>
            <p:cNvPr id="83" name="Freeform: Shape 82">
              <a:extLst>
                <a:ext uri="{FF2B5EF4-FFF2-40B4-BE49-F238E27FC236}">
                  <a16:creationId xmlns:a16="http://schemas.microsoft.com/office/drawing/2014/main" id="{87DAF1CB-838D-4C5C-8FB7-76BF677FEB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84" name="Freeform: Shape 83">
              <a:extLst>
                <a:ext uri="{FF2B5EF4-FFF2-40B4-BE49-F238E27FC236}">
                  <a16:creationId xmlns:a16="http://schemas.microsoft.com/office/drawing/2014/main" id="{64573DA8-D2F3-4644-AC79-83843615C4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12624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85" name="Freeform: Shape 84">
              <a:extLst>
                <a:ext uri="{FF2B5EF4-FFF2-40B4-BE49-F238E27FC236}">
                  <a16:creationId xmlns:a16="http://schemas.microsoft.com/office/drawing/2014/main" id="{41AB53B8-0D5C-44BD-A2A9-ABBF659E1F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12624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86" name="Freeform: Shape 85">
              <a:extLst>
                <a:ext uri="{FF2B5EF4-FFF2-40B4-BE49-F238E27FC236}">
                  <a16:creationId xmlns:a16="http://schemas.microsoft.com/office/drawing/2014/main" id="{29B7FA60-B453-4877-8D47-CA1209DF9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12624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dirty="0"/>
            </a:p>
          </p:txBody>
        </p:sp>
        <p:sp>
          <p:nvSpPr>
            <p:cNvPr id="87" name="Freeform: Shape 86">
              <a:extLst>
                <a:ext uri="{FF2B5EF4-FFF2-40B4-BE49-F238E27FC236}">
                  <a16:creationId xmlns:a16="http://schemas.microsoft.com/office/drawing/2014/main" id="{7A6D2414-BCCC-40E8-B990-47642EFE96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12624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88" name="Freeform: Shape 87">
              <a:extLst>
                <a:ext uri="{FF2B5EF4-FFF2-40B4-BE49-F238E27FC236}">
                  <a16:creationId xmlns:a16="http://schemas.microsoft.com/office/drawing/2014/main" id="{B0F37C2B-B7E6-420D-AD39-3AE4A2FBE9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12624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dirty="0"/>
            </a:p>
          </p:txBody>
        </p:sp>
        <p:sp>
          <p:nvSpPr>
            <p:cNvPr id="89" name="Freeform: Shape 88">
              <a:extLst>
                <a:ext uri="{FF2B5EF4-FFF2-40B4-BE49-F238E27FC236}">
                  <a16:creationId xmlns:a16="http://schemas.microsoft.com/office/drawing/2014/main" id="{F6417E45-D7FC-40B8-AD49-941B28D18C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12624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90" name="Freeform: Shape 89">
              <a:extLst>
                <a:ext uri="{FF2B5EF4-FFF2-40B4-BE49-F238E27FC236}">
                  <a16:creationId xmlns:a16="http://schemas.microsoft.com/office/drawing/2014/main" id="{2A8D1963-0C59-476C-AAFA-A7AF4FF508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18539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91" name="Freeform: Shape 90">
              <a:extLst>
                <a:ext uri="{FF2B5EF4-FFF2-40B4-BE49-F238E27FC236}">
                  <a16:creationId xmlns:a16="http://schemas.microsoft.com/office/drawing/2014/main" id="{6BE777A9-EC29-46FC-AD21-AC7FD89B13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18539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92" name="Freeform: Shape 91">
              <a:extLst>
                <a:ext uri="{FF2B5EF4-FFF2-40B4-BE49-F238E27FC236}">
                  <a16:creationId xmlns:a16="http://schemas.microsoft.com/office/drawing/2014/main" id="{C63BA1CE-93FB-42C7-8381-765E500232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18539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93" name="Freeform: Shape 92">
              <a:extLst>
                <a:ext uri="{FF2B5EF4-FFF2-40B4-BE49-F238E27FC236}">
                  <a16:creationId xmlns:a16="http://schemas.microsoft.com/office/drawing/2014/main" id="{7F30F275-ADC8-4FD1-8B4B-673B37517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18539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94" name="Freeform: Shape 93">
              <a:extLst>
                <a:ext uri="{FF2B5EF4-FFF2-40B4-BE49-F238E27FC236}">
                  <a16:creationId xmlns:a16="http://schemas.microsoft.com/office/drawing/2014/main" id="{DB20529C-F2DD-4607-8DEE-19A9329686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18539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95" name="Freeform: Shape 94">
              <a:extLst>
                <a:ext uri="{FF2B5EF4-FFF2-40B4-BE49-F238E27FC236}">
                  <a16:creationId xmlns:a16="http://schemas.microsoft.com/office/drawing/2014/main" id="{B8029A9A-DFF9-49CE-8CEE-95A6695F39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185391"/>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96" name="Freeform: Shape 95">
              <a:extLst>
                <a:ext uri="{FF2B5EF4-FFF2-40B4-BE49-F238E27FC236}">
                  <a16:creationId xmlns:a16="http://schemas.microsoft.com/office/drawing/2014/main" id="{6822C2EC-B05D-4CE6-9D59-164769D0ED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244634"/>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97" name="Freeform: Shape 96">
              <a:extLst>
                <a:ext uri="{FF2B5EF4-FFF2-40B4-BE49-F238E27FC236}">
                  <a16:creationId xmlns:a16="http://schemas.microsoft.com/office/drawing/2014/main" id="{53A0760F-F576-4A97-94AF-8BBE590844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244634"/>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98" name="Freeform: Shape 97">
              <a:extLst>
                <a:ext uri="{FF2B5EF4-FFF2-40B4-BE49-F238E27FC236}">
                  <a16:creationId xmlns:a16="http://schemas.microsoft.com/office/drawing/2014/main" id="{CA76721C-646A-4910-AD1A-BE6B67767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244634"/>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dirty="0"/>
            </a:p>
          </p:txBody>
        </p:sp>
        <p:sp>
          <p:nvSpPr>
            <p:cNvPr id="99" name="Freeform: Shape 98">
              <a:extLst>
                <a:ext uri="{FF2B5EF4-FFF2-40B4-BE49-F238E27FC236}">
                  <a16:creationId xmlns:a16="http://schemas.microsoft.com/office/drawing/2014/main" id="{065D4766-CAEC-4074-A9E2-6110A12389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244634"/>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00" name="Freeform: Shape 99">
              <a:extLst>
                <a:ext uri="{FF2B5EF4-FFF2-40B4-BE49-F238E27FC236}">
                  <a16:creationId xmlns:a16="http://schemas.microsoft.com/office/drawing/2014/main" id="{4F1A0AC6-319D-49D8-A4FB-17A70E8E89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244634"/>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dirty="0"/>
            </a:p>
          </p:txBody>
        </p:sp>
        <p:sp>
          <p:nvSpPr>
            <p:cNvPr id="101" name="Freeform: Shape 100">
              <a:extLst>
                <a:ext uri="{FF2B5EF4-FFF2-40B4-BE49-F238E27FC236}">
                  <a16:creationId xmlns:a16="http://schemas.microsoft.com/office/drawing/2014/main" id="{79502B48-2B92-45BF-B9AC-1102B38078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24463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02" name="Freeform: Shape 101">
              <a:extLst>
                <a:ext uri="{FF2B5EF4-FFF2-40B4-BE49-F238E27FC236}">
                  <a16:creationId xmlns:a16="http://schemas.microsoft.com/office/drawing/2014/main" id="{6363AFA7-321F-431C-B2FD-ADCB4D24BD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30378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03" name="Freeform: Shape 102">
              <a:extLst>
                <a:ext uri="{FF2B5EF4-FFF2-40B4-BE49-F238E27FC236}">
                  <a16:creationId xmlns:a16="http://schemas.microsoft.com/office/drawing/2014/main" id="{33EDDE1B-7379-4973-8CFD-F3C737104D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04" name="Freeform: Shape 103">
              <a:extLst>
                <a:ext uri="{FF2B5EF4-FFF2-40B4-BE49-F238E27FC236}">
                  <a16:creationId xmlns:a16="http://schemas.microsoft.com/office/drawing/2014/main" id="{1F20B58A-2DB8-46B2-9E93-9C8C817DCD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30378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105" name="Freeform: Shape 104">
              <a:extLst>
                <a:ext uri="{FF2B5EF4-FFF2-40B4-BE49-F238E27FC236}">
                  <a16:creationId xmlns:a16="http://schemas.microsoft.com/office/drawing/2014/main" id="{A5A3EF12-3DA1-4505-A44B-1B96348873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06" name="Freeform: Shape 105">
              <a:extLst>
                <a:ext uri="{FF2B5EF4-FFF2-40B4-BE49-F238E27FC236}">
                  <a16:creationId xmlns:a16="http://schemas.microsoft.com/office/drawing/2014/main" id="{5B08812B-9264-47E7-8EC8-1233869F6B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107" name="Freeform: Shape 106">
              <a:extLst>
                <a:ext uri="{FF2B5EF4-FFF2-40B4-BE49-F238E27FC236}">
                  <a16:creationId xmlns:a16="http://schemas.microsoft.com/office/drawing/2014/main" id="{2A29F226-A243-410B-BEE4-EBA9DD76F8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30378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08" name="Freeform: Shape 107">
              <a:extLst>
                <a:ext uri="{FF2B5EF4-FFF2-40B4-BE49-F238E27FC236}">
                  <a16:creationId xmlns:a16="http://schemas.microsoft.com/office/drawing/2014/main" id="{9DF57348-F837-475C-A7AA-3C7210041E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363028"/>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09" name="Freeform: Shape 108">
              <a:extLst>
                <a:ext uri="{FF2B5EF4-FFF2-40B4-BE49-F238E27FC236}">
                  <a16:creationId xmlns:a16="http://schemas.microsoft.com/office/drawing/2014/main" id="{1E41B89A-9A45-4947-ADB0-9400400498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36302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10" name="Freeform: Shape 109">
              <a:extLst>
                <a:ext uri="{FF2B5EF4-FFF2-40B4-BE49-F238E27FC236}">
                  <a16:creationId xmlns:a16="http://schemas.microsoft.com/office/drawing/2014/main" id="{6C1F1525-32BC-46E1-84E6-C2BB88730B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363028"/>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dirty="0"/>
            </a:p>
          </p:txBody>
        </p:sp>
        <p:sp>
          <p:nvSpPr>
            <p:cNvPr id="111" name="Freeform: Shape 110">
              <a:extLst>
                <a:ext uri="{FF2B5EF4-FFF2-40B4-BE49-F238E27FC236}">
                  <a16:creationId xmlns:a16="http://schemas.microsoft.com/office/drawing/2014/main" id="{C73A8972-BA44-40C6-B045-83E78C4D4A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36302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12" name="Freeform: Shape 111">
              <a:extLst>
                <a:ext uri="{FF2B5EF4-FFF2-40B4-BE49-F238E27FC236}">
                  <a16:creationId xmlns:a16="http://schemas.microsoft.com/office/drawing/2014/main" id="{C196E956-03D1-4F79-826A-A2F5E3DEF1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36302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dirty="0"/>
            </a:p>
          </p:txBody>
        </p:sp>
        <p:sp>
          <p:nvSpPr>
            <p:cNvPr id="113" name="Freeform: Shape 112">
              <a:extLst>
                <a:ext uri="{FF2B5EF4-FFF2-40B4-BE49-F238E27FC236}">
                  <a16:creationId xmlns:a16="http://schemas.microsoft.com/office/drawing/2014/main" id="{ADA7B07B-EAC8-4FA5-B14F-3ABF8BA7A2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363029"/>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14" name="Freeform: Shape 113">
              <a:extLst>
                <a:ext uri="{FF2B5EF4-FFF2-40B4-BE49-F238E27FC236}">
                  <a16:creationId xmlns:a16="http://schemas.microsoft.com/office/drawing/2014/main" id="{93C28672-FF9E-4FE0-AC47-2FDD26CD75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42217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15" name="Freeform: Shape 114">
              <a:extLst>
                <a:ext uri="{FF2B5EF4-FFF2-40B4-BE49-F238E27FC236}">
                  <a16:creationId xmlns:a16="http://schemas.microsoft.com/office/drawing/2014/main" id="{E347BAB3-EA9C-4ADD-AE5E-28F2E3C538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4221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16" name="Freeform: Shape 115">
              <a:extLst>
                <a:ext uri="{FF2B5EF4-FFF2-40B4-BE49-F238E27FC236}">
                  <a16:creationId xmlns:a16="http://schemas.microsoft.com/office/drawing/2014/main" id="{321920C4-EE31-4F03-A0D5-A280D3F4B1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42217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117" name="Freeform: Shape 116">
              <a:extLst>
                <a:ext uri="{FF2B5EF4-FFF2-40B4-BE49-F238E27FC236}">
                  <a16:creationId xmlns:a16="http://schemas.microsoft.com/office/drawing/2014/main" id="{6EBB3D05-4C78-4F10-8D03-8909DBCFB3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42217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18" name="Freeform: Shape 117">
              <a:extLst>
                <a:ext uri="{FF2B5EF4-FFF2-40B4-BE49-F238E27FC236}">
                  <a16:creationId xmlns:a16="http://schemas.microsoft.com/office/drawing/2014/main" id="{FC65F531-84E4-463F-8791-EB6EDFA639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4221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119" name="Freeform: Shape 118">
              <a:extLst>
                <a:ext uri="{FF2B5EF4-FFF2-40B4-BE49-F238E27FC236}">
                  <a16:creationId xmlns:a16="http://schemas.microsoft.com/office/drawing/2014/main" id="{A63BB6A3-D482-43F2-9F5F-20E163CC44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4221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20" name="Freeform: Shape 119">
              <a:extLst>
                <a:ext uri="{FF2B5EF4-FFF2-40B4-BE49-F238E27FC236}">
                  <a16:creationId xmlns:a16="http://schemas.microsoft.com/office/drawing/2014/main" id="{ABDCCD34-EB5D-4194-8A28-1424E98AE4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481330"/>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dirty="0"/>
            </a:p>
          </p:txBody>
        </p:sp>
        <p:sp>
          <p:nvSpPr>
            <p:cNvPr id="121" name="Freeform: Shape 120">
              <a:extLst>
                <a:ext uri="{FF2B5EF4-FFF2-40B4-BE49-F238E27FC236}">
                  <a16:creationId xmlns:a16="http://schemas.microsoft.com/office/drawing/2014/main" id="{F058544E-163D-4FFF-9A69-0B3A3F2D66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481330"/>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122" name="Freeform: Shape 121">
              <a:extLst>
                <a:ext uri="{FF2B5EF4-FFF2-40B4-BE49-F238E27FC236}">
                  <a16:creationId xmlns:a16="http://schemas.microsoft.com/office/drawing/2014/main" id="{11041486-0577-4F0E-8DD5-5E20E26729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23" name="Freeform: Shape 122">
              <a:extLst>
                <a:ext uri="{FF2B5EF4-FFF2-40B4-BE49-F238E27FC236}">
                  <a16:creationId xmlns:a16="http://schemas.microsoft.com/office/drawing/2014/main" id="{71D11099-C84E-43AC-9F20-92460E1708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24" name="Freeform: Shape 123">
              <a:extLst>
                <a:ext uri="{FF2B5EF4-FFF2-40B4-BE49-F238E27FC236}">
                  <a16:creationId xmlns:a16="http://schemas.microsoft.com/office/drawing/2014/main" id="{E598FB87-8AFF-4C56-9E2C-776F4641E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25" name="Freeform: Shape 124">
              <a:extLst>
                <a:ext uri="{FF2B5EF4-FFF2-40B4-BE49-F238E27FC236}">
                  <a16:creationId xmlns:a16="http://schemas.microsoft.com/office/drawing/2014/main" id="{7701E761-16DE-4350-9718-DD81B37FB9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2" y="3481330"/>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126" name="Freeform: Shape 125">
              <a:extLst>
                <a:ext uri="{FF2B5EF4-FFF2-40B4-BE49-F238E27FC236}">
                  <a16:creationId xmlns:a16="http://schemas.microsoft.com/office/drawing/2014/main" id="{552E747F-E415-4348-A11A-4CABCB64B5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27" name="Freeform: Shape 126">
              <a:extLst>
                <a:ext uri="{FF2B5EF4-FFF2-40B4-BE49-F238E27FC236}">
                  <a16:creationId xmlns:a16="http://schemas.microsoft.com/office/drawing/2014/main" id="{C6472F13-E6DE-4469-9563-F478261B6E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54057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128" name="Freeform: Shape 127">
              <a:extLst>
                <a:ext uri="{FF2B5EF4-FFF2-40B4-BE49-F238E27FC236}">
                  <a16:creationId xmlns:a16="http://schemas.microsoft.com/office/drawing/2014/main" id="{5C72FE15-910B-4622-A14C-AFA2DFCC02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540575"/>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sp>
          <p:nvSpPr>
            <p:cNvPr id="129" name="Freeform: Shape 128">
              <a:extLst>
                <a:ext uri="{FF2B5EF4-FFF2-40B4-BE49-F238E27FC236}">
                  <a16:creationId xmlns:a16="http://schemas.microsoft.com/office/drawing/2014/main" id="{BAB8F759-DEFA-4D35-B76E-6D3034FB77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54057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0" name="Freeform: Shape 129">
              <a:extLst>
                <a:ext uri="{FF2B5EF4-FFF2-40B4-BE49-F238E27FC236}">
                  <a16:creationId xmlns:a16="http://schemas.microsoft.com/office/drawing/2014/main" id="{A1BBCEBD-DCE2-4354-B878-49ABEC3679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54057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1" name="Freeform: Shape 130">
              <a:extLst>
                <a:ext uri="{FF2B5EF4-FFF2-40B4-BE49-F238E27FC236}">
                  <a16:creationId xmlns:a16="http://schemas.microsoft.com/office/drawing/2014/main" id="{2CBB3A18-0021-403F-8E24-8805829B42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54057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2" name="Freeform: Shape 131">
              <a:extLst>
                <a:ext uri="{FF2B5EF4-FFF2-40B4-BE49-F238E27FC236}">
                  <a16:creationId xmlns:a16="http://schemas.microsoft.com/office/drawing/2014/main" id="{8FDF7AAC-1EC6-4409-90AB-DBB984883D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2" y="3540575"/>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sp>
          <p:nvSpPr>
            <p:cNvPr id="133" name="Freeform: Shape 132">
              <a:extLst>
                <a:ext uri="{FF2B5EF4-FFF2-40B4-BE49-F238E27FC236}">
                  <a16:creationId xmlns:a16="http://schemas.microsoft.com/office/drawing/2014/main" id="{5B9999E8-7D25-4049-8328-685B556DC6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54057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4" name="Freeform: Shape 133">
              <a:extLst>
                <a:ext uri="{FF2B5EF4-FFF2-40B4-BE49-F238E27FC236}">
                  <a16:creationId xmlns:a16="http://schemas.microsoft.com/office/drawing/2014/main" id="{E77FC8A9-DEAE-424D-B460-12E0F3268D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5997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135" name="Freeform: Shape 134">
              <a:extLst>
                <a:ext uri="{FF2B5EF4-FFF2-40B4-BE49-F238E27FC236}">
                  <a16:creationId xmlns:a16="http://schemas.microsoft.com/office/drawing/2014/main" id="{54F9C69A-0DCF-444A-B970-32B4120483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5997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6" name="Freeform: Shape 135">
              <a:extLst>
                <a:ext uri="{FF2B5EF4-FFF2-40B4-BE49-F238E27FC236}">
                  <a16:creationId xmlns:a16="http://schemas.microsoft.com/office/drawing/2014/main" id="{8BD94DDA-54FF-48EE-9DAC-C0EA6F91D4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5997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7" name="Freeform: Shape 136">
              <a:extLst>
                <a:ext uri="{FF2B5EF4-FFF2-40B4-BE49-F238E27FC236}">
                  <a16:creationId xmlns:a16="http://schemas.microsoft.com/office/drawing/2014/main" id="{E18A6989-0132-4CB7-BB68-EEBC4E0806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5997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8" name="Freeform: Shape 137">
              <a:extLst>
                <a:ext uri="{FF2B5EF4-FFF2-40B4-BE49-F238E27FC236}">
                  <a16:creationId xmlns:a16="http://schemas.microsoft.com/office/drawing/2014/main" id="{A1357332-D19F-4C2B-B474-21D5539B90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5997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9" name="Freeform: Shape 138">
              <a:extLst>
                <a:ext uri="{FF2B5EF4-FFF2-40B4-BE49-F238E27FC236}">
                  <a16:creationId xmlns:a16="http://schemas.microsoft.com/office/drawing/2014/main" id="{295C7590-8B80-428C-95A9-638B265425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5997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0" name="Freeform: Shape 139">
              <a:extLst>
                <a:ext uri="{FF2B5EF4-FFF2-40B4-BE49-F238E27FC236}">
                  <a16:creationId xmlns:a16="http://schemas.microsoft.com/office/drawing/2014/main" id="{CA0E8A31-7520-4726-9D96-43BA87407E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5997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1" name="Freeform: Shape 140">
              <a:extLst>
                <a:ext uri="{FF2B5EF4-FFF2-40B4-BE49-F238E27FC236}">
                  <a16:creationId xmlns:a16="http://schemas.microsoft.com/office/drawing/2014/main" id="{9407EEE0-5D8E-4CCC-A91B-0CB523227C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3" y="3658968"/>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142" name="Freeform: Shape 141">
              <a:extLst>
                <a:ext uri="{FF2B5EF4-FFF2-40B4-BE49-F238E27FC236}">
                  <a16:creationId xmlns:a16="http://schemas.microsoft.com/office/drawing/2014/main" id="{3799DFCC-868B-4257-B530-8E8D616CC5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99" y="3658968"/>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3" name="Freeform: Shape 142">
              <a:extLst>
                <a:ext uri="{FF2B5EF4-FFF2-40B4-BE49-F238E27FC236}">
                  <a16:creationId xmlns:a16="http://schemas.microsoft.com/office/drawing/2014/main" id="{F7F5EEB5-FE82-45A8-97C4-88460ABAFB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49" y="365896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4" name="Freeform: Shape 143">
              <a:extLst>
                <a:ext uri="{FF2B5EF4-FFF2-40B4-BE49-F238E27FC236}">
                  <a16:creationId xmlns:a16="http://schemas.microsoft.com/office/drawing/2014/main" id="{CD76E4C7-EB07-499D-9BC3-FF39C8B613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65896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5" name="Freeform: Shape 144">
              <a:extLst>
                <a:ext uri="{FF2B5EF4-FFF2-40B4-BE49-F238E27FC236}">
                  <a16:creationId xmlns:a16="http://schemas.microsoft.com/office/drawing/2014/main" id="{86EFDF8D-E5F7-4EB8-B8DA-3CC7E21D88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5" y="365896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6" name="Freeform: Shape 145">
              <a:extLst>
                <a:ext uri="{FF2B5EF4-FFF2-40B4-BE49-F238E27FC236}">
                  <a16:creationId xmlns:a16="http://schemas.microsoft.com/office/drawing/2014/main" id="{2CA6506B-EACA-4FB2-81AB-E028F44786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0" y="3658968"/>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7" name="Freeform: Shape 146">
              <a:extLst>
                <a:ext uri="{FF2B5EF4-FFF2-40B4-BE49-F238E27FC236}">
                  <a16:creationId xmlns:a16="http://schemas.microsoft.com/office/drawing/2014/main" id="{193E4771-2787-4901-93D8-7E90F3F479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65896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8" name="Freeform: Shape 147">
              <a:extLst>
                <a:ext uri="{FF2B5EF4-FFF2-40B4-BE49-F238E27FC236}">
                  <a16:creationId xmlns:a16="http://schemas.microsoft.com/office/drawing/2014/main" id="{0EA31773-15F1-4605-8787-6891ABB211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718118"/>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149" name="Freeform: Shape 148">
              <a:extLst>
                <a:ext uri="{FF2B5EF4-FFF2-40B4-BE49-F238E27FC236}">
                  <a16:creationId xmlns:a16="http://schemas.microsoft.com/office/drawing/2014/main" id="{1302C213-2CD5-4168-9534-111E6E81A8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718118"/>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50" name="Freeform: Shape 149">
              <a:extLst>
                <a:ext uri="{FF2B5EF4-FFF2-40B4-BE49-F238E27FC236}">
                  <a16:creationId xmlns:a16="http://schemas.microsoft.com/office/drawing/2014/main" id="{B9B36C24-2336-41FD-BAC4-6CD69DFD55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71811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51" name="Freeform: Shape 150">
              <a:extLst>
                <a:ext uri="{FF2B5EF4-FFF2-40B4-BE49-F238E27FC236}">
                  <a16:creationId xmlns:a16="http://schemas.microsoft.com/office/drawing/2014/main" id="{CA3AFAFE-D376-4A7B-928B-833531472D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6" y="371811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52" name="Freeform: Shape 151">
              <a:extLst>
                <a:ext uri="{FF2B5EF4-FFF2-40B4-BE49-F238E27FC236}">
                  <a16:creationId xmlns:a16="http://schemas.microsoft.com/office/drawing/2014/main" id="{7C685A00-A4F7-4250-BAAA-70978DADE4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71811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53" name="Freeform: Shape 152">
              <a:extLst>
                <a:ext uri="{FF2B5EF4-FFF2-40B4-BE49-F238E27FC236}">
                  <a16:creationId xmlns:a16="http://schemas.microsoft.com/office/drawing/2014/main" id="{E52682F3-EDD5-4BDC-BB19-A4540873A8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718118"/>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54" name="Freeform: Shape 153">
              <a:extLst>
                <a:ext uri="{FF2B5EF4-FFF2-40B4-BE49-F238E27FC236}">
                  <a16:creationId xmlns:a16="http://schemas.microsoft.com/office/drawing/2014/main" id="{2C5E1880-CFBA-4547-9C23-6D2C433048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71811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55" name="Freeform: Shape 154">
              <a:extLst>
                <a:ext uri="{FF2B5EF4-FFF2-40B4-BE49-F238E27FC236}">
                  <a16:creationId xmlns:a16="http://schemas.microsoft.com/office/drawing/2014/main" id="{439AAF4F-2AAD-4A02-A7FA-FE28D52869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7" y="3777362"/>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156" name="Freeform: Shape 155">
              <a:extLst>
                <a:ext uri="{FF2B5EF4-FFF2-40B4-BE49-F238E27FC236}">
                  <a16:creationId xmlns:a16="http://schemas.microsoft.com/office/drawing/2014/main" id="{05614144-9309-41ED-8E05-839A6EEFF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1" y="377736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sp>
          <p:nvSpPr>
            <p:cNvPr id="157" name="Freeform: Shape 156">
              <a:extLst>
                <a:ext uri="{FF2B5EF4-FFF2-40B4-BE49-F238E27FC236}">
                  <a16:creationId xmlns:a16="http://schemas.microsoft.com/office/drawing/2014/main" id="{24324D6F-A81D-45F2-BA36-C53F1AB0C6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3" y="377736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58" name="Freeform: Shape 157">
              <a:extLst>
                <a:ext uri="{FF2B5EF4-FFF2-40B4-BE49-F238E27FC236}">
                  <a16:creationId xmlns:a16="http://schemas.microsoft.com/office/drawing/2014/main" id="{6B00668D-07BC-47CF-9D1E-F94EC7C56F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701" y="377736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59" name="Freeform: Shape 158">
              <a:extLst>
                <a:ext uri="{FF2B5EF4-FFF2-40B4-BE49-F238E27FC236}">
                  <a16:creationId xmlns:a16="http://schemas.microsoft.com/office/drawing/2014/main" id="{BCF78A89-29F2-4973-8463-DF3C57EFB4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54" y="377736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60" name="Freeform: Shape 159">
              <a:extLst>
                <a:ext uri="{FF2B5EF4-FFF2-40B4-BE49-F238E27FC236}">
                  <a16:creationId xmlns:a16="http://schemas.microsoft.com/office/drawing/2014/main" id="{F5BCB645-FB02-40FC-99A4-06CA3F1B28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102" y="377736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sp>
          <p:nvSpPr>
            <p:cNvPr id="161" name="Freeform: Shape 160">
              <a:extLst>
                <a:ext uri="{FF2B5EF4-FFF2-40B4-BE49-F238E27FC236}">
                  <a16:creationId xmlns:a16="http://schemas.microsoft.com/office/drawing/2014/main" id="{F6115A3A-2FBE-4633-A426-37D05BC071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50" y="377736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62" name="Freeform: Shape 161">
              <a:extLst>
                <a:ext uri="{FF2B5EF4-FFF2-40B4-BE49-F238E27FC236}">
                  <a16:creationId xmlns:a16="http://schemas.microsoft.com/office/drawing/2014/main" id="{AEFD8D2F-B95A-4C0A-AE85-53171B29F5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5" y="3481330"/>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63" name="Freeform: Shape 162">
              <a:extLst>
                <a:ext uri="{FF2B5EF4-FFF2-40B4-BE49-F238E27FC236}">
                  <a16:creationId xmlns:a16="http://schemas.microsoft.com/office/drawing/2014/main" id="{4DD4F397-1F35-4E06-8EC1-8F58C51912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46"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64" name="Freeform: Shape 163">
              <a:extLst>
                <a:ext uri="{FF2B5EF4-FFF2-40B4-BE49-F238E27FC236}">
                  <a16:creationId xmlns:a16="http://schemas.microsoft.com/office/drawing/2014/main" id="{B031E5E0-C77D-49F7-ADF2-258D23052D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1" y="3481330"/>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dirty="0"/>
            </a:p>
          </p:txBody>
        </p:sp>
        <p:sp>
          <p:nvSpPr>
            <p:cNvPr id="165" name="Freeform: Shape 164">
              <a:extLst>
                <a:ext uri="{FF2B5EF4-FFF2-40B4-BE49-F238E27FC236}">
                  <a16:creationId xmlns:a16="http://schemas.microsoft.com/office/drawing/2014/main" id="{3F044DE9-FE64-4C30-8191-7E1547880C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42"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66" name="Freeform: Shape 165">
              <a:extLst>
                <a:ext uri="{FF2B5EF4-FFF2-40B4-BE49-F238E27FC236}">
                  <a16:creationId xmlns:a16="http://schemas.microsoft.com/office/drawing/2014/main" id="{9B18BCEB-85ED-4077-ACB7-FEB2F6443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8"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dirty="0"/>
            </a:p>
          </p:txBody>
        </p:sp>
        <p:sp>
          <p:nvSpPr>
            <p:cNvPr id="167" name="Freeform: Shape 166">
              <a:extLst>
                <a:ext uri="{FF2B5EF4-FFF2-40B4-BE49-F238E27FC236}">
                  <a16:creationId xmlns:a16="http://schemas.microsoft.com/office/drawing/2014/main" id="{00C0927E-2CCF-4F8E-8A54-22B8A93C97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37" y="348132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168" name="Freeform: Shape 167">
              <a:extLst>
                <a:ext uri="{FF2B5EF4-FFF2-40B4-BE49-F238E27FC236}">
                  <a16:creationId xmlns:a16="http://schemas.microsoft.com/office/drawing/2014/main" id="{D0C3350E-04F5-4FED-9991-4DD964E099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5" y="3540578"/>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69" name="Freeform: Shape 168">
              <a:extLst>
                <a:ext uri="{FF2B5EF4-FFF2-40B4-BE49-F238E27FC236}">
                  <a16:creationId xmlns:a16="http://schemas.microsoft.com/office/drawing/2014/main" id="{F43D0338-A6C9-4866-8D0C-072664518E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46" y="35405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70" name="Freeform: Shape 169">
              <a:extLst>
                <a:ext uri="{FF2B5EF4-FFF2-40B4-BE49-F238E27FC236}">
                  <a16:creationId xmlns:a16="http://schemas.microsoft.com/office/drawing/2014/main" id="{40EA171B-27E2-4100-9D5F-123CF6E7F9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1" y="3540584"/>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171" name="Freeform: Shape 170">
              <a:extLst>
                <a:ext uri="{FF2B5EF4-FFF2-40B4-BE49-F238E27FC236}">
                  <a16:creationId xmlns:a16="http://schemas.microsoft.com/office/drawing/2014/main" id="{22FD540C-F3DF-40F5-B2BE-BBD113EF43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42" y="354058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72" name="Freeform: Shape 171">
              <a:extLst>
                <a:ext uri="{FF2B5EF4-FFF2-40B4-BE49-F238E27FC236}">
                  <a16:creationId xmlns:a16="http://schemas.microsoft.com/office/drawing/2014/main" id="{57768D93-FAD4-4236-969B-B8EE8E88F3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8" y="35405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173" name="Freeform: Shape 172">
              <a:extLst>
                <a:ext uri="{FF2B5EF4-FFF2-40B4-BE49-F238E27FC236}">
                  <a16:creationId xmlns:a16="http://schemas.microsoft.com/office/drawing/2014/main" id="{0F5E0490-21C2-4EF6-950D-38814F32C2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37" y="3540588"/>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sp>
          <p:nvSpPr>
            <p:cNvPr id="174" name="Freeform: Shape 173">
              <a:extLst>
                <a:ext uri="{FF2B5EF4-FFF2-40B4-BE49-F238E27FC236}">
                  <a16:creationId xmlns:a16="http://schemas.microsoft.com/office/drawing/2014/main" id="{8E981C9B-710F-4034-AE82-28B1B07245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5" y="359973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75" name="Freeform: Shape 174">
              <a:extLst>
                <a:ext uri="{FF2B5EF4-FFF2-40B4-BE49-F238E27FC236}">
                  <a16:creationId xmlns:a16="http://schemas.microsoft.com/office/drawing/2014/main" id="{CC62C2CC-DBAE-4877-8F55-02FE00AE81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46" y="359973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76" name="Freeform: Shape 175">
              <a:extLst>
                <a:ext uri="{FF2B5EF4-FFF2-40B4-BE49-F238E27FC236}">
                  <a16:creationId xmlns:a16="http://schemas.microsoft.com/office/drawing/2014/main" id="{D8F57D8B-1988-441F-9DAE-A525DA5E9D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1" y="359973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177" name="Freeform: Shape 176">
              <a:extLst>
                <a:ext uri="{FF2B5EF4-FFF2-40B4-BE49-F238E27FC236}">
                  <a16:creationId xmlns:a16="http://schemas.microsoft.com/office/drawing/2014/main" id="{6715F028-3A13-4D5F-86C4-74C0AD81D6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42" y="359973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78" name="Freeform: Shape 177">
              <a:extLst>
                <a:ext uri="{FF2B5EF4-FFF2-40B4-BE49-F238E27FC236}">
                  <a16:creationId xmlns:a16="http://schemas.microsoft.com/office/drawing/2014/main" id="{DC6C9B50-47B3-44E7-B897-43D010A189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8" y="359973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179" name="Freeform: Shape 178">
              <a:extLst>
                <a:ext uri="{FF2B5EF4-FFF2-40B4-BE49-F238E27FC236}">
                  <a16:creationId xmlns:a16="http://schemas.microsoft.com/office/drawing/2014/main" id="{F3F602F0-702E-4D5F-A4FC-0E602C02B9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37" y="359973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0" name="Freeform: Shape 179">
              <a:extLst>
                <a:ext uri="{FF2B5EF4-FFF2-40B4-BE49-F238E27FC236}">
                  <a16:creationId xmlns:a16="http://schemas.microsoft.com/office/drawing/2014/main" id="{9F379870-B34C-4DFC-9F0A-BDAB8C89FE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5" y="36589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1" name="Freeform: Shape 180">
              <a:extLst>
                <a:ext uri="{FF2B5EF4-FFF2-40B4-BE49-F238E27FC236}">
                  <a16:creationId xmlns:a16="http://schemas.microsoft.com/office/drawing/2014/main" id="{641092AC-FED1-4D1D-B57C-0AC883CA95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46" y="36589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2" name="Freeform: Shape 181">
              <a:extLst>
                <a:ext uri="{FF2B5EF4-FFF2-40B4-BE49-F238E27FC236}">
                  <a16:creationId xmlns:a16="http://schemas.microsoft.com/office/drawing/2014/main" id="{EA8A0B5E-5BB1-46AF-AC31-7D3756F354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1" y="36589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183" name="Freeform: Shape 182">
              <a:extLst>
                <a:ext uri="{FF2B5EF4-FFF2-40B4-BE49-F238E27FC236}">
                  <a16:creationId xmlns:a16="http://schemas.microsoft.com/office/drawing/2014/main" id="{1C519384-2192-432B-B768-64B4BC2DA9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42" y="36589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4" name="Freeform: Shape 183">
              <a:extLst>
                <a:ext uri="{FF2B5EF4-FFF2-40B4-BE49-F238E27FC236}">
                  <a16:creationId xmlns:a16="http://schemas.microsoft.com/office/drawing/2014/main" id="{13C77A9D-44F0-4289-A611-D8AF813570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8" y="36589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185" name="Freeform: Shape 184">
              <a:extLst>
                <a:ext uri="{FF2B5EF4-FFF2-40B4-BE49-F238E27FC236}">
                  <a16:creationId xmlns:a16="http://schemas.microsoft.com/office/drawing/2014/main" id="{0A54AEDC-E418-4E02-A713-6CE30C0CDD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41" y="36589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6" name="Freeform: Shape 185">
              <a:extLst>
                <a:ext uri="{FF2B5EF4-FFF2-40B4-BE49-F238E27FC236}">
                  <a16:creationId xmlns:a16="http://schemas.microsoft.com/office/drawing/2014/main" id="{24FECFE3-9F31-47B0-B17F-CF2A1CEE85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9" y="371813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7" name="Freeform: Shape 186">
              <a:extLst>
                <a:ext uri="{FF2B5EF4-FFF2-40B4-BE49-F238E27FC236}">
                  <a16:creationId xmlns:a16="http://schemas.microsoft.com/office/drawing/2014/main" id="{68167DF4-8B16-419B-B7BA-2FD5FF6CC8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50" y="37181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8" name="Freeform: Shape 187">
              <a:extLst>
                <a:ext uri="{FF2B5EF4-FFF2-40B4-BE49-F238E27FC236}">
                  <a16:creationId xmlns:a16="http://schemas.microsoft.com/office/drawing/2014/main" id="{A543D24F-44C0-4DDF-A30E-8C8407548F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5" y="3718130"/>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189" name="Freeform: Shape 188">
              <a:extLst>
                <a:ext uri="{FF2B5EF4-FFF2-40B4-BE49-F238E27FC236}">
                  <a16:creationId xmlns:a16="http://schemas.microsoft.com/office/drawing/2014/main" id="{63DEAE3C-3931-41EE-B4A1-F9385602BE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45" y="37181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90" name="Freeform: Shape 189">
              <a:extLst>
                <a:ext uri="{FF2B5EF4-FFF2-40B4-BE49-F238E27FC236}">
                  <a16:creationId xmlns:a16="http://schemas.microsoft.com/office/drawing/2014/main" id="{B11945CD-32F6-4C09-82AF-551051231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92" y="371812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191" name="Freeform: Shape 190">
              <a:extLst>
                <a:ext uri="{FF2B5EF4-FFF2-40B4-BE49-F238E27FC236}">
                  <a16:creationId xmlns:a16="http://schemas.microsoft.com/office/drawing/2014/main" id="{9109F44F-512F-4792-AED2-ECA80DDE16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40" y="37181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92" name="Freeform: Shape 191">
              <a:extLst>
                <a:ext uri="{FF2B5EF4-FFF2-40B4-BE49-F238E27FC236}">
                  <a16:creationId xmlns:a16="http://schemas.microsoft.com/office/drawing/2014/main" id="{29B9E19B-BC56-46F2-BFFF-1688CEA55A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5" y="3777375"/>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93" name="Freeform: Shape 192">
              <a:extLst>
                <a:ext uri="{FF2B5EF4-FFF2-40B4-BE49-F238E27FC236}">
                  <a16:creationId xmlns:a16="http://schemas.microsoft.com/office/drawing/2014/main" id="{F573BDDE-4AED-43FB-B8D1-B5F3708931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50" y="3777375"/>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94" name="Freeform: Shape 193">
              <a:extLst>
                <a:ext uri="{FF2B5EF4-FFF2-40B4-BE49-F238E27FC236}">
                  <a16:creationId xmlns:a16="http://schemas.microsoft.com/office/drawing/2014/main" id="{EFFDA684-6DFF-4629-830E-6F2ACAB8C3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6" y="3777375"/>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dirty="0"/>
            </a:p>
          </p:txBody>
        </p:sp>
        <p:sp>
          <p:nvSpPr>
            <p:cNvPr id="195" name="Freeform: Shape 194">
              <a:extLst>
                <a:ext uri="{FF2B5EF4-FFF2-40B4-BE49-F238E27FC236}">
                  <a16:creationId xmlns:a16="http://schemas.microsoft.com/office/drawing/2014/main" id="{92E23250-6349-4726-AF61-08A57B3A2E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55" y="3777354"/>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96" name="Freeform: Shape 195">
              <a:extLst>
                <a:ext uri="{FF2B5EF4-FFF2-40B4-BE49-F238E27FC236}">
                  <a16:creationId xmlns:a16="http://schemas.microsoft.com/office/drawing/2014/main" id="{8536AAE6-5497-4B0A-9C9F-4EAA1BB322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314" y="377745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dirty="0"/>
            </a:p>
          </p:txBody>
        </p:sp>
        <p:sp>
          <p:nvSpPr>
            <p:cNvPr id="197" name="Freeform: Shape 196">
              <a:extLst>
                <a:ext uri="{FF2B5EF4-FFF2-40B4-BE49-F238E27FC236}">
                  <a16:creationId xmlns:a16="http://schemas.microsoft.com/office/drawing/2014/main" id="{52B72898-B9DE-4574-BB20-0C317954D4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pic>
        <p:nvPicPr>
          <p:cNvPr id="4" name="Recorded Sound">
            <a:hlinkClick r:id="" action="ppaction://media"/>
            <a:extLst>
              <a:ext uri="{FF2B5EF4-FFF2-40B4-BE49-F238E27FC236}">
                <a16:creationId xmlns:a16="http://schemas.microsoft.com/office/drawing/2014/main" id="{3B5E7EAF-1EE4-9CA6-6AA2-7D251F47A13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711371" y="4942114"/>
            <a:ext cx="989800" cy="989800"/>
          </a:xfrm>
          <a:prstGeom prst="rect">
            <a:avLst/>
          </a:prstGeom>
        </p:spPr>
      </p:pic>
    </p:spTree>
    <p:extLst>
      <p:ext uri="{BB962C8B-B14F-4D97-AF65-F5344CB8AC3E}">
        <p14:creationId xmlns:p14="http://schemas.microsoft.com/office/powerpoint/2010/main" val="3386481064"/>
      </p:ext>
    </p:extLst>
  </p:cSld>
  <p:clrMapOvr>
    <a:masterClrMapping/>
  </p:clrMapOvr>
  <mc:AlternateContent xmlns:mc="http://schemas.openxmlformats.org/markup-compatibility/2006" xmlns:p14="http://schemas.microsoft.com/office/powerpoint/2010/main">
    <mc:Choice Requires="p14">
      <p:transition spd="slow" p14:dur="2000" advTm="11031"/>
    </mc:Choice>
    <mc:Fallback xmlns="">
      <p:transition spd="slow" advTm="110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103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B33CDD-2DC4-A3E0-6BB2-81C4B562C117}"/>
              </a:ext>
            </a:extLst>
          </p:cNvPr>
          <p:cNvSpPr>
            <a:spLocks noGrp="1"/>
          </p:cNvSpPr>
          <p:nvPr>
            <p:ph type="title"/>
          </p:nvPr>
        </p:nvSpPr>
        <p:spPr/>
        <p:txBody>
          <a:bodyPr>
            <a:normAutofit/>
          </a:bodyPr>
          <a:lstStyle/>
          <a:p>
            <a:pPr algn="ctr"/>
            <a:r>
              <a:rPr lang="en-GB" sz="7200" b="1" i="1" u="sng" dirty="0"/>
              <a:t>Scenario 1 </a:t>
            </a:r>
          </a:p>
        </p:txBody>
      </p:sp>
      <p:sp>
        <p:nvSpPr>
          <p:cNvPr id="3" name="Content Placeholder 2">
            <a:extLst>
              <a:ext uri="{FF2B5EF4-FFF2-40B4-BE49-F238E27FC236}">
                <a16:creationId xmlns:a16="http://schemas.microsoft.com/office/drawing/2014/main" id="{AC10D5EF-66A5-5386-1AEB-1D7A2BAB4E85}"/>
              </a:ext>
            </a:extLst>
          </p:cNvPr>
          <p:cNvSpPr>
            <a:spLocks noGrp="1"/>
          </p:cNvSpPr>
          <p:nvPr>
            <p:ph idx="1"/>
          </p:nvPr>
        </p:nvSpPr>
        <p:spPr/>
        <p:txBody>
          <a:bodyPr>
            <a:normAutofit fontScale="92500" lnSpcReduction="10000"/>
          </a:bodyPr>
          <a:lstStyle/>
          <a:p>
            <a:r>
              <a:rPr lang="en-GB" sz="1800" kern="1400" spc="-50" dirty="0">
                <a:effectLst/>
                <a:latin typeface="Times New Roman" panose="02020603050405020304" pitchFamily="18" charset="0"/>
                <a:ea typeface="SimSun" panose="02010600030101010101" pitchFamily="2" charset="-122"/>
                <a:cs typeface="Times New Roman" panose="02020603050405020304" pitchFamily="18" charset="0"/>
              </a:rPr>
              <a:t>Last year, Kayleigh booked a holiday for herself and her two teenage children, Louis and Mandy. They planned to travel to </a:t>
            </a:r>
            <a:r>
              <a:rPr lang="en-GB" sz="1800" kern="1400" spc="-50" dirty="0" err="1">
                <a:effectLst/>
                <a:latin typeface="Times New Roman" panose="02020603050405020304" pitchFamily="18" charset="0"/>
                <a:ea typeface="SimSun" panose="02010600030101010101" pitchFamily="2" charset="-122"/>
                <a:cs typeface="Times New Roman" panose="02020603050405020304" pitchFamily="18" charset="0"/>
              </a:rPr>
              <a:t>Newminster</a:t>
            </a:r>
            <a:r>
              <a:rPr lang="en-GB" sz="1800" kern="1400" spc="-50" dirty="0">
                <a:effectLst/>
                <a:latin typeface="Times New Roman" panose="02020603050405020304" pitchFamily="18" charset="0"/>
                <a:ea typeface="SimSun" panose="02010600030101010101" pitchFamily="2" charset="-122"/>
                <a:cs typeface="Times New Roman" panose="02020603050405020304" pitchFamily="18" charset="0"/>
              </a:rPr>
              <a:t> for the prestigious Cultural Festival, as part of which a number of different events take place. Kayleigh booked their accommodation at the Royal Hotel in advance, paying £650 in total for a twin room for herself and Mandy and a single room for Louis, for three nights. She also purchased tickets for performances at two theatres, again paying in advance. On arrival in </a:t>
            </a:r>
            <a:r>
              <a:rPr lang="en-GB" sz="1800" kern="1400" spc="-50" dirty="0" err="1">
                <a:effectLst/>
                <a:latin typeface="Times New Roman" panose="02020603050405020304" pitchFamily="18" charset="0"/>
                <a:ea typeface="SimSun" panose="02010600030101010101" pitchFamily="2" charset="-122"/>
                <a:cs typeface="Times New Roman" panose="02020603050405020304" pitchFamily="18" charset="0"/>
              </a:rPr>
              <a:t>Newminster</a:t>
            </a:r>
            <a:r>
              <a:rPr lang="en-GB" sz="1800" kern="1400" spc="-50" dirty="0">
                <a:effectLst/>
                <a:latin typeface="Times New Roman" panose="02020603050405020304" pitchFamily="18" charset="0"/>
                <a:ea typeface="SimSun" panose="02010600030101010101" pitchFamily="2" charset="-122"/>
                <a:cs typeface="Times New Roman" panose="02020603050405020304" pitchFamily="18" charset="0"/>
              </a:rPr>
              <a:t>, Kayleigh found out that a freak storm had occurred that very morning, causing considerable damage to the town and throwing the Cultural Festival into disarray. A second hotel owned by the same company as the Royal had been seriously damaged, and guests had been relocated to the Royal Hotel. As a result, the hotel was now overbooked and could only offer Kayleigh and her family one very small room, which contained a single bed. It was extremely uncomfortable for Kayleigh and Louis, who were forced to sleep on the floor for the three nights of their stay. On the family’s first night in </a:t>
            </a:r>
            <a:r>
              <a:rPr lang="en-GB" sz="1800" kern="1400" spc="-50" dirty="0" err="1">
                <a:effectLst/>
                <a:latin typeface="Times New Roman" panose="02020603050405020304" pitchFamily="18" charset="0"/>
                <a:ea typeface="SimSun" panose="02010600030101010101" pitchFamily="2" charset="-122"/>
                <a:cs typeface="Times New Roman" panose="02020603050405020304" pitchFamily="18" charset="0"/>
              </a:rPr>
              <a:t>Newminster</a:t>
            </a:r>
            <a:r>
              <a:rPr lang="en-GB" sz="1800" kern="1400" spc="-50" dirty="0">
                <a:effectLst/>
                <a:latin typeface="Times New Roman" panose="02020603050405020304" pitchFamily="18" charset="0"/>
                <a:ea typeface="SimSun" panose="02010600030101010101" pitchFamily="2" charset="-122"/>
                <a:cs typeface="Times New Roman" panose="02020603050405020304" pitchFamily="18" charset="0"/>
              </a:rPr>
              <a:t>, they were scheduled to attend ‘La </a:t>
            </a:r>
            <a:r>
              <a:rPr lang="en-GB" sz="1800" kern="1400" spc="-50" dirty="0" err="1">
                <a:effectLst/>
                <a:latin typeface="Times New Roman" panose="02020603050405020304" pitchFamily="18" charset="0"/>
                <a:ea typeface="SimSun" panose="02010600030101010101" pitchFamily="2" charset="-122"/>
                <a:cs typeface="Times New Roman" panose="02020603050405020304" pitchFamily="18" charset="0"/>
              </a:rPr>
              <a:t>Kempstonista</a:t>
            </a:r>
            <a:r>
              <a:rPr lang="en-GB" sz="1800" kern="1400" spc="-50" dirty="0">
                <a:effectLst/>
                <a:latin typeface="Times New Roman" panose="02020603050405020304" pitchFamily="18" charset="0"/>
                <a:ea typeface="SimSun" panose="02010600030101010101" pitchFamily="2" charset="-122"/>
                <a:cs typeface="Times New Roman" panose="02020603050405020304" pitchFamily="18" charset="0"/>
              </a:rPr>
              <a:t>’, an opera performed by a renowned foreign opera company. Unfortunately, storm damage had caused the roof of the Arch Theatre to collapse and the performance was cancelled. Kayleigh had paid £50 each for her tickets. On the second night, Kayleigh had booked seats at a performance of Macbeth at the Britannic Theatre. While she and her children were ambivalent about the play, they were desperate to see their favourite film actor, Jimmy Charles, who was appearing in the title role. It was the first time that Mr Charles had appeared in a Shakespeare production and it had been billed as a ‘once in a lifetime opportunity’. Unfortunately, Mr Charles suffered a severe panic attack just minutes before the performance was due to begin. He was replaced by his understudy and the play took place, although it received very poor reviews and Kayleigh and her children did not enjoy it. Kayleigh had paid £100 each for her three tickets. Neither the Royal Hotel nor the owners of the two theatres have refunded Kayleigh any of the money she had spent. A friend has since told Kayleigh that there were plenty of rooms available where they stayed at the Trip Inn a few streets away. </a:t>
            </a:r>
            <a:endParaRPr lang="en-GB" sz="1800" kern="1400" spc="-50" dirty="0">
              <a:effectLst/>
              <a:latin typeface="Calibri Light" panose="020F0302020204030204" pitchFamily="34" charset="0"/>
              <a:ea typeface="SimSun" panose="02010600030101010101" pitchFamily="2" charset="-122"/>
              <a:cs typeface="Times New Roman" panose="02020603050405020304" pitchFamily="18" charset="0"/>
            </a:endParaRPr>
          </a:p>
          <a:p>
            <a:pPr marL="0" indent="0">
              <a:buNone/>
            </a:pPr>
            <a:endParaRPr lang="en-GB" dirty="0"/>
          </a:p>
        </p:txBody>
      </p:sp>
      <p:pic>
        <p:nvPicPr>
          <p:cNvPr id="4" name="Recorded Sound">
            <a:hlinkClick r:id="" action="ppaction://media"/>
            <a:extLst>
              <a:ext uri="{FF2B5EF4-FFF2-40B4-BE49-F238E27FC236}">
                <a16:creationId xmlns:a16="http://schemas.microsoft.com/office/drawing/2014/main" id="{9BA2B206-780B-2CCC-A593-97B475C959B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159828" y="6045200"/>
            <a:ext cx="752475" cy="752475"/>
          </a:xfrm>
          <a:prstGeom prst="rect">
            <a:avLst/>
          </a:prstGeom>
        </p:spPr>
      </p:pic>
    </p:spTree>
    <p:extLst>
      <p:ext uri="{BB962C8B-B14F-4D97-AF65-F5344CB8AC3E}">
        <p14:creationId xmlns:p14="http://schemas.microsoft.com/office/powerpoint/2010/main" val="884948004"/>
      </p:ext>
    </p:extLst>
  </p:cSld>
  <p:clrMapOvr>
    <a:masterClrMapping/>
  </p:clrMapOvr>
  <mc:AlternateContent xmlns:mc="http://schemas.openxmlformats.org/markup-compatibility/2006" xmlns:p14="http://schemas.microsoft.com/office/powerpoint/2010/main">
    <mc:Choice Requires="p14">
      <p:transition spd="slow" p14:dur="2000" advTm="8034"/>
    </mc:Choice>
    <mc:Fallback xmlns="">
      <p:transition spd="slow" advTm="803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03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CAEBFCD5-5356-4326-8D39-8235A46CD7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0809" y="1187311"/>
            <a:ext cx="5089552" cy="4483379"/>
          </a:xfrm>
          <a:prstGeom prst="rect">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6814848-248A-47DD-88E0-95099D951E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5301" y="1178924"/>
            <a:ext cx="5089552" cy="4483379"/>
          </a:xfrm>
          <a:prstGeom prst="rect">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18BDA89-0D2C-4C4E-99F6-D7A220FE48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3787" y="1130846"/>
            <a:ext cx="5039475" cy="4439266"/>
          </a:xfrm>
          <a:prstGeom prst="rect">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aphic 38">
            <a:extLst>
              <a:ext uri="{FF2B5EF4-FFF2-40B4-BE49-F238E27FC236}">
                <a16:creationId xmlns:a16="http://schemas.microsoft.com/office/drawing/2014/main" id="{6B67BE95-96EF-433C-9F29-B0732AA6B6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3040" y="1424181"/>
            <a:ext cx="1355538" cy="503582"/>
            <a:chOff x="2267504" y="2540250"/>
            <a:chExt cx="1990951" cy="739640"/>
          </a:xfrm>
          <a:solidFill>
            <a:schemeClr val="bg1"/>
          </a:solidFill>
        </p:grpSpPr>
        <p:sp>
          <p:nvSpPr>
            <p:cNvPr id="17" name="Freeform: Shape 16">
              <a:extLst>
                <a:ext uri="{FF2B5EF4-FFF2-40B4-BE49-F238E27FC236}">
                  <a16:creationId xmlns:a16="http://schemas.microsoft.com/office/drawing/2014/main" id="{AD324976-1596-4B76-A61C-5626816B24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18" name="Freeform: Shape 17">
              <a:extLst>
                <a:ext uri="{FF2B5EF4-FFF2-40B4-BE49-F238E27FC236}">
                  <a16:creationId xmlns:a16="http://schemas.microsoft.com/office/drawing/2014/main" id="{C44DEF24-FB22-48A2-8257-B97AD7E1AA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20" name="Graphic 212">
            <a:extLst>
              <a:ext uri="{FF2B5EF4-FFF2-40B4-BE49-F238E27FC236}">
                <a16:creationId xmlns:a16="http://schemas.microsoft.com/office/drawing/2014/main" id="{7CE98B01-ED41-482F-AFA1-19C7FA7C04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02502" y="629793"/>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B9CABDD0-8DF6-4974-A224-9A2A817780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02502" y="629793"/>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nvGrpSpPr>
          <p:cNvPr id="24" name="Graphic 4">
            <a:extLst>
              <a:ext uri="{FF2B5EF4-FFF2-40B4-BE49-F238E27FC236}">
                <a16:creationId xmlns:a16="http://schemas.microsoft.com/office/drawing/2014/main" id="{D6E8B984-55B9-4A62-A043-997D00F0AE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532680" y="5188771"/>
            <a:ext cx="1076787" cy="1076789"/>
            <a:chOff x="5829300" y="3162300"/>
            <a:chExt cx="532256" cy="532257"/>
          </a:xfrm>
          <a:solidFill>
            <a:schemeClr val="bg1"/>
          </a:solidFill>
        </p:grpSpPr>
        <p:sp>
          <p:nvSpPr>
            <p:cNvPr id="25" name="Freeform: Shape 24">
              <a:extLst>
                <a:ext uri="{FF2B5EF4-FFF2-40B4-BE49-F238E27FC236}">
                  <a16:creationId xmlns:a16="http://schemas.microsoft.com/office/drawing/2014/main" id="{D4FAF4A8-82EB-4F6F-B601-43EBF0BD12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26F2473F-E069-4558-9B41-E285BBE030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FC9A4A76-2C9F-486C-9663-6A30A022DE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88431DC7-D4CB-479A-AFA4-5B0C597A2E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30755DA1-6F28-4612-A4A7-B915468C6D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4616ED79-5475-49E6-A5FE-8D9DB12FB0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21DCEB47-7140-4682-8DBF-7667BE28F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EA931BD3-5A56-42F2-B6B5-647B28D1CF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820E4C8E-4190-498D-9556-6DA668A81F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54B2F30F-0B57-4D60-A087-CD6A471F68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FC5E8C73-ED41-4214-AEE6-3C5F493846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B1F94534-FE3E-476C-870B-E714E4A66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8DE6C1B0-4D58-4937-B2B7-B1207CA18F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a:p>
          </p:txBody>
        </p:sp>
      </p:grpSp>
      <p:sp>
        <p:nvSpPr>
          <p:cNvPr id="2" name="Title 1">
            <a:extLst>
              <a:ext uri="{FF2B5EF4-FFF2-40B4-BE49-F238E27FC236}">
                <a16:creationId xmlns:a16="http://schemas.microsoft.com/office/drawing/2014/main" id="{1917ECB3-6F14-3B94-313F-DC72F1BBA153}"/>
              </a:ext>
            </a:extLst>
          </p:cNvPr>
          <p:cNvSpPr>
            <a:spLocks noGrp="1"/>
          </p:cNvSpPr>
          <p:nvPr>
            <p:ph type="title"/>
          </p:nvPr>
        </p:nvSpPr>
        <p:spPr>
          <a:xfrm>
            <a:off x="838200" y="1391619"/>
            <a:ext cx="4905401" cy="4042196"/>
          </a:xfrm>
        </p:spPr>
        <p:txBody>
          <a:bodyPr>
            <a:normAutofit/>
          </a:bodyPr>
          <a:lstStyle/>
          <a:p>
            <a:pPr algn="ctr"/>
            <a:r>
              <a:rPr lang="en-GB" b="1" i="1" u="sng">
                <a:solidFill>
                  <a:schemeClr val="bg1"/>
                </a:solidFill>
              </a:rPr>
              <a:t>Answer the following </a:t>
            </a:r>
          </a:p>
        </p:txBody>
      </p:sp>
      <p:sp>
        <p:nvSpPr>
          <p:cNvPr id="3" name="Content Placeholder 2">
            <a:extLst>
              <a:ext uri="{FF2B5EF4-FFF2-40B4-BE49-F238E27FC236}">
                <a16:creationId xmlns:a16="http://schemas.microsoft.com/office/drawing/2014/main" id="{94BEDD41-F947-D5D4-531D-AD31E07C8965}"/>
              </a:ext>
            </a:extLst>
          </p:cNvPr>
          <p:cNvSpPr>
            <a:spLocks noGrp="1"/>
          </p:cNvSpPr>
          <p:nvPr>
            <p:ph idx="1"/>
          </p:nvPr>
        </p:nvSpPr>
        <p:spPr>
          <a:xfrm>
            <a:off x="6477270" y="1130846"/>
            <a:ext cx="4974771" cy="4351338"/>
          </a:xfrm>
        </p:spPr>
        <p:txBody>
          <a:bodyPr>
            <a:normAutofit/>
          </a:bodyPr>
          <a:lstStyle/>
          <a:p>
            <a:r>
              <a:rPr lang="en-GB" b="1" kern="1400" spc="-50">
                <a:solidFill>
                  <a:schemeClr val="bg1"/>
                </a:solidFill>
                <a:effectLst/>
                <a:latin typeface="Times New Roman" panose="02020603050405020304" pitchFamily="18" charset="0"/>
                <a:ea typeface="SimSun" panose="02010600030101010101" pitchFamily="2" charset="-122"/>
                <a:cs typeface="Times New Roman" panose="02020603050405020304" pitchFamily="18" charset="0"/>
              </a:rPr>
              <a:t>Advise Kayleigh as to: </a:t>
            </a:r>
            <a:endParaRPr lang="en-GB" kern="1400" spc="-50">
              <a:solidFill>
                <a:schemeClr val="bg1"/>
              </a:solidFill>
              <a:effectLst/>
              <a:latin typeface="Calibri Light" panose="020F0302020204030204" pitchFamily="34" charset="0"/>
              <a:ea typeface="SimSun" panose="02010600030101010101" pitchFamily="2" charset="-122"/>
              <a:cs typeface="Times New Roman" panose="02020603050405020304" pitchFamily="18" charset="0"/>
            </a:endParaRPr>
          </a:p>
          <a:p>
            <a:r>
              <a:rPr lang="en-GB" b="1" kern="1400" spc="-50">
                <a:solidFill>
                  <a:schemeClr val="bg1"/>
                </a:solidFill>
                <a:effectLst/>
                <a:latin typeface="Times New Roman" panose="02020603050405020304" pitchFamily="18" charset="0"/>
                <a:ea typeface="SimSun" panose="02010600030101010101" pitchFamily="2" charset="-122"/>
                <a:cs typeface="Times New Roman" panose="02020603050405020304" pitchFamily="18" charset="0"/>
              </a:rPr>
              <a:t>(a) whether her contracts with the Arch and Britannic Theatres have been frustrated; </a:t>
            </a:r>
            <a:endParaRPr lang="en-GB" kern="1400" spc="-50">
              <a:solidFill>
                <a:schemeClr val="bg1"/>
              </a:solidFill>
              <a:effectLst/>
              <a:latin typeface="Calibri Light" panose="020F0302020204030204" pitchFamily="34" charset="0"/>
              <a:ea typeface="SimSun" panose="02010600030101010101" pitchFamily="2" charset="-122"/>
              <a:cs typeface="Times New Roman" panose="02020603050405020304" pitchFamily="18" charset="0"/>
            </a:endParaRPr>
          </a:p>
          <a:p>
            <a:r>
              <a:rPr lang="en-GB" b="1" kern="1400" spc="-50">
                <a:solidFill>
                  <a:schemeClr val="bg1"/>
                </a:solidFill>
                <a:effectLst/>
                <a:latin typeface="Times New Roman" panose="02020603050405020304" pitchFamily="18" charset="0"/>
                <a:ea typeface="SimSun" panose="02010600030101010101" pitchFamily="2" charset="-122"/>
                <a:cs typeface="Times New Roman" panose="02020603050405020304" pitchFamily="18" charset="0"/>
              </a:rPr>
              <a:t>(b) whether she will be able to recover the sums paid for the tickets, if her contracts with the theatres have been frustrated.</a:t>
            </a:r>
            <a:endParaRPr lang="en-GB" kern="1400" spc="-50">
              <a:solidFill>
                <a:schemeClr val="bg1"/>
              </a:solidFill>
              <a:effectLst/>
              <a:latin typeface="Calibri Light" panose="020F0302020204030204" pitchFamily="34" charset="0"/>
              <a:ea typeface="SimSun" panose="02010600030101010101" pitchFamily="2" charset="-122"/>
              <a:cs typeface="Times New Roman" panose="02020603050405020304" pitchFamily="18" charset="0"/>
            </a:endParaRPr>
          </a:p>
          <a:p>
            <a:pPr marL="0" indent="0">
              <a:buNone/>
            </a:pPr>
            <a:endParaRPr lang="en-GB">
              <a:solidFill>
                <a:schemeClr val="bg1"/>
              </a:solidFill>
            </a:endParaRPr>
          </a:p>
        </p:txBody>
      </p:sp>
      <p:pic>
        <p:nvPicPr>
          <p:cNvPr id="4" name="Recorded Sound">
            <a:hlinkClick r:id="" action="ppaction://media"/>
            <a:extLst>
              <a:ext uri="{FF2B5EF4-FFF2-40B4-BE49-F238E27FC236}">
                <a16:creationId xmlns:a16="http://schemas.microsoft.com/office/drawing/2014/main" id="{4EDA03A0-6843-DDB9-993E-E13815142B9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7123674" y="5596321"/>
            <a:ext cx="966348" cy="966348"/>
          </a:xfrm>
          <a:prstGeom prst="rect">
            <a:avLst/>
          </a:prstGeom>
        </p:spPr>
      </p:pic>
    </p:spTree>
    <p:extLst>
      <p:ext uri="{BB962C8B-B14F-4D97-AF65-F5344CB8AC3E}">
        <p14:creationId xmlns:p14="http://schemas.microsoft.com/office/powerpoint/2010/main" val="1184818013"/>
      </p:ext>
    </p:extLst>
  </p:cSld>
  <p:clrMapOvr>
    <a:masterClrMapping/>
  </p:clrMapOvr>
  <mc:AlternateContent xmlns:mc="http://schemas.openxmlformats.org/markup-compatibility/2006" xmlns:p14="http://schemas.microsoft.com/office/powerpoint/2010/main">
    <mc:Choice Requires="p14">
      <p:transition spd="slow" p14:dur="2000" advTm="4018"/>
    </mc:Choice>
    <mc:Fallback xmlns="">
      <p:transition spd="slow" advTm="40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01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2DAAC50-1E4F-A750-6F01-CA22F35F94C8}"/>
              </a:ext>
            </a:extLst>
          </p:cNvPr>
          <p:cNvSpPr>
            <a:spLocks noGrp="1"/>
          </p:cNvSpPr>
          <p:nvPr>
            <p:ph type="title"/>
          </p:nvPr>
        </p:nvSpPr>
        <p:spPr>
          <a:xfrm>
            <a:off x="1102368" y="1877492"/>
            <a:ext cx="4030132" cy="3215373"/>
          </a:xfrm>
        </p:spPr>
        <p:txBody>
          <a:bodyPr>
            <a:normAutofit/>
          </a:bodyPr>
          <a:lstStyle/>
          <a:p>
            <a:pPr algn="ctr"/>
            <a:r>
              <a:rPr lang="en-GB" b="1" i="1" u="sng">
                <a:solidFill>
                  <a:schemeClr val="bg1"/>
                </a:solidFill>
              </a:rPr>
              <a:t>Summary</a:t>
            </a:r>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2918D75A-B752-35CD-2424-77AE944BB71D}"/>
              </a:ext>
            </a:extLst>
          </p:cNvPr>
          <p:cNvSpPr>
            <a:spLocks noGrp="1"/>
          </p:cNvSpPr>
          <p:nvPr>
            <p:ph idx="1"/>
          </p:nvPr>
        </p:nvSpPr>
        <p:spPr>
          <a:xfrm>
            <a:off x="6234868" y="1130846"/>
            <a:ext cx="5217173" cy="4351338"/>
          </a:xfrm>
        </p:spPr>
        <p:txBody>
          <a:bodyPr>
            <a:normAutofit/>
          </a:bodyPr>
          <a:lstStyle/>
          <a:p>
            <a:r>
              <a:rPr lang="en-GB">
                <a:solidFill>
                  <a:schemeClr val="bg1"/>
                </a:solidFill>
              </a:rPr>
              <a:t>Discharge of contract. </a:t>
            </a:r>
          </a:p>
          <a:p>
            <a:endParaRPr lang="en-GB">
              <a:solidFill>
                <a:schemeClr val="bg1"/>
              </a:solidFill>
            </a:endParaRPr>
          </a:p>
          <a:p>
            <a:r>
              <a:rPr lang="en-GB">
                <a:solidFill>
                  <a:schemeClr val="bg1"/>
                </a:solidFill>
              </a:rPr>
              <a:t>Breach. </a:t>
            </a:r>
          </a:p>
          <a:p>
            <a:endParaRPr lang="en-GB">
              <a:solidFill>
                <a:schemeClr val="bg1"/>
              </a:solidFill>
            </a:endParaRPr>
          </a:p>
          <a:p>
            <a:r>
              <a:rPr lang="en-GB">
                <a:solidFill>
                  <a:schemeClr val="bg1"/>
                </a:solidFill>
              </a:rPr>
              <a:t>Frustration. </a:t>
            </a:r>
          </a:p>
          <a:p>
            <a:endParaRPr lang="en-GB">
              <a:solidFill>
                <a:schemeClr val="bg1"/>
              </a:solidFill>
            </a:endParaRPr>
          </a:p>
          <a:p>
            <a:r>
              <a:rPr lang="en-GB">
                <a:solidFill>
                  <a:schemeClr val="bg1"/>
                </a:solidFill>
              </a:rPr>
              <a:t>Agreement. </a:t>
            </a:r>
          </a:p>
          <a:p>
            <a:endParaRPr lang="en-GB">
              <a:solidFill>
                <a:schemeClr val="bg1"/>
              </a:solidFill>
            </a:endParaRPr>
          </a:p>
          <a:p>
            <a:endParaRPr lang="en-GB">
              <a:solidFill>
                <a:schemeClr val="bg1"/>
              </a:solidFill>
            </a:endParaRPr>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pic>
        <p:nvPicPr>
          <p:cNvPr id="4" name="Recorded Sound">
            <a:hlinkClick r:id="" action="ppaction://media"/>
            <a:extLst>
              <a:ext uri="{FF2B5EF4-FFF2-40B4-BE49-F238E27FC236}">
                <a16:creationId xmlns:a16="http://schemas.microsoft.com/office/drawing/2014/main" id="{A0271120-1347-F9B2-00E2-64D27B18438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436124" y="5705512"/>
            <a:ext cx="847076" cy="847076"/>
          </a:xfrm>
          <a:prstGeom prst="rect">
            <a:avLst/>
          </a:prstGeom>
        </p:spPr>
      </p:pic>
    </p:spTree>
    <p:extLst>
      <p:ext uri="{BB962C8B-B14F-4D97-AF65-F5344CB8AC3E}">
        <p14:creationId xmlns:p14="http://schemas.microsoft.com/office/powerpoint/2010/main" val="1848534452"/>
      </p:ext>
    </p:extLst>
  </p:cSld>
  <p:clrMapOvr>
    <a:masterClrMapping/>
  </p:clrMapOvr>
  <mc:AlternateContent xmlns:mc="http://schemas.openxmlformats.org/markup-compatibility/2006" xmlns:p14="http://schemas.microsoft.com/office/powerpoint/2010/main">
    <mc:Choice Requires="p14">
      <p:transition spd="slow" p14:dur="2000" advTm="8340"/>
    </mc:Choice>
    <mc:Fallback xmlns="">
      <p:transition spd="slow" advTm="83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34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677BAFB-3BD3-41BB-9107-FAE224AE21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Oval 11">
            <a:extLst>
              <a:ext uri="{FF2B5EF4-FFF2-40B4-BE49-F238E27FC236}">
                <a16:creationId xmlns:a16="http://schemas.microsoft.com/office/drawing/2014/main" id="{E6823A9B-C188-42D4-847C-3AD928DB14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42784" y="253140"/>
            <a:ext cx="6184555" cy="6184555"/>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Oval 13">
            <a:extLst>
              <a:ext uri="{FF2B5EF4-FFF2-40B4-BE49-F238E27FC236}">
                <a16:creationId xmlns:a16="http://schemas.microsoft.com/office/drawing/2014/main" id="{34B557F3-1A0C-4749-A6DB-EAC082DF3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24848" y="253140"/>
            <a:ext cx="6184555" cy="6184555"/>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accent3"/>
              </a:solidFill>
            </a:endParaRPr>
          </a:p>
        </p:txBody>
      </p:sp>
      <p:sp>
        <p:nvSpPr>
          <p:cNvPr id="16" name="Oval 15">
            <a:extLst>
              <a:ext uri="{FF2B5EF4-FFF2-40B4-BE49-F238E27FC236}">
                <a16:creationId xmlns:a16="http://schemas.microsoft.com/office/drawing/2014/main" id="{55D55AA6-3751-494F-868A-DCEDC5CE82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03723" y="136525"/>
            <a:ext cx="6184555" cy="6184555"/>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a:extLst>
              <a:ext uri="{FF2B5EF4-FFF2-40B4-BE49-F238E27FC236}">
                <a16:creationId xmlns:a16="http://schemas.microsoft.com/office/drawing/2014/main" id="{25BFDFE8-87D7-DE3C-493D-1C0A4C28EAEC}"/>
              </a:ext>
            </a:extLst>
          </p:cNvPr>
          <p:cNvSpPr>
            <a:spLocks noGrp="1"/>
          </p:cNvSpPr>
          <p:nvPr>
            <p:ph type="ctrTitle"/>
          </p:nvPr>
        </p:nvSpPr>
        <p:spPr>
          <a:xfrm>
            <a:off x="3581400" y="965580"/>
            <a:ext cx="5204489" cy="3160593"/>
          </a:xfrm>
        </p:spPr>
        <p:txBody>
          <a:bodyPr>
            <a:normAutofit/>
          </a:bodyPr>
          <a:lstStyle/>
          <a:p>
            <a:r>
              <a:rPr lang="en-GB" sz="8000" b="1" i="1" u="sng" dirty="0">
                <a:solidFill>
                  <a:schemeClr val="bg1"/>
                </a:solidFill>
              </a:rPr>
              <a:t>Thank you!</a:t>
            </a:r>
          </a:p>
        </p:txBody>
      </p:sp>
      <p:sp>
        <p:nvSpPr>
          <p:cNvPr id="5" name="Subtitle 4">
            <a:extLst>
              <a:ext uri="{FF2B5EF4-FFF2-40B4-BE49-F238E27FC236}">
                <a16:creationId xmlns:a16="http://schemas.microsoft.com/office/drawing/2014/main" id="{E42D5C8B-55C0-CF7F-F7B4-B734DF7869B9}"/>
              </a:ext>
            </a:extLst>
          </p:cNvPr>
          <p:cNvSpPr>
            <a:spLocks noGrp="1"/>
          </p:cNvSpPr>
          <p:nvPr>
            <p:ph type="subTitle" idx="1"/>
          </p:nvPr>
        </p:nvSpPr>
        <p:spPr>
          <a:xfrm>
            <a:off x="3820817" y="4409960"/>
            <a:ext cx="4508641" cy="1116414"/>
          </a:xfrm>
        </p:spPr>
        <p:txBody>
          <a:bodyPr>
            <a:normAutofit/>
          </a:bodyPr>
          <a:lstStyle/>
          <a:p>
            <a:r>
              <a:rPr lang="en-GB" sz="2000">
                <a:solidFill>
                  <a:schemeClr val="bg1"/>
                </a:solidFill>
              </a:rPr>
              <a:t>Any Questions?</a:t>
            </a:r>
          </a:p>
        </p:txBody>
      </p:sp>
      <p:sp>
        <p:nvSpPr>
          <p:cNvPr id="18" name="Graphic 212">
            <a:extLst>
              <a:ext uri="{FF2B5EF4-FFF2-40B4-BE49-F238E27FC236}">
                <a16:creationId xmlns:a16="http://schemas.microsoft.com/office/drawing/2014/main" id="{4D4C00DC-4DC6-4CD2-9E31-F17E6CEBC5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56275" y="975977"/>
            <a:ext cx="413564" cy="413564"/>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20" name="Graphic 212">
            <a:extLst>
              <a:ext uri="{FF2B5EF4-FFF2-40B4-BE49-F238E27FC236}">
                <a16:creationId xmlns:a16="http://schemas.microsoft.com/office/drawing/2014/main" id="{D82AB1B2-7970-42CF-8BF5-567C69E9FF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56275" y="975977"/>
            <a:ext cx="413564" cy="413564"/>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grpSp>
        <p:nvGrpSpPr>
          <p:cNvPr id="22" name="Graphic 190">
            <a:extLst>
              <a:ext uri="{FF2B5EF4-FFF2-40B4-BE49-F238E27FC236}">
                <a16:creationId xmlns:a16="http://schemas.microsoft.com/office/drawing/2014/main" id="{66FB5A75-BDE2-4F12-A95B-C48788A7685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80947" y="1755501"/>
            <a:ext cx="1598829" cy="531293"/>
            <a:chOff x="2504802" y="1755501"/>
            <a:chExt cx="1598829" cy="531293"/>
          </a:xfrm>
          <a:solidFill>
            <a:schemeClr val="bg1"/>
          </a:solidFill>
        </p:grpSpPr>
        <p:sp>
          <p:nvSpPr>
            <p:cNvPr id="23" name="Freeform: Shape 22">
              <a:extLst>
                <a:ext uri="{FF2B5EF4-FFF2-40B4-BE49-F238E27FC236}">
                  <a16:creationId xmlns:a16="http://schemas.microsoft.com/office/drawing/2014/main" id="{DC86CBC8-A814-4C0C-A287-7C549693D2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dirty="0"/>
            </a:p>
          </p:txBody>
        </p:sp>
        <p:sp>
          <p:nvSpPr>
            <p:cNvPr id="24" name="Freeform: Shape 23">
              <a:extLst>
                <a:ext uri="{FF2B5EF4-FFF2-40B4-BE49-F238E27FC236}">
                  <a16:creationId xmlns:a16="http://schemas.microsoft.com/office/drawing/2014/main" id="{6AA52F4F-14E6-402F-A196-668B9CA9BC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dirty="0"/>
            </a:p>
          </p:txBody>
        </p:sp>
      </p:grpSp>
      <p:sp>
        <p:nvSpPr>
          <p:cNvPr id="26" name="Oval 25">
            <a:extLst>
              <a:ext uri="{FF2B5EF4-FFF2-40B4-BE49-F238E27FC236}">
                <a16:creationId xmlns:a16="http://schemas.microsoft.com/office/drawing/2014/main" id="{C10FB9CA-E7FA-462C-B537-F1224ED1AC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19820" y="4236107"/>
            <a:ext cx="510988" cy="510988"/>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28" name="Oval 27">
            <a:extLst>
              <a:ext uri="{FF2B5EF4-FFF2-40B4-BE49-F238E27FC236}">
                <a16:creationId xmlns:a16="http://schemas.microsoft.com/office/drawing/2014/main" id="{D8469AE7-A75B-4F37-850B-EF5974ABED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19820" y="4236107"/>
            <a:ext cx="510988" cy="510988"/>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nvGrpSpPr>
          <p:cNvPr id="30" name="Graphic 4">
            <a:extLst>
              <a:ext uri="{FF2B5EF4-FFF2-40B4-BE49-F238E27FC236}">
                <a16:creationId xmlns:a16="http://schemas.microsoft.com/office/drawing/2014/main" id="{63301095-70B2-49AA-8DA9-A35629AD62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597506" y="4175798"/>
            <a:ext cx="1861486" cy="1861665"/>
            <a:chOff x="5734053" y="3067000"/>
            <a:chExt cx="724484" cy="724549"/>
          </a:xfrm>
          <a:solidFill>
            <a:schemeClr val="bg1"/>
          </a:solidFill>
        </p:grpSpPr>
        <p:sp>
          <p:nvSpPr>
            <p:cNvPr id="31" name="Freeform: Shape 30">
              <a:extLst>
                <a:ext uri="{FF2B5EF4-FFF2-40B4-BE49-F238E27FC236}">
                  <a16:creationId xmlns:a16="http://schemas.microsoft.com/office/drawing/2014/main" id="{D218E08C-0BEA-45C2-8C09-4141DDDA00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067000"/>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dirty="0"/>
            </a:p>
          </p:txBody>
        </p:sp>
        <p:sp>
          <p:nvSpPr>
            <p:cNvPr id="32" name="Freeform: Shape 31">
              <a:extLst>
                <a:ext uri="{FF2B5EF4-FFF2-40B4-BE49-F238E27FC236}">
                  <a16:creationId xmlns:a16="http://schemas.microsoft.com/office/drawing/2014/main" id="{232F6090-14E0-44C6-B9FC-C91047BCDC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067000"/>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33" name="Freeform: Shape 32">
              <a:extLst>
                <a:ext uri="{FF2B5EF4-FFF2-40B4-BE49-F238E27FC236}">
                  <a16:creationId xmlns:a16="http://schemas.microsoft.com/office/drawing/2014/main" id="{FDB9402B-335C-4892-9E7C-C400E95BE0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34" name="Freeform: Shape 33">
              <a:extLst>
                <a:ext uri="{FF2B5EF4-FFF2-40B4-BE49-F238E27FC236}">
                  <a16:creationId xmlns:a16="http://schemas.microsoft.com/office/drawing/2014/main" id="{E7A4371D-4448-409A-93F3-0C92E3EBDC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35" name="Freeform: Shape 34">
              <a:extLst>
                <a:ext uri="{FF2B5EF4-FFF2-40B4-BE49-F238E27FC236}">
                  <a16:creationId xmlns:a16="http://schemas.microsoft.com/office/drawing/2014/main" id="{780149CB-4B8F-4FD1-AC5E-25670C9EA0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36" name="Freeform: Shape 35">
              <a:extLst>
                <a:ext uri="{FF2B5EF4-FFF2-40B4-BE49-F238E27FC236}">
                  <a16:creationId xmlns:a16="http://schemas.microsoft.com/office/drawing/2014/main" id="{92D49A1A-35B0-4620-9D1E-A782A0E978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2" y="3067000"/>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37" name="Freeform: Shape 36">
              <a:extLst>
                <a:ext uri="{FF2B5EF4-FFF2-40B4-BE49-F238E27FC236}">
                  <a16:creationId xmlns:a16="http://schemas.microsoft.com/office/drawing/2014/main" id="{AFF46F08-B1E4-44C1-BD4A-4191D6EAD9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38" name="Freeform: Shape 37">
              <a:extLst>
                <a:ext uri="{FF2B5EF4-FFF2-40B4-BE49-F238E27FC236}">
                  <a16:creationId xmlns:a16="http://schemas.microsoft.com/office/drawing/2014/main" id="{8DB16610-3D81-4E5C-850D-5D1245C0DC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12624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dirty="0"/>
            </a:p>
          </p:txBody>
        </p:sp>
        <p:sp>
          <p:nvSpPr>
            <p:cNvPr id="39" name="Freeform: Shape 38">
              <a:extLst>
                <a:ext uri="{FF2B5EF4-FFF2-40B4-BE49-F238E27FC236}">
                  <a16:creationId xmlns:a16="http://schemas.microsoft.com/office/drawing/2014/main" id="{E05501B2-83AC-4299-BE5A-8CA16B4089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12624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40" name="Freeform: Shape 39">
              <a:extLst>
                <a:ext uri="{FF2B5EF4-FFF2-40B4-BE49-F238E27FC236}">
                  <a16:creationId xmlns:a16="http://schemas.microsoft.com/office/drawing/2014/main" id="{07CF1B90-3B3A-403E-A94F-8B82945D07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12624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41" name="Freeform: Shape 40">
              <a:extLst>
                <a:ext uri="{FF2B5EF4-FFF2-40B4-BE49-F238E27FC236}">
                  <a16:creationId xmlns:a16="http://schemas.microsoft.com/office/drawing/2014/main" id="{56A1CBA9-4AC1-4C42-9429-3FF31DF282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12624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42" name="Freeform: Shape 41">
              <a:extLst>
                <a:ext uri="{FF2B5EF4-FFF2-40B4-BE49-F238E27FC236}">
                  <a16:creationId xmlns:a16="http://schemas.microsoft.com/office/drawing/2014/main" id="{21318D9B-FD39-402A-ADFA-0E6CC789A7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12624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43" name="Freeform: Shape 42">
              <a:extLst>
                <a:ext uri="{FF2B5EF4-FFF2-40B4-BE49-F238E27FC236}">
                  <a16:creationId xmlns:a16="http://schemas.microsoft.com/office/drawing/2014/main" id="{333FB08F-B346-47C0-A7CD-1DE53E6C0D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12624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44" name="Freeform: Shape 43">
              <a:extLst>
                <a:ext uri="{FF2B5EF4-FFF2-40B4-BE49-F238E27FC236}">
                  <a16:creationId xmlns:a16="http://schemas.microsoft.com/office/drawing/2014/main" id="{893AD6F2-6408-4A8E-9749-CB7388EF3D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12624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45" name="Freeform: Shape 44">
              <a:extLst>
                <a:ext uri="{FF2B5EF4-FFF2-40B4-BE49-F238E27FC236}">
                  <a16:creationId xmlns:a16="http://schemas.microsoft.com/office/drawing/2014/main" id="{715D9D2F-1568-4BE3-A54A-69F52492B0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185393"/>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46" name="Freeform: Shape 45">
              <a:extLst>
                <a:ext uri="{FF2B5EF4-FFF2-40B4-BE49-F238E27FC236}">
                  <a16:creationId xmlns:a16="http://schemas.microsoft.com/office/drawing/2014/main" id="{9AB547A7-0D80-491F-98B4-C6B7CC4FC4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185393"/>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47" name="Freeform: Shape 46">
              <a:extLst>
                <a:ext uri="{FF2B5EF4-FFF2-40B4-BE49-F238E27FC236}">
                  <a16:creationId xmlns:a16="http://schemas.microsoft.com/office/drawing/2014/main" id="{7E2693CD-DAF5-4B26-9A2F-17673BF318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18539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48" name="Freeform: Shape 47">
              <a:extLst>
                <a:ext uri="{FF2B5EF4-FFF2-40B4-BE49-F238E27FC236}">
                  <a16:creationId xmlns:a16="http://schemas.microsoft.com/office/drawing/2014/main" id="{A96EEE12-952A-4693-B161-D7071D6010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18539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49" name="Freeform: Shape 48">
              <a:extLst>
                <a:ext uri="{FF2B5EF4-FFF2-40B4-BE49-F238E27FC236}">
                  <a16:creationId xmlns:a16="http://schemas.microsoft.com/office/drawing/2014/main" id="{F4228DCC-1611-4BDC-90AA-231F67EB11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18539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50" name="Freeform: Shape 49">
              <a:extLst>
                <a:ext uri="{FF2B5EF4-FFF2-40B4-BE49-F238E27FC236}">
                  <a16:creationId xmlns:a16="http://schemas.microsoft.com/office/drawing/2014/main" id="{DA163C3C-D3DF-461F-B6A8-90C7C227D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2" y="3185393"/>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51" name="Freeform: Shape 50">
              <a:extLst>
                <a:ext uri="{FF2B5EF4-FFF2-40B4-BE49-F238E27FC236}">
                  <a16:creationId xmlns:a16="http://schemas.microsoft.com/office/drawing/2014/main" id="{4D021D29-2980-41C3-AB83-DA93C105BC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18539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52" name="Freeform: Shape 51">
              <a:extLst>
                <a:ext uri="{FF2B5EF4-FFF2-40B4-BE49-F238E27FC236}">
                  <a16:creationId xmlns:a16="http://schemas.microsoft.com/office/drawing/2014/main" id="{AC09C1FA-1A9D-49A7-9D73-8B777140A3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244637"/>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53" name="Freeform: Shape 52">
              <a:extLst>
                <a:ext uri="{FF2B5EF4-FFF2-40B4-BE49-F238E27FC236}">
                  <a16:creationId xmlns:a16="http://schemas.microsoft.com/office/drawing/2014/main" id="{0B8D8CD4-7B9B-48A5-BC59-0CB859354F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244635"/>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54" name="Freeform: Shape 53">
              <a:extLst>
                <a:ext uri="{FF2B5EF4-FFF2-40B4-BE49-F238E27FC236}">
                  <a16:creationId xmlns:a16="http://schemas.microsoft.com/office/drawing/2014/main" id="{224D0A27-A8B0-4020-9399-24127726E6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244635"/>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55" name="Freeform: Shape 54">
              <a:extLst>
                <a:ext uri="{FF2B5EF4-FFF2-40B4-BE49-F238E27FC236}">
                  <a16:creationId xmlns:a16="http://schemas.microsoft.com/office/drawing/2014/main" id="{168E8EBA-9F8C-4650-B9BE-38A0A56BCF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244635"/>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56" name="Freeform: Shape 55">
              <a:extLst>
                <a:ext uri="{FF2B5EF4-FFF2-40B4-BE49-F238E27FC236}">
                  <a16:creationId xmlns:a16="http://schemas.microsoft.com/office/drawing/2014/main" id="{6A460BB3-2605-4AA2-AE1D-B9FB61EBF2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244635"/>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57" name="Freeform: Shape 56">
              <a:extLst>
                <a:ext uri="{FF2B5EF4-FFF2-40B4-BE49-F238E27FC236}">
                  <a16:creationId xmlns:a16="http://schemas.microsoft.com/office/drawing/2014/main" id="{1E2E38EE-DBBE-4CC1-9498-E7193E1B28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244637"/>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58" name="Freeform: Shape 57">
              <a:extLst>
                <a:ext uri="{FF2B5EF4-FFF2-40B4-BE49-F238E27FC236}">
                  <a16:creationId xmlns:a16="http://schemas.microsoft.com/office/drawing/2014/main" id="{BF191D5C-7D2A-4408-A8F2-389D2360F9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244635"/>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59" name="Freeform: Shape 58">
              <a:extLst>
                <a:ext uri="{FF2B5EF4-FFF2-40B4-BE49-F238E27FC236}">
                  <a16:creationId xmlns:a16="http://schemas.microsoft.com/office/drawing/2014/main" id="{08F7193B-B379-4921-9F17-1841D50611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303786"/>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60" name="Freeform: Shape 59">
              <a:extLst>
                <a:ext uri="{FF2B5EF4-FFF2-40B4-BE49-F238E27FC236}">
                  <a16:creationId xmlns:a16="http://schemas.microsoft.com/office/drawing/2014/main" id="{B4C5E53C-6003-4F74-B1CA-C7EA1E4993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30378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1" name="Freeform: Shape 60">
              <a:extLst>
                <a:ext uri="{FF2B5EF4-FFF2-40B4-BE49-F238E27FC236}">
                  <a16:creationId xmlns:a16="http://schemas.microsoft.com/office/drawing/2014/main" id="{CB97B2B1-1CF5-46A5-940D-AB8F57F590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2" name="Freeform: Shape 61">
              <a:extLst>
                <a:ext uri="{FF2B5EF4-FFF2-40B4-BE49-F238E27FC236}">
                  <a16:creationId xmlns:a16="http://schemas.microsoft.com/office/drawing/2014/main" id="{0783F4F1-D8CE-4453-B79B-AD976E272C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3" name="Freeform: Shape 62">
              <a:extLst>
                <a:ext uri="{FF2B5EF4-FFF2-40B4-BE49-F238E27FC236}">
                  <a16:creationId xmlns:a16="http://schemas.microsoft.com/office/drawing/2014/main" id="{06A7A4C9-F24F-4F00-A2FA-29E788A091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4" name="Freeform: Shape 63">
              <a:extLst>
                <a:ext uri="{FF2B5EF4-FFF2-40B4-BE49-F238E27FC236}">
                  <a16:creationId xmlns:a16="http://schemas.microsoft.com/office/drawing/2014/main" id="{EB694A32-59D6-46E3-8CE4-E4C485C2CB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303786"/>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5" name="Freeform: Shape 64">
              <a:extLst>
                <a:ext uri="{FF2B5EF4-FFF2-40B4-BE49-F238E27FC236}">
                  <a16:creationId xmlns:a16="http://schemas.microsoft.com/office/drawing/2014/main" id="{983EBB4C-28FF-41C6-90D6-5F30FC0868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6" name="Freeform: Shape 65">
              <a:extLst>
                <a:ext uri="{FF2B5EF4-FFF2-40B4-BE49-F238E27FC236}">
                  <a16:creationId xmlns:a16="http://schemas.microsoft.com/office/drawing/2014/main" id="{0707659D-8AE9-49B5-AB29-ECC099F495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363031"/>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67" name="Freeform: Shape 66">
              <a:extLst>
                <a:ext uri="{FF2B5EF4-FFF2-40B4-BE49-F238E27FC236}">
                  <a16:creationId xmlns:a16="http://schemas.microsoft.com/office/drawing/2014/main" id="{5C987ECC-9573-46EA-9C4A-7C3CAE3938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36302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68" name="Freeform: Shape 67">
              <a:extLst>
                <a:ext uri="{FF2B5EF4-FFF2-40B4-BE49-F238E27FC236}">
                  <a16:creationId xmlns:a16="http://schemas.microsoft.com/office/drawing/2014/main" id="{4DAF6708-18C2-4082-B024-6CEA32AE0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3630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69" name="Freeform: Shape 68">
              <a:extLst>
                <a:ext uri="{FF2B5EF4-FFF2-40B4-BE49-F238E27FC236}">
                  <a16:creationId xmlns:a16="http://schemas.microsoft.com/office/drawing/2014/main" id="{72CBB5AE-39E2-4D9B-A834-64D31B0032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3630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70" name="Freeform: Shape 69">
              <a:extLst>
                <a:ext uri="{FF2B5EF4-FFF2-40B4-BE49-F238E27FC236}">
                  <a16:creationId xmlns:a16="http://schemas.microsoft.com/office/drawing/2014/main" id="{4592DE98-77BF-4E8E-AEB4-1934207BAE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3630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71" name="Freeform: Shape 70">
              <a:extLst>
                <a:ext uri="{FF2B5EF4-FFF2-40B4-BE49-F238E27FC236}">
                  <a16:creationId xmlns:a16="http://schemas.microsoft.com/office/drawing/2014/main" id="{5AF5D9A0-BA94-4D2B-8479-26C55355B6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363031"/>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72" name="Freeform: Shape 71">
              <a:extLst>
                <a:ext uri="{FF2B5EF4-FFF2-40B4-BE49-F238E27FC236}">
                  <a16:creationId xmlns:a16="http://schemas.microsoft.com/office/drawing/2014/main" id="{2CAA6A8E-7ACF-4EF7-AAD6-734A009DCF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3630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73" name="Freeform: Shape 72">
              <a:extLst>
                <a:ext uri="{FF2B5EF4-FFF2-40B4-BE49-F238E27FC236}">
                  <a16:creationId xmlns:a16="http://schemas.microsoft.com/office/drawing/2014/main" id="{D3DD3695-F212-4BAD-BBB3-EC1F624740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422181"/>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74" name="Freeform: Shape 73">
              <a:extLst>
                <a:ext uri="{FF2B5EF4-FFF2-40B4-BE49-F238E27FC236}">
                  <a16:creationId xmlns:a16="http://schemas.microsoft.com/office/drawing/2014/main" id="{AB1B3ECB-7594-4C5C-B62B-E686C0A89E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4221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75" name="Freeform: Shape 74">
              <a:extLst>
                <a:ext uri="{FF2B5EF4-FFF2-40B4-BE49-F238E27FC236}">
                  <a16:creationId xmlns:a16="http://schemas.microsoft.com/office/drawing/2014/main" id="{5EE54C3C-D9E5-4782-B8F6-058EB2D63E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4221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76" name="Freeform: Shape 75">
              <a:extLst>
                <a:ext uri="{FF2B5EF4-FFF2-40B4-BE49-F238E27FC236}">
                  <a16:creationId xmlns:a16="http://schemas.microsoft.com/office/drawing/2014/main" id="{EAE78EEE-DC43-44E1-AB47-ACB80F94B1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4221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77" name="Freeform: Shape 76">
              <a:extLst>
                <a:ext uri="{FF2B5EF4-FFF2-40B4-BE49-F238E27FC236}">
                  <a16:creationId xmlns:a16="http://schemas.microsoft.com/office/drawing/2014/main" id="{847D67EF-1141-4582-866E-FE02FB2360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4221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78" name="Freeform: Shape 77">
              <a:extLst>
                <a:ext uri="{FF2B5EF4-FFF2-40B4-BE49-F238E27FC236}">
                  <a16:creationId xmlns:a16="http://schemas.microsoft.com/office/drawing/2014/main" id="{99ECC931-60A1-4628-A34B-4B68DA3CC2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422181"/>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79" name="Freeform: Shape 78">
              <a:extLst>
                <a:ext uri="{FF2B5EF4-FFF2-40B4-BE49-F238E27FC236}">
                  <a16:creationId xmlns:a16="http://schemas.microsoft.com/office/drawing/2014/main" id="{A587D2BE-3417-44AE-BEEF-57F88CECB4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4221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80" name="Freeform: Shape 79">
              <a:extLst>
                <a:ext uri="{FF2B5EF4-FFF2-40B4-BE49-F238E27FC236}">
                  <a16:creationId xmlns:a16="http://schemas.microsoft.com/office/drawing/2014/main" id="{FCEB2ED3-A08D-4286-B75D-893289F3F3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067000"/>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81" name="Freeform: Shape 80">
              <a:extLst>
                <a:ext uri="{FF2B5EF4-FFF2-40B4-BE49-F238E27FC236}">
                  <a16:creationId xmlns:a16="http://schemas.microsoft.com/office/drawing/2014/main" id="{7C7DB7BB-8173-4377-85B0-032B7BDAB6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82" name="Freeform: Shape 81">
              <a:extLst>
                <a:ext uri="{FF2B5EF4-FFF2-40B4-BE49-F238E27FC236}">
                  <a16:creationId xmlns:a16="http://schemas.microsoft.com/office/drawing/2014/main" id="{93EF69B4-3F48-4509-8BF8-926E23BC1D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067000"/>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dirty="0"/>
            </a:p>
          </p:txBody>
        </p:sp>
        <p:sp>
          <p:nvSpPr>
            <p:cNvPr id="83" name="Freeform: Shape 82">
              <a:extLst>
                <a:ext uri="{FF2B5EF4-FFF2-40B4-BE49-F238E27FC236}">
                  <a16:creationId xmlns:a16="http://schemas.microsoft.com/office/drawing/2014/main" id="{C1A86650-1EF5-46E3-885D-96985105A8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84" name="Freeform: Shape 83">
              <a:extLst>
                <a:ext uri="{FF2B5EF4-FFF2-40B4-BE49-F238E27FC236}">
                  <a16:creationId xmlns:a16="http://schemas.microsoft.com/office/drawing/2014/main" id="{47EBBDE2-BD90-481F-A671-34E2186FB0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dirty="0"/>
            </a:p>
          </p:txBody>
        </p:sp>
        <p:sp>
          <p:nvSpPr>
            <p:cNvPr id="85" name="Freeform: Shape 84">
              <a:extLst>
                <a:ext uri="{FF2B5EF4-FFF2-40B4-BE49-F238E27FC236}">
                  <a16:creationId xmlns:a16="http://schemas.microsoft.com/office/drawing/2014/main" id="{87DAF1CB-838D-4C5C-8FB7-76BF677FEB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86" name="Freeform: Shape 85">
              <a:extLst>
                <a:ext uri="{FF2B5EF4-FFF2-40B4-BE49-F238E27FC236}">
                  <a16:creationId xmlns:a16="http://schemas.microsoft.com/office/drawing/2014/main" id="{64573DA8-D2F3-4644-AC79-83843615C4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12624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87" name="Freeform: Shape 86">
              <a:extLst>
                <a:ext uri="{FF2B5EF4-FFF2-40B4-BE49-F238E27FC236}">
                  <a16:creationId xmlns:a16="http://schemas.microsoft.com/office/drawing/2014/main" id="{41AB53B8-0D5C-44BD-A2A9-ABBF659E1F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12624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88" name="Freeform: Shape 87">
              <a:extLst>
                <a:ext uri="{FF2B5EF4-FFF2-40B4-BE49-F238E27FC236}">
                  <a16:creationId xmlns:a16="http://schemas.microsoft.com/office/drawing/2014/main" id="{29B7FA60-B453-4877-8D47-CA1209DF9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12624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dirty="0"/>
            </a:p>
          </p:txBody>
        </p:sp>
        <p:sp>
          <p:nvSpPr>
            <p:cNvPr id="89" name="Freeform: Shape 88">
              <a:extLst>
                <a:ext uri="{FF2B5EF4-FFF2-40B4-BE49-F238E27FC236}">
                  <a16:creationId xmlns:a16="http://schemas.microsoft.com/office/drawing/2014/main" id="{7A6D2414-BCCC-40E8-B990-47642EFE96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12624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90" name="Freeform: Shape 89">
              <a:extLst>
                <a:ext uri="{FF2B5EF4-FFF2-40B4-BE49-F238E27FC236}">
                  <a16:creationId xmlns:a16="http://schemas.microsoft.com/office/drawing/2014/main" id="{B0F37C2B-B7E6-420D-AD39-3AE4A2FBE9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12624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dirty="0"/>
            </a:p>
          </p:txBody>
        </p:sp>
        <p:sp>
          <p:nvSpPr>
            <p:cNvPr id="91" name="Freeform: Shape 90">
              <a:extLst>
                <a:ext uri="{FF2B5EF4-FFF2-40B4-BE49-F238E27FC236}">
                  <a16:creationId xmlns:a16="http://schemas.microsoft.com/office/drawing/2014/main" id="{F6417E45-D7FC-40B8-AD49-941B28D18C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12624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92" name="Freeform: Shape 91">
              <a:extLst>
                <a:ext uri="{FF2B5EF4-FFF2-40B4-BE49-F238E27FC236}">
                  <a16:creationId xmlns:a16="http://schemas.microsoft.com/office/drawing/2014/main" id="{2A8D1963-0C59-476C-AAFA-A7AF4FF508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18539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93" name="Freeform: Shape 92">
              <a:extLst>
                <a:ext uri="{FF2B5EF4-FFF2-40B4-BE49-F238E27FC236}">
                  <a16:creationId xmlns:a16="http://schemas.microsoft.com/office/drawing/2014/main" id="{6BE777A9-EC29-46FC-AD21-AC7FD89B13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18539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94" name="Freeform: Shape 93">
              <a:extLst>
                <a:ext uri="{FF2B5EF4-FFF2-40B4-BE49-F238E27FC236}">
                  <a16:creationId xmlns:a16="http://schemas.microsoft.com/office/drawing/2014/main" id="{C63BA1CE-93FB-42C7-8381-765E500232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18539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95" name="Freeform: Shape 94">
              <a:extLst>
                <a:ext uri="{FF2B5EF4-FFF2-40B4-BE49-F238E27FC236}">
                  <a16:creationId xmlns:a16="http://schemas.microsoft.com/office/drawing/2014/main" id="{7F30F275-ADC8-4FD1-8B4B-673B37517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18539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96" name="Freeform: Shape 95">
              <a:extLst>
                <a:ext uri="{FF2B5EF4-FFF2-40B4-BE49-F238E27FC236}">
                  <a16:creationId xmlns:a16="http://schemas.microsoft.com/office/drawing/2014/main" id="{DB20529C-F2DD-4607-8DEE-19A9329686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18539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97" name="Freeform: Shape 96">
              <a:extLst>
                <a:ext uri="{FF2B5EF4-FFF2-40B4-BE49-F238E27FC236}">
                  <a16:creationId xmlns:a16="http://schemas.microsoft.com/office/drawing/2014/main" id="{B8029A9A-DFF9-49CE-8CEE-95A6695F39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185391"/>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98" name="Freeform: Shape 97">
              <a:extLst>
                <a:ext uri="{FF2B5EF4-FFF2-40B4-BE49-F238E27FC236}">
                  <a16:creationId xmlns:a16="http://schemas.microsoft.com/office/drawing/2014/main" id="{6822C2EC-B05D-4CE6-9D59-164769D0ED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244634"/>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99" name="Freeform: Shape 98">
              <a:extLst>
                <a:ext uri="{FF2B5EF4-FFF2-40B4-BE49-F238E27FC236}">
                  <a16:creationId xmlns:a16="http://schemas.microsoft.com/office/drawing/2014/main" id="{53A0760F-F576-4A97-94AF-8BBE590844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244634"/>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00" name="Freeform: Shape 99">
              <a:extLst>
                <a:ext uri="{FF2B5EF4-FFF2-40B4-BE49-F238E27FC236}">
                  <a16:creationId xmlns:a16="http://schemas.microsoft.com/office/drawing/2014/main" id="{CA76721C-646A-4910-AD1A-BE6B67767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244634"/>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dirty="0"/>
            </a:p>
          </p:txBody>
        </p:sp>
        <p:sp>
          <p:nvSpPr>
            <p:cNvPr id="101" name="Freeform: Shape 100">
              <a:extLst>
                <a:ext uri="{FF2B5EF4-FFF2-40B4-BE49-F238E27FC236}">
                  <a16:creationId xmlns:a16="http://schemas.microsoft.com/office/drawing/2014/main" id="{065D4766-CAEC-4074-A9E2-6110A12389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244634"/>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02" name="Freeform: Shape 101">
              <a:extLst>
                <a:ext uri="{FF2B5EF4-FFF2-40B4-BE49-F238E27FC236}">
                  <a16:creationId xmlns:a16="http://schemas.microsoft.com/office/drawing/2014/main" id="{4F1A0AC6-319D-49D8-A4FB-17A70E8E89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244634"/>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dirty="0"/>
            </a:p>
          </p:txBody>
        </p:sp>
        <p:sp>
          <p:nvSpPr>
            <p:cNvPr id="103" name="Freeform: Shape 102">
              <a:extLst>
                <a:ext uri="{FF2B5EF4-FFF2-40B4-BE49-F238E27FC236}">
                  <a16:creationId xmlns:a16="http://schemas.microsoft.com/office/drawing/2014/main" id="{79502B48-2B92-45BF-B9AC-1102B38078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24463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04" name="Freeform: Shape 103">
              <a:extLst>
                <a:ext uri="{FF2B5EF4-FFF2-40B4-BE49-F238E27FC236}">
                  <a16:creationId xmlns:a16="http://schemas.microsoft.com/office/drawing/2014/main" id="{6363AFA7-321F-431C-B2FD-ADCB4D24BD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30378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05" name="Freeform: Shape 104">
              <a:extLst>
                <a:ext uri="{FF2B5EF4-FFF2-40B4-BE49-F238E27FC236}">
                  <a16:creationId xmlns:a16="http://schemas.microsoft.com/office/drawing/2014/main" id="{33EDDE1B-7379-4973-8CFD-F3C737104D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06" name="Freeform: Shape 105">
              <a:extLst>
                <a:ext uri="{FF2B5EF4-FFF2-40B4-BE49-F238E27FC236}">
                  <a16:creationId xmlns:a16="http://schemas.microsoft.com/office/drawing/2014/main" id="{1F20B58A-2DB8-46B2-9E93-9C8C817DCD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30378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107" name="Freeform: Shape 106">
              <a:extLst>
                <a:ext uri="{FF2B5EF4-FFF2-40B4-BE49-F238E27FC236}">
                  <a16:creationId xmlns:a16="http://schemas.microsoft.com/office/drawing/2014/main" id="{A5A3EF12-3DA1-4505-A44B-1B96348873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08" name="Freeform: Shape 107">
              <a:extLst>
                <a:ext uri="{FF2B5EF4-FFF2-40B4-BE49-F238E27FC236}">
                  <a16:creationId xmlns:a16="http://schemas.microsoft.com/office/drawing/2014/main" id="{5B08812B-9264-47E7-8EC8-1233869F6B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109" name="Freeform: Shape 108">
              <a:extLst>
                <a:ext uri="{FF2B5EF4-FFF2-40B4-BE49-F238E27FC236}">
                  <a16:creationId xmlns:a16="http://schemas.microsoft.com/office/drawing/2014/main" id="{2A29F226-A243-410B-BEE4-EBA9DD76F8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30378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10" name="Freeform: Shape 109">
              <a:extLst>
                <a:ext uri="{FF2B5EF4-FFF2-40B4-BE49-F238E27FC236}">
                  <a16:creationId xmlns:a16="http://schemas.microsoft.com/office/drawing/2014/main" id="{9DF57348-F837-475C-A7AA-3C7210041E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363028"/>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11" name="Freeform: Shape 110">
              <a:extLst>
                <a:ext uri="{FF2B5EF4-FFF2-40B4-BE49-F238E27FC236}">
                  <a16:creationId xmlns:a16="http://schemas.microsoft.com/office/drawing/2014/main" id="{1E41B89A-9A45-4947-ADB0-9400400498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36302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12" name="Freeform: Shape 111">
              <a:extLst>
                <a:ext uri="{FF2B5EF4-FFF2-40B4-BE49-F238E27FC236}">
                  <a16:creationId xmlns:a16="http://schemas.microsoft.com/office/drawing/2014/main" id="{6C1F1525-32BC-46E1-84E6-C2BB88730B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363028"/>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dirty="0"/>
            </a:p>
          </p:txBody>
        </p:sp>
        <p:sp>
          <p:nvSpPr>
            <p:cNvPr id="113" name="Freeform: Shape 112">
              <a:extLst>
                <a:ext uri="{FF2B5EF4-FFF2-40B4-BE49-F238E27FC236}">
                  <a16:creationId xmlns:a16="http://schemas.microsoft.com/office/drawing/2014/main" id="{C73A8972-BA44-40C6-B045-83E78C4D4A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36302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14" name="Freeform: Shape 113">
              <a:extLst>
                <a:ext uri="{FF2B5EF4-FFF2-40B4-BE49-F238E27FC236}">
                  <a16:creationId xmlns:a16="http://schemas.microsoft.com/office/drawing/2014/main" id="{C196E956-03D1-4F79-826A-A2F5E3DEF1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36302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dirty="0"/>
            </a:p>
          </p:txBody>
        </p:sp>
        <p:sp>
          <p:nvSpPr>
            <p:cNvPr id="115" name="Freeform: Shape 114">
              <a:extLst>
                <a:ext uri="{FF2B5EF4-FFF2-40B4-BE49-F238E27FC236}">
                  <a16:creationId xmlns:a16="http://schemas.microsoft.com/office/drawing/2014/main" id="{ADA7B07B-EAC8-4FA5-B14F-3ABF8BA7A2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363029"/>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16" name="Freeform: Shape 115">
              <a:extLst>
                <a:ext uri="{FF2B5EF4-FFF2-40B4-BE49-F238E27FC236}">
                  <a16:creationId xmlns:a16="http://schemas.microsoft.com/office/drawing/2014/main" id="{93C28672-FF9E-4FE0-AC47-2FDD26CD75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42217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17" name="Freeform: Shape 116">
              <a:extLst>
                <a:ext uri="{FF2B5EF4-FFF2-40B4-BE49-F238E27FC236}">
                  <a16:creationId xmlns:a16="http://schemas.microsoft.com/office/drawing/2014/main" id="{E347BAB3-EA9C-4ADD-AE5E-28F2E3C538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4221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18" name="Freeform: Shape 117">
              <a:extLst>
                <a:ext uri="{FF2B5EF4-FFF2-40B4-BE49-F238E27FC236}">
                  <a16:creationId xmlns:a16="http://schemas.microsoft.com/office/drawing/2014/main" id="{321920C4-EE31-4F03-A0D5-A280D3F4B1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42217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119" name="Freeform: Shape 118">
              <a:extLst>
                <a:ext uri="{FF2B5EF4-FFF2-40B4-BE49-F238E27FC236}">
                  <a16:creationId xmlns:a16="http://schemas.microsoft.com/office/drawing/2014/main" id="{6EBB3D05-4C78-4F10-8D03-8909DBCFB3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42217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20" name="Freeform: Shape 119">
              <a:extLst>
                <a:ext uri="{FF2B5EF4-FFF2-40B4-BE49-F238E27FC236}">
                  <a16:creationId xmlns:a16="http://schemas.microsoft.com/office/drawing/2014/main" id="{FC65F531-84E4-463F-8791-EB6EDFA639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4221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121" name="Freeform: Shape 120">
              <a:extLst>
                <a:ext uri="{FF2B5EF4-FFF2-40B4-BE49-F238E27FC236}">
                  <a16:creationId xmlns:a16="http://schemas.microsoft.com/office/drawing/2014/main" id="{A63BB6A3-D482-43F2-9F5F-20E163CC44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4221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22" name="Freeform: Shape 121">
              <a:extLst>
                <a:ext uri="{FF2B5EF4-FFF2-40B4-BE49-F238E27FC236}">
                  <a16:creationId xmlns:a16="http://schemas.microsoft.com/office/drawing/2014/main" id="{ABDCCD34-EB5D-4194-8A28-1424E98AE4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481330"/>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dirty="0"/>
            </a:p>
          </p:txBody>
        </p:sp>
        <p:sp>
          <p:nvSpPr>
            <p:cNvPr id="123" name="Freeform: Shape 122">
              <a:extLst>
                <a:ext uri="{FF2B5EF4-FFF2-40B4-BE49-F238E27FC236}">
                  <a16:creationId xmlns:a16="http://schemas.microsoft.com/office/drawing/2014/main" id="{F058544E-163D-4FFF-9A69-0B3A3F2D66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481330"/>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124" name="Freeform: Shape 123">
              <a:extLst>
                <a:ext uri="{FF2B5EF4-FFF2-40B4-BE49-F238E27FC236}">
                  <a16:creationId xmlns:a16="http://schemas.microsoft.com/office/drawing/2014/main" id="{11041486-0577-4F0E-8DD5-5E20E26729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25" name="Freeform: Shape 124">
              <a:extLst>
                <a:ext uri="{FF2B5EF4-FFF2-40B4-BE49-F238E27FC236}">
                  <a16:creationId xmlns:a16="http://schemas.microsoft.com/office/drawing/2014/main" id="{71D11099-C84E-43AC-9F20-92460E1708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26" name="Freeform: Shape 125">
              <a:extLst>
                <a:ext uri="{FF2B5EF4-FFF2-40B4-BE49-F238E27FC236}">
                  <a16:creationId xmlns:a16="http://schemas.microsoft.com/office/drawing/2014/main" id="{E598FB87-8AFF-4C56-9E2C-776F4641E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27" name="Freeform: Shape 126">
              <a:extLst>
                <a:ext uri="{FF2B5EF4-FFF2-40B4-BE49-F238E27FC236}">
                  <a16:creationId xmlns:a16="http://schemas.microsoft.com/office/drawing/2014/main" id="{7701E761-16DE-4350-9718-DD81B37FB9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2" y="3481330"/>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128" name="Freeform: Shape 127">
              <a:extLst>
                <a:ext uri="{FF2B5EF4-FFF2-40B4-BE49-F238E27FC236}">
                  <a16:creationId xmlns:a16="http://schemas.microsoft.com/office/drawing/2014/main" id="{552E747F-E415-4348-A11A-4CABCB64B5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29" name="Freeform: Shape 128">
              <a:extLst>
                <a:ext uri="{FF2B5EF4-FFF2-40B4-BE49-F238E27FC236}">
                  <a16:creationId xmlns:a16="http://schemas.microsoft.com/office/drawing/2014/main" id="{C6472F13-E6DE-4469-9563-F478261B6E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54057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130" name="Freeform: Shape 129">
              <a:extLst>
                <a:ext uri="{FF2B5EF4-FFF2-40B4-BE49-F238E27FC236}">
                  <a16:creationId xmlns:a16="http://schemas.microsoft.com/office/drawing/2014/main" id="{5C72FE15-910B-4622-A14C-AFA2DFCC02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540575"/>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sp>
          <p:nvSpPr>
            <p:cNvPr id="131" name="Freeform: Shape 130">
              <a:extLst>
                <a:ext uri="{FF2B5EF4-FFF2-40B4-BE49-F238E27FC236}">
                  <a16:creationId xmlns:a16="http://schemas.microsoft.com/office/drawing/2014/main" id="{BAB8F759-DEFA-4D35-B76E-6D3034FB77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54057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2" name="Freeform: Shape 131">
              <a:extLst>
                <a:ext uri="{FF2B5EF4-FFF2-40B4-BE49-F238E27FC236}">
                  <a16:creationId xmlns:a16="http://schemas.microsoft.com/office/drawing/2014/main" id="{A1BBCEBD-DCE2-4354-B878-49ABEC3679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54057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3" name="Freeform: Shape 132">
              <a:extLst>
                <a:ext uri="{FF2B5EF4-FFF2-40B4-BE49-F238E27FC236}">
                  <a16:creationId xmlns:a16="http://schemas.microsoft.com/office/drawing/2014/main" id="{2CBB3A18-0021-403F-8E24-8805829B42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54057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4" name="Freeform: Shape 133">
              <a:extLst>
                <a:ext uri="{FF2B5EF4-FFF2-40B4-BE49-F238E27FC236}">
                  <a16:creationId xmlns:a16="http://schemas.microsoft.com/office/drawing/2014/main" id="{8FDF7AAC-1EC6-4409-90AB-DBB984883D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2" y="3540575"/>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sp>
          <p:nvSpPr>
            <p:cNvPr id="135" name="Freeform: Shape 134">
              <a:extLst>
                <a:ext uri="{FF2B5EF4-FFF2-40B4-BE49-F238E27FC236}">
                  <a16:creationId xmlns:a16="http://schemas.microsoft.com/office/drawing/2014/main" id="{5B9999E8-7D25-4049-8328-685B556DC6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54057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6" name="Freeform: Shape 135">
              <a:extLst>
                <a:ext uri="{FF2B5EF4-FFF2-40B4-BE49-F238E27FC236}">
                  <a16:creationId xmlns:a16="http://schemas.microsoft.com/office/drawing/2014/main" id="{E77FC8A9-DEAE-424D-B460-12E0F3268D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5997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137" name="Freeform: Shape 136">
              <a:extLst>
                <a:ext uri="{FF2B5EF4-FFF2-40B4-BE49-F238E27FC236}">
                  <a16:creationId xmlns:a16="http://schemas.microsoft.com/office/drawing/2014/main" id="{54F9C69A-0DCF-444A-B970-32B4120483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5997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8" name="Freeform: Shape 137">
              <a:extLst>
                <a:ext uri="{FF2B5EF4-FFF2-40B4-BE49-F238E27FC236}">
                  <a16:creationId xmlns:a16="http://schemas.microsoft.com/office/drawing/2014/main" id="{8BD94DDA-54FF-48EE-9DAC-C0EA6F91D4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5997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9" name="Freeform: Shape 138">
              <a:extLst>
                <a:ext uri="{FF2B5EF4-FFF2-40B4-BE49-F238E27FC236}">
                  <a16:creationId xmlns:a16="http://schemas.microsoft.com/office/drawing/2014/main" id="{E18A6989-0132-4CB7-BB68-EEBC4E0806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5997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0" name="Freeform: Shape 139">
              <a:extLst>
                <a:ext uri="{FF2B5EF4-FFF2-40B4-BE49-F238E27FC236}">
                  <a16:creationId xmlns:a16="http://schemas.microsoft.com/office/drawing/2014/main" id="{A1357332-D19F-4C2B-B474-21D5539B90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5997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1" name="Freeform: Shape 140">
              <a:extLst>
                <a:ext uri="{FF2B5EF4-FFF2-40B4-BE49-F238E27FC236}">
                  <a16:creationId xmlns:a16="http://schemas.microsoft.com/office/drawing/2014/main" id="{295C7590-8B80-428C-95A9-638B265425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5997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2" name="Freeform: Shape 141">
              <a:extLst>
                <a:ext uri="{FF2B5EF4-FFF2-40B4-BE49-F238E27FC236}">
                  <a16:creationId xmlns:a16="http://schemas.microsoft.com/office/drawing/2014/main" id="{CA0E8A31-7520-4726-9D96-43BA87407E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5997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3" name="Freeform: Shape 142">
              <a:extLst>
                <a:ext uri="{FF2B5EF4-FFF2-40B4-BE49-F238E27FC236}">
                  <a16:creationId xmlns:a16="http://schemas.microsoft.com/office/drawing/2014/main" id="{9407EEE0-5D8E-4CCC-A91B-0CB523227C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3" y="3658968"/>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144" name="Freeform: Shape 143">
              <a:extLst>
                <a:ext uri="{FF2B5EF4-FFF2-40B4-BE49-F238E27FC236}">
                  <a16:creationId xmlns:a16="http://schemas.microsoft.com/office/drawing/2014/main" id="{3799DFCC-868B-4257-B530-8E8D616CC5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99" y="3658968"/>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5" name="Freeform: Shape 144">
              <a:extLst>
                <a:ext uri="{FF2B5EF4-FFF2-40B4-BE49-F238E27FC236}">
                  <a16:creationId xmlns:a16="http://schemas.microsoft.com/office/drawing/2014/main" id="{F7F5EEB5-FE82-45A8-97C4-88460ABAFB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49" y="365896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6" name="Freeform: Shape 145">
              <a:extLst>
                <a:ext uri="{FF2B5EF4-FFF2-40B4-BE49-F238E27FC236}">
                  <a16:creationId xmlns:a16="http://schemas.microsoft.com/office/drawing/2014/main" id="{CD76E4C7-EB07-499D-9BC3-FF39C8B613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65896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7" name="Freeform: Shape 146">
              <a:extLst>
                <a:ext uri="{FF2B5EF4-FFF2-40B4-BE49-F238E27FC236}">
                  <a16:creationId xmlns:a16="http://schemas.microsoft.com/office/drawing/2014/main" id="{86EFDF8D-E5F7-4EB8-B8DA-3CC7E21D88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5" y="365896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8" name="Freeform: Shape 147">
              <a:extLst>
                <a:ext uri="{FF2B5EF4-FFF2-40B4-BE49-F238E27FC236}">
                  <a16:creationId xmlns:a16="http://schemas.microsoft.com/office/drawing/2014/main" id="{2CA6506B-EACA-4FB2-81AB-E028F44786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0" y="3658968"/>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9" name="Freeform: Shape 148">
              <a:extLst>
                <a:ext uri="{FF2B5EF4-FFF2-40B4-BE49-F238E27FC236}">
                  <a16:creationId xmlns:a16="http://schemas.microsoft.com/office/drawing/2014/main" id="{193E4771-2787-4901-93D8-7E90F3F479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65896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50" name="Freeform: Shape 149">
              <a:extLst>
                <a:ext uri="{FF2B5EF4-FFF2-40B4-BE49-F238E27FC236}">
                  <a16:creationId xmlns:a16="http://schemas.microsoft.com/office/drawing/2014/main" id="{0EA31773-15F1-4605-8787-6891ABB211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718118"/>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151" name="Freeform: Shape 150">
              <a:extLst>
                <a:ext uri="{FF2B5EF4-FFF2-40B4-BE49-F238E27FC236}">
                  <a16:creationId xmlns:a16="http://schemas.microsoft.com/office/drawing/2014/main" id="{1302C213-2CD5-4168-9534-111E6E81A8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718118"/>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52" name="Freeform: Shape 151">
              <a:extLst>
                <a:ext uri="{FF2B5EF4-FFF2-40B4-BE49-F238E27FC236}">
                  <a16:creationId xmlns:a16="http://schemas.microsoft.com/office/drawing/2014/main" id="{B9B36C24-2336-41FD-BAC4-6CD69DFD55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71811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53" name="Freeform: Shape 152">
              <a:extLst>
                <a:ext uri="{FF2B5EF4-FFF2-40B4-BE49-F238E27FC236}">
                  <a16:creationId xmlns:a16="http://schemas.microsoft.com/office/drawing/2014/main" id="{CA3AFAFE-D376-4A7B-928B-833531472D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6" y="371811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54" name="Freeform: Shape 153">
              <a:extLst>
                <a:ext uri="{FF2B5EF4-FFF2-40B4-BE49-F238E27FC236}">
                  <a16:creationId xmlns:a16="http://schemas.microsoft.com/office/drawing/2014/main" id="{7C685A00-A4F7-4250-BAAA-70978DADE4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71811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55" name="Freeform: Shape 154">
              <a:extLst>
                <a:ext uri="{FF2B5EF4-FFF2-40B4-BE49-F238E27FC236}">
                  <a16:creationId xmlns:a16="http://schemas.microsoft.com/office/drawing/2014/main" id="{E52682F3-EDD5-4BDC-BB19-A4540873A8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718118"/>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56" name="Freeform: Shape 155">
              <a:extLst>
                <a:ext uri="{FF2B5EF4-FFF2-40B4-BE49-F238E27FC236}">
                  <a16:creationId xmlns:a16="http://schemas.microsoft.com/office/drawing/2014/main" id="{2C5E1880-CFBA-4547-9C23-6D2C433048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71811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57" name="Freeform: Shape 156">
              <a:extLst>
                <a:ext uri="{FF2B5EF4-FFF2-40B4-BE49-F238E27FC236}">
                  <a16:creationId xmlns:a16="http://schemas.microsoft.com/office/drawing/2014/main" id="{439AAF4F-2AAD-4A02-A7FA-FE28D52869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7" y="3777362"/>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158" name="Freeform: Shape 157">
              <a:extLst>
                <a:ext uri="{FF2B5EF4-FFF2-40B4-BE49-F238E27FC236}">
                  <a16:creationId xmlns:a16="http://schemas.microsoft.com/office/drawing/2014/main" id="{05614144-9309-41ED-8E05-839A6EEFF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1" y="377736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sp>
          <p:nvSpPr>
            <p:cNvPr id="159" name="Freeform: Shape 158">
              <a:extLst>
                <a:ext uri="{FF2B5EF4-FFF2-40B4-BE49-F238E27FC236}">
                  <a16:creationId xmlns:a16="http://schemas.microsoft.com/office/drawing/2014/main" id="{24324D6F-A81D-45F2-BA36-C53F1AB0C6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3" y="377736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60" name="Freeform: Shape 159">
              <a:extLst>
                <a:ext uri="{FF2B5EF4-FFF2-40B4-BE49-F238E27FC236}">
                  <a16:creationId xmlns:a16="http://schemas.microsoft.com/office/drawing/2014/main" id="{6B00668D-07BC-47CF-9D1E-F94EC7C56F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701" y="377736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61" name="Freeform: Shape 160">
              <a:extLst>
                <a:ext uri="{FF2B5EF4-FFF2-40B4-BE49-F238E27FC236}">
                  <a16:creationId xmlns:a16="http://schemas.microsoft.com/office/drawing/2014/main" id="{BCF78A89-29F2-4973-8463-DF3C57EFB4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54" y="377736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62" name="Freeform: Shape 161">
              <a:extLst>
                <a:ext uri="{FF2B5EF4-FFF2-40B4-BE49-F238E27FC236}">
                  <a16:creationId xmlns:a16="http://schemas.microsoft.com/office/drawing/2014/main" id="{F5BCB645-FB02-40FC-99A4-06CA3F1B28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102" y="377736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sp>
          <p:nvSpPr>
            <p:cNvPr id="163" name="Freeform: Shape 162">
              <a:extLst>
                <a:ext uri="{FF2B5EF4-FFF2-40B4-BE49-F238E27FC236}">
                  <a16:creationId xmlns:a16="http://schemas.microsoft.com/office/drawing/2014/main" id="{F6115A3A-2FBE-4633-A426-37D05BC071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50" y="377736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64" name="Freeform: Shape 163">
              <a:extLst>
                <a:ext uri="{FF2B5EF4-FFF2-40B4-BE49-F238E27FC236}">
                  <a16:creationId xmlns:a16="http://schemas.microsoft.com/office/drawing/2014/main" id="{AEFD8D2F-B95A-4C0A-AE85-53171B29F5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5" y="3481330"/>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65" name="Freeform: Shape 164">
              <a:extLst>
                <a:ext uri="{FF2B5EF4-FFF2-40B4-BE49-F238E27FC236}">
                  <a16:creationId xmlns:a16="http://schemas.microsoft.com/office/drawing/2014/main" id="{4DD4F397-1F35-4E06-8EC1-8F58C51912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46"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66" name="Freeform: Shape 165">
              <a:extLst>
                <a:ext uri="{FF2B5EF4-FFF2-40B4-BE49-F238E27FC236}">
                  <a16:creationId xmlns:a16="http://schemas.microsoft.com/office/drawing/2014/main" id="{B031E5E0-C77D-49F7-ADF2-258D23052D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1" y="3481330"/>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dirty="0"/>
            </a:p>
          </p:txBody>
        </p:sp>
        <p:sp>
          <p:nvSpPr>
            <p:cNvPr id="167" name="Freeform: Shape 166">
              <a:extLst>
                <a:ext uri="{FF2B5EF4-FFF2-40B4-BE49-F238E27FC236}">
                  <a16:creationId xmlns:a16="http://schemas.microsoft.com/office/drawing/2014/main" id="{3F044DE9-FE64-4C30-8191-7E1547880C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42"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68" name="Freeform: Shape 167">
              <a:extLst>
                <a:ext uri="{FF2B5EF4-FFF2-40B4-BE49-F238E27FC236}">
                  <a16:creationId xmlns:a16="http://schemas.microsoft.com/office/drawing/2014/main" id="{9B18BCEB-85ED-4077-ACB7-FEB2F6443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8"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dirty="0"/>
            </a:p>
          </p:txBody>
        </p:sp>
        <p:sp>
          <p:nvSpPr>
            <p:cNvPr id="169" name="Freeform: Shape 168">
              <a:extLst>
                <a:ext uri="{FF2B5EF4-FFF2-40B4-BE49-F238E27FC236}">
                  <a16:creationId xmlns:a16="http://schemas.microsoft.com/office/drawing/2014/main" id="{00C0927E-2CCF-4F8E-8A54-22B8A93C97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37" y="348132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170" name="Freeform: Shape 169">
              <a:extLst>
                <a:ext uri="{FF2B5EF4-FFF2-40B4-BE49-F238E27FC236}">
                  <a16:creationId xmlns:a16="http://schemas.microsoft.com/office/drawing/2014/main" id="{D0C3350E-04F5-4FED-9991-4DD964E099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5" y="3540578"/>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71" name="Freeform: Shape 170">
              <a:extLst>
                <a:ext uri="{FF2B5EF4-FFF2-40B4-BE49-F238E27FC236}">
                  <a16:creationId xmlns:a16="http://schemas.microsoft.com/office/drawing/2014/main" id="{F43D0338-A6C9-4866-8D0C-072664518E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46" y="35405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72" name="Freeform: Shape 171">
              <a:extLst>
                <a:ext uri="{FF2B5EF4-FFF2-40B4-BE49-F238E27FC236}">
                  <a16:creationId xmlns:a16="http://schemas.microsoft.com/office/drawing/2014/main" id="{40EA171B-27E2-4100-9D5F-123CF6E7F9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1" y="3540584"/>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173" name="Freeform: Shape 172">
              <a:extLst>
                <a:ext uri="{FF2B5EF4-FFF2-40B4-BE49-F238E27FC236}">
                  <a16:creationId xmlns:a16="http://schemas.microsoft.com/office/drawing/2014/main" id="{22FD540C-F3DF-40F5-B2BE-BBD113EF43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42" y="354058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74" name="Freeform: Shape 173">
              <a:extLst>
                <a:ext uri="{FF2B5EF4-FFF2-40B4-BE49-F238E27FC236}">
                  <a16:creationId xmlns:a16="http://schemas.microsoft.com/office/drawing/2014/main" id="{57768D93-FAD4-4236-969B-B8EE8E88F3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8" y="35405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175" name="Freeform: Shape 174">
              <a:extLst>
                <a:ext uri="{FF2B5EF4-FFF2-40B4-BE49-F238E27FC236}">
                  <a16:creationId xmlns:a16="http://schemas.microsoft.com/office/drawing/2014/main" id="{0F5E0490-21C2-4EF6-950D-38814F32C2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37" y="3540588"/>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sp>
          <p:nvSpPr>
            <p:cNvPr id="176" name="Freeform: Shape 175">
              <a:extLst>
                <a:ext uri="{FF2B5EF4-FFF2-40B4-BE49-F238E27FC236}">
                  <a16:creationId xmlns:a16="http://schemas.microsoft.com/office/drawing/2014/main" id="{8E981C9B-710F-4034-AE82-28B1B07245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5" y="359973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77" name="Freeform: Shape 176">
              <a:extLst>
                <a:ext uri="{FF2B5EF4-FFF2-40B4-BE49-F238E27FC236}">
                  <a16:creationId xmlns:a16="http://schemas.microsoft.com/office/drawing/2014/main" id="{CC62C2CC-DBAE-4877-8F55-02FE00AE81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46" y="359973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78" name="Freeform: Shape 177">
              <a:extLst>
                <a:ext uri="{FF2B5EF4-FFF2-40B4-BE49-F238E27FC236}">
                  <a16:creationId xmlns:a16="http://schemas.microsoft.com/office/drawing/2014/main" id="{D8F57D8B-1988-441F-9DAE-A525DA5E9D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1" y="359973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179" name="Freeform: Shape 178">
              <a:extLst>
                <a:ext uri="{FF2B5EF4-FFF2-40B4-BE49-F238E27FC236}">
                  <a16:creationId xmlns:a16="http://schemas.microsoft.com/office/drawing/2014/main" id="{6715F028-3A13-4D5F-86C4-74C0AD81D6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42" y="359973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0" name="Freeform: Shape 179">
              <a:extLst>
                <a:ext uri="{FF2B5EF4-FFF2-40B4-BE49-F238E27FC236}">
                  <a16:creationId xmlns:a16="http://schemas.microsoft.com/office/drawing/2014/main" id="{DC6C9B50-47B3-44E7-B897-43D010A189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8" y="359973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181" name="Freeform: Shape 180">
              <a:extLst>
                <a:ext uri="{FF2B5EF4-FFF2-40B4-BE49-F238E27FC236}">
                  <a16:creationId xmlns:a16="http://schemas.microsoft.com/office/drawing/2014/main" id="{F3F602F0-702E-4D5F-A4FC-0E602C02B9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37" y="359973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2" name="Freeform: Shape 181">
              <a:extLst>
                <a:ext uri="{FF2B5EF4-FFF2-40B4-BE49-F238E27FC236}">
                  <a16:creationId xmlns:a16="http://schemas.microsoft.com/office/drawing/2014/main" id="{9F379870-B34C-4DFC-9F0A-BDAB8C89FE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5" y="36589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3" name="Freeform: Shape 182">
              <a:extLst>
                <a:ext uri="{FF2B5EF4-FFF2-40B4-BE49-F238E27FC236}">
                  <a16:creationId xmlns:a16="http://schemas.microsoft.com/office/drawing/2014/main" id="{641092AC-FED1-4D1D-B57C-0AC883CA95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46" y="36589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4" name="Freeform: Shape 183">
              <a:extLst>
                <a:ext uri="{FF2B5EF4-FFF2-40B4-BE49-F238E27FC236}">
                  <a16:creationId xmlns:a16="http://schemas.microsoft.com/office/drawing/2014/main" id="{EA8A0B5E-5BB1-46AF-AC31-7D3756F354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1" y="36589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185" name="Freeform: Shape 184">
              <a:extLst>
                <a:ext uri="{FF2B5EF4-FFF2-40B4-BE49-F238E27FC236}">
                  <a16:creationId xmlns:a16="http://schemas.microsoft.com/office/drawing/2014/main" id="{1C519384-2192-432B-B768-64B4BC2DA9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42" y="36589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6" name="Freeform: Shape 185">
              <a:extLst>
                <a:ext uri="{FF2B5EF4-FFF2-40B4-BE49-F238E27FC236}">
                  <a16:creationId xmlns:a16="http://schemas.microsoft.com/office/drawing/2014/main" id="{13C77A9D-44F0-4289-A611-D8AF813570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8" y="36589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187" name="Freeform: Shape 186">
              <a:extLst>
                <a:ext uri="{FF2B5EF4-FFF2-40B4-BE49-F238E27FC236}">
                  <a16:creationId xmlns:a16="http://schemas.microsoft.com/office/drawing/2014/main" id="{0A54AEDC-E418-4E02-A713-6CE30C0CDD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41" y="36589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8" name="Freeform: Shape 187">
              <a:extLst>
                <a:ext uri="{FF2B5EF4-FFF2-40B4-BE49-F238E27FC236}">
                  <a16:creationId xmlns:a16="http://schemas.microsoft.com/office/drawing/2014/main" id="{24FECFE3-9F31-47B0-B17F-CF2A1CEE85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9" y="371813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9" name="Freeform: Shape 188">
              <a:extLst>
                <a:ext uri="{FF2B5EF4-FFF2-40B4-BE49-F238E27FC236}">
                  <a16:creationId xmlns:a16="http://schemas.microsoft.com/office/drawing/2014/main" id="{68167DF4-8B16-419B-B7BA-2FD5FF6CC8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50" y="37181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90" name="Freeform: Shape 189">
              <a:extLst>
                <a:ext uri="{FF2B5EF4-FFF2-40B4-BE49-F238E27FC236}">
                  <a16:creationId xmlns:a16="http://schemas.microsoft.com/office/drawing/2014/main" id="{A543D24F-44C0-4DDF-A30E-8C8407548F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5" y="3718130"/>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191" name="Freeform: Shape 190">
              <a:extLst>
                <a:ext uri="{FF2B5EF4-FFF2-40B4-BE49-F238E27FC236}">
                  <a16:creationId xmlns:a16="http://schemas.microsoft.com/office/drawing/2014/main" id="{63DEAE3C-3931-41EE-B4A1-F9385602BE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45" y="37181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92" name="Freeform: Shape 191">
              <a:extLst>
                <a:ext uri="{FF2B5EF4-FFF2-40B4-BE49-F238E27FC236}">
                  <a16:creationId xmlns:a16="http://schemas.microsoft.com/office/drawing/2014/main" id="{B11945CD-32F6-4C09-82AF-551051231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92" y="371812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193" name="Freeform: Shape 192">
              <a:extLst>
                <a:ext uri="{FF2B5EF4-FFF2-40B4-BE49-F238E27FC236}">
                  <a16:creationId xmlns:a16="http://schemas.microsoft.com/office/drawing/2014/main" id="{9109F44F-512F-4792-AED2-ECA80DDE16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40" y="37181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94" name="Freeform: Shape 193">
              <a:extLst>
                <a:ext uri="{FF2B5EF4-FFF2-40B4-BE49-F238E27FC236}">
                  <a16:creationId xmlns:a16="http://schemas.microsoft.com/office/drawing/2014/main" id="{29B9E19B-BC56-46F2-BFFF-1688CEA55A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5" y="3777375"/>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95" name="Freeform: Shape 194">
              <a:extLst>
                <a:ext uri="{FF2B5EF4-FFF2-40B4-BE49-F238E27FC236}">
                  <a16:creationId xmlns:a16="http://schemas.microsoft.com/office/drawing/2014/main" id="{F573BDDE-4AED-43FB-B8D1-B5F3708931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50" y="3777375"/>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96" name="Freeform: Shape 195">
              <a:extLst>
                <a:ext uri="{FF2B5EF4-FFF2-40B4-BE49-F238E27FC236}">
                  <a16:creationId xmlns:a16="http://schemas.microsoft.com/office/drawing/2014/main" id="{EFFDA684-6DFF-4629-830E-6F2ACAB8C3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6" y="3777375"/>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dirty="0"/>
            </a:p>
          </p:txBody>
        </p:sp>
        <p:sp>
          <p:nvSpPr>
            <p:cNvPr id="197" name="Freeform: Shape 196">
              <a:extLst>
                <a:ext uri="{FF2B5EF4-FFF2-40B4-BE49-F238E27FC236}">
                  <a16:creationId xmlns:a16="http://schemas.microsoft.com/office/drawing/2014/main" id="{92E23250-6349-4726-AF61-08A57B3A2E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55" y="3777354"/>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98" name="Freeform: Shape 197">
              <a:extLst>
                <a:ext uri="{FF2B5EF4-FFF2-40B4-BE49-F238E27FC236}">
                  <a16:creationId xmlns:a16="http://schemas.microsoft.com/office/drawing/2014/main" id="{8536AAE6-5497-4B0A-9C9F-4EAA1BB322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314" y="377745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dirty="0"/>
            </a:p>
          </p:txBody>
        </p:sp>
        <p:sp>
          <p:nvSpPr>
            <p:cNvPr id="199" name="Freeform: Shape 198">
              <a:extLst>
                <a:ext uri="{FF2B5EF4-FFF2-40B4-BE49-F238E27FC236}">
                  <a16:creationId xmlns:a16="http://schemas.microsoft.com/office/drawing/2014/main" id="{52B72898-B9DE-4574-BB20-0C317954D4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pic>
        <p:nvPicPr>
          <p:cNvPr id="2" name="Recorded Sound">
            <a:hlinkClick r:id="" action="ppaction://media"/>
            <a:extLst>
              <a:ext uri="{FF2B5EF4-FFF2-40B4-BE49-F238E27FC236}">
                <a16:creationId xmlns:a16="http://schemas.microsoft.com/office/drawing/2014/main" id="{D71BFEEA-1510-C6D7-893F-FF5D38BC2EE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675644" y="4967853"/>
            <a:ext cx="1117042" cy="1117042"/>
          </a:xfrm>
          <a:prstGeom prst="rect">
            <a:avLst/>
          </a:prstGeom>
        </p:spPr>
      </p:pic>
    </p:spTree>
    <p:extLst>
      <p:ext uri="{BB962C8B-B14F-4D97-AF65-F5344CB8AC3E}">
        <p14:creationId xmlns:p14="http://schemas.microsoft.com/office/powerpoint/2010/main" val="4037693529"/>
      </p:ext>
    </p:extLst>
  </p:cSld>
  <p:clrMapOvr>
    <a:masterClrMapping/>
  </p:clrMapOvr>
  <mc:AlternateContent xmlns:mc="http://schemas.openxmlformats.org/markup-compatibility/2006" xmlns:p14="http://schemas.microsoft.com/office/powerpoint/2010/main">
    <mc:Choice Requires="p14">
      <p:transition spd="slow" p14:dur="2000" advTm="7072"/>
    </mc:Choice>
    <mc:Fallback xmlns="">
      <p:transition spd="slow" advTm="70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07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1638</Words>
  <Application>Microsoft Office PowerPoint</Application>
  <PresentationFormat>Widescreen</PresentationFormat>
  <Paragraphs>179</Paragraphs>
  <Slides>27</Slides>
  <Notes>11</Notes>
  <HiddenSlides>0</HiddenSlides>
  <MMClips>22</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27</vt:i4>
      </vt:variant>
    </vt:vector>
  </HeadingPairs>
  <TitlesOfParts>
    <vt:vector size="32" baseType="lpstr">
      <vt:lpstr>Arial</vt:lpstr>
      <vt:lpstr>Calibri</vt:lpstr>
      <vt:lpstr>Calibri Light</vt:lpstr>
      <vt:lpstr>Times New Roman</vt:lpstr>
      <vt:lpstr>Office Theme</vt:lpstr>
      <vt:lpstr>Breach of contract </vt:lpstr>
      <vt:lpstr>Content </vt:lpstr>
      <vt:lpstr>Aims and Learning objectives </vt:lpstr>
      <vt:lpstr>Breach of contract </vt:lpstr>
      <vt:lpstr>Ways to discharge a contract</vt:lpstr>
      <vt:lpstr>Exceptions to the entire performance rule </vt:lpstr>
      <vt:lpstr>Continued</vt:lpstr>
      <vt:lpstr>Time of performance </vt:lpstr>
      <vt:lpstr>Continued</vt:lpstr>
      <vt:lpstr>Discharge by Breach </vt:lpstr>
      <vt:lpstr>Continued</vt:lpstr>
      <vt:lpstr>Agreement </vt:lpstr>
      <vt:lpstr>Consideration</vt:lpstr>
      <vt:lpstr>Frustration</vt:lpstr>
      <vt:lpstr>Continued</vt:lpstr>
      <vt:lpstr>Continued</vt:lpstr>
      <vt:lpstr>Continued</vt:lpstr>
      <vt:lpstr>Continued</vt:lpstr>
      <vt:lpstr>Frustration</vt:lpstr>
      <vt:lpstr>Continued</vt:lpstr>
      <vt:lpstr>What about under the common law?</vt:lpstr>
      <vt:lpstr>Key piece of legislation </vt:lpstr>
      <vt:lpstr>Activity</vt:lpstr>
      <vt:lpstr>Scenario 1 </vt:lpstr>
      <vt:lpstr>Answer the following </vt:lpstr>
      <vt:lpstr>Summary</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Breach of contract</dc:title>
  <dc:creator>Zita Draper</dc:creator>
  <cp:lastModifiedBy>Zita Draper</cp:lastModifiedBy>
  <cp:revision>2</cp:revision>
  <dcterms:created xsi:type="dcterms:W3CDTF">2024-04-14T14:36:45Z</dcterms:created>
  <dcterms:modified xsi:type="dcterms:W3CDTF">2026-03-13T10:33:32Z</dcterms:modified>
</cp:coreProperties>
</file>