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2" r:id="rId1"/>
  </p:sldMasterIdLst>
  <p:sldIdLst>
    <p:sldId id="256" r:id="rId2"/>
    <p:sldId id="257" r:id="rId3"/>
    <p:sldId id="258" r:id="rId4"/>
    <p:sldId id="263" r:id="rId5"/>
    <p:sldId id="264" r:id="rId6"/>
    <p:sldId id="265" r:id="rId7"/>
    <p:sldId id="259" r:id="rId8"/>
    <p:sldId id="273" r:id="rId9"/>
    <p:sldId id="274" r:id="rId10"/>
    <p:sldId id="276" r:id="rId11"/>
    <p:sldId id="275" r:id="rId12"/>
    <p:sldId id="277" r:id="rId13"/>
    <p:sldId id="278" r:id="rId14"/>
    <p:sldId id="280" r:id="rId15"/>
    <p:sldId id="260" r:id="rId16"/>
    <p:sldId id="270" r:id="rId17"/>
    <p:sldId id="269" r:id="rId18"/>
    <p:sldId id="268" r:id="rId19"/>
    <p:sldId id="271" r:id="rId20"/>
    <p:sldId id="267" r:id="rId21"/>
    <p:sldId id="266" r:id="rId22"/>
    <p:sldId id="283" r:id="rId23"/>
    <p:sldId id="281" r:id="rId24"/>
    <p:sldId id="284" r:id="rId25"/>
    <p:sldId id="286" r:id="rId26"/>
    <p:sldId id="287" r:id="rId27"/>
    <p:sldId id="288" r:id="rId28"/>
    <p:sldId id="289" r:id="rId29"/>
    <p:sldId id="290" r:id="rId30"/>
    <p:sldId id="291" r:id="rId31"/>
    <p:sldId id="292" r:id="rId32"/>
    <p:sldId id="293" r:id="rId33"/>
    <p:sldId id="262" r:id="rId34"/>
    <p:sldId id="294" r:id="rId35"/>
    <p:sldId id="296" r:id="rId3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1063" dt="2026-10-13T22:27:49.224"/>
    <p1510:client id="{1C095995-FD70-0413-A3E7-5D3EA3E976C3}" v="556" dt="2026-10-13T22:15:31.523"/>
    <p1510:client id="{7C640F33-2F99-56B7-F21E-330CE14FC5FF}" v="601" dt="2026-10-13T19:06:34.547"/>
    <p1510:client id="{B927D448-4060-55D2-83F0-AE46DFF2D75D}" v="107" dt="2026-10-13T15:32:44.945"/>
    <p1510:client id="{BBE5A240-FDFC-CB23-8474-4EFF57D73780}" v="1161" dt="2026-10-13T21:00:57.512"/>
    <p1510:client id="{C8C3E48C-7703-5BC7-95FF-7A53D8A1D30F}" v="63" dt="2026-10-13T22:27:18.0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la Inocelia Menjivar De Perez (2535583)" userId="S::2535583@student.uwtsd.ac.uk::8d96d9d7-11dd-47bf-94fd-72aa6dcc6f30" providerId="AD" clId="Web-{BBE5A240-FDFC-CB23-8474-4EFF57D73780}"/>
    <pc:docChg chg="addSld delSld modSld">
      <pc:chgData name="Karla Inocelia Menjivar De Perez (2535583)" userId="S::2535583@student.uwtsd.ac.uk::8d96d9d7-11dd-47bf-94fd-72aa6dcc6f30" providerId="AD" clId="Web-{BBE5A240-FDFC-CB23-8474-4EFF57D73780}" dt="2026-10-13T21:00:57.512" v="973" actId="20577"/>
      <pc:docMkLst>
        <pc:docMk/>
      </pc:docMkLst>
      <pc:sldChg chg="addSp delSp modSp">
        <pc:chgData name="Karla Inocelia Menjivar De Perez (2535583)" userId="S::2535583@student.uwtsd.ac.uk::8d96d9d7-11dd-47bf-94fd-72aa6dcc6f30" providerId="AD" clId="Web-{BBE5A240-FDFC-CB23-8474-4EFF57D73780}" dt="2026-10-13T20:32:03.731" v="317" actId="20577"/>
        <pc:sldMkLst>
          <pc:docMk/>
          <pc:sldMk cId="3515132398" sldId="259"/>
        </pc:sldMkLst>
        <pc:spChg chg="del">
          <ac:chgData name="Karla Inocelia Menjivar De Perez (2535583)" userId="S::2535583@student.uwtsd.ac.uk::8d96d9d7-11dd-47bf-94fd-72aa6dcc6f30" providerId="AD" clId="Web-{BBE5A240-FDFC-CB23-8474-4EFF57D73780}" dt="2026-10-13T20:17:57.841" v="0"/>
          <ac:spMkLst>
            <pc:docMk/>
            <pc:sldMk cId="3515132398" sldId="259"/>
            <ac:spMk id="3" creationId="{1D7FB120-489E-8A87-F33A-624D59AEFE0F}"/>
          </ac:spMkLst>
        </pc:spChg>
        <pc:spChg chg="add del">
          <ac:chgData name="Karla Inocelia Menjivar De Perez (2535583)" userId="S::2535583@student.uwtsd.ac.uk::8d96d9d7-11dd-47bf-94fd-72aa6dcc6f30" providerId="AD" clId="Web-{BBE5A240-FDFC-CB23-8474-4EFF57D73780}" dt="2026-10-13T20:19:05.578" v="6"/>
          <ac:spMkLst>
            <pc:docMk/>
            <pc:sldMk cId="3515132398" sldId="259"/>
            <ac:spMk id="5" creationId="{3159AB28-0643-C156-9023-FD0B78A9B328}"/>
          </ac:spMkLst>
        </pc:spChg>
        <pc:spChg chg="add del mod">
          <ac:chgData name="Karla Inocelia Menjivar De Perez (2535583)" userId="S::2535583@student.uwtsd.ac.uk::8d96d9d7-11dd-47bf-94fd-72aa6dcc6f30" providerId="AD" clId="Web-{BBE5A240-FDFC-CB23-8474-4EFF57D73780}" dt="2026-10-13T20:20:36.362" v="20"/>
          <ac:spMkLst>
            <pc:docMk/>
            <pc:sldMk cId="3515132398" sldId="259"/>
            <ac:spMk id="8" creationId="{D5B894DE-9E0C-6B23-14FB-EC10BA33B88B}"/>
          </ac:spMkLst>
        </pc:spChg>
        <pc:spChg chg="add del mod">
          <ac:chgData name="Karla Inocelia Menjivar De Perez (2535583)" userId="S::2535583@student.uwtsd.ac.uk::8d96d9d7-11dd-47bf-94fd-72aa6dcc6f30" providerId="AD" clId="Web-{BBE5A240-FDFC-CB23-8474-4EFF57D73780}" dt="2026-10-13T20:21:32.411" v="38"/>
          <ac:spMkLst>
            <pc:docMk/>
            <pc:sldMk cId="3515132398" sldId="259"/>
            <ac:spMk id="9" creationId="{3F5BB6BE-A63F-3776-A7E6-F22B25215A55}"/>
          </ac:spMkLst>
        </pc:spChg>
        <pc:spChg chg="add del mod">
          <ac:chgData name="Karla Inocelia Menjivar De Perez (2535583)" userId="S::2535583@student.uwtsd.ac.uk::8d96d9d7-11dd-47bf-94fd-72aa6dcc6f30" providerId="AD" clId="Web-{BBE5A240-FDFC-CB23-8474-4EFF57D73780}" dt="2026-10-13T20:21:32.411" v="37"/>
          <ac:spMkLst>
            <pc:docMk/>
            <pc:sldMk cId="3515132398" sldId="259"/>
            <ac:spMk id="11" creationId="{81DCA233-215B-632B-2115-8EA68A783388}"/>
          </ac:spMkLst>
        </pc:spChg>
        <pc:spChg chg="add mod">
          <ac:chgData name="Karla Inocelia Menjivar De Perez (2535583)" userId="S::2535583@student.uwtsd.ac.uk::8d96d9d7-11dd-47bf-94fd-72aa6dcc6f30" providerId="AD" clId="Web-{BBE5A240-FDFC-CB23-8474-4EFF57D73780}" dt="2026-10-13T20:24:41.231" v="110" actId="14100"/>
          <ac:spMkLst>
            <pc:docMk/>
            <pc:sldMk cId="3515132398" sldId="259"/>
            <ac:spMk id="13" creationId="{F14B0466-95DD-7B72-81EA-DB6CC4B71E7D}"/>
          </ac:spMkLst>
        </pc:spChg>
        <pc:spChg chg="add del mod">
          <ac:chgData name="Karla Inocelia Menjivar De Perez (2535583)" userId="S::2535583@student.uwtsd.ac.uk::8d96d9d7-11dd-47bf-94fd-72aa6dcc6f30" providerId="AD" clId="Web-{BBE5A240-FDFC-CB23-8474-4EFF57D73780}" dt="2026-10-13T20:30:02.867" v="188"/>
          <ac:spMkLst>
            <pc:docMk/>
            <pc:sldMk cId="3515132398" sldId="259"/>
            <ac:spMk id="14" creationId="{8D94E6B3-23F0-6EB1-7519-9B14880F75D1}"/>
          </ac:spMkLst>
        </pc:spChg>
        <pc:spChg chg="add del mod">
          <ac:chgData name="Karla Inocelia Menjivar De Perez (2535583)" userId="S::2535583@student.uwtsd.ac.uk::8d96d9d7-11dd-47bf-94fd-72aa6dcc6f30" providerId="AD" clId="Web-{BBE5A240-FDFC-CB23-8474-4EFF57D73780}" dt="2026-10-13T20:30:39.759" v="198"/>
          <ac:spMkLst>
            <pc:docMk/>
            <pc:sldMk cId="3515132398" sldId="259"/>
            <ac:spMk id="15" creationId="{690192CE-C94E-BB95-E64A-7341D78730E8}"/>
          </ac:spMkLst>
        </pc:spChg>
        <pc:spChg chg="add mod">
          <ac:chgData name="Karla Inocelia Menjivar De Perez (2535583)" userId="S::2535583@student.uwtsd.ac.uk::8d96d9d7-11dd-47bf-94fd-72aa6dcc6f30" providerId="AD" clId="Web-{BBE5A240-FDFC-CB23-8474-4EFF57D73780}" dt="2026-10-13T20:32:03.731" v="317" actId="20577"/>
          <ac:spMkLst>
            <pc:docMk/>
            <pc:sldMk cId="3515132398" sldId="259"/>
            <ac:spMk id="16" creationId="{3F7CCE8A-D93F-CB93-0200-54E56BCD49F5}"/>
          </ac:spMkLst>
        </pc:spChg>
        <pc:picChg chg="add del mod ord">
          <ac:chgData name="Karla Inocelia Menjivar De Perez (2535583)" userId="S::2535583@student.uwtsd.ac.uk::8d96d9d7-11dd-47bf-94fd-72aa6dcc6f30" providerId="AD" clId="Web-{BBE5A240-FDFC-CB23-8474-4EFF57D73780}" dt="2026-10-13T20:19:43.563" v="12"/>
          <ac:picMkLst>
            <pc:docMk/>
            <pc:sldMk cId="3515132398" sldId="259"/>
            <ac:picMk id="4" creationId="{AEA76DE6-C85F-74CF-5A9C-C6F2EA3BC8E9}"/>
          </ac:picMkLst>
        </pc:picChg>
        <pc:picChg chg="add del mod">
          <ac:chgData name="Karla Inocelia Menjivar De Perez (2535583)" userId="S::2535583@student.uwtsd.ac.uk::8d96d9d7-11dd-47bf-94fd-72aa6dcc6f30" providerId="AD" clId="Web-{BBE5A240-FDFC-CB23-8474-4EFF57D73780}" dt="2026-10-13T20:21:55.584" v="42" actId="14100"/>
          <ac:picMkLst>
            <pc:docMk/>
            <pc:sldMk cId="3515132398" sldId="259"/>
            <ac:picMk id="6" creationId="{B4760A21-0297-FC32-DF6D-B2DE205CB6CE}"/>
          </ac:picMkLst>
        </pc:picChg>
      </pc:sldChg>
      <pc:sldChg chg="modSp">
        <pc:chgData name="Karla Inocelia Menjivar De Perez (2535583)" userId="S::2535583@student.uwtsd.ac.uk::8d96d9d7-11dd-47bf-94fd-72aa6dcc6f30" providerId="AD" clId="Web-{BBE5A240-FDFC-CB23-8474-4EFF57D73780}" dt="2026-10-13T20:30:04.117" v="189" actId="20577"/>
        <pc:sldMkLst>
          <pc:docMk/>
          <pc:sldMk cId="2999349066" sldId="262"/>
        </pc:sldMkLst>
        <pc:spChg chg="mod">
          <ac:chgData name="Karla Inocelia Menjivar De Perez (2535583)" userId="S::2535583@student.uwtsd.ac.uk::8d96d9d7-11dd-47bf-94fd-72aa6dcc6f30" providerId="AD" clId="Web-{BBE5A240-FDFC-CB23-8474-4EFF57D73780}" dt="2026-10-13T20:30:04.117" v="189" actId="20577"/>
          <ac:spMkLst>
            <pc:docMk/>
            <pc:sldMk cId="2999349066" sldId="262"/>
            <ac:spMk id="3" creationId="{4071C20E-DD6A-5BA6-C4F3-2C660E0CBB67}"/>
          </ac:spMkLst>
        </pc:spChg>
      </pc:sldChg>
      <pc:sldChg chg="modSp">
        <pc:chgData name="Karla Inocelia Menjivar De Perez (2535583)" userId="S::2535583@student.uwtsd.ac.uk::8d96d9d7-11dd-47bf-94fd-72aa6dcc6f30" providerId="AD" clId="Web-{BBE5A240-FDFC-CB23-8474-4EFF57D73780}" dt="2026-10-13T20:34:02.266" v="422" actId="20577"/>
        <pc:sldMkLst>
          <pc:docMk/>
          <pc:sldMk cId="3818894396" sldId="273"/>
        </pc:sldMkLst>
        <pc:spChg chg="mod">
          <ac:chgData name="Karla Inocelia Menjivar De Perez (2535583)" userId="S::2535583@student.uwtsd.ac.uk::8d96d9d7-11dd-47bf-94fd-72aa6dcc6f30" providerId="AD" clId="Web-{BBE5A240-FDFC-CB23-8474-4EFF57D73780}" dt="2026-10-13T20:32:21.450" v="320" actId="20577"/>
          <ac:spMkLst>
            <pc:docMk/>
            <pc:sldMk cId="3818894396" sldId="273"/>
            <ac:spMk id="2" creationId="{8D9B0355-0290-F58B-49D1-DD70F5CBECC2}"/>
          </ac:spMkLst>
        </pc:spChg>
        <pc:spChg chg="mod">
          <ac:chgData name="Karla Inocelia Menjivar De Perez (2535583)" userId="S::2535583@student.uwtsd.ac.uk::8d96d9d7-11dd-47bf-94fd-72aa6dcc6f30" providerId="AD" clId="Web-{BBE5A240-FDFC-CB23-8474-4EFF57D73780}" dt="2026-10-13T20:34:02.266" v="422" actId="20577"/>
          <ac:spMkLst>
            <pc:docMk/>
            <pc:sldMk cId="3818894396" sldId="273"/>
            <ac:spMk id="3" creationId="{E9B4D289-13D9-5D8E-BA27-B54E275E4581}"/>
          </ac:spMkLst>
        </pc:spChg>
      </pc:sldChg>
      <pc:sldChg chg="modSp">
        <pc:chgData name="Karla Inocelia Menjivar De Perez (2535583)" userId="S::2535583@student.uwtsd.ac.uk::8d96d9d7-11dd-47bf-94fd-72aa6dcc6f30" providerId="AD" clId="Web-{BBE5A240-FDFC-CB23-8474-4EFF57D73780}" dt="2026-10-13T20:42:38.347" v="615" actId="20577"/>
        <pc:sldMkLst>
          <pc:docMk/>
          <pc:sldMk cId="1062256486" sldId="274"/>
        </pc:sldMkLst>
        <pc:spChg chg="mod">
          <ac:chgData name="Karla Inocelia Menjivar De Perez (2535583)" userId="S::2535583@student.uwtsd.ac.uk::8d96d9d7-11dd-47bf-94fd-72aa6dcc6f30" providerId="AD" clId="Web-{BBE5A240-FDFC-CB23-8474-4EFF57D73780}" dt="2026-10-13T20:34:11.626" v="425" actId="20577"/>
          <ac:spMkLst>
            <pc:docMk/>
            <pc:sldMk cId="1062256486" sldId="274"/>
            <ac:spMk id="2" creationId="{F93C28BA-B873-C3F1-650B-0C3743C240EE}"/>
          </ac:spMkLst>
        </pc:spChg>
        <pc:spChg chg="mod">
          <ac:chgData name="Karla Inocelia Menjivar De Perez (2535583)" userId="S::2535583@student.uwtsd.ac.uk::8d96d9d7-11dd-47bf-94fd-72aa6dcc6f30" providerId="AD" clId="Web-{BBE5A240-FDFC-CB23-8474-4EFF57D73780}" dt="2026-10-13T20:42:38.347" v="615" actId="20577"/>
          <ac:spMkLst>
            <pc:docMk/>
            <pc:sldMk cId="1062256486" sldId="274"/>
            <ac:spMk id="3" creationId="{958B9D8C-E44A-467C-F5E7-B89411A00435}"/>
          </ac:spMkLst>
        </pc:spChg>
      </pc:sldChg>
      <pc:sldChg chg="modSp new">
        <pc:chgData name="Karla Inocelia Menjivar De Perez (2535583)" userId="S::2535583@student.uwtsd.ac.uk::8d96d9d7-11dd-47bf-94fd-72aa6dcc6f30" providerId="AD" clId="Web-{BBE5A240-FDFC-CB23-8474-4EFF57D73780}" dt="2026-10-13T20:57:25.722" v="761" actId="20577"/>
        <pc:sldMkLst>
          <pc:docMk/>
          <pc:sldMk cId="3258209653" sldId="275"/>
        </pc:sldMkLst>
        <pc:spChg chg="mod">
          <ac:chgData name="Karla Inocelia Menjivar De Perez (2535583)" userId="S::2535583@student.uwtsd.ac.uk::8d96d9d7-11dd-47bf-94fd-72aa6dcc6f30" providerId="AD" clId="Web-{BBE5A240-FDFC-CB23-8474-4EFF57D73780}" dt="2026-10-13T20:35:28.394" v="433" actId="20577"/>
          <ac:spMkLst>
            <pc:docMk/>
            <pc:sldMk cId="3258209653" sldId="275"/>
            <ac:spMk id="2" creationId="{7D602B30-FE17-6A71-A7AD-2CBE4A7672C7}"/>
          </ac:spMkLst>
        </pc:spChg>
        <pc:spChg chg="mod">
          <ac:chgData name="Karla Inocelia Menjivar De Perez (2535583)" userId="S::2535583@student.uwtsd.ac.uk::8d96d9d7-11dd-47bf-94fd-72aa6dcc6f30" providerId="AD" clId="Web-{BBE5A240-FDFC-CB23-8474-4EFF57D73780}" dt="2026-10-13T20:57:25.722" v="761" actId="20577"/>
          <ac:spMkLst>
            <pc:docMk/>
            <pc:sldMk cId="3258209653" sldId="275"/>
            <ac:spMk id="3" creationId="{DE5FAE59-BFA2-B79D-63B0-F2FF76FA7F9B}"/>
          </ac:spMkLst>
        </pc:spChg>
      </pc:sldChg>
      <pc:sldChg chg="modSp new">
        <pc:chgData name="Karla Inocelia Menjivar De Perez (2535583)" userId="S::2535583@student.uwtsd.ac.uk::8d96d9d7-11dd-47bf-94fd-72aa6dcc6f30" providerId="AD" clId="Web-{BBE5A240-FDFC-CB23-8474-4EFF57D73780}" dt="2026-10-13T20:46:12.386" v="694" actId="20577"/>
        <pc:sldMkLst>
          <pc:docMk/>
          <pc:sldMk cId="1821050388" sldId="276"/>
        </pc:sldMkLst>
        <pc:spChg chg="mod">
          <ac:chgData name="Karla Inocelia Menjivar De Perez (2535583)" userId="S::2535583@student.uwtsd.ac.uk::8d96d9d7-11dd-47bf-94fd-72aa6dcc6f30" providerId="AD" clId="Web-{BBE5A240-FDFC-CB23-8474-4EFF57D73780}" dt="2026-10-13T20:34:26.189" v="428" actId="20577"/>
          <ac:spMkLst>
            <pc:docMk/>
            <pc:sldMk cId="1821050388" sldId="276"/>
            <ac:spMk id="2" creationId="{3941101C-FD9C-BBC8-839C-67D4FE087467}"/>
          </ac:spMkLst>
        </pc:spChg>
        <pc:spChg chg="mod">
          <ac:chgData name="Karla Inocelia Menjivar De Perez (2535583)" userId="S::2535583@student.uwtsd.ac.uk::8d96d9d7-11dd-47bf-94fd-72aa6dcc6f30" providerId="AD" clId="Web-{BBE5A240-FDFC-CB23-8474-4EFF57D73780}" dt="2026-10-13T20:46:12.386" v="694" actId="20577"/>
          <ac:spMkLst>
            <pc:docMk/>
            <pc:sldMk cId="1821050388" sldId="276"/>
            <ac:spMk id="3" creationId="{1CC54724-8B58-EED8-BBC3-98A20DA7062F}"/>
          </ac:spMkLst>
        </pc:spChg>
      </pc:sldChg>
      <pc:sldChg chg="modSp new">
        <pc:chgData name="Karla Inocelia Menjivar De Perez (2535583)" userId="S::2535583@student.uwtsd.ac.uk::8d96d9d7-11dd-47bf-94fd-72aa6dcc6f30" providerId="AD" clId="Web-{BBE5A240-FDFC-CB23-8474-4EFF57D73780}" dt="2026-10-13T20:59:05.430" v="890" actId="20577"/>
        <pc:sldMkLst>
          <pc:docMk/>
          <pc:sldMk cId="2317141602" sldId="277"/>
        </pc:sldMkLst>
        <pc:spChg chg="mod">
          <ac:chgData name="Karla Inocelia Menjivar De Perez (2535583)" userId="S::2535583@student.uwtsd.ac.uk::8d96d9d7-11dd-47bf-94fd-72aa6dcc6f30" providerId="AD" clId="Web-{BBE5A240-FDFC-CB23-8474-4EFF57D73780}" dt="2026-10-13T20:35:36.879" v="436" actId="20577"/>
          <ac:spMkLst>
            <pc:docMk/>
            <pc:sldMk cId="2317141602" sldId="277"/>
            <ac:spMk id="2" creationId="{836DE7EE-B763-3BBF-E28A-744DBD7A9E61}"/>
          </ac:spMkLst>
        </pc:spChg>
        <pc:spChg chg="mod">
          <ac:chgData name="Karla Inocelia Menjivar De Perez (2535583)" userId="S::2535583@student.uwtsd.ac.uk::8d96d9d7-11dd-47bf-94fd-72aa6dcc6f30" providerId="AD" clId="Web-{BBE5A240-FDFC-CB23-8474-4EFF57D73780}" dt="2026-10-13T20:59:05.430" v="890" actId="20577"/>
          <ac:spMkLst>
            <pc:docMk/>
            <pc:sldMk cId="2317141602" sldId="277"/>
            <ac:spMk id="3" creationId="{1DC26988-C614-B47F-C324-53E3645AF1B0}"/>
          </ac:spMkLst>
        </pc:spChg>
      </pc:sldChg>
      <pc:sldChg chg="modSp new">
        <pc:chgData name="Karla Inocelia Menjivar De Perez (2535583)" userId="S::2535583@student.uwtsd.ac.uk::8d96d9d7-11dd-47bf-94fd-72aa6dcc6f30" providerId="AD" clId="Web-{BBE5A240-FDFC-CB23-8474-4EFF57D73780}" dt="2026-10-13T21:00:27.761" v="971" actId="20577"/>
        <pc:sldMkLst>
          <pc:docMk/>
          <pc:sldMk cId="1632293475" sldId="278"/>
        </pc:sldMkLst>
        <pc:spChg chg="mod">
          <ac:chgData name="Karla Inocelia Menjivar De Perez (2535583)" userId="S::2535583@student.uwtsd.ac.uk::8d96d9d7-11dd-47bf-94fd-72aa6dcc6f30" providerId="AD" clId="Web-{BBE5A240-FDFC-CB23-8474-4EFF57D73780}" dt="2026-10-13T20:35:58.551" v="441" actId="20577"/>
          <ac:spMkLst>
            <pc:docMk/>
            <pc:sldMk cId="1632293475" sldId="278"/>
            <ac:spMk id="2" creationId="{7BDBC3A3-A7D2-0335-02CC-C4E386A91E5C}"/>
          </ac:spMkLst>
        </pc:spChg>
        <pc:spChg chg="mod">
          <ac:chgData name="Karla Inocelia Menjivar De Perez (2535583)" userId="S::2535583@student.uwtsd.ac.uk::8d96d9d7-11dd-47bf-94fd-72aa6dcc6f30" providerId="AD" clId="Web-{BBE5A240-FDFC-CB23-8474-4EFF57D73780}" dt="2026-10-13T21:00:27.761" v="971" actId="20577"/>
          <ac:spMkLst>
            <pc:docMk/>
            <pc:sldMk cId="1632293475" sldId="278"/>
            <ac:spMk id="3" creationId="{C6D50EF2-64EA-7B6A-9F54-DC5D09D1B1DF}"/>
          </ac:spMkLst>
        </pc:spChg>
      </pc:sldChg>
      <pc:sldChg chg="new del">
        <pc:chgData name="Karla Inocelia Menjivar De Perez (2535583)" userId="S::2535583@student.uwtsd.ac.uk::8d96d9d7-11dd-47bf-94fd-72aa6dcc6f30" providerId="AD" clId="Web-{BBE5A240-FDFC-CB23-8474-4EFF57D73780}" dt="2026-10-13T20:55:04.795" v="695"/>
        <pc:sldMkLst>
          <pc:docMk/>
          <pc:sldMk cId="1291956628" sldId="279"/>
        </pc:sldMkLst>
      </pc:sldChg>
      <pc:sldChg chg="modSp new">
        <pc:chgData name="Karla Inocelia Menjivar De Perez (2535583)" userId="S::2535583@student.uwtsd.ac.uk::8d96d9d7-11dd-47bf-94fd-72aa6dcc6f30" providerId="AD" clId="Web-{BBE5A240-FDFC-CB23-8474-4EFF57D73780}" dt="2026-10-13T21:00:57.512" v="973" actId="20577"/>
        <pc:sldMkLst>
          <pc:docMk/>
          <pc:sldMk cId="3107576741" sldId="280"/>
        </pc:sldMkLst>
        <pc:spChg chg="mod">
          <ac:chgData name="Karla Inocelia Menjivar De Perez (2535583)" userId="S::2535583@student.uwtsd.ac.uk::8d96d9d7-11dd-47bf-94fd-72aa6dcc6f30" providerId="AD" clId="Web-{BBE5A240-FDFC-CB23-8474-4EFF57D73780}" dt="2026-10-13T20:36:09.786" v="449" actId="20577"/>
          <ac:spMkLst>
            <pc:docMk/>
            <pc:sldMk cId="3107576741" sldId="280"/>
            <ac:spMk id="2" creationId="{25F09E35-2F4C-DC3A-1650-81303EF93A38}"/>
          </ac:spMkLst>
        </pc:spChg>
        <pc:spChg chg="mod">
          <ac:chgData name="Karla Inocelia Menjivar De Perez (2535583)" userId="S::2535583@student.uwtsd.ac.uk::8d96d9d7-11dd-47bf-94fd-72aa6dcc6f30" providerId="AD" clId="Web-{BBE5A240-FDFC-CB23-8474-4EFF57D73780}" dt="2026-10-13T21:00:57.512" v="973" actId="20577"/>
          <ac:spMkLst>
            <pc:docMk/>
            <pc:sldMk cId="3107576741" sldId="280"/>
            <ac:spMk id="3" creationId="{38A05FB6-C707-AA74-DD84-43FDD9F4FD2A}"/>
          </ac:spMkLst>
        </pc:spChg>
      </pc:sldChg>
    </pc:docChg>
  </pc:docChgLst>
  <pc:docChgLst>
    <pc:chgData name="Sarah Campbell (2536765)" userId="S::2536765@student.uwtsd.ac.uk::536bc4b8-37d5-4828-8afc-8de205c865b4" providerId="AD" clId="Web-{7C640F33-2F99-56B7-F21E-330CE14FC5FF}"/>
    <pc:docChg chg="addSld modSld">
      <pc:chgData name="Sarah Campbell (2536765)" userId="S::2536765@student.uwtsd.ac.uk::536bc4b8-37d5-4828-8afc-8de205c865b4" providerId="AD" clId="Web-{7C640F33-2F99-56B7-F21E-330CE14FC5FF}" dt="2026-10-13T19:06:34.547" v="603" actId="20577"/>
      <pc:docMkLst>
        <pc:docMk/>
      </pc:docMkLst>
      <pc:sldChg chg="modSp">
        <pc:chgData name="Sarah Campbell (2536765)" userId="S::2536765@student.uwtsd.ac.uk::536bc4b8-37d5-4828-8afc-8de205c865b4" providerId="AD" clId="Web-{7C640F33-2F99-56B7-F21E-330CE14FC5FF}" dt="2026-10-13T16:59:05.719" v="444" actId="20577"/>
        <pc:sldMkLst>
          <pc:docMk/>
          <pc:sldMk cId="109857222" sldId="256"/>
        </pc:sldMkLst>
        <pc:spChg chg="mod">
          <ac:chgData name="Sarah Campbell (2536765)" userId="S::2536765@student.uwtsd.ac.uk::536bc4b8-37d5-4828-8afc-8de205c865b4" providerId="AD" clId="Web-{7C640F33-2F99-56B7-F21E-330CE14FC5FF}" dt="2026-10-13T16:59:05.719" v="444" actId="20577"/>
          <ac:spMkLst>
            <pc:docMk/>
            <pc:sldMk cId="109857222" sldId="256"/>
            <ac:spMk id="2" creationId="{00000000-0000-0000-0000-000000000000}"/>
          </ac:spMkLst>
        </pc:spChg>
        <pc:spChg chg="mod">
          <ac:chgData name="Sarah Campbell (2536765)" userId="S::2536765@student.uwtsd.ac.uk::536bc4b8-37d5-4828-8afc-8de205c865b4" providerId="AD" clId="Web-{7C640F33-2F99-56B7-F21E-330CE14FC5FF}" dt="2026-10-13T16:58:04.717" v="437" actId="20577"/>
          <ac:spMkLst>
            <pc:docMk/>
            <pc:sldMk cId="109857222" sldId="256"/>
            <ac:spMk id="3" creationId="{00000000-0000-0000-0000-000000000000}"/>
          </ac:spMkLst>
        </pc:spChg>
      </pc:sldChg>
      <pc:sldChg chg="addSp delSp modSp mod setBg">
        <pc:chgData name="Sarah Campbell (2536765)" userId="S::2536765@student.uwtsd.ac.uk::536bc4b8-37d5-4828-8afc-8de205c865b4" providerId="AD" clId="Web-{7C640F33-2F99-56B7-F21E-330CE14FC5FF}" dt="2026-10-13T17:07:27.286" v="538"/>
        <pc:sldMkLst>
          <pc:docMk/>
          <pc:sldMk cId="2469060116" sldId="257"/>
        </pc:sldMkLst>
        <pc:spChg chg="mod ord">
          <ac:chgData name="Sarah Campbell (2536765)" userId="S::2536765@student.uwtsd.ac.uk::536bc4b8-37d5-4828-8afc-8de205c865b4" providerId="AD" clId="Web-{7C640F33-2F99-56B7-F21E-330CE14FC5FF}" dt="2026-10-13T17:07:27.286" v="538"/>
          <ac:spMkLst>
            <pc:docMk/>
            <pc:sldMk cId="2469060116" sldId="257"/>
            <ac:spMk id="2" creationId="{CA5134F4-E601-49E5-1949-EEDBB463E451}"/>
          </ac:spMkLst>
        </pc:spChg>
        <pc:spChg chg="del mod">
          <ac:chgData name="Sarah Campbell (2536765)" userId="S::2536765@student.uwtsd.ac.uk::536bc4b8-37d5-4828-8afc-8de205c865b4" providerId="AD" clId="Web-{7C640F33-2F99-56B7-F21E-330CE14FC5FF}" dt="2026-10-13T17:06:44.941" v="529"/>
          <ac:spMkLst>
            <pc:docMk/>
            <pc:sldMk cId="2469060116" sldId="257"/>
            <ac:spMk id="3" creationId="{3208E7C0-69CA-9FA0-69F0-2A32EFE13114}"/>
          </ac:spMkLst>
        </pc:spChg>
        <pc:spChg chg="add del mod">
          <ac:chgData name="Sarah Campbell (2536765)" userId="S::2536765@student.uwtsd.ac.uk::536bc4b8-37d5-4828-8afc-8de205c865b4" providerId="AD" clId="Web-{7C640F33-2F99-56B7-F21E-330CE14FC5FF}" dt="2026-10-13T17:07:10.785" v="537"/>
          <ac:spMkLst>
            <pc:docMk/>
            <pc:sldMk cId="2469060116" sldId="257"/>
            <ac:spMk id="5" creationId="{D9F119A3-4CBF-ED83-78D5-A6B951567BDA}"/>
          </ac:spMkLst>
        </pc:spChg>
        <pc:spChg chg="add">
          <ac:chgData name="Sarah Campbell (2536765)" userId="S::2536765@student.uwtsd.ac.uk::536bc4b8-37d5-4828-8afc-8de205c865b4" providerId="AD" clId="Web-{7C640F33-2F99-56B7-F21E-330CE14FC5FF}" dt="2026-10-13T17:07:10.785" v="537"/>
          <ac:spMkLst>
            <pc:docMk/>
            <pc:sldMk cId="2469060116" sldId="257"/>
            <ac:spMk id="9" creationId="{8F1B5245-649E-074B-3EDE-6DD99036F58B}"/>
          </ac:spMkLst>
        </pc:spChg>
        <pc:spChg chg="add del">
          <ac:chgData name="Sarah Campbell (2536765)" userId="S::2536765@student.uwtsd.ac.uk::536bc4b8-37d5-4828-8afc-8de205c865b4" providerId="AD" clId="Web-{7C640F33-2F99-56B7-F21E-330CE14FC5FF}" dt="2026-10-13T17:07:27.286" v="538"/>
          <ac:spMkLst>
            <pc:docMk/>
            <pc:sldMk cId="2469060116" sldId="257"/>
            <ac:spMk id="30" creationId="{4D6B3FC3-266A-4796-85DE-016CA2ED6539}"/>
          </ac:spMkLst>
        </pc:spChg>
        <pc:spChg chg="add">
          <ac:chgData name="Sarah Campbell (2536765)" userId="S::2536765@student.uwtsd.ac.uk::536bc4b8-37d5-4828-8afc-8de205c865b4" providerId="AD" clId="Web-{7C640F33-2F99-56B7-F21E-330CE14FC5FF}" dt="2026-10-13T17:07:10.785" v="537"/>
          <ac:spMkLst>
            <pc:docMk/>
            <pc:sldMk cId="2469060116" sldId="257"/>
            <ac:spMk id="32" creationId="{1166F14E-D6C0-40B2-97E6-0854392CD4CC}"/>
          </ac:spMkLst>
        </pc:spChg>
        <pc:spChg chg="add del">
          <ac:chgData name="Sarah Campbell (2536765)" userId="S::2536765@student.uwtsd.ac.uk::536bc4b8-37d5-4828-8afc-8de205c865b4" providerId="AD" clId="Web-{7C640F33-2F99-56B7-F21E-330CE14FC5FF}" dt="2026-10-13T17:07:27.286" v="538"/>
          <ac:spMkLst>
            <pc:docMk/>
            <pc:sldMk cId="2469060116" sldId="257"/>
            <ac:spMk id="34" creationId="{14C19743-4CEE-4CA9-9E59-5833323AA80A}"/>
          </ac:spMkLst>
        </pc:spChg>
        <pc:spChg chg="add del">
          <ac:chgData name="Sarah Campbell (2536765)" userId="S::2536765@student.uwtsd.ac.uk::536bc4b8-37d5-4828-8afc-8de205c865b4" providerId="AD" clId="Web-{7C640F33-2F99-56B7-F21E-330CE14FC5FF}" dt="2026-10-13T17:07:27.286" v="538"/>
          <ac:spMkLst>
            <pc:docMk/>
            <pc:sldMk cId="2469060116" sldId="257"/>
            <ac:spMk id="36" creationId="{3E09C179-0496-421E-A458-FACB93893AF7}"/>
          </ac:spMkLst>
        </pc:spChg>
        <pc:spChg chg="add">
          <ac:chgData name="Sarah Campbell (2536765)" userId="S::2536765@student.uwtsd.ac.uk::536bc4b8-37d5-4828-8afc-8de205c865b4" providerId="AD" clId="Web-{7C640F33-2F99-56B7-F21E-330CE14FC5FF}" dt="2026-10-13T17:07:10.785" v="537"/>
          <ac:spMkLst>
            <pc:docMk/>
            <pc:sldMk cId="2469060116" sldId="257"/>
            <ac:spMk id="38" creationId="{E407748B-B8A8-447D-84A0-C56A1E86A461}"/>
          </ac:spMkLst>
        </pc:spChg>
        <pc:spChg chg="add del">
          <ac:chgData name="Sarah Campbell (2536765)" userId="S::2536765@student.uwtsd.ac.uk::536bc4b8-37d5-4828-8afc-8de205c865b4" providerId="AD" clId="Web-{7C640F33-2F99-56B7-F21E-330CE14FC5FF}" dt="2026-10-13T17:07:27.286" v="538"/>
          <ac:spMkLst>
            <pc:docMk/>
            <pc:sldMk cId="2469060116" sldId="257"/>
            <ac:spMk id="40" creationId="{88C20F14-80FE-465B-B829-1BA44065CF60}"/>
          </ac:spMkLst>
        </pc:spChg>
        <pc:spChg chg="add">
          <ac:chgData name="Sarah Campbell (2536765)" userId="S::2536765@student.uwtsd.ac.uk::536bc4b8-37d5-4828-8afc-8de205c865b4" providerId="AD" clId="Web-{7C640F33-2F99-56B7-F21E-330CE14FC5FF}" dt="2026-10-13T17:07:27.286" v="538"/>
          <ac:spMkLst>
            <pc:docMk/>
            <pc:sldMk cId="2469060116" sldId="257"/>
            <ac:spMk id="61" creationId="{66D61E08-70C3-48D8-BEA0-787111DC30DA}"/>
          </ac:spMkLst>
        </pc:spChg>
        <pc:spChg chg="add">
          <ac:chgData name="Sarah Campbell (2536765)" userId="S::2536765@student.uwtsd.ac.uk::536bc4b8-37d5-4828-8afc-8de205c865b4" providerId="AD" clId="Web-{7C640F33-2F99-56B7-F21E-330CE14FC5FF}" dt="2026-10-13T17:07:27.286" v="538"/>
          <ac:spMkLst>
            <pc:docMk/>
            <pc:sldMk cId="2469060116" sldId="257"/>
            <ac:spMk id="63" creationId="{FC55298F-0AE5-478E-AD2B-03C2614C5833}"/>
          </ac:spMkLst>
        </pc:spChg>
        <pc:spChg chg="add">
          <ac:chgData name="Sarah Campbell (2536765)" userId="S::2536765@student.uwtsd.ac.uk::536bc4b8-37d5-4828-8afc-8de205c865b4" providerId="AD" clId="Web-{7C640F33-2F99-56B7-F21E-330CE14FC5FF}" dt="2026-10-13T17:07:27.286" v="538"/>
          <ac:spMkLst>
            <pc:docMk/>
            <pc:sldMk cId="2469060116" sldId="257"/>
            <ac:spMk id="65" creationId="{C180E4EA-0B63-4779-A895-7E90E71088F3}"/>
          </ac:spMkLst>
        </pc:spChg>
        <pc:spChg chg="add">
          <ac:chgData name="Sarah Campbell (2536765)" userId="S::2536765@student.uwtsd.ac.uk::536bc4b8-37d5-4828-8afc-8de205c865b4" providerId="AD" clId="Web-{7C640F33-2F99-56B7-F21E-330CE14FC5FF}" dt="2026-10-13T17:07:27.286" v="538"/>
          <ac:spMkLst>
            <pc:docMk/>
            <pc:sldMk cId="2469060116" sldId="257"/>
            <ac:spMk id="67" creationId="{CEE01D9D-3DE8-4EED-B0D3-8F3C79CC7673}"/>
          </ac:spMkLst>
        </pc:spChg>
        <pc:spChg chg="add">
          <ac:chgData name="Sarah Campbell (2536765)" userId="S::2536765@student.uwtsd.ac.uk::536bc4b8-37d5-4828-8afc-8de205c865b4" providerId="AD" clId="Web-{7C640F33-2F99-56B7-F21E-330CE14FC5FF}" dt="2026-10-13T17:07:27.286" v="538"/>
          <ac:spMkLst>
            <pc:docMk/>
            <pc:sldMk cId="2469060116" sldId="257"/>
            <ac:spMk id="73" creationId="{15BBD2C1-BA9B-46A9-A27A-33498B169272}"/>
          </ac:spMkLst>
        </pc:spChg>
        <pc:picChg chg="add mod ord">
          <ac:chgData name="Sarah Campbell (2536765)" userId="S::2536765@student.uwtsd.ac.uk::536bc4b8-37d5-4828-8afc-8de205c865b4" providerId="AD" clId="Web-{7C640F33-2F99-56B7-F21E-330CE14FC5FF}" dt="2026-10-13T17:07:10.785" v="537"/>
          <ac:picMkLst>
            <pc:docMk/>
            <pc:sldMk cId="2469060116" sldId="257"/>
            <ac:picMk id="4" creationId="{322506C2-BC67-E322-AEC7-C38D91002833}"/>
          </ac:picMkLst>
        </pc:picChg>
      </pc:sldChg>
      <pc:sldChg chg="modSp">
        <pc:chgData name="Sarah Campbell (2536765)" userId="S::2536765@student.uwtsd.ac.uk::536bc4b8-37d5-4828-8afc-8de205c865b4" providerId="AD" clId="Web-{7C640F33-2F99-56B7-F21E-330CE14FC5FF}" dt="2026-10-13T17:19:57.004" v="594" actId="20577"/>
        <pc:sldMkLst>
          <pc:docMk/>
          <pc:sldMk cId="510957122" sldId="258"/>
        </pc:sldMkLst>
        <pc:spChg chg="mod">
          <ac:chgData name="Sarah Campbell (2536765)" userId="S::2536765@student.uwtsd.ac.uk::536bc4b8-37d5-4828-8afc-8de205c865b4" providerId="AD" clId="Web-{7C640F33-2F99-56B7-F21E-330CE14FC5FF}" dt="2026-10-13T17:19:57.004" v="594" actId="20577"/>
          <ac:spMkLst>
            <pc:docMk/>
            <pc:sldMk cId="510957122" sldId="258"/>
            <ac:spMk id="2" creationId="{AC1E65FE-266D-ADF2-424F-CA1FB6C21D4D}"/>
          </ac:spMkLst>
        </pc:spChg>
        <pc:spChg chg="mod">
          <ac:chgData name="Sarah Campbell (2536765)" userId="S::2536765@student.uwtsd.ac.uk::536bc4b8-37d5-4828-8afc-8de205c865b4" providerId="AD" clId="Web-{7C640F33-2F99-56B7-F21E-330CE14FC5FF}" dt="2026-10-13T17:19:44.300" v="586" actId="20577"/>
          <ac:spMkLst>
            <pc:docMk/>
            <pc:sldMk cId="510957122" sldId="258"/>
            <ac:spMk id="3" creationId="{3792DCBC-3E45-6FDC-A4B1-E8E3BF6A2A09}"/>
          </ac:spMkLst>
        </pc:spChg>
      </pc:sldChg>
      <pc:sldChg chg="modSp">
        <pc:chgData name="Sarah Campbell (2536765)" userId="S::2536765@student.uwtsd.ac.uk::536bc4b8-37d5-4828-8afc-8de205c865b4" providerId="AD" clId="Web-{7C640F33-2F99-56B7-F21E-330CE14FC5FF}" dt="2026-10-13T16:03:38.304" v="7" actId="20577"/>
        <pc:sldMkLst>
          <pc:docMk/>
          <pc:sldMk cId="3515132398" sldId="259"/>
        </pc:sldMkLst>
        <pc:spChg chg="mod">
          <ac:chgData name="Sarah Campbell (2536765)" userId="S::2536765@student.uwtsd.ac.uk::536bc4b8-37d5-4828-8afc-8de205c865b4" providerId="AD" clId="Web-{7C640F33-2F99-56B7-F21E-330CE14FC5FF}" dt="2026-10-13T16:03:38.304" v="7" actId="20577"/>
          <ac:spMkLst>
            <pc:docMk/>
            <pc:sldMk cId="3515132398" sldId="259"/>
            <ac:spMk id="2" creationId="{ADFEFF56-CEDF-3A9F-EF01-233AF68F8BD9}"/>
          </ac:spMkLst>
        </pc:spChg>
      </pc:sldChg>
      <pc:sldChg chg="modSp">
        <pc:chgData name="Sarah Campbell (2536765)" userId="S::2536765@student.uwtsd.ac.uk::536bc4b8-37d5-4828-8afc-8de205c865b4" providerId="AD" clId="Web-{7C640F33-2F99-56B7-F21E-330CE14FC5FF}" dt="2026-10-13T16:03:45.351" v="12" actId="20577"/>
        <pc:sldMkLst>
          <pc:docMk/>
          <pc:sldMk cId="2629686490" sldId="260"/>
        </pc:sldMkLst>
        <pc:spChg chg="mod">
          <ac:chgData name="Sarah Campbell (2536765)" userId="S::2536765@student.uwtsd.ac.uk::536bc4b8-37d5-4828-8afc-8de205c865b4" providerId="AD" clId="Web-{7C640F33-2F99-56B7-F21E-330CE14FC5FF}" dt="2026-10-13T16:03:45.351" v="12" actId="20577"/>
          <ac:spMkLst>
            <pc:docMk/>
            <pc:sldMk cId="2629686490" sldId="260"/>
            <ac:spMk id="2" creationId="{2A176198-3979-EB35-1AFF-40D7415019E7}"/>
          </ac:spMkLst>
        </pc:spChg>
      </pc:sldChg>
      <pc:sldChg chg="modSp">
        <pc:chgData name="Sarah Campbell (2536765)" userId="S::2536765@student.uwtsd.ac.uk::536bc4b8-37d5-4828-8afc-8de205c865b4" providerId="AD" clId="Web-{7C640F33-2F99-56B7-F21E-330CE14FC5FF}" dt="2026-10-13T16:03:54.820" v="15" actId="20577"/>
        <pc:sldMkLst>
          <pc:docMk/>
          <pc:sldMk cId="69548587" sldId="261"/>
        </pc:sldMkLst>
        <pc:spChg chg="mod">
          <ac:chgData name="Sarah Campbell (2536765)" userId="S::2536765@student.uwtsd.ac.uk::536bc4b8-37d5-4828-8afc-8de205c865b4" providerId="AD" clId="Web-{7C640F33-2F99-56B7-F21E-330CE14FC5FF}" dt="2026-10-13T16:03:54.820" v="15" actId="20577"/>
          <ac:spMkLst>
            <pc:docMk/>
            <pc:sldMk cId="69548587" sldId="261"/>
            <ac:spMk id="2" creationId="{6DFCB55C-2731-DEAC-1766-957C4D147826}"/>
          </ac:spMkLst>
        </pc:spChg>
      </pc:sldChg>
      <pc:sldChg chg="modSp new">
        <pc:chgData name="Sarah Campbell (2536765)" userId="S::2536765@student.uwtsd.ac.uk::536bc4b8-37d5-4828-8afc-8de205c865b4" providerId="AD" clId="Web-{7C640F33-2F99-56B7-F21E-330CE14FC5FF}" dt="2026-10-13T19:06:34.547" v="603" actId="20577"/>
        <pc:sldMkLst>
          <pc:docMk/>
          <pc:sldMk cId="2999349066" sldId="262"/>
        </pc:sldMkLst>
        <pc:spChg chg="mod">
          <ac:chgData name="Sarah Campbell (2536765)" userId="S::2536765@student.uwtsd.ac.uk::536bc4b8-37d5-4828-8afc-8de205c865b4" providerId="AD" clId="Web-{7C640F33-2F99-56B7-F21E-330CE14FC5FF}" dt="2026-10-13T16:04:12.758" v="24" actId="20577"/>
          <ac:spMkLst>
            <pc:docMk/>
            <pc:sldMk cId="2999349066" sldId="262"/>
            <ac:spMk id="2" creationId="{2C6D8039-4190-13E8-3B79-7D725D29B998}"/>
          </ac:spMkLst>
        </pc:spChg>
        <pc:spChg chg="mod">
          <ac:chgData name="Sarah Campbell (2536765)" userId="S::2536765@student.uwtsd.ac.uk::536bc4b8-37d5-4828-8afc-8de205c865b4" providerId="AD" clId="Web-{7C640F33-2F99-56B7-F21E-330CE14FC5FF}" dt="2026-10-13T19:06:34.547" v="603" actId="20577"/>
          <ac:spMkLst>
            <pc:docMk/>
            <pc:sldMk cId="2999349066" sldId="262"/>
            <ac:spMk id="3" creationId="{4071C20E-DD6A-5BA6-C4F3-2C660E0CBB67}"/>
          </ac:spMkLst>
        </pc:spChg>
      </pc:sldChg>
      <pc:sldChg chg="modSp new">
        <pc:chgData name="Sarah Campbell (2536765)" userId="S::2536765@student.uwtsd.ac.uk::536bc4b8-37d5-4828-8afc-8de205c865b4" providerId="AD" clId="Web-{7C640F33-2F99-56B7-F21E-330CE14FC5FF}" dt="2026-10-13T16:50:46.402" v="387" actId="20577"/>
        <pc:sldMkLst>
          <pc:docMk/>
          <pc:sldMk cId="3450151485" sldId="263"/>
        </pc:sldMkLst>
        <pc:spChg chg="mod">
          <ac:chgData name="Sarah Campbell (2536765)" userId="S::2536765@student.uwtsd.ac.uk::536bc4b8-37d5-4828-8afc-8de205c865b4" providerId="AD" clId="Web-{7C640F33-2F99-56B7-F21E-330CE14FC5FF}" dt="2026-10-13T16:50:46.402" v="387" actId="20577"/>
          <ac:spMkLst>
            <pc:docMk/>
            <pc:sldMk cId="3450151485" sldId="263"/>
            <ac:spMk id="2" creationId="{56B012DD-71E4-CE83-BF76-B96960982AC1}"/>
          </ac:spMkLst>
        </pc:spChg>
        <pc:spChg chg="mod">
          <ac:chgData name="Sarah Campbell (2536765)" userId="S::2536765@student.uwtsd.ac.uk::536bc4b8-37d5-4828-8afc-8de205c865b4" providerId="AD" clId="Web-{7C640F33-2F99-56B7-F21E-330CE14FC5FF}" dt="2026-10-13T16:22:48.709" v="104" actId="20577"/>
          <ac:spMkLst>
            <pc:docMk/>
            <pc:sldMk cId="3450151485" sldId="263"/>
            <ac:spMk id="3" creationId="{3404063F-51C2-B750-E4B2-E9D8C4E6A55F}"/>
          </ac:spMkLst>
        </pc:spChg>
      </pc:sldChg>
      <pc:sldChg chg="modSp new">
        <pc:chgData name="Sarah Campbell (2536765)" userId="S::2536765@student.uwtsd.ac.uk::536bc4b8-37d5-4828-8afc-8de205c865b4" providerId="AD" clId="Web-{7C640F33-2F99-56B7-F21E-330CE14FC5FF}" dt="2026-10-13T16:52:21.140" v="392" actId="20577"/>
        <pc:sldMkLst>
          <pc:docMk/>
          <pc:sldMk cId="403146342" sldId="264"/>
        </pc:sldMkLst>
        <pc:spChg chg="mod">
          <ac:chgData name="Sarah Campbell (2536765)" userId="S::2536765@student.uwtsd.ac.uk::536bc4b8-37d5-4828-8afc-8de205c865b4" providerId="AD" clId="Web-{7C640F33-2F99-56B7-F21E-330CE14FC5FF}" dt="2026-10-13T16:52:21.140" v="392" actId="20577"/>
          <ac:spMkLst>
            <pc:docMk/>
            <pc:sldMk cId="403146342" sldId="264"/>
            <ac:spMk id="2" creationId="{95056C04-CA5C-518B-8A35-7B9A20AD135B}"/>
          </ac:spMkLst>
        </pc:spChg>
        <pc:spChg chg="mod">
          <ac:chgData name="Sarah Campbell (2536765)" userId="S::2536765@student.uwtsd.ac.uk::536bc4b8-37d5-4828-8afc-8de205c865b4" providerId="AD" clId="Web-{7C640F33-2F99-56B7-F21E-330CE14FC5FF}" dt="2026-10-13T16:48:21.146" v="370" actId="20577"/>
          <ac:spMkLst>
            <pc:docMk/>
            <pc:sldMk cId="403146342" sldId="264"/>
            <ac:spMk id="3" creationId="{D6F5329F-A30E-D70B-2A83-4A73CC4E15D9}"/>
          </ac:spMkLst>
        </pc:spChg>
      </pc:sldChg>
      <pc:sldChg chg="modSp new">
        <pc:chgData name="Sarah Campbell (2536765)" userId="S::2536765@student.uwtsd.ac.uk::536bc4b8-37d5-4828-8afc-8de205c865b4" providerId="AD" clId="Web-{7C640F33-2F99-56B7-F21E-330CE14FC5FF}" dt="2026-10-13T17:20:26.567" v="595" actId="20577"/>
        <pc:sldMkLst>
          <pc:docMk/>
          <pc:sldMk cId="2057335481" sldId="265"/>
        </pc:sldMkLst>
        <pc:spChg chg="mod">
          <ac:chgData name="Sarah Campbell (2536765)" userId="S::2536765@student.uwtsd.ac.uk::536bc4b8-37d5-4828-8afc-8de205c865b4" providerId="AD" clId="Web-{7C640F33-2F99-56B7-F21E-330CE14FC5FF}" dt="2026-10-13T17:13:06.268" v="539" actId="20577"/>
          <ac:spMkLst>
            <pc:docMk/>
            <pc:sldMk cId="2057335481" sldId="265"/>
            <ac:spMk id="2" creationId="{0A2861D4-6FC8-D05B-7993-32F9F0D49CF5}"/>
          </ac:spMkLst>
        </pc:spChg>
        <pc:spChg chg="mod">
          <ac:chgData name="Sarah Campbell (2536765)" userId="S::2536765@student.uwtsd.ac.uk::536bc4b8-37d5-4828-8afc-8de205c865b4" providerId="AD" clId="Web-{7C640F33-2F99-56B7-F21E-330CE14FC5FF}" dt="2026-10-13T17:20:26.567" v="595" actId="20577"/>
          <ac:spMkLst>
            <pc:docMk/>
            <pc:sldMk cId="2057335481" sldId="265"/>
            <ac:spMk id="3" creationId="{1F1D45FC-D5A5-B515-956C-EB3FD2AAE330}"/>
          </ac:spMkLst>
        </pc:spChg>
      </pc:sldChg>
    </pc:docChg>
  </pc:docChgLst>
  <pc:docChgLst>
    <pc:chgData name="Rachael Michael Okoi (2542002)" userId="S::2542002@student.uwtsd.ac.uk::bc061d7e-902a-41b9-8031-9ffee8051693" providerId="AD" clId="Web-{00000000-0000-0000-0000-000000000000}"/>
    <pc:docChg chg="modSld">
      <pc:chgData name="Rachael Michael Okoi (2542002)" userId="S::2542002@student.uwtsd.ac.uk::bc061d7e-902a-41b9-8031-9ffee8051693" providerId="AD" clId="Web-{00000000-0000-0000-0000-000000000000}" dt="2026-10-13T22:03:51.765" v="32" actId="20577"/>
      <pc:docMkLst>
        <pc:docMk/>
      </pc:docMkLst>
      <pc:sldChg chg="modSp">
        <pc:chgData name="Rachael Michael Okoi (2542002)" userId="S::2542002@student.uwtsd.ac.uk::bc061d7e-902a-41b9-8031-9ffee8051693" providerId="AD" clId="Web-{00000000-0000-0000-0000-000000000000}" dt="2026-10-13T21:57:32.423" v="16" actId="20577"/>
        <pc:sldMkLst>
          <pc:docMk/>
          <pc:sldMk cId="1522701689" sldId="294"/>
        </pc:sldMkLst>
        <pc:spChg chg="mod">
          <ac:chgData name="Rachael Michael Okoi (2542002)" userId="S::2542002@student.uwtsd.ac.uk::bc061d7e-902a-41b9-8031-9ffee8051693" providerId="AD" clId="Web-{00000000-0000-0000-0000-000000000000}" dt="2026-10-13T21:57:32.423" v="16" actId="20577"/>
          <ac:spMkLst>
            <pc:docMk/>
            <pc:sldMk cId="1522701689" sldId="294"/>
            <ac:spMk id="3" creationId="{81C33CC3-CFF5-E7B4-B9E4-65951419EA7C}"/>
          </ac:spMkLst>
        </pc:spChg>
      </pc:sldChg>
      <pc:sldChg chg="modSp">
        <pc:chgData name="Rachael Michael Okoi (2542002)" userId="S::2542002@student.uwtsd.ac.uk::bc061d7e-902a-41b9-8031-9ffee8051693" providerId="AD" clId="Web-{00000000-0000-0000-0000-000000000000}" dt="2026-10-13T22:03:51.765" v="32" actId="20577"/>
        <pc:sldMkLst>
          <pc:docMk/>
          <pc:sldMk cId="2482594630" sldId="296"/>
        </pc:sldMkLst>
        <pc:spChg chg="mod">
          <ac:chgData name="Rachael Michael Okoi (2542002)" userId="S::2542002@student.uwtsd.ac.uk::bc061d7e-902a-41b9-8031-9ffee8051693" providerId="AD" clId="Web-{00000000-0000-0000-0000-000000000000}" dt="2026-10-13T22:03:51.765" v="32" actId="20577"/>
          <ac:spMkLst>
            <pc:docMk/>
            <pc:sldMk cId="2482594630" sldId="296"/>
            <ac:spMk id="3" creationId="{6FE3B68A-A596-07DB-DE26-3CE0B3CBA263}"/>
          </ac:spMkLst>
        </pc:spChg>
      </pc:sldChg>
    </pc:docChg>
  </pc:docChgLst>
  <pc:docChgLst>
    <pc:chgData name="Sarah Campbell (2536765)" userId="S::2536765@student.uwtsd.ac.uk::536bc4b8-37d5-4828-8afc-8de205c865b4" providerId="AD" clId="Web-{00000000-0000-0000-0000-000000000000}"/>
    <pc:docChg chg="addSld delSld modSld">
      <pc:chgData name="Sarah Campbell (2536765)" userId="S::2536765@student.uwtsd.ac.uk::536bc4b8-37d5-4828-8afc-8de205c865b4" providerId="AD" clId="Web-{00000000-0000-0000-0000-000000000000}" dt="2026-10-13T22:27:49.224" v="781" actId="20577"/>
      <pc:docMkLst>
        <pc:docMk/>
      </pc:docMkLst>
      <pc:sldChg chg="modSp new">
        <pc:chgData name="Sarah Campbell (2536765)" userId="S::2536765@student.uwtsd.ac.uk::536bc4b8-37d5-4828-8afc-8de205c865b4" providerId="AD" clId="Web-{00000000-0000-0000-0000-000000000000}" dt="2026-10-13T20:30:29.031" v="259" actId="20577"/>
        <pc:sldMkLst>
          <pc:docMk/>
          <pc:sldMk cId="510957122" sldId="258"/>
        </pc:sldMkLst>
        <pc:spChg chg="mod">
          <ac:chgData name="Sarah Campbell (2536765)" userId="S::2536765@student.uwtsd.ac.uk::536bc4b8-37d5-4828-8afc-8de205c865b4" providerId="AD" clId="Web-{00000000-0000-0000-0000-000000000000}" dt="2026-10-13T20:19:33.663" v="233" actId="20577"/>
          <ac:spMkLst>
            <pc:docMk/>
            <pc:sldMk cId="510957122" sldId="258"/>
            <ac:spMk id="2" creationId="{AC1E65FE-266D-ADF2-424F-CA1FB6C21D4D}"/>
          </ac:spMkLst>
        </pc:spChg>
        <pc:spChg chg="mod">
          <ac:chgData name="Sarah Campbell (2536765)" userId="S::2536765@student.uwtsd.ac.uk::536bc4b8-37d5-4828-8afc-8de205c865b4" providerId="AD" clId="Web-{00000000-0000-0000-0000-000000000000}" dt="2026-10-13T20:30:29.031" v="259" actId="20577"/>
          <ac:spMkLst>
            <pc:docMk/>
            <pc:sldMk cId="510957122" sldId="258"/>
            <ac:spMk id="3" creationId="{3792DCBC-3E45-6FDC-A4B1-E8E3BF6A2A09}"/>
          </ac:spMkLst>
        </pc:spChg>
      </pc:sldChg>
      <pc:sldChg chg="new">
        <pc:chgData name="Sarah Campbell (2536765)" userId="S::2536765@student.uwtsd.ac.uk::536bc4b8-37d5-4828-8afc-8de205c865b4" providerId="AD" clId="Web-{00000000-0000-0000-0000-000000000000}" dt="2026-10-13T15:33:57.999" v="1"/>
        <pc:sldMkLst>
          <pc:docMk/>
          <pc:sldMk cId="3515132398" sldId="259"/>
        </pc:sldMkLst>
      </pc:sldChg>
      <pc:sldChg chg="modSp new">
        <pc:chgData name="Sarah Campbell (2536765)" userId="S::2536765@student.uwtsd.ac.uk::536bc4b8-37d5-4828-8afc-8de205c865b4" providerId="AD" clId="Web-{00000000-0000-0000-0000-000000000000}" dt="2026-10-13T22:24:47.727" v="752" actId="20577"/>
        <pc:sldMkLst>
          <pc:docMk/>
          <pc:sldMk cId="2629686490" sldId="260"/>
        </pc:sldMkLst>
        <pc:spChg chg="mod">
          <ac:chgData name="Sarah Campbell (2536765)" userId="S::2536765@student.uwtsd.ac.uk::536bc4b8-37d5-4828-8afc-8de205c865b4" providerId="AD" clId="Web-{00000000-0000-0000-0000-000000000000}" dt="2026-10-13T22:24:47.727" v="752" actId="20577"/>
          <ac:spMkLst>
            <pc:docMk/>
            <pc:sldMk cId="2629686490" sldId="260"/>
            <ac:spMk id="11" creationId="{BFF7DA79-3377-7AD2-4AE6-30931BE1DF69}"/>
          </ac:spMkLst>
        </pc:spChg>
      </pc:sldChg>
      <pc:sldChg chg="new">
        <pc:chgData name="Sarah Campbell (2536765)" userId="S::2536765@student.uwtsd.ac.uk::536bc4b8-37d5-4828-8afc-8de205c865b4" providerId="AD" clId="Web-{00000000-0000-0000-0000-000000000000}" dt="2026-10-13T15:33:58.655" v="3"/>
        <pc:sldMkLst>
          <pc:docMk/>
          <pc:sldMk cId="69548587" sldId="261"/>
        </pc:sldMkLst>
      </pc:sldChg>
      <pc:sldChg chg="modSp">
        <pc:chgData name="Sarah Campbell (2536765)" userId="S::2536765@student.uwtsd.ac.uk::536bc4b8-37d5-4828-8afc-8de205c865b4" providerId="AD" clId="Web-{00000000-0000-0000-0000-000000000000}" dt="2026-10-13T21:38:13.423" v="319" actId="20577"/>
        <pc:sldMkLst>
          <pc:docMk/>
          <pc:sldMk cId="2999349066" sldId="262"/>
        </pc:sldMkLst>
        <pc:spChg chg="mod">
          <ac:chgData name="Sarah Campbell (2536765)" userId="S::2536765@student.uwtsd.ac.uk::536bc4b8-37d5-4828-8afc-8de205c865b4" providerId="AD" clId="Web-{00000000-0000-0000-0000-000000000000}" dt="2026-10-13T21:38:13.423" v="319" actId="20577"/>
          <ac:spMkLst>
            <pc:docMk/>
            <pc:sldMk cId="2999349066" sldId="262"/>
            <ac:spMk id="3" creationId="{4071C20E-DD6A-5BA6-C4F3-2C660E0CBB67}"/>
          </ac:spMkLst>
        </pc:spChg>
      </pc:sldChg>
      <pc:sldChg chg="modSp">
        <pc:chgData name="Sarah Campbell (2536765)" userId="S::2536765@student.uwtsd.ac.uk::536bc4b8-37d5-4828-8afc-8de205c865b4" providerId="AD" clId="Web-{00000000-0000-0000-0000-000000000000}" dt="2026-10-13T20:27:43.072" v="243" actId="20577"/>
        <pc:sldMkLst>
          <pc:docMk/>
          <pc:sldMk cId="3450151485" sldId="263"/>
        </pc:sldMkLst>
        <pc:spChg chg="mod">
          <ac:chgData name="Sarah Campbell (2536765)" userId="S::2536765@student.uwtsd.ac.uk::536bc4b8-37d5-4828-8afc-8de205c865b4" providerId="AD" clId="Web-{00000000-0000-0000-0000-000000000000}" dt="2026-10-13T20:19:56.289" v="235" actId="20577"/>
          <ac:spMkLst>
            <pc:docMk/>
            <pc:sldMk cId="3450151485" sldId="263"/>
            <ac:spMk id="2" creationId="{56B012DD-71E4-CE83-BF76-B96960982AC1}"/>
          </ac:spMkLst>
        </pc:spChg>
        <pc:spChg chg="mod">
          <ac:chgData name="Sarah Campbell (2536765)" userId="S::2536765@student.uwtsd.ac.uk::536bc4b8-37d5-4828-8afc-8de205c865b4" providerId="AD" clId="Web-{00000000-0000-0000-0000-000000000000}" dt="2026-10-13T20:27:43.072" v="243" actId="20577"/>
          <ac:spMkLst>
            <pc:docMk/>
            <pc:sldMk cId="3450151485" sldId="263"/>
            <ac:spMk id="3" creationId="{3404063F-51C2-B750-E4B2-E9D8C4E6A55F}"/>
          </ac:spMkLst>
        </pc:spChg>
      </pc:sldChg>
      <pc:sldChg chg="modSp">
        <pc:chgData name="Sarah Campbell (2536765)" userId="S::2536765@student.uwtsd.ac.uk::536bc4b8-37d5-4828-8afc-8de205c865b4" providerId="AD" clId="Web-{00000000-0000-0000-0000-000000000000}" dt="2026-10-13T20:31:21.720" v="266" actId="20577"/>
        <pc:sldMkLst>
          <pc:docMk/>
          <pc:sldMk cId="403146342" sldId="264"/>
        </pc:sldMkLst>
        <pc:spChg chg="mod">
          <ac:chgData name="Sarah Campbell (2536765)" userId="S::2536765@student.uwtsd.ac.uk::536bc4b8-37d5-4828-8afc-8de205c865b4" providerId="AD" clId="Web-{00000000-0000-0000-0000-000000000000}" dt="2026-10-13T20:20:05.492" v="236" actId="20577"/>
          <ac:spMkLst>
            <pc:docMk/>
            <pc:sldMk cId="403146342" sldId="264"/>
            <ac:spMk id="2" creationId="{95056C04-CA5C-518B-8A35-7B9A20AD135B}"/>
          </ac:spMkLst>
        </pc:spChg>
        <pc:spChg chg="mod">
          <ac:chgData name="Sarah Campbell (2536765)" userId="S::2536765@student.uwtsd.ac.uk::536bc4b8-37d5-4828-8afc-8de205c865b4" providerId="AD" clId="Web-{00000000-0000-0000-0000-000000000000}" dt="2026-10-13T20:31:21.720" v="266" actId="20577"/>
          <ac:spMkLst>
            <pc:docMk/>
            <pc:sldMk cId="403146342" sldId="264"/>
            <ac:spMk id="3" creationId="{D6F5329F-A30E-D70B-2A83-4A73CC4E15D9}"/>
          </ac:spMkLst>
        </pc:spChg>
      </pc:sldChg>
      <pc:sldChg chg="modSp">
        <pc:chgData name="Sarah Campbell (2536765)" userId="S::2536765@student.uwtsd.ac.uk::536bc4b8-37d5-4828-8afc-8de205c865b4" providerId="AD" clId="Web-{00000000-0000-0000-0000-000000000000}" dt="2026-10-13T20:20:12.242" v="237" actId="20577"/>
        <pc:sldMkLst>
          <pc:docMk/>
          <pc:sldMk cId="2057335481" sldId="265"/>
        </pc:sldMkLst>
        <pc:spChg chg="mod">
          <ac:chgData name="Sarah Campbell (2536765)" userId="S::2536765@student.uwtsd.ac.uk::536bc4b8-37d5-4828-8afc-8de205c865b4" providerId="AD" clId="Web-{00000000-0000-0000-0000-000000000000}" dt="2026-10-13T20:20:12.242" v="237" actId="20577"/>
          <ac:spMkLst>
            <pc:docMk/>
            <pc:sldMk cId="2057335481" sldId="265"/>
            <ac:spMk id="2" creationId="{0A2861D4-6FC8-D05B-7993-32F9F0D49CF5}"/>
          </ac:spMkLst>
        </pc:spChg>
        <pc:spChg chg="mod">
          <ac:chgData name="Sarah Campbell (2536765)" userId="S::2536765@student.uwtsd.ac.uk::536bc4b8-37d5-4828-8afc-8de205c865b4" providerId="AD" clId="Web-{00000000-0000-0000-0000-000000000000}" dt="2026-10-13T20:13:17.352" v="223" actId="20577"/>
          <ac:spMkLst>
            <pc:docMk/>
            <pc:sldMk cId="2057335481" sldId="265"/>
            <ac:spMk id="3" creationId="{1F1D45FC-D5A5-B515-956C-EB3FD2AAE330}"/>
          </ac:spMkLst>
        </pc:spChg>
      </pc:sldChg>
      <pc:sldChg chg="modSp">
        <pc:chgData name="Sarah Campbell (2536765)" userId="S::2536765@student.uwtsd.ac.uk::536bc4b8-37d5-4828-8afc-8de205c865b4" providerId="AD" clId="Web-{00000000-0000-0000-0000-000000000000}" dt="2026-10-13T22:25:50.669" v="761" actId="20577"/>
        <pc:sldMkLst>
          <pc:docMk/>
          <pc:sldMk cId="34604266" sldId="266"/>
        </pc:sldMkLst>
        <pc:spChg chg="mod">
          <ac:chgData name="Sarah Campbell (2536765)" userId="S::2536765@student.uwtsd.ac.uk::536bc4b8-37d5-4828-8afc-8de205c865b4" providerId="AD" clId="Web-{00000000-0000-0000-0000-000000000000}" dt="2026-10-13T22:25:50.669" v="761" actId="20577"/>
          <ac:spMkLst>
            <pc:docMk/>
            <pc:sldMk cId="34604266" sldId="266"/>
            <ac:spMk id="6" creationId="{A41033CF-BD8F-9B84-4236-0AA9F5DE237B}"/>
          </ac:spMkLst>
        </pc:spChg>
      </pc:sldChg>
      <pc:sldChg chg="modSp">
        <pc:chgData name="Sarah Campbell (2536765)" userId="S::2536765@student.uwtsd.ac.uk::536bc4b8-37d5-4828-8afc-8de205c865b4" providerId="AD" clId="Web-{00000000-0000-0000-0000-000000000000}" dt="2026-10-13T22:25:42.434" v="759" actId="20577"/>
        <pc:sldMkLst>
          <pc:docMk/>
          <pc:sldMk cId="2664354171" sldId="267"/>
        </pc:sldMkLst>
        <pc:spChg chg="mod">
          <ac:chgData name="Sarah Campbell (2536765)" userId="S::2536765@student.uwtsd.ac.uk::536bc4b8-37d5-4828-8afc-8de205c865b4" providerId="AD" clId="Web-{00000000-0000-0000-0000-000000000000}" dt="2026-10-13T22:25:42.434" v="759" actId="20577"/>
          <ac:spMkLst>
            <pc:docMk/>
            <pc:sldMk cId="2664354171" sldId="267"/>
            <ac:spMk id="12" creationId="{FE2BADAA-C849-4239-DE9F-9B4C460E6CD2}"/>
          </ac:spMkLst>
        </pc:spChg>
      </pc:sldChg>
      <pc:sldChg chg="modSp">
        <pc:chgData name="Sarah Campbell (2536765)" userId="S::2536765@student.uwtsd.ac.uk::536bc4b8-37d5-4828-8afc-8de205c865b4" providerId="AD" clId="Web-{00000000-0000-0000-0000-000000000000}" dt="2026-10-13T22:25:17.964" v="756" actId="20577"/>
        <pc:sldMkLst>
          <pc:docMk/>
          <pc:sldMk cId="2125671186" sldId="268"/>
        </pc:sldMkLst>
        <pc:spChg chg="mod">
          <ac:chgData name="Sarah Campbell (2536765)" userId="S::2536765@student.uwtsd.ac.uk::536bc4b8-37d5-4828-8afc-8de205c865b4" providerId="AD" clId="Web-{00000000-0000-0000-0000-000000000000}" dt="2026-10-13T22:25:17.964" v="756" actId="20577"/>
          <ac:spMkLst>
            <pc:docMk/>
            <pc:sldMk cId="2125671186" sldId="268"/>
            <ac:spMk id="6" creationId="{000DDB63-0251-8CE3-76CE-22FD811B34F3}"/>
          </ac:spMkLst>
        </pc:spChg>
      </pc:sldChg>
      <pc:sldChg chg="modSp">
        <pc:chgData name="Sarah Campbell (2536765)" userId="S::2536765@student.uwtsd.ac.uk::536bc4b8-37d5-4828-8afc-8de205c865b4" providerId="AD" clId="Web-{00000000-0000-0000-0000-000000000000}" dt="2026-10-13T22:25:07.557" v="755" actId="20577"/>
        <pc:sldMkLst>
          <pc:docMk/>
          <pc:sldMk cId="319984742" sldId="269"/>
        </pc:sldMkLst>
        <pc:spChg chg="mod">
          <ac:chgData name="Sarah Campbell (2536765)" userId="S::2536765@student.uwtsd.ac.uk::536bc4b8-37d5-4828-8afc-8de205c865b4" providerId="AD" clId="Web-{00000000-0000-0000-0000-000000000000}" dt="2026-10-13T22:25:07.557" v="755" actId="20577"/>
          <ac:spMkLst>
            <pc:docMk/>
            <pc:sldMk cId="319984742" sldId="269"/>
            <ac:spMk id="5" creationId="{66913ACD-F633-3006-4C52-4C2DB789C5FF}"/>
          </ac:spMkLst>
        </pc:spChg>
      </pc:sldChg>
      <pc:sldChg chg="modSp">
        <pc:chgData name="Sarah Campbell (2536765)" userId="S::2536765@student.uwtsd.ac.uk::536bc4b8-37d5-4828-8afc-8de205c865b4" providerId="AD" clId="Web-{00000000-0000-0000-0000-000000000000}" dt="2026-10-13T22:24:58.728" v="754" actId="20577"/>
        <pc:sldMkLst>
          <pc:docMk/>
          <pc:sldMk cId="1931947663" sldId="270"/>
        </pc:sldMkLst>
        <pc:spChg chg="mod">
          <ac:chgData name="Sarah Campbell (2536765)" userId="S::2536765@student.uwtsd.ac.uk::536bc4b8-37d5-4828-8afc-8de205c865b4" providerId="AD" clId="Web-{00000000-0000-0000-0000-000000000000}" dt="2026-10-13T22:24:58.728" v="754" actId="20577"/>
          <ac:spMkLst>
            <pc:docMk/>
            <pc:sldMk cId="1931947663" sldId="270"/>
            <ac:spMk id="42" creationId="{35BD160B-6B8E-F2CB-3CC3-2D29E86779E2}"/>
          </ac:spMkLst>
        </pc:spChg>
      </pc:sldChg>
      <pc:sldChg chg="modSp">
        <pc:chgData name="Sarah Campbell (2536765)" userId="S::2536765@student.uwtsd.ac.uk::536bc4b8-37d5-4828-8afc-8de205c865b4" providerId="AD" clId="Web-{00000000-0000-0000-0000-000000000000}" dt="2026-10-13T22:25:26.496" v="757" actId="20577"/>
        <pc:sldMkLst>
          <pc:docMk/>
          <pc:sldMk cId="1183461640" sldId="271"/>
        </pc:sldMkLst>
        <pc:spChg chg="mod">
          <ac:chgData name="Sarah Campbell (2536765)" userId="S::2536765@student.uwtsd.ac.uk::536bc4b8-37d5-4828-8afc-8de205c865b4" providerId="AD" clId="Web-{00000000-0000-0000-0000-000000000000}" dt="2026-10-13T22:25:26.496" v="757" actId="20577"/>
          <ac:spMkLst>
            <pc:docMk/>
            <pc:sldMk cId="1183461640" sldId="271"/>
            <ac:spMk id="6" creationId="{D3D5532E-FDA0-9F77-D308-730AC6F8E4D2}"/>
          </ac:spMkLst>
        </pc:spChg>
      </pc:sldChg>
      <pc:sldChg chg="del">
        <pc:chgData name="Sarah Campbell (2536765)" userId="S::2536765@student.uwtsd.ac.uk::536bc4b8-37d5-4828-8afc-8de205c865b4" providerId="AD" clId="Web-{00000000-0000-0000-0000-000000000000}" dt="2026-10-13T20:01:47.889" v="108"/>
        <pc:sldMkLst>
          <pc:docMk/>
          <pc:sldMk cId="2937774911" sldId="272"/>
        </pc:sldMkLst>
      </pc:sldChg>
      <pc:sldChg chg="modSp">
        <pc:chgData name="Sarah Campbell (2536765)" userId="S::2536765@student.uwtsd.ac.uk::536bc4b8-37d5-4828-8afc-8de205c865b4" providerId="AD" clId="Web-{00000000-0000-0000-0000-000000000000}" dt="2026-10-13T22:26:04.873" v="763" actId="20577"/>
        <pc:sldMkLst>
          <pc:docMk/>
          <pc:sldMk cId="3205873795" sldId="281"/>
        </pc:sldMkLst>
        <pc:spChg chg="mod">
          <ac:chgData name="Sarah Campbell (2536765)" userId="S::2536765@student.uwtsd.ac.uk::536bc4b8-37d5-4828-8afc-8de205c865b4" providerId="AD" clId="Web-{00000000-0000-0000-0000-000000000000}" dt="2026-10-13T22:26:04.873" v="763" actId="20577"/>
          <ac:spMkLst>
            <pc:docMk/>
            <pc:sldMk cId="3205873795" sldId="281"/>
            <ac:spMk id="3" creationId="{81C7D7A2-3D11-0D83-2158-0539ADEA09AF}"/>
          </ac:spMkLst>
        </pc:spChg>
      </pc:sldChg>
      <pc:sldChg chg="modSp">
        <pc:chgData name="Sarah Campbell (2536765)" userId="S::2536765@student.uwtsd.ac.uk::536bc4b8-37d5-4828-8afc-8de205c865b4" providerId="AD" clId="Web-{00000000-0000-0000-0000-000000000000}" dt="2026-10-13T22:26:17.312" v="765" actId="20577"/>
        <pc:sldMkLst>
          <pc:docMk/>
          <pc:sldMk cId="238934327" sldId="284"/>
        </pc:sldMkLst>
        <pc:spChg chg="mod">
          <ac:chgData name="Sarah Campbell (2536765)" userId="S::2536765@student.uwtsd.ac.uk::536bc4b8-37d5-4828-8afc-8de205c865b4" providerId="AD" clId="Web-{00000000-0000-0000-0000-000000000000}" dt="2026-10-13T22:26:17.312" v="765" actId="20577"/>
          <ac:spMkLst>
            <pc:docMk/>
            <pc:sldMk cId="238934327" sldId="284"/>
            <ac:spMk id="3" creationId="{27C86BA0-2FA3-472C-52BD-85341330C020}"/>
          </ac:spMkLst>
        </pc:spChg>
      </pc:sldChg>
      <pc:sldChg chg="new">
        <pc:chgData name="Sarah Campbell (2536765)" userId="S::2536765@student.uwtsd.ac.uk::536bc4b8-37d5-4828-8afc-8de205c865b4" providerId="AD" clId="Web-{00000000-0000-0000-0000-000000000000}" dt="2026-10-13T21:09:49.564" v="284"/>
        <pc:sldMkLst>
          <pc:docMk/>
          <pc:sldMk cId="87439352" sldId="285"/>
        </pc:sldMkLst>
      </pc:sldChg>
      <pc:sldChg chg="modSp">
        <pc:chgData name="Sarah Campbell (2536765)" userId="S::2536765@student.uwtsd.ac.uk::536bc4b8-37d5-4828-8afc-8de205c865b4" providerId="AD" clId="Web-{00000000-0000-0000-0000-000000000000}" dt="2026-10-13T22:26:29.656" v="767" actId="20577"/>
        <pc:sldMkLst>
          <pc:docMk/>
          <pc:sldMk cId="1069875154" sldId="286"/>
        </pc:sldMkLst>
        <pc:spChg chg="mod">
          <ac:chgData name="Sarah Campbell (2536765)" userId="S::2536765@student.uwtsd.ac.uk::536bc4b8-37d5-4828-8afc-8de205c865b4" providerId="AD" clId="Web-{00000000-0000-0000-0000-000000000000}" dt="2026-10-13T22:26:29.656" v="767" actId="20577"/>
          <ac:spMkLst>
            <pc:docMk/>
            <pc:sldMk cId="1069875154" sldId="286"/>
            <ac:spMk id="3" creationId="{311FF2F3-1C72-A793-80EB-C9AFBC84EE9F}"/>
          </ac:spMkLst>
        </pc:spChg>
      </pc:sldChg>
      <pc:sldChg chg="modSp">
        <pc:chgData name="Sarah Campbell (2536765)" userId="S::2536765@student.uwtsd.ac.uk::536bc4b8-37d5-4828-8afc-8de205c865b4" providerId="AD" clId="Web-{00000000-0000-0000-0000-000000000000}" dt="2026-10-13T22:26:41.094" v="769" actId="20577"/>
        <pc:sldMkLst>
          <pc:docMk/>
          <pc:sldMk cId="1326228056" sldId="287"/>
        </pc:sldMkLst>
        <pc:spChg chg="mod">
          <ac:chgData name="Sarah Campbell (2536765)" userId="S::2536765@student.uwtsd.ac.uk::536bc4b8-37d5-4828-8afc-8de205c865b4" providerId="AD" clId="Web-{00000000-0000-0000-0000-000000000000}" dt="2026-10-13T22:26:41.094" v="769" actId="20577"/>
          <ac:spMkLst>
            <pc:docMk/>
            <pc:sldMk cId="1326228056" sldId="287"/>
            <ac:spMk id="3" creationId="{2585C56D-03BD-EE50-AB78-718CC71716CB}"/>
          </ac:spMkLst>
        </pc:spChg>
      </pc:sldChg>
      <pc:sldChg chg="modSp">
        <pc:chgData name="Sarah Campbell (2536765)" userId="S::2536765@student.uwtsd.ac.uk::536bc4b8-37d5-4828-8afc-8de205c865b4" providerId="AD" clId="Web-{00000000-0000-0000-0000-000000000000}" dt="2026-10-13T22:26:51.720" v="771" actId="20577"/>
        <pc:sldMkLst>
          <pc:docMk/>
          <pc:sldMk cId="2452993708" sldId="288"/>
        </pc:sldMkLst>
        <pc:spChg chg="mod">
          <ac:chgData name="Sarah Campbell (2536765)" userId="S::2536765@student.uwtsd.ac.uk::536bc4b8-37d5-4828-8afc-8de205c865b4" providerId="AD" clId="Web-{00000000-0000-0000-0000-000000000000}" dt="2026-10-13T22:26:51.720" v="771" actId="20577"/>
          <ac:spMkLst>
            <pc:docMk/>
            <pc:sldMk cId="2452993708" sldId="288"/>
            <ac:spMk id="3" creationId="{FCE9E3B8-5303-A48F-F06C-AF5F25E1D700}"/>
          </ac:spMkLst>
        </pc:spChg>
      </pc:sldChg>
      <pc:sldChg chg="modSp">
        <pc:chgData name="Sarah Campbell (2536765)" userId="S::2536765@student.uwtsd.ac.uk::536bc4b8-37d5-4828-8afc-8de205c865b4" providerId="AD" clId="Web-{00000000-0000-0000-0000-000000000000}" dt="2026-10-13T22:27:04.143" v="773" actId="20577"/>
        <pc:sldMkLst>
          <pc:docMk/>
          <pc:sldMk cId="3143776261" sldId="289"/>
        </pc:sldMkLst>
        <pc:spChg chg="mod">
          <ac:chgData name="Sarah Campbell (2536765)" userId="S::2536765@student.uwtsd.ac.uk::536bc4b8-37d5-4828-8afc-8de205c865b4" providerId="AD" clId="Web-{00000000-0000-0000-0000-000000000000}" dt="2026-10-13T22:27:04.143" v="773" actId="20577"/>
          <ac:spMkLst>
            <pc:docMk/>
            <pc:sldMk cId="3143776261" sldId="289"/>
            <ac:spMk id="3" creationId="{CBFDEE08-036A-0A5C-64DC-7E40FC54230E}"/>
          </ac:spMkLst>
        </pc:spChg>
      </pc:sldChg>
      <pc:sldChg chg="modSp">
        <pc:chgData name="Sarah Campbell (2536765)" userId="S::2536765@student.uwtsd.ac.uk::536bc4b8-37d5-4828-8afc-8de205c865b4" providerId="AD" clId="Web-{00000000-0000-0000-0000-000000000000}" dt="2026-10-13T22:27:16.925" v="775" actId="20577"/>
        <pc:sldMkLst>
          <pc:docMk/>
          <pc:sldMk cId="46252076" sldId="290"/>
        </pc:sldMkLst>
        <pc:spChg chg="mod">
          <ac:chgData name="Sarah Campbell (2536765)" userId="S::2536765@student.uwtsd.ac.uk::536bc4b8-37d5-4828-8afc-8de205c865b4" providerId="AD" clId="Web-{00000000-0000-0000-0000-000000000000}" dt="2026-10-13T22:27:16.925" v="775" actId="20577"/>
          <ac:spMkLst>
            <pc:docMk/>
            <pc:sldMk cId="46252076" sldId="290"/>
            <ac:spMk id="3" creationId="{6FB7C571-9CBE-2E98-11D8-5B6A5858359B}"/>
          </ac:spMkLst>
        </pc:spChg>
      </pc:sldChg>
      <pc:sldChg chg="modSp">
        <pc:chgData name="Sarah Campbell (2536765)" userId="S::2536765@student.uwtsd.ac.uk::536bc4b8-37d5-4828-8afc-8de205c865b4" providerId="AD" clId="Web-{00000000-0000-0000-0000-000000000000}" dt="2026-10-13T22:27:28.285" v="777" actId="20577"/>
        <pc:sldMkLst>
          <pc:docMk/>
          <pc:sldMk cId="989013732" sldId="291"/>
        </pc:sldMkLst>
        <pc:spChg chg="mod">
          <ac:chgData name="Sarah Campbell (2536765)" userId="S::2536765@student.uwtsd.ac.uk::536bc4b8-37d5-4828-8afc-8de205c865b4" providerId="AD" clId="Web-{00000000-0000-0000-0000-000000000000}" dt="2026-10-13T22:27:28.285" v="777" actId="20577"/>
          <ac:spMkLst>
            <pc:docMk/>
            <pc:sldMk cId="989013732" sldId="291"/>
            <ac:spMk id="3" creationId="{1B0809EF-67DA-29B4-DF4B-9030CE88681C}"/>
          </ac:spMkLst>
        </pc:spChg>
      </pc:sldChg>
      <pc:sldChg chg="modSp">
        <pc:chgData name="Sarah Campbell (2536765)" userId="S::2536765@student.uwtsd.ac.uk::536bc4b8-37d5-4828-8afc-8de205c865b4" providerId="AD" clId="Web-{00000000-0000-0000-0000-000000000000}" dt="2026-10-13T22:27:38.285" v="779" actId="20577"/>
        <pc:sldMkLst>
          <pc:docMk/>
          <pc:sldMk cId="1859508493" sldId="292"/>
        </pc:sldMkLst>
        <pc:spChg chg="mod">
          <ac:chgData name="Sarah Campbell (2536765)" userId="S::2536765@student.uwtsd.ac.uk::536bc4b8-37d5-4828-8afc-8de205c865b4" providerId="AD" clId="Web-{00000000-0000-0000-0000-000000000000}" dt="2026-10-13T22:27:38.285" v="779" actId="20577"/>
          <ac:spMkLst>
            <pc:docMk/>
            <pc:sldMk cId="1859508493" sldId="292"/>
            <ac:spMk id="3" creationId="{3C6E86F3-F483-75C8-5CBA-8751FDE443A0}"/>
          </ac:spMkLst>
        </pc:spChg>
      </pc:sldChg>
      <pc:sldChg chg="modSp">
        <pc:chgData name="Sarah Campbell (2536765)" userId="S::2536765@student.uwtsd.ac.uk::536bc4b8-37d5-4828-8afc-8de205c865b4" providerId="AD" clId="Web-{00000000-0000-0000-0000-000000000000}" dt="2026-10-13T22:27:49.224" v="781" actId="20577"/>
        <pc:sldMkLst>
          <pc:docMk/>
          <pc:sldMk cId="1955919056" sldId="293"/>
        </pc:sldMkLst>
        <pc:spChg chg="mod">
          <ac:chgData name="Sarah Campbell (2536765)" userId="S::2536765@student.uwtsd.ac.uk::536bc4b8-37d5-4828-8afc-8de205c865b4" providerId="AD" clId="Web-{00000000-0000-0000-0000-000000000000}" dt="2026-10-13T22:27:49.224" v="781" actId="20577"/>
          <ac:spMkLst>
            <pc:docMk/>
            <pc:sldMk cId="1955919056" sldId="293"/>
            <ac:spMk id="3" creationId="{53107D9F-D163-AC5E-0DAB-A8B4E4DD53B5}"/>
          </ac:spMkLst>
        </pc:spChg>
      </pc:sldChg>
      <pc:sldChg chg="modSp">
        <pc:chgData name="Sarah Campbell (2536765)" userId="S::2536765@student.uwtsd.ac.uk::536bc4b8-37d5-4828-8afc-8de205c865b4" providerId="AD" clId="Web-{00000000-0000-0000-0000-000000000000}" dt="2026-10-13T22:21:07.677" v="746" actId="20577"/>
        <pc:sldMkLst>
          <pc:docMk/>
          <pc:sldMk cId="1522701689" sldId="294"/>
        </pc:sldMkLst>
        <pc:spChg chg="mod">
          <ac:chgData name="Sarah Campbell (2536765)" userId="S::2536765@student.uwtsd.ac.uk::536bc4b8-37d5-4828-8afc-8de205c865b4" providerId="AD" clId="Web-{00000000-0000-0000-0000-000000000000}" dt="2026-10-13T22:21:07.677" v="746" actId="20577"/>
          <ac:spMkLst>
            <pc:docMk/>
            <pc:sldMk cId="1522701689" sldId="294"/>
            <ac:spMk id="3" creationId="{81C33CC3-CFF5-E7B4-B9E4-65951419EA7C}"/>
          </ac:spMkLst>
        </pc:spChg>
      </pc:sldChg>
      <pc:sldChg chg="del">
        <pc:chgData name="Sarah Campbell (2536765)" userId="S::2536765@student.uwtsd.ac.uk::536bc4b8-37d5-4828-8afc-8de205c865b4" providerId="AD" clId="Web-{00000000-0000-0000-0000-000000000000}" dt="2026-10-13T22:02:24.934" v="470"/>
        <pc:sldMkLst>
          <pc:docMk/>
          <pc:sldMk cId="2850915285" sldId="295"/>
        </pc:sldMkLst>
      </pc:sldChg>
      <pc:sldChg chg="modSp">
        <pc:chgData name="Sarah Campbell (2536765)" userId="S::2536765@student.uwtsd.ac.uk::536bc4b8-37d5-4828-8afc-8de205c865b4" providerId="AD" clId="Web-{00000000-0000-0000-0000-000000000000}" dt="2026-10-13T22:21:43.086" v="749" actId="20577"/>
        <pc:sldMkLst>
          <pc:docMk/>
          <pc:sldMk cId="2482594630" sldId="296"/>
        </pc:sldMkLst>
        <pc:spChg chg="mod">
          <ac:chgData name="Sarah Campbell (2536765)" userId="S::2536765@student.uwtsd.ac.uk::536bc4b8-37d5-4828-8afc-8de205c865b4" providerId="AD" clId="Web-{00000000-0000-0000-0000-000000000000}" dt="2026-10-13T22:21:43.086" v="749" actId="20577"/>
          <ac:spMkLst>
            <pc:docMk/>
            <pc:sldMk cId="2482594630" sldId="296"/>
            <ac:spMk id="3" creationId="{6FE3B68A-A596-07DB-DE26-3CE0B3CBA263}"/>
          </ac:spMkLst>
        </pc:spChg>
      </pc:sldChg>
    </pc:docChg>
  </pc:docChgLst>
  <pc:docChgLst>
    <pc:chgData name="Ivy Owusu (2534721)" userId="S::2534721@student.uwtsd.ac.uk::f4490145-ab05-4065-96b3-b800f2c6a692" providerId="AD" clId="Web-{1C095995-FD70-0413-A3E7-5D3EA3E976C3}"/>
    <pc:docChg chg="addSld delSld modSld">
      <pc:chgData name="Ivy Owusu (2534721)" userId="S::2534721@student.uwtsd.ac.uk::f4490145-ab05-4065-96b3-b800f2c6a692" providerId="AD" clId="Web-{1C095995-FD70-0413-A3E7-5D3EA3E976C3}" dt="2026-10-13T22:07:46.854" v="554" actId="20577"/>
      <pc:docMkLst>
        <pc:docMk/>
      </pc:docMkLst>
      <pc:sldChg chg="modSp del">
        <pc:chgData name="Ivy Owusu (2534721)" userId="S::2534721@student.uwtsd.ac.uk::f4490145-ab05-4065-96b3-b800f2c6a692" providerId="AD" clId="Web-{1C095995-FD70-0413-A3E7-5D3EA3E976C3}" dt="2026-10-13T21:02:16.043" v="10"/>
        <pc:sldMkLst>
          <pc:docMk/>
          <pc:sldMk cId="69548587" sldId="261"/>
        </pc:sldMkLst>
        <pc:spChg chg="mod">
          <ac:chgData name="Ivy Owusu (2534721)" userId="S::2534721@student.uwtsd.ac.uk::f4490145-ab05-4065-96b3-b800f2c6a692" providerId="AD" clId="Web-{1C095995-FD70-0413-A3E7-5D3EA3E976C3}" dt="2026-10-13T21:01:06.369" v="1" actId="20577"/>
          <ac:spMkLst>
            <pc:docMk/>
            <pc:sldMk cId="69548587" sldId="261"/>
            <ac:spMk id="2" creationId="{6DFCB55C-2731-DEAC-1766-957C4D147826}"/>
          </ac:spMkLst>
        </pc:spChg>
        <pc:spChg chg="mod">
          <ac:chgData name="Ivy Owusu (2534721)" userId="S::2534721@student.uwtsd.ac.uk::f4490145-ab05-4065-96b3-b800f2c6a692" providerId="AD" clId="Web-{1C095995-FD70-0413-A3E7-5D3EA3E976C3}" dt="2026-10-13T21:01:14.479" v="4" actId="20577"/>
          <ac:spMkLst>
            <pc:docMk/>
            <pc:sldMk cId="69548587" sldId="261"/>
            <ac:spMk id="3" creationId="{06C2F451-CD10-0E66-1D61-7E79DDD1B33F}"/>
          </ac:spMkLst>
        </pc:spChg>
      </pc:sldChg>
      <pc:sldChg chg="modSp new">
        <pc:chgData name="Ivy Owusu (2534721)" userId="S::2534721@student.uwtsd.ac.uk::f4490145-ab05-4065-96b3-b800f2c6a692" providerId="AD" clId="Web-{1C095995-FD70-0413-A3E7-5D3EA3E976C3}" dt="2026-10-13T21:13:16.221" v="39" actId="20577"/>
        <pc:sldMkLst>
          <pc:docMk/>
          <pc:sldMk cId="3205873795" sldId="281"/>
        </pc:sldMkLst>
        <pc:spChg chg="mod">
          <ac:chgData name="Ivy Owusu (2534721)" userId="S::2534721@student.uwtsd.ac.uk::f4490145-ab05-4065-96b3-b800f2c6a692" providerId="AD" clId="Web-{1C095995-FD70-0413-A3E7-5D3EA3E976C3}" dt="2026-10-13T21:13:16.221" v="39" actId="20577"/>
          <ac:spMkLst>
            <pc:docMk/>
            <pc:sldMk cId="3205873795" sldId="281"/>
            <ac:spMk id="2" creationId="{53B1BCF1-D5EF-0895-3B60-D4593798BC5A}"/>
          </ac:spMkLst>
        </pc:spChg>
        <pc:spChg chg="mod">
          <ac:chgData name="Ivy Owusu (2534721)" userId="S::2534721@student.uwtsd.ac.uk::f4490145-ab05-4065-96b3-b800f2c6a692" providerId="AD" clId="Web-{1C095995-FD70-0413-A3E7-5D3EA3E976C3}" dt="2026-10-13T21:07:41.491" v="22" actId="20577"/>
          <ac:spMkLst>
            <pc:docMk/>
            <pc:sldMk cId="3205873795" sldId="281"/>
            <ac:spMk id="3" creationId="{81C7D7A2-3D11-0D83-2158-0539ADEA09AF}"/>
          </ac:spMkLst>
        </pc:spChg>
      </pc:sldChg>
      <pc:sldChg chg="new del">
        <pc:chgData name="Ivy Owusu (2534721)" userId="S::2534721@student.uwtsd.ac.uk::f4490145-ab05-4065-96b3-b800f2c6a692" providerId="AD" clId="Web-{1C095995-FD70-0413-A3E7-5D3EA3E976C3}" dt="2026-10-13T21:02:12.981" v="9"/>
        <pc:sldMkLst>
          <pc:docMk/>
          <pc:sldMk cId="1603183262" sldId="282"/>
        </pc:sldMkLst>
      </pc:sldChg>
      <pc:sldChg chg="addSp modSp new mod setBg">
        <pc:chgData name="Ivy Owusu (2534721)" userId="S::2534721@student.uwtsd.ac.uk::f4490145-ab05-4065-96b3-b800f2c6a692" providerId="AD" clId="Web-{1C095995-FD70-0413-A3E7-5D3EA3E976C3}" dt="2026-10-13T21:03:54.749" v="12"/>
        <pc:sldMkLst>
          <pc:docMk/>
          <pc:sldMk cId="3851025795" sldId="283"/>
        </pc:sldMkLst>
        <pc:spChg chg="mod">
          <ac:chgData name="Ivy Owusu (2534721)" userId="S::2534721@student.uwtsd.ac.uk::f4490145-ab05-4065-96b3-b800f2c6a692" providerId="AD" clId="Web-{1C095995-FD70-0413-A3E7-5D3EA3E976C3}" dt="2026-10-13T21:03:54.749" v="12"/>
          <ac:spMkLst>
            <pc:docMk/>
            <pc:sldMk cId="3851025795" sldId="283"/>
            <ac:spMk id="2" creationId="{EA42727F-4D03-DA2C-A582-133FE2B4A2D3}"/>
          </ac:spMkLst>
        </pc:spChg>
        <pc:spChg chg="mod">
          <ac:chgData name="Ivy Owusu (2534721)" userId="S::2534721@student.uwtsd.ac.uk::f4490145-ab05-4065-96b3-b800f2c6a692" providerId="AD" clId="Web-{1C095995-FD70-0413-A3E7-5D3EA3E976C3}" dt="2026-10-13T21:03:54.749" v="12"/>
          <ac:spMkLst>
            <pc:docMk/>
            <pc:sldMk cId="3851025795" sldId="283"/>
            <ac:spMk id="3" creationId="{92AE3674-7561-555F-0FF4-37B4696AE778}"/>
          </ac:spMkLst>
        </pc:spChg>
        <pc:spChg chg="add">
          <ac:chgData name="Ivy Owusu (2534721)" userId="S::2534721@student.uwtsd.ac.uk::f4490145-ab05-4065-96b3-b800f2c6a692" providerId="AD" clId="Web-{1C095995-FD70-0413-A3E7-5D3EA3E976C3}" dt="2026-10-13T21:03:54.749" v="12"/>
          <ac:spMkLst>
            <pc:docMk/>
            <pc:sldMk cId="3851025795" sldId="283"/>
            <ac:spMk id="13" creationId="{66D61E08-70C3-48D8-BEA0-787111DC30DA}"/>
          </ac:spMkLst>
        </pc:spChg>
        <pc:spChg chg="add">
          <ac:chgData name="Ivy Owusu (2534721)" userId="S::2534721@student.uwtsd.ac.uk::f4490145-ab05-4065-96b3-b800f2c6a692" providerId="AD" clId="Web-{1C095995-FD70-0413-A3E7-5D3EA3E976C3}" dt="2026-10-13T21:03:54.749" v="12"/>
          <ac:spMkLst>
            <pc:docMk/>
            <pc:sldMk cId="3851025795" sldId="283"/>
            <ac:spMk id="15" creationId="{FC55298F-0AE5-478E-AD2B-03C2614C5833}"/>
          </ac:spMkLst>
        </pc:spChg>
        <pc:spChg chg="add">
          <ac:chgData name="Ivy Owusu (2534721)" userId="S::2534721@student.uwtsd.ac.uk::f4490145-ab05-4065-96b3-b800f2c6a692" providerId="AD" clId="Web-{1C095995-FD70-0413-A3E7-5D3EA3E976C3}" dt="2026-10-13T21:03:54.749" v="12"/>
          <ac:spMkLst>
            <pc:docMk/>
            <pc:sldMk cId="3851025795" sldId="283"/>
            <ac:spMk id="17" creationId="{C180E4EA-0B63-4779-A895-7E90E71088F3}"/>
          </ac:spMkLst>
        </pc:spChg>
        <pc:spChg chg="add">
          <ac:chgData name="Ivy Owusu (2534721)" userId="S::2534721@student.uwtsd.ac.uk::f4490145-ab05-4065-96b3-b800f2c6a692" providerId="AD" clId="Web-{1C095995-FD70-0413-A3E7-5D3EA3E976C3}" dt="2026-10-13T21:03:54.749" v="12"/>
          <ac:spMkLst>
            <pc:docMk/>
            <pc:sldMk cId="3851025795" sldId="283"/>
            <ac:spMk id="19" creationId="{CEE01D9D-3DE8-4EED-B0D3-8F3C79CC7673}"/>
          </ac:spMkLst>
        </pc:spChg>
        <pc:spChg chg="add">
          <ac:chgData name="Ivy Owusu (2534721)" userId="S::2534721@student.uwtsd.ac.uk::f4490145-ab05-4065-96b3-b800f2c6a692" providerId="AD" clId="Web-{1C095995-FD70-0413-A3E7-5D3EA3E976C3}" dt="2026-10-13T21:03:54.749" v="12"/>
          <ac:spMkLst>
            <pc:docMk/>
            <pc:sldMk cId="3851025795" sldId="283"/>
            <ac:spMk id="21" creationId="{89AF5CE9-607F-43F4-8983-DCD6DA4051FD}"/>
          </ac:spMkLst>
        </pc:spChg>
        <pc:spChg chg="add">
          <ac:chgData name="Ivy Owusu (2534721)" userId="S::2534721@student.uwtsd.ac.uk::f4490145-ab05-4065-96b3-b800f2c6a692" providerId="AD" clId="Web-{1C095995-FD70-0413-A3E7-5D3EA3E976C3}" dt="2026-10-13T21:03:54.749" v="12"/>
          <ac:spMkLst>
            <pc:docMk/>
            <pc:sldMk cId="3851025795" sldId="283"/>
            <ac:spMk id="23" creationId="{6EEA2DBD-9E1E-4521-8C01-F32AD18A89E3}"/>
          </ac:spMkLst>
        </pc:spChg>
        <pc:spChg chg="add">
          <ac:chgData name="Ivy Owusu (2534721)" userId="S::2534721@student.uwtsd.ac.uk::f4490145-ab05-4065-96b3-b800f2c6a692" providerId="AD" clId="Web-{1C095995-FD70-0413-A3E7-5D3EA3E976C3}" dt="2026-10-13T21:03:54.749" v="12"/>
          <ac:spMkLst>
            <pc:docMk/>
            <pc:sldMk cId="3851025795" sldId="283"/>
            <ac:spMk id="25" creationId="{15BBD2C1-BA9B-46A9-A27A-33498B169272}"/>
          </ac:spMkLst>
        </pc:spChg>
        <pc:picChg chg="add mod ord">
          <ac:chgData name="Ivy Owusu (2534721)" userId="S::2534721@student.uwtsd.ac.uk::f4490145-ab05-4065-96b3-b800f2c6a692" providerId="AD" clId="Web-{1C095995-FD70-0413-A3E7-5D3EA3E976C3}" dt="2026-10-13T21:03:54.749" v="12"/>
          <ac:picMkLst>
            <pc:docMk/>
            <pc:sldMk cId="3851025795" sldId="283"/>
            <ac:picMk id="4" creationId="{13618024-500F-BF67-5D3E-4BE6870F7BF1}"/>
          </ac:picMkLst>
        </pc:picChg>
      </pc:sldChg>
      <pc:sldChg chg="modSp new">
        <pc:chgData name="Ivy Owusu (2534721)" userId="S::2534721@student.uwtsd.ac.uk::f4490145-ab05-4065-96b3-b800f2c6a692" providerId="AD" clId="Web-{1C095995-FD70-0413-A3E7-5D3EA3E976C3}" dt="2026-10-13T21:32:19.412" v="432" actId="20577"/>
        <pc:sldMkLst>
          <pc:docMk/>
          <pc:sldMk cId="238934327" sldId="284"/>
        </pc:sldMkLst>
        <pc:spChg chg="mod">
          <ac:chgData name="Ivy Owusu (2534721)" userId="S::2534721@student.uwtsd.ac.uk::f4490145-ab05-4065-96b3-b800f2c6a692" providerId="AD" clId="Web-{1C095995-FD70-0413-A3E7-5D3EA3E976C3}" dt="2026-10-13T21:13:23.721" v="41" actId="20577"/>
          <ac:spMkLst>
            <pc:docMk/>
            <pc:sldMk cId="238934327" sldId="284"/>
            <ac:spMk id="2" creationId="{8CE85115-BC1A-0105-C95A-588D1CF47058}"/>
          </ac:spMkLst>
        </pc:spChg>
        <pc:spChg chg="mod">
          <ac:chgData name="Ivy Owusu (2534721)" userId="S::2534721@student.uwtsd.ac.uk::f4490145-ab05-4065-96b3-b800f2c6a692" providerId="AD" clId="Web-{1C095995-FD70-0413-A3E7-5D3EA3E976C3}" dt="2026-10-13T21:32:19.412" v="432" actId="20577"/>
          <ac:spMkLst>
            <pc:docMk/>
            <pc:sldMk cId="238934327" sldId="284"/>
            <ac:spMk id="3" creationId="{27C86BA0-2FA3-472C-52BD-85341330C020}"/>
          </ac:spMkLst>
        </pc:spChg>
      </pc:sldChg>
      <pc:sldChg chg="del">
        <pc:chgData name="Ivy Owusu (2534721)" userId="S::2534721@student.uwtsd.ac.uk::f4490145-ab05-4065-96b3-b800f2c6a692" providerId="AD" clId="Web-{1C095995-FD70-0413-A3E7-5D3EA3E976C3}" dt="2026-10-13T21:17:13.338" v="79"/>
        <pc:sldMkLst>
          <pc:docMk/>
          <pc:sldMk cId="87439352" sldId="285"/>
        </pc:sldMkLst>
      </pc:sldChg>
      <pc:sldChg chg="modSp new">
        <pc:chgData name="Ivy Owusu (2534721)" userId="S::2534721@student.uwtsd.ac.uk::f4490145-ab05-4065-96b3-b800f2c6a692" providerId="AD" clId="Web-{1C095995-FD70-0413-A3E7-5D3EA3E976C3}" dt="2026-10-13T21:35:13.684" v="449" actId="20577"/>
        <pc:sldMkLst>
          <pc:docMk/>
          <pc:sldMk cId="1069875154" sldId="286"/>
        </pc:sldMkLst>
        <pc:spChg chg="mod">
          <ac:chgData name="Ivy Owusu (2534721)" userId="S::2534721@student.uwtsd.ac.uk::f4490145-ab05-4065-96b3-b800f2c6a692" providerId="AD" clId="Web-{1C095995-FD70-0413-A3E7-5D3EA3E976C3}" dt="2026-10-13T21:14:23.223" v="64" actId="20577"/>
          <ac:spMkLst>
            <pc:docMk/>
            <pc:sldMk cId="1069875154" sldId="286"/>
            <ac:spMk id="2" creationId="{01EA0B57-0F17-C5E3-BE0A-E2842CE43D8D}"/>
          </ac:spMkLst>
        </pc:spChg>
        <pc:spChg chg="mod">
          <ac:chgData name="Ivy Owusu (2534721)" userId="S::2534721@student.uwtsd.ac.uk::f4490145-ab05-4065-96b3-b800f2c6a692" providerId="AD" clId="Web-{1C095995-FD70-0413-A3E7-5D3EA3E976C3}" dt="2026-10-13T21:35:13.684" v="449" actId="20577"/>
          <ac:spMkLst>
            <pc:docMk/>
            <pc:sldMk cId="1069875154" sldId="286"/>
            <ac:spMk id="3" creationId="{311FF2F3-1C72-A793-80EB-C9AFBC84EE9F}"/>
          </ac:spMkLst>
        </pc:spChg>
      </pc:sldChg>
      <pc:sldChg chg="modSp new">
        <pc:chgData name="Ivy Owusu (2534721)" userId="S::2534721@student.uwtsd.ac.uk::f4490145-ab05-4065-96b3-b800f2c6a692" providerId="AD" clId="Web-{1C095995-FD70-0413-A3E7-5D3EA3E976C3}" dt="2026-10-13T21:35:07.278" v="447" actId="20577"/>
        <pc:sldMkLst>
          <pc:docMk/>
          <pc:sldMk cId="1326228056" sldId="287"/>
        </pc:sldMkLst>
        <pc:spChg chg="mod">
          <ac:chgData name="Ivy Owusu (2534721)" userId="S::2534721@student.uwtsd.ac.uk::f4490145-ab05-4065-96b3-b800f2c6a692" providerId="AD" clId="Web-{1C095995-FD70-0413-A3E7-5D3EA3E976C3}" dt="2026-10-13T21:27:34.576" v="430" actId="20577"/>
          <ac:spMkLst>
            <pc:docMk/>
            <pc:sldMk cId="1326228056" sldId="287"/>
            <ac:spMk id="2" creationId="{027126F2-055F-4EF1-B259-D8D3EB7FC306}"/>
          </ac:spMkLst>
        </pc:spChg>
        <pc:spChg chg="mod">
          <ac:chgData name="Ivy Owusu (2534721)" userId="S::2534721@student.uwtsd.ac.uk::f4490145-ab05-4065-96b3-b800f2c6a692" providerId="AD" clId="Web-{1C095995-FD70-0413-A3E7-5D3EA3E976C3}" dt="2026-10-13T21:35:07.278" v="447" actId="20577"/>
          <ac:spMkLst>
            <pc:docMk/>
            <pc:sldMk cId="1326228056" sldId="287"/>
            <ac:spMk id="3" creationId="{2585C56D-03BD-EE50-AB78-718CC71716CB}"/>
          </ac:spMkLst>
        </pc:spChg>
      </pc:sldChg>
      <pc:sldChg chg="modSp new">
        <pc:chgData name="Ivy Owusu (2534721)" userId="S::2534721@student.uwtsd.ac.uk::f4490145-ab05-4065-96b3-b800f2c6a692" providerId="AD" clId="Web-{1C095995-FD70-0413-A3E7-5D3EA3E976C3}" dt="2026-10-13T21:35:01.934" v="445" actId="20577"/>
        <pc:sldMkLst>
          <pc:docMk/>
          <pc:sldMk cId="2452993708" sldId="288"/>
        </pc:sldMkLst>
        <pc:spChg chg="mod">
          <ac:chgData name="Ivy Owusu (2534721)" userId="S::2534721@student.uwtsd.ac.uk::f4490145-ab05-4065-96b3-b800f2c6a692" providerId="AD" clId="Web-{1C095995-FD70-0413-A3E7-5D3EA3E976C3}" dt="2026-10-13T21:27:01.872" v="409" actId="20577"/>
          <ac:spMkLst>
            <pc:docMk/>
            <pc:sldMk cId="2452993708" sldId="288"/>
            <ac:spMk id="2" creationId="{DA894BD8-DE7A-99C2-5459-23D4E942A6C6}"/>
          </ac:spMkLst>
        </pc:spChg>
        <pc:spChg chg="mod">
          <ac:chgData name="Ivy Owusu (2534721)" userId="S::2534721@student.uwtsd.ac.uk::f4490145-ab05-4065-96b3-b800f2c6a692" providerId="AD" clId="Web-{1C095995-FD70-0413-A3E7-5D3EA3E976C3}" dt="2026-10-13T21:35:01.934" v="445" actId="20577"/>
          <ac:spMkLst>
            <pc:docMk/>
            <pc:sldMk cId="2452993708" sldId="288"/>
            <ac:spMk id="3" creationId="{FCE9E3B8-5303-A48F-F06C-AF5F25E1D700}"/>
          </ac:spMkLst>
        </pc:spChg>
      </pc:sldChg>
      <pc:sldChg chg="modSp new">
        <pc:chgData name="Ivy Owusu (2534721)" userId="S::2534721@student.uwtsd.ac.uk::f4490145-ab05-4065-96b3-b800f2c6a692" providerId="AD" clId="Web-{1C095995-FD70-0413-A3E7-5D3EA3E976C3}" dt="2026-10-13T21:35:38.513" v="450" actId="20577"/>
        <pc:sldMkLst>
          <pc:docMk/>
          <pc:sldMk cId="3143776261" sldId="289"/>
        </pc:sldMkLst>
        <pc:spChg chg="mod">
          <ac:chgData name="Ivy Owusu (2534721)" userId="S::2534721@student.uwtsd.ac.uk::f4490145-ab05-4065-96b3-b800f2c6a692" providerId="AD" clId="Web-{1C095995-FD70-0413-A3E7-5D3EA3E976C3}" dt="2026-10-13T21:26:12.792" v="372" actId="20577"/>
          <ac:spMkLst>
            <pc:docMk/>
            <pc:sldMk cId="3143776261" sldId="289"/>
            <ac:spMk id="2" creationId="{4ECA487D-8107-0D02-1CCB-57A94C1F2109}"/>
          </ac:spMkLst>
        </pc:spChg>
        <pc:spChg chg="mod">
          <ac:chgData name="Ivy Owusu (2534721)" userId="S::2534721@student.uwtsd.ac.uk::f4490145-ab05-4065-96b3-b800f2c6a692" providerId="AD" clId="Web-{1C095995-FD70-0413-A3E7-5D3EA3E976C3}" dt="2026-10-13T21:35:38.513" v="450" actId="20577"/>
          <ac:spMkLst>
            <pc:docMk/>
            <pc:sldMk cId="3143776261" sldId="289"/>
            <ac:spMk id="3" creationId="{CBFDEE08-036A-0A5C-64DC-7E40FC54230E}"/>
          </ac:spMkLst>
        </pc:spChg>
      </pc:sldChg>
      <pc:sldChg chg="modSp new">
        <pc:chgData name="Ivy Owusu (2534721)" userId="S::2534721@student.uwtsd.ac.uk::f4490145-ab05-4065-96b3-b800f2c6a692" providerId="AD" clId="Web-{1C095995-FD70-0413-A3E7-5D3EA3E976C3}" dt="2026-10-13T21:34:52.058" v="443" actId="20577"/>
        <pc:sldMkLst>
          <pc:docMk/>
          <pc:sldMk cId="46252076" sldId="290"/>
        </pc:sldMkLst>
        <pc:spChg chg="mod">
          <ac:chgData name="Ivy Owusu (2534721)" userId="S::2534721@student.uwtsd.ac.uk::f4490145-ab05-4065-96b3-b800f2c6a692" providerId="AD" clId="Web-{1C095995-FD70-0413-A3E7-5D3EA3E976C3}" dt="2026-10-13T21:25:46.354" v="350" actId="20577"/>
          <ac:spMkLst>
            <pc:docMk/>
            <pc:sldMk cId="46252076" sldId="290"/>
            <ac:spMk id="2" creationId="{559098C7-18A6-84B9-BB7B-BDB2B5FC648F}"/>
          </ac:spMkLst>
        </pc:spChg>
        <pc:spChg chg="mod">
          <ac:chgData name="Ivy Owusu (2534721)" userId="S::2534721@student.uwtsd.ac.uk::f4490145-ab05-4065-96b3-b800f2c6a692" providerId="AD" clId="Web-{1C095995-FD70-0413-A3E7-5D3EA3E976C3}" dt="2026-10-13T21:34:52.058" v="443" actId="20577"/>
          <ac:spMkLst>
            <pc:docMk/>
            <pc:sldMk cId="46252076" sldId="290"/>
            <ac:spMk id="3" creationId="{6FB7C571-9CBE-2E98-11D8-5B6A5858359B}"/>
          </ac:spMkLst>
        </pc:spChg>
      </pc:sldChg>
      <pc:sldChg chg="modSp new">
        <pc:chgData name="Ivy Owusu (2534721)" userId="S::2534721@student.uwtsd.ac.uk::f4490145-ab05-4065-96b3-b800f2c6a692" providerId="AD" clId="Web-{1C095995-FD70-0413-A3E7-5D3EA3E976C3}" dt="2026-10-13T21:32:32.929" v="436" actId="20577"/>
        <pc:sldMkLst>
          <pc:docMk/>
          <pc:sldMk cId="989013732" sldId="291"/>
        </pc:sldMkLst>
        <pc:spChg chg="mod">
          <ac:chgData name="Ivy Owusu (2534721)" userId="S::2534721@student.uwtsd.ac.uk::f4490145-ab05-4065-96b3-b800f2c6a692" providerId="AD" clId="Web-{1C095995-FD70-0413-A3E7-5D3EA3E976C3}" dt="2026-10-13T21:25:10.353" v="322" actId="20577"/>
          <ac:spMkLst>
            <pc:docMk/>
            <pc:sldMk cId="989013732" sldId="291"/>
            <ac:spMk id="2" creationId="{BC80ADC2-5985-E53C-0B21-57442C734BB5}"/>
          </ac:spMkLst>
        </pc:spChg>
        <pc:spChg chg="mod">
          <ac:chgData name="Ivy Owusu (2534721)" userId="S::2534721@student.uwtsd.ac.uk::f4490145-ab05-4065-96b3-b800f2c6a692" providerId="AD" clId="Web-{1C095995-FD70-0413-A3E7-5D3EA3E976C3}" dt="2026-10-13T21:32:32.929" v="436" actId="20577"/>
          <ac:spMkLst>
            <pc:docMk/>
            <pc:sldMk cId="989013732" sldId="291"/>
            <ac:spMk id="3" creationId="{1B0809EF-67DA-29B4-DF4B-9030CE88681C}"/>
          </ac:spMkLst>
        </pc:spChg>
      </pc:sldChg>
      <pc:sldChg chg="modSp new">
        <pc:chgData name="Ivy Owusu (2534721)" userId="S::2534721@student.uwtsd.ac.uk::f4490145-ab05-4065-96b3-b800f2c6a692" providerId="AD" clId="Web-{1C095995-FD70-0413-A3E7-5D3EA3E976C3}" dt="2026-10-13T21:32:40.569" v="438" actId="20577"/>
        <pc:sldMkLst>
          <pc:docMk/>
          <pc:sldMk cId="1859508493" sldId="292"/>
        </pc:sldMkLst>
        <pc:spChg chg="mod">
          <ac:chgData name="Ivy Owusu (2534721)" userId="S::2534721@student.uwtsd.ac.uk::f4490145-ab05-4065-96b3-b800f2c6a692" providerId="AD" clId="Web-{1C095995-FD70-0413-A3E7-5D3EA3E976C3}" dt="2026-10-13T21:24:36.071" v="297" actId="20577"/>
          <ac:spMkLst>
            <pc:docMk/>
            <pc:sldMk cId="1859508493" sldId="292"/>
            <ac:spMk id="2" creationId="{84E31D5A-EB75-29DC-519B-D2E30ED4C37C}"/>
          </ac:spMkLst>
        </pc:spChg>
        <pc:spChg chg="mod">
          <ac:chgData name="Ivy Owusu (2534721)" userId="S::2534721@student.uwtsd.ac.uk::f4490145-ab05-4065-96b3-b800f2c6a692" providerId="AD" clId="Web-{1C095995-FD70-0413-A3E7-5D3EA3E976C3}" dt="2026-10-13T21:32:40.569" v="438" actId="20577"/>
          <ac:spMkLst>
            <pc:docMk/>
            <pc:sldMk cId="1859508493" sldId="292"/>
            <ac:spMk id="3" creationId="{3C6E86F3-F483-75C8-5CBA-8751FDE443A0}"/>
          </ac:spMkLst>
        </pc:spChg>
      </pc:sldChg>
      <pc:sldChg chg="modSp new">
        <pc:chgData name="Ivy Owusu (2534721)" userId="S::2534721@student.uwtsd.ac.uk::f4490145-ab05-4065-96b3-b800f2c6a692" providerId="AD" clId="Web-{1C095995-FD70-0413-A3E7-5D3EA3E976C3}" dt="2026-10-13T21:34:46.699" v="441" actId="20577"/>
        <pc:sldMkLst>
          <pc:docMk/>
          <pc:sldMk cId="1955919056" sldId="293"/>
        </pc:sldMkLst>
        <pc:spChg chg="mod">
          <ac:chgData name="Ivy Owusu (2534721)" userId="S::2534721@student.uwtsd.ac.uk::f4490145-ab05-4065-96b3-b800f2c6a692" providerId="AD" clId="Web-{1C095995-FD70-0413-A3E7-5D3EA3E976C3}" dt="2026-10-13T21:18:36.544" v="104" actId="20577"/>
          <ac:spMkLst>
            <pc:docMk/>
            <pc:sldMk cId="1955919056" sldId="293"/>
            <ac:spMk id="2" creationId="{4DAE247A-917A-8FB3-FBA1-200D7B29BFBC}"/>
          </ac:spMkLst>
        </pc:spChg>
        <pc:spChg chg="mod">
          <ac:chgData name="Ivy Owusu (2534721)" userId="S::2534721@student.uwtsd.ac.uk::f4490145-ab05-4065-96b3-b800f2c6a692" providerId="AD" clId="Web-{1C095995-FD70-0413-A3E7-5D3EA3E976C3}" dt="2026-10-13T21:34:46.699" v="441" actId="20577"/>
          <ac:spMkLst>
            <pc:docMk/>
            <pc:sldMk cId="1955919056" sldId="293"/>
            <ac:spMk id="3" creationId="{53107D9F-D163-AC5E-0DAB-A8B4E4DD53B5}"/>
          </ac:spMkLst>
        </pc:spChg>
      </pc:sldChg>
      <pc:sldChg chg="modSp new">
        <pc:chgData name="Ivy Owusu (2534721)" userId="S::2534721@student.uwtsd.ac.uk::f4490145-ab05-4065-96b3-b800f2c6a692" providerId="AD" clId="Web-{1C095995-FD70-0413-A3E7-5D3EA3E976C3}" dt="2026-10-13T21:37:52.064" v="467" actId="20577"/>
        <pc:sldMkLst>
          <pc:docMk/>
          <pc:sldMk cId="2850915285" sldId="295"/>
        </pc:sldMkLst>
        <pc:spChg chg="mod">
          <ac:chgData name="Ivy Owusu (2534721)" userId="S::2534721@student.uwtsd.ac.uk::f4490145-ab05-4065-96b3-b800f2c6a692" providerId="AD" clId="Web-{1C095995-FD70-0413-A3E7-5D3EA3E976C3}" dt="2026-10-13T21:37:52.064" v="467" actId="20577"/>
          <ac:spMkLst>
            <pc:docMk/>
            <pc:sldMk cId="2850915285" sldId="295"/>
            <ac:spMk id="2" creationId="{E00F5243-790C-1DBF-72CF-AA6BA4F5BBE6}"/>
          </ac:spMkLst>
        </pc:spChg>
        <pc:spChg chg="mod">
          <ac:chgData name="Ivy Owusu (2534721)" userId="S::2534721@student.uwtsd.ac.uk::f4490145-ab05-4065-96b3-b800f2c6a692" providerId="AD" clId="Web-{1C095995-FD70-0413-A3E7-5D3EA3E976C3}" dt="2026-10-13T21:37:19.016" v="458" actId="20577"/>
          <ac:spMkLst>
            <pc:docMk/>
            <pc:sldMk cId="2850915285" sldId="295"/>
            <ac:spMk id="3" creationId="{813685D9-27A3-5CC3-BD5D-225829D9C9D8}"/>
          </ac:spMkLst>
        </pc:spChg>
      </pc:sldChg>
      <pc:sldChg chg="modSp new">
        <pc:chgData name="Ivy Owusu (2534721)" userId="S::2534721@student.uwtsd.ac.uk::f4490145-ab05-4065-96b3-b800f2c6a692" providerId="AD" clId="Web-{1C095995-FD70-0413-A3E7-5D3EA3E976C3}" dt="2026-10-13T22:07:46.854" v="554" actId="20577"/>
        <pc:sldMkLst>
          <pc:docMk/>
          <pc:sldMk cId="2482594630" sldId="296"/>
        </pc:sldMkLst>
        <pc:spChg chg="mod">
          <ac:chgData name="Ivy Owusu (2534721)" userId="S::2534721@student.uwtsd.ac.uk::f4490145-ab05-4065-96b3-b800f2c6a692" providerId="AD" clId="Web-{1C095995-FD70-0413-A3E7-5D3EA3E976C3}" dt="2026-10-13T22:07:46.854" v="554" actId="20577"/>
          <ac:spMkLst>
            <pc:docMk/>
            <pc:sldMk cId="2482594630" sldId="296"/>
            <ac:spMk id="3" creationId="{6FE3B68A-A596-07DB-DE26-3CE0B3CBA263}"/>
          </ac:spMkLst>
        </pc:spChg>
      </pc:sldChg>
    </pc:docChg>
  </pc:docChgLst>
  <pc:docChgLst>
    <pc:chgData name="Sarah Campbell (2536765)" userId="S::2536765@student.uwtsd.ac.uk::536bc4b8-37d5-4828-8afc-8de205c865b4" providerId="AD" clId="Web-{B927D448-4060-55D2-83F0-AE46DFF2D75D}"/>
    <pc:docChg chg="mod addSld modSld addMainMaster delMainMaster">
      <pc:chgData name="Sarah Campbell (2536765)" userId="S::2536765@student.uwtsd.ac.uk::536bc4b8-37d5-4828-8afc-8de205c865b4" providerId="AD" clId="Web-{B927D448-4060-55D2-83F0-AE46DFF2D75D}" dt="2026-10-13T15:32:44.945" v="107"/>
      <pc:docMkLst>
        <pc:docMk/>
      </pc:docMkLst>
      <pc:sldChg chg="modSp mod modClrScheme chgLayout">
        <pc:chgData name="Sarah Campbell (2536765)" userId="S::2536765@student.uwtsd.ac.uk::536bc4b8-37d5-4828-8afc-8de205c865b4" providerId="AD" clId="Web-{B927D448-4060-55D2-83F0-AE46DFF2D75D}" dt="2026-10-13T15:32:44.945" v="107"/>
        <pc:sldMkLst>
          <pc:docMk/>
          <pc:sldMk cId="109857222" sldId="256"/>
        </pc:sldMkLst>
        <pc:spChg chg="mod ord">
          <ac:chgData name="Sarah Campbell (2536765)" userId="S::2536765@student.uwtsd.ac.uk::536bc4b8-37d5-4828-8afc-8de205c865b4" providerId="AD" clId="Web-{B927D448-4060-55D2-83F0-AE46DFF2D75D}" dt="2026-10-13T15:32:44.945" v="107"/>
          <ac:spMkLst>
            <pc:docMk/>
            <pc:sldMk cId="109857222" sldId="256"/>
            <ac:spMk id="2" creationId="{00000000-0000-0000-0000-000000000000}"/>
          </ac:spMkLst>
        </pc:spChg>
        <pc:spChg chg="mod ord">
          <ac:chgData name="Sarah Campbell (2536765)" userId="S::2536765@student.uwtsd.ac.uk::536bc4b8-37d5-4828-8afc-8de205c865b4" providerId="AD" clId="Web-{B927D448-4060-55D2-83F0-AE46DFF2D75D}" dt="2026-10-13T15:32:44.945" v="107"/>
          <ac:spMkLst>
            <pc:docMk/>
            <pc:sldMk cId="109857222" sldId="256"/>
            <ac:spMk id="3" creationId="{00000000-0000-0000-0000-000000000000}"/>
          </ac:spMkLst>
        </pc:spChg>
      </pc:sldChg>
      <pc:sldChg chg="modSp new mod modClrScheme chgLayout">
        <pc:chgData name="Sarah Campbell (2536765)" userId="S::2536765@student.uwtsd.ac.uk::536bc4b8-37d5-4828-8afc-8de205c865b4" providerId="AD" clId="Web-{B927D448-4060-55D2-83F0-AE46DFF2D75D}" dt="2026-10-13T15:32:44.945" v="107"/>
        <pc:sldMkLst>
          <pc:docMk/>
          <pc:sldMk cId="2469060116" sldId="257"/>
        </pc:sldMkLst>
        <pc:spChg chg="mod ord">
          <ac:chgData name="Sarah Campbell (2536765)" userId="S::2536765@student.uwtsd.ac.uk::536bc4b8-37d5-4828-8afc-8de205c865b4" providerId="AD" clId="Web-{B927D448-4060-55D2-83F0-AE46DFF2D75D}" dt="2026-10-13T15:32:44.945" v="107"/>
          <ac:spMkLst>
            <pc:docMk/>
            <pc:sldMk cId="2469060116" sldId="257"/>
            <ac:spMk id="2" creationId="{CA5134F4-E601-49E5-1949-EEDBB463E451}"/>
          </ac:spMkLst>
        </pc:spChg>
        <pc:spChg chg="mod ord">
          <ac:chgData name="Sarah Campbell (2536765)" userId="S::2536765@student.uwtsd.ac.uk::536bc4b8-37d5-4828-8afc-8de205c865b4" providerId="AD" clId="Web-{B927D448-4060-55D2-83F0-AE46DFF2D75D}" dt="2026-10-13T15:32:44.945" v="107"/>
          <ac:spMkLst>
            <pc:docMk/>
            <pc:sldMk cId="2469060116" sldId="257"/>
            <ac:spMk id="3" creationId="{3208E7C0-69CA-9FA0-69F0-2A32EFE13114}"/>
          </ac:spMkLst>
        </pc:spChg>
      </pc:sldChg>
      <pc:sldMasterChg chg="del delSldLayout">
        <pc:chgData name="Sarah Campbell (2536765)" userId="S::2536765@student.uwtsd.ac.uk::536bc4b8-37d5-4828-8afc-8de205c865b4" providerId="AD" clId="Web-{B927D448-4060-55D2-83F0-AE46DFF2D75D}" dt="2026-10-13T15:24:30.163" v="84"/>
        <pc:sldMasterMkLst>
          <pc:docMk/>
          <pc:sldMasterMk cId="2460954070" sldId="2147483660"/>
        </pc:sldMasterMkLst>
        <pc:sldLayoutChg chg="del">
          <pc:chgData name="Sarah Campbell (2536765)" userId="S::2536765@student.uwtsd.ac.uk::536bc4b8-37d5-4828-8afc-8de205c865b4" providerId="AD" clId="Web-{B927D448-4060-55D2-83F0-AE46DFF2D75D}" dt="2026-10-13T15:24:30.163" v="84"/>
          <pc:sldLayoutMkLst>
            <pc:docMk/>
            <pc:sldMasterMk cId="2460954070" sldId="2147483660"/>
            <pc:sldLayoutMk cId="2385387890" sldId="2147483661"/>
          </pc:sldLayoutMkLst>
        </pc:sldLayoutChg>
        <pc:sldLayoutChg chg="del">
          <pc:chgData name="Sarah Campbell (2536765)" userId="S::2536765@student.uwtsd.ac.uk::536bc4b8-37d5-4828-8afc-8de205c865b4" providerId="AD" clId="Web-{B927D448-4060-55D2-83F0-AE46DFF2D75D}" dt="2026-10-13T15:24:30.163" v="84"/>
          <pc:sldLayoutMkLst>
            <pc:docMk/>
            <pc:sldMasterMk cId="2460954070" sldId="2147483660"/>
            <pc:sldLayoutMk cId="949138452" sldId="2147483662"/>
          </pc:sldLayoutMkLst>
        </pc:sldLayoutChg>
        <pc:sldLayoutChg chg="del">
          <pc:chgData name="Sarah Campbell (2536765)" userId="S::2536765@student.uwtsd.ac.uk::536bc4b8-37d5-4828-8afc-8de205c865b4" providerId="AD" clId="Web-{B927D448-4060-55D2-83F0-AE46DFF2D75D}" dt="2026-10-13T15:24:30.163" v="84"/>
          <pc:sldLayoutMkLst>
            <pc:docMk/>
            <pc:sldMasterMk cId="2460954070" sldId="2147483660"/>
            <pc:sldLayoutMk cId="2591524520" sldId="2147483663"/>
          </pc:sldLayoutMkLst>
        </pc:sldLayoutChg>
        <pc:sldLayoutChg chg="del">
          <pc:chgData name="Sarah Campbell (2536765)" userId="S::2536765@student.uwtsd.ac.uk::536bc4b8-37d5-4828-8afc-8de205c865b4" providerId="AD" clId="Web-{B927D448-4060-55D2-83F0-AE46DFF2D75D}" dt="2026-10-13T15:24:30.163" v="84"/>
          <pc:sldLayoutMkLst>
            <pc:docMk/>
            <pc:sldMasterMk cId="2460954070" sldId="2147483660"/>
            <pc:sldLayoutMk cId="1203092039" sldId="2147483664"/>
          </pc:sldLayoutMkLst>
        </pc:sldLayoutChg>
        <pc:sldLayoutChg chg="del">
          <pc:chgData name="Sarah Campbell (2536765)" userId="S::2536765@student.uwtsd.ac.uk::536bc4b8-37d5-4828-8afc-8de205c865b4" providerId="AD" clId="Web-{B927D448-4060-55D2-83F0-AE46DFF2D75D}" dt="2026-10-13T15:24:30.163" v="84"/>
          <pc:sldLayoutMkLst>
            <pc:docMk/>
            <pc:sldMasterMk cId="2460954070" sldId="2147483660"/>
            <pc:sldLayoutMk cId="3733172339" sldId="2147483665"/>
          </pc:sldLayoutMkLst>
        </pc:sldLayoutChg>
        <pc:sldLayoutChg chg="del">
          <pc:chgData name="Sarah Campbell (2536765)" userId="S::2536765@student.uwtsd.ac.uk::536bc4b8-37d5-4828-8afc-8de205c865b4" providerId="AD" clId="Web-{B927D448-4060-55D2-83F0-AE46DFF2D75D}" dt="2026-10-13T15:24:30.163" v="84"/>
          <pc:sldLayoutMkLst>
            <pc:docMk/>
            <pc:sldMasterMk cId="2460954070" sldId="2147483660"/>
            <pc:sldLayoutMk cId="3210312558" sldId="2147483666"/>
          </pc:sldLayoutMkLst>
        </pc:sldLayoutChg>
        <pc:sldLayoutChg chg="del">
          <pc:chgData name="Sarah Campbell (2536765)" userId="S::2536765@student.uwtsd.ac.uk::536bc4b8-37d5-4828-8afc-8de205c865b4" providerId="AD" clId="Web-{B927D448-4060-55D2-83F0-AE46DFF2D75D}" dt="2026-10-13T15:24:30.163" v="84"/>
          <pc:sldLayoutMkLst>
            <pc:docMk/>
            <pc:sldMasterMk cId="2460954070" sldId="2147483660"/>
            <pc:sldLayoutMk cId="3146388984" sldId="2147483667"/>
          </pc:sldLayoutMkLst>
        </pc:sldLayoutChg>
        <pc:sldLayoutChg chg="del">
          <pc:chgData name="Sarah Campbell (2536765)" userId="S::2536765@student.uwtsd.ac.uk::536bc4b8-37d5-4828-8afc-8de205c865b4" providerId="AD" clId="Web-{B927D448-4060-55D2-83F0-AE46DFF2D75D}" dt="2026-10-13T15:24:30.163" v="84"/>
          <pc:sldLayoutMkLst>
            <pc:docMk/>
            <pc:sldMasterMk cId="2460954070" sldId="2147483660"/>
            <pc:sldLayoutMk cId="3171841454" sldId="2147483668"/>
          </pc:sldLayoutMkLst>
        </pc:sldLayoutChg>
        <pc:sldLayoutChg chg="del">
          <pc:chgData name="Sarah Campbell (2536765)" userId="S::2536765@student.uwtsd.ac.uk::536bc4b8-37d5-4828-8afc-8de205c865b4" providerId="AD" clId="Web-{B927D448-4060-55D2-83F0-AE46DFF2D75D}" dt="2026-10-13T15:24:30.163" v="84"/>
          <pc:sldLayoutMkLst>
            <pc:docMk/>
            <pc:sldMasterMk cId="2460954070" sldId="2147483660"/>
            <pc:sldLayoutMk cId="1718958274" sldId="2147483669"/>
          </pc:sldLayoutMkLst>
        </pc:sldLayoutChg>
        <pc:sldLayoutChg chg="del">
          <pc:chgData name="Sarah Campbell (2536765)" userId="S::2536765@student.uwtsd.ac.uk::536bc4b8-37d5-4828-8afc-8de205c865b4" providerId="AD" clId="Web-{B927D448-4060-55D2-83F0-AE46DFF2D75D}" dt="2026-10-13T15:24:30.163" v="84"/>
          <pc:sldLayoutMkLst>
            <pc:docMk/>
            <pc:sldMasterMk cId="2460954070" sldId="2147483660"/>
            <pc:sldLayoutMk cId="2202905451" sldId="2147483670"/>
          </pc:sldLayoutMkLst>
        </pc:sldLayoutChg>
        <pc:sldLayoutChg chg="del">
          <pc:chgData name="Sarah Campbell (2536765)" userId="S::2536765@student.uwtsd.ac.uk::536bc4b8-37d5-4828-8afc-8de205c865b4" providerId="AD" clId="Web-{B927D448-4060-55D2-83F0-AE46DFF2D75D}" dt="2026-10-13T15:24:30.163" v="84"/>
          <pc:sldLayoutMkLst>
            <pc:docMk/>
            <pc:sldMasterMk cId="2460954070" sldId="2147483660"/>
            <pc:sldLayoutMk cId="3479445657" sldId="2147483671"/>
          </pc:sldLayoutMkLst>
        </pc:sldLayoutChg>
      </pc:sldMasterChg>
      <pc:sldMasterChg chg="add del addSldLayout delSldLayout modSldLayout">
        <pc:chgData name="Sarah Campbell (2536765)" userId="S::2536765@student.uwtsd.ac.uk::536bc4b8-37d5-4828-8afc-8de205c865b4" providerId="AD" clId="Web-{B927D448-4060-55D2-83F0-AE46DFF2D75D}" dt="2026-10-13T15:24:35.397" v="85"/>
        <pc:sldMasterMkLst>
          <pc:docMk/>
          <pc:sldMasterMk cId="1904060875" sldId="2147483672"/>
        </pc:sldMasterMkLst>
        <pc:sldLayoutChg chg="add del mod replId">
          <pc:chgData name="Sarah Campbell (2536765)" userId="S::2536765@student.uwtsd.ac.uk::536bc4b8-37d5-4828-8afc-8de205c865b4" providerId="AD" clId="Web-{B927D448-4060-55D2-83F0-AE46DFF2D75D}" dt="2026-10-13T15:24:35.397" v="85"/>
          <pc:sldLayoutMkLst>
            <pc:docMk/>
            <pc:sldMasterMk cId="1904060875" sldId="2147483672"/>
            <pc:sldLayoutMk cId="2723309259" sldId="2147483673"/>
          </pc:sldLayoutMkLst>
        </pc:sldLayoutChg>
        <pc:sldLayoutChg chg="add del mod replId">
          <pc:chgData name="Sarah Campbell (2536765)" userId="S::2536765@student.uwtsd.ac.uk::536bc4b8-37d5-4828-8afc-8de205c865b4" providerId="AD" clId="Web-{B927D448-4060-55D2-83F0-AE46DFF2D75D}" dt="2026-10-13T15:24:35.397" v="85"/>
          <pc:sldLayoutMkLst>
            <pc:docMk/>
            <pc:sldMasterMk cId="1904060875" sldId="2147483672"/>
            <pc:sldLayoutMk cId="3390762652" sldId="2147483674"/>
          </pc:sldLayoutMkLst>
        </pc:sldLayoutChg>
        <pc:sldLayoutChg chg="add del mod replId">
          <pc:chgData name="Sarah Campbell (2536765)" userId="S::2536765@student.uwtsd.ac.uk::536bc4b8-37d5-4828-8afc-8de205c865b4" providerId="AD" clId="Web-{B927D448-4060-55D2-83F0-AE46DFF2D75D}" dt="2026-10-13T15:24:35.397" v="85"/>
          <pc:sldLayoutMkLst>
            <pc:docMk/>
            <pc:sldMasterMk cId="1904060875" sldId="2147483672"/>
            <pc:sldLayoutMk cId="970002372" sldId="2147483675"/>
          </pc:sldLayoutMkLst>
        </pc:sldLayoutChg>
        <pc:sldLayoutChg chg="add del mod replId">
          <pc:chgData name="Sarah Campbell (2536765)" userId="S::2536765@student.uwtsd.ac.uk::536bc4b8-37d5-4828-8afc-8de205c865b4" providerId="AD" clId="Web-{B927D448-4060-55D2-83F0-AE46DFF2D75D}" dt="2026-10-13T15:24:35.397" v="85"/>
          <pc:sldLayoutMkLst>
            <pc:docMk/>
            <pc:sldMasterMk cId="1904060875" sldId="2147483672"/>
            <pc:sldLayoutMk cId="3626662452" sldId="2147483676"/>
          </pc:sldLayoutMkLst>
        </pc:sldLayoutChg>
        <pc:sldLayoutChg chg="add del mod replId">
          <pc:chgData name="Sarah Campbell (2536765)" userId="S::2536765@student.uwtsd.ac.uk::536bc4b8-37d5-4828-8afc-8de205c865b4" providerId="AD" clId="Web-{B927D448-4060-55D2-83F0-AE46DFF2D75D}" dt="2026-10-13T15:24:35.397" v="85"/>
          <pc:sldLayoutMkLst>
            <pc:docMk/>
            <pc:sldMasterMk cId="1904060875" sldId="2147483672"/>
            <pc:sldLayoutMk cId="838138778" sldId="2147483677"/>
          </pc:sldLayoutMkLst>
        </pc:sldLayoutChg>
        <pc:sldLayoutChg chg="add del mod replId">
          <pc:chgData name="Sarah Campbell (2536765)" userId="S::2536765@student.uwtsd.ac.uk::536bc4b8-37d5-4828-8afc-8de205c865b4" providerId="AD" clId="Web-{B927D448-4060-55D2-83F0-AE46DFF2D75D}" dt="2026-10-13T15:24:35.397" v="85"/>
          <pc:sldLayoutMkLst>
            <pc:docMk/>
            <pc:sldMasterMk cId="1904060875" sldId="2147483672"/>
            <pc:sldLayoutMk cId="2274153851" sldId="2147483678"/>
          </pc:sldLayoutMkLst>
        </pc:sldLayoutChg>
        <pc:sldLayoutChg chg="add del mod replId">
          <pc:chgData name="Sarah Campbell (2536765)" userId="S::2536765@student.uwtsd.ac.uk::536bc4b8-37d5-4828-8afc-8de205c865b4" providerId="AD" clId="Web-{B927D448-4060-55D2-83F0-AE46DFF2D75D}" dt="2026-10-13T15:24:35.397" v="85"/>
          <pc:sldLayoutMkLst>
            <pc:docMk/>
            <pc:sldMasterMk cId="1904060875" sldId="2147483672"/>
            <pc:sldLayoutMk cId="1867501717" sldId="2147483679"/>
          </pc:sldLayoutMkLst>
        </pc:sldLayoutChg>
        <pc:sldLayoutChg chg="add del mod replId">
          <pc:chgData name="Sarah Campbell (2536765)" userId="S::2536765@student.uwtsd.ac.uk::536bc4b8-37d5-4828-8afc-8de205c865b4" providerId="AD" clId="Web-{B927D448-4060-55D2-83F0-AE46DFF2D75D}" dt="2026-10-13T15:24:35.397" v="85"/>
          <pc:sldLayoutMkLst>
            <pc:docMk/>
            <pc:sldMasterMk cId="1904060875" sldId="2147483672"/>
            <pc:sldLayoutMk cId="857457996" sldId="2147483680"/>
          </pc:sldLayoutMkLst>
        </pc:sldLayoutChg>
        <pc:sldLayoutChg chg="add del mod replId">
          <pc:chgData name="Sarah Campbell (2536765)" userId="S::2536765@student.uwtsd.ac.uk::536bc4b8-37d5-4828-8afc-8de205c865b4" providerId="AD" clId="Web-{B927D448-4060-55D2-83F0-AE46DFF2D75D}" dt="2026-10-13T15:24:35.397" v="85"/>
          <pc:sldLayoutMkLst>
            <pc:docMk/>
            <pc:sldMasterMk cId="1904060875" sldId="2147483672"/>
            <pc:sldLayoutMk cId="2381091566" sldId="2147483681"/>
          </pc:sldLayoutMkLst>
        </pc:sldLayoutChg>
        <pc:sldLayoutChg chg="add del mod replId">
          <pc:chgData name="Sarah Campbell (2536765)" userId="S::2536765@student.uwtsd.ac.uk::536bc4b8-37d5-4828-8afc-8de205c865b4" providerId="AD" clId="Web-{B927D448-4060-55D2-83F0-AE46DFF2D75D}" dt="2026-10-13T15:24:35.397" v="85"/>
          <pc:sldLayoutMkLst>
            <pc:docMk/>
            <pc:sldMasterMk cId="1904060875" sldId="2147483672"/>
            <pc:sldLayoutMk cId="397011754" sldId="2147483682"/>
          </pc:sldLayoutMkLst>
        </pc:sldLayoutChg>
        <pc:sldLayoutChg chg="add del mod replId">
          <pc:chgData name="Sarah Campbell (2536765)" userId="S::2536765@student.uwtsd.ac.uk::536bc4b8-37d5-4828-8afc-8de205c865b4" providerId="AD" clId="Web-{B927D448-4060-55D2-83F0-AE46DFF2D75D}" dt="2026-10-13T15:24:35.397" v="85"/>
          <pc:sldLayoutMkLst>
            <pc:docMk/>
            <pc:sldMasterMk cId="1904060875" sldId="2147483672"/>
            <pc:sldLayoutMk cId="2460569016" sldId="2147483683"/>
          </pc:sldLayoutMkLst>
        </pc:sldLayoutChg>
      </pc:sldMasterChg>
      <pc:sldMasterChg chg="add del addSldLayout delSldLayout modSldLayout">
        <pc:chgData name="Sarah Campbell (2536765)" userId="S::2536765@student.uwtsd.ac.uk::536bc4b8-37d5-4828-8afc-8de205c865b4" providerId="AD" clId="Web-{B927D448-4060-55D2-83F0-AE46DFF2D75D}" dt="2026-10-13T15:24:53.086" v="86"/>
        <pc:sldMasterMkLst>
          <pc:docMk/>
          <pc:sldMasterMk cId="1672293654" sldId="2147483684"/>
        </pc:sldMasterMkLst>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634567173" sldId="2147483685"/>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132911019" sldId="2147483686"/>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3268170834" sldId="2147483687"/>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491992878" sldId="2147483688"/>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1861761640" sldId="2147483689"/>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2691791724" sldId="2147483690"/>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930478058" sldId="2147483691"/>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1941837815" sldId="2147483692"/>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1564545730" sldId="2147483693"/>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2367679159" sldId="2147483694"/>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1320705242" sldId="2147483695"/>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1382455974" sldId="2147483696"/>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3655856616" sldId="2147483697"/>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3750691230" sldId="2147483698"/>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4034378122" sldId="2147483699"/>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4042869066" sldId="2147483700"/>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3024580059" sldId="2147483701"/>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1068745515" sldId="2147483702"/>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2017729201" sldId="2147483703"/>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3410228434" sldId="2147483704"/>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4005995303" sldId="2147483705"/>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857984159" sldId="2147483706"/>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1657826330" sldId="2147483707"/>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4155417726" sldId="2147483708"/>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1457574386" sldId="2147483709"/>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2673953741" sldId="2147483710"/>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1184027859" sldId="2147483711"/>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1079483617" sldId="2147483712"/>
          </pc:sldLayoutMkLst>
        </pc:sldLayoutChg>
        <pc:sldLayoutChg chg="add del mod replId">
          <pc:chgData name="Sarah Campbell (2536765)" userId="S::2536765@student.uwtsd.ac.uk::536bc4b8-37d5-4828-8afc-8de205c865b4" providerId="AD" clId="Web-{B927D448-4060-55D2-83F0-AE46DFF2D75D}" dt="2026-10-13T15:24:53.086" v="86"/>
          <pc:sldLayoutMkLst>
            <pc:docMk/>
            <pc:sldMasterMk cId="1672293654" sldId="2147483684"/>
            <pc:sldLayoutMk cId="3475375028" sldId="2147483713"/>
          </pc:sldLayoutMkLst>
        </pc:sldLayoutChg>
      </pc:sldMasterChg>
      <pc:sldMasterChg chg="add del addSldLayout delSldLayout modSldLayout">
        <pc:chgData name="Sarah Campbell (2536765)" userId="S::2536765@student.uwtsd.ac.uk::536bc4b8-37d5-4828-8afc-8de205c865b4" providerId="AD" clId="Web-{B927D448-4060-55D2-83F0-AE46DFF2D75D}" dt="2026-10-13T15:26:11.497" v="94"/>
        <pc:sldMasterMkLst>
          <pc:docMk/>
          <pc:sldMasterMk cId="2182407493" sldId="2147483714"/>
        </pc:sldMasterMkLst>
        <pc:sldLayoutChg chg="add del mod replId">
          <pc:chgData name="Sarah Campbell (2536765)" userId="S::2536765@student.uwtsd.ac.uk::536bc4b8-37d5-4828-8afc-8de205c865b4" providerId="AD" clId="Web-{B927D448-4060-55D2-83F0-AE46DFF2D75D}" dt="2026-10-13T15:26:11.497" v="94"/>
          <pc:sldLayoutMkLst>
            <pc:docMk/>
            <pc:sldMasterMk cId="2182407493" sldId="2147483714"/>
            <pc:sldLayoutMk cId="3047525420" sldId="2147483715"/>
          </pc:sldLayoutMkLst>
        </pc:sldLayoutChg>
        <pc:sldLayoutChg chg="add del mod replId">
          <pc:chgData name="Sarah Campbell (2536765)" userId="S::2536765@student.uwtsd.ac.uk::536bc4b8-37d5-4828-8afc-8de205c865b4" providerId="AD" clId="Web-{B927D448-4060-55D2-83F0-AE46DFF2D75D}" dt="2026-10-13T15:26:11.497" v="94"/>
          <pc:sldLayoutMkLst>
            <pc:docMk/>
            <pc:sldMasterMk cId="2182407493" sldId="2147483714"/>
            <pc:sldLayoutMk cId="1066480244" sldId="2147483716"/>
          </pc:sldLayoutMkLst>
        </pc:sldLayoutChg>
        <pc:sldLayoutChg chg="add del mod replId">
          <pc:chgData name="Sarah Campbell (2536765)" userId="S::2536765@student.uwtsd.ac.uk::536bc4b8-37d5-4828-8afc-8de205c865b4" providerId="AD" clId="Web-{B927D448-4060-55D2-83F0-AE46DFF2D75D}" dt="2026-10-13T15:26:11.497" v="94"/>
          <pc:sldLayoutMkLst>
            <pc:docMk/>
            <pc:sldMasterMk cId="2182407493" sldId="2147483714"/>
            <pc:sldLayoutMk cId="1206663589" sldId="2147483717"/>
          </pc:sldLayoutMkLst>
        </pc:sldLayoutChg>
        <pc:sldLayoutChg chg="add del mod replId">
          <pc:chgData name="Sarah Campbell (2536765)" userId="S::2536765@student.uwtsd.ac.uk::536bc4b8-37d5-4828-8afc-8de205c865b4" providerId="AD" clId="Web-{B927D448-4060-55D2-83F0-AE46DFF2D75D}" dt="2026-10-13T15:26:11.497" v="94"/>
          <pc:sldLayoutMkLst>
            <pc:docMk/>
            <pc:sldMasterMk cId="2182407493" sldId="2147483714"/>
            <pc:sldLayoutMk cId="2365877649" sldId="2147483718"/>
          </pc:sldLayoutMkLst>
        </pc:sldLayoutChg>
        <pc:sldLayoutChg chg="add del mod replId">
          <pc:chgData name="Sarah Campbell (2536765)" userId="S::2536765@student.uwtsd.ac.uk::536bc4b8-37d5-4828-8afc-8de205c865b4" providerId="AD" clId="Web-{B927D448-4060-55D2-83F0-AE46DFF2D75D}" dt="2026-10-13T15:26:11.497" v="94"/>
          <pc:sldLayoutMkLst>
            <pc:docMk/>
            <pc:sldMasterMk cId="2182407493" sldId="2147483714"/>
            <pc:sldLayoutMk cId="1315107706" sldId="2147483719"/>
          </pc:sldLayoutMkLst>
        </pc:sldLayoutChg>
        <pc:sldLayoutChg chg="add del mod replId">
          <pc:chgData name="Sarah Campbell (2536765)" userId="S::2536765@student.uwtsd.ac.uk::536bc4b8-37d5-4828-8afc-8de205c865b4" providerId="AD" clId="Web-{B927D448-4060-55D2-83F0-AE46DFF2D75D}" dt="2026-10-13T15:26:11.497" v="94"/>
          <pc:sldLayoutMkLst>
            <pc:docMk/>
            <pc:sldMasterMk cId="2182407493" sldId="2147483714"/>
            <pc:sldLayoutMk cId="3653291108" sldId="2147483720"/>
          </pc:sldLayoutMkLst>
        </pc:sldLayoutChg>
        <pc:sldLayoutChg chg="add del mod replId">
          <pc:chgData name="Sarah Campbell (2536765)" userId="S::2536765@student.uwtsd.ac.uk::536bc4b8-37d5-4828-8afc-8de205c865b4" providerId="AD" clId="Web-{B927D448-4060-55D2-83F0-AE46DFF2D75D}" dt="2026-10-13T15:26:11.497" v="94"/>
          <pc:sldLayoutMkLst>
            <pc:docMk/>
            <pc:sldMasterMk cId="2182407493" sldId="2147483714"/>
            <pc:sldLayoutMk cId="3316048732" sldId="2147483721"/>
          </pc:sldLayoutMkLst>
        </pc:sldLayoutChg>
        <pc:sldLayoutChg chg="add del mod replId">
          <pc:chgData name="Sarah Campbell (2536765)" userId="S::2536765@student.uwtsd.ac.uk::536bc4b8-37d5-4828-8afc-8de205c865b4" providerId="AD" clId="Web-{B927D448-4060-55D2-83F0-AE46DFF2D75D}" dt="2026-10-13T15:26:11.497" v="94"/>
          <pc:sldLayoutMkLst>
            <pc:docMk/>
            <pc:sldMasterMk cId="2182407493" sldId="2147483714"/>
            <pc:sldLayoutMk cId="2991579344" sldId="2147483722"/>
          </pc:sldLayoutMkLst>
        </pc:sldLayoutChg>
        <pc:sldLayoutChg chg="add del mod replId">
          <pc:chgData name="Sarah Campbell (2536765)" userId="S::2536765@student.uwtsd.ac.uk::536bc4b8-37d5-4828-8afc-8de205c865b4" providerId="AD" clId="Web-{B927D448-4060-55D2-83F0-AE46DFF2D75D}" dt="2026-10-13T15:26:11.497" v="94"/>
          <pc:sldLayoutMkLst>
            <pc:docMk/>
            <pc:sldMasterMk cId="2182407493" sldId="2147483714"/>
            <pc:sldLayoutMk cId="2628951460" sldId="2147483723"/>
          </pc:sldLayoutMkLst>
        </pc:sldLayoutChg>
        <pc:sldLayoutChg chg="add del mod replId">
          <pc:chgData name="Sarah Campbell (2536765)" userId="S::2536765@student.uwtsd.ac.uk::536bc4b8-37d5-4828-8afc-8de205c865b4" providerId="AD" clId="Web-{B927D448-4060-55D2-83F0-AE46DFF2D75D}" dt="2026-10-13T15:26:11.497" v="94"/>
          <pc:sldLayoutMkLst>
            <pc:docMk/>
            <pc:sldMasterMk cId="2182407493" sldId="2147483714"/>
            <pc:sldLayoutMk cId="4144077071" sldId="2147483724"/>
          </pc:sldLayoutMkLst>
        </pc:sldLayoutChg>
        <pc:sldLayoutChg chg="add del mod replId">
          <pc:chgData name="Sarah Campbell (2536765)" userId="S::2536765@student.uwtsd.ac.uk::536bc4b8-37d5-4828-8afc-8de205c865b4" providerId="AD" clId="Web-{B927D448-4060-55D2-83F0-AE46DFF2D75D}" dt="2026-10-13T15:26:11.497" v="94"/>
          <pc:sldLayoutMkLst>
            <pc:docMk/>
            <pc:sldMasterMk cId="2182407493" sldId="2147483714"/>
            <pc:sldLayoutMk cId="843907674" sldId="2147483725"/>
          </pc:sldLayoutMkLst>
        </pc:sldLayoutChg>
        <pc:sldLayoutChg chg="add del mod replId">
          <pc:chgData name="Sarah Campbell (2536765)" userId="S::2536765@student.uwtsd.ac.uk::536bc4b8-37d5-4828-8afc-8de205c865b4" providerId="AD" clId="Web-{B927D448-4060-55D2-83F0-AE46DFF2D75D}" dt="2026-10-13T15:26:11.497" v="94"/>
          <pc:sldLayoutMkLst>
            <pc:docMk/>
            <pc:sldMasterMk cId="2182407493" sldId="2147483714"/>
            <pc:sldLayoutMk cId="2628476218" sldId="2147483726"/>
          </pc:sldLayoutMkLst>
        </pc:sldLayoutChg>
        <pc:sldLayoutChg chg="add del mod replId">
          <pc:chgData name="Sarah Campbell (2536765)" userId="S::2536765@student.uwtsd.ac.uk::536bc4b8-37d5-4828-8afc-8de205c865b4" providerId="AD" clId="Web-{B927D448-4060-55D2-83F0-AE46DFF2D75D}" dt="2026-10-13T15:26:11.497" v="94"/>
          <pc:sldLayoutMkLst>
            <pc:docMk/>
            <pc:sldMasterMk cId="2182407493" sldId="2147483714"/>
            <pc:sldLayoutMk cId="2705980479" sldId="2147483727"/>
          </pc:sldLayoutMkLst>
        </pc:sldLayoutChg>
        <pc:sldLayoutChg chg="add del mod replId">
          <pc:chgData name="Sarah Campbell (2536765)" userId="S::2536765@student.uwtsd.ac.uk::536bc4b8-37d5-4828-8afc-8de205c865b4" providerId="AD" clId="Web-{B927D448-4060-55D2-83F0-AE46DFF2D75D}" dt="2026-10-13T15:26:11.497" v="94"/>
          <pc:sldLayoutMkLst>
            <pc:docMk/>
            <pc:sldMasterMk cId="2182407493" sldId="2147483714"/>
            <pc:sldLayoutMk cId="3680736748" sldId="2147483728"/>
          </pc:sldLayoutMkLst>
        </pc:sldLayoutChg>
        <pc:sldLayoutChg chg="add del mod replId">
          <pc:chgData name="Sarah Campbell (2536765)" userId="S::2536765@student.uwtsd.ac.uk::536bc4b8-37d5-4828-8afc-8de205c865b4" providerId="AD" clId="Web-{B927D448-4060-55D2-83F0-AE46DFF2D75D}" dt="2026-10-13T15:26:11.497" v="94"/>
          <pc:sldLayoutMkLst>
            <pc:docMk/>
            <pc:sldMasterMk cId="2182407493" sldId="2147483714"/>
            <pc:sldLayoutMk cId="3514687257" sldId="2147483729"/>
          </pc:sldLayoutMkLst>
        </pc:sldLayoutChg>
        <pc:sldLayoutChg chg="add del mod replId">
          <pc:chgData name="Sarah Campbell (2536765)" userId="S::2536765@student.uwtsd.ac.uk::536bc4b8-37d5-4828-8afc-8de205c865b4" providerId="AD" clId="Web-{B927D448-4060-55D2-83F0-AE46DFF2D75D}" dt="2026-10-13T15:26:11.497" v="94"/>
          <pc:sldLayoutMkLst>
            <pc:docMk/>
            <pc:sldMasterMk cId="2182407493" sldId="2147483714"/>
            <pc:sldLayoutMk cId="2778929724" sldId="2147483730"/>
          </pc:sldLayoutMkLst>
        </pc:sldLayoutChg>
        <pc:sldLayoutChg chg="add del mod replId">
          <pc:chgData name="Sarah Campbell (2536765)" userId="S::2536765@student.uwtsd.ac.uk::536bc4b8-37d5-4828-8afc-8de205c865b4" providerId="AD" clId="Web-{B927D448-4060-55D2-83F0-AE46DFF2D75D}" dt="2026-10-13T15:26:11.497" v="94"/>
          <pc:sldLayoutMkLst>
            <pc:docMk/>
            <pc:sldMasterMk cId="2182407493" sldId="2147483714"/>
            <pc:sldLayoutMk cId="2823552585" sldId="2147483731"/>
          </pc:sldLayoutMkLst>
        </pc:sldLayoutChg>
      </pc:sldMasterChg>
      <pc:sldMasterChg chg="add del addSldLayout delSldLayout modSldLayout">
        <pc:chgData name="Sarah Campbell (2536765)" userId="S::2536765@student.uwtsd.ac.uk::536bc4b8-37d5-4828-8afc-8de205c865b4" providerId="AD" clId="Web-{B927D448-4060-55D2-83F0-AE46DFF2D75D}" dt="2026-10-13T15:26:15.044" v="95"/>
        <pc:sldMasterMkLst>
          <pc:docMk/>
          <pc:sldMasterMk cId="2922943120" sldId="2147483732"/>
        </pc:sldMasterMkLst>
        <pc:sldLayoutChg chg="add del mod replId">
          <pc:chgData name="Sarah Campbell (2536765)" userId="S::2536765@student.uwtsd.ac.uk::536bc4b8-37d5-4828-8afc-8de205c865b4" providerId="AD" clId="Web-{B927D448-4060-55D2-83F0-AE46DFF2D75D}" dt="2026-10-13T15:26:15.044" v="95"/>
          <pc:sldLayoutMkLst>
            <pc:docMk/>
            <pc:sldMasterMk cId="2922943120" sldId="2147483732"/>
            <pc:sldLayoutMk cId="680758575" sldId="2147483733"/>
          </pc:sldLayoutMkLst>
        </pc:sldLayoutChg>
        <pc:sldLayoutChg chg="add del mod replId">
          <pc:chgData name="Sarah Campbell (2536765)" userId="S::2536765@student.uwtsd.ac.uk::536bc4b8-37d5-4828-8afc-8de205c865b4" providerId="AD" clId="Web-{B927D448-4060-55D2-83F0-AE46DFF2D75D}" dt="2026-10-13T15:26:15.044" v="95"/>
          <pc:sldLayoutMkLst>
            <pc:docMk/>
            <pc:sldMasterMk cId="2922943120" sldId="2147483732"/>
            <pc:sldLayoutMk cId="2843844977" sldId="2147483734"/>
          </pc:sldLayoutMkLst>
        </pc:sldLayoutChg>
        <pc:sldLayoutChg chg="add del mod replId">
          <pc:chgData name="Sarah Campbell (2536765)" userId="S::2536765@student.uwtsd.ac.uk::536bc4b8-37d5-4828-8afc-8de205c865b4" providerId="AD" clId="Web-{B927D448-4060-55D2-83F0-AE46DFF2D75D}" dt="2026-10-13T15:26:15.044" v="95"/>
          <pc:sldLayoutMkLst>
            <pc:docMk/>
            <pc:sldMasterMk cId="2922943120" sldId="2147483732"/>
            <pc:sldLayoutMk cId="1566685948" sldId="2147483735"/>
          </pc:sldLayoutMkLst>
        </pc:sldLayoutChg>
        <pc:sldLayoutChg chg="add del mod replId">
          <pc:chgData name="Sarah Campbell (2536765)" userId="S::2536765@student.uwtsd.ac.uk::536bc4b8-37d5-4828-8afc-8de205c865b4" providerId="AD" clId="Web-{B927D448-4060-55D2-83F0-AE46DFF2D75D}" dt="2026-10-13T15:26:15.044" v="95"/>
          <pc:sldLayoutMkLst>
            <pc:docMk/>
            <pc:sldMasterMk cId="2922943120" sldId="2147483732"/>
            <pc:sldLayoutMk cId="1632911286" sldId="2147483736"/>
          </pc:sldLayoutMkLst>
        </pc:sldLayoutChg>
        <pc:sldLayoutChg chg="add del mod replId">
          <pc:chgData name="Sarah Campbell (2536765)" userId="S::2536765@student.uwtsd.ac.uk::536bc4b8-37d5-4828-8afc-8de205c865b4" providerId="AD" clId="Web-{B927D448-4060-55D2-83F0-AE46DFF2D75D}" dt="2026-10-13T15:26:15.044" v="95"/>
          <pc:sldLayoutMkLst>
            <pc:docMk/>
            <pc:sldMasterMk cId="2922943120" sldId="2147483732"/>
            <pc:sldLayoutMk cId="2912984045" sldId="2147483737"/>
          </pc:sldLayoutMkLst>
        </pc:sldLayoutChg>
        <pc:sldLayoutChg chg="add del mod replId">
          <pc:chgData name="Sarah Campbell (2536765)" userId="S::2536765@student.uwtsd.ac.uk::536bc4b8-37d5-4828-8afc-8de205c865b4" providerId="AD" clId="Web-{B927D448-4060-55D2-83F0-AE46DFF2D75D}" dt="2026-10-13T15:26:15.044" v="95"/>
          <pc:sldLayoutMkLst>
            <pc:docMk/>
            <pc:sldMasterMk cId="2922943120" sldId="2147483732"/>
            <pc:sldLayoutMk cId="1626434118" sldId="2147483738"/>
          </pc:sldLayoutMkLst>
        </pc:sldLayoutChg>
        <pc:sldLayoutChg chg="add del mod replId">
          <pc:chgData name="Sarah Campbell (2536765)" userId="S::2536765@student.uwtsd.ac.uk::536bc4b8-37d5-4828-8afc-8de205c865b4" providerId="AD" clId="Web-{B927D448-4060-55D2-83F0-AE46DFF2D75D}" dt="2026-10-13T15:26:15.044" v="95"/>
          <pc:sldLayoutMkLst>
            <pc:docMk/>
            <pc:sldMasterMk cId="2922943120" sldId="2147483732"/>
            <pc:sldLayoutMk cId="919906507" sldId="2147483739"/>
          </pc:sldLayoutMkLst>
        </pc:sldLayoutChg>
        <pc:sldLayoutChg chg="add del mod replId">
          <pc:chgData name="Sarah Campbell (2536765)" userId="S::2536765@student.uwtsd.ac.uk::536bc4b8-37d5-4828-8afc-8de205c865b4" providerId="AD" clId="Web-{B927D448-4060-55D2-83F0-AE46DFF2D75D}" dt="2026-10-13T15:26:15.044" v="95"/>
          <pc:sldLayoutMkLst>
            <pc:docMk/>
            <pc:sldMasterMk cId="2922943120" sldId="2147483732"/>
            <pc:sldLayoutMk cId="2665911074" sldId="2147483740"/>
          </pc:sldLayoutMkLst>
        </pc:sldLayoutChg>
        <pc:sldLayoutChg chg="add del mod replId">
          <pc:chgData name="Sarah Campbell (2536765)" userId="S::2536765@student.uwtsd.ac.uk::536bc4b8-37d5-4828-8afc-8de205c865b4" providerId="AD" clId="Web-{B927D448-4060-55D2-83F0-AE46DFF2D75D}" dt="2026-10-13T15:26:15.044" v="95"/>
          <pc:sldLayoutMkLst>
            <pc:docMk/>
            <pc:sldMasterMk cId="2922943120" sldId="2147483732"/>
            <pc:sldLayoutMk cId="989073441" sldId="2147483741"/>
          </pc:sldLayoutMkLst>
        </pc:sldLayoutChg>
        <pc:sldLayoutChg chg="add del mod replId">
          <pc:chgData name="Sarah Campbell (2536765)" userId="S::2536765@student.uwtsd.ac.uk::536bc4b8-37d5-4828-8afc-8de205c865b4" providerId="AD" clId="Web-{B927D448-4060-55D2-83F0-AE46DFF2D75D}" dt="2026-10-13T15:26:15.044" v="95"/>
          <pc:sldLayoutMkLst>
            <pc:docMk/>
            <pc:sldMasterMk cId="2922943120" sldId="2147483732"/>
            <pc:sldLayoutMk cId="2570005871" sldId="2147483742"/>
          </pc:sldLayoutMkLst>
        </pc:sldLayoutChg>
        <pc:sldLayoutChg chg="add del mod replId">
          <pc:chgData name="Sarah Campbell (2536765)" userId="S::2536765@student.uwtsd.ac.uk::536bc4b8-37d5-4828-8afc-8de205c865b4" providerId="AD" clId="Web-{B927D448-4060-55D2-83F0-AE46DFF2D75D}" dt="2026-10-13T15:26:15.044" v="95"/>
          <pc:sldLayoutMkLst>
            <pc:docMk/>
            <pc:sldMasterMk cId="2922943120" sldId="2147483732"/>
            <pc:sldLayoutMk cId="2085911160" sldId="2147483743"/>
          </pc:sldLayoutMkLst>
        </pc:sldLayoutChg>
        <pc:sldLayoutChg chg="add del mod replId">
          <pc:chgData name="Sarah Campbell (2536765)" userId="S::2536765@student.uwtsd.ac.uk::536bc4b8-37d5-4828-8afc-8de205c865b4" providerId="AD" clId="Web-{B927D448-4060-55D2-83F0-AE46DFF2D75D}" dt="2026-10-13T15:26:15.044" v="95"/>
          <pc:sldLayoutMkLst>
            <pc:docMk/>
            <pc:sldMasterMk cId="2922943120" sldId="2147483732"/>
            <pc:sldLayoutMk cId="3939391080" sldId="2147483744"/>
          </pc:sldLayoutMkLst>
        </pc:sldLayoutChg>
        <pc:sldLayoutChg chg="add del mod replId">
          <pc:chgData name="Sarah Campbell (2536765)" userId="S::2536765@student.uwtsd.ac.uk::536bc4b8-37d5-4828-8afc-8de205c865b4" providerId="AD" clId="Web-{B927D448-4060-55D2-83F0-AE46DFF2D75D}" dt="2026-10-13T15:26:15.044" v="95"/>
          <pc:sldLayoutMkLst>
            <pc:docMk/>
            <pc:sldMasterMk cId="2922943120" sldId="2147483732"/>
            <pc:sldLayoutMk cId="3441044877" sldId="2147483745"/>
          </pc:sldLayoutMkLst>
        </pc:sldLayoutChg>
        <pc:sldLayoutChg chg="add del mod replId">
          <pc:chgData name="Sarah Campbell (2536765)" userId="S::2536765@student.uwtsd.ac.uk::536bc4b8-37d5-4828-8afc-8de205c865b4" providerId="AD" clId="Web-{B927D448-4060-55D2-83F0-AE46DFF2D75D}" dt="2026-10-13T15:26:15.044" v="95"/>
          <pc:sldLayoutMkLst>
            <pc:docMk/>
            <pc:sldMasterMk cId="2922943120" sldId="2147483732"/>
            <pc:sldLayoutMk cId="3250257128" sldId="2147483746"/>
          </pc:sldLayoutMkLst>
        </pc:sldLayoutChg>
        <pc:sldLayoutChg chg="add del mod replId">
          <pc:chgData name="Sarah Campbell (2536765)" userId="S::2536765@student.uwtsd.ac.uk::536bc4b8-37d5-4828-8afc-8de205c865b4" providerId="AD" clId="Web-{B927D448-4060-55D2-83F0-AE46DFF2D75D}" dt="2026-10-13T15:26:15.044" v="95"/>
          <pc:sldLayoutMkLst>
            <pc:docMk/>
            <pc:sldMasterMk cId="2922943120" sldId="2147483732"/>
            <pc:sldLayoutMk cId="2276148609" sldId="2147483747"/>
          </pc:sldLayoutMkLst>
        </pc:sldLayoutChg>
        <pc:sldLayoutChg chg="add del mod replId">
          <pc:chgData name="Sarah Campbell (2536765)" userId="S::2536765@student.uwtsd.ac.uk::536bc4b8-37d5-4828-8afc-8de205c865b4" providerId="AD" clId="Web-{B927D448-4060-55D2-83F0-AE46DFF2D75D}" dt="2026-10-13T15:26:15.044" v="95"/>
          <pc:sldLayoutMkLst>
            <pc:docMk/>
            <pc:sldMasterMk cId="2922943120" sldId="2147483732"/>
            <pc:sldLayoutMk cId="354270053" sldId="2147483748"/>
          </pc:sldLayoutMkLst>
        </pc:sldLayoutChg>
        <pc:sldLayoutChg chg="add del mod replId">
          <pc:chgData name="Sarah Campbell (2536765)" userId="S::2536765@student.uwtsd.ac.uk::536bc4b8-37d5-4828-8afc-8de205c865b4" providerId="AD" clId="Web-{B927D448-4060-55D2-83F0-AE46DFF2D75D}" dt="2026-10-13T15:26:15.044" v="95"/>
          <pc:sldLayoutMkLst>
            <pc:docMk/>
            <pc:sldMasterMk cId="2922943120" sldId="2147483732"/>
            <pc:sldLayoutMk cId="3991650529" sldId="2147483749"/>
          </pc:sldLayoutMkLst>
        </pc:sldLayoutChg>
      </pc:sldMasterChg>
      <pc:sldMasterChg chg="add del addSldLayout delSldLayout modSldLayout">
        <pc:chgData name="Sarah Campbell (2536765)" userId="S::2536765@student.uwtsd.ac.uk::536bc4b8-37d5-4828-8afc-8de205c865b4" providerId="AD" clId="Web-{B927D448-4060-55D2-83F0-AE46DFF2D75D}" dt="2026-10-13T15:26:18.123" v="96"/>
        <pc:sldMasterMkLst>
          <pc:docMk/>
          <pc:sldMasterMk cId="187440681" sldId="2147483750"/>
        </pc:sldMasterMkLst>
        <pc:sldLayoutChg chg="add del mod replId">
          <pc:chgData name="Sarah Campbell (2536765)" userId="S::2536765@student.uwtsd.ac.uk::536bc4b8-37d5-4828-8afc-8de205c865b4" providerId="AD" clId="Web-{B927D448-4060-55D2-83F0-AE46DFF2D75D}" dt="2026-10-13T15:26:18.123" v="96"/>
          <pc:sldLayoutMkLst>
            <pc:docMk/>
            <pc:sldMasterMk cId="187440681" sldId="2147483750"/>
            <pc:sldLayoutMk cId="3301434403" sldId="2147483751"/>
          </pc:sldLayoutMkLst>
        </pc:sldLayoutChg>
        <pc:sldLayoutChg chg="add del mod replId">
          <pc:chgData name="Sarah Campbell (2536765)" userId="S::2536765@student.uwtsd.ac.uk::536bc4b8-37d5-4828-8afc-8de205c865b4" providerId="AD" clId="Web-{B927D448-4060-55D2-83F0-AE46DFF2D75D}" dt="2026-10-13T15:26:18.123" v="96"/>
          <pc:sldLayoutMkLst>
            <pc:docMk/>
            <pc:sldMasterMk cId="187440681" sldId="2147483750"/>
            <pc:sldLayoutMk cId="663065536" sldId="2147483752"/>
          </pc:sldLayoutMkLst>
        </pc:sldLayoutChg>
        <pc:sldLayoutChg chg="add del mod replId">
          <pc:chgData name="Sarah Campbell (2536765)" userId="S::2536765@student.uwtsd.ac.uk::536bc4b8-37d5-4828-8afc-8de205c865b4" providerId="AD" clId="Web-{B927D448-4060-55D2-83F0-AE46DFF2D75D}" dt="2026-10-13T15:26:18.123" v="96"/>
          <pc:sldLayoutMkLst>
            <pc:docMk/>
            <pc:sldMasterMk cId="187440681" sldId="2147483750"/>
            <pc:sldLayoutMk cId="419532721" sldId="2147483753"/>
          </pc:sldLayoutMkLst>
        </pc:sldLayoutChg>
        <pc:sldLayoutChg chg="add del mod replId">
          <pc:chgData name="Sarah Campbell (2536765)" userId="S::2536765@student.uwtsd.ac.uk::536bc4b8-37d5-4828-8afc-8de205c865b4" providerId="AD" clId="Web-{B927D448-4060-55D2-83F0-AE46DFF2D75D}" dt="2026-10-13T15:26:18.123" v="96"/>
          <pc:sldLayoutMkLst>
            <pc:docMk/>
            <pc:sldMasterMk cId="187440681" sldId="2147483750"/>
            <pc:sldLayoutMk cId="3652911708" sldId="2147483754"/>
          </pc:sldLayoutMkLst>
        </pc:sldLayoutChg>
        <pc:sldLayoutChg chg="add del mod replId">
          <pc:chgData name="Sarah Campbell (2536765)" userId="S::2536765@student.uwtsd.ac.uk::536bc4b8-37d5-4828-8afc-8de205c865b4" providerId="AD" clId="Web-{B927D448-4060-55D2-83F0-AE46DFF2D75D}" dt="2026-10-13T15:26:18.123" v="96"/>
          <pc:sldLayoutMkLst>
            <pc:docMk/>
            <pc:sldMasterMk cId="187440681" sldId="2147483750"/>
            <pc:sldLayoutMk cId="1365160714" sldId="2147483755"/>
          </pc:sldLayoutMkLst>
        </pc:sldLayoutChg>
        <pc:sldLayoutChg chg="add del mod replId">
          <pc:chgData name="Sarah Campbell (2536765)" userId="S::2536765@student.uwtsd.ac.uk::536bc4b8-37d5-4828-8afc-8de205c865b4" providerId="AD" clId="Web-{B927D448-4060-55D2-83F0-AE46DFF2D75D}" dt="2026-10-13T15:26:18.123" v="96"/>
          <pc:sldLayoutMkLst>
            <pc:docMk/>
            <pc:sldMasterMk cId="187440681" sldId="2147483750"/>
            <pc:sldLayoutMk cId="3079314322" sldId="2147483756"/>
          </pc:sldLayoutMkLst>
        </pc:sldLayoutChg>
        <pc:sldLayoutChg chg="add del mod replId">
          <pc:chgData name="Sarah Campbell (2536765)" userId="S::2536765@student.uwtsd.ac.uk::536bc4b8-37d5-4828-8afc-8de205c865b4" providerId="AD" clId="Web-{B927D448-4060-55D2-83F0-AE46DFF2D75D}" dt="2026-10-13T15:26:18.123" v="96"/>
          <pc:sldLayoutMkLst>
            <pc:docMk/>
            <pc:sldMasterMk cId="187440681" sldId="2147483750"/>
            <pc:sldLayoutMk cId="794562106" sldId="2147483757"/>
          </pc:sldLayoutMkLst>
        </pc:sldLayoutChg>
        <pc:sldLayoutChg chg="add del mod replId">
          <pc:chgData name="Sarah Campbell (2536765)" userId="S::2536765@student.uwtsd.ac.uk::536bc4b8-37d5-4828-8afc-8de205c865b4" providerId="AD" clId="Web-{B927D448-4060-55D2-83F0-AE46DFF2D75D}" dt="2026-10-13T15:26:18.123" v="96"/>
          <pc:sldLayoutMkLst>
            <pc:docMk/>
            <pc:sldMasterMk cId="187440681" sldId="2147483750"/>
            <pc:sldLayoutMk cId="2371707966" sldId="2147483758"/>
          </pc:sldLayoutMkLst>
        </pc:sldLayoutChg>
        <pc:sldLayoutChg chg="add del mod replId">
          <pc:chgData name="Sarah Campbell (2536765)" userId="S::2536765@student.uwtsd.ac.uk::536bc4b8-37d5-4828-8afc-8de205c865b4" providerId="AD" clId="Web-{B927D448-4060-55D2-83F0-AE46DFF2D75D}" dt="2026-10-13T15:26:18.123" v="96"/>
          <pc:sldLayoutMkLst>
            <pc:docMk/>
            <pc:sldMasterMk cId="187440681" sldId="2147483750"/>
            <pc:sldLayoutMk cId="44036394" sldId="2147483759"/>
          </pc:sldLayoutMkLst>
        </pc:sldLayoutChg>
        <pc:sldLayoutChg chg="add del mod replId">
          <pc:chgData name="Sarah Campbell (2536765)" userId="S::2536765@student.uwtsd.ac.uk::536bc4b8-37d5-4828-8afc-8de205c865b4" providerId="AD" clId="Web-{B927D448-4060-55D2-83F0-AE46DFF2D75D}" dt="2026-10-13T15:26:18.123" v="96"/>
          <pc:sldLayoutMkLst>
            <pc:docMk/>
            <pc:sldMasterMk cId="187440681" sldId="2147483750"/>
            <pc:sldLayoutMk cId="2766803072" sldId="2147483760"/>
          </pc:sldLayoutMkLst>
        </pc:sldLayoutChg>
        <pc:sldLayoutChg chg="add del mod replId">
          <pc:chgData name="Sarah Campbell (2536765)" userId="S::2536765@student.uwtsd.ac.uk::536bc4b8-37d5-4828-8afc-8de205c865b4" providerId="AD" clId="Web-{B927D448-4060-55D2-83F0-AE46DFF2D75D}" dt="2026-10-13T15:26:18.123" v="96"/>
          <pc:sldLayoutMkLst>
            <pc:docMk/>
            <pc:sldMasterMk cId="187440681" sldId="2147483750"/>
            <pc:sldLayoutMk cId="1206651716" sldId="2147483761"/>
          </pc:sldLayoutMkLst>
        </pc:sldLayoutChg>
        <pc:sldLayoutChg chg="add del mod replId">
          <pc:chgData name="Sarah Campbell (2536765)" userId="S::2536765@student.uwtsd.ac.uk::536bc4b8-37d5-4828-8afc-8de205c865b4" providerId="AD" clId="Web-{B927D448-4060-55D2-83F0-AE46DFF2D75D}" dt="2026-10-13T15:26:18.123" v="96"/>
          <pc:sldLayoutMkLst>
            <pc:docMk/>
            <pc:sldMasterMk cId="187440681" sldId="2147483750"/>
            <pc:sldLayoutMk cId="9233524" sldId="2147483762"/>
          </pc:sldLayoutMkLst>
        </pc:sldLayoutChg>
        <pc:sldLayoutChg chg="add del mod replId">
          <pc:chgData name="Sarah Campbell (2536765)" userId="S::2536765@student.uwtsd.ac.uk::536bc4b8-37d5-4828-8afc-8de205c865b4" providerId="AD" clId="Web-{B927D448-4060-55D2-83F0-AE46DFF2D75D}" dt="2026-10-13T15:26:18.123" v="96"/>
          <pc:sldLayoutMkLst>
            <pc:docMk/>
            <pc:sldMasterMk cId="187440681" sldId="2147483750"/>
            <pc:sldLayoutMk cId="963324606" sldId="2147483763"/>
          </pc:sldLayoutMkLst>
        </pc:sldLayoutChg>
        <pc:sldLayoutChg chg="add del mod replId">
          <pc:chgData name="Sarah Campbell (2536765)" userId="S::2536765@student.uwtsd.ac.uk::536bc4b8-37d5-4828-8afc-8de205c865b4" providerId="AD" clId="Web-{B927D448-4060-55D2-83F0-AE46DFF2D75D}" dt="2026-10-13T15:26:18.123" v="96"/>
          <pc:sldLayoutMkLst>
            <pc:docMk/>
            <pc:sldMasterMk cId="187440681" sldId="2147483750"/>
            <pc:sldLayoutMk cId="2108109251" sldId="2147483764"/>
          </pc:sldLayoutMkLst>
        </pc:sldLayoutChg>
        <pc:sldLayoutChg chg="add del mod replId">
          <pc:chgData name="Sarah Campbell (2536765)" userId="S::2536765@student.uwtsd.ac.uk::536bc4b8-37d5-4828-8afc-8de205c865b4" providerId="AD" clId="Web-{B927D448-4060-55D2-83F0-AE46DFF2D75D}" dt="2026-10-13T15:26:18.123" v="96"/>
          <pc:sldLayoutMkLst>
            <pc:docMk/>
            <pc:sldMasterMk cId="187440681" sldId="2147483750"/>
            <pc:sldLayoutMk cId="2168392853" sldId="2147483765"/>
          </pc:sldLayoutMkLst>
        </pc:sldLayoutChg>
        <pc:sldLayoutChg chg="add del mod replId">
          <pc:chgData name="Sarah Campbell (2536765)" userId="S::2536765@student.uwtsd.ac.uk::536bc4b8-37d5-4828-8afc-8de205c865b4" providerId="AD" clId="Web-{B927D448-4060-55D2-83F0-AE46DFF2D75D}" dt="2026-10-13T15:26:18.123" v="96"/>
          <pc:sldLayoutMkLst>
            <pc:docMk/>
            <pc:sldMasterMk cId="187440681" sldId="2147483750"/>
            <pc:sldLayoutMk cId="38520451" sldId="2147483766"/>
          </pc:sldLayoutMkLst>
        </pc:sldLayoutChg>
        <pc:sldLayoutChg chg="add del mod replId">
          <pc:chgData name="Sarah Campbell (2536765)" userId="S::2536765@student.uwtsd.ac.uk::536bc4b8-37d5-4828-8afc-8de205c865b4" providerId="AD" clId="Web-{B927D448-4060-55D2-83F0-AE46DFF2D75D}" dt="2026-10-13T15:26:18.123" v="96"/>
          <pc:sldLayoutMkLst>
            <pc:docMk/>
            <pc:sldMasterMk cId="187440681" sldId="2147483750"/>
            <pc:sldLayoutMk cId="1801812932" sldId="2147483767"/>
          </pc:sldLayoutMkLst>
        </pc:sldLayoutChg>
      </pc:sldMasterChg>
      <pc:sldMasterChg chg="add del addSldLayout delSldLayout modSldLayout">
        <pc:chgData name="Sarah Campbell (2536765)" userId="S::2536765@student.uwtsd.ac.uk::536bc4b8-37d5-4828-8afc-8de205c865b4" providerId="AD" clId="Web-{B927D448-4060-55D2-83F0-AE46DFF2D75D}" dt="2026-10-13T15:26:39.515" v="98"/>
        <pc:sldMasterMkLst>
          <pc:docMk/>
          <pc:sldMasterMk cId="498099361" sldId="2147483768"/>
        </pc:sldMasterMkLst>
        <pc:sldLayoutChg chg="add del mod replId">
          <pc:chgData name="Sarah Campbell (2536765)" userId="S::2536765@student.uwtsd.ac.uk::536bc4b8-37d5-4828-8afc-8de205c865b4" providerId="AD" clId="Web-{B927D448-4060-55D2-83F0-AE46DFF2D75D}" dt="2026-10-13T15:26:39.515" v="98"/>
          <pc:sldLayoutMkLst>
            <pc:docMk/>
            <pc:sldMasterMk cId="498099361" sldId="2147483768"/>
            <pc:sldLayoutMk cId="681296840" sldId="2147483769"/>
          </pc:sldLayoutMkLst>
        </pc:sldLayoutChg>
        <pc:sldLayoutChg chg="add del mod replId">
          <pc:chgData name="Sarah Campbell (2536765)" userId="S::2536765@student.uwtsd.ac.uk::536bc4b8-37d5-4828-8afc-8de205c865b4" providerId="AD" clId="Web-{B927D448-4060-55D2-83F0-AE46DFF2D75D}" dt="2026-10-13T15:26:39.515" v="98"/>
          <pc:sldLayoutMkLst>
            <pc:docMk/>
            <pc:sldMasterMk cId="498099361" sldId="2147483768"/>
            <pc:sldLayoutMk cId="2882780959" sldId="2147483770"/>
          </pc:sldLayoutMkLst>
        </pc:sldLayoutChg>
        <pc:sldLayoutChg chg="add del mod replId">
          <pc:chgData name="Sarah Campbell (2536765)" userId="S::2536765@student.uwtsd.ac.uk::536bc4b8-37d5-4828-8afc-8de205c865b4" providerId="AD" clId="Web-{B927D448-4060-55D2-83F0-AE46DFF2D75D}" dt="2026-10-13T15:26:39.515" v="98"/>
          <pc:sldLayoutMkLst>
            <pc:docMk/>
            <pc:sldMasterMk cId="498099361" sldId="2147483768"/>
            <pc:sldLayoutMk cId="1301807166" sldId="2147483771"/>
          </pc:sldLayoutMkLst>
        </pc:sldLayoutChg>
        <pc:sldLayoutChg chg="add del mod replId">
          <pc:chgData name="Sarah Campbell (2536765)" userId="S::2536765@student.uwtsd.ac.uk::536bc4b8-37d5-4828-8afc-8de205c865b4" providerId="AD" clId="Web-{B927D448-4060-55D2-83F0-AE46DFF2D75D}" dt="2026-10-13T15:26:39.515" v="98"/>
          <pc:sldLayoutMkLst>
            <pc:docMk/>
            <pc:sldMasterMk cId="498099361" sldId="2147483768"/>
            <pc:sldLayoutMk cId="212316463" sldId="2147483772"/>
          </pc:sldLayoutMkLst>
        </pc:sldLayoutChg>
        <pc:sldLayoutChg chg="add del mod replId">
          <pc:chgData name="Sarah Campbell (2536765)" userId="S::2536765@student.uwtsd.ac.uk::536bc4b8-37d5-4828-8afc-8de205c865b4" providerId="AD" clId="Web-{B927D448-4060-55D2-83F0-AE46DFF2D75D}" dt="2026-10-13T15:26:39.515" v="98"/>
          <pc:sldLayoutMkLst>
            <pc:docMk/>
            <pc:sldMasterMk cId="498099361" sldId="2147483768"/>
            <pc:sldLayoutMk cId="619949600" sldId="2147483773"/>
          </pc:sldLayoutMkLst>
        </pc:sldLayoutChg>
        <pc:sldLayoutChg chg="add del mod replId">
          <pc:chgData name="Sarah Campbell (2536765)" userId="S::2536765@student.uwtsd.ac.uk::536bc4b8-37d5-4828-8afc-8de205c865b4" providerId="AD" clId="Web-{B927D448-4060-55D2-83F0-AE46DFF2D75D}" dt="2026-10-13T15:26:39.515" v="98"/>
          <pc:sldLayoutMkLst>
            <pc:docMk/>
            <pc:sldMasterMk cId="498099361" sldId="2147483768"/>
            <pc:sldLayoutMk cId="4154284200" sldId="2147483774"/>
          </pc:sldLayoutMkLst>
        </pc:sldLayoutChg>
        <pc:sldLayoutChg chg="add del mod replId">
          <pc:chgData name="Sarah Campbell (2536765)" userId="S::2536765@student.uwtsd.ac.uk::536bc4b8-37d5-4828-8afc-8de205c865b4" providerId="AD" clId="Web-{B927D448-4060-55D2-83F0-AE46DFF2D75D}" dt="2026-10-13T15:26:39.515" v="98"/>
          <pc:sldLayoutMkLst>
            <pc:docMk/>
            <pc:sldMasterMk cId="498099361" sldId="2147483768"/>
            <pc:sldLayoutMk cId="1810046203" sldId="2147483775"/>
          </pc:sldLayoutMkLst>
        </pc:sldLayoutChg>
        <pc:sldLayoutChg chg="add del mod replId">
          <pc:chgData name="Sarah Campbell (2536765)" userId="S::2536765@student.uwtsd.ac.uk::536bc4b8-37d5-4828-8afc-8de205c865b4" providerId="AD" clId="Web-{B927D448-4060-55D2-83F0-AE46DFF2D75D}" dt="2026-10-13T15:26:39.515" v="98"/>
          <pc:sldLayoutMkLst>
            <pc:docMk/>
            <pc:sldMasterMk cId="498099361" sldId="2147483768"/>
            <pc:sldLayoutMk cId="4010573089" sldId="2147483776"/>
          </pc:sldLayoutMkLst>
        </pc:sldLayoutChg>
        <pc:sldLayoutChg chg="add del mod replId">
          <pc:chgData name="Sarah Campbell (2536765)" userId="S::2536765@student.uwtsd.ac.uk::536bc4b8-37d5-4828-8afc-8de205c865b4" providerId="AD" clId="Web-{B927D448-4060-55D2-83F0-AE46DFF2D75D}" dt="2026-10-13T15:26:39.515" v="98"/>
          <pc:sldLayoutMkLst>
            <pc:docMk/>
            <pc:sldMasterMk cId="498099361" sldId="2147483768"/>
            <pc:sldLayoutMk cId="1008224577" sldId="2147483777"/>
          </pc:sldLayoutMkLst>
        </pc:sldLayoutChg>
        <pc:sldLayoutChg chg="add del mod replId">
          <pc:chgData name="Sarah Campbell (2536765)" userId="S::2536765@student.uwtsd.ac.uk::536bc4b8-37d5-4828-8afc-8de205c865b4" providerId="AD" clId="Web-{B927D448-4060-55D2-83F0-AE46DFF2D75D}" dt="2026-10-13T15:26:39.515" v="98"/>
          <pc:sldLayoutMkLst>
            <pc:docMk/>
            <pc:sldMasterMk cId="498099361" sldId="2147483768"/>
            <pc:sldLayoutMk cId="1787257498" sldId="2147483778"/>
          </pc:sldLayoutMkLst>
        </pc:sldLayoutChg>
        <pc:sldLayoutChg chg="add del mod replId">
          <pc:chgData name="Sarah Campbell (2536765)" userId="S::2536765@student.uwtsd.ac.uk::536bc4b8-37d5-4828-8afc-8de205c865b4" providerId="AD" clId="Web-{B927D448-4060-55D2-83F0-AE46DFF2D75D}" dt="2026-10-13T15:26:39.515" v="98"/>
          <pc:sldLayoutMkLst>
            <pc:docMk/>
            <pc:sldMasterMk cId="498099361" sldId="2147483768"/>
            <pc:sldLayoutMk cId="2898656531" sldId="2147483779"/>
          </pc:sldLayoutMkLst>
        </pc:sldLayoutChg>
        <pc:sldLayoutChg chg="add del mod replId">
          <pc:chgData name="Sarah Campbell (2536765)" userId="S::2536765@student.uwtsd.ac.uk::536bc4b8-37d5-4828-8afc-8de205c865b4" providerId="AD" clId="Web-{B927D448-4060-55D2-83F0-AE46DFF2D75D}" dt="2026-10-13T15:26:39.515" v="98"/>
          <pc:sldLayoutMkLst>
            <pc:docMk/>
            <pc:sldMasterMk cId="498099361" sldId="2147483768"/>
            <pc:sldLayoutMk cId="4133501060" sldId="2147483780"/>
          </pc:sldLayoutMkLst>
        </pc:sldLayoutChg>
        <pc:sldLayoutChg chg="add del mod replId">
          <pc:chgData name="Sarah Campbell (2536765)" userId="S::2536765@student.uwtsd.ac.uk::536bc4b8-37d5-4828-8afc-8de205c865b4" providerId="AD" clId="Web-{B927D448-4060-55D2-83F0-AE46DFF2D75D}" dt="2026-10-13T15:26:39.515" v="98"/>
          <pc:sldLayoutMkLst>
            <pc:docMk/>
            <pc:sldMasterMk cId="498099361" sldId="2147483768"/>
            <pc:sldLayoutMk cId="3852204680" sldId="2147483781"/>
          </pc:sldLayoutMkLst>
        </pc:sldLayoutChg>
        <pc:sldLayoutChg chg="add del mod replId">
          <pc:chgData name="Sarah Campbell (2536765)" userId="S::2536765@student.uwtsd.ac.uk::536bc4b8-37d5-4828-8afc-8de205c865b4" providerId="AD" clId="Web-{B927D448-4060-55D2-83F0-AE46DFF2D75D}" dt="2026-10-13T15:26:39.515" v="98"/>
          <pc:sldLayoutMkLst>
            <pc:docMk/>
            <pc:sldMasterMk cId="498099361" sldId="2147483768"/>
            <pc:sldLayoutMk cId="1766689863" sldId="2147483782"/>
          </pc:sldLayoutMkLst>
        </pc:sldLayoutChg>
        <pc:sldLayoutChg chg="add del mod replId">
          <pc:chgData name="Sarah Campbell (2536765)" userId="S::2536765@student.uwtsd.ac.uk::536bc4b8-37d5-4828-8afc-8de205c865b4" providerId="AD" clId="Web-{B927D448-4060-55D2-83F0-AE46DFF2D75D}" dt="2026-10-13T15:26:39.515" v="98"/>
          <pc:sldLayoutMkLst>
            <pc:docMk/>
            <pc:sldMasterMk cId="498099361" sldId="2147483768"/>
            <pc:sldLayoutMk cId="1712055108" sldId="2147483783"/>
          </pc:sldLayoutMkLst>
        </pc:sldLayoutChg>
        <pc:sldLayoutChg chg="add del mod replId">
          <pc:chgData name="Sarah Campbell (2536765)" userId="S::2536765@student.uwtsd.ac.uk::536bc4b8-37d5-4828-8afc-8de205c865b4" providerId="AD" clId="Web-{B927D448-4060-55D2-83F0-AE46DFF2D75D}" dt="2026-10-13T15:26:39.515" v="98"/>
          <pc:sldLayoutMkLst>
            <pc:docMk/>
            <pc:sldMasterMk cId="498099361" sldId="2147483768"/>
            <pc:sldLayoutMk cId="1063881374" sldId="2147483784"/>
          </pc:sldLayoutMkLst>
        </pc:sldLayoutChg>
        <pc:sldLayoutChg chg="add del mod replId">
          <pc:chgData name="Sarah Campbell (2536765)" userId="S::2536765@student.uwtsd.ac.uk::536bc4b8-37d5-4828-8afc-8de205c865b4" providerId="AD" clId="Web-{B927D448-4060-55D2-83F0-AE46DFF2D75D}" dt="2026-10-13T15:26:39.515" v="98"/>
          <pc:sldLayoutMkLst>
            <pc:docMk/>
            <pc:sldMasterMk cId="498099361" sldId="2147483768"/>
            <pc:sldLayoutMk cId="4165520173" sldId="2147483785"/>
          </pc:sldLayoutMkLst>
        </pc:sldLayoutChg>
      </pc:sldMasterChg>
      <pc:sldMasterChg chg="add del addSldLayout delSldLayout modSldLayout">
        <pc:chgData name="Sarah Campbell (2536765)" userId="S::2536765@student.uwtsd.ac.uk::536bc4b8-37d5-4828-8afc-8de205c865b4" providerId="AD" clId="Web-{B927D448-4060-55D2-83F0-AE46DFF2D75D}" dt="2026-10-13T15:27:39.519" v="99"/>
        <pc:sldMasterMkLst>
          <pc:docMk/>
          <pc:sldMasterMk cId="187477048" sldId="2147483786"/>
        </pc:sldMasterMkLst>
        <pc:sldLayoutChg chg="add del mod replId">
          <pc:chgData name="Sarah Campbell (2536765)" userId="S::2536765@student.uwtsd.ac.uk::536bc4b8-37d5-4828-8afc-8de205c865b4" providerId="AD" clId="Web-{B927D448-4060-55D2-83F0-AE46DFF2D75D}" dt="2026-10-13T15:27:39.519" v="99"/>
          <pc:sldLayoutMkLst>
            <pc:docMk/>
            <pc:sldMasterMk cId="187477048" sldId="2147483786"/>
            <pc:sldLayoutMk cId="871859962" sldId="2147483787"/>
          </pc:sldLayoutMkLst>
        </pc:sldLayoutChg>
        <pc:sldLayoutChg chg="add del mod replId">
          <pc:chgData name="Sarah Campbell (2536765)" userId="S::2536765@student.uwtsd.ac.uk::536bc4b8-37d5-4828-8afc-8de205c865b4" providerId="AD" clId="Web-{B927D448-4060-55D2-83F0-AE46DFF2D75D}" dt="2026-10-13T15:27:39.519" v="99"/>
          <pc:sldLayoutMkLst>
            <pc:docMk/>
            <pc:sldMasterMk cId="187477048" sldId="2147483786"/>
            <pc:sldLayoutMk cId="2134238301" sldId="2147483788"/>
          </pc:sldLayoutMkLst>
        </pc:sldLayoutChg>
        <pc:sldLayoutChg chg="add del mod replId">
          <pc:chgData name="Sarah Campbell (2536765)" userId="S::2536765@student.uwtsd.ac.uk::536bc4b8-37d5-4828-8afc-8de205c865b4" providerId="AD" clId="Web-{B927D448-4060-55D2-83F0-AE46DFF2D75D}" dt="2026-10-13T15:27:39.519" v="99"/>
          <pc:sldLayoutMkLst>
            <pc:docMk/>
            <pc:sldMasterMk cId="187477048" sldId="2147483786"/>
            <pc:sldLayoutMk cId="925641772" sldId="2147483789"/>
          </pc:sldLayoutMkLst>
        </pc:sldLayoutChg>
        <pc:sldLayoutChg chg="add del mod replId">
          <pc:chgData name="Sarah Campbell (2536765)" userId="S::2536765@student.uwtsd.ac.uk::536bc4b8-37d5-4828-8afc-8de205c865b4" providerId="AD" clId="Web-{B927D448-4060-55D2-83F0-AE46DFF2D75D}" dt="2026-10-13T15:27:39.519" v="99"/>
          <pc:sldLayoutMkLst>
            <pc:docMk/>
            <pc:sldMasterMk cId="187477048" sldId="2147483786"/>
            <pc:sldLayoutMk cId="1249200694" sldId="2147483790"/>
          </pc:sldLayoutMkLst>
        </pc:sldLayoutChg>
        <pc:sldLayoutChg chg="add del mod replId">
          <pc:chgData name="Sarah Campbell (2536765)" userId="S::2536765@student.uwtsd.ac.uk::536bc4b8-37d5-4828-8afc-8de205c865b4" providerId="AD" clId="Web-{B927D448-4060-55D2-83F0-AE46DFF2D75D}" dt="2026-10-13T15:27:39.519" v="99"/>
          <pc:sldLayoutMkLst>
            <pc:docMk/>
            <pc:sldMasterMk cId="187477048" sldId="2147483786"/>
            <pc:sldLayoutMk cId="2926326293" sldId="2147483791"/>
          </pc:sldLayoutMkLst>
        </pc:sldLayoutChg>
        <pc:sldLayoutChg chg="add del mod replId">
          <pc:chgData name="Sarah Campbell (2536765)" userId="S::2536765@student.uwtsd.ac.uk::536bc4b8-37d5-4828-8afc-8de205c865b4" providerId="AD" clId="Web-{B927D448-4060-55D2-83F0-AE46DFF2D75D}" dt="2026-10-13T15:27:39.519" v="99"/>
          <pc:sldLayoutMkLst>
            <pc:docMk/>
            <pc:sldMasterMk cId="187477048" sldId="2147483786"/>
            <pc:sldLayoutMk cId="4117110895" sldId="2147483792"/>
          </pc:sldLayoutMkLst>
        </pc:sldLayoutChg>
        <pc:sldLayoutChg chg="add del mod replId">
          <pc:chgData name="Sarah Campbell (2536765)" userId="S::2536765@student.uwtsd.ac.uk::536bc4b8-37d5-4828-8afc-8de205c865b4" providerId="AD" clId="Web-{B927D448-4060-55D2-83F0-AE46DFF2D75D}" dt="2026-10-13T15:27:39.519" v="99"/>
          <pc:sldLayoutMkLst>
            <pc:docMk/>
            <pc:sldMasterMk cId="187477048" sldId="2147483786"/>
            <pc:sldLayoutMk cId="3338753757" sldId="2147483793"/>
          </pc:sldLayoutMkLst>
        </pc:sldLayoutChg>
        <pc:sldLayoutChg chg="add del mod replId">
          <pc:chgData name="Sarah Campbell (2536765)" userId="S::2536765@student.uwtsd.ac.uk::536bc4b8-37d5-4828-8afc-8de205c865b4" providerId="AD" clId="Web-{B927D448-4060-55D2-83F0-AE46DFF2D75D}" dt="2026-10-13T15:27:39.519" v="99"/>
          <pc:sldLayoutMkLst>
            <pc:docMk/>
            <pc:sldMasterMk cId="187477048" sldId="2147483786"/>
            <pc:sldLayoutMk cId="1877391680" sldId="2147483794"/>
          </pc:sldLayoutMkLst>
        </pc:sldLayoutChg>
        <pc:sldLayoutChg chg="add del mod replId">
          <pc:chgData name="Sarah Campbell (2536765)" userId="S::2536765@student.uwtsd.ac.uk::536bc4b8-37d5-4828-8afc-8de205c865b4" providerId="AD" clId="Web-{B927D448-4060-55D2-83F0-AE46DFF2D75D}" dt="2026-10-13T15:27:39.519" v="99"/>
          <pc:sldLayoutMkLst>
            <pc:docMk/>
            <pc:sldMasterMk cId="187477048" sldId="2147483786"/>
            <pc:sldLayoutMk cId="269158117" sldId="2147483795"/>
          </pc:sldLayoutMkLst>
        </pc:sldLayoutChg>
        <pc:sldLayoutChg chg="add del mod replId">
          <pc:chgData name="Sarah Campbell (2536765)" userId="S::2536765@student.uwtsd.ac.uk::536bc4b8-37d5-4828-8afc-8de205c865b4" providerId="AD" clId="Web-{B927D448-4060-55D2-83F0-AE46DFF2D75D}" dt="2026-10-13T15:27:39.519" v="99"/>
          <pc:sldLayoutMkLst>
            <pc:docMk/>
            <pc:sldMasterMk cId="187477048" sldId="2147483786"/>
            <pc:sldLayoutMk cId="707338546" sldId="2147483796"/>
          </pc:sldLayoutMkLst>
        </pc:sldLayoutChg>
        <pc:sldLayoutChg chg="add del mod replId">
          <pc:chgData name="Sarah Campbell (2536765)" userId="S::2536765@student.uwtsd.ac.uk::536bc4b8-37d5-4828-8afc-8de205c865b4" providerId="AD" clId="Web-{B927D448-4060-55D2-83F0-AE46DFF2D75D}" dt="2026-10-13T15:27:39.519" v="99"/>
          <pc:sldLayoutMkLst>
            <pc:docMk/>
            <pc:sldMasterMk cId="187477048" sldId="2147483786"/>
            <pc:sldLayoutMk cId="4262641779" sldId="2147483797"/>
          </pc:sldLayoutMkLst>
        </pc:sldLayoutChg>
      </pc:sldMasterChg>
      <pc:sldMasterChg chg="add del addSldLayout delSldLayout modSldLayout">
        <pc:chgData name="Sarah Campbell (2536765)" userId="S::2536765@student.uwtsd.ac.uk::536bc4b8-37d5-4828-8afc-8de205c865b4" providerId="AD" clId="Web-{B927D448-4060-55D2-83F0-AE46DFF2D75D}" dt="2026-10-13T15:27:47.769" v="100"/>
        <pc:sldMasterMkLst>
          <pc:docMk/>
          <pc:sldMasterMk cId="2385191357" sldId="2147483798"/>
        </pc:sldMasterMkLst>
        <pc:sldLayoutChg chg="add del mod replId">
          <pc:chgData name="Sarah Campbell (2536765)" userId="S::2536765@student.uwtsd.ac.uk::536bc4b8-37d5-4828-8afc-8de205c865b4" providerId="AD" clId="Web-{B927D448-4060-55D2-83F0-AE46DFF2D75D}" dt="2026-10-13T15:27:47.769" v="100"/>
          <pc:sldLayoutMkLst>
            <pc:docMk/>
            <pc:sldMasterMk cId="2385191357" sldId="2147483798"/>
            <pc:sldLayoutMk cId="2190696647" sldId="2147483799"/>
          </pc:sldLayoutMkLst>
        </pc:sldLayoutChg>
        <pc:sldLayoutChg chg="add del mod replId">
          <pc:chgData name="Sarah Campbell (2536765)" userId="S::2536765@student.uwtsd.ac.uk::536bc4b8-37d5-4828-8afc-8de205c865b4" providerId="AD" clId="Web-{B927D448-4060-55D2-83F0-AE46DFF2D75D}" dt="2026-10-13T15:27:47.769" v="100"/>
          <pc:sldLayoutMkLst>
            <pc:docMk/>
            <pc:sldMasterMk cId="2385191357" sldId="2147483798"/>
            <pc:sldLayoutMk cId="1723262941" sldId="2147483800"/>
          </pc:sldLayoutMkLst>
        </pc:sldLayoutChg>
        <pc:sldLayoutChg chg="add del mod replId">
          <pc:chgData name="Sarah Campbell (2536765)" userId="S::2536765@student.uwtsd.ac.uk::536bc4b8-37d5-4828-8afc-8de205c865b4" providerId="AD" clId="Web-{B927D448-4060-55D2-83F0-AE46DFF2D75D}" dt="2026-10-13T15:27:47.769" v="100"/>
          <pc:sldLayoutMkLst>
            <pc:docMk/>
            <pc:sldMasterMk cId="2385191357" sldId="2147483798"/>
            <pc:sldLayoutMk cId="2162781388" sldId="2147483801"/>
          </pc:sldLayoutMkLst>
        </pc:sldLayoutChg>
        <pc:sldLayoutChg chg="add del mod replId">
          <pc:chgData name="Sarah Campbell (2536765)" userId="S::2536765@student.uwtsd.ac.uk::536bc4b8-37d5-4828-8afc-8de205c865b4" providerId="AD" clId="Web-{B927D448-4060-55D2-83F0-AE46DFF2D75D}" dt="2026-10-13T15:27:47.769" v="100"/>
          <pc:sldLayoutMkLst>
            <pc:docMk/>
            <pc:sldMasterMk cId="2385191357" sldId="2147483798"/>
            <pc:sldLayoutMk cId="1314068277" sldId="2147483802"/>
          </pc:sldLayoutMkLst>
        </pc:sldLayoutChg>
        <pc:sldLayoutChg chg="add del mod replId">
          <pc:chgData name="Sarah Campbell (2536765)" userId="S::2536765@student.uwtsd.ac.uk::536bc4b8-37d5-4828-8afc-8de205c865b4" providerId="AD" clId="Web-{B927D448-4060-55D2-83F0-AE46DFF2D75D}" dt="2026-10-13T15:27:47.769" v="100"/>
          <pc:sldLayoutMkLst>
            <pc:docMk/>
            <pc:sldMasterMk cId="2385191357" sldId="2147483798"/>
            <pc:sldLayoutMk cId="798610348" sldId="2147483803"/>
          </pc:sldLayoutMkLst>
        </pc:sldLayoutChg>
        <pc:sldLayoutChg chg="add del mod replId">
          <pc:chgData name="Sarah Campbell (2536765)" userId="S::2536765@student.uwtsd.ac.uk::536bc4b8-37d5-4828-8afc-8de205c865b4" providerId="AD" clId="Web-{B927D448-4060-55D2-83F0-AE46DFF2D75D}" dt="2026-10-13T15:27:47.769" v="100"/>
          <pc:sldLayoutMkLst>
            <pc:docMk/>
            <pc:sldMasterMk cId="2385191357" sldId="2147483798"/>
            <pc:sldLayoutMk cId="501976400" sldId="2147483804"/>
          </pc:sldLayoutMkLst>
        </pc:sldLayoutChg>
        <pc:sldLayoutChg chg="add del mod replId">
          <pc:chgData name="Sarah Campbell (2536765)" userId="S::2536765@student.uwtsd.ac.uk::536bc4b8-37d5-4828-8afc-8de205c865b4" providerId="AD" clId="Web-{B927D448-4060-55D2-83F0-AE46DFF2D75D}" dt="2026-10-13T15:27:47.769" v="100"/>
          <pc:sldLayoutMkLst>
            <pc:docMk/>
            <pc:sldMasterMk cId="2385191357" sldId="2147483798"/>
            <pc:sldLayoutMk cId="2824420150" sldId="2147483805"/>
          </pc:sldLayoutMkLst>
        </pc:sldLayoutChg>
        <pc:sldLayoutChg chg="add del mod replId">
          <pc:chgData name="Sarah Campbell (2536765)" userId="S::2536765@student.uwtsd.ac.uk::536bc4b8-37d5-4828-8afc-8de205c865b4" providerId="AD" clId="Web-{B927D448-4060-55D2-83F0-AE46DFF2D75D}" dt="2026-10-13T15:27:47.769" v="100"/>
          <pc:sldLayoutMkLst>
            <pc:docMk/>
            <pc:sldMasterMk cId="2385191357" sldId="2147483798"/>
            <pc:sldLayoutMk cId="2841948473" sldId="2147483806"/>
          </pc:sldLayoutMkLst>
        </pc:sldLayoutChg>
        <pc:sldLayoutChg chg="add del mod replId">
          <pc:chgData name="Sarah Campbell (2536765)" userId="S::2536765@student.uwtsd.ac.uk::536bc4b8-37d5-4828-8afc-8de205c865b4" providerId="AD" clId="Web-{B927D448-4060-55D2-83F0-AE46DFF2D75D}" dt="2026-10-13T15:27:47.769" v="100"/>
          <pc:sldLayoutMkLst>
            <pc:docMk/>
            <pc:sldMasterMk cId="2385191357" sldId="2147483798"/>
            <pc:sldLayoutMk cId="1173093694" sldId="2147483807"/>
          </pc:sldLayoutMkLst>
        </pc:sldLayoutChg>
        <pc:sldLayoutChg chg="add del mod replId">
          <pc:chgData name="Sarah Campbell (2536765)" userId="S::2536765@student.uwtsd.ac.uk::536bc4b8-37d5-4828-8afc-8de205c865b4" providerId="AD" clId="Web-{B927D448-4060-55D2-83F0-AE46DFF2D75D}" dt="2026-10-13T15:27:47.769" v="100"/>
          <pc:sldLayoutMkLst>
            <pc:docMk/>
            <pc:sldMasterMk cId="2385191357" sldId="2147483798"/>
            <pc:sldLayoutMk cId="4171518026" sldId="2147483808"/>
          </pc:sldLayoutMkLst>
        </pc:sldLayoutChg>
        <pc:sldLayoutChg chg="add del mod replId">
          <pc:chgData name="Sarah Campbell (2536765)" userId="S::2536765@student.uwtsd.ac.uk::536bc4b8-37d5-4828-8afc-8de205c865b4" providerId="AD" clId="Web-{B927D448-4060-55D2-83F0-AE46DFF2D75D}" dt="2026-10-13T15:27:47.769" v="100"/>
          <pc:sldLayoutMkLst>
            <pc:docMk/>
            <pc:sldMasterMk cId="2385191357" sldId="2147483798"/>
            <pc:sldLayoutMk cId="2566117723" sldId="2147483809"/>
          </pc:sldLayoutMkLst>
        </pc:sldLayoutChg>
        <pc:sldLayoutChg chg="add del mod replId">
          <pc:chgData name="Sarah Campbell (2536765)" userId="S::2536765@student.uwtsd.ac.uk::536bc4b8-37d5-4828-8afc-8de205c865b4" providerId="AD" clId="Web-{B927D448-4060-55D2-83F0-AE46DFF2D75D}" dt="2026-10-13T15:27:47.769" v="100"/>
          <pc:sldLayoutMkLst>
            <pc:docMk/>
            <pc:sldMasterMk cId="2385191357" sldId="2147483798"/>
            <pc:sldLayoutMk cId="3517987703" sldId="2147483810"/>
          </pc:sldLayoutMkLst>
        </pc:sldLayoutChg>
        <pc:sldLayoutChg chg="add del mod replId">
          <pc:chgData name="Sarah Campbell (2536765)" userId="S::2536765@student.uwtsd.ac.uk::536bc4b8-37d5-4828-8afc-8de205c865b4" providerId="AD" clId="Web-{B927D448-4060-55D2-83F0-AE46DFF2D75D}" dt="2026-10-13T15:27:47.769" v="100"/>
          <pc:sldLayoutMkLst>
            <pc:docMk/>
            <pc:sldMasterMk cId="2385191357" sldId="2147483798"/>
            <pc:sldLayoutMk cId="1497106212" sldId="2147483811"/>
          </pc:sldLayoutMkLst>
        </pc:sldLayoutChg>
        <pc:sldLayoutChg chg="add del mod replId">
          <pc:chgData name="Sarah Campbell (2536765)" userId="S::2536765@student.uwtsd.ac.uk::536bc4b8-37d5-4828-8afc-8de205c865b4" providerId="AD" clId="Web-{B927D448-4060-55D2-83F0-AE46DFF2D75D}" dt="2026-10-13T15:27:47.769" v="100"/>
          <pc:sldLayoutMkLst>
            <pc:docMk/>
            <pc:sldMasterMk cId="2385191357" sldId="2147483798"/>
            <pc:sldLayoutMk cId="410875523" sldId="2147483812"/>
          </pc:sldLayoutMkLst>
        </pc:sldLayoutChg>
        <pc:sldLayoutChg chg="add del mod replId">
          <pc:chgData name="Sarah Campbell (2536765)" userId="S::2536765@student.uwtsd.ac.uk::536bc4b8-37d5-4828-8afc-8de205c865b4" providerId="AD" clId="Web-{B927D448-4060-55D2-83F0-AE46DFF2D75D}" dt="2026-10-13T15:27:47.769" v="100"/>
          <pc:sldLayoutMkLst>
            <pc:docMk/>
            <pc:sldMasterMk cId="2385191357" sldId="2147483798"/>
            <pc:sldLayoutMk cId="450448490" sldId="2147483813"/>
          </pc:sldLayoutMkLst>
        </pc:sldLayoutChg>
        <pc:sldLayoutChg chg="add del mod replId">
          <pc:chgData name="Sarah Campbell (2536765)" userId="S::2536765@student.uwtsd.ac.uk::536bc4b8-37d5-4828-8afc-8de205c865b4" providerId="AD" clId="Web-{B927D448-4060-55D2-83F0-AE46DFF2D75D}" dt="2026-10-13T15:27:47.769" v="100"/>
          <pc:sldLayoutMkLst>
            <pc:docMk/>
            <pc:sldMasterMk cId="2385191357" sldId="2147483798"/>
            <pc:sldLayoutMk cId="2303607400" sldId="2147483814"/>
          </pc:sldLayoutMkLst>
        </pc:sldLayoutChg>
        <pc:sldLayoutChg chg="add del mod replId">
          <pc:chgData name="Sarah Campbell (2536765)" userId="S::2536765@student.uwtsd.ac.uk::536bc4b8-37d5-4828-8afc-8de205c865b4" providerId="AD" clId="Web-{B927D448-4060-55D2-83F0-AE46DFF2D75D}" dt="2026-10-13T15:27:47.769" v="100"/>
          <pc:sldLayoutMkLst>
            <pc:docMk/>
            <pc:sldMasterMk cId="2385191357" sldId="2147483798"/>
            <pc:sldLayoutMk cId="591032983" sldId="2147483815"/>
          </pc:sldLayoutMkLst>
        </pc:sldLayoutChg>
      </pc:sldMasterChg>
      <pc:sldMasterChg chg="add del addSldLayout delSldLayout modSldLayout">
        <pc:chgData name="Sarah Campbell (2536765)" userId="S::2536765@student.uwtsd.ac.uk::536bc4b8-37d5-4828-8afc-8de205c865b4" providerId="AD" clId="Web-{B927D448-4060-55D2-83F0-AE46DFF2D75D}" dt="2026-10-13T15:28:10.099" v="101"/>
        <pc:sldMasterMkLst>
          <pc:docMk/>
          <pc:sldMasterMk cId="1091633472" sldId="2147483816"/>
        </pc:sldMasterMkLst>
        <pc:sldLayoutChg chg="add del mod replId">
          <pc:chgData name="Sarah Campbell (2536765)" userId="S::2536765@student.uwtsd.ac.uk::536bc4b8-37d5-4828-8afc-8de205c865b4" providerId="AD" clId="Web-{B927D448-4060-55D2-83F0-AE46DFF2D75D}" dt="2026-10-13T15:28:10.099" v="101"/>
          <pc:sldLayoutMkLst>
            <pc:docMk/>
            <pc:sldMasterMk cId="1091633472" sldId="2147483816"/>
            <pc:sldLayoutMk cId="2282781299" sldId="2147483817"/>
          </pc:sldLayoutMkLst>
        </pc:sldLayoutChg>
        <pc:sldLayoutChg chg="add del mod replId">
          <pc:chgData name="Sarah Campbell (2536765)" userId="S::2536765@student.uwtsd.ac.uk::536bc4b8-37d5-4828-8afc-8de205c865b4" providerId="AD" clId="Web-{B927D448-4060-55D2-83F0-AE46DFF2D75D}" dt="2026-10-13T15:28:10.099" v="101"/>
          <pc:sldLayoutMkLst>
            <pc:docMk/>
            <pc:sldMasterMk cId="1091633472" sldId="2147483816"/>
            <pc:sldLayoutMk cId="2949176834" sldId="2147483818"/>
          </pc:sldLayoutMkLst>
        </pc:sldLayoutChg>
        <pc:sldLayoutChg chg="add del mod replId">
          <pc:chgData name="Sarah Campbell (2536765)" userId="S::2536765@student.uwtsd.ac.uk::536bc4b8-37d5-4828-8afc-8de205c865b4" providerId="AD" clId="Web-{B927D448-4060-55D2-83F0-AE46DFF2D75D}" dt="2026-10-13T15:28:10.099" v="101"/>
          <pc:sldLayoutMkLst>
            <pc:docMk/>
            <pc:sldMasterMk cId="1091633472" sldId="2147483816"/>
            <pc:sldLayoutMk cId="4240514241" sldId="2147483819"/>
          </pc:sldLayoutMkLst>
        </pc:sldLayoutChg>
        <pc:sldLayoutChg chg="add del mod replId">
          <pc:chgData name="Sarah Campbell (2536765)" userId="S::2536765@student.uwtsd.ac.uk::536bc4b8-37d5-4828-8afc-8de205c865b4" providerId="AD" clId="Web-{B927D448-4060-55D2-83F0-AE46DFF2D75D}" dt="2026-10-13T15:28:10.099" v="101"/>
          <pc:sldLayoutMkLst>
            <pc:docMk/>
            <pc:sldMasterMk cId="1091633472" sldId="2147483816"/>
            <pc:sldLayoutMk cId="3287883321" sldId="2147483820"/>
          </pc:sldLayoutMkLst>
        </pc:sldLayoutChg>
        <pc:sldLayoutChg chg="add del mod replId">
          <pc:chgData name="Sarah Campbell (2536765)" userId="S::2536765@student.uwtsd.ac.uk::536bc4b8-37d5-4828-8afc-8de205c865b4" providerId="AD" clId="Web-{B927D448-4060-55D2-83F0-AE46DFF2D75D}" dt="2026-10-13T15:28:10.099" v="101"/>
          <pc:sldLayoutMkLst>
            <pc:docMk/>
            <pc:sldMasterMk cId="1091633472" sldId="2147483816"/>
            <pc:sldLayoutMk cId="2360288862" sldId="2147483821"/>
          </pc:sldLayoutMkLst>
        </pc:sldLayoutChg>
        <pc:sldLayoutChg chg="add del mod replId">
          <pc:chgData name="Sarah Campbell (2536765)" userId="S::2536765@student.uwtsd.ac.uk::536bc4b8-37d5-4828-8afc-8de205c865b4" providerId="AD" clId="Web-{B927D448-4060-55D2-83F0-AE46DFF2D75D}" dt="2026-10-13T15:28:10.099" v="101"/>
          <pc:sldLayoutMkLst>
            <pc:docMk/>
            <pc:sldMasterMk cId="1091633472" sldId="2147483816"/>
            <pc:sldLayoutMk cId="4153061182" sldId="2147483822"/>
          </pc:sldLayoutMkLst>
        </pc:sldLayoutChg>
        <pc:sldLayoutChg chg="add del mod replId">
          <pc:chgData name="Sarah Campbell (2536765)" userId="S::2536765@student.uwtsd.ac.uk::536bc4b8-37d5-4828-8afc-8de205c865b4" providerId="AD" clId="Web-{B927D448-4060-55D2-83F0-AE46DFF2D75D}" dt="2026-10-13T15:28:10.099" v="101"/>
          <pc:sldLayoutMkLst>
            <pc:docMk/>
            <pc:sldMasterMk cId="1091633472" sldId="2147483816"/>
            <pc:sldLayoutMk cId="2438601668" sldId="2147483823"/>
          </pc:sldLayoutMkLst>
        </pc:sldLayoutChg>
        <pc:sldLayoutChg chg="add del mod replId">
          <pc:chgData name="Sarah Campbell (2536765)" userId="S::2536765@student.uwtsd.ac.uk::536bc4b8-37d5-4828-8afc-8de205c865b4" providerId="AD" clId="Web-{B927D448-4060-55D2-83F0-AE46DFF2D75D}" dt="2026-10-13T15:28:10.099" v="101"/>
          <pc:sldLayoutMkLst>
            <pc:docMk/>
            <pc:sldMasterMk cId="1091633472" sldId="2147483816"/>
            <pc:sldLayoutMk cId="2801199611" sldId="2147483824"/>
          </pc:sldLayoutMkLst>
        </pc:sldLayoutChg>
        <pc:sldLayoutChg chg="add del mod replId">
          <pc:chgData name="Sarah Campbell (2536765)" userId="S::2536765@student.uwtsd.ac.uk::536bc4b8-37d5-4828-8afc-8de205c865b4" providerId="AD" clId="Web-{B927D448-4060-55D2-83F0-AE46DFF2D75D}" dt="2026-10-13T15:28:10.099" v="101"/>
          <pc:sldLayoutMkLst>
            <pc:docMk/>
            <pc:sldMasterMk cId="1091633472" sldId="2147483816"/>
            <pc:sldLayoutMk cId="3758673991" sldId="2147483825"/>
          </pc:sldLayoutMkLst>
        </pc:sldLayoutChg>
        <pc:sldLayoutChg chg="add del mod replId">
          <pc:chgData name="Sarah Campbell (2536765)" userId="S::2536765@student.uwtsd.ac.uk::536bc4b8-37d5-4828-8afc-8de205c865b4" providerId="AD" clId="Web-{B927D448-4060-55D2-83F0-AE46DFF2D75D}" dt="2026-10-13T15:28:10.099" v="101"/>
          <pc:sldLayoutMkLst>
            <pc:docMk/>
            <pc:sldMasterMk cId="1091633472" sldId="2147483816"/>
            <pc:sldLayoutMk cId="1051241270" sldId="2147483826"/>
          </pc:sldLayoutMkLst>
        </pc:sldLayoutChg>
        <pc:sldLayoutChg chg="add del mod replId">
          <pc:chgData name="Sarah Campbell (2536765)" userId="S::2536765@student.uwtsd.ac.uk::536bc4b8-37d5-4828-8afc-8de205c865b4" providerId="AD" clId="Web-{B927D448-4060-55D2-83F0-AE46DFF2D75D}" dt="2026-10-13T15:28:10.099" v="101"/>
          <pc:sldLayoutMkLst>
            <pc:docMk/>
            <pc:sldMasterMk cId="1091633472" sldId="2147483816"/>
            <pc:sldLayoutMk cId="163044675" sldId="2147483827"/>
          </pc:sldLayoutMkLst>
        </pc:sldLayoutChg>
        <pc:sldLayoutChg chg="add del mod replId">
          <pc:chgData name="Sarah Campbell (2536765)" userId="S::2536765@student.uwtsd.ac.uk::536bc4b8-37d5-4828-8afc-8de205c865b4" providerId="AD" clId="Web-{B927D448-4060-55D2-83F0-AE46DFF2D75D}" dt="2026-10-13T15:28:10.099" v="101"/>
          <pc:sldLayoutMkLst>
            <pc:docMk/>
            <pc:sldMasterMk cId="1091633472" sldId="2147483816"/>
            <pc:sldLayoutMk cId="3236610335" sldId="2147483828"/>
          </pc:sldLayoutMkLst>
        </pc:sldLayoutChg>
        <pc:sldLayoutChg chg="add del mod replId">
          <pc:chgData name="Sarah Campbell (2536765)" userId="S::2536765@student.uwtsd.ac.uk::536bc4b8-37d5-4828-8afc-8de205c865b4" providerId="AD" clId="Web-{B927D448-4060-55D2-83F0-AE46DFF2D75D}" dt="2026-10-13T15:28:10.099" v="101"/>
          <pc:sldLayoutMkLst>
            <pc:docMk/>
            <pc:sldMasterMk cId="1091633472" sldId="2147483816"/>
            <pc:sldLayoutMk cId="4231609165" sldId="2147483829"/>
          </pc:sldLayoutMkLst>
        </pc:sldLayoutChg>
        <pc:sldLayoutChg chg="add del mod replId">
          <pc:chgData name="Sarah Campbell (2536765)" userId="S::2536765@student.uwtsd.ac.uk::536bc4b8-37d5-4828-8afc-8de205c865b4" providerId="AD" clId="Web-{B927D448-4060-55D2-83F0-AE46DFF2D75D}" dt="2026-10-13T15:28:10.099" v="101"/>
          <pc:sldLayoutMkLst>
            <pc:docMk/>
            <pc:sldMasterMk cId="1091633472" sldId="2147483816"/>
            <pc:sldLayoutMk cId="3669280063" sldId="2147483830"/>
          </pc:sldLayoutMkLst>
        </pc:sldLayoutChg>
        <pc:sldLayoutChg chg="add del mod replId">
          <pc:chgData name="Sarah Campbell (2536765)" userId="S::2536765@student.uwtsd.ac.uk::536bc4b8-37d5-4828-8afc-8de205c865b4" providerId="AD" clId="Web-{B927D448-4060-55D2-83F0-AE46DFF2D75D}" dt="2026-10-13T15:28:10.099" v="101"/>
          <pc:sldLayoutMkLst>
            <pc:docMk/>
            <pc:sldMasterMk cId="1091633472" sldId="2147483816"/>
            <pc:sldLayoutMk cId="1730656680" sldId="2147483831"/>
          </pc:sldLayoutMkLst>
        </pc:sldLayoutChg>
        <pc:sldLayoutChg chg="add del mod replId">
          <pc:chgData name="Sarah Campbell (2536765)" userId="S::2536765@student.uwtsd.ac.uk::536bc4b8-37d5-4828-8afc-8de205c865b4" providerId="AD" clId="Web-{B927D448-4060-55D2-83F0-AE46DFF2D75D}" dt="2026-10-13T15:28:10.099" v="101"/>
          <pc:sldLayoutMkLst>
            <pc:docMk/>
            <pc:sldMasterMk cId="1091633472" sldId="2147483816"/>
            <pc:sldLayoutMk cId="2536847795" sldId="2147483832"/>
          </pc:sldLayoutMkLst>
        </pc:sldLayoutChg>
        <pc:sldLayoutChg chg="add del mod replId">
          <pc:chgData name="Sarah Campbell (2536765)" userId="S::2536765@student.uwtsd.ac.uk::536bc4b8-37d5-4828-8afc-8de205c865b4" providerId="AD" clId="Web-{B927D448-4060-55D2-83F0-AE46DFF2D75D}" dt="2026-10-13T15:28:10.099" v="101"/>
          <pc:sldLayoutMkLst>
            <pc:docMk/>
            <pc:sldMasterMk cId="1091633472" sldId="2147483816"/>
            <pc:sldLayoutMk cId="761573470" sldId="2147483833"/>
          </pc:sldLayoutMkLst>
        </pc:sldLayoutChg>
      </pc:sldMasterChg>
      <pc:sldMasterChg chg="add del addSldLayout delSldLayout modSldLayout">
        <pc:chgData name="Sarah Campbell (2536765)" userId="S::2536765@student.uwtsd.ac.uk::536bc4b8-37d5-4828-8afc-8de205c865b4" providerId="AD" clId="Web-{B927D448-4060-55D2-83F0-AE46DFF2D75D}" dt="2026-10-13T15:32:14.849" v="103"/>
        <pc:sldMasterMkLst>
          <pc:docMk/>
          <pc:sldMasterMk cId="2040571630" sldId="2147483834"/>
        </pc:sldMasterMkLst>
        <pc:sldLayoutChg chg="add del mod replId">
          <pc:chgData name="Sarah Campbell (2536765)" userId="S::2536765@student.uwtsd.ac.uk::536bc4b8-37d5-4828-8afc-8de205c865b4" providerId="AD" clId="Web-{B927D448-4060-55D2-83F0-AE46DFF2D75D}" dt="2026-10-13T15:32:14.849" v="103"/>
          <pc:sldLayoutMkLst>
            <pc:docMk/>
            <pc:sldMasterMk cId="2040571630" sldId="2147483834"/>
            <pc:sldLayoutMk cId="491869517" sldId="2147483835"/>
          </pc:sldLayoutMkLst>
        </pc:sldLayoutChg>
        <pc:sldLayoutChg chg="add del mod replId">
          <pc:chgData name="Sarah Campbell (2536765)" userId="S::2536765@student.uwtsd.ac.uk::536bc4b8-37d5-4828-8afc-8de205c865b4" providerId="AD" clId="Web-{B927D448-4060-55D2-83F0-AE46DFF2D75D}" dt="2026-10-13T15:32:14.849" v="103"/>
          <pc:sldLayoutMkLst>
            <pc:docMk/>
            <pc:sldMasterMk cId="2040571630" sldId="2147483834"/>
            <pc:sldLayoutMk cId="2318872094" sldId="2147483836"/>
          </pc:sldLayoutMkLst>
        </pc:sldLayoutChg>
        <pc:sldLayoutChg chg="add del mod replId">
          <pc:chgData name="Sarah Campbell (2536765)" userId="S::2536765@student.uwtsd.ac.uk::536bc4b8-37d5-4828-8afc-8de205c865b4" providerId="AD" clId="Web-{B927D448-4060-55D2-83F0-AE46DFF2D75D}" dt="2026-10-13T15:32:14.849" v="103"/>
          <pc:sldLayoutMkLst>
            <pc:docMk/>
            <pc:sldMasterMk cId="2040571630" sldId="2147483834"/>
            <pc:sldLayoutMk cId="1024093533" sldId="2147483837"/>
          </pc:sldLayoutMkLst>
        </pc:sldLayoutChg>
        <pc:sldLayoutChg chg="add del mod replId">
          <pc:chgData name="Sarah Campbell (2536765)" userId="S::2536765@student.uwtsd.ac.uk::536bc4b8-37d5-4828-8afc-8de205c865b4" providerId="AD" clId="Web-{B927D448-4060-55D2-83F0-AE46DFF2D75D}" dt="2026-10-13T15:32:14.849" v="103"/>
          <pc:sldLayoutMkLst>
            <pc:docMk/>
            <pc:sldMasterMk cId="2040571630" sldId="2147483834"/>
            <pc:sldLayoutMk cId="2592769725" sldId="2147483838"/>
          </pc:sldLayoutMkLst>
        </pc:sldLayoutChg>
        <pc:sldLayoutChg chg="add del mod replId">
          <pc:chgData name="Sarah Campbell (2536765)" userId="S::2536765@student.uwtsd.ac.uk::536bc4b8-37d5-4828-8afc-8de205c865b4" providerId="AD" clId="Web-{B927D448-4060-55D2-83F0-AE46DFF2D75D}" dt="2026-10-13T15:32:14.849" v="103"/>
          <pc:sldLayoutMkLst>
            <pc:docMk/>
            <pc:sldMasterMk cId="2040571630" sldId="2147483834"/>
            <pc:sldLayoutMk cId="4248239718" sldId="2147483839"/>
          </pc:sldLayoutMkLst>
        </pc:sldLayoutChg>
        <pc:sldLayoutChg chg="add del mod replId">
          <pc:chgData name="Sarah Campbell (2536765)" userId="S::2536765@student.uwtsd.ac.uk::536bc4b8-37d5-4828-8afc-8de205c865b4" providerId="AD" clId="Web-{B927D448-4060-55D2-83F0-AE46DFF2D75D}" dt="2026-10-13T15:32:14.849" v="103"/>
          <pc:sldLayoutMkLst>
            <pc:docMk/>
            <pc:sldMasterMk cId="2040571630" sldId="2147483834"/>
            <pc:sldLayoutMk cId="2641260378" sldId="2147483840"/>
          </pc:sldLayoutMkLst>
        </pc:sldLayoutChg>
        <pc:sldLayoutChg chg="add del mod replId">
          <pc:chgData name="Sarah Campbell (2536765)" userId="S::2536765@student.uwtsd.ac.uk::536bc4b8-37d5-4828-8afc-8de205c865b4" providerId="AD" clId="Web-{B927D448-4060-55D2-83F0-AE46DFF2D75D}" dt="2026-10-13T15:32:14.849" v="103"/>
          <pc:sldLayoutMkLst>
            <pc:docMk/>
            <pc:sldMasterMk cId="2040571630" sldId="2147483834"/>
            <pc:sldLayoutMk cId="267922070" sldId="2147483841"/>
          </pc:sldLayoutMkLst>
        </pc:sldLayoutChg>
        <pc:sldLayoutChg chg="add del mod replId">
          <pc:chgData name="Sarah Campbell (2536765)" userId="S::2536765@student.uwtsd.ac.uk::536bc4b8-37d5-4828-8afc-8de205c865b4" providerId="AD" clId="Web-{B927D448-4060-55D2-83F0-AE46DFF2D75D}" dt="2026-10-13T15:32:14.849" v="103"/>
          <pc:sldLayoutMkLst>
            <pc:docMk/>
            <pc:sldMasterMk cId="2040571630" sldId="2147483834"/>
            <pc:sldLayoutMk cId="1973546995" sldId="2147483842"/>
          </pc:sldLayoutMkLst>
        </pc:sldLayoutChg>
        <pc:sldLayoutChg chg="add del mod replId">
          <pc:chgData name="Sarah Campbell (2536765)" userId="S::2536765@student.uwtsd.ac.uk::536bc4b8-37d5-4828-8afc-8de205c865b4" providerId="AD" clId="Web-{B927D448-4060-55D2-83F0-AE46DFF2D75D}" dt="2026-10-13T15:32:14.849" v="103"/>
          <pc:sldLayoutMkLst>
            <pc:docMk/>
            <pc:sldMasterMk cId="2040571630" sldId="2147483834"/>
            <pc:sldLayoutMk cId="2561184882" sldId="2147483843"/>
          </pc:sldLayoutMkLst>
        </pc:sldLayoutChg>
        <pc:sldLayoutChg chg="add del mod replId">
          <pc:chgData name="Sarah Campbell (2536765)" userId="S::2536765@student.uwtsd.ac.uk::536bc4b8-37d5-4828-8afc-8de205c865b4" providerId="AD" clId="Web-{B927D448-4060-55D2-83F0-AE46DFF2D75D}" dt="2026-10-13T15:32:14.849" v="103"/>
          <pc:sldLayoutMkLst>
            <pc:docMk/>
            <pc:sldMasterMk cId="2040571630" sldId="2147483834"/>
            <pc:sldLayoutMk cId="3199078857" sldId="2147483844"/>
          </pc:sldLayoutMkLst>
        </pc:sldLayoutChg>
        <pc:sldLayoutChg chg="add del mod replId">
          <pc:chgData name="Sarah Campbell (2536765)" userId="S::2536765@student.uwtsd.ac.uk::536bc4b8-37d5-4828-8afc-8de205c865b4" providerId="AD" clId="Web-{B927D448-4060-55D2-83F0-AE46DFF2D75D}" dt="2026-10-13T15:32:14.849" v="103"/>
          <pc:sldLayoutMkLst>
            <pc:docMk/>
            <pc:sldMasterMk cId="2040571630" sldId="2147483834"/>
            <pc:sldLayoutMk cId="39584020" sldId="2147483845"/>
          </pc:sldLayoutMkLst>
        </pc:sldLayoutChg>
        <pc:sldLayoutChg chg="add del mod replId">
          <pc:chgData name="Sarah Campbell (2536765)" userId="S::2536765@student.uwtsd.ac.uk::536bc4b8-37d5-4828-8afc-8de205c865b4" providerId="AD" clId="Web-{B927D448-4060-55D2-83F0-AE46DFF2D75D}" dt="2026-10-13T15:32:14.849" v="103"/>
          <pc:sldLayoutMkLst>
            <pc:docMk/>
            <pc:sldMasterMk cId="2040571630" sldId="2147483834"/>
            <pc:sldLayoutMk cId="1521571216" sldId="2147483846"/>
          </pc:sldLayoutMkLst>
        </pc:sldLayoutChg>
        <pc:sldLayoutChg chg="add del mod replId">
          <pc:chgData name="Sarah Campbell (2536765)" userId="S::2536765@student.uwtsd.ac.uk::536bc4b8-37d5-4828-8afc-8de205c865b4" providerId="AD" clId="Web-{B927D448-4060-55D2-83F0-AE46DFF2D75D}" dt="2026-10-13T15:32:14.849" v="103"/>
          <pc:sldLayoutMkLst>
            <pc:docMk/>
            <pc:sldMasterMk cId="2040571630" sldId="2147483834"/>
            <pc:sldLayoutMk cId="750296004" sldId="2147483847"/>
          </pc:sldLayoutMkLst>
        </pc:sldLayoutChg>
        <pc:sldLayoutChg chg="add del mod replId">
          <pc:chgData name="Sarah Campbell (2536765)" userId="S::2536765@student.uwtsd.ac.uk::536bc4b8-37d5-4828-8afc-8de205c865b4" providerId="AD" clId="Web-{B927D448-4060-55D2-83F0-AE46DFF2D75D}" dt="2026-10-13T15:32:14.849" v="103"/>
          <pc:sldLayoutMkLst>
            <pc:docMk/>
            <pc:sldMasterMk cId="2040571630" sldId="2147483834"/>
            <pc:sldLayoutMk cId="3163864346" sldId="2147483848"/>
          </pc:sldLayoutMkLst>
        </pc:sldLayoutChg>
        <pc:sldLayoutChg chg="add del mod replId">
          <pc:chgData name="Sarah Campbell (2536765)" userId="S::2536765@student.uwtsd.ac.uk::536bc4b8-37d5-4828-8afc-8de205c865b4" providerId="AD" clId="Web-{B927D448-4060-55D2-83F0-AE46DFF2D75D}" dt="2026-10-13T15:32:14.849" v="103"/>
          <pc:sldLayoutMkLst>
            <pc:docMk/>
            <pc:sldMasterMk cId="2040571630" sldId="2147483834"/>
            <pc:sldLayoutMk cId="2795618566" sldId="2147483849"/>
          </pc:sldLayoutMkLst>
        </pc:sldLayoutChg>
        <pc:sldLayoutChg chg="add del mod replId">
          <pc:chgData name="Sarah Campbell (2536765)" userId="S::2536765@student.uwtsd.ac.uk::536bc4b8-37d5-4828-8afc-8de205c865b4" providerId="AD" clId="Web-{B927D448-4060-55D2-83F0-AE46DFF2D75D}" dt="2026-10-13T15:32:14.849" v="103"/>
          <pc:sldLayoutMkLst>
            <pc:docMk/>
            <pc:sldMasterMk cId="2040571630" sldId="2147483834"/>
            <pc:sldLayoutMk cId="714945513" sldId="2147483850"/>
          </pc:sldLayoutMkLst>
        </pc:sldLayoutChg>
        <pc:sldLayoutChg chg="add del mod replId">
          <pc:chgData name="Sarah Campbell (2536765)" userId="S::2536765@student.uwtsd.ac.uk::536bc4b8-37d5-4828-8afc-8de205c865b4" providerId="AD" clId="Web-{B927D448-4060-55D2-83F0-AE46DFF2D75D}" dt="2026-10-13T15:32:14.849" v="103"/>
          <pc:sldLayoutMkLst>
            <pc:docMk/>
            <pc:sldMasterMk cId="2040571630" sldId="2147483834"/>
            <pc:sldLayoutMk cId="158195866" sldId="2147483851"/>
          </pc:sldLayoutMkLst>
        </pc:sldLayoutChg>
      </pc:sldMasterChg>
      <pc:sldMasterChg chg="add del addSldLayout delSldLayout modSldLayout">
        <pc:chgData name="Sarah Campbell (2536765)" userId="S::2536765@student.uwtsd.ac.uk::536bc4b8-37d5-4828-8afc-8de205c865b4" providerId="AD" clId="Web-{B927D448-4060-55D2-83F0-AE46DFF2D75D}" dt="2026-10-13T15:32:21.443" v="104"/>
        <pc:sldMasterMkLst>
          <pc:docMk/>
          <pc:sldMasterMk cId="1310837431" sldId="2147483852"/>
        </pc:sldMasterMkLst>
        <pc:sldLayoutChg chg="add del mod replId">
          <pc:chgData name="Sarah Campbell (2536765)" userId="S::2536765@student.uwtsd.ac.uk::536bc4b8-37d5-4828-8afc-8de205c865b4" providerId="AD" clId="Web-{B927D448-4060-55D2-83F0-AE46DFF2D75D}" dt="2026-10-13T15:32:21.443" v="104"/>
          <pc:sldLayoutMkLst>
            <pc:docMk/>
            <pc:sldMasterMk cId="1310837431" sldId="2147483852"/>
            <pc:sldLayoutMk cId="393498380" sldId="2147483853"/>
          </pc:sldLayoutMkLst>
        </pc:sldLayoutChg>
        <pc:sldLayoutChg chg="add del mod replId">
          <pc:chgData name="Sarah Campbell (2536765)" userId="S::2536765@student.uwtsd.ac.uk::536bc4b8-37d5-4828-8afc-8de205c865b4" providerId="AD" clId="Web-{B927D448-4060-55D2-83F0-AE46DFF2D75D}" dt="2026-10-13T15:32:21.443" v="104"/>
          <pc:sldLayoutMkLst>
            <pc:docMk/>
            <pc:sldMasterMk cId="1310837431" sldId="2147483852"/>
            <pc:sldLayoutMk cId="60706174" sldId="2147483854"/>
          </pc:sldLayoutMkLst>
        </pc:sldLayoutChg>
        <pc:sldLayoutChg chg="add del mod replId">
          <pc:chgData name="Sarah Campbell (2536765)" userId="S::2536765@student.uwtsd.ac.uk::536bc4b8-37d5-4828-8afc-8de205c865b4" providerId="AD" clId="Web-{B927D448-4060-55D2-83F0-AE46DFF2D75D}" dt="2026-10-13T15:32:21.443" v="104"/>
          <pc:sldLayoutMkLst>
            <pc:docMk/>
            <pc:sldMasterMk cId="1310837431" sldId="2147483852"/>
            <pc:sldLayoutMk cId="3205027594" sldId="2147483855"/>
          </pc:sldLayoutMkLst>
        </pc:sldLayoutChg>
        <pc:sldLayoutChg chg="add del mod replId">
          <pc:chgData name="Sarah Campbell (2536765)" userId="S::2536765@student.uwtsd.ac.uk::536bc4b8-37d5-4828-8afc-8de205c865b4" providerId="AD" clId="Web-{B927D448-4060-55D2-83F0-AE46DFF2D75D}" dt="2026-10-13T15:32:21.443" v="104"/>
          <pc:sldLayoutMkLst>
            <pc:docMk/>
            <pc:sldMasterMk cId="1310837431" sldId="2147483852"/>
            <pc:sldLayoutMk cId="308689564" sldId="2147483856"/>
          </pc:sldLayoutMkLst>
        </pc:sldLayoutChg>
        <pc:sldLayoutChg chg="add del mod replId">
          <pc:chgData name="Sarah Campbell (2536765)" userId="S::2536765@student.uwtsd.ac.uk::536bc4b8-37d5-4828-8afc-8de205c865b4" providerId="AD" clId="Web-{B927D448-4060-55D2-83F0-AE46DFF2D75D}" dt="2026-10-13T15:32:21.443" v="104"/>
          <pc:sldLayoutMkLst>
            <pc:docMk/>
            <pc:sldMasterMk cId="1310837431" sldId="2147483852"/>
            <pc:sldLayoutMk cId="2368624827" sldId="2147483857"/>
          </pc:sldLayoutMkLst>
        </pc:sldLayoutChg>
        <pc:sldLayoutChg chg="add del mod replId">
          <pc:chgData name="Sarah Campbell (2536765)" userId="S::2536765@student.uwtsd.ac.uk::536bc4b8-37d5-4828-8afc-8de205c865b4" providerId="AD" clId="Web-{B927D448-4060-55D2-83F0-AE46DFF2D75D}" dt="2026-10-13T15:32:21.443" v="104"/>
          <pc:sldLayoutMkLst>
            <pc:docMk/>
            <pc:sldMasterMk cId="1310837431" sldId="2147483852"/>
            <pc:sldLayoutMk cId="2748941176" sldId="2147483858"/>
          </pc:sldLayoutMkLst>
        </pc:sldLayoutChg>
        <pc:sldLayoutChg chg="add del mod replId">
          <pc:chgData name="Sarah Campbell (2536765)" userId="S::2536765@student.uwtsd.ac.uk::536bc4b8-37d5-4828-8afc-8de205c865b4" providerId="AD" clId="Web-{B927D448-4060-55D2-83F0-AE46DFF2D75D}" dt="2026-10-13T15:32:21.443" v="104"/>
          <pc:sldLayoutMkLst>
            <pc:docMk/>
            <pc:sldMasterMk cId="1310837431" sldId="2147483852"/>
            <pc:sldLayoutMk cId="4217090724" sldId="2147483859"/>
          </pc:sldLayoutMkLst>
        </pc:sldLayoutChg>
        <pc:sldLayoutChg chg="add del mod replId">
          <pc:chgData name="Sarah Campbell (2536765)" userId="S::2536765@student.uwtsd.ac.uk::536bc4b8-37d5-4828-8afc-8de205c865b4" providerId="AD" clId="Web-{B927D448-4060-55D2-83F0-AE46DFF2D75D}" dt="2026-10-13T15:32:21.443" v="104"/>
          <pc:sldLayoutMkLst>
            <pc:docMk/>
            <pc:sldMasterMk cId="1310837431" sldId="2147483852"/>
            <pc:sldLayoutMk cId="3355354716" sldId="2147483860"/>
          </pc:sldLayoutMkLst>
        </pc:sldLayoutChg>
        <pc:sldLayoutChg chg="add del mod replId">
          <pc:chgData name="Sarah Campbell (2536765)" userId="S::2536765@student.uwtsd.ac.uk::536bc4b8-37d5-4828-8afc-8de205c865b4" providerId="AD" clId="Web-{B927D448-4060-55D2-83F0-AE46DFF2D75D}" dt="2026-10-13T15:32:21.443" v="104"/>
          <pc:sldLayoutMkLst>
            <pc:docMk/>
            <pc:sldMasterMk cId="1310837431" sldId="2147483852"/>
            <pc:sldLayoutMk cId="2904008019" sldId="2147483861"/>
          </pc:sldLayoutMkLst>
        </pc:sldLayoutChg>
        <pc:sldLayoutChg chg="add del mod replId">
          <pc:chgData name="Sarah Campbell (2536765)" userId="S::2536765@student.uwtsd.ac.uk::536bc4b8-37d5-4828-8afc-8de205c865b4" providerId="AD" clId="Web-{B927D448-4060-55D2-83F0-AE46DFF2D75D}" dt="2026-10-13T15:32:21.443" v="104"/>
          <pc:sldLayoutMkLst>
            <pc:docMk/>
            <pc:sldMasterMk cId="1310837431" sldId="2147483852"/>
            <pc:sldLayoutMk cId="2604942069" sldId="2147483862"/>
          </pc:sldLayoutMkLst>
        </pc:sldLayoutChg>
        <pc:sldLayoutChg chg="add del mod replId">
          <pc:chgData name="Sarah Campbell (2536765)" userId="S::2536765@student.uwtsd.ac.uk::536bc4b8-37d5-4828-8afc-8de205c865b4" providerId="AD" clId="Web-{B927D448-4060-55D2-83F0-AE46DFF2D75D}" dt="2026-10-13T15:32:21.443" v="104"/>
          <pc:sldLayoutMkLst>
            <pc:docMk/>
            <pc:sldMasterMk cId="1310837431" sldId="2147483852"/>
            <pc:sldLayoutMk cId="1649472179" sldId="2147483863"/>
          </pc:sldLayoutMkLst>
        </pc:sldLayoutChg>
      </pc:sldMasterChg>
      <pc:sldMasterChg chg="add del addSldLayout delSldLayout modSldLayout">
        <pc:chgData name="Sarah Campbell (2536765)" userId="S::2536765@student.uwtsd.ac.uk::536bc4b8-37d5-4828-8afc-8de205c865b4" providerId="AD" clId="Web-{B927D448-4060-55D2-83F0-AE46DFF2D75D}" dt="2026-10-13T15:32:23.631" v="105"/>
        <pc:sldMasterMkLst>
          <pc:docMk/>
          <pc:sldMasterMk cId="3142592277" sldId="2147483864"/>
        </pc:sldMasterMkLst>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1391446019" sldId="2147483865"/>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420789248" sldId="2147483866"/>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682234654" sldId="2147483867"/>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872341810" sldId="2147483868"/>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3756483846" sldId="2147483869"/>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1764660014" sldId="2147483870"/>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2113324315" sldId="2147483871"/>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254837435" sldId="2147483872"/>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143586714" sldId="2147483873"/>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1521923861" sldId="2147483874"/>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769146831" sldId="2147483875"/>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3634017579" sldId="2147483876"/>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2329746856" sldId="2147483877"/>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1589659424" sldId="2147483878"/>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2041627531" sldId="2147483879"/>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1930625774" sldId="2147483880"/>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1147333220" sldId="2147483881"/>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1590852951" sldId="2147483882"/>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2024904616" sldId="2147483883"/>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1241946983" sldId="2147483884"/>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4077271036" sldId="2147483885"/>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281061259" sldId="2147483886"/>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986743396" sldId="2147483887"/>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2271332468" sldId="2147483888"/>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1083398991" sldId="2147483889"/>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3527980148" sldId="2147483890"/>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592963363" sldId="2147483891"/>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443665569" sldId="2147483892"/>
          </pc:sldLayoutMkLst>
        </pc:sldLayoutChg>
        <pc:sldLayoutChg chg="add del mod replId">
          <pc:chgData name="Sarah Campbell (2536765)" userId="S::2536765@student.uwtsd.ac.uk::536bc4b8-37d5-4828-8afc-8de205c865b4" providerId="AD" clId="Web-{B927D448-4060-55D2-83F0-AE46DFF2D75D}" dt="2026-10-13T15:32:23.631" v="105"/>
          <pc:sldLayoutMkLst>
            <pc:docMk/>
            <pc:sldMasterMk cId="3142592277" sldId="2147483864"/>
            <pc:sldLayoutMk cId="883680972" sldId="2147483893"/>
          </pc:sldLayoutMkLst>
        </pc:sldLayoutChg>
      </pc:sldMasterChg>
      <pc:sldMasterChg chg="add del addSldLayout delSldLayout modSldLayout">
        <pc:chgData name="Sarah Campbell (2536765)" userId="S::2536765@student.uwtsd.ac.uk::536bc4b8-37d5-4828-8afc-8de205c865b4" providerId="AD" clId="Web-{B927D448-4060-55D2-83F0-AE46DFF2D75D}" dt="2026-10-13T15:32:34.882" v="106"/>
        <pc:sldMasterMkLst>
          <pc:docMk/>
          <pc:sldMasterMk cId="1631794417" sldId="2147483894"/>
        </pc:sldMasterMkLst>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2662417416" sldId="2147483895"/>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178735684" sldId="2147483896"/>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1522795608" sldId="2147483897"/>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4020208948" sldId="2147483898"/>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3204166451" sldId="2147483899"/>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4286422145" sldId="2147483900"/>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1325664944" sldId="2147483901"/>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743015802" sldId="2147483902"/>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2908071353" sldId="2147483903"/>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3689613578" sldId="2147483904"/>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3251455392" sldId="2147483905"/>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3038387864" sldId="2147483906"/>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3477862252" sldId="2147483907"/>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1971316828" sldId="2147483908"/>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2570493178" sldId="2147483909"/>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1676376106" sldId="2147483910"/>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4204921058" sldId="2147483911"/>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2827320185" sldId="2147483912"/>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4178060622" sldId="2147483913"/>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3437759387" sldId="2147483914"/>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514015411" sldId="2147483915"/>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2702288018" sldId="2147483916"/>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1993444519" sldId="2147483917"/>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2342872806" sldId="2147483918"/>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3805924207" sldId="2147483919"/>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409832669" sldId="2147483920"/>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182432685" sldId="2147483921"/>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1589407557" sldId="2147483922"/>
          </pc:sldLayoutMkLst>
        </pc:sldLayoutChg>
        <pc:sldLayoutChg chg="add del mod replId">
          <pc:chgData name="Sarah Campbell (2536765)" userId="S::2536765@student.uwtsd.ac.uk::536bc4b8-37d5-4828-8afc-8de205c865b4" providerId="AD" clId="Web-{B927D448-4060-55D2-83F0-AE46DFF2D75D}" dt="2026-10-13T15:32:34.882" v="106"/>
          <pc:sldLayoutMkLst>
            <pc:docMk/>
            <pc:sldMasterMk cId="1631794417" sldId="2147483894"/>
            <pc:sldLayoutMk cId="1658382209" sldId="2147483923"/>
          </pc:sldLayoutMkLst>
        </pc:sldLayoutChg>
      </pc:sldMasterChg>
      <pc:sldMasterChg chg="add del addSldLayout delSldLayout modSldLayout">
        <pc:chgData name="Sarah Campbell (2536765)" userId="S::2536765@student.uwtsd.ac.uk::536bc4b8-37d5-4828-8afc-8de205c865b4" providerId="AD" clId="Web-{B927D448-4060-55D2-83F0-AE46DFF2D75D}" dt="2026-10-13T15:32:44.945" v="107"/>
        <pc:sldMasterMkLst>
          <pc:docMk/>
          <pc:sldMasterMk cId="2125360420" sldId="2147483924"/>
        </pc:sldMasterMkLst>
        <pc:sldLayoutChg chg="add del mod replId">
          <pc:chgData name="Sarah Campbell (2536765)" userId="S::2536765@student.uwtsd.ac.uk::536bc4b8-37d5-4828-8afc-8de205c865b4" providerId="AD" clId="Web-{B927D448-4060-55D2-83F0-AE46DFF2D75D}" dt="2026-10-13T15:32:44.945" v="107"/>
          <pc:sldLayoutMkLst>
            <pc:docMk/>
            <pc:sldMasterMk cId="2125360420" sldId="2147483924"/>
            <pc:sldLayoutMk cId="3624338445" sldId="2147483925"/>
          </pc:sldLayoutMkLst>
        </pc:sldLayoutChg>
        <pc:sldLayoutChg chg="add del mod replId">
          <pc:chgData name="Sarah Campbell (2536765)" userId="S::2536765@student.uwtsd.ac.uk::536bc4b8-37d5-4828-8afc-8de205c865b4" providerId="AD" clId="Web-{B927D448-4060-55D2-83F0-AE46DFF2D75D}" dt="2026-10-13T15:32:44.945" v="107"/>
          <pc:sldLayoutMkLst>
            <pc:docMk/>
            <pc:sldMasterMk cId="2125360420" sldId="2147483924"/>
            <pc:sldLayoutMk cId="1421425666" sldId="2147483926"/>
          </pc:sldLayoutMkLst>
        </pc:sldLayoutChg>
        <pc:sldLayoutChg chg="add del mod replId">
          <pc:chgData name="Sarah Campbell (2536765)" userId="S::2536765@student.uwtsd.ac.uk::536bc4b8-37d5-4828-8afc-8de205c865b4" providerId="AD" clId="Web-{B927D448-4060-55D2-83F0-AE46DFF2D75D}" dt="2026-10-13T15:32:44.945" v="107"/>
          <pc:sldLayoutMkLst>
            <pc:docMk/>
            <pc:sldMasterMk cId="2125360420" sldId="2147483924"/>
            <pc:sldLayoutMk cId="1494431314" sldId="2147483927"/>
          </pc:sldLayoutMkLst>
        </pc:sldLayoutChg>
        <pc:sldLayoutChg chg="add del mod replId">
          <pc:chgData name="Sarah Campbell (2536765)" userId="S::2536765@student.uwtsd.ac.uk::536bc4b8-37d5-4828-8afc-8de205c865b4" providerId="AD" clId="Web-{B927D448-4060-55D2-83F0-AE46DFF2D75D}" dt="2026-10-13T15:32:44.945" v="107"/>
          <pc:sldLayoutMkLst>
            <pc:docMk/>
            <pc:sldMasterMk cId="2125360420" sldId="2147483924"/>
            <pc:sldLayoutMk cId="3609909104" sldId="2147483928"/>
          </pc:sldLayoutMkLst>
        </pc:sldLayoutChg>
        <pc:sldLayoutChg chg="add del mod replId">
          <pc:chgData name="Sarah Campbell (2536765)" userId="S::2536765@student.uwtsd.ac.uk::536bc4b8-37d5-4828-8afc-8de205c865b4" providerId="AD" clId="Web-{B927D448-4060-55D2-83F0-AE46DFF2D75D}" dt="2026-10-13T15:32:44.945" v="107"/>
          <pc:sldLayoutMkLst>
            <pc:docMk/>
            <pc:sldMasterMk cId="2125360420" sldId="2147483924"/>
            <pc:sldLayoutMk cId="2880784235" sldId="2147483929"/>
          </pc:sldLayoutMkLst>
        </pc:sldLayoutChg>
        <pc:sldLayoutChg chg="add del mod replId">
          <pc:chgData name="Sarah Campbell (2536765)" userId="S::2536765@student.uwtsd.ac.uk::536bc4b8-37d5-4828-8afc-8de205c865b4" providerId="AD" clId="Web-{B927D448-4060-55D2-83F0-AE46DFF2D75D}" dt="2026-10-13T15:32:44.945" v="107"/>
          <pc:sldLayoutMkLst>
            <pc:docMk/>
            <pc:sldMasterMk cId="2125360420" sldId="2147483924"/>
            <pc:sldLayoutMk cId="3762199650" sldId="2147483930"/>
          </pc:sldLayoutMkLst>
        </pc:sldLayoutChg>
        <pc:sldLayoutChg chg="add del mod replId">
          <pc:chgData name="Sarah Campbell (2536765)" userId="S::2536765@student.uwtsd.ac.uk::536bc4b8-37d5-4828-8afc-8de205c865b4" providerId="AD" clId="Web-{B927D448-4060-55D2-83F0-AE46DFF2D75D}" dt="2026-10-13T15:32:44.945" v="107"/>
          <pc:sldLayoutMkLst>
            <pc:docMk/>
            <pc:sldMasterMk cId="2125360420" sldId="2147483924"/>
            <pc:sldLayoutMk cId="2973952802" sldId="2147483931"/>
          </pc:sldLayoutMkLst>
        </pc:sldLayoutChg>
        <pc:sldLayoutChg chg="add del mod replId">
          <pc:chgData name="Sarah Campbell (2536765)" userId="S::2536765@student.uwtsd.ac.uk::536bc4b8-37d5-4828-8afc-8de205c865b4" providerId="AD" clId="Web-{B927D448-4060-55D2-83F0-AE46DFF2D75D}" dt="2026-10-13T15:32:44.945" v="107"/>
          <pc:sldLayoutMkLst>
            <pc:docMk/>
            <pc:sldMasterMk cId="2125360420" sldId="2147483924"/>
            <pc:sldLayoutMk cId="571204560" sldId="2147483932"/>
          </pc:sldLayoutMkLst>
        </pc:sldLayoutChg>
        <pc:sldLayoutChg chg="add del mod replId">
          <pc:chgData name="Sarah Campbell (2536765)" userId="S::2536765@student.uwtsd.ac.uk::536bc4b8-37d5-4828-8afc-8de205c865b4" providerId="AD" clId="Web-{B927D448-4060-55D2-83F0-AE46DFF2D75D}" dt="2026-10-13T15:32:44.945" v="107"/>
          <pc:sldLayoutMkLst>
            <pc:docMk/>
            <pc:sldMasterMk cId="2125360420" sldId="2147483924"/>
            <pc:sldLayoutMk cId="6315342" sldId="2147483933"/>
          </pc:sldLayoutMkLst>
        </pc:sldLayoutChg>
        <pc:sldLayoutChg chg="add del mod replId">
          <pc:chgData name="Sarah Campbell (2536765)" userId="S::2536765@student.uwtsd.ac.uk::536bc4b8-37d5-4828-8afc-8de205c865b4" providerId="AD" clId="Web-{B927D448-4060-55D2-83F0-AE46DFF2D75D}" dt="2026-10-13T15:32:44.945" v="107"/>
          <pc:sldLayoutMkLst>
            <pc:docMk/>
            <pc:sldMasterMk cId="2125360420" sldId="2147483924"/>
            <pc:sldLayoutMk cId="1013743830" sldId="2147483934"/>
          </pc:sldLayoutMkLst>
        </pc:sldLayoutChg>
        <pc:sldLayoutChg chg="add del mod replId">
          <pc:chgData name="Sarah Campbell (2536765)" userId="S::2536765@student.uwtsd.ac.uk::536bc4b8-37d5-4828-8afc-8de205c865b4" providerId="AD" clId="Web-{B927D448-4060-55D2-83F0-AE46DFF2D75D}" dt="2026-10-13T15:32:44.945" v="107"/>
          <pc:sldLayoutMkLst>
            <pc:docMk/>
            <pc:sldMasterMk cId="2125360420" sldId="2147483924"/>
            <pc:sldLayoutMk cId="2852055535" sldId="2147483935"/>
          </pc:sldLayoutMkLst>
        </pc:sldLayoutChg>
        <pc:sldLayoutChg chg="add del mod replId">
          <pc:chgData name="Sarah Campbell (2536765)" userId="S::2536765@student.uwtsd.ac.uk::536bc4b8-37d5-4828-8afc-8de205c865b4" providerId="AD" clId="Web-{B927D448-4060-55D2-83F0-AE46DFF2D75D}" dt="2026-10-13T15:32:44.945" v="107"/>
          <pc:sldLayoutMkLst>
            <pc:docMk/>
            <pc:sldMasterMk cId="2125360420" sldId="2147483924"/>
            <pc:sldLayoutMk cId="2691911538" sldId="2147483936"/>
          </pc:sldLayoutMkLst>
        </pc:sldLayoutChg>
        <pc:sldLayoutChg chg="add del mod replId">
          <pc:chgData name="Sarah Campbell (2536765)" userId="S::2536765@student.uwtsd.ac.uk::536bc4b8-37d5-4828-8afc-8de205c865b4" providerId="AD" clId="Web-{B927D448-4060-55D2-83F0-AE46DFF2D75D}" dt="2026-10-13T15:32:44.945" v="107"/>
          <pc:sldLayoutMkLst>
            <pc:docMk/>
            <pc:sldMasterMk cId="2125360420" sldId="2147483924"/>
            <pc:sldLayoutMk cId="2306361261" sldId="2147483937"/>
          </pc:sldLayoutMkLst>
        </pc:sldLayoutChg>
        <pc:sldLayoutChg chg="add del mod replId">
          <pc:chgData name="Sarah Campbell (2536765)" userId="S::2536765@student.uwtsd.ac.uk::536bc4b8-37d5-4828-8afc-8de205c865b4" providerId="AD" clId="Web-{B927D448-4060-55D2-83F0-AE46DFF2D75D}" dt="2026-10-13T15:32:44.945" v="107"/>
          <pc:sldLayoutMkLst>
            <pc:docMk/>
            <pc:sldMasterMk cId="2125360420" sldId="2147483924"/>
            <pc:sldLayoutMk cId="3103884942" sldId="2147483938"/>
          </pc:sldLayoutMkLst>
        </pc:sldLayoutChg>
        <pc:sldLayoutChg chg="add del mod replId">
          <pc:chgData name="Sarah Campbell (2536765)" userId="S::2536765@student.uwtsd.ac.uk::536bc4b8-37d5-4828-8afc-8de205c865b4" providerId="AD" clId="Web-{B927D448-4060-55D2-83F0-AE46DFF2D75D}" dt="2026-10-13T15:32:44.945" v="107"/>
          <pc:sldLayoutMkLst>
            <pc:docMk/>
            <pc:sldMasterMk cId="2125360420" sldId="2147483924"/>
            <pc:sldLayoutMk cId="1315622593" sldId="2147483939"/>
          </pc:sldLayoutMkLst>
        </pc:sldLayoutChg>
        <pc:sldLayoutChg chg="add del mod replId">
          <pc:chgData name="Sarah Campbell (2536765)" userId="S::2536765@student.uwtsd.ac.uk::536bc4b8-37d5-4828-8afc-8de205c865b4" providerId="AD" clId="Web-{B927D448-4060-55D2-83F0-AE46DFF2D75D}" dt="2026-10-13T15:32:44.945" v="107"/>
          <pc:sldLayoutMkLst>
            <pc:docMk/>
            <pc:sldMasterMk cId="2125360420" sldId="2147483924"/>
            <pc:sldLayoutMk cId="8555868" sldId="2147483940"/>
          </pc:sldLayoutMkLst>
        </pc:sldLayoutChg>
        <pc:sldLayoutChg chg="add del mod replId">
          <pc:chgData name="Sarah Campbell (2536765)" userId="S::2536765@student.uwtsd.ac.uk::536bc4b8-37d5-4828-8afc-8de205c865b4" providerId="AD" clId="Web-{B927D448-4060-55D2-83F0-AE46DFF2D75D}" dt="2026-10-13T15:32:44.945" v="107"/>
          <pc:sldLayoutMkLst>
            <pc:docMk/>
            <pc:sldMasterMk cId="2125360420" sldId="2147483924"/>
            <pc:sldLayoutMk cId="119553213" sldId="2147483941"/>
          </pc:sldLayoutMkLst>
        </pc:sldLayoutChg>
      </pc:sldMasterChg>
      <pc:sldMasterChg chg="add addSldLayout modSldLayout">
        <pc:chgData name="Sarah Campbell (2536765)" userId="S::2536765@student.uwtsd.ac.uk::536bc4b8-37d5-4828-8afc-8de205c865b4" providerId="AD" clId="Web-{B927D448-4060-55D2-83F0-AE46DFF2D75D}" dt="2026-10-13T15:32:44.945" v="107"/>
        <pc:sldMasterMkLst>
          <pc:docMk/>
          <pc:sldMasterMk cId="2794023028" sldId="2147483942"/>
        </pc:sldMasterMkLst>
        <pc:sldLayoutChg chg="add mod replId">
          <pc:chgData name="Sarah Campbell (2536765)" userId="S::2536765@student.uwtsd.ac.uk::536bc4b8-37d5-4828-8afc-8de205c865b4" providerId="AD" clId="Web-{B927D448-4060-55D2-83F0-AE46DFF2D75D}" dt="2026-10-13T15:32:44.945" v="107"/>
          <pc:sldLayoutMkLst>
            <pc:docMk/>
            <pc:sldMasterMk cId="2794023028" sldId="2147483942"/>
            <pc:sldLayoutMk cId="2478147744" sldId="2147483943"/>
          </pc:sldLayoutMkLst>
        </pc:sldLayoutChg>
        <pc:sldLayoutChg chg="add mod replId">
          <pc:chgData name="Sarah Campbell (2536765)" userId="S::2536765@student.uwtsd.ac.uk::536bc4b8-37d5-4828-8afc-8de205c865b4" providerId="AD" clId="Web-{B927D448-4060-55D2-83F0-AE46DFF2D75D}" dt="2026-10-13T15:32:44.945" v="107"/>
          <pc:sldLayoutMkLst>
            <pc:docMk/>
            <pc:sldMasterMk cId="2794023028" sldId="2147483942"/>
            <pc:sldLayoutMk cId="2227795957" sldId="2147483944"/>
          </pc:sldLayoutMkLst>
        </pc:sldLayoutChg>
        <pc:sldLayoutChg chg="add mod replId">
          <pc:chgData name="Sarah Campbell (2536765)" userId="S::2536765@student.uwtsd.ac.uk::536bc4b8-37d5-4828-8afc-8de205c865b4" providerId="AD" clId="Web-{B927D448-4060-55D2-83F0-AE46DFF2D75D}" dt="2026-10-13T15:32:44.945" v="107"/>
          <pc:sldLayoutMkLst>
            <pc:docMk/>
            <pc:sldMasterMk cId="2794023028" sldId="2147483942"/>
            <pc:sldLayoutMk cId="2696860081" sldId="2147483945"/>
          </pc:sldLayoutMkLst>
        </pc:sldLayoutChg>
        <pc:sldLayoutChg chg="add mod replId">
          <pc:chgData name="Sarah Campbell (2536765)" userId="S::2536765@student.uwtsd.ac.uk::536bc4b8-37d5-4828-8afc-8de205c865b4" providerId="AD" clId="Web-{B927D448-4060-55D2-83F0-AE46DFF2D75D}" dt="2026-10-13T15:32:44.945" v="107"/>
          <pc:sldLayoutMkLst>
            <pc:docMk/>
            <pc:sldMasterMk cId="2794023028" sldId="2147483942"/>
            <pc:sldLayoutMk cId="2185259664" sldId="2147483946"/>
          </pc:sldLayoutMkLst>
        </pc:sldLayoutChg>
        <pc:sldLayoutChg chg="add mod replId">
          <pc:chgData name="Sarah Campbell (2536765)" userId="S::2536765@student.uwtsd.ac.uk::536bc4b8-37d5-4828-8afc-8de205c865b4" providerId="AD" clId="Web-{B927D448-4060-55D2-83F0-AE46DFF2D75D}" dt="2026-10-13T15:32:44.945" v="107"/>
          <pc:sldLayoutMkLst>
            <pc:docMk/>
            <pc:sldMasterMk cId="2794023028" sldId="2147483942"/>
            <pc:sldLayoutMk cId="353113005" sldId="2147483947"/>
          </pc:sldLayoutMkLst>
        </pc:sldLayoutChg>
        <pc:sldLayoutChg chg="add mod replId">
          <pc:chgData name="Sarah Campbell (2536765)" userId="S::2536765@student.uwtsd.ac.uk::536bc4b8-37d5-4828-8afc-8de205c865b4" providerId="AD" clId="Web-{B927D448-4060-55D2-83F0-AE46DFF2D75D}" dt="2026-10-13T15:32:44.945" v="107"/>
          <pc:sldLayoutMkLst>
            <pc:docMk/>
            <pc:sldMasterMk cId="2794023028" sldId="2147483942"/>
            <pc:sldLayoutMk cId="3684375013" sldId="2147483948"/>
          </pc:sldLayoutMkLst>
        </pc:sldLayoutChg>
        <pc:sldLayoutChg chg="add mod replId">
          <pc:chgData name="Sarah Campbell (2536765)" userId="S::2536765@student.uwtsd.ac.uk::536bc4b8-37d5-4828-8afc-8de205c865b4" providerId="AD" clId="Web-{B927D448-4060-55D2-83F0-AE46DFF2D75D}" dt="2026-10-13T15:32:44.945" v="107"/>
          <pc:sldLayoutMkLst>
            <pc:docMk/>
            <pc:sldMasterMk cId="2794023028" sldId="2147483942"/>
            <pc:sldLayoutMk cId="249765487" sldId="2147483949"/>
          </pc:sldLayoutMkLst>
        </pc:sldLayoutChg>
        <pc:sldLayoutChg chg="add mod replId">
          <pc:chgData name="Sarah Campbell (2536765)" userId="S::2536765@student.uwtsd.ac.uk::536bc4b8-37d5-4828-8afc-8de205c865b4" providerId="AD" clId="Web-{B927D448-4060-55D2-83F0-AE46DFF2D75D}" dt="2026-10-13T15:32:44.945" v="107"/>
          <pc:sldLayoutMkLst>
            <pc:docMk/>
            <pc:sldMasterMk cId="2794023028" sldId="2147483942"/>
            <pc:sldLayoutMk cId="3664442075" sldId="2147483950"/>
          </pc:sldLayoutMkLst>
        </pc:sldLayoutChg>
        <pc:sldLayoutChg chg="add mod replId">
          <pc:chgData name="Sarah Campbell (2536765)" userId="S::2536765@student.uwtsd.ac.uk::536bc4b8-37d5-4828-8afc-8de205c865b4" providerId="AD" clId="Web-{B927D448-4060-55D2-83F0-AE46DFF2D75D}" dt="2026-10-13T15:32:44.945" v="107"/>
          <pc:sldLayoutMkLst>
            <pc:docMk/>
            <pc:sldMasterMk cId="2794023028" sldId="2147483942"/>
            <pc:sldLayoutMk cId="302074354" sldId="2147483951"/>
          </pc:sldLayoutMkLst>
        </pc:sldLayoutChg>
        <pc:sldLayoutChg chg="add mod replId">
          <pc:chgData name="Sarah Campbell (2536765)" userId="S::2536765@student.uwtsd.ac.uk::536bc4b8-37d5-4828-8afc-8de205c865b4" providerId="AD" clId="Web-{B927D448-4060-55D2-83F0-AE46DFF2D75D}" dt="2026-10-13T15:32:44.945" v="107"/>
          <pc:sldLayoutMkLst>
            <pc:docMk/>
            <pc:sldMasterMk cId="2794023028" sldId="2147483942"/>
            <pc:sldLayoutMk cId="2428231679" sldId="2147483952"/>
          </pc:sldLayoutMkLst>
        </pc:sldLayoutChg>
        <pc:sldLayoutChg chg="add mod replId">
          <pc:chgData name="Sarah Campbell (2536765)" userId="S::2536765@student.uwtsd.ac.uk::536bc4b8-37d5-4828-8afc-8de205c865b4" providerId="AD" clId="Web-{B927D448-4060-55D2-83F0-AE46DFF2D75D}" dt="2026-10-13T15:32:44.945" v="107"/>
          <pc:sldLayoutMkLst>
            <pc:docMk/>
            <pc:sldMasterMk cId="2794023028" sldId="2147483942"/>
            <pc:sldLayoutMk cId="1457276624" sldId="2147483953"/>
          </pc:sldLayoutMkLst>
        </pc:sldLayoutChg>
        <pc:sldLayoutChg chg="add mod replId">
          <pc:chgData name="Sarah Campbell (2536765)" userId="S::2536765@student.uwtsd.ac.uk::536bc4b8-37d5-4828-8afc-8de205c865b4" providerId="AD" clId="Web-{B927D448-4060-55D2-83F0-AE46DFF2D75D}" dt="2026-10-13T15:32:44.945" v="107"/>
          <pc:sldLayoutMkLst>
            <pc:docMk/>
            <pc:sldMasterMk cId="2794023028" sldId="2147483942"/>
            <pc:sldLayoutMk cId="875816238" sldId="2147483954"/>
          </pc:sldLayoutMkLst>
        </pc:sldLayoutChg>
        <pc:sldLayoutChg chg="add mod replId">
          <pc:chgData name="Sarah Campbell (2536765)" userId="S::2536765@student.uwtsd.ac.uk::536bc4b8-37d5-4828-8afc-8de205c865b4" providerId="AD" clId="Web-{B927D448-4060-55D2-83F0-AE46DFF2D75D}" dt="2026-10-13T15:32:44.945" v="107"/>
          <pc:sldLayoutMkLst>
            <pc:docMk/>
            <pc:sldMasterMk cId="2794023028" sldId="2147483942"/>
            <pc:sldLayoutMk cId="665676034" sldId="2147483955"/>
          </pc:sldLayoutMkLst>
        </pc:sldLayoutChg>
        <pc:sldLayoutChg chg="add mod replId">
          <pc:chgData name="Sarah Campbell (2536765)" userId="S::2536765@student.uwtsd.ac.uk::536bc4b8-37d5-4828-8afc-8de205c865b4" providerId="AD" clId="Web-{B927D448-4060-55D2-83F0-AE46DFF2D75D}" dt="2026-10-13T15:32:44.945" v="107"/>
          <pc:sldLayoutMkLst>
            <pc:docMk/>
            <pc:sldMasterMk cId="2794023028" sldId="2147483942"/>
            <pc:sldLayoutMk cId="3343334262" sldId="2147483956"/>
          </pc:sldLayoutMkLst>
        </pc:sldLayoutChg>
        <pc:sldLayoutChg chg="add mod replId">
          <pc:chgData name="Sarah Campbell (2536765)" userId="S::2536765@student.uwtsd.ac.uk::536bc4b8-37d5-4828-8afc-8de205c865b4" providerId="AD" clId="Web-{B927D448-4060-55D2-83F0-AE46DFF2D75D}" dt="2026-10-13T15:32:44.945" v="107"/>
          <pc:sldLayoutMkLst>
            <pc:docMk/>
            <pc:sldMasterMk cId="2794023028" sldId="2147483942"/>
            <pc:sldLayoutMk cId="168846501" sldId="2147483957"/>
          </pc:sldLayoutMkLst>
        </pc:sldLayoutChg>
        <pc:sldLayoutChg chg="add mod replId">
          <pc:chgData name="Sarah Campbell (2536765)" userId="S::2536765@student.uwtsd.ac.uk::536bc4b8-37d5-4828-8afc-8de205c865b4" providerId="AD" clId="Web-{B927D448-4060-55D2-83F0-AE46DFF2D75D}" dt="2026-10-13T15:32:44.945" v="107"/>
          <pc:sldLayoutMkLst>
            <pc:docMk/>
            <pc:sldMasterMk cId="2794023028" sldId="2147483942"/>
            <pc:sldLayoutMk cId="2270672255" sldId="2147483958"/>
          </pc:sldLayoutMkLst>
        </pc:sldLayoutChg>
      </pc:sldMasterChg>
    </pc:docChg>
  </pc:docChgLst>
  <pc:docChgLst>
    <pc:chgData name="Karla Inocelia Menjivar De Perez (2535583)" userId="S::2535583@student.uwtsd.ac.uk::8d96d9d7-11dd-47bf-94fd-72aa6dcc6f30" providerId="AD" clId="Web-{C8C3E48C-7703-5BC7-95FF-7A53D8A1D30F}"/>
    <pc:docChg chg="addSld modSld">
      <pc:chgData name="Karla Inocelia Menjivar De Perez (2535583)" userId="S::2535583@student.uwtsd.ac.uk::8d96d9d7-11dd-47bf-94fd-72aa6dcc6f30" providerId="AD" clId="Web-{C8C3E48C-7703-5BC7-95FF-7A53D8A1D30F}" dt="2026-10-13T22:27:18.083" v="67" actId="14100"/>
      <pc:docMkLst>
        <pc:docMk/>
      </pc:docMkLst>
      <pc:sldChg chg="modSp">
        <pc:chgData name="Karla Inocelia Menjivar De Perez (2535583)" userId="S::2535583@student.uwtsd.ac.uk::8d96d9d7-11dd-47bf-94fd-72aa6dcc6f30" providerId="AD" clId="Web-{C8C3E48C-7703-5BC7-95FF-7A53D8A1D30F}" dt="2026-10-13T21:35:59.637" v="65" actId="20577"/>
        <pc:sldMkLst>
          <pc:docMk/>
          <pc:sldMk cId="2999349066" sldId="262"/>
        </pc:sldMkLst>
        <pc:spChg chg="mod">
          <ac:chgData name="Karla Inocelia Menjivar De Perez (2535583)" userId="S::2535583@student.uwtsd.ac.uk::8d96d9d7-11dd-47bf-94fd-72aa6dcc6f30" providerId="AD" clId="Web-{C8C3E48C-7703-5BC7-95FF-7A53D8A1D30F}" dt="2026-10-13T21:35:59.637" v="65" actId="20577"/>
          <ac:spMkLst>
            <pc:docMk/>
            <pc:sldMk cId="2999349066" sldId="262"/>
            <ac:spMk id="3" creationId="{4071C20E-DD6A-5BA6-C4F3-2C660E0CBB67}"/>
          </ac:spMkLst>
        </pc:spChg>
      </pc:sldChg>
      <pc:sldChg chg="modSp">
        <pc:chgData name="Karla Inocelia Menjivar De Perez (2535583)" userId="S::2535583@student.uwtsd.ac.uk::8d96d9d7-11dd-47bf-94fd-72aa6dcc6f30" providerId="AD" clId="Web-{C8C3E48C-7703-5BC7-95FF-7A53D8A1D30F}" dt="2026-10-13T21:31:46.190" v="50" actId="20577"/>
        <pc:sldMkLst>
          <pc:docMk/>
          <pc:sldMk cId="319984742" sldId="269"/>
        </pc:sldMkLst>
        <pc:spChg chg="mod">
          <ac:chgData name="Karla Inocelia Menjivar De Perez (2535583)" userId="S::2535583@student.uwtsd.ac.uk::8d96d9d7-11dd-47bf-94fd-72aa6dcc6f30" providerId="AD" clId="Web-{C8C3E48C-7703-5BC7-95FF-7A53D8A1D30F}" dt="2026-10-13T21:31:46.190" v="50" actId="20577"/>
          <ac:spMkLst>
            <pc:docMk/>
            <pc:sldMk cId="319984742" sldId="269"/>
            <ac:spMk id="5" creationId="{66913ACD-F633-3006-4C52-4C2DB789C5FF}"/>
          </ac:spMkLst>
        </pc:spChg>
      </pc:sldChg>
      <pc:sldChg chg="modSp">
        <pc:chgData name="Karla Inocelia Menjivar De Perez (2535583)" userId="S::2535583@student.uwtsd.ac.uk::8d96d9d7-11dd-47bf-94fd-72aa6dcc6f30" providerId="AD" clId="Web-{C8C3E48C-7703-5BC7-95FF-7A53D8A1D30F}" dt="2026-10-13T21:32:42.520" v="60" actId="20577"/>
        <pc:sldMkLst>
          <pc:docMk/>
          <pc:sldMk cId="1183461640" sldId="271"/>
        </pc:sldMkLst>
        <pc:spChg chg="mod">
          <ac:chgData name="Karla Inocelia Menjivar De Perez (2535583)" userId="S::2535583@student.uwtsd.ac.uk::8d96d9d7-11dd-47bf-94fd-72aa6dcc6f30" providerId="AD" clId="Web-{C8C3E48C-7703-5BC7-95FF-7A53D8A1D30F}" dt="2026-10-13T21:32:42.520" v="60" actId="20577"/>
          <ac:spMkLst>
            <pc:docMk/>
            <pc:sldMk cId="1183461640" sldId="271"/>
            <ac:spMk id="6" creationId="{D3D5532E-FDA0-9F77-D308-730AC6F8E4D2}"/>
          </ac:spMkLst>
        </pc:spChg>
      </pc:sldChg>
      <pc:sldChg chg="addSp delSp modSp new">
        <pc:chgData name="Karla Inocelia Menjivar De Perez (2535583)" userId="S::2535583@student.uwtsd.ac.uk::8d96d9d7-11dd-47bf-94fd-72aa6dcc6f30" providerId="AD" clId="Web-{C8C3E48C-7703-5BC7-95FF-7A53D8A1D30F}" dt="2026-10-13T21:29:07.278" v="25" actId="20577"/>
        <pc:sldMkLst>
          <pc:docMk/>
          <pc:sldMk cId="1522701689" sldId="294"/>
        </pc:sldMkLst>
        <pc:spChg chg="add del">
          <ac:chgData name="Karla Inocelia Menjivar De Perez (2535583)" userId="S::2535583@student.uwtsd.ac.uk::8d96d9d7-11dd-47bf-94fd-72aa6dcc6f30" providerId="AD" clId="Web-{C8C3E48C-7703-5BC7-95FF-7A53D8A1D30F}" dt="2026-10-13T21:28:21.542" v="16"/>
          <ac:spMkLst>
            <pc:docMk/>
            <pc:sldMk cId="1522701689" sldId="294"/>
            <ac:spMk id="2" creationId="{399505F9-4EC6-4944-0050-69962DE2404F}"/>
          </ac:spMkLst>
        </pc:spChg>
        <pc:spChg chg="add del mod">
          <ac:chgData name="Karla Inocelia Menjivar De Perez (2535583)" userId="S::2535583@student.uwtsd.ac.uk::8d96d9d7-11dd-47bf-94fd-72aa6dcc6f30" providerId="AD" clId="Web-{C8C3E48C-7703-5BC7-95FF-7A53D8A1D30F}" dt="2026-10-13T21:29:07.278" v="25" actId="20577"/>
          <ac:spMkLst>
            <pc:docMk/>
            <pc:sldMk cId="1522701689" sldId="294"/>
            <ac:spMk id="3" creationId="{81C33CC3-CFF5-E7B4-B9E4-65951419EA7C}"/>
          </ac:spMkLst>
        </pc:spChg>
        <pc:spChg chg="add del mod">
          <ac:chgData name="Karla Inocelia Menjivar De Perez (2535583)" userId="S::2535583@student.uwtsd.ac.uk::8d96d9d7-11dd-47bf-94fd-72aa6dcc6f30" providerId="AD" clId="Web-{C8C3E48C-7703-5BC7-95FF-7A53D8A1D30F}" dt="2026-10-13T21:27:59.338" v="12"/>
          <ac:spMkLst>
            <pc:docMk/>
            <pc:sldMk cId="1522701689" sldId="294"/>
            <ac:spMk id="4" creationId="{E51F7235-1A8D-F7F1-6E3A-972D21C705FD}"/>
          </ac:spMkLst>
        </pc:spChg>
      </pc:sldChg>
      <pc:sldChg chg="delSp modSp">
        <pc:chgData name="Karla Inocelia Menjivar De Perez (2535583)" userId="S::2535583@student.uwtsd.ac.uk::8d96d9d7-11dd-47bf-94fd-72aa6dcc6f30" providerId="AD" clId="Web-{C8C3E48C-7703-5BC7-95FF-7A53D8A1D30F}" dt="2026-10-13T22:27:18.083" v="67" actId="14100"/>
        <pc:sldMkLst>
          <pc:docMk/>
          <pc:sldMk cId="2482594630" sldId="296"/>
        </pc:sldMkLst>
        <pc:spChg chg="del">
          <ac:chgData name="Karla Inocelia Menjivar De Perez (2535583)" userId="S::2535583@student.uwtsd.ac.uk::8d96d9d7-11dd-47bf-94fd-72aa6dcc6f30" providerId="AD" clId="Web-{C8C3E48C-7703-5BC7-95FF-7A53D8A1D30F}" dt="2026-10-13T22:27:12.848" v="66"/>
          <ac:spMkLst>
            <pc:docMk/>
            <pc:sldMk cId="2482594630" sldId="296"/>
            <ac:spMk id="2" creationId="{CA8C7979-C51D-25E5-A1D5-9A761D6153DD}"/>
          </ac:spMkLst>
        </pc:spChg>
        <pc:spChg chg="mod">
          <ac:chgData name="Karla Inocelia Menjivar De Perez (2535583)" userId="S::2535583@student.uwtsd.ac.uk::8d96d9d7-11dd-47bf-94fd-72aa6dcc6f30" providerId="AD" clId="Web-{C8C3E48C-7703-5BC7-95FF-7A53D8A1D30F}" dt="2026-10-13T22:27:18.083" v="67" actId="14100"/>
          <ac:spMkLst>
            <pc:docMk/>
            <pc:sldMk cId="2482594630" sldId="296"/>
            <ac:spMk id="3" creationId="{6FE3B68A-A596-07DB-DE26-3CE0B3CBA263}"/>
          </ac:spMkLst>
        </pc:spChg>
      </pc:sldChg>
    </pc:docChg>
  </pc:docChgLst>
  <pc:docChgLst>
    <pc:chgData name="Karla Inocelia Menjivar De Perez (2535583)" userId="S::2535583@student.uwtsd.ac.uk::8d96d9d7-11dd-47bf-94fd-72aa6dcc6f30" providerId="AD" clId="Web-{00000000-0000-0000-0000-000000000000}"/>
    <pc:docChg chg="addSld modSld sldOrd">
      <pc:chgData name="Karla Inocelia Menjivar De Perez (2535583)" userId="S::2535583@student.uwtsd.ac.uk::8d96d9d7-11dd-47bf-94fd-72aa6dcc6f30" providerId="AD" clId="Web-{00000000-0000-0000-0000-000000000000}" dt="2026-10-13T19:50:02.329" v="318" actId="14100"/>
      <pc:docMkLst>
        <pc:docMk/>
      </pc:docMkLst>
      <pc:sldChg chg="modSp">
        <pc:chgData name="Karla Inocelia Menjivar De Perez (2535583)" userId="S::2535583@student.uwtsd.ac.uk::8d96d9d7-11dd-47bf-94fd-72aa6dcc6f30" providerId="AD" clId="Web-{00000000-0000-0000-0000-000000000000}" dt="2026-10-13T19:09:39.641" v="10" actId="20577"/>
        <pc:sldMkLst>
          <pc:docMk/>
          <pc:sldMk cId="510957122" sldId="258"/>
        </pc:sldMkLst>
        <pc:spChg chg="mod">
          <ac:chgData name="Karla Inocelia Menjivar De Perez (2535583)" userId="S::2535583@student.uwtsd.ac.uk::8d96d9d7-11dd-47bf-94fd-72aa6dcc6f30" providerId="AD" clId="Web-{00000000-0000-0000-0000-000000000000}" dt="2026-10-13T19:09:39.641" v="10" actId="20577"/>
          <ac:spMkLst>
            <pc:docMk/>
            <pc:sldMk cId="510957122" sldId="258"/>
            <ac:spMk id="2" creationId="{AC1E65FE-266D-ADF2-424F-CA1FB6C21D4D}"/>
          </ac:spMkLst>
        </pc:spChg>
      </pc:sldChg>
      <pc:sldChg chg="modSp">
        <pc:chgData name="Karla Inocelia Menjivar De Perez (2535583)" userId="S::2535583@student.uwtsd.ac.uk::8d96d9d7-11dd-47bf-94fd-72aa6dcc6f30" providerId="AD" clId="Web-{00000000-0000-0000-0000-000000000000}" dt="2026-10-13T19:50:02.329" v="318" actId="14100"/>
        <pc:sldMkLst>
          <pc:docMk/>
          <pc:sldMk cId="3515132398" sldId="259"/>
        </pc:sldMkLst>
        <pc:spChg chg="mod">
          <ac:chgData name="Karla Inocelia Menjivar De Perez (2535583)" userId="S::2535583@student.uwtsd.ac.uk::8d96d9d7-11dd-47bf-94fd-72aa6dcc6f30" providerId="AD" clId="Web-{00000000-0000-0000-0000-000000000000}" dt="2026-10-13T19:50:02.329" v="318" actId="14100"/>
          <ac:spMkLst>
            <pc:docMk/>
            <pc:sldMk cId="3515132398" sldId="259"/>
            <ac:spMk id="2" creationId="{ADFEFF56-CEDF-3A9F-EF01-233AF68F8BD9}"/>
          </ac:spMkLst>
        </pc:spChg>
      </pc:sldChg>
      <pc:sldChg chg="addSp delSp modSp">
        <pc:chgData name="Karla Inocelia Menjivar De Perez (2535583)" userId="S::2535583@student.uwtsd.ac.uk::8d96d9d7-11dd-47bf-94fd-72aa6dcc6f30" providerId="AD" clId="Web-{00000000-0000-0000-0000-000000000000}" dt="2026-10-13T19:45:04.839" v="311" actId="20577"/>
        <pc:sldMkLst>
          <pc:docMk/>
          <pc:sldMk cId="2629686490" sldId="260"/>
        </pc:sldMkLst>
        <pc:spChg chg="del">
          <ac:chgData name="Karla Inocelia Menjivar De Perez (2535583)" userId="S::2535583@student.uwtsd.ac.uk::8d96d9d7-11dd-47bf-94fd-72aa6dcc6f30" providerId="AD" clId="Web-{00000000-0000-0000-0000-000000000000}" dt="2026-10-13T19:10:40.973" v="16"/>
          <ac:spMkLst>
            <pc:docMk/>
            <pc:sldMk cId="2629686490" sldId="260"/>
            <ac:spMk id="2" creationId="{2A176198-3979-EB35-1AFF-40D7415019E7}"/>
          </ac:spMkLst>
        </pc:spChg>
        <pc:spChg chg="del mod">
          <ac:chgData name="Karla Inocelia Menjivar De Perez (2535583)" userId="S::2535583@student.uwtsd.ac.uk::8d96d9d7-11dd-47bf-94fd-72aa6dcc6f30" providerId="AD" clId="Web-{00000000-0000-0000-0000-000000000000}" dt="2026-10-13T19:10:48.177" v="17"/>
          <ac:spMkLst>
            <pc:docMk/>
            <pc:sldMk cId="2629686490" sldId="260"/>
            <ac:spMk id="3" creationId="{592AA7A3-9BC0-56DC-58F2-0B8913AA5D82}"/>
          </ac:spMkLst>
        </pc:spChg>
        <pc:spChg chg="add del">
          <ac:chgData name="Karla Inocelia Menjivar De Perez (2535583)" userId="S::2535583@student.uwtsd.ac.uk::8d96d9d7-11dd-47bf-94fd-72aa6dcc6f30" providerId="AD" clId="Web-{00000000-0000-0000-0000-000000000000}" dt="2026-10-13T19:08:57.825" v="9"/>
          <ac:spMkLst>
            <pc:docMk/>
            <pc:sldMk cId="2629686490" sldId="260"/>
            <ac:spMk id="4" creationId="{AECBA495-BE3F-4E23-B9F3-6446445777A8}"/>
          </ac:spMkLst>
        </pc:spChg>
        <pc:spChg chg="add del">
          <ac:chgData name="Karla Inocelia Menjivar De Perez (2535583)" userId="S::2535583@student.uwtsd.ac.uk::8d96d9d7-11dd-47bf-94fd-72aa6dcc6f30" providerId="AD" clId="Web-{00000000-0000-0000-0000-000000000000}" dt="2026-10-13T19:08:57.825" v="9"/>
          <ac:spMkLst>
            <pc:docMk/>
            <pc:sldMk cId="2629686490" sldId="260"/>
            <ac:spMk id="5" creationId="{2222985A-EE83-CE68-4844-ACECD73C5E0A}"/>
          </ac:spMkLst>
        </pc:spChg>
        <pc:spChg chg="add del">
          <ac:chgData name="Karla Inocelia Menjivar De Perez (2535583)" userId="S::2535583@student.uwtsd.ac.uk::8d96d9d7-11dd-47bf-94fd-72aa6dcc6f30" providerId="AD" clId="Web-{00000000-0000-0000-0000-000000000000}" dt="2026-10-13T19:08:57.825" v="9"/>
          <ac:spMkLst>
            <pc:docMk/>
            <pc:sldMk cId="2629686490" sldId="260"/>
            <ac:spMk id="7" creationId="{B8E6259A-FB86-B29A-80C9-A6F44C4089B9}"/>
          </ac:spMkLst>
        </pc:spChg>
        <pc:spChg chg="add mod">
          <ac:chgData name="Karla Inocelia Menjivar De Perez (2535583)" userId="S::2535583@student.uwtsd.ac.uk::8d96d9d7-11dd-47bf-94fd-72aa6dcc6f30" providerId="AD" clId="Web-{00000000-0000-0000-0000-000000000000}" dt="2026-10-13T19:45:04.839" v="311" actId="20577"/>
          <ac:spMkLst>
            <pc:docMk/>
            <pc:sldMk cId="2629686490" sldId="260"/>
            <ac:spMk id="9" creationId="{D70F740F-3117-EEF0-E952-87D5D4C36D01}"/>
          </ac:spMkLst>
        </pc:spChg>
        <pc:spChg chg="add del mod">
          <ac:chgData name="Karla Inocelia Menjivar De Perez (2535583)" userId="S::2535583@student.uwtsd.ac.uk::8d96d9d7-11dd-47bf-94fd-72aa6dcc6f30" providerId="AD" clId="Web-{00000000-0000-0000-0000-000000000000}" dt="2026-10-13T19:11:49.150" v="31"/>
          <ac:spMkLst>
            <pc:docMk/>
            <pc:sldMk cId="2629686490" sldId="260"/>
            <ac:spMk id="10" creationId="{802E39D9-B1BE-1F2A-C6B3-A1CB022ACB5D}"/>
          </ac:spMkLst>
        </pc:spChg>
        <pc:spChg chg="add">
          <ac:chgData name="Karla Inocelia Menjivar De Perez (2535583)" userId="S::2535583@student.uwtsd.ac.uk::8d96d9d7-11dd-47bf-94fd-72aa6dcc6f30" providerId="AD" clId="Web-{00000000-0000-0000-0000-000000000000}" dt="2026-10-13T19:12:01.932" v="32"/>
          <ac:spMkLst>
            <pc:docMk/>
            <pc:sldMk cId="2629686490" sldId="260"/>
            <ac:spMk id="11" creationId="{BFF7DA79-3377-7AD2-4AE6-30931BE1DF69}"/>
          </ac:spMkLst>
        </pc:spChg>
        <pc:spChg chg="add mod">
          <ac:chgData name="Karla Inocelia Menjivar De Perez (2535583)" userId="S::2535583@student.uwtsd.ac.uk::8d96d9d7-11dd-47bf-94fd-72aa6dcc6f30" providerId="AD" clId="Web-{00000000-0000-0000-0000-000000000000}" dt="2026-10-13T19:13:04.358" v="47" actId="14100"/>
          <ac:spMkLst>
            <pc:docMk/>
            <pc:sldMk cId="2629686490" sldId="260"/>
            <ac:spMk id="14" creationId="{B8E6259A-FB86-B29A-80C9-A6F44C4089B9}"/>
          </ac:spMkLst>
        </pc:spChg>
        <pc:picChg chg="add del">
          <ac:chgData name="Karla Inocelia Menjivar De Perez (2535583)" userId="S::2535583@student.uwtsd.ac.uk::8d96d9d7-11dd-47bf-94fd-72aa6dcc6f30" providerId="AD" clId="Web-{00000000-0000-0000-0000-000000000000}" dt="2026-10-13T19:08:57.825" v="9"/>
          <ac:picMkLst>
            <pc:docMk/>
            <pc:sldMk cId="2629686490" sldId="260"/>
            <ac:picMk id="6" creationId="{CAFCF675-EE24-B3FD-97F7-2FAE854A1B68}"/>
          </ac:picMkLst>
        </pc:picChg>
        <pc:picChg chg="add mod modCrop">
          <ac:chgData name="Karla Inocelia Menjivar De Perez (2535583)" userId="S::2535583@student.uwtsd.ac.uk::8d96d9d7-11dd-47bf-94fd-72aa6dcc6f30" providerId="AD" clId="Web-{00000000-0000-0000-0000-000000000000}" dt="2026-10-13T19:13:41.580" v="51" actId="14100"/>
          <ac:picMkLst>
            <pc:docMk/>
            <pc:sldMk cId="2629686490" sldId="260"/>
            <ac:picMk id="12" creationId="{49CF8292-6401-27CB-57B8-692459E7E5D2}"/>
          </ac:picMkLst>
        </pc:picChg>
        <pc:picChg chg="add del mod modCrop">
          <ac:chgData name="Karla Inocelia Menjivar De Perez (2535583)" userId="S::2535583@student.uwtsd.ac.uk::8d96d9d7-11dd-47bf-94fd-72aa6dcc6f30" providerId="AD" clId="Web-{00000000-0000-0000-0000-000000000000}" dt="2026-10-13T19:12:33.794" v="44"/>
          <ac:picMkLst>
            <pc:docMk/>
            <pc:sldMk cId="2629686490" sldId="260"/>
            <ac:picMk id="13" creationId="{693E68F7-31CB-8B18-77E6-48904FA0B9AA}"/>
          </ac:picMkLst>
        </pc:picChg>
      </pc:sldChg>
      <pc:sldChg chg="modSp">
        <pc:chgData name="Karla Inocelia Menjivar De Perez (2535583)" userId="S::2535583@student.uwtsd.ac.uk::8d96d9d7-11dd-47bf-94fd-72aa6dcc6f30" providerId="AD" clId="Web-{00000000-0000-0000-0000-000000000000}" dt="2026-10-13T19:40:52.165" v="288" actId="20577"/>
        <pc:sldMkLst>
          <pc:docMk/>
          <pc:sldMk cId="2999349066" sldId="262"/>
        </pc:sldMkLst>
        <pc:spChg chg="mod">
          <ac:chgData name="Karla Inocelia Menjivar De Perez (2535583)" userId="S::2535583@student.uwtsd.ac.uk::8d96d9d7-11dd-47bf-94fd-72aa6dcc6f30" providerId="AD" clId="Web-{00000000-0000-0000-0000-000000000000}" dt="2026-10-13T19:40:52.165" v="288" actId="20577"/>
          <ac:spMkLst>
            <pc:docMk/>
            <pc:sldMk cId="2999349066" sldId="262"/>
            <ac:spMk id="3" creationId="{4071C20E-DD6A-5BA6-C4F3-2C660E0CBB67}"/>
          </ac:spMkLst>
        </pc:spChg>
      </pc:sldChg>
      <pc:sldChg chg="addSp delSp modSp new">
        <pc:chgData name="Karla Inocelia Menjivar De Perez (2535583)" userId="S::2535583@student.uwtsd.ac.uk::8d96d9d7-11dd-47bf-94fd-72aa6dcc6f30" providerId="AD" clId="Web-{00000000-0000-0000-0000-000000000000}" dt="2026-10-13T19:33:31.415" v="260" actId="20577"/>
        <pc:sldMkLst>
          <pc:docMk/>
          <pc:sldMk cId="34604266" sldId="266"/>
        </pc:sldMkLst>
        <pc:spChg chg="add del">
          <ac:chgData name="Karla Inocelia Menjivar De Perez (2535583)" userId="S::2535583@student.uwtsd.ac.uk::8d96d9d7-11dd-47bf-94fd-72aa6dcc6f30" providerId="AD" clId="Web-{00000000-0000-0000-0000-000000000000}" dt="2026-10-13T19:31:36.203" v="251"/>
          <ac:spMkLst>
            <pc:docMk/>
            <pc:sldMk cId="34604266" sldId="266"/>
            <ac:spMk id="2" creationId="{33D91148-03DB-F14D-7BB9-69F4863D0FD8}"/>
          </ac:spMkLst>
        </pc:spChg>
        <pc:spChg chg="add del">
          <ac:chgData name="Karla Inocelia Menjivar De Perez (2535583)" userId="S::2535583@student.uwtsd.ac.uk::8d96d9d7-11dd-47bf-94fd-72aa6dcc6f30" providerId="AD" clId="Web-{00000000-0000-0000-0000-000000000000}" dt="2026-10-13T19:31:36.203" v="250"/>
          <ac:spMkLst>
            <pc:docMk/>
            <pc:sldMk cId="34604266" sldId="266"/>
            <ac:spMk id="3" creationId="{7B68398F-D5B2-79B3-20ED-96279CA08B1F}"/>
          </ac:spMkLst>
        </pc:spChg>
        <pc:spChg chg="add del mod">
          <ac:chgData name="Karla Inocelia Menjivar De Perez (2535583)" userId="S::2535583@student.uwtsd.ac.uk::8d96d9d7-11dd-47bf-94fd-72aa6dcc6f30" providerId="AD" clId="Web-{00000000-0000-0000-0000-000000000000}" dt="2026-10-13T19:25:13.613" v="172"/>
          <ac:spMkLst>
            <pc:docMk/>
            <pc:sldMk cId="34604266" sldId="266"/>
            <ac:spMk id="4" creationId="{5532E77F-1FBA-260C-89E0-F8BD922F9261}"/>
          </ac:spMkLst>
        </pc:spChg>
        <pc:spChg chg="add mod">
          <ac:chgData name="Karla Inocelia Menjivar De Perez (2535583)" userId="S::2535583@student.uwtsd.ac.uk::8d96d9d7-11dd-47bf-94fd-72aa6dcc6f30" providerId="AD" clId="Web-{00000000-0000-0000-0000-000000000000}" dt="2026-10-13T19:32:47.427" v="253"/>
          <ac:spMkLst>
            <pc:docMk/>
            <pc:sldMk cId="34604266" sldId="266"/>
            <ac:spMk id="5" creationId="{B468A9C3-F3D3-F41F-CF32-6DC2E0C132F4}"/>
          </ac:spMkLst>
        </pc:spChg>
        <pc:spChg chg="add mod">
          <ac:chgData name="Karla Inocelia Menjivar De Perez (2535583)" userId="S::2535583@student.uwtsd.ac.uk::8d96d9d7-11dd-47bf-94fd-72aa6dcc6f30" providerId="AD" clId="Web-{00000000-0000-0000-0000-000000000000}" dt="2026-10-13T19:33:31.415" v="260" actId="20577"/>
          <ac:spMkLst>
            <pc:docMk/>
            <pc:sldMk cId="34604266" sldId="266"/>
            <ac:spMk id="6" creationId="{A41033CF-BD8F-9B84-4236-0AA9F5DE237B}"/>
          </ac:spMkLst>
        </pc:spChg>
      </pc:sldChg>
      <pc:sldChg chg="addSp delSp modSp new ord">
        <pc:chgData name="Karla Inocelia Menjivar De Perez (2535583)" userId="S::2535583@student.uwtsd.ac.uk::8d96d9d7-11dd-47bf-94fd-72aa6dcc6f30" providerId="AD" clId="Web-{00000000-0000-0000-0000-000000000000}" dt="2026-10-13T19:42:59.393" v="310" actId="20577"/>
        <pc:sldMkLst>
          <pc:docMk/>
          <pc:sldMk cId="2664354171" sldId="267"/>
        </pc:sldMkLst>
        <pc:spChg chg="add del">
          <ac:chgData name="Karla Inocelia Menjivar De Perez (2535583)" userId="S::2535583@student.uwtsd.ac.uk::8d96d9d7-11dd-47bf-94fd-72aa6dcc6f30" providerId="AD" clId="Web-{00000000-0000-0000-0000-000000000000}" dt="2026-10-13T19:26:16.493" v="190"/>
          <ac:spMkLst>
            <pc:docMk/>
            <pc:sldMk cId="2664354171" sldId="267"/>
            <ac:spMk id="2" creationId="{3DEE96EB-43B8-224C-579F-B87590A7BCC3}"/>
          </ac:spMkLst>
        </pc:spChg>
        <pc:spChg chg="add del">
          <ac:chgData name="Karla Inocelia Menjivar De Perez (2535583)" userId="S::2535583@student.uwtsd.ac.uk::8d96d9d7-11dd-47bf-94fd-72aa6dcc6f30" providerId="AD" clId="Web-{00000000-0000-0000-0000-000000000000}" dt="2026-10-13T19:26:16.493" v="189"/>
          <ac:spMkLst>
            <pc:docMk/>
            <pc:sldMk cId="2664354171" sldId="267"/>
            <ac:spMk id="3" creationId="{E173104A-E13B-7520-CCF0-BE1BAB1BCFA8}"/>
          </ac:spMkLst>
        </pc:spChg>
        <pc:spChg chg="add del mod">
          <ac:chgData name="Karla Inocelia Menjivar De Perez (2535583)" userId="S::2535583@student.uwtsd.ac.uk::8d96d9d7-11dd-47bf-94fd-72aa6dcc6f30" providerId="AD" clId="Web-{00000000-0000-0000-0000-000000000000}" dt="2026-10-13T19:23:23.059" v="128"/>
          <ac:spMkLst>
            <pc:docMk/>
            <pc:sldMk cId="2664354171" sldId="267"/>
            <ac:spMk id="4" creationId="{FAEF23D6-FC04-D01C-248E-8A0EF1FE583E}"/>
          </ac:spMkLst>
        </pc:spChg>
        <pc:spChg chg="add del mod">
          <ac:chgData name="Karla Inocelia Menjivar De Perez (2535583)" userId="S::2535583@student.uwtsd.ac.uk::8d96d9d7-11dd-47bf-94fd-72aa6dcc6f30" providerId="AD" clId="Web-{00000000-0000-0000-0000-000000000000}" dt="2026-10-13T19:23:37.794" v="137"/>
          <ac:spMkLst>
            <pc:docMk/>
            <pc:sldMk cId="2664354171" sldId="267"/>
            <ac:spMk id="5" creationId="{4631BE59-791D-ACF7-3915-10B3532A1029}"/>
          </ac:spMkLst>
        </pc:spChg>
        <pc:spChg chg="add del mod">
          <ac:chgData name="Karla Inocelia Menjivar De Perez (2535583)" userId="S::2535583@student.uwtsd.ac.uk::8d96d9d7-11dd-47bf-94fd-72aa6dcc6f30" providerId="AD" clId="Web-{00000000-0000-0000-0000-000000000000}" dt="2026-10-13T19:23:45.342" v="141"/>
          <ac:spMkLst>
            <pc:docMk/>
            <pc:sldMk cId="2664354171" sldId="267"/>
            <ac:spMk id="6" creationId="{7F690FD1-985C-68E4-45A4-58B9B88B8AF8}"/>
          </ac:spMkLst>
        </pc:spChg>
        <pc:spChg chg="add del mod">
          <ac:chgData name="Karla Inocelia Menjivar De Perez (2535583)" userId="S::2535583@student.uwtsd.ac.uk::8d96d9d7-11dd-47bf-94fd-72aa6dcc6f30" providerId="AD" clId="Web-{00000000-0000-0000-0000-000000000000}" dt="2026-10-13T19:24:14.969" v="155"/>
          <ac:spMkLst>
            <pc:docMk/>
            <pc:sldMk cId="2664354171" sldId="267"/>
            <ac:spMk id="7" creationId="{2EF36033-47EF-E810-2081-4E1C892284C4}"/>
          </ac:spMkLst>
        </pc:spChg>
        <pc:spChg chg="add del mod">
          <ac:chgData name="Karla Inocelia Menjivar De Perez (2535583)" userId="S::2535583@student.uwtsd.ac.uk::8d96d9d7-11dd-47bf-94fd-72aa6dcc6f30" providerId="AD" clId="Web-{00000000-0000-0000-0000-000000000000}" dt="2026-10-13T19:24:25.829" v="159"/>
          <ac:spMkLst>
            <pc:docMk/>
            <pc:sldMk cId="2664354171" sldId="267"/>
            <ac:spMk id="8" creationId="{B9AA499E-ECE1-F2AD-0734-C3EE9D1928FF}"/>
          </ac:spMkLst>
        </pc:spChg>
        <pc:spChg chg="add del mod">
          <ac:chgData name="Karla Inocelia Menjivar De Perez (2535583)" userId="S::2535583@student.uwtsd.ac.uk::8d96d9d7-11dd-47bf-94fd-72aa6dcc6f30" providerId="AD" clId="Web-{00000000-0000-0000-0000-000000000000}" dt="2026-10-13T19:26:01.914" v="186"/>
          <ac:spMkLst>
            <pc:docMk/>
            <pc:sldMk cId="2664354171" sldId="267"/>
            <ac:spMk id="9" creationId="{301B3A34-DEE9-8583-3C15-3D846B537AB6}"/>
          </ac:spMkLst>
        </pc:spChg>
        <pc:spChg chg="add mod">
          <ac:chgData name="Karla Inocelia Menjivar De Perez (2535583)" userId="S::2535583@student.uwtsd.ac.uk::8d96d9d7-11dd-47bf-94fd-72aa6dcc6f30" providerId="AD" clId="Web-{00000000-0000-0000-0000-000000000000}" dt="2026-10-13T19:30:40.106" v="237"/>
          <ac:spMkLst>
            <pc:docMk/>
            <pc:sldMk cId="2664354171" sldId="267"/>
            <ac:spMk id="10" creationId="{A83E9256-7D80-D201-9CC3-A65D7E97C5A2}"/>
          </ac:spMkLst>
        </pc:spChg>
        <pc:spChg chg="add del mod">
          <ac:chgData name="Karla Inocelia Menjivar De Perez (2535583)" userId="S::2535583@student.uwtsd.ac.uk::8d96d9d7-11dd-47bf-94fd-72aa6dcc6f30" providerId="AD" clId="Web-{00000000-0000-0000-0000-000000000000}" dt="2026-10-13T19:30:55.841" v="241"/>
          <ac:spMkLst>
            <pc:docMk/>
            <pc:sldMk cId="2664354171" sldId="267"/>
            <ac:spMk id="11" creationId="{47131195-FB81-C7BB-9750-E564D35EADAF}"/>
          </ac:spMkLst>
        </pc:spChg>
        <pc:spChg chg="add mod">
          <ac:chgData name="Karla Inocelia Menjivar De Perez (2535583)" userId="S::2535583@student.uwtsd.ac.uk::8d96d9d7-11dd-47bf-94fd-72aa6dcc6f30" providerId="AD" clId="Web-{00000000-0000-0000-0000-000000000000}" dt="2026-10-13T19:42:59.393" v="310" actId="20577"/>
          <ac:spMkLst>
            <pc:docMk/>
            <pc:sldMk cId="2664354171" sldId="267"/>
            <ac:spMk id="12" creationId="{FE2BADAA-C849-4239-DE9F-9B4C460E6CD2}"/>
          </ac:spMkLst>
        </pc:spChg>
      </pc:sldChg>
      <pc:sldChg chg="addSp delSp modSp new">
        <pc:chgData name="Karla Inocelia Menjivar De Perez (2535583)" userId="S::2535583@student.uwtsd.ac.uk::8d96d9d7-11dd-47bf-94fd-72aa6dcc6f30" providerId="AD" clId="Web-{00000000-0000-0000-0000-000000000000}" dt="2026-10-13T19:25:45.381" v="180" actId="20577"/>
        <pc:sldMkLst>
          <pc:docMk/>
          <pc:sldMk cId="2125671186" sldId="268"/>
        </pc:sldMkLst>
        <pc:spChg chg="del">
          <ac:chgData name="Karla Inocelia Menjivar De Perez (2535583)" userId="S::2535583@student.uwtsd.ac.uk::8d96d9d7-11dd-47bf-94fd-72aa6dcc6f30" providerId="AD" clId="Web-{00000000-0000-0000-0000-000000000000}" dt="2026-10-13T19:21:56.365" v="114"/>
          <ac:spMkLst>
            <pc:docMk/>
            <pc:sldMk cId="2125671186" sldId="268"/>
            <ac:spMk id="2" creationId="{4EA9DE7B-A115-CB20-2D8D-6F2881757CD8}"/>
          </ac:spMkLst>
        </pc:spChg>
        <pc:spChg chg="del">
          <ac:chgData name="Karla Inocelia Menjivar De Perez (2535583)" userId="S::2535583@student.uwtsd.ac.uk::8d96d9d7-11dd-47bf-94fd-72aa6dcc6f30" providerId="AD" clId="Web-{00000000-0000-0000-0000-000000000000}" dt="2026-10-13T19:21:56.365" v="113"/>
          <ac:spMkLst>
            <pc:docMk/>
            <pc:sldMk cId="2125671186" sldId="268"/>
            <ac:spMk id="3" creationId="{CD4E11D8-5D08-E5CD-54A2-F723DDD0985E}"/>
          </ac:spMkLst>
        </pc:spChg>
        <pc:spChg chg="add mod">
          <ac:chgData name="Karla Inocelia Menjivar De Perez (2535583)" userId="S::2535583@student.uwtsd.ac.uk::8d96d9d7-11dd-47bf-94fd-72aa6dcc6f30" providerId="AD" clId="Web-{00000000-0000-0000-0000-000000000000}" dt="2026-10-13T19:22:26.117" v="118" actId="20577"/>
          <ac:spMkLst>
            <pc:docMk/>
            <pc:sldMk cId="2125671186" sldId="268"/>
            <ac:spMk id="4" creationId="{D3F64F09-D23B-066E-B067-FF24EBC718CF}"/>
          </ac:spMkLst>
        </pc:spChg>
        <pc:spChg chg="add del mod">
          <ac:chgData name="Karla Inocelia Menjivar De Perez (2535583)" userId="S::2535583@student.uwtsd.ac.uk::8d96d9d7-11dd-47bf-94fd-72aa6dcc6f30" providerId="AD" clId="Web-{00000000-0000-0000-0000-000000000000}" dt="2026-10-13T19:25:19.895" v="177"/>
          <ac:spMkLst>
            <pc:docMk/>
            <pc:sldMk cId="2125671186" sldId="268"/>
            <ac:spMk id="5" creationId="{000DDB63-0251-8CE3-76CE-22FD811B34F3}"/>
          </ac:spMkLst>
        </pc:spChg>
        <pc:spChg chg="add mod">
          <ac:chgData name="Karla Inocelia Menjivar De Perez (2535583)" userId="S::2535583@student.uwtsd.ac.uk::8d96d9d7-11dd-47bf-94fd-72aa6dcc6f30" providerId="AD" clId="Web-{00000000-0000-0000-0000-000000000000}" dt="2026-10-13T19:25:45.381" v="180" actId="20577"/>
          <ac:spMkLst>
            <pc:docMk/>
            <pc:sldMk cId="2125671186" sldId="268"/>
            <ac:spMk id="6" creationId="{000DDB63-0251-8CE3-76CE-22FD811B34F3}"/>
          </ac:spMkLst>
        </pc:spChg>
      </pc:sldChg>
      <pc:sldChg chg="addSp delSp modSp new">
        <pc:chgData name="Karla Inocelia Menjivar De Perez (2535583)" userId="S::2535583@student.uwtsd.ac.uk::8d96d9d7-11dd-47bf-94fd-72aa6dcc6f30" providerId="AD" clId="Web-{00000000-0000-0000-0000-000000000000}" dt="2026-10-13T19:21:44.474" v="112" actId="20577"/>
        <pc:sldMkLst>
          <pc:docMk/>
          <pc:sldMk cId="319984742" sldId="269"/>
        </pc:sldMkLst>
        <pc:spChg chg="del">
          <ac:chgData name="Karla Inocelia Menjivar De Perez (2535583)" userId="S::2535583@student.uwtsd.ac.uk::8d96d9d7-11dd-47bf-94fd-72aa6dcc6f30" providerId="AD" clId="Web-{00000000-0000-0000-0000-000000000000}" dt="2026-10-13T19:20:50.860" v="96"/>
          <ac:spMkLst>
            <pc:docMk/>
            <pc:sldMk cId="319984742" sldId="269"/>
            <ac:spMk id="2" creationId="{30D29355-20F8-A88B-1653-33C233D64941}"/>
          </ac:spMkLst>
        </pc:spChg>
        <pc:spChg chg="del">
          <ac:chgData name="Karla Inocelia Menjivar De Perez (2535583)" userId="S::2535583@student.uwtsd.ac.uk::8d96d9d7-11dd-47bf-94fd-72aa6dcc6f30" providerId="AD" clId="Web-{00000000-0000-0000-0000-000000000000}" dt="2026-10-13T19:20:50.860" v="95"/>
          <ac:spMkLst>
            <pc:docMk/>
            <pc:sldMk cId="319984742" sldId="269"/>
            <ac:spMk id="3" creationId="{240EA9E4-2F35-7F9A-6DF9-0D66454B5F83}"/>
          </ac:spMkLst>
        </pc:spChg>
        <pc:spChg chg="add mod">
          <ac:chgData name="Karla Inocelia Menjivar De Perez (2535583)" userId="S::2535583@student.uwtsd.ac.uk::8d96d9d7-11dd-47bf-94fd-72aa6dcc6f30" providerId="AD" clId="Web-{00000000-0000-0000-0000-000000000000}" dt="2026-10-13T19:21:17.097" v="108" actId="20577"/>
          <ac:spMkLst>
            <pc:docMk/>
            <pc:sldMk cId="319984742" sldId="269"/>
            <ac:spMk id="4" creationId="{EE50B710-35D1-1BA0-DCFB-36E46236301D}"/>
          </ac:spMkLst>
        </pc:spChg>
        <pc:spChg chg="add mod">
          <ac:chgData name="Karla Inocelia Menjivar De Perez (2535583)" userId="S::2535583@student.uwtsd.ac.uk::8d96d9d7-11dd-47bf-94fd-72aa6dcc6f30" providerId="AD" clId="Web-{00000000-0000-0000-0000-000000000000}" dt="2026-10-13T19:21:44.474" v="112" actId="20577"/>
          <ac:spMkLst>
            <pc:docMk/>
            <pc:sldMk cId="319984742" sldId="269"/>
            <ac:spMk id="5" creationId="{66913ACD-F633-3006-4C52-4C2DB789C5FF}"/>
          </ac:spMkLst>
        </pc:spChg>
      </pc:sldChg>
      <pc:sldChg chg="addSp delSp modSp new mod setBg setClrOvrMap">
        <pc:chgData name="Karla Inocelia Menjivar De Perez (2535583)" userId="S::2535583@student.uwtsd.ac.uk::8d96d9d7-11dd-47bf-94fd-72aa6dcc6f30" providerId="AD" clId="Web-{00000000-0000-0000-0000-000000000000}" dt="2026-10-13T19:45:19.106" v="312"/>
        <pc:sldMkLst>
          <pc:docMk/>
          <pc:sldMk cId="1931947663" sldId="270"/>
        </pc:sldMkLst>
        <pc:spChg chg="add del mod">
          <ac:chgData name="Karla Inocelia Menjivar De Perez (2535583)" userId="S::2535583@student.uwtsd.ac.uk::8d96d9d7-11dd-47bf-94fd-72aa6dcc6f30" providerId="AD" clId="Web-{00000000-0000-0000-0000-000000000000}" dt="2026-10-13T19:16:36.905" v="75"/>
          <ac:spMkLst>
            <pc:docMk/>
            <pc:sldMk cId="1931947663" sldId="270"/>
            <ac:spMk id="2" creationId="{3F02EC7B-22A8-ADA8-2B52-BBAF95761935}"/>
          </ac:spMkLst>
        </pc:spChg>
        <pc:spChg chg="del">
          <ac:chgData name="Karla Inocelia Menjivar De Perez (2535583)" userId="S::2535583@student.uwtsd.ac.uk::8d96d9d7-11dd-47bf-94fd-72aa6dcc6f30" providerId="AD" clId="Web-{00000000-0000-0000-0000-000000000000}" dt="2026-10-13T19:14:58.648" v="60"/>
          <ac:spMkLst>
            <pc:docMk/>
            <pc:sldMk cId="1931947663" sldId="270"/>
            <ac:spMk id="3" creationId="{AD9AD242-4C77-D413-43F6-A813A7B1C793}"/>
          </ac:spMkLst>
        </pc:spChg>
        <pc:spChg chg="add del mod">
          <ac:chgData name="Karla Inocelia Menjivar De Perez (2535583)" userId="S::2535583@student.uwtsd.ac.uk::8d96d9d7-11dd-47bf-94fd-72aa6dcc6f30" providerId="AD" clId="Web-{00000000-0000-0000-0000-000000000000}" dt="2026-10-13T19:14:31.974" v="57"/>
          <ac:spMkLst>
            <pc:docMk/>
            <pc:sldMk cId="1931947663" sldId="270"/>
            <ac:spMk id="4" creationId="{B693CCD2-3259-9390-918E-035AB4D24B79}"/>
          </ac:spMkLst>
        </pc:spChg>
        <pc:spChg chg="add del mod">
          <ac:chgData name="Karla Inocelia Menjivar De Perez (2535583)" userId="S::2535583@student.uwtsd.ac.uk::8d96d9d7-11dd-47bf-94fd-72aa6dcc6f30" providerId="AD" clId="Web-{00000000-0000-0000-0000-000000000000}" dt="2026-10-13T19:16:17.185" v="71"/>
          <ac:spMkLst>
            <pc:docMk/>
            <pc:sldMk cId="1931947663" sldId="270"/>
            <ac:spMk id="5" creationId="{B693CCD2-3259-9390-918E-035AB4D24B79}"/>
          </ac:spMkLst>
        </pc:spChg>
        <pc:spChg chg="add del">
          <ac:chgData name="Karla Inocelia Menjivar De Perez (2535583)" userId="S::2535583@student.uwtsd.ac.uk::8d96d9d7-11dd-47bf-94fd-72aa6dcc6f30" providerId="AD" clId="Web-{00000000-0000-0000-0000-000000000000}" dt="2026-10-13T19:16:30.623" v="74"/>
          <ac:spMkLst>
            <pc:docMk/>
            <pc:sldMk cId="1931947663" sldId="270"/>
            <ac:spMk id="6" creationId="{7CBA6F2D-62AE-EE15-AE11-BC32365EBA1A}"/>
          </ac:spMkLst>
        </pc:spChg>
        <pc:spChg chg="add del">
          <ac:chgData name="Karla Inocelia Menjivar De Perez (2535583)" userId="S::2535583@student.uwtsd.ac.uk::8d96d9d7-11dd-47bf-94fd-72aa6dcc6f30" providerId="AD" clId="Web-{00000000-0000-0000-0000-000000000000}" dt="2026-10-13T19:15:41.026" v="67"/>
          <ac:spMkLst>
            <pc:docMk/>
            <pc:sldMk cId="1931947663" sldId="270"/>
            <ac:spMk id="8" creationId="{2783C067-F8BF-4755-B516-8A0CD74CF60C}"/>
          </ac:spMkLst>
        </pc:spChg>
        <pc:spChg chg="add del">
          <ac:chgData name="Karla Inocelia Menjivar De Perez (2535583)" userId="S::2535583@student.uwtsd.ac.uk::8d96d9d7-11dd-47bf-94fd-72aa6dcc6f30" providerId="AD" clId="Web-{00000000-0000-0000-0000-000000000000}" dt="2026-10-13T19:15:41.026" v="67"/>
          <ac:spMkLst>
            <pc:docMk/>
            <pc:sldMk cId="1931947663" sldId="270"/>
            <ac:spMk id="9" creationId="{2ED796EC-E7FF-46DB-B912-FB08BF12AA6E}"/>
          </ac:spMkLst>
        </pc:spChg>
        <pc:spChg chg="add del">
          <ac:chgData name="Karla Inocelia Menjivar De Perez (2535583)" userId="S::2535583@student.uwtsd.ac.uk::8d96d9d7-11dd-47bf-94fd-72aa6dcc6f30" providerId="AD" clId="Web-{00000000-0000-0000-0000-000000000000}" dt="2026-10-13T19:15:41.026" v="67"/>
          <ac:spMkLst>
            <pc:docMk/>
            <pc:sldMk cId="1931947663" sldId="270"/>
            <ac:spMk id="21" creationId="{549A2DAB-B431-487D-95AD-BB0FECB49E57}"/>
          </ac:spMkLst>
        </pc:spChg>
        <pc:spChg chg="add del">
          <ac:chgData name="Karla Inocelia Menjivar De Perez (2535583)" userId="S::2535583@student.uwtsd.ac.uk::8d96d9d7-11dd-47bf-94fd-72aa6dcc6f30" providerId="AD" clId="Web-{00000000-0000-0000-0000-000000000000}" dt="2026-10-13T19:15:20.727" v="64"/>
          <ac:spMkLst>
            <pc:docMk/>
            <pc:sldMk cId="1931947663" sldId="270"/>
            <ac:spMk id="22" creationId="{9179DE42-5613-4B35-A1E6-6CCBAA13C743}"/>
          </ac:spMkLst>
        </pc:spChg>
        <pc:spChg chg="add del">
          <ac:chgData name="Karla Inocelia Menjivar De Perez (2535583)" userId="S::2535583@student.uwtsd.ac.uk::8d96d9d7-11dd-47bf-94fd-72aa6dcc6f30" providerId="AD" clId="Web-{00000000-0000-0000-0000-000000000000}" dt="2026-10-13T19:15:41.026" v="67"/>
          <ac:spMkLst>
            <pc:docMk/>
            <pc:sldMk cId="1931947663" sldId="270"/>
            <ac:spMk id="23" creationId="{0819F787-32B4-46A8-BC57-C6571BCEE243}"/>
          </ac:spMkLst>
        </pc:spChg>
        <pc:spChg chg="add del">
          <ac:chgData name="Karla Inocelia Menjivar De Perez (2535583)" userId="S::2535583@student.uwtsd.ac.uk::8d96d9d7-11dd-47bf-94fd-72aa6dcc6f30" providerId="AD" clId="Web-{00000000-0000-0000-0000-000000000000}" dt="2026-10-13T19:15:20.727" v="64"/>
          <ac:spMkLst>
            <pc:docMk/>
            <pc:sldMk cId="1931947663" sldId="270"/>
            <ac:spMk id="28" creationId="{52FB45E9-914E-4471-AC87-E475CD51767D}"/>
          </ac:spMkLst>
        </pc:spChg>
        <pc:spChg chg="add del">
          <ac:chgData name="Karla Inocelia Menjivar De Perez (2535583)" userId="S::2535583@student.uwtsd.ac.uk::8d96d9d7-11dd-47bf-94fd-72aa6dcc6f30" providerId="AD" clId="Web-{00000000-0000-0000-0000-000000000000}" dt="2026-10-13T19:15:20.727" v="64"/>
          <ac:spMkLst>
            <pc:docMk/>
            <pc:sldMk cId="1931947663" sldId="270"/>
            <ac:spMk id="30" creationId="{C310626D-5743-49D4-8F7D-88C4F8F05774}"/>
          </ac:spMkLst>
        </pc:spChg>
        <pc:spChg chg="add del">
          <ac:chgData name="Karla Inocelia Menjivar De Perez (2535583)" userId="S::2535583@student.uwtsd.ac.uk::8d96d9d7-11dd-47bf-94fd-72aa6dcc6f30" providerId="AD" clId="Web-{00000000-0000-0000-0000-000000000000}" dt="2026-10-13T19:16:04.309" v="69"/>
          <ac:spMkLst>
            <pc:docMk/>
            <pc:sldMk cId="1931947663" sldId="270"/>
            <ac:spMk id="31" creationId="{DD6BC9EB-F181-48AB-BCA2-3D1DB20D2D87}"/>
          </ac:spMkLst>
        </pc:spChg>
        <pc:spChg chg="add del">
          <ac:chgData name="Karla Inocelia Menjivar De Perez (2535583)" userId="S::2535583@student.uwtsd.ac.uk::8d96d9d7-11dd-47bf-94fd-72aa6dcc6f30" providerId="AD" clId="Web-{00000000-0000-0000-0000-000000000000}" dt="2026-10-13T19:15:20.727" v="64"/>
          <ac:spMkLst>
            <pc:docMk/>
            <pc:sldMk cId="1931947663" sldId="270"/>
            <ac:spMk id="32" creationId="{3C195FC1-B568-4C72-9902-34CB35DDD7A1}"/>
          </ac:spMkLst>
        </pc:spChg>
        <pc:spChg chg="add del">
          <ac:chgData name="Karla Inocelia Menjivar De Perez (2535583)" userId="S::2535583@student.uwtsd.ac.uk::8d96d9d7-11dd-47bf-94fd-72aa6dcc6f30" providerId="AD" clId="Web-{00000000-0000-0000-0000-000000000000}" dt="2026-10-13T19:16:04.309" v="69"/>
          <ac:spMkLst>
            <pc:docMk/>
            <pc:sldMk cId="1931947663" sldId="270"/>
            <ac:spMk id="33" creationId="{D33AAA80-39DC-4020-9BFF-0718F35C7661}"/>
          </ac:spMkLst>
        </pc:spChg>
        <pc:spChg chg="add del">
          <ac:chgData name="Karla Inocelia Menjivar De Perez (2535583)" userId="S::2535583@student.uwtsd.ac.uk::8d96d9d7-11dd-47bf-94fd-72aa6dcc6f30" providerId="AD" clId="Web-{00000000-0000-0000-0000-000000000000}" dt="2026-10-13T19:15:20.727" v="64"/>
          <ac:spMkLst>
            <pc:docMk/>
            <pc:sldMk cId="1931947663" sldId="270"/>
            <ac:spMk id="34" creationId="{EF2BDF77-362C-43F0-8CBB-A969EC2AE0C4}"/>
          </ac:spMkLst>
        </pc:spChg>
        <pc:spChg chg="add del">
          <ac:chgData name="Karla Inocelia Menjivar De Perez (2535583)" userId="S::2535583@student.uwtsd.ac.uk::8d96d9d7-11dd-47bf-94fd-72aa6dcc6f30" providerId="AD" clId="Web-{00000000-0000-0000-0000-000000000000}" dt="2026-10-13T19:15:20.727" v="64"/>
          <ac:spMkLst>
            <pc:docMk/>
            <pc:sldMk cId="1931947663" sldId="270"/>
            <ac:spMk id="36" creationId="{4BE96B01-3929-432D-B8C2-ADBCB74C2EF4}"/>
          </ac:spMkLst>
        </pc:spChg>
        <pc:spChg chg="add del">
          <ac:chgData name="Karla Inocelia Menjivar De Perez (2535583)" userId="S::2535583@student.uwtsd.ac.uk::8d96d9d7-11dd-47bf-94fd-72aa6dcc6f30" providerId="AD" clId="Web-{00000000-0000-0000-0000-000000000000}" dt="2026-10-13T19:16:04.309" v="69"/>
          <ac:spMkLst>
            <pc:docMk/>
            <pc:sldMk cId="1931947663" sldId="270"/>
            <ac:spMk id="37" creationId="{1177F295-741F-4EFF-B0CA-BE69295ADA07}"/>
          </ac:spMkLst>
        </pc:spChg>
        <pc:spChg chg="add del">
          <ac:chgData name="Karla Inocelia Menjivar De Perez (2535583)" userId="S::2535583@student.uwtsd.ac.uk::8d96d9d7-11dd-47bf-94fd-72aa6dcc6f30" providerId="AD" clId="Web-{00000000-0000-0000-0000-000000000000}" dt="2026-10-13T19:15:20.727" v="64"/>
          <ac:spMkLst>
            <pc:docMk/>
            <pc:sldMk cId="1931947663" sldId="270"/>
            <ac:spMk id="38" creationId="{2A6FCDE6-CDE2-4C51-B18E-A95CFB679714}"/>
          </ac:spMkLst>
        </pc:spChg>
        <pc:spChg chg="add mod">
          <ac:chgData name="Karla Inocelia Menjivar De Perez (2535583)" userId="S::2535583@student.uwtsd.ac.uk::8d96d9d7-11dd-47bf-94fd-72aa6dcc6f30" providerId="AD" clId="Web-{00000000-0000-0000-0000-000000000000}" dt="2026-10-13T19:45:19.106" v="312"/>
          <ac:spMkLst>
            <pc:docMk/>
            <pc:sldMk cId="1931947663" sldId="270"/>
            <ac:spMk id="39" creationId="{B693CCD2-3259-9390-918E-035AB4D24B79}"/>
          </ac:spMkLst>
        </pc:spChg>
        <pc:spChg chg="add del">
          <ac:chgData name="Karla Inocelia Menjivar De Perez (2535583)" userId="S::2535583@student.uwtsd.ac.uk::8d96d9d7-11dd-47bf-94fd-72aa6dcc6f30" providerId="AD" clId="Web-{00000000-0000-0000-0000-000000000000}" dt="2026-10-13T19:15:20.727" v="64"/>
          <ac:spMkLst>
            <pc:docMk/>
            <pc:sldMk cId="1931947663" sldId="270"/>
            <ac:spMk id="40" creationId="{9D2E8756-2465-473A-BA2A-2DB1D6224745}"/>
          </ac:spMkLst>
        </pc:spChg>
        <pc:spChg chg="add del mod">
          <ac:chgData name="Karla Inocelia Menjivar De Perez (2535583)" userId="S::2535583@student.uwtsd.ac.uk::8d96d9d7-11dd-47bf-94fd-72aa6dcc6f30" providerId="AD" clId="Web-{00000000-0000-0000-0000-000000000000}" dt="2026-10-13T19:19:36.933" v="83"/>
          <ac:spMkLst>
            <pc:docMk/>
            <pc:sldMk cId="1931947663" sldId="270"/>
            <ac:spMk id="41" creationId="{A355237A-42F7-15EA-DBED-F1FEEC0ADCFA}"/>
          </ac:spMkLst>
        </pc:spChg>
        <pc:spChg chg="add mod">
          <ac:chgData name="Karla Inocelia Menjivar De Perez (2535583)" userId="S::2535583@student.uwtsd.ac.uk::8d96d9d7-11dd-47bf-94fd-72aa6dcc6f30" providerId="AD" clId="Web-{00000000-0000-0000-0000-000000000000}" dt="2026-10-13T19:20:20.155" v="94" actId="20577"/>
          <ac:spMkLst>
            <pc:docMk/>
            <pc:sldMk cId="1931947663" sldId="270"/>
            <ac:spMk id="42" creationId="{35BD160B-6B8E-F2CB-3CC3-2D29E86779E2}"/>
          </ac:spMkLst>
        </pc:spChg>
        <pc:grpChg chg="add del">
          <ac:chgData name="Karla Inocelia Menjivar De Perez (2535583)" userId="S::2535583@student.uwtsd.ac.uk::8d96d9d7-11dd-47bf-94fd-72aa6dcc6f30" providerId="AD" clId="Web-{00000000-0000-0000-0000-000000000000}" dt="2026-10-13T19:15:41.026" v="67"/>
          <ac:grpSpMkLst>
            <pc:docMk/>
            <pc:sldMk cId="1931947663" sldId="270"/>
            <ac:grpSpMk id="7" creationId="{28460BD8-AE3F-4AC9-9D0B-717052AA5D3A}"/>
          </ac:grpSpMkLst>
        </pc:grpChg>
        <pc:grpChg chg="add del">
          <ac:chgData name="Karla Inocelia Menjivar De Perez (2535583)" userId="S::2535583@student.uwtsd.ac.uk::8d96d9d7-11dd-47bf-94fd-72aa6dcc6f30" providerId="AD" clId="Web-{00000000-0000-0000-0000-000000000000}" dt="2026-10-13T19:15:20.727" v="64"/>
          <ac:grpSpMkLst>
            <pc:docMk/>
            <pc:sldMk cId="1931947663" sldId="270"/>
            <ac:grpSpMk id="10" creationId="{28460BD8-AE3F-4AC9-9D0B-717052AA5D3A}"/>
          </ac:grpSpMkLst>
        </pc:grpChg>
        <pc:grpChg chg="add del">
          <ac:chgData name="Karla Inocelia Menjivar De Perez (2535583)" userId="S::2535583@student.uwtsd.ac.uk::8d96d9d7-11dd-47bf-94fd-72aa6dcc6f30" providerId="AD" clId="Web-{00000000-0000-0000-0000-000000000000}" dt="2026-10-13T19:16:04.309" v="69"/>
          <ac:grpSpMkLst>
            <pc:docMk/>
            <pc:sldMk cId="1931947663" sldId="270"/>
            <ac:grpSpMk id="29" creationId="{28460BD8-AE3F-4AC9-9D0B-717052AA5D3A}"/>
          </ac:grpSpMkLst>
        </pc:grpChg>
        <pc:cxnChg chg="add del">
          <ac:chgData name="Karla Inocelia Menjivar De Perez (2535583)" userId="S::2535583@student.uwtsd.ac.uk::8d96d9d7-11dd-47bf-94fd-72aa6dcc6f30" providerId="AD" clId="Web-{00000000-0000-0000-0000-000000000000}" dt="2026-10-13T19:15:41.026" v="67"/>
          <ac:cxnSpMkLst>
            <pc:docMk/>
            <pc:sldMk cId="1931947663" sldId="270"/>
            <ac:cxnSpMk id="25" creationId="{C5ECDEE1-7093-418F-9CF5-24EEB115C1C1}"/>
          </ac:cxnSpMkLst>
        </pc:cxnChg>
        <pc:cxnChg chg="add del">
          <ac:chgData name="Karla Inocelia Menjivar De Perez (2535583)" userId="S::2535583@student.uwtsd.ac.uk::8d96d9d7-11dd-47bf-94fd-72aa6dcc6f30" providerId="AD" clId="Web-{00000000-0000-0000-0000-000000000000}" dt="2026-10-13T19:15:41.026" v="67"/>
          <ac:cxnSpMkLst>
            <pc:docMk/>
            <pc:sldMk cId="1931947663" sldId="270"/>
            <ac:cxnSpMk id="27" creationId="{045062AF-EB11-4651-BC4A-4DA21768DE8E}"/>
          </ac:cxnSpMkLst>
        </pc:cxnChg>
        <pc:cxnChg chg="add del">
          <ac:chgData name="Karla Inocelia Menjivar De Perez (2535583)" userId="S::2535583@student.uwtsd.ac.uk::8d96d9d7-11dd-47bf-94fd-72aa6dcc6f30" providerId="AD" clId="Web-{00000000-0000-0000-0000-000000000000}" dt="2026-10-13T19:16:04.309" v="69"/>
          <ac:cxnSpMkLst>
            <pc:docMk/>
            <pc:sldMk cId="1931947663" sldId="270"/>
            <ac:cxnSpMk id="35" creationId="{C9C5D90B-7EE3-4D26-AB7D-A5A3A6E11203}"/>
          </ac:cxnSpMkLst>
        </pc:cxnChg>
      </pc:sldChg>
      <pc:sldChg chg="addSp delSp modSp add">
        <pc:chgData name="Karla Inocelia Menjivar De Perez (2535583)" userId="S::2535583@student.uwtsd.ac.uk::8d96d9d7-11dd-47bf-94fd-72aa6dcc6f30" providerId="AD" clId="Web-{00000000-0000-0000-0000-000000000000}" dt="2026-10-13T19:30:12.197" v="236"/>
        <pc:sldMkLst>
          <pc:docMk/>
          <pc:sldMk cId="1183461640" sldId="271"/>
        </pc:sldMkLst>
        <pc:spChg chg="add del mod">
          <ac:chgData name="Karla Inocelia Menjivar De Perez (2535583)" userId="S::2535583@student.uwtsd.ac.uk::8d96d9d7-11dd-47bf-94fd-72aa6dcc6f30" providerId="AD" clId="Web-{00000000-0000-0000-0000-000000000000}" dt="2026-10-13T19:26:54.636" v="194"/>
          <ac:spMkLst>
            <pc:docMk/>
            <pc:sldMk cId="1183461640" sldId="271"/>
            <ac:spMk id="2" creationId="{2CB10435-A230-7D31-7431-CC56D161EDB5}"/>
          </ac:spMkLst>
        </pc:spChg>
        <pc:spChg chg="add mod">
          <ac:chgData name="Karla Inocelia Menjivar De Perez (2535583)" userId="S::2535583@student.uwtsd.ac.uk::8d96d9d7-11dd-47bf-94fd-72aa6dcc6f30" providerId="AD" clId="Web-{00000000-0000-0000-0000-000000000000}" dt="2026-10-13T19:30:12.197" v="236"/>
          <ac:spMkLst>
            <pc:docMk/>
            <pc:sldMk cId="1183461640" sldId="271"/>
            <ac:spMk id="3" creationId="{F24C1E33-FA79-4D3E-6CF5-018C792CDE04}"/>
          </ac:spMkLst>
        </pc:spChg>
        <pc:spChg chg="add del mod">
          <ac:chgData name="Karla Inocelia Menjivar De Perez (2535583)" userId="S::2535583@student.uwtsd.ac.uk::8d96d9d7-11dd-47bf-94fd-72aa6dcc6f30" providerId="AD" clId="Web-{00000000-0000-0000-0000-000000000000}" dt="2026-10-13T19:27:40.140" v="202"/>
          <ac:spMkLst>
            <pc:docMk/>
            <pc:sldMk cId="1183461640" sldId="271"/>
            <ac:spMk id="4" creationId="{7D2BAB8D-E4FD-5EED-2A04-238A4547A1BA}"/>
          </ac:spMkLst>
        </pc:spChg>
        <pc:spChg chg="add del mod">
          <ac:chgData name="Karla Inocelia Menjivar De Perez (2535583)" userId="S::2535583@student.uwtsd.ac.uk::8d96d9d7-11dd-47bf-94fd-72aa6dcc6f30" providerId="AD" clId="Web-{00000000-0000-0000-0000-000000000000}" dt="2026-10-13T19:27:56.563" v="207"/>
          <ac:spMkLst>
            <pc:docMk/>
            <pc:sldMk cId="1183461640" sldId="271"/>
            <ac:spMk id="5" creationId="{2FE2CCCF-9B79-F5BB-26DE-D295BAABC0E9}"/>
          </ac:spMkLst>
        </pc:spChg>
        <pc:spChg chg="add mod">
          <ac:chgData name="Karla Inocelia Menjivar De Perez (2535583)" userId="S::2535583@student.uwtsd.ac.uk::8d96d9d7-11dd-47bf-94fd-72aa6dcc6f30" providerId="AD" clId="Web-{00000000-0000-0000-0000-000000000000}" dt="2026-10-13T19:29:13.302" v="233" actId="20577"/>
          <ac:spMkLst>
            <pc:docMk/>
            <pc:sldMk cId="1183461640" sldId="271"/>
            <ac:spMk id="6" creationId="{D3D5532E-FDA0-9F77-D308-730AC6F8E4D2}"/>
          </ac:spMkLst>
        </pc:spChg>
      </pc:sldChg>
      <pc:sldChg chg="new">
        <pc:chgData name="Karla Inocelia Menjivar De Perez (2535583)" userId="S::2535583@student.uwtsd.ac.uk::8d96d9d7-11dd-47bf-94fd-72aa6dcc6f30" providerId="AD" clId="Web-{00000000-0000-0000-0000-000000000000}" dt="2026-10-13T19:33:49.104" v="261"/>
        <pc:sldMkLst>
          <pc:docMk/>
          <pc:sldMk cId="2937774911" sldId="272"/>
        </pc:sldMkLst>
      </pc:sldChg>
      <pc:sldChg chg="new">
        <pc:chgData name="Karla Inocelia Menjivar De Perez (2535583)" userId="S::2535583@student.uwtsd.ac.uk::8d96d9d7-11dd-47bf-94fd-72aa6dcc6f30" providerId="AD" clId="Web-{00000000-0000-0000-0000-000000000000}" dt="2026-10-13T19:47:36.444" v="313"/>
        <pc:sldMkLst>
          <pc:docMk/>
          <pc:sldMk cId="3818894396" sldId="273"/>
        </pc:sldMkLst>
      </pc:sldChg>
      <pc:sldChg chg="new">
        <pc:chgData name="Karla Inocelia Menjivar De Perez (2535583)" userId="S::2535583@student.uwtsd.ac.uk::8d96d9d7-11dd-47bf-94fd-72aa6dcc6f30" providerId="AD" clId="Web-{00000000-0000-0000-0000-000000000000}" dt="2026-10-13T19:48:03.493" v="314"/>
        <pc:sldMkLst>
          <pc:docMk/>
          <pc:sldMk cId="1062256486" sldId="274"/>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10/13/2026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4781477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2277959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6968600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B712588-04B1-427B-82EE-E8DB90309F08}" type="datetimeFigureOut">
              <a:rPr lang="en-US" dirty="0"/>
              <a:t>10/13/2026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a:p>
        </p:txBody>
      </p:sp>
    </p:spTree>
    <p:extLst>
      <p:ext uri="{BB962C8B-B14F-4D97-AF65-F5344CB8AC3E}">
        <p14:creationId xmlns:p14="http://schemas.microsoft.com/office/powerpoint/2010/main" val="2185259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10/13/2026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531130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10/13/2026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684375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497654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a:p>
        </p:txBody>
      </p:sp>
    </p:spTree>
    <p:extLst>
      <p:ext uri="{BB962C8B-B14F-4D97-AF65-F5344CB8AC3E}">
        <p14:creationId xmlns:p14="http://schemas.microsoft.com/office/powerpoint/2010/main" val="3664442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020743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4282316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14572766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8758162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6656760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3433342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C6B4A9-1611-4792-9094-5F34BCA07E0B}" type="datetimeFigureOut">
              <a:rPr lang="en-US" dirty="0"/>
              <a:t>10/13/2026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a:p>
        </p:txBody>
      </p:sp>
    </p:spTree>
    <p:extLst>
      <p:ext uri="{BB962C8B-B14F-4D97-AF65-F5344CB8AC3E}">
        <p14:creationId xmlns:p14="http://schemas.microsoft.com/office/powerpoint/2010/main" val="1688465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2706722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10/13/2026</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2794023028"/>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 id="2147483950" r:id="rId8"/>
    <p:sldLayoutId id="2147483951" r:id="rId9"/>
    <p:sldLayoutId id="2147483952" r:id="rId10"/>
    <p:sldLayoutId id="2147483953" r:id="rId11"/>
    <p:sldLayoutId id="2147483954" r:id="rId12"/>
    <p:sldLayoutId id="2147483955" r:id="rId13"/>
    <p:sldLayoutId id="2147483956" r:id="rId14"/>
    <p:sldLayoutId id="2147483957" r:id="rId15"/>
    <p:sldLayoutId id="214748395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en.wikipedia.org/wiki/File:Rotavirus_Reconstruction.jpg" TargetMode="Externa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www.geneseo.edu/dean_students/breaking-chain-infection/" TargetMode="External"/><Relationship Id="rId7" Type="http://schemas.openxmlformats.org/officeDocument/2006/relationships/hyperlink" Target="https://www.nhs.uk/symptoms/diarrhoea-and-vomiting/" TargetMode="External"/><Relationship Id="rId2" Type="http://schemas.openxmlformats.org/officeDocument/2006/relationships/hyperlink" Target="https://ukhsa.blog.gov.uk/tag/rotavirus/" TargetMode="External"/><Relationship Id="rId1" Type="http://schemas.openxmlformats.org/officeDocument/2006/relationships/slideLayout" Target="../slideLayouts/slideLayout2.xml"/><Relationship Id="rId6" Type="http://schemas.openxmlformats.org/officeDocument/2006/relationships/hyperlink" Target="https://www.nhs.uk/vaccinations/rotavirus-vaccine" TargetMode="External"/><Relationship Id="rId5" Type="http://schemas.openxmlformats.org/officeDocument/2006/relationships/hyperlink" Target="https://www.gov.uk/government/publications/communicable-disease-outbreak-management-guidance/communicable-disease-outbreak-management-guidance-principles-to-support-local-health-protection-systems" TargetMode="External"/><Relationship Id="rId4" Type="http://schemas.openxmlformats.org/officeDocument/2006/relationships/hyperlink" Target="https://www.gov.uk/government/publications/rotavirus-qas-for-healthcare-practitioners/rotavirus-vaccination-programme-information-for-healthcare-professionals"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s://www.gov.uk/government/publications/gastrointestinal-infections-guidance-for-public-health-management" TargetMode="External"/><Relationship Id="rId2" Type="http://schemas.openxmlformats.org/officeDocument/2006/relationships/hyperlink" Target="https://www.gov.uk/government/publications/health-protection-in-schools-and-other-childcare-facilities" TargetMode="External"/><Relationship Id="rId1" Type="http://schemas.openxmlformats.org/officeDocument/2006/relationships/slideLayout" Target="../slideLayouts/slideLayout2.xml"/><Relationship Id="rId5" Type="http://schemas.openxmlformats.org/officeDocument/2006/relationships/hyperlink" Target="https://www.gov.uk/government/collections/rotavirus-guidance-data-and-analysis" TargetMode="External"/><Relationship Id="rId4" Type="http://schemas.openxmlformats.org/officeDocument/2006/relationships/hyperlink" Target="https://www.gov.uk/government/publications/communicable-disease-outbreak-management-guidance"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s://www.who.int/publications/m/item/vaccine-preventable-diseases-surveillance-standards-rotavirus" TargetMode="External"/><Relationship Id="rId2" Type="http://schemas.openxmlformats.org/officeDocument/2006/relationships/hyperlink" Target="https://www.sciencedirect.com/science/article/pii/S0195670125002361" TargetMode="External"/><Relationship Id="rId1" Type="http://schemas.openxmlformats.org/officeDocument/2006/relationships/slideLayout" Target="../slideLayouts/slideLayout2.xml"/><Relationship Id="rId4" Type="http://schemas.openxmlformats.org/officeDocument/2006/relationships/hyperlink" Target="https://www.who.int/teams/global-programme-on-immunization/standard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969702"/>
          </a:xfrm>
        </p:spPr>
        <p:txBody>
          <a:bodyPr>
            <a:normAutofit fontScale="90000"/>
          </a:bodyPr>
          <a:lstStyle/>
          <a:p>
            <a:r>
              <a:rPr lang="en-GB">
                <a:solidFill>
                  <a:srgbClr val="0B0C0C"/>
                </a:solidFill>
                <a:latin typeface="Aptos"/>
                <a:cs typeface="Arial"/>
              </a:rPr>
              <a:t>Module: Introduction to Public Health:LCHS4008</a:t>
            </a:r>
            <a:endParaRPr lang="en-US" sz="5400">
              <a:solidFill>
                <a:srgbClr val="90C226"/>
              </a:solidFill>
              <a:latin typeface="Trebuchet MS" panose="020B0603020202020204"/>
              <a:cs typeface="Arial"/>
            </a:endParaRPr>
          </a:p>
        </p:txBody>
      </p:sp>
      <p:sp>
        <p:nvSpPr>
          <p:cNvPr id="3" name="Subtitle 2"/>
          <p:cNvSpPr>
            <a:spLocks noGrp="1"/>
          </p:cNvSpPr>
          <p:nvPr>
            <p:ph type="subTitle" idx="1"/>
          </p:nvPr>
        </p:nvSpPr>
        <p:spPr>
          <a:xfrm>
            <a:off x="1524000" y="2097329"/>
            <a:ext cx="9144000" cy="3777787"/>
          </a:xfrm>
        </p:spPr>
        <p:txBody>
          <a:bodyPr vert="horz" lIns="91440" tIns="45720" rIns="91440" bIns="45720" rtlCol="0" anchor="t">
            <a:noAutofit/>
          </a:bodyPr>
          <a:lstStyle/>
          <a:p>
            <a:r>
              <a:rPr lang="en-GB" sz="4000"/>
              <a:t>Sarah Campbell 2536765</a:t>
            </a:r>
          </a:p>
          <a:p>
            <a:r>
              <a:rPr lang="en-GB" sz="4000"/>
              <a:t>Rachael Michael 2542002</a:t>
            </a:r>
          </a:p>
          <a:p>
            <a:r>
              <a:rPr lang="en-GB" sz="4000"/>
              <a:t>Karla  Menjivar 2535583</a:t>
            </a:r>
          </a:p>
          <a:p>
            <a:r>
              <a:rPr lang="en-GB" sz="4000"/>
              <a:t>Ivy Owusu 2534721</a:t>
            </a:r>
          </a:p>
          <a:p>
            <a:r>
              <a:rPr lang="en-US" sz="2800">
                <a:solidFill>
                  <a:srgbClr val="000000"/>
                </a:solidFill>
                <a:latin typeface="Aptos"/>
              </a:rPr>
              <a:t>Lecture name: Emmanuel Audu</a:t>
            </a:r>
            <a:endParaRPr lang="en-GB"/>
          </a:p>
          <a:p>
            <a:endParaRPr lang="en-GB" sz="400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5" name="Group 44">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46" name="Straight Connector 45">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47" name="Straight Connector 46">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8"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9"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0" name="Isosceles Triangle 49">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51"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2"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3"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54" name="Isosceles Triangle 53">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5" name="Isosceles Triangle 54">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pic>
        <p:nvPicPr>
          <p:cNvPr id="4" name="Content Placeholder 3" descr="A close-up of a virus&#10;&#10;AI-generated content may be incorrect.">
            <a:extLst>
              <a:ext uri="{FF2B5EF4-FFF2-40B4-BE49-F238E27FC236}">
                <a16:creationId xmlns:a16="http://schemas.microsoft.com/office/drawing/2014/main" id="{322506C2-BC67-E322-AEC7-C38D91002833}"/>
              </a:ext>
            </a:extLst>
          </p:cNvPr>
          <p:cNvPicPr>
            <a:picLocks noChangeAspect="1"/>
          </p:cNvPicPr>
          <p:nvPr/>
        </p:nvPicPr>
        <p:blipFill>
          <a:blip r:embed="rId2">
            <a:extLst>
              <a:ext uri="{837473B0-CC2E-450A-ABE3-18F120FF3D39}">
                <a1611:picAttrSrcUrl xmlns:a1611="http://schemas.microsoft.com/office/drawing/2016/11/main" r:id="rId3"/>
              </a:ext>
            </a:extLst>
          </a:blip>
          <a:srcRect l="9091" t="2485" b="7576"/>
          <a:stretch>
            <a:fillRect/>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CA5134F4-E601-49E5-1949-EEDBB463E451}"/>
              </a:ext>
            </a:extLst>
          </p:cNvPr>
          <p:cNvSpPr>
            <a:spLocks noGrp="1"/>
          </p:cNvSpPr>
          <p:nvPr>
            <p:ph type="title"/>
          </p:nvPr>
        </p:nvSpPr>
        <p:spPr>
          <a:xfrm>
            <a:off x="668867" y="1678666"/>
            <a:ext cx="4088190" cy="2369093"/>
          </a:xfrm>
        </p:spPr>
        <p:txBody>
          <a:bodyPr vert="horz" lIns="91440" tIns="45720" rIns="91440" bIns="45720" rtlCol="0" anchor="b">
            <a:normAutofit/>
          </a:bodyPr>
          <a:lstStyle/>
          <a:p>
            <a:pPr algn="r"/>
            <a:r>
              <a:rPr lang="en-US" sz="4800"/>
              <a:t>Rotavirus</a:t>
            </a:r>
          </a:p>
        </p:txBody>
      </p:sp>
      <p:sp>
        <p:nvSpPr>
          <p:cNvPr id="9" name="Content Placeholder 8">
            <a:extLst>
              <a:ext uri="{FF2B5EF4-FFF2-40B4-BE49-F238E27FC236}">
                <a16:creationId xmlns:a16="http://schemas.microsoft.com/office/drawing/2014/main" id="{8F1B5245-649E-074B-3EDE-6DD99036F58B}"/>
              </a:ext>
            </a:extLst>
          </p:cNvPr>
          <p:cNvSpPr>
            <a:spLocks noGrp="1"/>
          </p:cNvSpPr>
          <p:nvPr>
            <p:ph idx="1"/>
          </p:nvPr>
        </p:nvSpPr>
        <p:spPr>
          <a:xfrm>
            <a:off x="677335" y="4050833"/>
            <a:ext cx="4015442" cy="1096899"/>
          </a:xfrm>
        </p:spPr>
        <p:txBody>
          <a:bodyPr vert="horz" lIns="91440" tIns="45720" rIns="91440" bIns="45720" rtlCol="0" anchor="t">
            <a:normAutofit/>
          </a:bodyPr>
          <a:lstStyle/>
          <a:p>
            <a:pPr marL="0" indent="0" algn="r">
              <a:buNone/>
            </a:pPr>
            <a:r>
              <a:rPr lang="en-US" sz="1600">
                <a:solidFill>
                  <a:schemeClr val="tx1">
                    <a:lumMod val="50000"/>
                    <a:lumOff val="50000"/>
                  </a:schemeClr>
                </a:solidFill>
              </a:rPr>
              <a:t>ThePhoto by PhotoAuthor is licensed under CCYYSA.</a:t>
            </a:r>
          </a:p>
        </p:txBody>
      </p:sp>
      <p:cxnSp>
        <p:nvCxnSpPr>
          <p:cNvPr id="57" name="Straight Connector 56">
            <a:extLst>
              <a:ext uri="{FF2B5EF4-FFF2-40B4-BE49-F238E27FC236}">
                <a16:creationId xmlns:a16="http://schemas.microsoft.com/office/drawing/2014/main" id="{A57C1A16-B8AB-4D99-A195-A38F556A64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59" name="Straight Connector 58">
            <a:extLst>
              <a:ext uri="{FF2B5EF4-FFF2-40B4-BE49-F238E27FC236}">
                <a16:creationId xmlns:a16="http://schemas.microsoft.com/office/drawing/2014/main" id="{F8A9B20B-D1DD-4573-B5EC-55802951923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61" name="Rectangle 23">
            <a:extLst>
              <a:ext uri="{FF2B5EF4-FFF2-40B4-BE49-F238E27FC236}">
                <a16:creationId xmlns:a16="http://schemas.microsoft.com/office/drawing/2014/main" id="{66D61E08-70C3-48D8-BEA0-787111DC3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3" name="Rectangle 25">
            <a:extLst>
              <a:ext uri="{FF2B5EF4-FFF2-40B4-BE49-F238E27FC236}">
                <a16:creationId xmlns:a16="http://schemas.microsoft.com/office/drawing/2014/main" id="{FC55298F-0AE5-478E-AD2B-03C2614C5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5" name="Isosceles Triangle 24">
            <a:extLst>
              <a:ext uri="{FF2B5EF4-FFF2-40B4-BE49-F238E27FC236}">
                <a16:creationId xmlns:a16="http://schemas.microsoft.com/office/drawing/2014/main" id="{C180E4EA-0B63-4779-A895-7E90E71088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67" name="Rectangle 27">
            <a:extLst>
              <a:ext uri="{FF2B5EF4-FFF2-40B4-BE49-F238E27FC236}">
                <a16:creationId xmlns:a16="http://schemas.microsoft.com/office/drawing/2014/main" id="{CEE01D9D-3DE8-4EED-B0D3-8F3C79CC76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69" name="Rectangle 28">
            <a:extLst>
              <a:ext uri="{FF2B5EF4-FFF2-40B4-BE49-F238E27FC236}">
                <a16:creationId xmlns:a16="http://schemas.microsoft.com/office/drawing/2014/main" id="{89AF5CE9-607F-43F4-8983-DCD6DA4051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1" name="Rectangle 29">
            <a:extLst>
              <a:ext uri="{FF2B5EF4-FFF2-40B4-BE49-F238E27FC236}">
                <a16:creationId xmlns:a16="http://schemas.microsoft.com/office/drawing/2014/main" id="{6EEA2DBD-9E1E-4521-8C01-F32AD18A8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3" name="Isosceles Triangle 29">
            <a:extLst>
              <a:ext uri="{FF2B5EF4-FFF2-40B4-BE49-F238E27FC236}">
                <a16:creationId xmlns:a16="http://schemas.microsoft.com/office/drawing/2014/main" id="{15BBD2C1-BA9B-46A9-A27A-33498B1692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4690601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E65FE-266D-ADF2-424F-CA1FB6C21D4D}"/>
              </a:ext>
            </a:extLst>
          </p:cNvPr>
          <p:cNvSpPr>
            <a:spLocks noGrp="1"/>
          </p:cNvSpPr>
          <p:nvPr>
            <p:ph type="title"/>
          </p:nvPr>
        </p:nvSpPr>
        <p:spPr/>
        <p:txBody>
          <a:bodyPr/>
          <a:lstStyle/>
          <a:p>
            <a:r>
              <a:rPr lang="en-US" b="1"/>
              <a:t>Introduction</a:t>
            </a:r>
            <a:r>
              <a:rPr lang="en-US"/>
              <a:t>:</a:t>
            </a:r>
          </a:p>
        </p:txBody>
      </p:sp>
      <p:sp>
        <p:nvSpPr>
          <p:cNvPr id="3" name="Content Placeholder 2">
            <a:extLst>
              <a:ext uri="{FF2B5EF4-FFF2-40B4-BE49-F238E27FC236}">
                <a16:creationId xmlns:a16="http://schemas.microsoft.com/office/drawing/2014/main" id="{3792DCBC-3E45-6FDC-A4B1-E8E3BF6A2A09}"/>
              </a:ext>
            </a:extLst>
          </p:cNvPr>
          <p:cNvSpPr>
            <a:spLocks noGrp="1"/>
          </p:cNvSpPr>
          <p:nvPr>
            <p:ph idx="1"/>
          </p:nvPr>
        </p:nvSpPr>
        <p:spPr>
          <a:xfrm>
            <a:off x="677334" y="1490029"/>
            <a:ext cx="8596668" cy="4551333"/>
          </a:xfrm>
        </p:spPr>
        <p:txBody>
          <a:bodyPr vert="horz" lIns="91440" tIns="45720" rIns="91440" bIns="45720" rtlCol="0" anchor="t">
            <a:normAutofit/>
          </a:bodyPr>
          <a:lstStyle/>
          <a:p>
            <a:pPr>
              <a:buAutoNum type="arabicPeriod"/>
            </a:pPr>
            <a:endParaRPr lang="en-US" b="1" i="1"/>
          </a:p>
          <a:p>
            <a:pPr marL="0" indent="0">
              <a:buNone/>
            </a:pPr>
            <a:r>
              <a:rPr lang="en-US" b="1" u="sng"/>
              <a:t>What is the Rotavirus infection?</a:t>
            </a:r>
            <a:r>
              <a:rPr lang="en-US" b="1"/>
              <a:t> (NHS.UK, 2026).</a:t>
            </a:r>
          </a:p>
          <a:p>
            <a:pPr marL="0" indent="0">
              <a:buNone/>
            </a:pPr>
            <a:r>
              <a:rPr lang="en-GB">
                <a:solidFill>
                  <a:srgbClr val="000000"/>
                </a:solidFill>
                <a:latin typeface="Arial"/>
                <a:cs typeface="Arial"/>
              </a:rPr>
              <a:t>The </a:t>
            </a:r>
            <a:r>
              <a:rPr lang="en-GB">
                <a:solidFill>
                  <a:srgbClr val="0B0C0C"/>
                </a:solidFill>
                <a:latin typeface="Arial"/>
                <a:cs typeface="Arial"/>
              </a:rPr>
              <a:t>Rotavirus infection spreads mainly via the faecal-oral route and causes gastroenteritis.</a:t>
            </a:r>
            <a:endParaRPr lang="en-US" b="1">
              <a:solidFill>
                <a:srgbClr val="404040"/>
              </a:solidFill>
              <a:latin typeface="Trebuchet MS" panose="020B0603020202020204"/>
              <a:cs typeface="Arial"/>
            </a:endParaRPr>
          </a:p>
          <a:p>
            <a:pPr marL="0" indent="0">
              <a:buNone/>
            </a:pPr>
            <a:endParaRPr lang="en-US" b="1"/>
          </a:p>
          <a:p>
            <a:pPr marL="0" indent="0">
              <a:buNone/>
            </a:pPr>
            <a:r>
              <a:rPr lang="en-US" b="1" u="sng" err="1"/>
              <a:t>Symtoms</a:t>
            </a:r>
            <a:r>
              <a:rPr lang="en-US" b="1" u="sng"/>
              <a:t> include:</a:t>
            </a:r>
          </a:p>
          <a:p>
            <a:pPr marL="0" indent="0">
              <a:buNone/>
            </a:pPr>
            <a:r>
              <a:rPr lang="en-GB">
                <a:solidFill>
                  <a:srgbClr val="0B0C0C"/>
                </a:solidFill>
                <a:latin typeface="Arial"/>
                <a:cs typeface="Arial"/>
              </a:rPr>
              <a:t>Severe watery diarrhoea, usually with vomiting, fever, and stomach cramps.</a:t>
            </a:r>
            <a:endParaRPr lang="en-US"/>
          </a:p>
          <a:p>
            <a:pPr marL="0" indent="0">
              <a:buNone/>
            </a:pPr>
            <a:r>
              <a:rPr lang="en-GB">
                <a:solidFill>
                  <a:srgbClr val="0B0C0C"/>
                </a:solidFill>
                <a:latin typeface="Arial"/>
                <a:cs typeface="Arial"/>
              </a:rPr>
              <a:t>These usually lasts from 3 to 8 days and can cause dehydration.</a:t>
            </a:r>
          </a:p>
          <a:p>
            <a:pPr>
              <a:buAutoNum type="arabicPeriod"/>
            </a:pPr>
            <a:endParaRPr lang="en-US" sz="2800"/>
          </a:p>
          <a:p>
            <a:pPr>
              <a:buAutoNum type="arabicPeriod"/>
            </a:pPr>
            <a:endParaRPr lang="en-US" sz="2800"/>
          </a:p>
          <a:p>
            <a:pPr>
              <a:buAutoNum type="arabicPeriod"/>
            </a:pPr>
            <a:endParaRPr lang="en-US" sz="2800"/>
          </a:p>
          <a:p>
            <a:pPr>
              <a:buAutoNum type="arabicPeriod"/>
            </a:pPr>
            <a:endParaRPr lang="en-US" sz="2800"/>
          </a:p>
          <a:p>
            <a:pPr>
              <a:buAutoNum type="arabicPeriod"/>
            </a:pPr>
            <a:endParaRPr lang="en-US" sz="2800"/>
          </a:p>
          <a:p>
            <a:pPr>
              <a:buAutoNum type="arabicPeriod"/>
            </a:pPr>
            <a:endParaRPr lang="en-US" sz="2800"/>
          </a:p>
          <a:p>
            <a:pPr>
              <a:buAutoNum type="arabicPeriod"/>
            </a:pPr>
            <a:endParaRPr lang="en-US" sz="2800"/>
          </a:p>
        </p:txBody>
      </p:sp>
    </p:spTree>
    <p:extLst>
      <p:ext uri="{BB962C8B-B14F-4D97-AF65-F5344CB8AC3E}">
        <p14:creationId xmlns:p14="http://schemas.microsoft.com/office/powerpoint/2010/main" val="5109571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B012DD-71E4-CE83-BF76-B96960982AC1}"/>
              </a:ext>
            </a:extLst>
          </p:cNvPr>
          <p:cNvSpPr>
            <a:spLocks noGrp="1"/>
          </p:cNvSpPr>
          <p:nvPr>
            <p:ph type="title"/>
          </p:nvPr>
        </p:nvSpPr>
        <p:spPr/>
        <p:txBody>
          <a:bodyPr>
            <a:normAutofit fontScale="90000"/>
          </a:bodyPr>
          <a:lstStyle/>
          <a:p>
            <a:r>
              <a:rPr lang="en-GB" b="1">
                <a:ea typeface="+mj-lt"/>
                <a:cs typeface="+mj-lt"/>
              </a:rPr>
              <a:t>Factors that may influence health and well-being in people affected by rotavirus:</a:t>
            </a:r>
            <a:br>
              <a:rPr lang="en-GB" sz="1800" b="1">
                <a:ea typeface="+mj-lt"/>
                <a:cs typeface="+mj-lt"/>
              </a:rPr>
            </a:br>
            <a:br>
              <a:rPr lang="en-GB" sz="1800" b="1">
                <a:ea typeface="+mj-lt"/>
                <a:cs typeface="+mj-lt"/>
              </a:rPr>
            </a:br>
            <a:br>
              <a:rPr lang="en-GB" sz="1800" b="1">
                <a:ea typeface="+mj-lt"/>
                <a:cs typeface="+mj-lt"/>
              </a:rPr>
            </a:br>
            <a:br>
              <a:rPr lang="en-GB" sz="1800" b="1">
                <a:ea typeface="+mj-lt"/>
                <a:cs typeface="+mj-lt"/>
              </a:rPr>
            </a:br>
            <a:endParaRPr lang="en-GB" sz="1800" b="1">
              <a:solidFill>
                <a:schemeClr val="tx1"/>
              </a:solidFill>
              <a:ea typeface="+mj-lt"/>
              <a:cs typeface="+mj-lt"/>
            </a:endParaRPr>
          </a:p>
        </p:txBody>
      </p:sp>
      <p:sp>
        <p:nvSpPr>
          <p:cNvPr id="3" name="Content Placeholder 2">
            <a:extLst>
              <a:ext uri="{FF2B5EF4-FFF2-40B4-BE49-F238E27FC236}">
                <a16:creationId xmlns:a16="http://schemas.microsoft.com/office/drawing/2014/main" id="{3404063F-51C2-B750-E4B2-E9D8C4E6A55F}"/>
              </a:ext>
            </a:extLst>
          </p:cNvPr>
          <p:cNvSpPr>
            <a:spLocks noGrp="1"/>
          </p:cNvSpPr>
          <p:nvPr>
            <p:ph idx="1"/>
          </p:nvPr>
        </p:nvSpPr>
        <p:spPr/>
        <p:txBody>
          <a:bodyPr vert="horz" lIns="91440" tIns="45720" rIns="91440" bIns="45720" rtlCol="0" anchor="t">
            <a:normAutofit/>
          </a:bodyPr>
          <a:lstStyle/>
          <a:p>
            <a:pPr marL="0" indent="0">
              <a:buNone/>
            </a:pPr>
            <a:r>
              <a:rPr lang="en-GB" b="1" u="sng">
                <a:solidFill>
                  <a:schemeClr val="tx1"/>
                </a:solidFill>
              </a:rPr>
              <a:t>Age</a:t>
            </a:r>
            <a:r>
              <a:rPr lang="en-GB" b="1">
                <a:solidFill>
                  <a:schemeClr val="tx1"/>
                </a:solidFill>
              </a:rPr>
              <a:t>: </a:t>
            </a:r>
            <a:r>
              <a:rPr lang="en-GB">
                <a:solidFill>
                  <a:schemeClr val="tx1"/>
                </a:solidFill>
                <a:ea typeface="+mn-lt"/>
                <a:cs typeface="+mn-lt"/>
              </a:rPr>
              <a:t>Babies and young children are at greater risk.</a:t>
            </a:r>
            <a:endParaRPr lang="en-GB" b="1">
              <a:solidFill>
                <a:schemeClr val="tx1"/>
              </a:solidFill>
              <a:ea typeface="+mn-lt"/>
              <a:cs typeface="+mn-lt"/>
            </a:endParaRPr>
          </a:p>
          <a:p>
            <a:pPr marL="0" indent="0">
              <a:buNone/>
            </a:pPr>
            <a:endParaRPr lang="en-GB" b="1">
              <a:solidFill>
                <a:schemeClr val="tx1"/>
              </a:solidFill>
            </a:endParaRPr>
          </a:p>
          <a:p>
            <a:pPr marL="0" indent="0">
              <a:buNone/>
            </a:pPr>
            <a:r>
              <a:rPr lang="en-GB" b="1" u="sng">
                <a:solidFill>
                  <a:schemeClr val="tx1"/>
                </a:solidFill>
                <a:ea typeface="+mn-lt"/>
                <a:cs typeface="+mn-lt"/>
              </a:rPr>
              <a:t>Nutrition</a:t>
            </a:r>
            <a:r>
              <a:rPr lang="en-GB" b="1">
                <a:solidFill>
                  <a:schemeClr val="tx1"/>
                </a:solidFill>
                <a:ea typeface="+mn-lt"/>
                <a:cs typeface="+mn-lt"/>
              </a:rPr>
              <a:t>: </a:t>
            </a:r>
            <a:r>
              <a:rPr lang="en-GB">
                <a:solidFill>
                  <a:schemeClr val="tx1"/>
                </a:solidFill>
                <a:ea typeface="+mn-lt"/>
                <a:cs typeface="+mn-lt"/>
              </a:rPr>
              <a:t>Poor nutritional status can make it harder for the body to cope with infection and recover.</a:t>
            </a:r>
          </a:p>
          <a:p>
            <a:pPr marL="0" indent="0">
              <a:buNone/>
            </a:pPr>
            <a:endParaRPr lang="en-GB" b="1">
              <a:solidFill>
                <a:schemeClr val="tx1"/>
              </a:solidFill>
              <a:ea typeface="+mn-lt"/>
              <a:cs typeface="+mn-lt"/>
            </a:endParaRPr>
          </a:p>
          <a:p>
            <a:pPr marL="0" indent="0">
              <a:buNone/>
            </a:pPr>
            <a:r>
              <a:rPr lang="en-GB" b="1" u="sng">
                <a:solidFill>
                  <a:schemeClr val="tx1"/>
                </a:solidFill>
                <a:ea typeface="+mn-lt"/>
                <a:cs typeface="+mn-lt"/>
              </a:rPr>
              <a:t>Living conditions:</a:t>
            </a:r>
            <a:r>
              <a:rPr lang="en-GB" b="1">
                <a:solidFill>
                  <a:schemeClr val="tx1"/>
                </a:solidFill>
                <a:ea typeface="+mn-lt"/>
                <a:cs typeface="+mn-lt"/>
              </a:rPr>
              <a:t> </a:t>
            </a:r>
            <a:r>
              <a:rPr lang="en-GB">
                <a:solidFill>
                  <a:schemeClr val="tx1"/>
                </a:solidFill>
                <a:ea typeface="+mn-lt"/>
                <a:cs typeface="+mn-lt"/>
              </a:rPr>
              <a:t>Crowded households, nurseries, hospitals and other communal environments can increase exposure.</a:t>
            </a:r>
          </a:p>
          <a:p>
            <a:pPr marL="0" indent="0">
              <a:buNone/>
            </a:pPr>
            <a:endParaRPr lang="en-GB" b="1">
              <a:solidFill>
                <a:schemeClr val="tx1"/>
              </a:solidFill>
              <a:ea typeface="+mn-lt"/>
              <a:cs typeface="+mn-lt"/>
            </a:endParaRPr>
          </a:p>
          <a:p>
            <a:pPr marL="0" indent="0">
              <a:buNone/>
            </a:pPr>
            <a:r>
              <a:rPr lang="en-GB" b="1" u="sng">
                <a:solidFill>
                  <a:schemeClr val="tx1"/>
                </a:solidFill>
                <a:ea typeface="+mn-lt"/>
                <a:cs typeface="+mn-lt"/>
              </a:rPr>
              <a:t>Underlying health conditions:</a:t>
            </a:r>
            <a:r>
              <a:rPr lang="en-GB" b="1">
                <a:solidFill>
                  <a:schemeClr val="tx1"/>
                </a:solidFill>
                <a:ea typeface="+mn-lt"/>
                <a:cs typeface="+mn-lt"/>
              </a:rPr>
              <a:t> </a:t>
            </a:r>
            <a:r>
              <a:rPr lang="en-GB">
                <a:solidFill>
                  <a:schemeClr val="tx1"/>
                </a:solidFill>
                <a:ea typeface="+mn-lt"/>
                <a:cs typeface="+mn-lt"/>
              </a:rPr>
              <a:t>Chronic illnesses or conditions affecting nutrition or immunity may increase vulnerability.</a:t>
            </a:r>
            <a:endParaRPr lang="en-GB" b="1">
              <a:solidFill>
                <a:schemeClr val="tx1"/>
              </a:solidFill>
            </a:endParaRPr>
          </a:p>
        </p:txBody>
      </p:sp>
    </p:spTree>
    <p:extLst>
      <p:ext uri="{BB962C8B-B14F-4D97-AF65-F5344CB8AC3E}">
        <p14:creationId xmlns:p14="http://schemas.microsoft.com/office/powerpoint/2010/main" val="34501514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56C04-CA5C-518B-8A35-7B9A20AD135B}"/>
              </a:ext>
            </a:extLst>
          </p:cNvPr>
          <p:cNvSpPr>
            <a:spLocks noGrp="1"/>
          </p:cNvSpPr>
          <p:nvPr>
            <p:ph type="title"/>
          </p:nvPr>
        </p:nvSpPr>
        <p:spPr/>
        <p:txBody>
          <a:bodyPr>
            <a:normAutofit/>
          </a:bodyPr>
          <a:lstStyle/>
          <a:p>
            <a:r>
              <a:rPr lang="en-GB" sz="3200" b="1">
                <a:ea typeface="+mj-lt"/>
                <a:cs typeface="+mj-lt"/>
              </a:rPr>
              <a:t>Health education for the community:</a:t>
            </a:r>
            <a:br>
              <a:rPr lang="en-GB" sz="1800" b="1">
                <a:ea typeface="+mj-lt"/>
                <a:cs typeface="+mj-lt"/>
              </a:rPr>
            </a:br>
            <a:endParaRPr lang="en-GB" sz="1800" b="1">
              <a:solidFill>
                <a:schemeClr val="tx1"/>
              </a:solidFill>
              <a:ea typeface="+mj-lt"/>
              <a:cs typeface="+mj-lt"/>
            </a:endParaRPr>
          </a:p>
        </p:txBody>
      </p:sp>
      <p:sp>
        <p:nvSpPr>
          <p:cNvPr id="3" name="Content Placeholder 2">
            <a:extLst>
              <a:ext uri="{FF2B5EF4-FFF2-40B4-BE49-F238E27FC236}">
                <a16:creationId xmlns:a16="http://schemas.microsoft.com/office/drawing/2014/main" id="{D6F5329F-A30E-D70B-2A83-4A73CC4E15D9}"/>
              </a:ext>
            </a:extLst>
          </p:cNvPr>
          <p:cNvSpPr>
            <a:spLocks noGrp="1"/>
          </p:cNvSpPr>
          <p:nvPr>
            <p:ph idx="1"/>
          </p:nvPr>
        </p:nvSpPr>
        <p:spPr>
          <a:xfrm>
            <a:off x="265443" y="2160589"/>
            <a:ext cx="9008559" cy="3880773"/>
          </a:xfrm>
        </p:spPr>
        <p:txBody>
          <a:bodyPr vert="horz" lIns="91440" tIns="45720" rIns="91440" bIns="45720" rtlCol="0" anchor="t">
            <a:normAutofit/>
          </a:bodyPr>
          <a:lstStyle/>
          <a:p>
            <a:pPr marL="457200" lvl="1" indent="0">
              <a:buNone/>
            </a:pPr>
            <a:r>
              <a:rPr lang="en-GB" sz="1800" b="1" u="sng">
                <a:solidFill>
                  <a:schemeClr val="tx1"/>
                </a:solidFill>
                <a:ea typeface="+mn-lt"/>
                <a:cs typeface="+mn-lt"/>
              </a:rPr>
              <a:t>How rotavirus </a:t>
            </a:r>
            <a:r>
              <a:rPr lang="en-GB" sz="1800" b="1" u="sng" err="1">
                <a:solidFill>
                  <a:schemeClr val="tx1"/>
                </a:solidFill>
                <a:ea typeface="+mn-lt"/>
                <a:cs typeface="+mn-lt"/>
              </a:rPr>
              <a:t>spreads</a:t>
            </a:r>
            <a:r>
              <a:rPr lang="en-GB" b="1" err="1">
                <a:solidFill>
                  <a:schemeClr val="tx1"/>
                </a:solidFill>
                <a:ea typeface="+mn-lt"/>
                <a:cs typeface="+mn-lt"/>
              </a:rPr>
              <a:t>:</a:t>
            </a:r>
            <a:r>
              <a:rPr lang="en-GB" sz="1800" err="1">
                <a:solidFill>
                  <a:schemeClr val="tx1"/>
                </a:solidFill>
                <a:highlight>
                  <a:srgbClr val="FCFCFC"/>
                </a:highlight>
                <a:latin typeface="Trebuchet MS"/>
                <a:ea typeface="+mn-lt"/>
                <a:cs typeface="Segoe UI"/>
              </a:rPr>
              <a:t>It</a:t>
            </a:r>
            <a:r>
              <a:rPr lang="en-GB" sz="1800">
                <a:solidFill>
                  <a:schemeClr val="tx1"/>
                </a:solidFill>
                <a:highlight>
                  <a:srgbClr val="FCFCFC"/>
                </a:highlight>
                <a:latin typeface="Trebuchet MS"/>
                <a:ea typeface="+mn-lt"/>
                <a:cs typeface="Segoe UI"/>
              </a:rPr>
              <a:t> spreads mainly through the faecal–oral route. The virus can spread through contaminated hands, objects, surfaces, food and water</a:t>
            </a:r>
            <a:r>
              <a:rPr lang="en-GB">
                <a:solidFill>
                  <a:schemeClr val="tx1"/>
                </a:solidFill>
                <a:highlight>
                  <a:srgbClr val="FCFCFC"/>
                </a:highlight>
                <a:latin typeface="Trebuchet MS"/>
                <a:ea typeface="+mn-lt"/>
                <a:cs typeface="Segoe UI"/>
              </a:rPr>
              <a:t>.</a:t>
            </a:r>
            <a:endParaRPr lang="en-GB" sz="1800">
              <a:solidFill>
                <a:schemeClr val="tx1"/>
              </a:solidFill>
              <a:highlight>
                <a:srgbClr val="C6C6C6"/>
              </a:highlight>
              <a:latin typeface="Trebuchet MS"/>
              <a:ea typeface="+mn-lt"/>
              <a:cs typeface="Segoe UI"/>
            </a:endParaRPr>
          </a:p>
          <a:p>
            <a:pPr marL="457200" lvl="1" indent="0">
              <a:buNone/>
            </a:pPr>
            <a:r>
              <a:rPr lang="en-GB" sz="1800" b="1" u="sng">
                <a:solidFill>
                  <a:schemeClr val="tx1"/>
                </a:solidFill>
                <a:latin typeface="Trebuchet MS"/>
                <a:ea typeface="+mn-lt"/>
                <a:cs typeface="Segoe UI"/>
              </a:rPr>
              <a:t>Promote</a:t>
            </a:r>
            <a:r>
              <a:rPr lang="en-GB" sz="1800" b="1" u="sng">
                <a:solidFill>
                  <a:schemeClr val="tx1"/>
                </a:solidFill>
                <a:ea typeface="+mn-lt"/>
                <a:cs typeface="+mn-lt"/>
              </a:rPr>
              <a:t> effective handwashing</a:t>
            </a:r>
            <a:r>
              <a:rPr lang="en-GB" b="1">
                <a:solidFill>
                  <a:schemeClr val="tx1"/>
                </a:solidFill>
                <a:ea typeface="+mn-lt"/>
                <a:cs typeface="+mn-lt"/>
              </a:rPr>
              <a:t>:</a:t>
            </a:r>
            <a:endParaRPr lang="en-GB">
              <a:solidFill>
                <a:schemeClr val="tx1"/>
              </a:solidFill>
            </a:endParaRPr>
          </a:p>
          <a:p>
            <a:pPr marL="457200" lvl="1" indent="0">
              <a:buNone/>
            </a:pPr>
            <a:r>
              <a:rPr lang="en-GB" sz="1800" b="1" u="sng">
                <a:solidFill>
                  <a:schemeClr val="tx1"/>
                </a:solidFill>
                <a:ea typeface="+mn-lt"/>
                <a:cs typeface="+mn-lt"/>
              </a:rPr>
              <a:t>Prevent </a:t>
            </a:r>
            <a:r>
              <a:rPr lang="en-GB" sz="1800" b="1" u="sng" err="1">
                <a:solidFill>
                  <a:schemeClr val="tx1"/>
                </a:solidFill>
                <a:ea typeface="+mn-lt"/>
                <a:cs typeface="+mn-lt"/>
              </a:rPr>
              <a:t>dehydration</a:t>
            </a:r>
            <a:r>
              <a:rPr lang="en-GB" sz="1800" b="1" err="1">
                <a:solidFill>
                  <a:schemeClr val="tx1"/>
                </a:solidFill>
                <a:ea typeface="+mn-lt"/>
                <a:cs typeface="+mn-lt"/>
              </a:rPr>
              <a:t>:</a:t>
            </a:r>
            <a:r>
              <a:rPr lang="en-GB" sz="1800" err="1">
                <a:solidFill>
                  <a:schemeClr val="tx1"/>
                </a:solidFill>
                <a:highlight>
                  <a:srgbClr val="FCFCFC"/>
                </a:highlight>
                <a:latin typeface="Trebuchet MS"/>
                <a:ea typeface="+mn-lt"/>
                <a:cs typeface="Segoe UI"/>
              </a:rPr>
              <a:t>Encourage</a:t>
            </a:r>
            <a:r>
              <a:rPr lang="en-GB" sz="1800">
                <a:solidFill>
                  <a:schemeClr val="tx1"/>
                </a:solidFill>
                <a:highlight>
                  <a:srgbClr val="FCFCFC"/>
                </a:highlight>
                <a:latin typeface="Trebuchet MS"/>
                <a:ea typeface="+mn-lt"/>
                <a:cs typeface="Segoe UI"/>
              </a:rPr>
              <a:t> frequent small amounts of fluid.</a:t>
            </a:r>
            <a:endParaRPr lang="en-GB" sz="1800">
              <a:solidFill>
                <a:schemeClr val="tx1"/>
              </a:solidFill>
              <a:highlight>
                <a:srgbClr val="C6C6C6"/>
              </a:highlight>
              <a:latin typeface="Trebuchet MS"/>
              <a:ea typeface="+mn-lt"/>
              <a:cs typeface="Segoe UI"/>
            </a:endParaRPr>
          </a:p>
          <a:p>
            <a:pPr marL="457200" lvl="1" indent="0">
              <a:buNone/>
            </a:pPr>
            <a:r>
              <a:rPr lang="en-GB" sz="1800">
                <a:solidFill>
                  <a:schemeClr val="tx1"/>
                </a:solidFill>
                <a:highlight>
                  <a:srgbClr val="FCFCFC"/>
                </a:highlight>
                <a:latin typeface="Trebuchet MS"/>
                <a:ea typeface="+mn-lt"/>
                <a:cs typeface="Segoe UI"/>
              </a:rPr>
              <a:t>Continue breastfeeding where applicable</a:t>
            </a:r>
            <a:r>
              <a:rPr lang="en-GB">
                <a:solidFill>
                  <a:schemeClr val="tx1"/>
                </a:solidFill>
                <a:highlight>
                  <a:srgbClr val="FCFCFC"/>
                </a:highlight>
                <a:latin typeface="Trebuchet MS"/>
                <a:ea typeface="+mn-lt"/>
                <a:cs typeface="Segoe UI"/>
              </a:rPr>
              <a:t>.</a:t>
            </a:r>
            <a:endParaRPr lang="en-GB">
              <a:solidFill>
                <a:schemeClr val="tx1"/>
              </a:solidFill>
              <a:highlight>
                <a:srgbClr val="FCFCFC"/>
              </a:highlight>
              <a:ea typeface="+mn-lt"/>
              <a:cs typeface="Segoe UI"/>
            </a:endParaRPr>
          </a:p>
          <a:p>
            <a:pPr marL="457200" lvl="1" indent="0">
              <a:buNone/>
            </a:pPr>
            <a:r>
              <a:rPr lang="en-GB" sz="1800" b="1" u="sng">
                <a:solidFill>
                  <a:schemeClr val="tx1"/>
                </a:solidFill>
                <a:ea typeface="+mn-lt"/>
                <a:cs typeface="+mn-lt"/>
              </a:rPr>
              <a:t>Know the warning signs of dehydration</a:t>
            </a:r>
            <a:r>
              <a:rPr lang="en-GB" b="1" u="sng">
                <a:solidFill>
                  <a:schemeClr val="tx1"/>
                </a:solidFill>
                <a:ea typeface="+mn-lt"/>
                <a:cs typeface="+mn-lt"/>
              </a:rPr>
              <a:t>:</a:t>
            </a:r>
            <a:r>
              <a:rPr lang="en-GB" sz="1800" b="1">
                <a:solidFill>
                  <a:schemeClr val="tx1"/>
                </a:solidFill>
                <a:ea typeface="+mn-lt"/>
                <a:cs typeface="+mn-lt"/>
              </a:rPr>
              <a:t> </a:t>
            </a:r>
            <a:r>
              <a:rPr lang="en-GB" sz="1800">
                <a:solidFill>
                  <a:schemeClr val="tx1"/>
                </a:solidFill>
                <a:latin typeface="Trebuchet MS"/>
                <a:ea typeface="+mn-lt"/>
                <a:cs typeface="Segoe UI"/>
              </a:rPr>
              <a:t>V</a:t>
            </a:r>
            <a:r>
              <a:rPr lang="en-GB" sz="1800">
                <a:solidFill>
                  <a:schemeClr val="tx1"/>
                </a:solidFill>
                <a:highlight>
                  <a:srgbClr val="FCFCFC"/>
                </a:highlight>
                <a:latin typeface="Trebuchet MS"/>
                <a:ea typeface="+mn-lt"/>
                <a:cs typeface="Segoe UI"/>
              </a:rPr>
              <a:t>ery little or no urine; dry mouth; no tears when crying; unusual sleepiness, weakness or irritability</a:t>
            </a:r>
            <a:endParaRPr lang="en-GB" sz="1800">
              <a:solidFill>
                <a:schemeClr val="tx1"/>
              </a:solidFill>
              <a:latin typeface="Trebuchet MS"/>
            </a:endParaRPr>
          </a:p>
          <a:p>
            <a:pPr marL="457200" lvl="1" indent="0">
              <a:buNone/>
            </a:pPr>
            <a:r>
              <a:rPr lang="en-GB" sz="1800" b="1" u="sng">
                <a:solidFill>
                  <a:schemeClr val="tx1"/>
                </a:solidFill>
                <a:ea typeface="+mn-lt"/>
                <a:cs typeface="+mn-lt"/>
              </a:rPr>
              <a:t>Rotavirus vaccination:</a:t>
            </a:r>
            <a:r>
              <a:rPr lang="en-GB" sz="1600" b="1" u="sng">
                <a:solidFill>
                  <a:schemeClr val="tx1"/>
                </a:solidFill>
                <a:ea typeface="+mn-lt"/>
                <a:cs typeface="+mn-lt"/>
              </a:rPr>
              <a:t>(GOV.UK, 2026) (NHS.UK,2026)</a:t>
            </a:r>
            <a:r>
              <a:rPr lang="en-GB" b="1">
                <a:solidFill>
                  <a:schemeClr val="tx1"/>
                </a:solidFill>
                <a:ea typeface="+mn-lt"/>
                <a:cs typeface="+mn-lt"/>
              </a:rPr>
              <a:t>.</a:t>
            </a:r>
          </a:p>
          <a:p>
            <a:endParaRPr lang="en-GB" b="1">
              <a:solidFill>
                <a:srgbClr val="FF0000"/>
              </a:solidFill>
              <a:ea typeface="+mn-lt"/>
              <a:cs typeface="+mn-lt"/>
            </a:endParaRPr>
          </a:p>
          <a:p>
            <a:endParaRPr lang="en-GB" b="1">
              <a:solidFill>
                <a:srgbClr val="FF0000"/>
              </a:solidFill>
              <a:ea typeface="+mn-lt"/>
              <a:cs typeface="+mn-lt"/>
            </a:endParaRPr>
          </a:p>
          <a:p>
            <a:endParaRPr lang="en-GB" b="1">
              <a:solidFill>
                <a:srgbClr val="FF0000"/>
              </a:solidFill>
              <a:ea typeface="+mn-lt"/>
              <a:cs typeface="+mn-lt"/>
            </a:endParaRPr>
          </a:p>
          <a:p>
            <a:endParaRPr lang="en-GB" b="1">
              <a:solidFill>
                <a:srgbClr val="FF0000"/>
              </a:solidFill>
              <a:ea typeface="+mn-lt"/>
              <a:cs typeface="+mn-lt"/>
            </a:endParaRPr>
          </a:p>
        </p:txBody>
      </p:sp>
    </p:spTree>
    <p:extLst>
      <p:ext uri="{BB962C8B-B14F-4D97-AF65-F5344CB8AC3E}">
        <p14:creationId xmlns:p14="http://schemas.microsoft.com/office/powerpoint/2010/main" val="4031463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2861D4-6FC8-D05B-7993-32F9F0D49CF5}"/>
              </a:ext>
            </a:extLst>
          </p:cNvPr>
          <p:cNvSpPr>
            <a:spLocks noGrp="1"/>
          </p:cNvSpPr>
          <p:nvPr>
            <p:ph type="title"/>
          </p:nvPr>
        </p:nvSpPr>
        <p:spPr/>
        <p:txBody>
          <a:bodyPr/>
          <a:lstStyle/>
          <a:p>
            <a:r>
              <a:rPr lang="en-GB" sz="3200" b="1"/>
              <a:t>Conclusion:</a:t>
            </a:r>
          </a:p>
        </p:txBody>
      </p:sp>
      <p:sp>
        <p:nvSpPr>
          <p:cNvPr id="3" name="Content Placeholder 2">
            <a:extLst>
              <a:ext uri="{FF2B5EF4-FFF2-40B4-BE49-F238E27FC236}">
                <a16:creationId xmlns:a16="http://schemas.microsoft.com/office/drawing/2014/main" id="{1F1D45FC-D5A5-B515-956C-EB3FD2AAE330}"/>
              </a:ext>
            </a:extLst>
          </p:cNvPr>
          <p:cNvSpPr>
            <a:spLocks noGrp="1"/>
          </p:cNvSpPr>
          <p:nvPr>
            <p:ph idx="1"/>
          </p:nvPr>
        </p:nvSpPr>
        <p:spPr/>
        <p:txBody>
          <a:bodyPr vert="horz" lIns="91440" tIns="45720" rIns="91440" bIns="45720" rtlCol="0" anchor="t">
            <a:normAutofit/>
          </a:bodyPr>
          <a:lstStyle/>
          <a:p>
            <a:pPr marL="0" indent="0">
              <a:buNone/>
            </a:pPr>
            <a:r>
              <a:rPr lang="en-GB" b="1" u="sng"/>
              <a:t>Mary's case</a:t>
            </a:r>
            <a:r>
              <a:rPr lang="en-GB" b="1"/>
              <a:t>:</a:t>
            </a:r>
            <a:r>
              <a:rPr lang="en-GB"/>
              <a:t> Mary is only three years old and has confirmed rotavirus. With a high temperature of 40°C. She has persistent vomiting, diarrhoea and reduced fluid intake. </a:t>
            </a:r>
            <a:r>
              <a:rPr lang="en-GB">
                <a:solidFill>
                  <a:srgbClr val="242424"/>
                </a:solidFill>
                <a:highlight>
                  <a:srgbClr val="FFFFFF"/>
                </a:highlight>
                <a:latin typeface="Trebuchet MS"/>
                <a:cs typeface="Times New Roman"/>
              </a:rPr>
              <a:t>Her parents should seek medical advice promptly if she is drinking poorly, continues to vomit, has frequent diarrhoea or develops signs of dehydration. Overall, Mary’s age, hydration, nutrition, and symptoms, can all influence how she is affected by rotavirus</a:t>
            </a:r>
            <a:endParaRPr lang="en-GB">
              <a:latin typeface="Trebuchet MS"/>
            </a:endParaRPr>
          </a:p>
          <a:p>
            <a:pPr marL="0" indent="0">
              <a:buNone/>
            </a:pPr>
            <a:endParaRPr lang="en-GB" b="1"/>
          </a:p>
          <a:p>
            <a:pPr marL="0" indent="0">
              <a:buNone/>
            </a:pPr>
            <a:endParaRPr lang="en-GB" b="1"/>
          </a:p>
          <a:p>
            <a:pPr marL="0" indent="0">
              <a:buNone/>
            </a:pPr>
            <a:r>
              <a:rPr lang="en-GB" b="1" u="sng"/>
              <a:t>Medical advice:</a:t>
            </a:r>
            <a:r>
              <a:rPr lang="en-GB"/>
              <a:t> S</a:t>
            </a:r>
            <a:r>
              <a:rPr lang="en-GB">
                <a:solidFill>
                  <a:srgbClr val="242424"/>
                </a:solidFill>
                <a:highlight>
                  <a:srgbClr val="FFFFFF"/>
                </a:highlight>
                <a:latin typeface="Trebuchet MS"/>
                <a:cs typeface="Times New Roman"/>
              </a:rPr>
              <a:t>eek appropriate NHS medical advice.</a:t>
            </a:r>
          </a:p>
        </p:txBody>
      </p:sp>
    </p:spTree>
    <p:extLst>
      <p:ext uri="{BB962C8B-B14F-4D97-AF65-F5344CB8AC3E}">
        <p14:creationId xmlns:p14="http://schemas.microsoft.com/office/powerpoint/2010/main" val="20573354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FEFF56-CEDF-3A9F-EF01-233AF68F8BD9}"/>
              </a:ext>
            </a:extLst>
          </p:cNvPr>
          <p:cNvSpPr>
            <a:spLocks noGrp="1"/>
          </p:cNvSpPr>
          <p:nvPr>
            <p:ph type="title"/>
          </p:nvPr>
        </p:nvSpPr>
        <p:spPr>
          <a:xfrm>
            <a:off x="677334" y="609600"/>
            <a:ext cx="9712059" cy="1320800"/>
          </a:xfrm>
        </p:spPr>
        <p:txBody>
          <a:bodyPr>
            <a:noAutofit/>
          </a:bodyPr>
          <a:lstStyle/>
          <a:p>
            <a:r>
              <a:rPr lang="en-US">
                <a:solidFill>
                  <a:srgbClr val="90C226"/>
                </a:solidFill>
                <a:latin typeface="Trebuchet MS"/>
              </a:rPr>
              <a:t>What Approach and Strategies Could Be Used to Monitor an Outbreak of Rotavirus?</a:t>
            </a:r>
            <a:endParaRPr lang="en-US"/>
          </a:p>
        </p:txBody>
      </p:sp>
      <p:pic>
        <p:nvPicPr>
          <p:cNvPr id="6" name="Picture 5" descr="A person in a blue shirt holding a syringe&#10;&#10;AI-generated content may be incorrect.">
            <a:extLst>
              <a:ext uri="{FF2B5EF4-FFF2-40B4-BE49-F238E27FC236}">
                <a16:creationId xmlns:a16="http://schemas.microsoft.com/office/drawing/2014/main" id="{B4760A21-0297-FC32-DF6D-B2DE205CB6CE}"/>
              </a:ext>
            </a:extLst>
          </p:cNvPr>
          <p:cNvPicPr>
            <a:picLocks noChangeAspect="1"/>
          </p:cNvPicPr>
          <p:nvPr/>
        </p:nvPicPr>
        <p:blipFill>
          <a:blip r:embed="rId2"/>
          <a:stretch>
            <a:fillRect/>
          </a:stretch>
        </p:blipFill>
        <p:spPr>
          <a:xfrm>
            <a:off x="8234812" y="1928091"/>
            <a:ext cx="3631013" cy="3509819"/>
          </a:xfrm>
          <a:prstGeom prst="rect">
            <a:avLst/>
          </a:prstGeom>
        </p:spPr>
      </p:pic>
      <p:sp>
        <p:nvSpPr>
          <p:cNvPr id="13" name="TextBox 5">
            <a:extLst>
              <a:ext uri="{FF2B5EF4-FFF2-40B4-BE49-F238E27FC236}">
                <a16:creationId xmlns:a16="http://schemas.microsoft.com/office/drawing/2014/main" id="{F14B0466-95DD-7B72-81EA-DB6CC4B71E7D}"/>
              </a:ext>
            </a:extLst>
          </p:cNvPr>
          <p:cNvSpPr txBox="1"/>
          <p:nvPr/>
        </p:nvSpPr>
        <p:spPr>
          <a:xfrm>
            <a:off x="8395602" y="5452600"/>
            <a:ext cx="3631658" cy="246221"/>
          </a:xfrm>
          <a:prstGeom prst="rect">
            <a:avLst/>
          </a:prstGeom>
          <a:noFill/>
          <a:ln>
            <a:solidFill>
              <a:srgbClr val="4472C4"/>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a:t>Figure 1: Rotavirus (UKHSA, 2026)</a:t>
            </a:r>
          </a:p>
        </p:txBody>
      </p:sp>
      <p:sp>
        <p:nvSpPr>
          <p:cNvPr id="16" name="TextBox 15">
            <a:extLst>
              <a:ext uri="{FF2B5EF4-FFF2-40B4-BE49-F238E27FC236}">
                <a16:creationId xmlns:a16="http://schemas.microsoft.com/office/drawing/2014/main" id="{3F7CCE8A-D93F-CB93-0200-54E56BCD49F5}"/>
              </a:ext>
            </a:extLst>
          </p:cNvPr>
          <p:cNvSpPr txBox="1"/>
          <p:nvPr/>
        </p:nvSpPr>
        <p:spPr>
          <a:xfrm>
            <a:off x="607253" y="2125388"/>
            <a:ext cx="6804002"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Organization such as : </a:t>
            </a:r>
          </a:p>
          <a:p>
            <a:endParaRPr lang="en-GB"/>
          </a:p>
          <a:p>
            <a:endParaRPr lang="en-GB"/>
          </a:p>
          <a:p>
            <a:r>
              <a:rPr lang="en-GB"/>
              <a:t>UK Health and Security Agency</a:t>
            </a:r>
          </a:p>
          <a:p>
            <a:r>
              <a:rPr lang="en-GB"/>
              <a:t>NHS Services </a:t>
            </a:r>
          </a:p>
          <a:p>
            <a:r>
              <a:rPr lang="en-GB"/>
              <a:t>Local Authorities </a:t>
            </a:r>
          </a:p>
          <a:p>
            <a:r>
              <a:rPr lang="en-GB"/>
              <a:t>Laboratories </a:t>
            </a:r>
          </a:p>
        </p:txBody>
      </p:sp>
    </p:spTree>
    <p:extLst>
      <p:ext uri="{BB962C8B-B14F-4D97-AF65-F5344CB8AC3E}">
        <p14:creationId xmlns:p14="http://schemas.microsoft.com/office/powerpoint/2010/main" val="35151323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B0355-0290-F58B-49D1-DD70F5CBECC2}"/>
              </a:ext>
            </a:extLst>
          </p:cNvPr>
          <p:cNvSpPr>
            <a:spLocks noGrp="1"/>
          </p:cNvSpPr>
          <p:nvPr>
            <p:ph type="title"/>
          </p:nvPr>
        </p:nvSpPr>
        <p:spPr/>
        <p:txBody>
          <a:bodyPr>
            <a:normAutofit/>
          </a:bodyPr>
          <a:lstStyle/>
          <a:p>
            <a:r>
              <a:rPr lang="en-GB">
                <a:solidFill>
                  <a:srgbClr val="90C226"/>
                </a:solidFill>
                <a:latin typeface="Trebuchet MS"/>
              </a:rPr>
              <a:t>1. Counting Cases</a:t>
            </a:r>
          </a:p>
        </p:txBody>
      </p:sp>
      <p:sp>
        <p:nvSpPr>
          <p:cNvPr id="3" name="Content Placeholder 2">
            <a:extLst>
              <a:ext uri="{FF2B5EF4-FFF2-40B4-BE49-F238E27FC236}">
                <a16:creationId xmlns:a16="http://schemas.microsoft.com/office/drawing/2014/main" id="{E9B4D289-13D9-5D8E-BA27-B54E275E4581}"/>
              </a:ext>
            </a:extLst>
          </p:cNvPr>
          <p:cNvSpPr>
            <a:spLocks noGrp="1"/>
          </p:cNvSpPr>
          <p:nvPr>
            <p:ph idx="1"/>
          </p:nvPr>
        </p:nvSpPr>
        <p:spPr/>
        <p:txBody>
          <a:bodyPr vert="horz" lIns="91440" tIns="45720" rIns="91440" bIns="45720" rtlCol="0" anchor="t">
            <a:normAutofit/>
          </a:bodyPr>
          <a:lstStyle/>
          <a:p>
            <a:r>
              <a:rPr lang="en-GB"/>
              <a:t>Staff: How many people develop symptoms.</a:t>
            </a:r>
          </a:p>
          <a:p>
            <a:r>
              <a:rPr lang="en-GB"/>
              <a:t>Mary's case should be documented</a:t>
            </a:r>
          </a:p>
          <a:p>
            <a:r>
              <a:rPr lang="en-GB"/>
              <a:t>Accurate records.</a:t>
            </a:r>
          </a:p>
        </p:txBody>
      </p:sp>
    </p:spTree>
    <p:extLst>
      <p:ext uri="{BB962C8B-B14F-4D97-AF65-F5344CB8AC3E}">
        <p14:creationId xmlns:p14="http://schemas.microsoft.com/office/powerpoint/2010/main" val="3818894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3C28BA-B873-C3F1-650B-0C3743C240EE}"/>
              </a:ext>
            </a:extLst>
          </p:cNvPr>
          <p:cNvSpPr>
            <a:spLocks noGrp="1"/>
          </p:cNvSpPr>
          <p:nvPr>
            <p:ph type="title"/>
          </p:nvPr>
        </p:nvSpPr>
        <p:spPr/>
        <p:txBody>
          <a:bodyPr>
            <a:normAutofit/>
          </a:bodyPr>
          <a:lstStyle/>
          <a:p>
            <a:r>
              <a:rPr lang="en-GB">
                <a:solidFill>
                  <a:srgbClr val="90C226"/>
                </a:solidFill>
                <a:latin typeface="Trebuchet MS"/>
              </a:rPr>
              <a:t>2. Laboratory Testing</a:t>
            </a:r>
          </a:p>
        </p:txBody>
      </p:sp>
      <p:sp>
        <p:nvSpPr>
          <p:cNvPr id="3" name="Content Placeholder 2">
            <a:extLst>
              <a:ext uri="{FF2B5EF4-FFF2-40B4-BE49-F238E27FC236}">
                <a16:creationId xmlns:a16="http://schemas.microsoft.com/office/drawing/2014/main" id="{958B9D8C-E44A-467C-F5E7-B89411A00435}"/>
              </a:ext>
            </a:extLst>
          </p:cNvPr>
          <p:cNvSpPr>
            <a:spLocks noGrp="1"/>
          </p:cNvSpPr>
          <p:nvPr>
            <p:ph idx="1"/>
          </p:nvPr>
        </p:nvSpPr>
        <p:spPr/>
        <p:txBody>
          <a:bodyPr vert="horz" lIns="91440" tIns="45720" rIns="91440" bIns="45720" rtlCol="0" anchor="t">
            <a:normAutofit/>
          </a:bodyPr>
          <a:lstStyle/>
          <a:p>
            <a:r>
              <a:rPr lang="en-GB"/>
              <a:t>A stool sample</a:t>
            </a:r>
          </a:p>
          <a:p>
            <a:r>
              <a:rPr lang="en-GB"/>
              <a:t>According to WHO (2024) Laboratory sample can help to identify other infections that can be confused with rotavirus.</a:t>
            </a:r>
          </a:p>
        </p:txBody>
      </p:sp>
    </p:spTree>
    <p:extLst>
      <p:ext uri="{BB962C8B-B14F-4D97-AF65-F5344CB8AC3E}">
        <p14:creationId xmlns:p14="http://schemas.microsoft.com/office/powerpoint/2010/main" val="10622564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41101C-FD9C-BBC8-839C-67D4FE087467}"/>
              </a:ext>
            </a:extLst>
          </p:cNvPr>
          <p:cNvSpPr>
            <a:spLocks noGrp="1"/>
          </p:cNvSpPr>
          <p:nvPr>
            <p:ph type="title"/>
          </p:nvPr>
        </p:nvSpPr>
        <p:spPr/>
        <p:txBody>
          <a:bodyPr>
            <a:normAutofit/>
          </a:bodyPr>
          <a:lstStyle/>
          <a:p>
            <a:r>
              <a:rPr lang="en-GB">
                <a:solidFill>
                  <a:srgbClr val="90C226"/>
                </a:solidFill>
                <a:latin typeface="Trebuchet MS"/>
              </a:rPr>
              <a:t>3. Incidence and Attack Rate</a:t>
            </a:r>
          </a:p>
        </p:txBody>
      </p:sp>
      <p:sp>
        <p:nvSpPr>
          <p:cNvPr id="3" name="Content Placeholder 2">
            <a:extLst>
              <a:ext uri="{FF2B5EF4-FFF2-40B4-BE49-F238E27FC236}">
                <a16:creationId xmlns:a16="http://schemas.microsoft.com/office/drawing/2014/main" id="{1CC54724-8B58-EED8-BBC3-98A20DA7062F}"/>
              </a:ext>
            </a:extLst>
          </p:cNvPr>
          <p:cNvSpPr>
            <a:spLocks noGrp="1"/>
          </p:cNvSpPr>
          <p:nvPr>
            <p:ph idx="1"/>
          </p:nvPr>
        </p:nvSpPr>
        <p:spPr/>
        <p:txBody>
          <a:bodyPr vert="horz" lIns="91440" tIns="45720" rIns="91440" bIns="45720" rtlCol="0" anchor="t">
            <a:normAutofit/>
          </a:bodyPr>
          <a:lstStyle/>
          <a:p>
            <a:r>
              <a:rPr lang="en-GB"/>
              <a:t>Health Professionals record new cases</a:t>
            </a:r>
          </a:p>
          <a:p>
            <a:r>
              <a:rPr lang="en-GB"/>
              <a:t>Attack rate</a:t>
            </a:r>
          </a:p>
          <a:p>
            <a:r>
              <a:rPr lang="en-GB"/>
              <a:t>Transmission is increasing or decreasing. </a:t>
            </a:r>
          </a:p>
        </p:txBody>
      </p:sp>
    </p:spTree>
    <p:extLst>
      <p:ext uri="{BB962C8B-B14F-4D97-AF65-F5344CB8AC3E}">
        <p14:creationId xmlns:p14="http://schemas.microsoft.com/office/powerpoint/2010/main" val="18210503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02B30-FE17-6A71-A7AD-2CBE4A7672C7}"/>
              </a:ext>
            </a:extLst>
          </p:cNvPr>
          <p:cNvSpPr>
            <a:spLocks noGrp="1"/>
          </p:cNvSpPr>
          <p:nvPr>
            <p:ph type="title"/>
          </p:nvPr>
        </p:nvSpPr>
        <p:spPr/>
        <p:txBody>
          <a:bodyPr>
            <a:normAutofit/>
          </a:bodyPr>
          <a:lstStyle/>
          <a:p>
            <a:r>
              <a:rPr lang="en-GB">
                <a:solidFill>
                  <a:srgbClr val="90C226"/>
                </a:solidFill>
                <a:latin typeface="Trebuchet MS"/>
              </a:rPr>
              <a:t>4. Monitoring Contacts</a:t>
            </a:r>
          </a:p>
        </p:txBody>
      </p:sp>
      <p:sp>
        <p:nvSpPr>
          <p:cNvPr id="3" name="Content Placeholder 2">
            <a:extLst>
              <a:ext uri="{FF2B5EF4-FFF2-40B4-BE49-F238E27FC236}">
                <a16:creationId xmlns:a16="http://schemas.microsoft.com/office/drawing/2014/main" id="{DE5FAE59-BFA2-B79D-63B0-F2FF76FA7F9B}"/>
              </a:ext>
            </a:extLst>
          </p:cNvPr>
          <p:cNvSpPr>
            <a:spLocks noGrp="1"/>
          </p:cNvSpPr>
          <p:nvPr>
            <p:ph idx="1"/>
          </p:nvPr>
        </p:nvSpPr>
        <p:spPr/>
        <p:txBody>
          <a:bodyPr vert="horz" lIns="91440" tIns="45720" rIns="91440" bIns="45720" rtlCol="0" anchor="t">
            <a:normAutofit/>
          </a:bodyPr>
          <a:lstStyle/>
          <a:p>
            <a:r>
              <a:rPr lang="en-GB"/>
              <a:t>Close Contact Identification</a:t>
            </a:r>
          </a:p>
          <a:p>
            <a:r>
              <a:rPr lang="en-GB"/>
              <a:t>Monitoring Contacts</a:t>
            </a:r>
          </a:p>
          <a:p>
            <a:r>
              <a:rPr lang="en-GB"/>
              <a:t>Supporting Outbreak Investigation</a:t>
            </a:r>
          </a:p>
          <a:p>
            <a:endParaRPr lang="en-GB"/>
          </a:p>
          <a:p>
            <a:r>
              <a:rPr lang="en-GB"/>
              <a:t>(UKHSA,2019) </a:t>
            </a:r>
          </a:p>
        </p:txBody>
      </p:sp>
    </p:spTree>
    <p:extLst>
      <p:ext uri="{BB962C8B-B14F-4D97-AF65-F5344CB8AC3E}">
        <p14:creationId xmlns:p14="http://schemas.microsoft.com/office/powerpoint/2010/main" val="32582096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DE7EE-B763-3BBF-E28A-744DBD7A9E61}"/>
              </a:ext>
            </a:extLst>
          </p:cNvPr>
          <p:cNvSpPr>
            <a:spLocks noGrp="1"/>
          </p:cNvSpPr>
          <p:nvPr>
            <p:ph type="title"/>
          </p:nvPr>
        </p:nvSpPr>
        <p:spPr/>
        <p:txBody>
          <a:bodyPr>
            <a:normAutofit/>
          </a:bodyPr>
          <a:lstStyle/>
          <a:p>
            <a:r>
              <a:rPr lang="en-GB">
                <a:solidFill>
                  <a:srgbClr val="90C226"/>
                </a:solidFill>
                <a:latin typeface="Trebuchet MS"/>
              </a:rPr>
              <a:t>5. Infection Prevention and Control</a:t>
            </a:r>
          </a:p>
        </p:txBody>
      </p:sp>
      <p:sp>
        <p:nvSpPr>
          <p:cNvPr id="3" name="Content Placeholder 2">
            <a:extLst>
              <a:ext uri="{FF2B5EF4-FFF2-40B4-BE49-F238E27FC236}">
                <a16:creationId xmlns:a16="http://schemas.microsoft.com/office/drawing/2014/main" id="{1DC26988-C614-B47F-C324-53E3645AF1B0}"/>
              </a:ext>
            </a:extLst>
          </p:cNvPr>
          <p:cNvSpPr>
            <a:spLocks noGrp="1"/>
          </p:cNvSpPr>
          <p:nvPr>
            <p:ph idx="1"/>
          </p:nvPr>
        </p:nvSpPr>
        <p:spPr/>
        <p:txBody>
          <a:bodyPr vert="horz" lIns="91440" tIns="45720" rIns="91440" bIns="45720" rtlCol="0">
            <a:normAutofit/>
          </a:bodyPr>
          <a:lstStyle/>
          <a:p>
            <a:r>
              <a:rPr lang="en-GB"/>
              <a:t>Key measures  to Reduce Spread</a:t>
            </a:r>
          </a:p>
          <a:p>
            <a:r>
              <a:rPr lang="en-GB"/>
              <a:t>Good hand washing </a:t>
            </a:r>
          </a:p>
          <a:p>
            <a:r>
              <a:rPr lang="en-GB"/>
              <a:t>Appropriate cleaning  and disinfection </a:t>
            </a:r>
          </a:p>
          <a:p>
            <a:r>
              <a:rPr lang="en-GB"/>
              <a:t>Contaminated materials </a:t>
            </a:r>
          </a:p>
          <a:p>
            <a:r>
              <a:rPr lang="en-GB"/>
              <a:t>Exclusion from communal settings</a:t>
            </a:r>
          </a:p>
          <a:p>
            <a:endParaRPr lang="en-GB"/>
          </a:p>
        </p:txBody>
      </p:sp>
    </p:spTree>
    <p:extLst>
      <p:ext uri="{BB962C8B-B14F-4D97-AF65-F5344CB8AC3E}">
        <p14:creationId xmlns:p14="http://schemas.microsoft.com/office/powerpoint/2010/main" val="23171416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C3A3-A7D2-0335-02CC-C4E386A91E5C}"/>
              </a:ext>
            </a:extLst>
          </p:cNvPr>
          <p:cNvSpPr>
            <a:spLocks noGrp="1"/>
          </p:cNvSpPr>
          <p:nvPr>
            <p:ph type="title"/>
          </p:nvPr>
        </p:nvSpPr>
        <p:spPr/>
        <p:txBody>
          <a:bodyPr>
            <a:normAutofit/>
          </a:bodyPr>
          <a:lstStyle/>
          <a:p>
            <a:r>
              <a:rPr lang="en-GB">
                <a:solidFill>
                  <a:srgbClr val="90C226"/>
                </a:solidFill>
                <a:latin typeface="Trebuchet MS"/>
              </a:rPr>
              <a:t>6. Monitoring the Outbreak</a:t>
            </a:r>
          </a:p>
        </p:txBody>
      </p:sp>
      <p:sp>
        <p:nvSpPr>
          <p:cNvPr id="3" name="Content Placeholder 2">
            <a:extLst>
              <a:ext uri="{FF2B5EF4-FFF2-40B4-BE49-F238E27FC236}">
                <a16:creationId xmlns:a16="http://schemas.microsoft.com/office/drawing/2014/main" id="{C6D50EF2-64EA-7B6A-9F54-DC5D09D1B1DF}"/>
              </a:ext>
            </a:extLst>
          </p:cNvPr>
          <p:cNvSpPr>
            <a:spLocks noGrp="1"/>
          </p:cNvSpPr>
          <p:nvPr>
            <p:ph idx="1"/>
          </p:nvPr>
        </p:nvSpPr>
        <p:spPr/>
        <p:txBody>
          <a:bodyPr vert="horz" lIns="91440" tIns="45720" rIns="91440" bIns="45720" rtlCol="0">
            <a:normAutofit/>
          </a:bodyPr>
          <a:lstStyle/>
          <a:p>
            <a:r>
              <a:rPr lang="en-GB"/>
              <a:t>Regular Case Monitoring  </a:t>
            </a:r>
          </a:p>
          <a:p>
            <a:r>
              <a:rPr lang="en-GB"/>
              <a:t>Reporting New Symptoms </a:t>
            </a:r>
          </a:p>
          <a:p>
            <a:r>
              <a:rPr lang="en-GB"/>
              <a:t>UKHSA Guidance</a:t>
            </a:r>
          </a:p>
        </p:txBody>
      </p:sp>
    </p:spTree>
    <p:extLst>
      <p:ext uri="{BB962C8B-B14F-4D97-AF65-F5344CB8AC3E}">
        <p14:creationId xmlns:p14="http://schemas.microsoft.com/office/powerpoint/2010/main" val="16322934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09E35-2F4C-DC3A-1650-81303EF93A38}"/>
              </a:ext>
            </a:extLst>
          </p:cNvPr>
          <p:cNvSpPr>
            <a:spLocks noGrp="1"/>
          </p:cNvSpPr>
          <p:nvPr>
            <p:ph type="title"/>
          </p:nvPr>
        </p:nvSpPr>
        <p:spPr/>
        <p:txBody>
          <a:bodyPr/>
          <a:lstStyle/>
          <a:p>
            <a:r>
              <a:rPr lang="en-GB"/>
              <a:t>Conclusion</a:t>
            </a:r>
          </a:p>
        </p:txBody>
      </p:sp>
      <p:sp>
        <p:nvSpPr>
          <p:cNvPr id="3" name="Content Placeholder 2">
            <a:extLst>
              <a:ext uri="{FF2B5EF4-FFF2-40B4-BE49-F238E27FC236}">
                <a16:creationId xmlns:a16="http://schemas.microsoft.com/office/drawing/2014/main" id="{38A05FB6-C707-AA74-DD84-43FDD9F4FD2A}"/>
              </a:ext>
            </a:extLst>
          </p:cNvPr>
          <p:cNvSpPr>
            <a:spLocks noGrp="1"/>
          </p:cNvSpPr>
          <p:nvPr>
            <p:ph idx="1"/>
          </p:nvPr>
        </p:nvSpPr>
        <p:spPr/>
        <p:txBody>
          <a:bodyPr vert="horz" lIns="91440" tIns="45720" rIns="91440" bIns="45720" rtlCol="0">
            <a:normAutofit/>
          </a:bodyPr>
          <a:lstStyle/>
          <a:p>
            <a:r>
              <a:rPr lang="en-GB">
                <a:solidFill>
                  <a:srgbClr val="404040"/>
                </a:solidFill>
                <a:latin typeface="Trebuchet MS"/>
              </a:rPr>
              <a:t>In Mary’s case, early identification, accurate record keeping, laboratory testing, contact monitoring and infection-control measures can help determine whether there is a rotavirus outbreak and prevent further spread. Continuing to monitor new cases and sharing relevant information with appropriate health protection professionals can help assess the development of the outbreak and the effectiveness of control measures (UKHSA, 2026; WHO, 2024).</a:t>
            </a:r>
          </a:p>
        </p:txBody>
      </p:sp>
    </p:spTree>
    <p:extLst>
      <p:ext uri="{BB962C8B-B14F-4D97-AF65-F5344CB8AC3E}">
        <p14:creationId xmlns:p14="http://schemas.microsoft.com/office/powerpoint/2010/main" val="31075767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D70F740F-3117-EEF0-E952-87D5D4C36D01}"/>
              </a:ext>
            </a:extLst>
          </p:cNvPr>
          <p:cNvSpPr>
            <a:spLocks noGrp="1"/>
          </p:cNvSpPr>
          <p:nvPr>
            <p:ph type="title"/>
          </p:nvPr>
        </p:nvSpPr>
        <p:spPr>
          <a:xfrm>
            <a:off x="677334" y="609600"/>
            <a:ext cx="9531388" cy="1320800"/>
          </a:xfrm>
        </p:spPr>
        <p:txBody>
          <a:bodyPr/>
          <a:lstStyle/>
          <a:p>
            <a:r>
              <a:rPr lang="en-GB" sz="3200">
                <a:ea typeface="+mj-lt"/>
                <a:cs typeface="+mj-lt"/>
              </a:rPr>
              <a:t>Approaches and strategies could be used to control an outbreak of rotavirus</a:t>
            </a:r>
          </a:p>
          <a:p>
            <a:endParaRPr lang="en-GB"/>
          </a:p>
        </p:txBody>
      </p:sp>
      <p:sp>
        <p:nvSpPr>
          <p:cNvPr id="11" name="Subtitle 2">
            <a:extLst>
              <a:ext uri="{FF2B5EF4-FFF2-40B4-BE49-F238E27FC236}">
                <a16:creationId xmlns:a16="http://schemas.microsoft.com/office/drawing/2014/main" id="{BFF7DA79-3377-7AD2-4AE6-30931BE1DF69}"/>
              </a:ext>
            </a:extLst>
          </p:cNvPr>
          <p:cNvSpPr>
            <a:spLocks noGrp="1"/>
          </p:cNvSpPr>
          <p:nvPr/>
        </p:nvSpPr>
        <p:spPr>
          <a:xfrm>
            <a:off x="838200" y="1825625"/>
            <a:ext cx="10515600" cy="435133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20B0604020202020204" pitchFamily="34" charset="0"/>
              <a:buChar char="q"/>
            </a:pPr>
            <a:endParaRPr lang="en-GB" sz="1800"/>
          </a:p>
          <a:p>
            <a:pPr>
              <a:buFont typeface="Wingdings" panose="020B0604020202020204" pitchFamily="34" charset="0"/>
              <a:buChar char="q"/>
            </a:pPr>
            <a:r>
              <a:rPr lang="en-GB" sz="1800"/>
              <a:t>BREAK THE CHAIN INFECTION</a:t>
            </a:r>
          </a:p>
          <a:p>
            <a:pPr>
              <a:buFont typeface="Wingdings" panose="020B0604020202020204" pitchFamily="34" charset="0"/>
              <a:buChar char="q"/>
            </a:pPr>
            <a:endParaRPr lang="en-GB" sz="1800"/>
          </a:p>
          <a:p>
            <a:pPr>
              <a:buFont typeface="Wingdings" panose="020B0604020202020204" pitchFamily="34" charset="0"/>
              <a:buChar char="q"/>
            </a:pPr>
            <a:r>
              <a:rPr lang="en-GB" sz="1800"/>
              <a:t> Prevent Further transmission.</a:t>
            </a:r>
          </a:p>
          <a:p>
            <a:pPr>
              <a:buFont typeface="Wingdings" panose="020B0604020202020204" pitchFamily="34" charset="0"/>
              <a:buChar char="q"/>
            </a:pPr>
            <a:endParaRPr lang="en-GB" sz="1800"/>
          </a:p>
          <a:p>
            <a:pPr>
              <a:buFont typeface="Wingdings" panose="020B0604020202020204" pitchFamily="34" charset="0"/>
              <a:buChar char="q"/>
            </a:pPr>
            <a:r>
              <a:rPr lang="en-GB" sz="1800"/>
              <a:t> Protect vulnerable people.</a:t>
            </a:r>
          </a:p>
          <a:p>
            <a:pPr marL="0" indent="0">
              <a:buNone/>
            </a:pPr>
            <a:endParaRPr lang="en-GB"/>
          </a:p>
        </p:txBody>
      </p:sp>
      <p:pic>
        <p:nvPicPr>
          <p:cNvPr id="12" name="Picture 11">
            <a:extLst>
              <a:ext uri="{FF2B5EF4-FFF2-40B4-BE49-F238E27FC236}">
                <a16:creationId xmlns:a16="http://schemas.microsoft.com/office/drawing/2014/main" id="{49CF8292-6401-27CB-57B8-692459E7E5D2}"/>
              </a:ext>
            </a:extLst>
          </p:cNvPr>
          <p:cNvPicPr>
            <a:picLocks noChangeAspect="1"/>
          </p:cNvPicPr>
          <p:nvPr/>
        </p:nvPicPr>
        <p:blipFill>
          <a:blip r:embed="rId2"/>
          <a:srcRect l="-1159" t="227" r="870" b="10000"/>
          <a:stretch>
            <a:fillRect/>
          </a:stretch>
        </p:blipFill>
        <p:spPr>
          <a:xfrm>
            <a:off x="8398993" y="1534744"/>
            <a:ext cx="3342917" cy="3790367"/>
          </a:xfrm>
          <a:prstGeom prst="rect">
            <a:avLst/>
          </a:prstGeom>
        </p:spPr>
      </p:pic>
      <p:sp>
        <p:nvSpPr>
          <p:cNvPr id="14" name="TextBox 5">
            <a:extLst>
              <a:ext uri="{FF2B5EF4-FFF2-40B4-BE49-F238E27FC236}">
                <a16:creationId xmlns:a16="http://schemas.microsoft.com/office/drawing/2014/main" id="{B8E6259A-FB86-B29A-80C9-A6F44C4089B9}"/>
              </a:ext>
            </a:extLst>
          </p:cNvPr>
          <p:cNvSpPr txBox="1"/>
          <p:nvPr/>
        </p:nvSpPr>
        <p:spPr>
          <a:xfrm>
            <a:off x="8395602" y="5452600"/>
            <a:ext cx="3631658" cy="24622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a:t>Figure 1: Breaking the chain of infection (Geneseo, 2026)</a:t>
            </a:r>
          </a:p>
        </p:txBody>
      </p:sp>
    </p:spTree>
    <p:extLst>
      <p:ext uri="{BB962C8B-B14F-4D97-AF65-F5344CB8AC3E}">
        <p14:creationId xmlns:p14="http://schemas.microsoft.com/office/powerpoint/2010/main" val="26296864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itle 1">
            <a:extLst>
              <a:ext uri="{FF2B5EF4-FFF2-40B4-BE49-F238E27FC236}">
                <a16:creationId xmlns:a16="http://schemas.microsoft.com/office/drawing/2014/main" id="{B693CCD2-3259-9390-918E-035AB4D24B79}"/>
              </a:ext>
            </a:extLst>
          </p:cNvPr>
          <p:cNvSpPr>
            <a:spLocks noGrp="1"/>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a:solidFill>
                  <a:schemeClr val="accent1"/>
                </a:solidFill>
                <a:ea typeface="+mj-lt"/>
                <a:cs typeface="+mj-lt"/>
              </a:rPr>
              <a:t>Infection Prevention and Control (IPC)</a:t>
            </a:r>
          </a:p>
        </p:txBody>
      </p:sp>
      <p:sp>
        <p:nvSpPr>
          <p:cNvPr id="42" name="TextBox 41">
            <a:extLst>
              <a:ext uri="{FF2B5EF4-FFF2-40B4-BE49-F238E27FC236}">
                <a16:creationId xmlns:a16="http://schemas.microsoft.com/office/drawing/2014/main" id="{35BD160B-6B8E-F2CB-3CC3-2D29E86779E2}"/>
              </a:ext>
            </a:extLst>
          </p:cNvPr>
          <p:cNvSpPr txBox="1"/>
          <p:nvPr/>
        </p:nvSpPr>
        <p:spPr>
          <a:xfrm>
            <a:off x="684696" y="1716514"/>
            <a:ext cx="8546756"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rtl="0"/>
            <a:r>
              <a:rPr lang="en-GB"/>
              <a:t>Rotavirus is highly contagious and it spreads through the faecal-oral route.</a:t>
            </a:r>
            <a:r>
              <a:rPr lang="en-US"/>
              <a:t>​</a:t>
            </a:r>
          </a:p>
          <a:p>
            <a:endParaRPr lang="en-US"/>
          </a:p>
          <a:p>
            <a:r>
              <a:rPr lang="en-GB"/>
              <a:t> Key actions :​</a:t>
            </a:r>
            <a:endParaRPr lang="en-US"/>
          </a:p>
          <a:p>
            <a:endParaRPr lang="en-GB"/>
          </a:p>
          <a:p>
            <a:pPr marL="457200" indent="-457200">
              <a:buFont typeface=""/>
              <a:buChar char="•"/>
            </a:pPr>
            <a:r>
              <a:rPr lang="en-GB"/>
              <a:t>Handwashing with soap</a:t>
            </a:r>
            <a:r>
              <a:rPr lang="en-US"/>
              <a:t>​</a:t>
            </a:r>
            <a:endParaRPr lang="en-GB"/>
          </a:p>
          <a:p>
            <a:pPr marL="457200" indent="-457200" algn="l" rtl="0">
              <a:buFont typeface=""/>
              <a:buChar char="•"/>
            </a:pPr>
            <a:r>
              <a:rPr lang="en-GB"/>
              <a:t>Frequent cleaning of toilets, toys and surfaces​</a:t>
            </a:r>
          </a:p>
          <a:p>
            <a:pPr marL="457200" indent="-457200" algn="l" rtl="0">
              <a:buFont typeface=""/>
              <a:buChar char="•"/>
            </a:pPr>
            <a:r>
              <a:rPr lang="en-GB"/>
              <a:t>Safe disposal nappies and contaminated waste.</a:t>
            </a:r>
            <a:r>
              <a:rPr lang="en-US"/>
              <a:t>​</a:t>
            </a:r>
          </a:p>
          <a:p>
            <a:pPr marL="457200" indent="-457200" algn="l" rtl="0">
              <a:buFont typeface=""/>
              <a:buChar char="•"/>
            </a:pPr>
            <a:r>
              <a:rPr lang="en-GB"/>
              <a:t>High temperature washing</a:t>
            </a:r>
            <a:r>
              <a:rPr lang="en-US"/>
              <a:t>​</a:t>
            </a:r>
          </a:p>
          <a:p>
            <a:pPr marL="457200" indent="-457200" algn="l" rtl="0">
              <a:buFont typeface=""/>
              <a:buChar char="•"/>
            </a:pPr>
            <a:r>
              <a:rPr lang="en-GB"/>
              <a:t>Ventilation ​</a:t>
            </a:r>
          </a:p>
        </p:txBody>
      </p:sp>
    </p:spTree>
    <p:extLst>
      <p:ext uri="{BB962C8B-B14F-4D97-AF65-F5344CB8AC3E}">
        <p14:creationId xmlns:p14="http://schemas.microsoft.com/office/powerpoint/2010/main" val="19319476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E50B710-35D1-1BA0-DCFB-36E46236301D}"/>
              </a:ext>
            </a:extLst>
          </p:cNvPr>
          <p:cNvSpPr>
            <a:spLocks noGrp="1"/>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a:solidFill>
                  <a:schemeClr val="accent1"/>
                </a:solidFill>
                <a:ea typeface="+mj-lt"/>
                <a:cs typeface="+mj-lt"/>
              </a:rPr>
              <a:t>Exclusion and Isolation</a:t>
            </a:r>
          </a:p>
        </p:txBody>
      </p:sp>
      <p:sp>
        <p:nvSpPr>
          <p:cNvPr id="5" name="Content Placeholder 2">
            <a:extLst>
              <a:ext uri="{FF2B5EF4-FFF2-40B4-BE49-F238E27FC236}">
                <a16:creationId xmlns:a16="http://schemas.microsoft.com/office/drawing/2014/main" id="{66913ACD-F633-3006-4C52-4C2DB789C5FF}"/>
              </a:ext>
            </a:extLst>
          </p:cNvPr>
          <p:cNvSpPr>
            <a:spLocks noGrp="1"/>
          </p:cNvSpPr>
          <p:nvPr/>
        </p:nvSpPr>
        <p:spPr>
          <a:xfrm>
            <a:off x="838200" y="1825625"/>
            <a:ext cx="10515600" cy="325803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800"/>
              <a:t>According to </a:t>
            </a:r>
            <a:r>
              <a:rPr lang="en-GB" sz="1800">
                <a:latin typeface="Trebuchet MS"/>
              </a:rPr>
              <a:t>Public Health England (2017),</a:t>
            </a:r>
            <a:r>
              <a:rPr lang="en-GB" sz="1800"/>
              <a:t> in children settings states that anyone with diarrhoea or vomiting must stay away.</a:t>
            </a:r>
            <a:endParaRPr lang="en-US" sz="1800"/>
          </a:p>
          <a:p>
            <a:endParaRPr lang="en-GB" sz="1800"/>
          </a:p>
          <a:p>
            <a:r>
              <a:rPr lang="en-GB" sz="1800"/>
              <a:t>48 hours after symptoms stop.</a:t>
            </a:r>
          </a:p>
          <a:p>
            <a:endParaRPr lang="en-GB" sz="1800"/>
          </a:p>
        </p:txBody>
      </p:sp>
    </p:spTree>
    <p:extLst>
      <p:ext uri="{BB962C8B-B14F-4D97-AF65-F5344CB8AC3E}">
        <p14:creationId xmlns:p14="http://schemas.microsoft.com/office/powerpoint/2010/main" val="319984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3F64F09-D23B-066E-B067-FF24EBC718CF}"/>
              </a:ext>
            </a:extLst>
          </p:cNvPr>
          <p:cNvSpPr>
            <a:spLocks noGrp="1"/>
          </p:cNvSpPr>
          <p:nvPr/>
        </p:nvSpPr>
        <p:spPr>
          <a:xfrm>
            <a:off x="838200" y="365125"/>
            <a:ext cx="10515600" cy="1325563"/>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a:solidFill>
                  <a:schemeClr val="accent1"/>
                </a:solidFill>
                <a:ea typeface="+mj-lt"/>
                <a:cs typeface="+mj-lt"/>
              </a:rPr>
              <a:t>Vaccination (Primary Prevention)</a:t>
            </a:r>
          </a:p>
          <a:p>
            <a:br>
              <a:rPr lang="en-GB" sz="3600">
                <a:solidFill>
                  <a:schemeClr val="accent1"/>
                </a:solidFill>
                <a:ea typeface="+mj-lt"/>
                <a:cs typeface="+mj-lt"/>
              </a:rPr>
            </a:br>
            <a:endParaRPr lang="en-GB" sz="3600">
              <a:solidFill>
                <a:schemeClr val="accent1"/>
              </a:solidFill>
              <a:ea typeface="+mj-lt"/>
              <a:cs typeface="+mj-lt"/>
            </a:endParaRPr>
          </a:p>
        </p:txBody>
      </p:sp>
      <p:sp>
        <p:nvSpPr>
          <p:cNvPr id="6" name="Content Placeholder 2">
            <a:extLst>
              <a:ext uri="{FF2B5EF4-FFF2-40B4-BE49-F238E27FC236}">
                <a16:creationId xmlns:a16="http://schemas.microsoft.com/office/drawing/2014/main" id="{000DDB63-0251-8CE3-76CE-22FD811B34F3}"/>
              </a:ext>
            </a:extLst>
          </p:cNvPr>
          <p:cNvSpPr>
            <a:spLocks noGrp="1"/>
          </p:cNvSpPr>
          <p:nvPr/>
        </p:nvSpPr>
        <p:spPr>
          <a:xfrm>
            <a:off x="838200" y="1825625"/>
            <a:ext cx="8857736" cy="3655599"/>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800"/>
              <a:t>According to UKHSA(2025-2026) To reduce outbreak of rotavirus the vaccination is the most effective method. </a:t>
            </a:r>
          </a:p>
          <a:p>
            <a:endParaRPr lang="en-GB" sz="1800"/>
          </a:p>
          <a:p>
            <a:r>
              <a:rPr lang="en-GB" sz="1800"/>
              <a:t>Babies at 8 week and 16 weeks.</a:t>
            </a:r>
          </a:p>
        </p:txBody>
      </p:sp>
    </p:spTree>
    <p:extLst>
      <p:ext uri="{BB962C8B-B14F-4D97-AF65-F5344CB8AC3E}">
        <p14:creationId xmlns:p14="http://schemas.microsoft.com/office/powerpoint/2010/main" val="21256711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24C1E33-FA79-4D3E-6CF5-018C792CDE04}"/>
              </a:ext>
            </a:extLst>
          </p:cNvPr>
          <p:cNvSpPr>
            <a:spLocks noGrp="1"/>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80000"/>
              </a:lnSpc>
            </a:pPr>
            <a:r>
              <a:rPr lang="en-GB" sz="3300">
                <a:solidFill>
                  <a:schemeClr val="accent1"/>
                </a:solidFill>
                <a:ea typeface="+mj-lt"/>
                <a:cs typeface="+mj-lt"/>
              </a:rPr>
              <a:t>Outbreak Identification, investigation and Risk Assessment</a:t>
            </a:r>
          </a:p>
        </p:txBody>
      </p:sp>
      <p:sp>
        <p:nvSpPr>
          <p:cNvPr id="6" name="Content Placeholder 2">
            <a:extLst>
              <a:ext uri="{FF2B5EF4-FFF2-40B4-BE49-F238E27FC236}">
                <a16:creationId xmlns:a16="http://schemas.microsoft.com/office/drawing/2014/main" id="{D3D5532E-FDA0-9F77-D308-730AC6F8E4D2}"/>
              </a:ext>
            </a:extLst>
          </p:cNvPr>
          <p:cNvSpPr>
            <a:spLocks noGrp="1"/>
          </p:cNvSpPr>
          <p:nvPr/>
        </p:nvSpPr>
        <p:spPr>
          <a:xfrm>
            <a:off x="838200" y="1891886"/>
            <a:ext cx="10515600" cy="435133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800"/>
              <a:t>Confirm diagnosis through stool testing.</a:t>
            </a:r>
          </a:p>
          <a:p>
            <a:endParaRPr lang="en-GB" sz="1800"/>
          </a:p>
          <a:p>
            <a:r>
              <a:rPr lang="en-GB" sz="1800"/>
              <a:t>Identify links between cases(among nursery)</a:t>
            </a:r>
          </a:p>
          <a:p>
            <a:endParaRPr lang="en-GB" sz="1800"/>
          </a:p>
          <a:p>
            <a:r>
              <a:rPr lang="en-GB" sz="1800"/>
              <a:t>Assess severity and spread using outbreak‑risk assessment tools.</a:t>
            </a:r>
          </a:p>
          <a:p>
            <a:endParaRPr lang="en-GB" sz="1800"/>
          </a:p>
          <a:p>
            <a:r>
              <a:rPr lang="en-GB" sz="1800"/>
              <a:t>Map cases to identify possible sources. </a:t>
            </a:r>
          </a:p>
          <a:p>
            <a:endParaRPr lang="en-GB" sz="1800"/>
          </a:p>
          <a:p>
            <a:r>
              <a:rPr lang="en-GB" sz="1800"/>
              <a:t>UKHSA </a:t>
            </a:r>
          </a:p>
          <a:p>
            <a:endParaRPr lang="en-GB" sz="2400"/>
          </a:p>
        </p:txBody>
      </p:sp>
    </p:spTree>
    <p:extLst>
      <p:ext uri="{BB962C8B-B14F-4D97-AF65-F5344CB8AC3E}">
        <p14:creationId xmlns:p14="http://schemas.microsoft.com/office/powerpoint/2010/main" val="11834616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A83E9256-7D80-D201-9CC3-A65D7E97C5A2}"/>
              </a:ext>
            </a:extLst>
          </p:cNvPr>
          <p:cNvSpPr>
            <a:spLocks noGrp="1"/>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80000"/>
              </a:lnSpc>
            </a:pPr>
            <a:r>
              <a:rPr lang="en-GB" sz="3300">
                <a:solidFill>
                  <a:schemeClr val="accent1"/>
                </a:solidFill>
                <a:ea typeface="+mj-lt"/>
                <a:cs typeface="+mj-lt"/>
              </a:rPr>
              <a:t>Communication and public Awareness</a:t>
            </a:r>
          </a:p>
        </p:txBody>
      </p:sp>
      <p:sp>
        <p:nvSpPr>
          <p:cNvPr id="12" name="TextBox 11">
            <a:extLst>
              <a:ext uri="{FF2B5EF4-FFF2-40B4-BE49-F238E27FC236}">
                <a16:creationId xmlns:a16="http://schemas.microsoft.com/office/drawing/2014/main" id="{FE2BADAA-C849-4239-DE9F-9B4C460E6CD2}"/>
              </a:ext>
            </a:extLst>
          </p:cNvPr>
          <p:cNvSpPr txBox="1"/>
          <p:nvPr/>
        </p:nvSpPr>
        <p:spPr>
          <a:xfrm>
            <a:off x="618435" y="1860827"/>
            <a:ext cx="8525565" cy="22159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0" algn="l" rtl="0"/>
            <a:r>
              <a:rPr lang="en-GB" b="0" i="0" u="none" strike="noStrike" baseline="0">
                <a:solidFill>
                  <a:srgbClr val="000000"/>
                </a:solidFill>
                <a:latin typeface="Arial"/>
                <a:ea typeface="Arial"/>
                <a:cs typeface="Arial"/>
              </a:rPr>
              <a:t>Clear communication is important to control outbreaks.</a:t>
            </a:r>
            <a:r>
              <a:rPr lang="en-US" b="0" i="0">
                <a:solidFill>
                  <a:srgbClr val="000000"/>
                </a:solidFill>
                <a:latin typeface="Arial"/>
                <a:ea typeface="Arial"/>
                <a:cs typeface="Arial"/>
              </a:rPr>
              <a:t>​</a:t>
            </a:r>
            <a:endParaRPr lang="en-US">
              <a:latin typeface="Arial"/>
              <a:cs typeface="Arial"/>
            </a:endParaRPr>
          </a:p>
          <a:p>
            <a:endParaRPr lang="en-US">
              <a:latin typeface="Arial"/>
              <a:cs typeface="Arial"/>
            </a:endParaRPr>
          </a:p>
          <a:p>
            <a:endParaRPr lang="en-US">
              <a:latin typeface="Arial"/>
              <a:cs typeface="Arial"/>
            </a:endParaRPr>
          </a:p>
          <a:p>
            <a:r>
              <a:rPr lang="en-US">
                <a:latin typeface="Arial"/>
                <a:cs typeface="Arial"/>
              </a:rPr>
              <a:t>Parents-Staff</a:t>
            </a:r>
          </a:p>
          <a:p>
            <a:endParaRPr lang="en-US" sz="2400">
              <a:latin typeface="Arial"/>
              <a:cs typeface="Arial"/>
            </a:endParaRPr>
          </a:p>
          <a:p>
            <a:endParaRPr lang="en-US" sz="2400">
              <a:latin typeface="Arial"/>
              <a:cs typeface="Arial"/>
            </a:endParaRPr>
          </a:p>
          <a:p>
            <a:pPr algn="ctr"/>
            <a:endParaRPr lang="en-GB"/>
          </a:p>
        </p:txBody>
      </p:sp>
    </p:spTree>
    <p:extLst>
      <p:ext uri="{BB962C8B-B14F-4D97-AF65-F5344CB8AC3E}">
        <p14:creationId xmlns:p14="http://schemas.microsoft.com/office/powerpoint/2010/main" val="26643541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B468A9C3-F3D3-F41F-CF32-6DC2E0C132F4}"/>
              </a:ext>
            </a:extLst>
          </p:cNvPr>
          <p:cNvSpPr>
            <a:spLocks noGrp="1"/>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80000"/>
              </a:lnSpc>
            </a:pPr>
            <a:r>
              <a:rPr lang="en-GB" sz="3300">
                <a:solidFill>
                  <a:schemeClr val="accent1"/>
                </a:solidFill>
                <a:ea typeface="+mj-lt"/>
                <a:cs typeface="+mj-lt"/>
              </a:rPr>
              <a:t>Conclusion</a:t>
            </a:r>
            <a:endParaRPr lang="en-US" sz="3300">
              <a:solidFill>
                <a:schemeClr val="accent1"/>
              </a:solidFill>
              <a:ea typeface="+mj-lt"/>
              <a:cs typeface="+mj-lt"/>
            </a:endParaRPr>
          </a:p>
        </p:txBody>
      </p:sp>
      <p:sp>
        <p:nvSpPr>
          <p:cNvPr id="6" name="TextBox 5">
            <a:extLst>
              <a:ext uri="{FF2B5EF4-FFF2-40B4-BE49-F238E27FC236}">
                <a16:creationId xmlns:a16="http://schemas.microsoft.com/office/drawing/2014/main" id="{A41033CF-BD8F-9B84-4236-0AA9F5DE237B}"/>
              </a:ext>
            </a:extLst>
          </p:cNvPr>
          <p:cNvSpPr txBox="1"/>
          <p:nvPr/>
        </p:nvSpPr>
        <p:spPr>
          <a:xfrm>
            <a:off x="938696" y="1870379"/>
            <a:ext cx="8205304"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indent="-228600" algn="l" rtl="0">
              <a:buFont typeface=""/>
              <a:buChar char="•"/>
            </a:pPr>
            <a:r>
              <a:rPr lang="en-GB"/>
              <a:t>Mary is a three years old and has confirmed rotavirus.</a:t>
            </a:r>
            <a:r>
              <a:rPr lang="en-US"/>
              <a:t>​</a:t>
            </a:r>
          </a:p>
          <a:p>
            <a:pPr marL="228600" indent="-228600" algn="l" rtl="0">
              <a:buFont typeface=""/>
              <a:buChar char="•"/>
            </a:pPr>
            <a:r>
              <a:rPr lang="en-GB"/>
              <a:t>Hydration is vital </a:t>
            </a:r>
            <a:r>
              <a:rPr lang="en-US"/>
              <a:t>​</a:t>
            </a:r>
          </a:p>
          <a:p>
            <a:pPr marL="228600" indent="-228600" algn="l" rtl="0">
              <a:buFont typeface=""/>
              <a:buChar char="•"/>
            </a:pPr>
            <a:r>
              <a:rPr lang="en-GB"/>
              <a:t>Parents should be educated about alimentation </a:t>
            </a:r>
            <a:r>
              <a:rPr lang="en-US"/>
              <a:t>​</a:t>
            </a:r>
          </a:p>
          <a:p>
            <a:pPr marL="228600" indent="-228600" algn="l" rtl="0">
              <a:buFont typeface=""/>
              <a:buChar char="•"/>
            </a:pPr>
            <a:r>
              <a:rPr lang="en-GB"/>
              <a:t>Further symptoms seek medical advice.</a:t>
            </a:r>
            <a:r>
              <a:rPr lang="en-US"/>
              <a:t>​</a:t>
            </a:r>
          </a:p>
          <a:p>
            <a:pPr marL="228600" indent="-228600">
              <a:buFont typeface=""/>
              <a:buChar char="•"/>
            </a:pPr>
            <a:r>
              <a:rPr lang="en-GB"/>
              <a:t>Mary should stay at home after 48 hours vomiting and diarrhoea have stopped.​</a:t>
            </a:r>
          </a:p>
        </p:txBody>
      </p:sp>
    </p:spTree>
    <p:extLst>
      <p:ext uri="{BB962C8B-B14F-4D97-AF65-F5344CB8AC3E}">
        <p14:creationId xmlns:p14="http://schemas.microsoft.com/office/powerpoint/2010/main" val="346042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3618024-500F-BF67-5D3E-4BE6870F7BF1}"/>
              </a:ext>
            </a:extLst>
          </p:cNvPr>
          <p:cNvPicPr>
            <a:picLocks noChangeAspect="1"/>
          </p:cNvPicPr>
          <p:nvPr/>
        </p:nvPicPr>
        <p:blipFill>
          <a:blip r:embed="rId2"/>
          <a:srcRect l="14975" t="9091" r="14927"/>
          <a:stretch>
            <a:fillRect/>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EA42727F-4D03-DA2C-A582-133FE2B4A2D3}"/>
              </a:ext>
            </a:extLst>
          </p:cNvPr>
          <p:cNvSpPr>
            <a:spLocks noGrp="1"/>
          </p:cNvSpPr>
          <p:nvPr>
            <p:ph type="ctrTitle"/>
          </p:nvPr>
        </p:nvSpPr>
        <p:spPr>
          <a:xfrm>
            <a:off x="668867" y="1678666"/>
            <a:ext cx="4088190" cy="2369093"/>
          </a:xfrm>
        </p:spPr>
        <p:txBody>
          <a:bodyPr>
            <a:normAutofit/>
          </a:bodyPr>
          <a:lstStyle/>
          <a:p>
            <a:pPr>
              <a:lnSpc>
                <a:spcPct val="90000"/>
              </a:lnSpc>
            </a:pPr>
            <a:r>
              <a:rPr lang="en-GB" sz="4100">
                <a:latin typeface="Arial Nova"/>
              </a:rPr>
              <a:t>Measuring the Size and Impact of a Rotavirus Outbreak</a:t>
            </a:r>
            <a:endParaRPr lang="en-GB" sz="4100">
              <a:highlight>
                <a:srgbClr val="C6C6C6"/>
              </a:highlight>
              <a:latin typeface="Arial Nova"/>
            </a:endParaRPr>
          </a:p>
        </p:txBody>
      </p:sp>
      <p:sp>
        <p:nvSpPr>
          <p:cNvPr id="3" name="Subtitle 2">
            <a:extLst>
              <a:ext uri="{FF2B5EF4-FFF2-40B4-BE49-F238E27FC236}">
                <a16:creationId xmlns:a16="http://schemas.microsoft.com/office/drawing/2014/main" id="{92AE3674-7561-555F-0FF4-37B4696AE778}"/>
              </a:ext>
            </a:extLst>
          </p:cNvPr>
          <p:cNvSpPr>
            <a:spLocks noGrp="1"/>
          </p:cNvSpPr>
          <p:nvPr>
            <p:ph type="subTitle" idx="1"/>
          </p:nvPr>
        </p:nvSpPr>
        <p:spPr>
          <a:xfrm>
            <a:off x="677335" y="4050831"/>
            <a:ext cx="4079721" cy="1096901"/>
          </a:xfrm>
        </p:spPr>
        <p:txBody>
          <a:bodyPr>
            <a:normAutofit/>
          </a:bodyPr>
          <a:lstStyle/>
          <a:p>
            <a:endParaRPr lang="en-GB" sz="1600"/>
          </a:p>
        </p:txBody>
      </p:sp>
      <p:cxnSp>
        <p:nvCxnSpPr>
          <p:cNvPr id="9" name="Straight Connector 8">
            <a:extLst>
              <a:ext uri="{FF2B5EF4-FFF2-40B4-BE49-F238E27FC236}">
                <a16:creationId xmlns:a16="http://schemas.microsoft.com/office/drawing/2014/main" id="{A57C1A16-B8AB-4D99-A195-A38F556A64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F8A9B20B-D1DD-4573-B5EC-55802951923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66D61E08-70C3-48D8-BEA0-787111DC3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5">
            <a:extLst>
              <a:ext uri="{FF2B5EF4-FFF2-40B4-BE49-F238E27FC236}">
                <a16:creationId xmlns:a16="http://schemas.microsoft.com/office/drawing/2014/main" id="{FC55298F-0AE5-478E-AD2B-03C2614C5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Isosceles Triangle 24">
            <a:extLst>
              <a:ext uri="{FF2B5EF4-FFF2-40B4-BE49-F238E27FC236}">
                <a16:creationId xmlns:a16="http://schemas.microsoft.com/office/drawing/2014/main" id="{C180E4EA-0B63-4779-A895-7E90E71088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7">
            <a:extLst>
              <a:ext uri="{FF2B5EF4-FFF2-40B4-BE49-F238E27FC236}">
                <a16:creationId xmlns:a16="http://schemas.microsoft.com/office/drawing/2014/main" id="{CEE01D9D-3DE8-4EED-B0D3-8F3C79CC76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8">
            <a:extLst>
              <a:ext uri="{FF2B5EF4-FFF2-40B4-BE49-F238E27FC236}">
                <a16:creationId xmlns:a16="http://schemas.microsoft.com/office/drawing/2014/main" id="{89AF5CE9-607F-43F4-8983-DCD6DA4051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9">
            <a:extLst>
              <a:ext uri="{FF2B5EF4-FFF2-40B4-BE49-F238E27FC236}">
                <a16:creationId xmlns:a16="http://schemas.microsoft.com/office/drawing/2014/main" id="{6EEA2DBD-9E1E-4521-8C01-F32AD18A8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Isosceles Triangle 29">
            <a:extLst>
              <a:ext uri="{FF2B5EF4-FFF2-40B4-BE49-F238E27FC236}">
                <a16:creationId xmlns:a16="http://schemas.microsoft.com/office/drawing/2014/main" id="{15BBD2C1-BA9B-46A9-A27A-33498B1692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8510257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1BCF1-D5EF-0895-3B60-D4593798BC5A}"/>
              </a:ext>
            </a:extLst>
          </p:cNvPr>
          <p:cNvSpPr>
            <a:spLocks noGrp="1"/>
          </p:cNvSpPr>
          <p:nvPr>
            <p:ph type="title"/>
          </p:nvPr>
        </p:nvSpPr>
        <p:spPr/>
        <p:txBody>
          <a:bodyPr>
            <a:normAutofit fontScale="90000"/>
          </a:bodyPr>
          <a:lstStyle/>
          <a:p>
            <a:r>
              <a:rPr lang="en-GB" b="1">
                <a:highlight>
                  <a:srgbClr val="FCFCFC"/>
                </a:highlight>
                <a:ea typeface="+mj-lt"/>
                <a:cs typeface="+mj-lt"/>
              </a:rPr>
              <a:t>Assessing the Scale and Impact of the Rotavirus Outbreak</a:t>
            </a:r>
            <a:endParaRPr lang="en-US"/>
          </a:p>
          <a:p>
            <a:br>
              <a:rPr lang="en-US"/>
            </a:br>
            <a:endParaRPr lang="en-US"/>
          </a:p>
        </p:txBody>
      </p:sp>
      <p:sp>
        <p:nvSpPr>
          <p:cNvPr id="3" name="Content Placeholder 2">
            <a:extLst>
              <a:ext uri="{FF2B5EF4-FFF2-40B4-BE49-F238E27FC236}">
                <a16:creationId xmlns:a16="http://schemas.microsoft.com/office/drawing/2014/main" id="{81C7D7A2-3D11-0D83-2158-0539ADEA09AF}"/>
              </a:ext>
            </a:extLst>
          </p:cNvPr>
          <p:cNvSpPr>
            <a:spLocks noGrp="1"/>
          </p:cNvSpPr>
          <p:nvPr>
            <p:ph idx="1"/>
          </p:nvPr>
        </p:nvSpPr>
        <p:spPr/>
        <p:txBody>
          <a:bodyPr vert="horz" lIns="91440" tIns="45720" rIns="91440" bIns="45720" rtlCol="0" anchor="t">
            <a:noAutofit/>
          </a:bodyPr>
          <a:lstStyle/>
          <a:p>
            <a:endParaRPr lang="en-GB" sz="2400">
              <a:highlight>
                <a:srgbClr val="C6C6C6"/>
              </a:highlight>
              <a:latin typeface="Arial Nova"/>
            </a:endParaRPr>
          </a:p>
          <a:p>
            <a:r>
              <a:rPr lang="en-GB">
                <a:highlight>
                  <a:srgbClr val="FFFFFF"/>
                </a:highlight>
                <a:latin typeface="Trebuchet MS"/>
              </a:rPr>
              <a:t>In Mary’s case, health professionals can measure the size and impact of the rotavirus outbreak by collecting information. about Mary and checking whether other children or staff at her nursery have developed similar symptoms.</a:t>
            </a:r>
            <a:endParaRPr lang="en-GB">
              <a:highlight>
                <a:srgbClr val="C6C6C6"/>
              </a:highlight>
              <a:latin typeface="Trebuchet MS"/>
            </a:endParaRPr>
          </a:p>
          <a:p>
            <a:endParaRPr lang="en-GB"/>
          </a:p>
        </p:txBody>
      </p:sp>
    </p:spTree>
    <p:extLst>
      <p:ext uri="{BB962C8B-B14F-4D97-AF65-F5344CB8AC3E}">
        <p14:creationId xmlns:p14="http://schemas.microsoft.com/office/powerpoint/2010/main" val="32058737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E85115-BC1A-0105-C95A-588D1CF47058}"/>
              </a:ext>
            </a:extLst>
          </p:cNvPr>
          <p:cNvSpPr>
            <a:spLocks noGrp="1"/>
          </p:cNvSpPr>
          <p:nvPr>
            <p:ph type="title"/>
          </p:nvPr>
        </p:nvSpPr>
        <p:spPr/>
        <p:txBody>
          <a:bodyPr>
            <a:normAutofit/>
          </a:bodyPr>
          <a:lstStyle/>
          <a:p>
            <a:r>
              <a:rPr lang="en-GB" sz="3200">
                <a:latin typeface="Trebuchet MS"/>
              </a:rPr>
              <a:t>Identify and count cases</a:t>
            </a:r>
            <a:endParaRPr lang="en-GB" sz="3200">
              <a:highlight>
                <a:srgbClr val="C6C6C6"/>
              </a:highlight>
              <a:latin typeface="Trebuchet MS"/>
            </a:endParaRPr>
          </a:p>
        </p:txBody>
      </p:sp>
      <p:sp>
        <p:nvSpPr>
          <p:cNvPr id="3" name="Content Placeholder 2">
            <a:extLst>
              <a:ext uri="{FF2B5EF4-FFF2-40B4-BE49-F238E27FC236}">
                <a16:creationId xmlns:a16="http://schemas.microsoft.com/office/drawing/2014/main" id="{27C86BA0-2FA3-472C-52BD-85341330C020}"/>
              </a:ext>
            </a:extLst>
          </p:cNvPr>
          <p:cNvSpPr>
            <a:spLocks noGrp="1"/>
          </p:cNvSpPr>
          <p:nvPr>
            <p:ph idx="1"/>
          </p:nvPr>
        </p:nvSpPr>
        <p:spPr/>
        <p:txBody>
          <a:bodyPr vert="horz" lIns="91440" tIns="45720" rIns="91440" bIns="45720" rtlCol="0" anchor="t">
            <a:normAutofit/>
          </a:bodyPr>
          <a:lstStyle/>
          <a:p>
            <a:r>
              <a:rPr lang="en-GB">
                <a:highlight>
                  <a:srgbClr val="FFFFFF"/>
                </a:highlight>
                <a:latin typeface="Trebuchet MS"/>
              </a:rPr>
              <a:t>Health professionals should record Mary as a confirmed case because she has been diagnosed with rotavirus and has symptoms including vomiting, watery diarrhoea, stomach cramps and a high temperature. </a:t>
            </a:r>
          </a:p>
          <a:p>
            <a:r>
              <a:rPr lang="en-GB">
                <a:highlight>
                  <a:srgbClr val="FFFFFF"/>
                </a:highlight>
                <a:latin typeface="Trebuchet MS"/>
              </a:rPr>
              <a:t>The nursery should identify and record any other children or staff experiencing similar symptoms to establish how many people are affected.</a:t>
            </a:r>
            <a:endParaRPr lang="en-GB">
              <a:highlight>
                <a:srgbClr val="C6C6C6"/>
              </a:highlight>
              <a:latin typeface="Trebuchet MS"/>
            </a:endParaRPr>
          </a:p>
          <a:p>
            <a:r>
              <a:rPr lang="en-GB">
                <a:solidFill>
                  <a:srgbClr val="0D0D0D"/>
                </a:solidFill>
                <a:highlight>
                  <a:srgbClr val="FCFCFC"/>
                </a:highlight>
                <a:ea typeface="+mn-lt"/>
                <a:cs typeface="+mn-lt"/>
              </a:rPr>
              <a:t>(UKHSA, 2026)</a:t>
            </a:r>
            <a:endParaRPr lang="en-GB">
              <a:highlight>
                <a:srgbClr val="FFFFFF"/>
              </a:highlight>
              <a:latin typeface="Trebuchet MS"/>
            </a:endParaRPr>
          </a:p>
          <a:p>
            <a:endParaRPr lang="en-GB" sz="1200">
              <a:highlight>
                <a:srgbClr val="C6C6C6"/>
              </a:highlight>
              <a:latin typeface="Arial Nova"/>
            </a:endParaRPr>
          </a:p>
          <a:p>
            <a:endParaRPr lang="en-GB"/>
          </a:p>
        </p:txBody>
      </p:sp>
    </p:spTree>
    <p:extLst>
      <p:ext uri="{BB962C8B-B14F-4D97-AF65-F5344CB8AC3E}">
        <p14:creationId xmlns:p14="http://schemas.microsoft.com/office/powerpoint/2010/main" val="2389343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A0B57-0F17-C5E3-BE0A-E2842CE43D8D}"/>
              </a:ext>
            </a:extLst>
          </p:cNvPr>
          <p:cNvSpPr>
            <a:spLocks noGrp="1"/>
          </p:cNvSpPr>
          <p:nvPr>
            <p:ph type="title"/>
          </p:nvPr>
        </p:nvSpPr>
        <p:spPr/>
        <p:txBody>
          <a:bodyPr/>
          <a:lstStyle/>
          <a:p>
            <a:r>
              <a:rPr lang="en-GB"/>
              <a:t>Laboratory test</a:t>
            </a:r>
          </a:p>
        </p:txBody>
      </p:sp>
      <p:sp>
        <p:nvSpPr>
          <p:cNvPr id="3" name="Content Placeholder 2">
            <a:extLst>
              <a:ext uri="{FF2B5EF4-FFF2-40B4-BE49-F238E27FC236}">
                <a16:creationId xmlns:a16="http://schemas.microsoft.com/office/drawing/2014/main" id="{311FF2F3-1C72-A793-80EB-C9AFBC84EE9F}"/>
              </a:ext>
            </a:extLst>
          </p:cNvPr>
          <p:cNvSpPr>
            <a:spLocks noGrp="1"/>
          </p:cNvSpPr>
          <p:nvPr>
            <p:ph idx="1"/>
          </p:nvPr>
        </p:nvSpPr>
        <p:spPr/>
        <p:txBody>
          <a:bodyPr vert="horz" lIns="91440" tIns="45720" rIns="91440" bIns="45720" rtlCol="0" anchor="t">
            <a:normAutofit/>
          </a:bodyPr>
          <a:lstStyle/>
          <a:p>
            <a:r>
              <a:rPr lang="en-GB">
                <a:highlight>
                  <a:srgbClr val="FFFFFF"/>
                </a:highlight>
                <a:latin typeface="Trebuchet MS"/>
              </a:rPr>
              <a:t>Mary’s confirmed diagnosis provides evidence that rotavirus is responsible for her illness.</a:t>
            </a:r>
            <a:endParaRPr lang="en-US">
              <a:latin typeface="Trebuchet MS"/>
            </a:endParaRPr>
          </a:p>
          <a:p>
            <a:r>
              <a:rPr lang="en-GB">
                <a:highlight>
                  <a:srgbClr val="FFFFFF"/>
                </a:highlight>
                <a:latin typeface="Trebuchet MS"/>
              </a:rPr>
              <a:t>If other children develop similar symptoms, stool samples may be tested to confirm whether they also have rotavirus.</a:t>
            </a:r>
          </a:p>
          <a:p>
            <a:endParaRPr lang="en-GB" sz="1200" b="1">
              <a:solidFill>
                <a:srgbClr val="0D0D0D"/>
              </a:solidFill>
              <a:highlight>
                <a:srgbClr val="FCFCFC"/>
              </a:highlight>
              <a:latin typeface="Trebuchet MS"/>
            </a:endParaRPr>
          </a:p>
        </p:txBody>
      </p:sp>
    </p:spTree>
    <p:extLst>
      <p:ext uri="{BB962C8B-B14F-4D97-AF65-F5344CB8AC3E}">
        <p14:creationId xmlns:p14="http://schemas.microsoft.com/office/powerpoint/2010/main" val="10698751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7126F2-055F-4EF1-B259-D8D3EB7FC306}"/>
              </a:ext>
            </a:extLst>
          </p:cNvPr>
          <p:cNvSpPr>
            <a:spLocks noGrp="1"/>
          </p:cNvSpPr>
          <p:nvPr>
            <p:ph type="title"/>
          </p:nvPr>
        </p:nvSpPr>
        <p:spPr/>
        <p:txBody>
          <a:bodyPr/>
          <a:lstStyle/>
          <a:p>
            <a:r>
              <a:rPr lang="en-GB"/>
              <a:t>Calculate incidence.</a:t>
            </a:r>
          </a:p>
        </p:txBody>
      </p:sp>
      <p:sp>
        <p:nvSpPr>
          <p:cNvPr id="3" name="Content Placeholder 2">
            <a:extLst>
              <a:ext uri="{FF2B5EF4-FFF2-40B4-BE49-F238E27FC236}">
                <a16:creationId xmlns:a16="http://schemas.microsoft.com/office/drawing/2014/main" id="{2585C56D-03BD-EE50-AB78-718CC71716CB}"/>
              </a:ext>
            </a:extLst>
          </p:cNvPr>
          <p:cNvSpPr>
            <a:spLocks noGrp="1"/>
          </p:cNvSpPr>
          <p:nvPr>
            <p:ph idx="1"/>
          </p:nvPr>
        </p:nvSpPr>
        <p:spPr/>
        <p:txBody>
          <a:bodyPr vert="horz" lIns="91440" tIns="45720" rIns="91440" bIns="45720" rtlCol="0" anchor="t">
            <a:normAutofit/>
          </a:bodyPr>
          <a:lstStyle/>
          <a:p>
            <a:r>
              <a:rPr lang="en-GB">
                <a:highlight>
                  <a:srgbClr val="FFFFFF"/>
                </a:highlight>
                <a:latin typeface="Trebuchet MS"/>
              </a:rPr>
              <a:t>Health professionals can calculate the number of new rotavirus cases among children and staff at Mary’s nursery over a specific period. </a:t>
            </a:r>
            <a:endParaRPr lang="en-GB">
              <a:highlight>
                <a:srgbClr val="C6C6C6"/>
              </a:highlight>
              <a:latin typeface="Trebuchet MS"/>
            </a:endParaRPr>
          </a:p>
          <a:p>
            <a:r>
              <a:rPr lang="en-GB">
                <a:highlight>
                  <a:srgbClr val="FFFFFF"/>
                </a:highlight>
                <a:latin typeface="Trebuchet MS"/>
              </a:rPr>
              <a:t>This would show whether the infection is spreading and how quickly new cases are occurring.</a:t>
            </a:r>
            <a:endParaRPr lang="en-GB">
              <a:highlight>
                <a:srgbClr val="C6C6C6"/>
              </a:highlight>
              <a:latin typeface="Trebuchet MS"/>
            </a:endParaRPr>
          </a:p>
          <a:p>
            <a:endParaRPr lang="en-GB" sz="1200" b="1">
              <a:solidFill>
                <a:srgbClr val="0D0D0D"/>
              </a:solidFill>
              <a:highlight>
                <a:srgbClr val="FCFCFC"/>
              </a:highlight>
              <a:latin typeface="Trebuchet MS"/>
            </a:endParaRPr>
          </a:p>
          <a:p>
            <a:endParaRPr lang="en-GB" sz="1200">
              <a:highlight>
                <a:srgbClr val="C6C6C6"/>
              </a:highlight>
              <a:latin typeface="Arial Nova"/>
            </a:endParaRPr>
          </a:p>
          <a:p>
            <a:endParaRPr lang="en-GB"/>
          </a:p>
        </p:txBody>
      </p:sp>
    </p:spTree>
    <p:extLst>
      <p:ext uri="{BB962C8B-B14F-4D97-AF65-F5344CB8AC3E}">
        <p14:creationId xmlns:p14="http://schemas.microsoft.com/office/powerpoint/2010/main" val="13262280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4BD8-DE7A-99C2-5459-23D4E942A6C6}"/>
              </a:ext>
            </a:extLst>
          </p:cNvPr>
          <p:cNvSpPr>
            <a:spLocks noGrp="1"/>
          </p:cNvSpPr>
          <p:nvPr>
            <p:ph type="title"/>
          </p:nvPr>
        </p:nvSpPr>
        <p:spPr/>
        <p:txBody>
          <a:bodyPr/>
          <a:lstStyle/>
          <a:p>
            <a:r>
              <a:rPr lang="en-GB"/>
              <a:t>Measure hospital admissions and severity.</a:t>
            </a:r>
          </a:p>
        </p:txBody>
      </p:sp>
      <p:sp>
        <p:nvSpPr>
          <p:cNvPr id="3" name="Content Placeholder 2">
            <a:extLst>
              <a:ext uri="{FF2B5EF4-FFF2-40B4-BE49-F238E27FC236}">
                <a16:creationId xmlns:a16="http://schemas.microsoft.com/office/drawing/2014/main" id="{FCE9E3B8-5303-A48F-F06C-AF5F25E1D700}"/>
              </a:ext>
            </a:extLst>
          </p:cNvPr>
          <p:cNvSpPr>
            <a:spLocks noGrp="1"/>
          </p:cNvSpPr>
          <p:nvPr>
            <p:ph idx="1"/>
          </p:nvPr>
        </p:nvSpPr>
        <p:spPr/>
        <p:txBody>
          <a:bodyPr vert="horz" lIns="91440" tIns="45720" rIns="91440" bIns="45720" rtlCol="0" anchor="t">
            <a:normAutofit/>
          </a:bodyPr>
          <a:lstStyle/>
          <a:p>
            <a:r>
              <a:rPr lang="en-GB">
                <a:solidFill>
                  <a:srgbClr val="000000"/>
                </a:solidFill>
                <a:latin typeface="Trebuchet MS"/>
              </a:rPr>
              <a:t>Mary’s vomiting, diarrhoea and reduced fluid intake could put her at risk of dehydration. </a:t>
            </a:r>
            <a:endParaRPr lang="en-GB">
              <a:solidFill>
                <a:srgbClr val="000000"/>
              </a:solidFill>
              <a:highlight>
                <a:srgbClr val="C6C6C6"/>
              </a:highlight>
              <a:latin typeface="Trebuchet MS"/>
            </a:endParaRPr>
          </a:p>
          <a:p>
            <a:r>
              <a:rPr lang="en-GB">
                <a:solidFill>
                  <a:srgbClr val="000000"/>
                </a:solidFill>
                <a:latin typeface="Trebuchet MS"/>
              </a:rPr>
              <a:t>Health professionals should monitor whether she requires medical treatment or hospital admission.</a:t>
            </a:r>
            <a:endParaRPr lang="en-GB">
              <a:solidFill>
                <a:srgbClr val="000000"/>
              </a:solidFill>
              <a:highlight>
                <a:srgbClr val="C6C6C6"/>
              </a:highlight>
              <a:latin typeface="Trebuchet MS"/>
            </a:endParaRPr>
          </a:p>
          <a:p>
            <a:r>
              <a:rPr lang="en-GB">
                <a:solidFill>
                  <a:srgbClr val="000000"/>
                </a:solidFill>
                <a:latin typeface="Trebuchet MS"/>
              </a:rPr>
              <a:t> They should also record whether other affected children develop dehydration, require intravenous fluids or need hospital care.</a:t>
            </a:r>
          </a:p>
          <a:p>
            <a:endParaRPr lang="en-GB" sz="1200" b="1">
              <a:solidFill>
                <a:srgbClr val="0D0D0D"/>
              </a:solidFill>
              <a:highlight>
                <a:srgbClr val="FCFCFC"/>
              </a:highlight>
              <a:latin typeface="Trebuchet MS"/>
            </a:endParaRPr>
          </a:p>
        </p:txBody>
      </p:sp>
    </p:spTree>
    <p:extLst>
      <p:ext uri="{BB962C8B-B14F-4D97-AF65-F5344CB8AC3E}">
        <p14:creationId xmlns:p14="http://schemas.microsoft.com/office/powerpoint/2010/main" val="24529937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CA487D-8107-0D02-1CCB-57A94C1F2109}"/>
              </a:ext>
            </a:extLst>
          </p:cNvPr>
          <p:cNvSpPr>
            <a:spLocks noGrp="1"/>
          </p:cNvSpPr>
          <p:nvPr>
            <p:ph type="title"/>
          </p:nvPr>
        </p:nvSpPr>
        <p:spPr/>
        <p:txBody>
          <a:bodyPr/>
          <a:lstStyle/>
          <a:p>
            <a:r>
              <a:rPr lang="en-GB"/>
              <a:t>Identify patterns:</a:t>
            </a:r>
          </a:p>
        </p:txBody>
      </p:sp>
      <p:sp>
        <p:nvSpPr>
          <p:cNvPr id="3" name="Content Placeholder 2">
            <a:extLst>
              <a:ext uri="{FF2B5EF4-FFF2-40B4-BE49-F238E27FC236}">
                <a16:creationId xmlns:a16="http://schemas.microsoft.com/office/drawing/2014/main" id="{CBFDEE08-036A-0A5C-64DC-7E40FC54230E}"/>
              </a:ext>
            </a:extLst>
          </p:cNvPr>
          <p:cNvSpPr>
            <a:spLocks noGrp="1"/>
          </p:cNvSpPr>
          <p:nvPr>
            <p:ph idx="1"/>
          </p:nvPr>
        </p:nvSpPr>
        <p:spPr/>
        <p:txBody>
          <a:bodyPr vert="horz" lIns="91440" tIns="45720" rIns="91440" bIns="45720" rtlCol="0" anchor="t">
            <a:normAutofit/>
          </a:bodyPr>
          <a:lstStyle/>
          <a:p>
            <a:r>
              <a:rPr lang="en-GB">
                <a:solidFill>
                  <a:srgbClr val="000000"/>
                </a:solidFill>
                <a:latin typeface="Trebuchet MS"/>
              </a:rPr>
              <a:t>Cases can be examined by age, nursery room, date symptoms started and contact with Mary. </a:t>
            </a:r>
            <a:endParaRPr lang="en-GB">
              <a:solidFill>
                <a:srgbClr val="000000"/>
              </a:solidFill>
              <a:highlight>
                <a:srgbClr val="C6C6C6"/>
              </a:highlight>
              <a:latin typeface="Trebuchet MS"/>
            </a:endParaRPr>
          </a:p>
          <a:p>
            <a:r>
              <a:rPr lang="en-GB">
                <a:solidFill>
                  <a:srgbClr val="000000"/>
                </a:solidFill>
                <a:latin typeface="Trebuchet MS"/>
              </a:rPr>
              <a:t>Example, if several children who shared the same room or toys as Mary become ill, this may indicate possible transmission within the nursery.</a:t>
            </a:r>
          </a:p>
          <a:p>
            <a:r>
              <a:rPr lang="en-GB">
                <a:solidFill>
                  <a:srgbClr val="0D0D0D"/>
                </a:solidFill>
                <a:highlight>
                  <a:srgbClr val="FCFCFC"/>
                </a:highlight>
                <a:ea typeface="+mn-lt"/>
                <a:cs typeface="+mn-lt"/>
              </a:rPr>
              <a:t>(UKHSA, 2026)</a:t>
            </a:r>
            <a:endParaRPr lang="en-GB">
              <a:solidFill>
                <a:srgbClr val="000000"/>
              </a:solidFill>
              <a:latin typeface="Trebuchet MS"/>
            </a:endParaRPr>
          </a:p>
        </p:txBody>
      </p:sp>
    </p:spTree>
    <p:extLst>
      <p:ext uri="{BB962C8B-B14F-4D97-AF65-F5344CB8AC3E}">
        <p14:creationId xmlns:p14="http://schemas.microsoft.com/office/powerpoint/2010/main" val="31437762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098C7-18A6-84B9-BB7B-BDB2B5FC648F}"/>
              </a:ext>
            </a:extLst>
          </p:cNvPr>
          <p:cNvSpPr>
            <a:spLocks noGrp="1"/>
          </p:cNvSpPr>
          <p:nvPr>
            <p:ph type="title"/>
          </p:nvPr>
        </p:nvSpPr>
        <p:spPr/>
        <p:txBody>
          <a:bodyPr/>
          <a:lstStyle/>
          <a:p>
            <a:r>
              <a:rPr lang="en-GB"/>
              <a:t>Create a epidemic curve:</a:t>
            </a:r>
          </a:p>
        </p:txBody>
      </p:sp>
      <p:sp>
        <p:nvSpPr>
          <p:cNvPr id="3" name="Content Placeholder 2">
            <a:extLst>
              <a:ext uri="{FF2B5EF4-FFF2-40B4-BE49-F238E27FC236}">
                <a16:creationId xmlns:a16="http://schemas.microsoft.com/office/drawing/2014/main" id="{6FB7C571-9CBE-2E98-11D8-5B6A5858359B}"/>
              </a:ext>
            </a:extLst>
          </p:cNvPr>
          <p:cNvSpPr>
            <a:spLocks noGrp="1"/>
          </p:cNvSpPr>
          <p:nvPr>
            <p:ph idx="1"/>
          </p:nvPr>
        </p:nvSpPr>
        <p:spPr/>
        <p:txBody>
          <a:bodyPr vert="horz" lIns="91440" tIns="45720" rIns="91440" bIns="45720" rtlCol="0" anchor="t">
            <a:normAutofit/>
          </a:bodyPr>
          <a:lstStyle/>
          <a:p>
            <a:r>
              <a:rPr lang="en-GB">
                <a:solidFill>
                  <a:srgbClr val="000000"/>
                </a:solidFill>
                <a:latin typeface="Trebuchet MS"/>
              </a:rPr>
              <a:t>The dates when Mary and other affected children developed symptoms can be recorded on an epidemic curve. </a:t>
            </a:r>
            <a:endParaRPr lang="en-GB">
              <a:solidFill>
                <a:srgbClr val="000000"/>
              </a:solidFill>
              <a:highlight>
                <a:srgbClr val="C6C6C6"/>
              </a:highlight>
              <a:latin typeface="Trebuchet MS"/>
            </a:endParaRPr>
          </a:p>
          <a:p>
            <a:r>
              <a:rPr lang="en-GB">
                <a:solidFill>
                  <a:srgbClr val="000000"/>
                </a:solidFill>
                <a:latin typeface="Trebuchet MS"/>
              </a:rPr>
              <a:t>This can show when the outbreak began, whether cases are increasing and when transmission starts to decline.</a:t>
            </a:r>
          </a:p>
        </p:txBody>
      </p:sp>
    </p:spTree>
    <p:extLst>
      <p:ext uri="{BB962C8B-B14F-4D97-AF65-F5344CB8AC3E}">
        <p14:creationId xmlns:p14="http://schemas.microsoft.com/office/powerpoint/2010/main" val="462520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0ADC2-5985-E53C-0B21-57442C734BB5}"/>
              </a:ext>
            </a:extLst>
          </p:cNvPr>
          <p:cNvSpPr>
            <a:spLocks noGrp="1"/>
          </p:cNvSpPr>
          <p:nvPr>
            <p:ph type="title"/>
          </p:nvPr>
        </p:nvSpPr>
        <p:spPr/>
        <p:txBody>
          <a:bodyPr/>
          <a:lstStyle/>
          <a:p>
            <a:r>
              <a:rPr lang="en-GB"/>
              <a:t>Measure outcome</a:t>
            </a:r>
          </a:p>
        </p:txBody>
      </p:sp>
      <p:sp>
        <p:nvSpPr>
          <p:cNvPr id="3" name="Content Placeholder 2">
            <a:extLst>
              <a:ext uri="{FF2B5EF4-FFF2-40B4-BE49-F238E27FC236}">
                <a16:creationId xmlns:a16="http://schemas.microsoft.com/office/drawing/2014/main" id="{1B0809EF-67DA-29B4-DF4B-9030CE88681C}"/>
              </a:ext>
            </a:extLst>
          </p:cNvPr>
          <p:cNvSpPr>
            <a:spLocks noGrp="1"/>
          </p:cNvSpPr>
          <p:nvPr>
            <p:ph idx="1"/>
          </p:nvPr>
        </p:nvSpPr>
        <p:spPr/>
        <p:txBody>
          <a:bodyPr vert="horz" lIns="91440" tIns="45720" rIns="91440" bIns="45720" rtlCol="0" anchor="t">
            <a:normAutofit/>
          </a:bodyPr>
          <a:lstStyle/>
          <a:p>
            <a:r>
              <a:rPr lang="en-GB">
                <a:solidFill>
                  <a:srgbClr val="000000"/>
                </a:solidFill>
                <a:highlight>
                  <a:srgbClr val="FFFFFF"/>
                </a:highlight>
                <a:latin typeface="Trebuchet MS"/>
              </a:rPr>
              <a:t>Health professionals should monitor Mary’s recovery, including her hydration, symptoms and whether she develops complications. </a:t>
            </a:r>
            <a:endParaRPr lang="en-GB">
              <a:solidFill>
                <a:srgbClr val="404040"/>
              </a:solidFill>
              <a:latin typeface="Trebuchet MS"/>
            </a:endParaRPr>
          </a:p>
          <a:p>
            <a:r>
              <a:rPr lang="en-GB">
                <a:solidFill>
                  <a:srgbClr val="000000"/>
                </a:solidFill>
                <a:highlight>
                  <a:srgbClr val="FFFFFF"/>
                </a:highlight>
                <a:latin typeface="Trebuchet MS"/>
              </a:rPr>
              <a:t>Similar information should be collected for other affected children to assess the overall severity of the outbreak.</a:t>
            </a:r>
          </a:p>
          <a:p>
            <a:r>
              <a:rPr lang="en-GB">
                <a:solidFill>
                  <a:srgbClr val="0D0D0D"/>
                </a:solidFill>
                <a:highlight>
                  <a:srgbClr val="FCFCFC"/>
                </a:highlight>
                <a:ea typeface="+mn-lt"/>
                <a:cs typeface="+mn-lt"/>
              </a:rPr>
              <a:t>(UKHSA, 2026)</a:t>
            </a:r>
            <a:endParaRPr lang="en-GB">
              <a:solidFill>
                <a:srgbClr val="000000"/>
              </a:solidFill>
              <a:highlight>
                <a:srgbClr val="FFFFFF"/>
              </a:highlight>
              <a:latin typeface="Trebuchet MS"/>
            </a:endParaRPr>
          </a:p>
        </p:txBody>
      </p:sp>
    </p:spTree>
    <p:extLst>
      <p:ext uri="{BB962C8B-B14F-4D97-AF65-F5344CB8AC3E}">
        <p14:creationId xmlns:p14="http://schemas.microsoft.com/office/powerpoint/2010/main" val="9890137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31D5A-EB75-29DC-519B-D2E30ED4C37C}"/>
              </a:ext>
            </a:extLst>
          </p:cNvPr>
          <p:cNvSpPr>
            <a:spLocks noGrp="1"/>
          </p:cNvSpPr>
          <p:nvPr>
            <p:ph type="title"/>
          </p:nvPr>
        </p:nvSpPr>
        <p:spPr/>
        <p:txBody>
          <a:bodyPr/>
          <a:lstStyle/>
          <a:p>
            <a:r>
              <a:rPr lang="en-GB"/>
              <a:t>Compare with normal level: </a:t>
            </a:r>
          </a:p>
        </p:txBody>
      </p:sp>
      <p:sp>
        <p:nvSpPr>
          <p:cNvPr id="3" name="Content Placeholder 2">
            <a:extLst>
              <a:ext uri="{FF2B5EF4-FFF2-40B4-BE49-F238E27FC236}">
                <a16:creationId xmlns:a16="http://schemas.microsoft.com/office/drawing/2014/main" id="{3C6E86F3-F483-75C8-5CBA-8751FDE443A0}"/>
              </a:ext>
            </a:extLst>
          </p:cNvPr>
          <p:cNvSpPr>
            <a:spLocks noGrp="1"/>
          </p:cNvSpPr>
          <p:nvPr>
            <p:ph idx="1"/>
          </p:nvPr>
        </p:nvSpPr>
        <p:spPr/>
        <p:txBody>
          <a:bodyPr vert="horz" lIns="91440" tIns="45720" rIns="91440" bIns="45720" rtlCol="0" anchor="t">
            <a:normAutofit/>
          </a:bodyPr>
          <a:lstStyle/>
          <a:p>
            <a:r>
              <a:rPr lang="en-GB">
                <a:solidFill>
                  <a:srgbClr val="000000"/>
                </a:solidFill>
                <a:latin typeface="Trebuchet MS"/>
              </a:rPr>
              <a:t>The number of cases at Mary’s nursery can be compared with the usual number of gastrointestinal infections expected in the setting. </a:t>
            </a:r>
            <a:endParaRPr lang="en-GB">
              <a:solidFill>
                <a:srgbClr val="404040"/>
              </a:solidFill>
              <a:latin typeface="Trebuchet MS"/>
            </a:endParaRPr>
          </a:p>
          <a:p>
            <a:r>
              <a:rPr lang="en-GB">
                <a:solidFill>
                  <a:srgbClr val="000000"/>
                </a:solidFill>
                <a:latin typeface="Trebuchet MS"/>
              </a:rPr>
              <a:t>If there are significantly more cases than normal, this would provide evidence of an outbreak.</a:t>
            </a:r>
          </a:p>
          <a:p>
            <a:r>
              <a:rPr lang="en-GB">
                <a:solidFill>
                  <a:srgbClr val="0D0D0D"/>
                </a:solidFill>
                <a:highlight>
                  <a:srgbClr val="FCFCFC"/>
                </a:highlight>
                <a:ea typeface="+mn-lt"/>
                <a:cs typeface="+mn-lt"/>
              </a:rPr>
              <a:t>(UKHSA, 2026)</a:t>
            </a:r>
            <a:endParaRPr lang="en-GB">
              <a:solidFill>
                <a:srgbClr val="000000"/>
              </a:solidFill>
              <a:latin typeface="Trebuchet MS"/>
            </a:endParaRPr>
          </a:p>
        </p:txBody>
      </p:sp>
    </p:spTree>
    <p:extLst>
      <p:ext uri="{BB962C8B-B14F-4D97-AF65-F5344CB8AC3E}">
        <p14:creationId xmlns:p14="http://schemas.microsoft.com/office/powerpoint/2010/main" val="18595084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AE247A-917A-8FB3-FBA1-200D7B29BFBC}"/>
              </a:ext>
            </a:extLst>
          </p:cNvPr>
          <p:cNvSpPr>
            <a:spLocks noGrp="1"/>
          </p:cNvSpPr>
          <p:nvPr>
            <p:ph type="title"/>
          </p:nvPr>
        </p:nvSpPr>
        <p:spPr/>
        <p:txBody>
          <a:bodyPr/>
          <a:lstStyle/>
          <a:p>
            <a:r>
              <a:rPr lang="en-GB"/>
              <a:t>Conclusion </a:t>
            </a:r>
          </a:p>
        </p:txBody>
      </p:sp>
      <p:sp>
        <p:nvSpPr>
          <p:cNvPr id="3" name="Content Placeholder 2">
            <a:extLst>
              <a:ext uri="{FF2B5EF4-FFF2-40B4-BE49-F238E27FC236}">
                <a16:creationId xmlns:a16="http://schemas.microsoft.com/office/drawing/2014/main" id="{53107D9F-D163-AC5E-0DAB-A8B4E4DD53B5}"/>
              </a:ext>
            </a:extLst>
          </p:cNvPr>
          <p:cNvSpPr>
            <a:spLocks noGrp="1"/>
          </p:cNvSpPr>
          <p:nvPr>
            <p:ph idx="1"/>
          </p:nvPr>
        </p:nvSpPr>
        <p:spPr/>
        <p:txBody>
          <a:bodyPr vert="horz" lIns="91440" tIns="45720" rIns="91440" bIns="45720" rtlCol="0" anchor="t">
            <a:normAutofit/>
          </a:bodyPr>
          <a:lstStyle/>
          <a:p>
            <a:r>
              <a:rPr lang="en-GB">
                <a:solidFill>
                  <a:srgbClr val="000000"/>
                </a:solidFill>
                <a:highlight>
                  <a:srgbClr val="FFFFFF"/>
                </a:highlight>
                <a:latin typeface="Trebuchet MS"/>
              </a:rPr>
              <a:t>Overall, applying these measures to Mary’s case would help health professionals determine how many people have been affected, how severe and how the infection may be spreading.</a:t>
            </a:r>
            <a:endParaRPr lang="en-GB">
              <a:solidFill>
                <a:srgbClr val="404040"/>
              </a:solidFill>
              <a:latin typeface="Trebuchet MS"/>
            </a:endParaRPr>
          </a:p>
          <a:p>
            <a:r>
              <a:rPr lang="en-GB">
                <a:solidFill>
                  <a:srgbClr val="000000"/>
                </a:solidFill>
                <a:highlight>
                  <a:srgbClr val="FFFFFF"/>
                </a:highlight>
                <a:latin typeface="Trebuchet MS"/>
              </a:rPr>
              <a:t> This information can support decisions about protecting other children and preventing further transmission.</a:t>
            </a:r>
          </a:p>
        </p:txBody>
      </p:sp>
    </p:spTree>
    <p:extLst>
      <p:ext uri="{BB962C8B-B14F-4D97-AF65-F5344CB8AC3E}">
        <p14:creationId xmlns:p14="http://schemas.microsoft.com/office/powerpoint/2010/main" val="19559190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D8039-4190-13E8-3B79-7D725D29B998}"/>
              </a:ext>
            </a:extLst>
          </p:cNvPr>
          <p:cNvSpPr>
            <a:spLocks noGrp="1"/>
          </p:cNvSpPr>
          <p:nvPr>
            <p:ph type="title"/>
          </p:nvPr>
        </p:nvSpPr>
        <p:spPr/>
        <p:txBody>
          <a:bodyPr/>
          <a:lstStyle/>
          <a:p>
            <a:r>
              <a:rPr lang="en-GB"/>
              <a:t>Reference List</a:t>
            </a:r>
          </a:p>
        </p:txBody>
      </p:sp>
      <p:sp>
        <p:nvSpPr>
          <p:cNvPr id="3" name="Content Placeholder 2">
            <a:extLst>
              <a:ext uri="{FF2B5EF4-FFF2-40B4-BE49-F238E27FC236}">
                <a16:creationId xmlns:a16="http://schemas.microsoft.com/office/drawing/2014/main" id="{4071C20E-DD6A-5BA6-C4F3-2C660E0CBB67}"/>
              </a:ext>
            </a:extLst>
          </p:cNvPr>
          <p:cNvSpPr>
            <a:spLocks noGrp="1"/>
          </p:cNvSpPr>
          <p:nvPr>
            <p:ph idx="1"/>
          </p:nvPr>
        </p:nvSpPr>
        <p:spPr>
          <a:xfrm>
            <a:off x="677334" y="987146"/>
            <a:ext cx="8596668" cy="5672650"/>
          </a:xfrm>
        </p:spPr>
        <p:txBody>
          <a:bodyPr vert="horz" lIns="91440" tIns="45720" rIns="91440" bIns="45720" rtlCol="0" anchor="t">
            <a:normAutofit fontScale="85000" lnSpcReduction="20000"/>
          </a:bodyPr>
          <a:lstStyle/>
          <a:p>
            <a:endParaRPr lang="en-GB" sz="1400"/>
          </a:p>
          <a:p>
            <a:endParaRPr lang="en-GB" sz="1400">
              <a:solidFill>
                <a:srgbClr val="404040"/>
              </a:solidFill>
            </a:endParaRPr>
          </a:p>
          <a:p>
            <a:pPr>
              <a:lnSpc>
                <a:spcPct val="90000"/>
              </a:lnSpc>
            </a:pPr>
            <a:r>
              <a:rPr lang="en-GB">
                <a:solidFill>
                  <a:srgbClr val="000000"/>
                </a:solidFill>
              </a:rPr>
              <a:t>Blog.gov.uk. (2026). </a:t>
            </a:r>
            <a:r>
              <a:rPr lang="en-GB" i="1">
                <a:solidFill>
                  <a:srgbClr val="000000"/>
                </a:solidFill>
              </a:rPr>
              <a:t>Rotavirus – UK health security agency</a:t>
            </a:r>
            <a:r>
              <a:rPr lang="en-GB">
                <a:solidFill>
                  <a:srgbClr val="000000"/>
                </a:solidFill>
              </a:rPr>
              <a:t>. [photograph] Available at: </a:t>
            </a:r>
            <a:r>
              <a:rPr lang="en-GB">
                <a:solidFill>
                  <a:srgbClr val="000000"/>
                </a:solidFill>
                <a:hlinkClick r:id="rId2"/>
              </a:rPr>
              <a:t>https://ukhsa.blog.gov.uk/tag/rotavirus/</a:t>
            </a:r>
            <a:r>
              <a:rPr lang="en-GB">
                <a:solidFill>
                  <a:srgbClr val="000000"/>
                </a:solidFill>
              </a:rPr>
              <a:t> (Accessed: 13 October 2026).</a:t>
            </a:r>
          </a:p>
          <a:p>
            <a:pPr>
              <a:lnSpc>
                <a:spcPct val="90000"/>
              </a:lnSpc>
            </a:pPr>
            <a:endParaRPr lang="en-GB">
              <a:solidFill>
                <a:srgbClr val="000000"/>
              </a:solidFill>
            </a:endParaRPr>
          </a:p>
          <a:p>
            <a:pPr>
              <a:lnSpc>
                <a:spcPct val="90000"/>
              </a:lnSpc>
            </a:pPr>
            <a:r>
              <a:rPr lang="en-GB">
                <a:solidFill>
                  <a:srgbClr val="000000"/>
                </a:solidFill>
              </a:rPr>
              <a:t>Geneseo (2026), Breaking the chain of infection [photograph]. Available at: </a:t>
            </a:r>
            <a:r>
              <a:rPr lang="en-GB">
                <a:solidFill>
                  <a:srgbClr val="000000"/>
                </a:solidFill>
                <a:hlinkClick r:id="rId3"/>
              </a:rPr>
              <a:t>https://www.geneseo.edu/dean_students/breaking-chain-infection/</a:t>
            </a:r>
            <a:r>
              <a:rPr lang="en-GB">
                <a:solidFill>
                  <a:srgbClr val="000000"/>
                </a:solidFill>
              </a:rPr>
              <a:t> (Accessed:13 October 2026).</a:t>
            </a:r>
            <a:endParaRPr lang="en-US">
              <a:solidFill>
                <a:srgbClr val="000000"/>
              </a:solidFill>
            </a:endParaRPr>
          </a:p>
          <a:p>
            <a:pPr>
              <a:lnSpc>
                <a:spcPct val="90000"/>
              </a:lnSpc>
            </a:pPr>
            <a:endParaRPr lang="en-GB">
              <a:solidFill>
                <a:srgbClr val="000000"/>
              </a:solidFill>
            </a:endParaRPr>
          </a:p>
          <a:p>
            <a:r>
              <a:rPr lang="en-GB"/>
              <a:t>GOV.UK (2026) Available at: </a:t>
            </a:r>
            <a:r>
              <a:rPr lang="en-GB">
                <a:ea typeface="+mn-lt"/>
                <a:cs typeface="+mn-lt"/>
                <a:hlinkClick r:id="rId4"/>
              </a:rPr>
              <a:t>https://www.gov.uk/government/publications/rotavirus-qas-for-healthcare-practitioners/rotavirus-vaccination-programme-information-for-healthcare-professionals</a:t>
            </a:r>
            <a:r>
              <a:rPr lang="en-GB">
                <a:ea typeface="+mn-lt"/>
                <a:cs typeface="+mn-lt"/>
              </a:rPr>
              <a:t> (Accessed:13 October 2026)</a:t>
            </a:r>
          </a:p>
          <a:p>
            <a:r>
              <a:rPr lang="en-GB">
                <a:ea typeface="+mn-lt"/>
                <a:cs typeface="+mn-lt"/>
              </a:rPr>
              <a:t>.</a:t>
            </a:r>
            <a:endParaRPr lang="en-GB"/>
          </a:p>
          <a:p>
            <a:pPr>
              <a:lnSpc>
                <a:spcPct val="90000"/>
              </a:lnSpc>
            </a:pPr>
            <a:r>
              <a:rPr lang="en-GB">
                <a:solidFill>
                  <a:srgbClr val="000000"/>
                </a:solidFill>
                <a:latin typeface="Trebuchet MS"/>
              </a:rPr>
              <a:t>Gov.UK (2025). Communicable disease outbreak management guidance: Principles to support local Health Protection Systems. (online) GOV.UK. Available at: </a:t>
            </a:r>
            <a:r>
              <a:rPr lang="en-GB">
                <a:solidFill>
                  <a:srgbClr val="000000"/>
                </a:solidFill>
                <a:latin typeface="Trebuchet MS"/>
                <a:hlinkClick r:id="rId5"/>
              </a:rPr>
              <a:t>https://www.gov.uk/government/publications/communicable-disease-outbreak-management-guidance/communicable-disease-outbreak-management-guidance-principles-to-support-local-health-protection-systems</a:t>
            </a:r>
            <a:r>
              <a:rPr lang="en-GB">
                <a:solidFill>
                  <a:srgbClr val="000000"/>
                </a:solidFill>
                <a:latin typeface="Trebuchet MS"/>
              </a:rPr>
              <a:t> (Accessed 13 October 2026).</a:t>
            </a:r>
          </a:p>
          <a:p>
            <a:endParaRPr lang="en-GB"/>
          </a:p>
          <a:p>
            <a:r>
              <a:rPr lang="en-GB"/>
              <a:t>NHS.UK (2026) Available at: </a:t>
            </a:r>
            <a:r>
              <a:rPr lang="en-GB">
                <a:ea typeface="+mn-lt"/>
                <a:cs typeface="+mn-lt"/>
                <a:hlinkClick r:id="rId6"/>
              </a:rPr>
              <a:t>https://www.nhs.uk/vaccinations/rotavirus-vaccine</a:t>
            </a:r>
            <a:r>
              <a:rPr lang="en-GB">
                <a:ea typeface="+mn-lt"/>
                <a:cs typeface="+mn-lt"/>
              </a:rPr>
              <a:t> (Accessed:13 October 2026).</a:t>
            </a:r>
          </a:p>
          <a:p>
            <a:endParaRPr lang="en-GB">
              <a:solidFill>
                <a:srgbClr val="404040"/>
              </a:solidFill>
              <a:latin typeface="Trebuchet MS"/>
            </a:endParaRPr>
          </a:p>
          <a:p>
            <a:pPr>
              <a:lnSpc>
                <a:spcPct val="90000"/>
              </a:lnSpc>
            </a:pPr>
            <a:r>
              <a:rPr lang="en-GB">
                <a:solidFill>
                  <a:srgbClr val="000000"/>
                </a:solidFill>
                <a:latin typeface="Trebuchet MS"/>
              </a:rPr>
              <a:t>NHS website (2018). </a:t>
            </a:r>
            <a:r>
              <a:rPr lang="en-GB" i="1">
                <a:solidFill>
                  <a:srgbClr val="000000"/>
                </a:solidFill>
                <a:latin typeface="Trebuchet MS"/>
              </a:rPr>
              <a:t>Diarrhoea and vomiting</a:t>
            </a:r>
            <a:r>
              <a:rPr lang="en-GB">
                <a:solidFill>
                  <a:srgbClr val="000000"/>
                </a:solidFill>
                <a:latin typeface="Trebuchet MS"/>
              </a:rPr>
              <a:t>. [online] nhs.uk. Available at: </a:t>
            </a:r>
            <a:r>
              <a:rPr lang="en-GB">
                <a:solidFill>
                  <a:srgbClr val="000000"/>
                </a:solidFill>
                <a:latin typeface="Trebuchet MS"/>
                <a:hlinkClick r:id="rId7"/>
              </a:rPr>
              <a:t>https://www.nhs.uk/symptoms/diarrhoea-and-vomiting/</a:t>
            </a:r>
            <a:r>
              <a:rPr lang="en-GB">
                <a:solidFill>
                  <a:srgbClr val="000000"/>
                </a:solidFill>
                <a:latin typeface="Trebuchet MS"/>
              </a:rPr>
              <a:t> (Accessed:13 October 2026).</a:t>
            </a:r>
          </a:p>
          <a:p>
            <a:endParaRPr lang="en-GB">
              <a:solidFill>
                <a:srgbClr val="404040"/>
              </a:solidFill>
            </a:endParaRPr>
          </a:p>
        </p:txBody>
      </p:sp>
    </p:spTree>
    <p:extLst>
      <p:ext uri="{BB962C8B-B14F-4D97-AF65-F5344CB8AC3E}">
        <p14:creationId xmlns:p14="http://schemas.microsoft.com/office/powerpoint/2010/main" val="29993490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1C33CC3-CFF5-E7B4-B9E4-65951419EA7C}"/>
              </a:ext>
            </a:extLst>
          </p:cNvPr>
          <p:cNvSpPr>
            <a:spLocks noGrp="1"/>
          </p:cNvSpPr>
          <p:nvPr>
            <p:ph idx="1"/>
          </p:nvPr>
        </p:nvSpPr>
        <p:spPr>
          <a:xfrm>
            <a:off x="677334" y="669720"/>
            <a:ext cx="8596668" cy="5371642"/>
          </a:xfrm>
        </p:spPr>
        <p:txBody>
          <a:bodyPr vert="horz" lIns="91440" tIns="45720" rIns="91440" bIns="45720" rtlCol="0" anchor="t">
            <a:normAutofit/>
          </a:bodyPr>
          <a:lstStyle/>
          <a:p>
            <a:pPr>
              <a:lnSpc>
                <a:spcPct val="90000"/>
              </a:lnSpc>
            </a:pPr>
            <a:r>
              <a:rPr lang="en-GB" sz="1600">
                <a:solidFill>
                  <a:srgbClr val="000000"/>
                </a:solidFill>
                <a:latin typeface="Trebuchet MS"/>
              </a:rPr>
              <a:t>Public Health England (2017). Health protection in schools and other childcare facilities. (online) GOV.UK. Available at: </a:t>
            </a:r>
            <a:r>
              <a:rPr lang="en-GB" sz="1600">
                <a:solidFill>
                  <a:srgbClr val="000000"/>
                </a:solidFill>
                <a:latin typeface="Trebuchet MS"/>
                <a:hlinkClick r:id="rId2"/>
              </a:rPr>
              <a:t>https://www.gov.uk/government/publications/health-protection-in-schools-and-other-childcare-facilities</a:t>
            </a:r>
            <a:r>
              <a:rPr lang="en-GB" sz="1600">
                <a:solidFill>
                  <a:srgbClr val="000000"/>
                </a:solidFill>
                <a:latin typeface="Trebuchet MS"/>
              </a:rPr>
              <a:t> (Accessed: 13 October 2026).</a:t>
            </a:r>
          </a:p>
          <a:p>
            <a:pPr>
              <a:lnSpc>
                <a:spcPct val="90000"/>
              </a:lnSpc>
            </a:pPr>
            <a:endParaRPr lang="en-GB" sz="1600">
              <a:solidFill>
                <a:srgbClr val="000000"/>
              </a:solidFill>
            </a:endParaRPr>
          </a:p>
          <a:p>
            <a:endParaRPr lang="en-GB" sz="1000">
              <a:solidFill>
                <a:srgbClr val="222222"/>
              </a:solidFill>
              <a:highlight>
                <a:srgbClr val="FFFFFF"/>
              </a:highlight>
              <a:latin typeface="Arial"/>
              <a:cs typeface="Arial"/>
            </a:endParaRPr>
          </a:p>
          <a:p>
            <a:r>
              <a:rPr lang="en-GB" sz="1600">
                <a:solidFill>
                  <a:srgbClr val="000000"/>
                </a:solidFill>
                <a:highlight>
                  <a:srgbClr val="FFFFFF"/>
                </a:highlight>
                <a:latin typeface="Trebuchet MS"/>
                <a:cs typeface="Arial"/>
              </a:rPr>
              <a:t>UK Health Security Agency (UKHSA) (2019). </a:t>
            </a:r>
            <a:r>
              <a:rPr lang="en-GB" sz="1600" i="1">
                <a:solidFill>
                  <a:srgbClr val="000000"/>
                </a:solidFill>
                <a:highlight>
                  <a:srgbClr val="FFFFFF"/>
                </a:highlight>
                <a:latin typeface="Trebuchet MS"/>
                <a:cs typeface="Arial"/>
              </a:rPr>
              <a:t>Gastrointestinal infections: Recommendations for public health management 2019.</a:t>
            </a:r>
            <a:r>
              <a:rPr lang="en-GB" sz="1600">
                <a:solidFill>
                  <a:srgbClr val="000000"/>
                </a:solidFill>
                <a:highlight>
                  <a:srgbClr val="FFFFFF"/>
                </a:highlight>
                <a:latin typeface="Trebuchet MS"/>
                <a:cs typeface="Arial"/>
              </a:rPr>
              <a:t> GOV.UK. Available at: </a:t>
            </a:r>
            <a:r>
              <a:rPr lang="en-GB" sz="1600">
                <a:solidFill>
                  <a:srgbClr val="99CA3C"/>
                </a:solidFill>
                <a:highlight>
                  <a:srgbClr val="FFFFFF"/>
                </a:highlight>
                <a:latin typeface="Trebuchet MS"/>
                <a:cs typeface="Arial"/>
                <a:hlinkClick r:id="rId3">
                  <a:extLst>
                    <a:ext uri="{A12FA001-AC4F-418D-AE19-62706E023703}">
                      <ahyp:hlinkClr xmlns:ahyp="http://schemas.microsoft.com/office/drawing/2018/hyperlinkcolor" val="tx"/>
                    </a:ext>
                  </a:extLst>
                </a:hlinkClick>
              </a:rPr>
              <a:t>https://www.gov.uk/government/publications/gastrointestinal-infections-guidance-for-</a:t>
            </a:r>
            <a:r>
              <a:rPr lang="en-GB" sz="1600">
                <a:solidFill>
                  <a:srgbClr val="DCA10D"/>
                </a:solidFill>
                <a:highlight>
                  <a:srgbClr val="FFFFFF"/>
                </a:highlight>
                <a:latin typeface="Trebuchet MS"/>
                <a:cs typeface="Arial"/>
                <a:hlinkClick r:id="rId3">
                  <a:extLst>
                    <a:ext uri="{A12FA001-AC4F-418D-AE19-62706E023703}">
                      <ahyp:hlinkClr xmlns:ahyp="http://schemas.microsoft.com/office/drawing/2018/hyperlinkcolor" val="tx"/>
                    </a:ext>
                  </a:extLst>
                </a:hlinkClick>
              </a:rPr>
              <a:t>public-health-management</a:t>
            </a:r>
            <a:r>
              <a:rPr lang="en-GB" sz="1600">
                <a:solidFill>
                  <a:srgbClr val="DCA10D"/>
                </a:solidFill>
                <a:highlight>
                  <a:srgbClr val="FFFFFF"/>
                </a:highlight>
                <a:latin typeface="Trebuchet MS"/>
                <a:cs typeface="Arial"/>
              </a:rPr>
              <a:t> </a:t>
            </a:r>
            <a:r>
              <a:rPr lang="en-GB" sz="1600">
                <a:solidFill>
                  <a:schemeClr val="tx1"/>
                </a:solidFill>
                <a:highlight>
                  <a:srgbClr val="FFFFFF"/>
                </a:highlight>
                <a:latin typeface="Trebuchet MS"/>
                <a:cs typeface="Arial"/>
              </a:rPr>
              <a:t>(Accessed:13 October 2026).</a:t>
            </a:r>
            <a:br>
              <a:rPr lang="en-US"/>
            </a:br>
            <a:endParaRPr lang="en-US" sz="1600"/>
          </a:p>
          <a:p>
            <a:r>
              <a:rPr lang="en-GB" sz="1600">
                <a:solidFill>
                  <a:srgbClr val="000000"/>
                </a:solidFill>
                <a:highlight>
                  <a:srgbClr val="FFFFFF"/>
                </a:highlight>
                <a:latin typeface="Trebuchet MS"/>
                <a:cs typeface="Arial"/>
              </a:rPr>
              <a:t>UK Health Security Agency (UKHSA) (2026). </a:t>
            </a:r>
            <a:r>
              <a:rPr lang="en-GB" sz="1600" i="1">
                <a:solidFill>
                  <a:srgbClr val="000000"/>
                </a:solidFill>
                <a:highlight>
                  <a:srgbClr val="FFFFFF"/>
                </a:highlight>
                <a:latin typeface="Trebuchet MS"/>
                <a:cs typeface="Arial"/>
              </a:rPr>
              <a:t>Communicable disease outbreak management guidance.</a:t>
            </a:r>
            <a:r>
              <a:rPr lang="en-GB" sz="1600">
                <a:solidFill>
                  <a:srgbClr val="000000"/>
                </a:solidFill>
                <a:highlight>
                  <a:srgbClr val="FFFFFF"/>
                </a:highlight>
                <a:latin typeface="Trebuchet MS"/>
                <a:cs typeface="Arial"/>
              </a:rPr>
              <a:t> GOV.UK. Available at: </a:t>
            </a:r>
            <a:r>
              <a:rPr lang="en-GB" sz="1600">
                <a:solidFill>
                  <a:srgbClr val="DCA10D"/>
                </a:solidFill>
                <a:highlight>
                  <a:srgbClr val="FFFFFF"/>
                </a:highlight>
                <a:latin typeface="Trebuchet MS"/>
                <a:cs typeface="Arial"/>
                <a:hlinkClick r:id="rId4"/>
              </a:rPr>
              <a:t>https://www.gov.uk/government/publications/communicable-disease-outbreak-management-guidance</a:t>
            </a:r>
            <a:r>
              <a:rPr lang="en-GB" sz="1600">
                <a:solidFill>
                  <a:srgbClr val="404040"/>
                </a:solidFill>
                <a:latin typeface="Trebuchet MS"/>
                <a:cs typeface="Arial"/>
              </a:rPr>
              <a:t> (Accessed:13 October 2026).</a:t>
            </a:r>
            <a:endParaRPr lang="en-GB" sz="1600">
              <a:latin typeface="Trebuchet MS"/>
            </a:endParaRPr>
          </a:p>
          <a:p>
            <a:endParaRPr lang="en-US" sz="1600"/>
          </a:p>
          <a:p>
            <a:r>
              <a:rPr lang="en-GB" sz="1600">
                <a:solidFill>
                  <a:srgbClr val="000000"/>
                </a:solidFill>
                <a:highlight>
                  <a:srgbClr val="FFFFFF"/>
                </a:highlight>
                <a:latin typeface="Trebuchet MS"/>
                <a:cs typeface="Arial"/>
              </a:rPr>
              <a:t>UK Health Security Agency (UKHSA) (2025). </a:t>
            </a:r>
            <a:r>
              <a:rPr lang="en-GB" sz="1600" i="1">
                <a:solidFill>
                  <a:srgbClr val="000000"/>
                </a:solidFill>
                <a:highlight>
                  <a:srgbClr val="FFFFFF"/>
                </a:highlight>
                <a:latin typeface="Trebuchet MS"/>
                <a:cs typeface="Arial"/>
              </a:rPr>
              <a:t>Rotavirus: Guidance, data and analysis.</a:t>
            </a:r>
            <a:r>
              <a:rPr lang="en-GB" sz="1600">
                <a:solidFill>
                  <a:srgbClr val="000000"/>
                </a:solidFill>
                <a:highlight>
                  <a:srgbClr val="FFFFFF"/>
                </a:highlight>
                <a:latin typeface="Trebuchet MS"/>
                <a:cs typeface="Arial"/>
              </a:rPr>
              <a:t> GOV.UK. Available at: </a:t>
            </a:r>
            <a:r>
              <a:rPr lang="en-GB" sz="1600">
                <a:solidFill>
                  <a:srgbClr val="DCA10D"/>
                </a:solidFill>
                <a:highlight>
                  <a:srgbClr val="FFFFFF"/>
                </a:highlight>
                <a:latin typeface="Trebuchet MS"/>
                <a:cs typeface="Arial"/>
                <a:hlinkClick r:id="rId5"/>
              </a:rPr>
              <a:t>https://www.gov.uk/government/collections/rotavirus-guidance-data-and-analysis</a:t>
            </a:r>
            <a:r>
              <a:rPr lang="en-GB" sz="1600">
                <a:solidFill>
                  <a:srgbClr val="404040"/>
                </a:solidFill>
                <a:latin typeface="Trebuchet MS"/>
                <a:cs typeface="Arial"/>
              </a:rPr>
              <a:t> (Accessed:13 October 2026)</a:t>
            </a:r>
            <a:endParaRPr lang="en-GB" sz="1600">
              <a:latin typeface="Trebuchet MS"/>
            </a:endParaRPr>
          </a:p>
          <a:p>
            <a:endParaRPr lang="en-US"/>
          </a:p>
          <a:p>
            <a:endParaRPr lang="en-GB" sz="1000">
              <a:solidFill>
                <a:srgbClr val="222222"/>
              </a:solidFill>
              <a:highlight>
                <a:srgbClr val="FFFFFF"/>
              </a:highlight>
              <a:latin typeface="Arial"/>
              <a:cs typeface="Arial"/>
            </a:endParaRPr>
          </a:p>
          <a:p>
            <a:pPr>
              <a:lnSpc>
                <a:spcPct val="90000"/>
              </a:lnSpc>
            </a:pPr>
            <a:endParaRPr lang="en-GB" sz="1600">
              <a:solidFill>
                <a:srgbClr val="000000"/>
              </a:solidFill>
            </a:endParaRPr>
          </a:p>
          <a:p>
            <a:pPr>
              <a:lnSpc>
                <a:spcPct val="90000"/>
              </a:lnSpc>
            </a:pPr>
            <a:endParaRPr lang="en-GB" sz="1600">
              <a:solidFill>
                <a:srgbClr val="000000"/>
              </a:solidFill>
            </a:endParaRPr>
          </a:p>
          <a:p>
            <a:pPr>
              <a:lnSpc>
                <a:spcPct val="90000"/>
              </a:lnSpc>
            </a:pPr>
            <a:endParaRPr lang="en-GB" sz="1600">
              <a:solidFill>
                <a:srgbClr val="000000"/>
              </a:solidFill>
              <a:highlight>
                <a:srgbClr val="FCFCFC"/>
              </a:highlight>
            </a:endParaRPr>
          </a:p>
          <a:p>
            <a:endParaRPr lang="en-GB"/>
          </a:p>
        </p:txBody>
      </p:sp>
    </p:spTree>
    <p:extLst>
      <p:ext uri="{BB962C8B-B14F-4D97-AF65-F5344CB8AC3E}">
        <p14:creationId xmlns:p14="http://schemas.microsoft.com/office/powerpoint/2010/main" val="15227016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E3B68A-A596-07DB-DE26-3CE0B3CBA263}"/>
              </a:ext>
            </a:extLst>
          </p:cNvPr>
          <p:cNvSpPr>
            <a:spLocks noGrp="1"/>
          </p:cNvSpPr>
          <p:nvPr>
            <p:ph idx="1"/>
          </p:nvPr>
        </p:nvSpPr>
        <p:spPr>
          <a:xfrm>
            <a:off x="677334" y="735981"/>
            <a:ext cx="8596668" cy="5305381"/>
          </a:xfrm>
        </p:spPr>
        <p:txBody>
          <a:bodyPr vert="horz" lIns="91440" tIns="45720" rIns="91440" bIns="45720" rtlCol="0" anchor="t">
            <a:noAutofit/>
          </a:bodyPr>
          <a:lstStyle/>
          <a:p>
            <a:endParaRPr lang="en-US" sz="1600"/>
          </a:p>
          <a:p>
            <a:r>
              <a:rPr lang="en-GB" sz="1600">
                <a:solidFill>
                  <a:schemeClr val="tx1"/>
                </a:solidFill>
                <a:highlight>
                  <a:srgbClr val="FCFCFC"/>
                </a:highlight>
                <a:ea typeface="+mn-lt"/>
                <a:cs typeface="+mn-lt"/>
              </a:rPr>
              <a:t>UKHSA (2019) </a:t>
            </a:r>
            <a:r>
              <a:rPr lang="en-GB" sz="1600" i="1">
                <a:solidFill>
                  <a:schemeClr val="tx1"/>
                </a:solidFill>
                <a:highlight>
                  <a:srgbClr val="FCFCFC"/>
                </a:highlight>
                <a:ea typeface="+mn-lt"/>
                <a:cs typeface="+mn-lt"/>
              </a:rPr>
              <a:t>Managing outbreaks and incidents in children and young people's settings. </a:t>
            </a:r>
            <a:r>
              <a:rPr lang="en-GB" sz="1600" err="1">
                <a:solidFill>
                  <a:schemeClr val="tx1"/>
                </a:solidFill>
                <a:highlight>
                  <a:srgbClr val="FCFCFC"/>
                </a:highlight>
                <a:ea typeface="+mn-lt"/>
                <a:cs typeface="+mn-lt"/>
              </a:rPr>
              <a:t>Availible</a:t>
            </a:r>
            <a:r>
              <a:rPr lang="en-GB" sz="1600">
                <a:solidFill>
                  <a:schemeClr val="tx1"/>
                </a:solidFill>
                <a:highlight>
                  <a:srgbClr val="FCFCFC"/>
                </a:highlight>
                <a:ea typeface="+mn-lt"/>
                <a:cs typeface="+mn-lt"/>
              </a:rPr>
              <a:t> at: </a:t>
            </a:r>
            <a:r>
              <a:rPr lang="en-GB" sz="1600">
                <a:solidFill>
                  <a:schemeClr val="tx1"/>
                </a:solidFill>
                <a:highlight>
                  <a:srgbClr val="FCFCFC"/>
                </a:highlight>
                <a:ea typeface="+mn-lt"/>
                <a:cs typeface="+mn-lt"/>
                <a:hlinkClick r:id="rId2">
                  <a:extLst>
                    <a:ext uri="{A12FA001-AC4F-418D-AE19-62706E023703}">
                      <ahyp:hlinkClr xmlns:ahyp="http://schemas.microsoft.com/office/drawing/2018/hyperlinkcolor" val="tx"/>
                    </a:ext>
                  </a:extLst>
                </a:hlinkClick>
              </a:rPr>
              <a:t>https://www.sciencedirect.com/science/article/pii/S0195670125002361</a:t>
            </a:r>
            <a:r>
              <a:rPr lang="en-GB" sz="1600">
                <a:solidFill>
                  <a:schemeClr val="tx1"/>
                </a:solidFill>
                <a:highlight>
                  <a:srgbClr val="FCFCFC"/>
                </a:highlight>
                <a:ea typeface="+mn-lt"/>
                <a:cs typeface="+mn-lt"/>
              </a:rPr>
              <a:t> </a:t>
            </a:r>
            <a:r>
              <a:rPr lang="en-GB" sz="1600" i="1">
                <a:solidFill>
                  <a:schemeClr val="tx1"/>
                </a:solidFill>
                <a:highlight>
                  <a:srgbClr val="FCFCFC"/>
                </a:highlight>
                <a:ea typeface="+mn-lt"/>
                <a:cs typeface="+mn-lt"/>
              </a:rPr>
              <a:t>(Accessed: 13 October 2026)</a:t>
            </a:r>
            <a:endParaRPr lang="en-GB" sz="1600">
              <a:solidFill>
                <a:schemeClr val="tx1"/>
              </a:solidFill>
              <a:highlight>
                <a:srgbClr val="FCFCFC"/>
              </a:highlight>
            </a:endParaRPr>
          </a:p>
          <a:p>
            <a:br>
              <a:rPr lang="en-US" sz="1600"/>
            </a:br>
            <a:r>
              <a:rPr lang="en-GB" sz="1600">
                <a:solidFill>
                  <a:schemeClr val="tx1"/>
                </a:solidFill>
                <a:highlight>
                  <a:srgbClr val="FCFCFC"/>
                </a:highlight>
              </a:rPr>
              <a:t>WHO (2024)–Rotavirus: Vaccine Preventable Diseases Surveillance Standards Available at: </a:t>
            </a:r>
            <a:r>
              <a:rPr lang="en-GB" sz="1600">
                <a:solidFill>
                  <a:schemeClr val="tx1"/>
                </a:solidFill>
                <a:highlight>
                  <a:srgbClr val="FCFCFC"/>
                </a:highlight>
                <a:ea typeface="+mn-lt"/>
                <a:cs typeface="+mn-lt"/>
                <a:hlinkClick r:id="rId3">
                  <a:extLst>
                    <a:ext uri="{A12FA001-AC4F-418D-AE19-62706E023703}">
                      <ahyp:hlinkClr xmlns:ahyp="http://schemas.microsoft.com/office/drawing/2018/hyperlinkcolor" val="tx"/>
                    </a:ext>
                  </a:extLst>
                </a:hlinkClick>
              </a:rPr>
              <a:t>https://www.who.int/publications/m/item/vaccine-preventable-diseases-surveillance-standards-rotavirus</a:t>
            </a:r>
            <a:r>
              <a:rPr lang="en-GB" sz="1600">
                <a:solidFill>
                  <a:schemeClr val="tx1"/>
                </a:solidFill>
                <a:highlight>
                  <a:srgbClr val="FCFCFC"/>
                </a:highlight>
                <a:ea typeface="+mn-lt"/>
                <a:cs typeface="+mn-lt"/>
              </a:rPr>
              <a:t> (Accessed: 13 October 2026).</a:t>
            </a:r>
            <a:endParaRPr lang="en-US" sz="1600">
              <a:solidFill>
                <a:schemeClr val="tx1"/>
              </a:solidFill>
            </a:endParaRPr>
          </a:p>
          <a:p>
            <a:r>
              <a:rPr lang="en-GB" sz="1600">
                <a:solidFill>
                  <a:srgbClr val="000000"/>
                </a:solidFill>
                <a:highlight>
                  <a:srgbClr val="FFFFFF"/>
                </a:highlight>
              </a:rPr>
              <a:t>World Health Organization (WHO) (2024). </a:t>
            </a:r>
            <a:r>
              <a:rPr lang="en-GB" sz="1600" i="1">
                <a:solidFill>
                  <a:srgbClr val="000000"/>
                </a:solidFill>
                <a:highlight>
                  <a:srgbClr val="FFFFFF"/>
                </a:highlight>
              </a:rPr>
              <a:t>Rotavirus: Vaccine-preventable diseases surveillance standards.</a:t>
            </a:r>
            <a:r>
              <a:rPr lang="en-GB" sz="1600">
                <a:solidFill>
                  <a:srgbClr val="000000"/>
                </a:solidFill>
                <a:highlight>
                  <a:srgbClr val="FFFFFF"/>
                </a:highlight>
              </a:rPr>
              <a:t> WHO. Available at: </a:t>
            </a:r>
            <a:r>
              <a:rPr lang="en-GB" sz="1600">
                <a:solidFill>
                  <a:srgbClr val="DCA10D"/>
                </a:solidFill>
                <a:highlight>
                  <a:srgbClr val="FFFFFF"/>
                </a:highlight>
                <a:hlinkClick r:id="rId4"/>
              </a:rPr>
              <a:t>https://www.who.int/teams/global-programme-on-immunization/standards</a:t>
            </a:r>
            <a:r>
              <a:rPr lang="en-GB" sz="1600"/>
              <a:t> (Accessed:13 October 2026).</a:t>
            </a:r>
            <a:endParaRPr lang="en-GB" sz="1600">
              <a:solidFill>
                <a:srgbClr val="000000"/>
              </a:solidFill>
            </a:endParaRPr>
          </a:p>
          <a:p>
            <a:br>
              <a:rPr lang="en-US" sz="1400"/>
            </a:br>
            <a:endParaRPr lang="en-GB" sz="1400" u="sng">
              <a:solidFill>
                <a:schemeClr val="tx1"/>
              </a:solidFill>
              <a:highlight>
                <a:srgbClr val="FCFCFC"/>
              </a:highlight>
            </a:endParaRPr>
          </a:p>
          <a:p>
            <a:endParaRPr lang="en-GB" sz="1200">
              <a:solidFill>
                <a:srgbClr val="0D0D0D"/>
              </a:solidFill>
              <a:highlight>
                <a:srgbClr val="FCFCFC"/>
              </a:highlight>
              <a:latin typeface="inherit"/>
            </a:endParaRPr>
          </a:p>
          <a:p>
            <a:endParaRPr lang="en-US" sz="2800">
              <a:solidFill>
                <a:srgbClr val="404040"/>
              </a:solidFill>
              <a:latin typeface="Trebuchet MS" panose="020B0603020202020204"/>
            </a:endParaRPr>
          </a:p>
        </p:txBody>
      </p:sp>
    </p:spTree>
    <p:extLst>
      <p:ext uri="{BB962C8B-B14F-4D97-AF65-F5344CB8AC3E}">
        <p14:creationId xmlns:p14="http://schemas.microsoft.com/office/powerpoint/2010/main" val="248259463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35</Slides>
  <Notes>0</Notes>
  <HiddenSlides>0</HiddenSlide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Facet</vt:lpstr>
      <vt:lpstr>Module: Introduction to Public Health:LCHS4008</vt:lpstr>
      <vt:lpstr>Rotavirus</vt:lpstr>
      <vt:lpstr>Introduction:</vt:lpstr>
      <vt:lpstr>Factors that may influence health and well-being in people affected by rotavirus:    </vt:lpstr>
      <vt:lpstr>Health education for the community: </vt:lpstr>
      <vt:lpstr>Conclusion:</vt:lpstr>
      <vt:lpstr>What Approach and Strategies Could Be Used to Monitor an Outbreak of Rotavirus?</vt:lpstr>
      <vt:lpstr>1. Counting Cases</vt:lpstr>
      <vt:lpstr>2. Laboratory Testing</vt:lpstr>
      <vt:lpstr>3. Incidence and Attack Rate</vt:lpstr>
      <vt:lpstr>4. Monitoring Contacts</vt:lpstr>
      <vt:lpstr>5. Infection Prevention and Control</vt:lpstr>
      <vt:lpstr>6. Monitoring the Outbreak</vt:lpstr>
      <vt:lpstr>Conclusion</vt:lpstr>
      <vt:lpstr>Approaches and strategies could be used to control an outbreak of rotavirus </vt:lpstr>
      <vt:lpstr>PowerPoint Presentation</vt:lpstr>
      <vt:lpstr>PowerPoint Presentation</vt:lpstr>
      <vt:lpstr>PowerPoint Presentation</vt:lpstr>
      <vt:lpstr>PowerPoint Presentation</vt:lpstr>
      <vt:lpstr>PowerPoint Presentation</vt:lpstr>
      <vt:lpstr>PowerPoint Presentation</vt:lpstr>
      <vt:lpstr>Measuring the Size and Impact of a Rotavirus Outbreak</vt:lpstr>
      <vt:lpstr>Assessing the Scale and Impact of the Rotavirus Outbreak  </vt:lpstr>
      <vt:lpstr>Identify and count cases</vt:lpstr>
      <vt:lpstr>Laboratory test</vt:lpstr>
      <vt:lpstr>Calculate incidence.</vt:lpstr>
      <vt:lpstr>Measure hospital admissions and severity.</vt:lpstr>
      <vt:lpstr>Identify patterns:</vt:lpstr>
      <vt:lpstr>Create a epidemic curve:</vt:lpstr>
      <vt:lpstr>Measure outcome</vt:lpstr>
      <vt:lpstr>Compare with normal level: </vt:lpstr>
      <vt:lpstr>Conclusion </vt:lpstr>
      <vt:lpstr>Reference List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cp:revision>
  <dcterms:created xsi:type="dcterms:W3CDTF">2026-10-13T15:05:32Z</dcterms:created>
  <dcterms:modified xsi:type="dcterms:W3CDTF">2026-10-13T22:27:52Z</dcterms:modified>
</cp:coreProperties>
</file>