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7" r:id="rId2"/>
    <p:sldId id="293" r:id="rId3"/>
    <p:sldId id="272" r:id="rId4"/>
    <p:sldId id="273" r:id="rId5"/>
    <p:sldId id="286" r:id="rId6"/>
    <p:sldId id="313" r:id="rId7"/>
    <p:sldId id="303" r:id="rId8"/>
    <p:sldId id="308" r:id="rId9"/>
    <p:sldId id="312" r:id="rId10"/>
    <p:sldId id="309" r:id="rId11"/>
    <p:sldId id="310" r:id="rId12"/>
    <p:sldId id="311" r:id="rId13"/>
    <p:sldId id="302" r:id="rId14"/>
    <p:sldId id="314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E6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B20DCE-7288-4562-8F3A-AB95E0338B68}" v="257" dt="2025-10-03T09:44:51.1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05" autoAdjust="0"/>
    <p:restoredTop sz="93810" autoAdjust="0"/>
  </p:normalViewPr>
  <p:slideViewPr>
    <p:cSldViewPr snapToGrid="0" showGuides="1">
      <p:cViewPr>
        <p:scale>
          <a:sx n="66" d="100"/>
          <a:sy n="66" d="100"/>
        </p:scale>
        <p:origin x="984" y="22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124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inab Naweed" userId="b9295e812f45917a" providerId="LiveId" clId="{2C85DB2E-518A-44E9-AE7F-01B0CBC6E50A}"/>
    <pc:docChg chg="undo redo custSel addSld delSld modSld sldOrd">
      <pc:chgData name="Zainab Naweed" userId="b9295e812f45917a" providerId="LiveId" clId="{2C85DB2E-518A-44E9-AE7F-01B0CBC6E50A}" dt="2025-10-03T10:15:46.782" v="2522" actId="20577"/>
      <pc:docMkLst>
        <pc:docMk/>
      </pc:docMkLst>
      <pc:sldChg chg="del">
        <pc:chgData name="Zainab Naweed" userId="b9295e812f45917a" providerId="LiveId" clId="{2C85DB2E-518A-44E9-AE7F-01B0CBC6E50A}" dt="2025-10-03T05:37:26.454" v="1721" actId="47"/>
        <pc:sldMkLst>
          <pc:docMk/>
          <pc:sldMk cId="1300311978" sldId="266"/>
        </pc:sldMkLst>
      </pc:sldChg>
      <pc:sldChg chg="modSp mod">
        <pc:chgData name="Zainab Naweed" userId="b9295e812f45917a" providerId="LiveId" clId="{2C85DB2E-518A-44E9-AE7F-01B0CBC6E50A}" dt="2025-09-21T13:10:00.646" v="900" actId="20577"/>
        <pc:sldMkLst>
          <pc:docMk/>
          <pc:sldMk cId="3462884272" sldId="272"/>
        </pc:sldMkLst>
        <pc:spChg chg="mod">
          <ac:chgData name="Zainab Naweed" userId="b9295e812f45917a" providerId="LiveId" clId="{2C85DB2E-518A-44E9-AE7F-01B0CBC6E50A}" dt="2025-09-21T13:10:00.646" v="900" actId="20577"/>
          <ac:spMkLst>
            <pc:docMk/>
            <pc:sldMk cId="3462884272" sldId="272"/>
            <ac:spMk id="15" creationId="{9F8F51E5-9E83-3A36-75DC-0B0CCE5E65F3}"/>
          </ac:spMkLst>
        </pc:spChg>
      </pc:sldChg>
      <pc:sldChg chg="del ord">
        <pc:chgData name="Zainab Naweed" userId="b9295e812f45917a" providerId="LiveId" clId="{2C85DB2E-518A-44E9-AE7F-01B0CBC6E50A}" dt="2025-10-02T12:23:49.010" v="1221" actId="47"/>
        <pc:sldMkLst>
          <pc:docMk/>
          <pc:sldMk cId="196070355" sldId="282"/>
        </pc:sldMkLst>
      </pc:sldChg>
      <pc:sldChg chg="addSp delSp modSp mod modClrScheme chgLayout">
        <pc:chgData name="Zainab Naweed" userId="b9295e812f45917a" providerId="LiveId" clId="{2C85DB2E-518A-44E9-AE7F-01B0CBC6E50A}" dt="2025-09-21T12:58:51.073" v="838" actId="20577"/>
        <pc:sldMkLst>
          <pc:docMk/>
          <pc:sldMk cId="1154969311" sldId="286"/>
        </pc:sldMkLst>
        <pc:spChg chg="mod">
          <ac:chgData name="Zainab Naweed" userId="b9295e812f45917a" providerId="LiveId" clId="{2C85DB2E-518A-44E9-AE7F-01B0CBC6E50A}" dt="2025-09-21T12:26:48.901" v="770" actId="26606"/>
          <ac:spMkLst>
            <pc:docMk/>
            <pc:sldMk cId="1154969311" sldId="286"/>
            <ac:spMk id="3" creationId="{FE60433D-E380-4571-991C-16B6CE7A48BE}"/>
          </ac:spMkLst>
        </pc:spChg>
        <pc:spChg chg="mod">
          <ac:chgData name="Zainab Naweed" userId="b9295e812f45917a" providerId="LiveId" clId="{2C85DB2E-518A-44E9-AE7F-01B0CBC6E50A}" dt="2025-09-21T12:36:27.965" v="776" actId="255"/>
          <ac:spMkLst>
            <pc:docMk/>
            <pc:sldMk cId="1154969311" sldId="286"/>
            <ac:spMk id="9" creationId="{DEF48F30-BEB4-44C7-9F35-3BBB61CF89AF}"/>
          </ac:spMkLst>
        </pc:spChg>
        <pc:spChg chg="mod ord">
          <ac:chgData name="Zainab Naweed" userId="b9295e812f45917a" providerId="LiveId" clId="{2C85DB2E-518A-44E9-AE7F-01B0CBC6E50A}" dt="2025-09-21T12:26:48.901" v="770" actId="26606"/>
          <ac:spMkLst>
            <pc:docMk/>
            <pc:sldMk cId="1154969311" sldId="286"/>
            <ac:spMk id="10" creationId="{41B8DC8C-1FD7-4773-B07E-7E4432766A4E}"/>
          </ac:spMkLst>
        </pc:spChg>
        <pc:spChg chg="mod ord">
          <ac:chgData name="Zainab Naweed" userId="b9295e812f45917a" providerId="LiveId" clId="{2C85DB2E-518A-44E9-AE7F-01B0CBC6E50A}" dt="2025-09-21T12:45:44.705" v="788" actId="20577"/>
          <ac:spMkLst>
            <pc:docMk/>
            <pc:sldMk cId="1154969311" sldId="286"/>
            <ac:spMk id="11" creationId="{2B253683-524F-46CF-BFCD-BFF6A7A920A7}"/>
          </ac:spMkLst>
        </pc:spChg>
        <pc:spChg chg="mod">
          <ac:chgData name="Zainab Naweed" userId="b9295e812f45917a" providerId="LiveId" clId="{2C85DB2E-518A-44E9-AE7F-01B0CBC6E50A}" dt="2025-09-21T12:26:48.901" v="770" actId="26606"/>
          <ac:spMkLst>
            <pc:docMk/>
            <pc:sldMk cId="1154969311" sldId="286"/>
            <ac:spMk id="12" creationId="{4241C871-580D-4A29-A334-0208A8E479B9}"/>
          </ac:spMkLst>
        </pc:spChg>
        <pc:spChg chg="mod ord">
          <ac:chgData name="Zainab Naweed" userId="b9295e812f45917a" providerId="LiveId" clId="{2C85DB2E-518A-44E9-AE7F-01B0CBC6E50A}" dt="2025-09-21T12:58:51.073" v="838" actId="20577"/>
          <ac:spMkLst>
            <pc:docMk/>
            <pc:sldMk cId="1154969311" sldId="286"/>
            <ac:spMk id="13" creationId="{0097C6D9-3930-4866-9E88-F17648880044}"/>
          </ac:spMkLst>
        </pc:spChg>
        <pc:picChg chg="add mod ord">
          <ac:chgData name="Zainab Naweed" userId="b9295e812f45917a" providerId="LiveId" clId="{2C85DB2E-518A-44E9-AE7F-01B0CBC6E50A}" dt="2025-09-21T12:26:48.901" v="770" actId="26606"/>
          <ac:picMkLst>
            <pc:docMk/>
            <pc:sldMk cId="1154969311" sldId="286"/>
            <ac:picMk id="23" creationId="{10D994B0-847E-BEFD-A3E2-5BED8AE95309}"/>
          </ac:picMkLst>
        </pc:picChg>
        <pc:picChg chg="add mod ord">
          <ac:chgData name="Zainab Naweed" userId="b9295e812f45917a" providerId="LiveId" clId="{2C85DB2E-518A-44E9-AE7F-01B0CBC6E50A}" dt="2025-09-21T12:26:48.903" v="771" actId="26606"/>
          <ac:picMkLst>
            <pc:docMk/>
            <pc:sldMk cId="1154969311" sldId="286"/>
            <ac:picMk id="32" creationId="{73BD5309-4ABF-1127-DE22-43E45E2DD609}"/>
          </ac:picMkLst>
        </pc:picChg>
      </pc:sldChg>
      <pc:sldChg chg="addSp delSp modSp del mod ord modClrScheme chgLayout">
        <pc:chgData name="Zainab Naweed" userId="b9295e812f45917a" providerId="LiveId" clId="{2C85DB2E-518A-44E9-AE7F-01B0CBC6E50A}" dt="2025-10-02T19:28:07.356" v="1592" actId="47"/>
        <pc:sldMkLst>
          <pc:docMk/>
          <pc:sldMk cId="3149670743" sldId="289"/>
        </pc:sldMkLst>
        <pc:spChg chg="mod ord modVis">
          <ac:chgData name="Zainab Naweed" userId="b9295e812f45917a" providerId="LiveId" clId="{2C85DB2E-518A-44E9-AE7F-01B0CBC6E50A}" dt="2025-10-02T19:27:19.130" v="1589" actId="26606"/>
          <ac:spMkLst>
            <pc:docMk/>
            <pc:sldMk cId="3149670743" sldId="289"/>
            <ac:spMk id="3" creationId="{8D0BEB88-12D3-41F1-B6BA-706EF7480FD3}"/>
          </ac:spMkLst>
        </pc:spChg>
        <pc:spChg chg="mod ord">
          <ac:chgData name="Zainab Naweed" userId="b9295e812f45917a" providerId="LiveId" clId="{2C85DB2E-518A-44E9-AE7F-01B0CBC6E50A}" dt="2025-10-02T19:27:19.130" v="1589" actId="26606"/>
          <ac:spMkLst>
            <pc:docMk/>
            <pc:sldMk cId="3149670743" sldId="289"/>
            <ac:spMk id="10" creationId="{C60B770E-507E-4361-9D91-5007702BFC32}"/>
          </ac:spMkLst>
        </pc:spChg>
        <pc:spChg chg="add del mod ord">
          <ac:chgData name="Zainab Naweed" userId="b9295e812f45917a" providerId="LiveId" clId="{2C85DB2E-518A-44E9-AE7F-01B0CBC6E50A}" dt="2025-10-02T19:27:19.130" v="1589" actId="26606"/>
          <ac:spMkLst>
            <pc:docMk/>
            <pc:sldMk cId="3149670743" sldId="289"/>
            <ac:spMk id="21" creationId="{B1D502CA-2C1F-DD62-792C-0DF4A241906C}"/>
          </ac:spMkLst>
        </pc:spChg>
        <pc:spChg chg="add mod ord">
          <ac:chgData name="Zainab Naweed" userId="b9295e812f45917a" providerId="LiveId" clId="{2C85DB2E-518A-44E9-AE7F-01B0CBC6E50A}" dt="2025-10-02T19:27:19.130" v="1589" actId="26606"/>
          <ac:spMkLst>
            <pc:docMk/>
            <pc:sldMk cId="3149670743" sldId="289"/>
            <ac:spMk id="24" creationId="{CEA7047C-20A4-E9EC-9955-C7582D18B348}"/>
          </ac:spMkLst>
        </pc:spChg>
        <pc:picChg chg="add mod">
          <ac:chgData name="Zainab Naweed" userId="b9295e812f45917a" providerId="LiveId" clId="{2C85DB2E-518A-44E9-AE7F-01B0CBC6E50A}" dt="2025-10-02T19:27:19.130" v="1589" actId="26606"/>
          <ac:picMkLst>
            <pc:docMk/>
            <pc:sldMk cId="3149670743" sldId="289"/>
            <ac:picMk id="32" creationId="{6A517591-CBB5-A524-2472-C7B323599CBF}"/>
          </ac:picMkLst>
        </pc:picChg>
        <pc:picChg chg="add mod">
          <ac:chgData name="Zainab Naweed" userId="b9295e812f45917a" providerId="LiveId" clId="{2C85DB2E-518A-44E9-AE7F-01B0CBC6E50A}" dt="2025-10-02T19:27:19.130" v="1589" actId="26606"/>
          <ac:picMkLst>
            <pc:docMk/>
            <pc:sldMk cId="3149670743" sldId="289"/>
            <ac:picMk id="37" creationId="{5292ED30-043F-2801-B945-86DA93F7DA62}"/>
          </ac:picMkLst>
        </pc:picChg>
      </pc:sldChg>
      <pc:sldChg chg="modSp mod">
        <pc:chgData name="Zainab Naweed" userId="b9295e812f45917a" providerId="LiveId" clId="{2C85DB2E-518A-44E9-AE7F-01B0CBC6E50A}" dt="2025-10-02T12:28:23.212" v="1243" actId="20577"/>
        <pc:sldMkLst>
          <pc:docMk/>
          <pc:sldMk cId="1163063007" sldId="293"/>
        </pc:sldMkLst>
        <pc:spChg chg="mod">
          <ac:chgData name="Zainab Naweed" userId="b9295e812f45917a" providerId="LiveId" clId="{2C85DB2E-518A-44E9-AE7F-01B0CBC6E50A}" dt="2025-10-02T12:28:23.212" v="1243" actId="20577"/>
          <ac:spMkLst>
            <pc:docMk/>
            <pc:sldMk cId="1163063007" sldId="293"/>
            <ac:spMk id="6" creationId="{E1768246-2496-4F97-8FCA-02252116FF87}"/>
          </ac:spMkLst>
        </pc:spChg>
      </pc:sldChg>
      <pc:sldChg chg="del">
        <pc:chgData name="Zainab Naweed" userId="b9295e812f45917a" providerId="LiveId" clId="{2C85DB2E-518A-44E9-AE7F-01B0CBC6E50A}" dt="2025-10-03T08:57:31.874" v="2065" actId="47"/>
        <pc:sldMkLst>
          <pc:docMk/>
          <pc:sldMk cId="2971040159" sldId="298"/>
        </pc:sldMkLst>
      </pc:sldChg>
      <pc:sldChg chg="del">
        <pc:chgData name="Zainab Naweed" userId="b9295e812f45917a" providerId="LiveId" clId="{2C85DB2E-518A-44E9-AE7F-01B0CBC6E50A}" dt="2025-10-03T05:37:24.796" v="1720" actId="47"/>
        <pc:sldMkLst>
          <pc:docMk/>
          <pc:sldMk cId="2900026269" sldId="300"/>
        </pc:sldMkLst>
      </pc:sldChg>
      <pc:sldChg chg="addSp delSp modSp del mod ord modClrScheme chgLayout">
        <pc:chgData name="Zainab Naweed" userId="b9295e812f45917a" providerId="LiveId" clId="{2C85DB2E-518A-44E9-AE7F-01B0CBC6E50A}" dt="2025-09-21T12:54:02.633" v="796" actId="47"/>
        <pc:sldMkLst>
          <pc:docMk/>
          <pc:sldMk cId="2927399369" sldId="301"/>
        </pc:sldMkLst>
      </pc:sldChg>
      <pc:sldChg chg="new del">
        <pc:chgData name="Zainab Naweed" userId="b9295e812f45917a" providerId="LiveId" clId="{2C85DB2E-518A-44E9-AE7F-01B0CBC6E50A}" dt="2025-09-21T12:53:41.824" v="794" actId="680"/>
        <pc:sldMkLst>
          <pc:docMk/>
          <pc:sldMk cId="98930612" sldId="302"/>
        </pc:sldMkLst>
      </pc:sldChg>
      <pc:sldChg chg="addSp delSp modSp new mod">
        <pc:chgData name="Zainab Naweed" userId="b9295e812f45917a" providerId="LiveId" clId="{2C85DB2E-518A-44E9-AE7F-01B0CBC6E50A}" dt="2025-10-03T10:15:46.782" v="2522" actId="20577"/>
        <pc:sldMkLst>
          <pc:docMk/>
          <pc:sldMk cId="218884568" sldId="302"/>
        </pc:sldMkLst>
        <pc:spChg chg="add del mod">
          <ac:chgData name="Zainab Naweed" userId="b9295e812f45917a" providerId="LiveId" clId="{2C85DB2E-518A-44E9-AE7F-01B0CBC6E50A}" dt="2025-10-03T10:15:46.782" v="2522" actId="20577"/>
          <ac:spMkLst>
            <pc:docMk/>
            <pc:sldMk cId="218884568" sldId="302"/>
            <ac:spMk id="2" creationId="{9FA1FF91-B656-2E8C-AB24-C304C6264E3F}"/>
          </ac:spMkLst>
        </pc:spChg>
        <pc:spChg chg="add del mod">
          <ac:chgData name="Zainab Naweed" userId="b9295e812f45917a" providerId="LiveId" clId="{2C85DB2E-518A-44E9-AE7F-01B0CBC6E50A}" dt="2025-10-03T08:49:52.342" v="2041" actId="478"/>
          <ac:spMkLst>
            <pc:docMk/>
            <pc:sldMk cId="218884568" sldId="302"/>
            <ac:spMk id="5" creationId="{6A267DB9-7939-4752-F9AB-4C9F93A604F9}"/>
          </ac:spMkLst>
        </pc:spChg>
        <pc:spChg chg="add del mod">
          <ac:chgData name="Zainab Naweed" userId="b9295e812f45917a" providerId="LiveId" clId="{2C85DB2E-518A-44E9-AE7F-01B0CBC6E50A}" dt="2025-10-03T08:54:33.127" v="2049" actId="478"/>
          <ac:spMkLst>
            <pc:docMk/>
            <pc:sldMk cId="218884568" sldId="302"/>
            <ac:spMk id="7" creationId="{0140746C-51FA-4FCD-13D4-F98ADED93AC2}"/>
          </ac:spMkLst>
        </pc:spChg>
      </pc:sldChg>
      <pc:sldChg chg="addSp delSp modSp add mod ord modClrScheme chgLayout">
        <pc:chgData name="Zainab Naweed" userId="b9295e812f45917a" providerId="LiveId" clId="{2C85DB2E-518A-44E9-AE7F-01B0CBC6E50A}" dt="2025-10-03T09:34:08.833" v="2083"/>
        <pc:sldMkLst>
          <pc:docMk/>
          <pc:sldMk cId="2766152208" sldId="303"/>
        </pc:sldMkLst>
        <pc:spChg chg="ord">
          <ac:chgData name="Zainab Naweed" userId="b9295e812f45917a" providerId="LiveId" clId="{2C85DB2E-518A-44E9-AE7F-01B0CBC6E50A}" dt="2025-09-21T13:18:28.347" v="930" actId="26606"/>
          <ac:spMkLst>
            <pc:docMk/>
            <pc:sldMk cId="2766152208" sldId="303"/>
            <ac:spMk id="3" creationId="{1533A2CE-674C-47AA-8ED9-B452D5959E8B}"/>
          </ac:spMkLst>
        </pc:spChg>
        <pc:spChg chg="mod ord">
          <ac:chgData name="Zainab Naweed" userId="b9295e812f45917a" providerId="LiveId" clId="{2C85DB2E-518A-44E9-AE7F-01B0CBC6E50A}" dt="2025-10-03T08:23:27.408" v="1934"/>
          <ac:spMkLst>
            <pc:docMk/>
            <pc:sldMk cId="2766152208" sldId="303"/>
            <ac:spMk id="10" creationId="{78837E18-AE70-3746-A94B-612A6F4CA599}"/>
          </ac:spMkLst>
        </pc:spChg>
        <pc:spChg chg="mod ord">
          <ac:chgData name="Zainab Naweed" userId="b9295e812f45917a" providerId="LiveId" clId="{2C85DB2E-518A-44E9-AE7F-01B0CBC6E50A}" dt="2025-09-21T15:00:09.562" v="1018" actId="403"/>
          <ac:spMkLst>
            <pc:docMk/>
            <pc:sldMk cId="2766152208" sldId="303"/>
            <ac:spMk id="21" creationId="{2459A0F8-D988-B8CF-1AF5-7DD6DE62ED99}"/>
          </ac:spMkLst>
        </pc:spChg>
        <pc:spChg chg="add mod ord">
          <ac:chgData name="Zainab Naweed" userId="b9295e812f45917a" providerId="LiveId" clId="{2C85DB2E-518A-44E9-AE7F-01B0CBC6E50A}" dt="2025-09-21T13:20:21.733" v="936" actId="26606"/>
          <ac:spMkLst>
            <pc:docMk/>
            <pc:sldMk cId="2766152208" sldId="303"/>
            <ac:spMk id="30" creationId="{435AF148-8787-1652-B48A-704113827203}"/>
          </ac:spMkLst>
        </pc:spChg>
        <pc:picChg chg="add mod ord">
          <ac:chgData name="Zainab Naweed" userId="b9295e812f45917a" providerId="LiveId" clId="{2C85DB2E-518A-44E9-AE7F-01B0CBC6E50A}" dt="2025-09-21T13:20:21.733" v="936" actId="26606"/>
          <ac:picMkLst>
            <pc:docMk/>
            <pc:sldMk cId="2766152208" sldId="303"/>
            <ac:picMk id="9" creationId="{0EDD125A-1D01-C508-B80B-816518CFB6DF}"/>
          </ac:picMkLst>
        </pc:picChg>
        <pc:picChg chg="add mod ord">
          <ac:chgData name="Zainab Naweed" userId="b9295e812f45917a" providerId="LiveId" clId="{2C85DB2E-518A-44E9-AE7F-01B0CBC6E50A}" dt="2025-09-21T13:20:21.733" v="936" actId="26606"/>
          <ac:picMkLst>
            <pc:docMk/>
            <pc:sldMk cId="2766152208" sldId="303"/>
            <ac:picMk id="12" creationId="{0FAD384B-33CA-85B9-DF8B-FFC639CCCBDB}"/>
          </ac:picMkLst>
        </pc:picChg>
      </pc:sldChg>
      <pc:sldChg chg="addSp delSp modSp add del mod modClrScheme chgLayout">
        <pc:chgData name="Zainab Naweed" userId="b9295e812f45917a" providerId="LiveId" clId="{2C85DB2E-518A-44E9-AE7F-01B0CBC6E50A}" dt="2025-09-21T15:02:56.434" v="1026" actId="47"/>
        <pc:sldMkLst>
          <pc:docMk/>
          <pc:sldMk cId="1679980221" sldId="304"/>
        </pc:sldMkLst>
      </pc:sldChg>
      <pc:sldChg chg="addSp delSp modSp add del mod modClrScheme chgLayout">
        <pc:chgData name="Zainab Naweed" userId="b9295e812f45917a" providerId="LiveId" clId="{2C85DB2E-518A-44E9-AE7F-01B0CBC6E50A}" dt="2025-10-02T11:27:18.038" v="1163" actId="47"/>
        <pc:sldMkLst>
          <pc:docMk/>
          <pc:sldMk cId="1896562440" sldId="304"/>
        </pc:sldMkLst>
        <pc:spChg chg="ord">
          <ac:chgData name="Zainab Naweed" userId="b9295e812f45917a" providerId="LiveId" clId="{2C85DB2E-518A-44E9-AE7F-01B0CBC6E50A}" dt="2025-10-02T11:22:43.945" v="1154" actId="26606"/>
          <ac:spMkLst>
            <pc:docMk/>
            <pc:sldMk cId="1896562440" sldId="304"/>
            <ac:spMk id="3" creationId="{2FE34BB9-8277-0DFD-5E93-7C2A6641F146}"/>
          </ac:spMkLst>
        </pc:spChg>
        <pc:spChg chg="add del mod">
          <ac:chgData name="Zainab Naweed" userId="b9295e812f45917a" providerId="LiveId" clId="{2C85DB2E-518A-44E9-AE7F-01B0CBC6E50A}" dt="2025-10-02T11:01:56.524" v="1094" actId="26606"/>
          <ac:spMkLst>
            <pc:docMk/>
            <pc:sldMk cId="1896562440" sldId="304"/>
            <ac:spMk id="4" creationId="{AE7956AC-86AB-F458-1F07-671CAC3D9FFF}"/>
          </ac:spMkLst>
        </pc:spChg>
        <pc:spChg chg="add del mod">
          <ac:chgData name="Zainab Naweed" userId="b9295e812f45917a" providerId="LiveId" clId="{2C85DB2E-518A-44E9-AE7F-01B0CBC6E50A}" dt="2025-10-02T11:09:08.170" v="1096" actId="22"/>
          <ac:spMkLst>
            <pc:docMk/>
            <pc:sldMk cId="1896562440" sldId="304"/>
            <ac:spMk id="6" creationId="{78F3F421-FDFA-66F4-89F8-5FE408D544F7}"/>
          </ac:spMkLst>
        </pc:spChg>
        <pc:spChg chg="del mod">
          <ac:chgData name="Zainab Naweed" userId="b9295e812f45917a" providerId="LiveId" clId="{2C85DB2E-518A-44E9-AE7F-01B0CBC6E50A}" dt="2025-10-02T11:16:54.422" v="1137"/>
          <ac:spMkLst>
            <pc:docMk/>
            <pc:sldMk cId="1896562440" sldId="304"/>
            <ac:spMk id="10" creationId="{451D22F5-A242-DDBB-8024-EFE9C56E414C}"/>
          </ac:spMkLst>
        </pc:spChg>
        <pc:spChg chg="add del mod">
          <ac:chgData name="Zainab Naweed" userId="b9295e812f45917a" providerId="LiveId" clId="{2C85DB2E-518A-44E9-AE7F-01B0CBC6E50A}" dt="2025-10-02T11:10:18.095" v="1098" actId="22"/>
          <ac:spMkLst>
            <pc:docMk/>
            <pc:sldMk cId="1896562440" sldId="304"/>
            <ac:spMk id="11" creationId="{17A28A2F-D8FB-CA1B-C668-6D06DB84D987}"/>
          </ac:spMkLst>
        </pc:spChg>
        <pc:spChg chg="add mod ord">
          <ac:chgData name="Zainab Naweed" userId="b9295e812f45917a" providerId="LiveId" clId="{2C85DB2E-518A-44E9-AE7F-01B0CBC6E50A}" dt="2025-10-02T11:23:18.534" v="1159" actId="26606"/>
          <ac:spMkLst>
            <pc:docMk/>
            <pc:sldMk cId="1896562440" sldId="304"/>
            <ac:spMk id="14" creationId="{CE146798-A30E-0DE5-53B4-4D02951141CC}"/>
          </ac:spMkLst>
        </pc:spChg>
        <pc:spChg chg="add del mod">
          <ac:chgData name="Zainab Naweed" userId="b9295e812f45917a" providerId="LiveId" clId="{2C85DB2E-518A-44E9-AE7F-01B0CBC6E50A}" dt="2025-10-02T11:22:43.945" v="1154" actId="26606"/>
          <ac:spMkLst>
            <pc:docMk/>
            <pc:sldMk cId="1896562440" sldId="304"/>
            <ac:spMk id="16" creationId="{48E62AB1-B747-2110-B8A1-B9C18B8BED1C}"/>
          </ac:spMkLst>
        </pc:spChg>
        <pc:spChg chg="mod">
          <ac:chgData name="Zainab Naweed" userId="b9295e812f45917a" providerId="LiveId" clId="{2C85DB2E-518A-44E9-AE7F-01B0CBC6E50A}" dt="2025-10-02T11:23:18.534" v="1159" actId="26606"/>
          <ac:spMkLst>
            <pc:docMk/>
            <pc:sldMk cId="1896562440" sldId="304"/>
            <ac:spMk id="21" creationId="{9B1D47A3-2AFC-7905-7E76-A6851E19CB20}"/>
          </ac:spMkLst>
        </pc:spChg>
        <pc:spChg chg="mod ord">
          <ac:chgData name="Zainab Naweed" userId="b9295e812f45917a" providerId="LiveId" clId="{2C85DB2E-518A-44E9-AE7F-01B0CBC6E50A}" dt="2025-10-02T11:23:18.534" v="1159" actId="26606"/>
          <ac:spMkLst>
            <pc:docMk/>
            <pc:sldMk cId="1896562440" sldId="304"/>
            <ac:spMk id="24" creationId="{D69AD908-8A97-85E7-AB16-71721D895BFD}"/>
          </ac:spMkLst>
        </pc:spChg>
        <pc:spChg chg="add del mod">
          <ac:chgData name="Zainab Naweed" userId="b9295e812f45917a" providerId="LiveId" clId="{2C85DB2E-518A-44E9-AE7F-01B0CBC6E50A}" dt="2025-10-02T11:23:18.534" v="1159" actId="26606"/>
          <ac:spMkLst>
            <pc:docMk/>
            <pc:sldMk cId="1896562440" sldId="304"/>
            <ac:spMk id="26" creationId="{F8D0E86C-C318-55DC-A32D-8BA2759E7A5E}"/>
          </ac:spMkLst>
        </pc:spChg>
        <pc:spChg chg="add del mod">
          <ac:chgData name="Zainab Naweed" userId="b9295e812f45917a" providerId="LiveId" clId="{2C85DB2E-518A-44E9-AE7F-01B0CBC6E50A}" dt="2025-10-02T11:19:35.336" v="1144" actId="26606"/>
          <ac:spMkLst>
            <pc:docMk/>
            <pc:sldMk cId="1896562440" sldId="304"/>
            <ac:spMk id="29" creationId="{FD0FFAB0-6BED-202F-DCF6-6258AC262BCB}"/>
          </ac:spMkLst>
        </pc:spChg>
        <pc:picChg chg="add del mod ord">
          <ac:chgData name="Zainab Naweed" userId="b9295e812f45917a" providerId="LiveId" clId="{2C85DB2E-518A-44E9-AE7F-01B0CBC6E50A}" dt="2025-10-02T11:09:19.500" v="1097" actId="478"/>
          <ac:picMkLst>
            <pc:docMk/>
            <pc:sldMk cId="1896562440" sldId="304"/>
            <ac:picMk id="8" creationId="{C18A4B38-7460-ACF2-125D-A1C2491846C0}"/>
          </ac:picMkLst>
        </pc:picChg>
        <pc:picChg chg="add del mod ord">
          <ac:chgData name="Zainab Naweed" userId="b9295e812f45917a" providerId="LiveId" clId="{2C85DB2E-518A-44E9-AE7F-01B0CBC6E50A}" dt="2025-10-02T11:21:54.749" v="1145" actId="478"/>
          <ac:picMkLst>
            <pc:docMk/>
            <pc:sldMk cId="1896562440" sldId="304"/>
            <ac:picMk id="13" creationId="{A5DC8C64-3EC2-4D2B-9A12-C7E0264E91D4}"/>
          </ac:picMkLst>
        </pc:picChg>
        <pc:picChg chg="add mod ord">
          <ac:chgData name="Zainab Naweed" userId="b9295e812f45917a" providerId="LiveId" clId="{2C85DB2E-518A-44E9-AE7F-01B0CBC6E50A}" dt="2025-10-02T11:23:18.534" v="1159" actId="26606"/>
          <ac:picMkLst>
            <pc:docMk/>
            <pc:sldMk cId="1896562440" sldId="304"/>
            <ac:picMk id="18" creationId="{2B085373-99F7-9E61-5436-75703BEE6F06}"/>
          </ac:picMkLst>
        </pc:picChg>
        <pc:picChg chg="del">
          <ac:chgData name="Zainab Naweed" userId="b9295e812f45917a" providerId="LiveId" clId="{2C85DB2E-518A-44E9-AE7F-01B0CBC6E50A}" dt="2025-10-02T11:01:15.506" v="1072" actId="478"/>
          <ac:picMkLst>
            <pc:docMk/>
            <pc:sldMk cId="1896562440" sldId="304"/>
            <ac:picMk id="32" creationId="{D85079AF-A2A5-52D9-3C00-0ADE612CC05A}"/>
          </ac:picMkLst>
        </pc:picChg>
        <pc:picChg chg="del mod">
          <ac:chgData name="Zainab Naweed" userId="b9295e812f45917a" providerId="LiveId" clId="{2C85DB2E-518A-44E9-AE7F-01B0CBC6E50A}" dt="2025-10-02T11:01:58.940" v="1095" actId="478"/>
          <ac:picMkLst>
            <pc:docMk/>
            <pc:sldMk cId="1896562440" sldId="304"/>
            <ac:picMk id="37" creationId="{CD55B1AC-DFA1-6A0C-3490-61EACC81F8EF}"/>
          </ac:picMkLst>
        </pc:picChg>
      </pc:sldChg>
      <pc:sldChg chg="addSp delSp modSp add del mod ord modClrScheme chgLayout">
        <pc:chgData name="Zainab Naweed" userId="b9295e812f45917a" providerId="LiveId" clId="{2C85DB2E-518A-44E9-AE7F-01B0CBC6E50A}" dt="2025-10-03T08:33:51.998" v="2026" actId="47"/>
        <pc:sldMkLst>
          <pc:docMk/>
          <pc:sldMk cId="871567981" sldId="305"/>
        </pc:sldMkLst>
        <pc:spChg chg="ord">
          <ac:chgData name="Zainab Naweed" userId="b9295e812f45917a" providerId="LiveId" clId="{2C85DB2E-518A-44E9-AE7F-01B0CBC6E50A}" dt="2025-10-02T18:33:50.092" v="1387" actId="26606"/>
          <ac:spMkLst>
            <pc:docMk/>
            <pc:sldMk cId="871567981" sldId="305"/>
            <ac:spMk id="3" creationId="{7DA90A7B-DCD5-3819-DD8B-F9285D24122D}"/>
          </ac:spMkLst>
        </pc:spChg>
        <pc:spChg chg="add del mod">
          <ac:chgData name="Zainab Naweed" userId="b9295e812f45917a" providerId="LiveId" clId="{2C85DB2E-518A-44E9-AE7F-01B0CBC6E50A}" dt="2025-10-02T12:36:38.548" v="1278"/>
          <ac:spMkLst>
            <pc:docMk/>
            <pc:sldMk cId="871567981" sldId="305"/>
            <ac:spMk id="6" creationId="{82332553-8560-E598-6E6A-6E79805102C6}"/>
          </ac:spMkLst>
        </pc:spChg>
        <pc:spChg chg="add del mod">
          <ac:chgData name="Zainab Naweed" userId="b9295e812f45917a" providerId="LiveId" clId="{2C85DB2E-518A-44E9-AE7F-01B0CBC6E50A}" dt="2025-10-02T12:36:40.991" v="1279"/>
          <ac:spMkLst>
            <pc:docMk/>
            <pc:sldMk cId="871567981" sldId="305"/>
            <ac:spMk id="7" creationId="{19B89A2F-412C-7479-2A6A-99419E0CF1FA}"/>
          </ac:spMkLst>
        </pc:spChg>
        <pc:spChg chg="add del mod">
          <ac:chgData name="Zainab Naweed" userId="b9295e812f45917a" providerId="LiveId" clId="{2C85DB2E-518A-44E9-AE7F-01B0CBC6E50A}" dt="2025-10-02T12:37:09.146" v="1280" actId="22"/>
          <ac:spMkLst>
            <pc:docMk/>
            <pc:sldMk cId="871567981" sldId="305"/>
            <ac:spMk id="8" creationId="{B4AE14CA-E192-A3AC-9436-5A815BADC08E}"/>
          </ac:spMkLst>
        </pc:spChg>
        <pc:spChg chg="del mod">
          <ac:chgData name="Zainab Naweed" userId="b9295e812f45917a" providerId="LiveId" clId="{2C85DB2E-518A-44E9-AE7F-01B0CBC6E50A}" dt="2025-10-02T12:30:42.676" v="1266" actId="478"/>
          <ac:spMkLst>
            <pc:docMk/>
            <pc:sldMk cId="871567981" sldId="305"/>
            <ac:spMk id="14" creationId="{E1F09A3F-172A-F875-9410-D99E7DEFF17B}"/>
          </ac:spMkLst>
        </pc:spChg>
        <pc:spChg chg="add del mod">
          <ac:chgData name="Zainab Naweed" userId="b9295e812f45917a" providerId="LiveId" clId="{2C85DB2E-518A-44E9-AE7F-01B0CBC6E50A}" dt="2025-10-02T12:45:41.468" v="1318" actId="931"/>
          <ac:spMkLst>
            <pc:docMk/>
            <pc:sldMk cId="871567981" sldId="305"/>
            <ac:spMk id="15" creationId="{4EA2CAE2-CDB4-4DD1-00FE-5670AA6C4739}"/>
          </ac:spMkLst>
        </pc:spChg>
        <pc:spChg chg="add del mod">
          <ac:chgData name="Zainab Naweed" userId="b9295e812f45917a" providerId="LiveId" clId="{2C85DB2E-518A-44E9-AE7F-01B0CBC6E50A}" dt="2025-10-02T12:39:23.352" v="1284" actId="931"/>
          <ac:spMkLst>
            <pc:docMk/>
            <pc:sldMk cId="871567981" sldId="305"/>
            <ac:spMk id="16" creationId="{C4DF6719-46EC-0440-9A0E-27366AC172F6}"/>
          </ac:spMkLst>
        </pc:spChg>
        <pc:spChg chg="del mod">
          <ac:chgData name="Zainab Naweed" userId="b9295e812f45917a" providerId="LiveId" clId="{2C85DB2E-518A-44E9-AE7F-01B0CBC6E50A}" dt="2025-10-02T12:32:16.107" v="1273" actId="478"/>
          <ac:spMkLst>
            <pc:docMk/>
            <pc:sldMk cId="871567981" sldId="305"/>
            <ac:spMk id="21" creationId="{2904342F-EA24-B67B-815C-8B71CB6BAB74}"/>
          </ac:spMkLst>
        </pc:spChg>
        <pc:spChg chg="mod ord">
          <ac:chgData name="Zainab Naweed" userId="b9295e812f45917a" providerId="LiveId" clId="{2C85DB2E-518A-44E9-AE7F-01B0CBC6E50A}" dt="2025-10-02T18:33:50.092" v="1387" actId="26606"/>
          <ac:spMkLst>
            <pc:docMk/>
            <pc:sldMk cId="871567981" sldId="305"/>
            <ac:spMk id="24" creationId="{8350CE24-BD35-9889-E67E-77C696F6565C}"/>
          </ac:spMkLst>
        </pc:spChg>
        <pc:spChg chg="add del mod">
          <ac:chgData name="Zainab Naweed" userId="b9295e812f45917a" providerId="LiveId" clId="{2C85DB2E-518A-44E9-AE7F-01B0CBC6E50A}" dt="2025-10-02T12:56:16.510" v="1325" actId="931"/>
          <ac:spMkLst>
            <pc:docMk/>
            <pc:sldMk cId="871567981" sldId="305"/>
            <ac:spMk id="27" creationId="{1E4F171E-2FC2-51E4-2191-8651C7121198}"/>
          </ac:spMkLst>
        </pc:spChg>
        <pc:spChg chg="add del mod">
          <ac:chgData name="Zainab Naweed" userId="b9295e812f45917a" providerId="LiveId" clId="{2C85DB2E-518A-44E9-AE7F-01B0CBC6E50A}" dt="2025-10-02T12:32:01.895" v="1270" actId="26606"/>
          <ac:spMkLst>
            <pc:docMk/>
            <pc:sldMk cId="871567981" sldId="305"/>
            <ac:spMk id="29" creationId="{769B86B4-98B5-BF36-43D1-CDAF684689CC}"/>
          </ac:spMkLst>
        </pc:spChg>
        <pc:spChg chg="add del mod">
          <ac:chgData name="Zainab Naweed" userId="b9295e812f45917a" providerId="LiveId" clId="{2C85DB2E-518A-44E9-AE7F-01B0CBC6E50A}" dt="2025-10-02T12:32:01.895" v="1270" actId="26606"/>
          <ac:spMkLst>
            <pc:docMk/>
            <pc:sldMk cId="871567981" sldId="305"/>
            <ac:spMk id="31" creationId="{CF2505F3-94A8-638B-9219-73462BE41FC0}"/>
          </ac:spMkLst>
        </pc:spChg>
        <pc:spChg chg="add del mod">
          <ac:chgData name="Zainab Naweed" userId="b9295e812f45917a" providerId="LiveId" clId="{2C85DB2E-518A-44E9-AE7F-01B0CBC6E50A}" dt="2025-10-02T18:17:40.083" v="1333" actId="931"/>
          <ac:spMkLst>
            <pc:docMk/>
            <pc:sldMk cId="871567981" sldId="305"/>
            <ac:spMk id="35" creationId="{93729DEA-998E-B594-0CB2-371986591CA4}"/>
          </ac:spMkLst>
        </pc:spChg>
        <pc:spChg chg="add del mod">
          <ac:chgData name="Zainab Naweed" userId="b9295e812f45917a" providerId="LiveId" clId="{2C85DB2E-518A-44E9-AE7F-01B0CBC6E50A}" dt="2025-10-02T12:32:39.118" v="1274" actId="26606"/>
          <ac:spMkLst>
            <pc:docMk/>
            <pc:sldMk cId="871567981" sldId="305"/>
            <ac:spMk id="36" creationId="{47CEDC78-E51B-44C4-CD9A-1B77A5967E1A}"/>
          </ac:spMkLst>
        </pc:spChg>
        <pc:spChg chg="add del mod">
          <ac:chgData name="Zainab Naweed" userId="b9295e812f45917a" providerId="LiveId" clId="{2C85DB2E-518A-44E9-AE7F-01B0CBC6E50A}" dt="2025-10-02T18:18:28.532" v="1337" actId="931"/>
          <ac:spMkLst>
            <pc:docMk/>
            <pc:sldMk cId="871567981" sldId="305"/>
            <ac:spMk id="40" creationId="{CBE7A2A6-6A15-B2A9-C889-2BE3069484E1}"/>
          </ac:spMkLst>
        </pc:spChg>
        <pc:spChg chg="add del mod">
          <ac:chgData name="Zainab Naweed" userId="b9295e812f45917a" providerId="LiveId" clId="{2C85DB2E-518A-44E9-AE7F-01B0CBC6E50A}" dt="2025-10-02T12:32:48.669" v="1275" actId="478"/>
          <ac:spMkLst>
            <pc:docMk/>
            <pc:sldMk cId="871567981" sldId="305"/>
            <ac:spMk id="41" creationId="{EA9E19D3-49D1-9643-512F-704EC0246DA0}"/>
          </ac:spMkLst>
        </pc:spChg>
        <pc:spChg chg="add mod ord">
          <ac:chgData name="Zainab Naweed" userId="b9295e812f45917a" providerId="LiveId" clId="{2C85DB2E-518A-44E9-AE7F-01B0CBC6E50A}" dt="2025-10-03T08:24:28.015" v="1937" actId="1076"/>
          <ac:spMkLst>
            <pc:docMk/>
            <pc:sldMk cId="871567981" sldId="305"/>
            <ac:spMk id="43" creationId="{5309E162-9D5A-A1F6-C484-A293520B7F6B}"/>
          </ac:spMkLst>
        </pc:spChg>
        <pc:spChg chg="add mod ord">
          <ac:chgData name="Zainab Naweed" userId="b9295e812f45917a" providerId="LiveId" clId="{2C85DB2E-518A-44E9-AE7F-01B0CBC6E50A}" dt="2025-10-03T08:25:34.415" v="1951" actId="1076"/>
          <ac:spMkLst>
            <pc:docMk/>
            <pc:sldMk cId="871567981" sldId="305"/>
            <ac:spMk id="45" creationId="{5A7C3EE9-9165-CAB3-89A1-91BF866F4465}"/>
          </ac:spMkLst>
        </pc:spChg>
        <pc:spChg chg="add mod ord">
          <ac:chgData name="Zainab Naweed" userId="b9295e812f45917a" providerId="LiveId" clId="{2C85DB2E-518A-44E9-AE7F-01B0CBC6E50A}" dt="2025-10-03T08:24:57.058" v="1944" actId="1076"/>
          <ac:spMkLst>
            <pc:docMk/>
            <pc:sldMk cId="871567981" sldId="305"/>
            <ac:spMk id="47" creationId="{8CA232BF-20D2-26C8-A77A-C0E5412A25FC}"/>
          </ac:spMkLst>
        </pc:spChg>
        <pc:spChg chg="add del mod">
          <ac:chgData name="Zainab Naweed" userId="b9295e812f45917a" providerId="LiveId" clId="{2C85DB2E-518A-44E9-AE7F-01B0CBC6E50A}" dt="2025-10-02T18:19:45.338" v="1341" actId="931"/>
          <ac:spMkLst>
            <pc:docMk/>
            <pc:sldMk cId="871567981" sldId="305"/>
            <ac:spMk id="48" creationId="{6F28A995-6EE0-138A-A127-15C8434C20E8}"/>
          </ac:spMkLst>
        </pc:spChg>
        <pc:spChg chg="add del mod">
          <ac:chgData name="Zainab Naweed" userId="b9295e812f45917a" providerId="LiveId" clId="{2C85DB2E-518A-44E9-AE7F-01B0CBC6E50A}" dt="2025-10-02T18:33:50.092" v="1387" actId="26606"/>
          <ac:spMkLst>
            <pc:docMk/>
            <pc:sldMk cId="871567981" sldId="305"/>
            <ac:spMk id="49" creationId="{5B04FA01-78E3-1F64-B79A-F8C3C8A59A8A}"/>
          </ac:spMkLst>
        </pc:spChg>
        <pc:spChg chg="add del mod">
          <ac:chgData name="Zainab Naweed" userId="b9295e812f45917a" providerId="LiveId" clId="{2C85DB2E-518A-44E9-AE7F-01B0CBC6E50A}" dt="2025-10-02T12:36:12.665" v="1276" actId="22"/>
          <ac:spMkLst>
            <pc:docMk/>
            <pc:sldMk cId="871567981" sldId="305"/>
            <ac:spMk id="51" creationId="{6955694B-E4FE-4336-DF44-4DDCE1BE0235}"/>
          </ac:spMkLst>
        </pc:spChg>
        <pc:spChg chg="add del mod">
          <ac:chgData name="Zainab Naweed" userId="b9295e812f45917a" providerId="LiveId" clId="{2C85DB2E-518A-44E9-AE7F-01B0CBC6E50A}" dt="2025-10-02T12:38:30.516" v="1281" actId="22"/>
          <ac:spMkLst>
            <pc:docMk/>
            <pc:sldMk cId="871567981" sldId="305"/>
            <ac:spMk id="53" creationId="{DD591FB5-0CB8-B762-F8FE-8E8BCB14F680}"/>
          </ac:spMkLst>
        </pc:spChg>
        <pc:spChg chg="del">
          <ac:chgData name="Zainab Naweed" userId="b9295e812f45917a" providerId="LiveId" clId="{2C85DB2E-518A-44E9-AE7F-01B0CBC6E50A}" dt="2025-10-02T12:52:12.690" v="1322" actId="931"/>
          <ac:spMkLst>
            <pc:docMk/>
            <pc:sldMk cId="871567981" sldId="305"/>
            <ac:spMk id="55" creationId="{A447BCC3-2C44-333B-0B02-DD8C81AF0EBD}"/>
          </ac:spMkLst>
        </pc:spChg>
        <pc:spChg chg="add del mod">
          <ac:chgData name="Zainab Naweed" userId="b9295e812f45917a" providerId="LiveId" clId="{2C85DB2E-518A-44E9-AE7F-01B0CBC6E50A}" dt="2025-10-02T18:33:50.092" v="1387" actId="26606"/>
          <ac:spMkLst>
            <pc:docMk/>
            <pc:sldMk cId="871567981" sldId="305"/>
            <ac:spMk id="56" creationId="{DF534338-D992-8783-C9F1-6A07A0075936}"/>
          </ac:spMkLst>
        </pc:spChg>
        <pc:spChg chg="add del mod">
          <ac:chgData name="Zainab Naweed" userId="b9295e812f45917a" providerId="LiveId" clId="{2C85DB2E-518A-44E9-AE7F-01B0CBC6E50A}" dt="2025-10-02T18:15:34.119" v="1328" actId="931"/>
          <ac:spMkLst>
            <pc:docMk/>
            <pc:sldMk cId="871567981" sldId="305"/>
            <ac:spMk id="57" creationId="{91918794-FD77-A8B5-DF22-8DF14CA60C52}"/>
          </ac:spMkLst>
        </pc:spChg>
        <pc:spChg chg="add del mod">
          <ac:chgData name="Zainab Naweed" userId="b9295e812f45917a" providerId="LiveId" clId="{2C85DB2E-518A-44E9-AE7F-01B0CBC6E50A}" dt="2025-10-02T18:25:03.196" v="1347" actId="931"/>
          <ac:spMkLst>
            <pc:docMk/>
            <pc:sldMk cId="871567981" sldId="305"/>
            <ac:spMk id="59" creationId="{ABF67539-7076-1A56-FDF8-60088BF5C6A6}"/>
          </ac:spMkLst>
        </pc:spChg>
        <pc:spChg chg="add del mod">
          <ac:chgData name="Zainab Naweed" userId="b9295e812f45917a" providerId="LiveId" clId="{2C85DB2E-518A-44E9-AE7F-01B0CBC6E50A}" dt="2025-10-02T18:26:51.491" v="1353" actId="931"/>
          <ac:spMkLst>
            <pc:docMk/>
            <pc:sldMk cId="871567981" sldId="305"/>
            <ac:spMk id="63" creationId="{BD8232D5-EE77-C09A-5D76-50CCC41540BA}"/>
          </ac:spMkLst>
        </pc:spChg>
        <pc:spChg chg="add del mod">
          <ac:chgData name="Zainab Naweed" userId="b9295e812f45917a" providerId="LiveId" clId="{2C85DB2E-518A-44E9-AE7F-01B0CBC6E50A}" dt="2025-10-02T18:28:59.059" v="1362" actId="931"/>
          <ac:spMkLst>
            <pc:docMk/>
            <pc:sldMk cId="871567981" sldId="305"/>
            <ac:spMk id="67" creationId="{5F66E382-C336-2A63-D62B-07DDDEAFBEA5}"/>
          </ac:spMkLst>
        </pc:spChg>
        <pc:spChg chg="add del mod">
          <ac:chgData name="Zainab Naweed" userId="b9295e812f45917a" providerId="LiveId" clId="{2C85DB2E-518A-44E9-AE7F-01B0CBC6E50A}" dt="2025-10-02T18:31:18.540" v="1367" actId="931"/>
          <ac:spMkLst>
            <pc:docMk/>
            <pc:sldMk cId="871567981" sldId="305"/>
            <ac:spMk id="71" creationId="{8669395D-4DC5-43E1-8AB4-F226442F88A6}"/>
          </ac:spMkLst>
        </pc:spChg>
        <pc:spChg chg="add del mod">
          <ac:chgData name="Zainab Naweed" userId="b9295e812f45917a" providerId="LiveId" clId="{2C85DB2E-518A-44E9-AE7F-01B0CBC6E50A}" dt="2025-10-02T18:31:59.023" v="1370" actId="931"/>
          <ac:spMkLst>
            <pc:docMk/>
            <pc:sldMk cId="871567981" sldId="305"/>
            <ac:spMk id="75" creationId="{90887791-0236-F6E1-8EC3-BBB70FBCFD27}"/>
          </ac:spMkLst>
        </pc:spChg>
        <pc:spChg chg="add del mod">
          <ac:chgData name="Zainab Naweed" userId="b9295e812f45917a" providerId="LiveId" clId="{2C85DB2E-518A-44E9-AE7F-01B0CBC6E50A}" dt="2025-10-02T18:32:26.237" v="1372" actId="931"/>
          <ac:spMkLst>
            <pc:docMk/>
            <pc:sldMk cId="871567981" sldId="305"/>
            <ac:spMk id="79" creationId="{3FB0A97C-17F0-FC92-1CAB-F03318E73707}"/>
          </ac:spMkLst>
        </pc:spChg>
        <pc:spChg chg="add del mod">
          <ac:chgData name="Zainab Naweed" userId="b9295e812f45917a" providerId="LiveId" clId="{2C85DB2E-518A-44E9-AE7F-01B0CBC6E50A}" dt="2025-10-02T18:41:39.559" v="1429" actId="478"/>
          <ac:spMkLst>
            <pc:docMk/>
            <pc:sldMk cId="871567981" sldId="305"/>
            <ac:spMk id="86" creationId="{2A70A71E-13DC-1F7D-5CEA-6D90C0538679}"/>
          </ac:spMkLst>
        </pc:spChg>
        <pc:spChg chg="add del mod">
          <ac:chgData name="Zainab Naweed" userId="b9295e812f45917a" providerId="LiveId" clId="{2C85DB2E-518A-44E9-AE7F-01B0CBC6E50A}" dt="2025-10-03T08:25:25.421" v="1950" actId="1076"/>
          <ac:spMkLst>
            <pc:docMk/>
            <pc:sldMk cId="871567981" sldId="305"/>
            <ac:spMk id="88" creationId="{3BC1FCC0-5826-5BC3-1B2B-ECBA28A75DA3}"/>
          </ac:spMkLst>
        </pc:spChg>
        <pc:spChg chg="add del mod">
          <ac:chgData name="Zainab Naweed" userId="b9295e812f45917a" providerId="LiveId" clId="{2C85DB2E-518A-44E9-AE7F-01B0CBC6E50A}" dt="2025-10-03T08:24:31.166" v="1938" actId="478"/>
          <ac:spMkLst>
            <pc:docMk/>
            <pc:sldMk cId="871567981" sldId="305"/>
            <ac:spMk id="90" creationId="{DE45AEC9-F1D0-08EF-2997-A18F3B0D1639}"/>
          </ac:spMkLst>
        </pc:spChg>
        <pc:spChg chg="add mod">
          <ac:chgData name="Zainab Naweed" userId="b9295e812f45917a" providerId="LiveId" clId="{2C85DB2E-518A-44E9-AE7F-01B0CBC6E50A}" dt="2025-10-03T08:27:25.485" v="1979" actId="1076"/>
          <ac:spMkLst>
            <pc:docMk/>
            <pc:sldMk cId="871567981" sldId="305"/>
            <ac:spMk id="93" creationId="{F85F51E9-3DA8-5A0E-5C70-EFDC648CAF29}"/>
          </ac:spMkLst>
        </pc:spChg>
        <pc:spChg chg="add mod">
          <ac:chgData name="Zainab Naweed" userId="b9295e812f45917a" providerId="LiveId" clId="{2C85DB2E-518A-44E9-AE7F-01B0CBC6E50A}" dt="2025-10-03T08:28:35.875" v="2004" actId="1076"/>
          <ac:spMkLst>
            <pc:docMk/>
            <pc:sldMk cId="871567981" sldId="305"/>
            <ac:spMk id="96" creationId="{49AE90E3-02A1-A8C4-1C8D-77AE40E9C69A}"/>
          </ac:spMkLst>
        </pc:spChg>
        <pc:picChg chg="add del mod ord">
          <ac:chgData name="Zainab Naweed" userId="b9295e812f45917a" providerId="LiveId" clId="{2C85DB2E-518A-44E9-AE7F-01B0CBC6E50A}" dt="2025-10-02T12:36:23.545" v="1277" actId="478"/>
          <ac:picMkLst>
            <pc:docMk/>
            <pc:sldMk cId="871567981" sldId="305"/>
            <ac:picMk id="4" creationId="{0C71DE63-19E5-23F0-C823-DFD68EE1E826}"/>
          </ac:picMkLst>
        </pc:picChg>
        <pc:picChg chg="add del mod ord">
          <ac:chgData name="Zainab Naweed" userId="b9295e812f45917a" providerId="LiveId" clId="{2C85DB2E-518A-44E9-AE7F-01B0CBC6E50A}" dt="2025-10-02T12:38:34.187" v="1283" actId="478"/>
          <ac:picMkLst>
            <pc:docMk/>
            <pc:sldMk cId="871567981" sldId="305"/>
            <ac:picMk id="10" creationId="{37415453-67FD-18D4-AC2F-6B53A8CC7C57}"/>
          </ac:picMkLst>
        </pc:picChg>
        <pc:picChg chg="add del mod ord">
          <ac:chgData name="Zainab Naweed" userId="b9295e812f45917a" providerId="LiveId" clId="{2C85DB2E-518A-44E9-AE7F-01B0CBC6E50A}" dt="2025-10-02T12:38:32.268" v="1282" actId="478"/>
          <ac:picMkLst>
            <pc:docMk/>
            <pc:sldMk cId="871567981" sldId="305"/>
            <ac:picMk id="12" creationId="{F5FC8047-A234-B404-5E94-CCA36060BD93}"/>
          </ac:picMkLst>
        </pc:picChg>
        <pc:picChg chg="del mod">
          <ac:chgData name="Zainab Naweed" userId="b9295e812f45917a" providerId="LiveId" clId="{2C85DB2E-518A-44E9-AE7F-01B0CBC6E50A}" dt="2025-10-02T18:36:13.934" v="1407" actId="478"/>
          <ac:picMkLst>
            <pc:docMk/>
            <pc:sldMk cId="871567981" sldId="305"/>
            <ac:picMk id="18" creationId="{43E3B250-77B2-031C-6622-522C723E2D75}"/>
          </ac:picMkLst>
        </pc:picChg>
        <pc:picChg chg="add mod">
          <ac:chgData name="Zainab Naweed" userId="b9295e812f45917a" providerId="LiveId" clId="{2C85DB2E-518A-44E9-AE7F-01B0CBC6E50A}" dt="2025-10-03T08:24:16.052" v="1935" actId="1076"/>
          <ac:picMkLst>
            <pc:docMk/>
            <pc:sldMk cId="871567981" sldId="305"/>
            <ac:picMk id="19" creationId="{8D11F276-FD5F-F953-56A5-FA7AD9419AC1}"/>
          </ac:picMkLst>
        </pc:picChg>
        <pc:picChg chg="add del mod">
          <ac:chgData name="Zainab Naweed" userId="b9295e812f45917a" providerId="LiveId" clId="{2C85DB2E-518A-44E9-AE7F-01B0CBC6E50A}" dt="2025-10-02T18:28:23.621" v="1359" actId="478"/>
          <ac:picMkLst>
            <pc:docMk/>
            <pc:sldMk cId="871567981" sldId="305"/>
            <ac:picMk id="22" creationId="{CBDA9B69-DF6A-07BD-A029-4A9A95F05C26}"/>
          </ac:picMkLst>
        </pc:picChg>
        <pc:picChg chg="add del mod">
          <ac:chgData name="Zainab Naweed" userId="b9295e812f45917a" providerId="LiveId" clId="{2C85DB2E-518A-44E9-AE7F-01B0CBC6E50A}" dt="2025-10-02T12:56:06.550" v="1324" actId="478"/>
          <ac:picMkLst>
            <pc:docMk/>
            <pc:sldMk cId="871567981" sldId="305"/>
            <ac:picMk id="25" creationId="{96AB30F9-D876-BF04-C076-1CE5BB225549}"/>
          </ac:picMkLst>
        </pc:picChg>
        <pc:picChg chg="add del mod">
          <ac:chgData name="Zainab Naweed" userId="b9295e812f45917a" providerId="LiveId" clId="{2C85DB2E-518A-44E9-AE7F-01B0CBC6E50A}" dt="2025-10-02T18:22:55.157" v="1346" actId="478"/>
          <ac:picMkLst>
            <pc:docMk/>
            <pc:sldMk cId="871567981" sldId="305"/>
            <ac:picMk id="30" creationId="{C8C50DD8-B4C4-8B9F-203B-A0B8492024CF}"/>
          </ac:picMkLst>
        </pc:picChg>
        <pc:picChg chg="add del mod">
          <ac:chgData name="Zainab Naweed" userId="b9295e812f45917a" providerId="LiveId" clId="{2C85DB2E-518A-44E9-AE7F-01B0CBC6E50A}" dt="2025-10-02T18:15:42.384" v="1332" actId="478"/>
          <ac:picMkLst>
            <pc:docMk/>
            <pc:sldMk cId="871567981" sldId="305"/>
            <ac:picMk id="33" creationId="{BEA47D42-FEE0-7B9C-837F-28D7954D1563}"/>
          </ac:picMkLst>
        </pc:picChg>
        <pc:picChg chg="add del mod">
          <ac:chgData name="Zainab Naweed" userId="b9295e812f45917a" providerId="LiveId" clId="{2C85DB2E-518A-44E9-AE7F-01B0CBC6E50A}" dt="2025-10-02T18:17:43.056" v="1336" actId="478"/>
          <ac:picMkLst>
            <pc:docMk/>
            <pc:sldMk cId="871567981" sldId="305"/>
            <ac:picMk id="38" creationId="{944AE79D-96E8-0538-ECE7-77FD9B040DAD}"/>
          </ac:picMkLst>
        </pc:picChg>
        <pc:picChg chg="add del mod">
          <ac:chgData name="Zainab Naweed" userId="b9295e812f45917a" providerId="LiveId" clId="{2C85DB2E-518A-44E9-AE7F-01B0CBC6E50A}" dt="2025-10-02T18:19:38.481" v="1340" actId="478"/>
          <ac:picMkLst>
            <pc:docMk/>
            <pc:sldMk cId="871567981" sldId="305"/>
            <ac:picMk id="44" creationId="{E3C4D674-7AA6-E3C1-ECDD-D72A8F81374A}"/>
          </ac:picMkLst>
        </pc:picChg>
        <pc:picChg chg="add del mod">
          <ac:chgData name="Zainab Naweed" userId="b9295e812f45917a" providerId="LiveId" clId="{2C85DB2E-518A-44E9-AE7F-01B0CBC6E50A}" dt="2025-10-02T18:19:49.654" v="1344" actId="478"/>
          <ac:picMkLst>
            <pc:docMk/>
            <pc:sldMk cId="871567981" sldId="305"/>
            <ac:picMk id="52" creationId="{990CE6BF-714F-709F-56C8-DF3B3257D943}"/>
          </ac:picMkLst>
        </pc:picChg>
        <pc:picChg chg="add del mod">
          <ac:chgData name="Zainab Naweed" userId="b9295e812f45917a" providerId="LiveId" clId="{2C85DB2E-518A-44E9-AE7F-01B0CBC6E50A}" dt="2025-10-02T18:25:20.696" v="1352" actId="478"/>
          <ac:picMkLst>
            <pc:docMk/>
            <pc:sldMk cId="871567981" sldId="305"/>
            <ac:picMk id="61" creationId="{BA1E8211-B512-31AD-405A-DAB1FC7D4098}"/>
          </ac:picMkLst>
        </pc:picChg>
        <pc:picChg chg="add del mod">
          <ac:chgData name="Zainab Naweed" userId="b9295e812f45917a" providerId="LiveId" clId="{2C85DB2E-518A-44E9-AE7F-01B0CBC6E50A}" dt="2025-10-02T18:29:08.792" v="1364" actId="478"/>
          <ac:picMkLst>
            <pc:docMk/>
            <pc:sldMk cId="871567981" sldId="305"/>
            <ac:picMk id="65" creationId="{99DC620D-4532-4CF8-F371-52C4DF1A35D1}"/>
          </ac:picMkLst>
        </pc:picChg>
        <pc:picChg chg="add mod">
          <ac:chgData name="Zainab Naweed" userId="b9295e812f45917a" providerId="LiveId" clId="{2C85DB2E-518A-44E9-AE7F-01B0CBC6E50A}" dt="2025-10-03T08:24:49.382" v="1943" actId="1076"/>
          <ac:picMkLst>
            <pc:docMk/>
            <pc:sldMk cId="871567981" sldId="305"/>
            <ac:picMk id="69" creationId="{1AA1B59B-BF41-B6AF-17C7-42A4A1ACB898}"/>
          </ac:picMkLst>
        </pc:picChg>
        <pc:picChg chg="add del mod">
          <ac:chgData name="Zainab Naweed" userId="b9295e812f45917a" providerId="LiveId" clId="{2C85DB2E-518A-44E9-AE7F-01B0CBC6E50A}" dt="2025-10-02T18:31:35.343" v="1369" actId="478"/>
          <ac:picMkLst>
            <pc:docMk/>
            <pc:sldMk cId="871567981" sldId="305"/>
            <ac:picMk id="73" creationId="{BDCF9FFA-9E45-3F08-3C0C-F56AFC5FB3C7}"/>
          </ac:picMkLst>
        </pc:picChg>
        <pc:picChg chg="add del mod">
          <ac:chgData name="Zainab Naweed" userId="b9295e812f45917a" providerId="LiveId" clId="{2C85DB2E-518A-44E9-AE7F-01B0CBC6E50A}" dt="2025-10-02T18:32:04.117" v="1371" actId="478"/>
          <ac:picMkLst>
            <pc:docMk/>
            <pc:sldMk cId="871567981" sldId="305"/>
            <ac:picMk id="77" creationId="{B1EDC0E1-BE2E-9613-4173-F4380DC5DACE}"/>
          </ac:picMkLst>
        </pc:picChg>
        <pc:picChg chg="add mod">
          <ac:chgData name="Zainab Naweed" userId="b9295e812f45917a" providerId="LiveId" clId="{2C85DB2E-518A-44E9-AE7F-01B0CBC6E50A}" dt="2025-10-03T08:25:10.530" v="1947" actId="1076"/>
          <ac:picMkLst>
            <pc:docMk/>
            <pc:sldMk cId="871567981" sldId="305"/>
            <ac:picMk id="81" creationId="{8A148A3D-E6BC-1B28-3665-C1310110623B}"/>
          </ac:picMkLst>
        </pc:picChg>
        <pc:picChg chg="add mod">
          <ac:chgData name="Zainab Naweed" userId="b9295e812f45917a" providerId="LiveId" clId="{2C85DB2E-518A-44E9-AE7F-01B0CBC6E50A}" dt="2025-10-02T18:33:46.320" v="1384"/>
          <ac:picMkLst>
            <pc:docMk/>
            <pc:sldMk cId="871567981" sldId="305"/>
            <ac:picMk id="82" creationId="{7E103846-F584-31C6-B0A4-C1E62E386F0B}"/>
          </ac:picMkLst>
        </pc:picChg>
        <pc:picChg chg="add del mod">
          <ac:chgData name="Zainab Naweed" userId="b9295e812f45917a" providerId="LiveId" clId="{2C85DB2E-518A-44E9-AE7F-01B0CBC6E50A}" dt="2025-10-02T18:38:35.433" v="1421" actId="478"/>
          <ac:picMkLst>
            <pc:docMk/>
            <pc:sldMk cId="871567981" sldId="305"/>
            <ac:picMk id="83" creationId="{7222319A-95BF-C00A-87E3-262E3BAA6042}"/>
          </ac:picMkLst>
        </pc:picChg>
        <pc:picChg chg="add del mod">
          <ac:chgData name="Zainab Naweed" userId="b9295e812f45917a" providerId="LiveId" clId="{2C85DB2E-518A-44E9-AE7F-01B0CBC6E50A}" dt="2025-10-02T18:39:35.690" v="1426" actId="478"/>
          <ac:picMkLst>
            <pc:docMk/>
            <pc:sldMk cId="871567981" sldId="305"/>
            <ac:picMk id="85" creationId="{C9ABB74A-73FF-A923-08DF-64FE778CC17D}"/>
          </ac:picMkLst>
        </pc:picChg>
        <pc:picChg chg="add mod">
          <ac:chgData name="Zainab Naweed" userId="b9295e812f45917a" providerId="LiveId" clId="{2C85DB2E-518A-44E9-AE7F-01B0CBC6E50A}" dt="2025-10-03T08:25:41.457" v="1952" actId="1076"/>
          <ac:picMkLst>
            <pc:docMk/>
            <pc:sldMk cId="871567981" sldId="305"/>
            <ac:picMk id="89" creationId="{7352948F-2A01-145F-6C92-89955F1052BE}"/>
          </ac:picMkLst>
        </pc:picChg>
        <pc:picChg chg="add mod">
          <ac:chgData name="Zainab Naweed" userId="b9295e812f45917a" providerId="LiveId" clId="{2C85DB2E-518A-44E9-AE7F-01B0CBC6E50A}" dt="2025-10-03T08:27:45.895" v="1983" actId="1076"/>
          <ac:picMkLst>
            <pc:docMk/>
            <pc:sldMk cId="871567981" sldId="305"/>
            <ac:picMk id="91" creationId="{E69FD627-BF0E-B553-0C52-2153B011FC05}"/>
          </ac:picMkLst>
        </pc:picChg>
        <pc:picChg chg="add mod">
          <ac:chgData name="Zainab Naweed" userId="b9295e812f45917a" providerId="LiveId" clId="{2C85DB2E-518A-44E9-AE7F-01B0CBC6E50A}" dt="2025-10-03T08:27:49.782" v="1984" actId="1076"/>
          <ac:picMkLst>
            <pc:docMk/>
            <pc:sldMk cId="871567981" sldId="305"/>
            <ac:picMk id="94" creationId="{6843AFA0-BBB5-6F4D-FAB3-B93F5C9109B4}"/>
          </ac:picMkLst>
        </pc:picChg>
      </pc:sldChg>
      <pc:sldChg chg="addSp delSp modSp add del mod modMedia modClrScheme delAnim chgLayout">
        <pc:chgData name="Zainab Naweed" userId="b9295e812f45917a" providerId="LiveId" clId="{2C85DB2E-518A-44E9-AE7F-01B0CBC6E50A}" dt="2025-10-03T08:32:56.335" v="2022" actId="47"/>
        <pc:sldMkLst>
          <pc:docMk/>
          <pc:sldMk cId="984242649" sldId="306"/>
        </pc:sldMkLst>
        <pc:spChg chg="add del mod">
          <ac:chgData name="Zainab Naweed" userId="b9295e812f45917a" providerId="LiveId" clId="{2C85DB2E-518A-44E9-AE7F-01B0CBC6E50A}" dt="2025-10-02T12:28:59.158" v="1248" actId="26606"/>
          <ac:spMkLst>
            <pc:docMk/>
            <pc:sldMk cId="984242649" sldId="306"/>
            <ac:spMk id="2" creationId="{92A851DD-25F3-D92C-66A3-9F17FDE9C9C2}"/>
          </ac:spMkLst>
        </pc:spChg>
        <pc:spChg chg="ord">
          <ac:chgData name="Zainab Naweed" userId="b9295e812f45917a" providerId="LiveId" clId="{2C85DB2E-518A-44E9-AE7F-01B0CBC6E50A}" dt="2025-10-03T08:31:05.158" v="2013" actId="26606"/>
          <ac:spMkLst>
            <pc:docMk/>
            <pc:sldMk cId="984242649" sldId="306"/>
            <ac:spMk id="3" creationId="{BA31904A-7061-523F-3019-309A622F300C}"/>
          </ac:spMkLst>
        </pc:spChg>
        <pc:spChg chg="add del mod">
          <ac:chgData name="Zainab Naweed" userId="b9295e812f45917a" providerId="LiveId" clId="{2C85DB2E-518A-44E9-AE7F-01B0CBC6E50A}" dt="2025-10-02T12:30:04.525" v="1261" actId="478"/>
          <ac:spMkLst>
            <pc:docMk/>
            <pc:sldMk cId="984242649" sldId="306"/>
            <ac:spMk id="5" creationId="{7FA642DF-D3E6-D7BF-E891-F6DBC3BE46FD}"/>
          </ac:spMkLst>
        </pc:spChg>
        <pc:spChg chg="del mod ord">
          <ac:chgData name="Zainab Naweed" userId="b9295e812f45917a" providerId="LiveId" clId="{2C85DB2E-518A-44E9-AE7F-01B0CBC6E50A}" dt="2025-10-02T12:26:33.266" v="1236" actId="478"/>
          <ac:spMkLst>
            <pc:docMk/>
            <pc:sldMk cId="984242649" sldId="306"/>
            <ac:spMk id="14" creationId="{BC4F6A2C-6F81-9BD4-BE39-9EB1DCD29863}"/>
          </ac:spMkLst>
        </pc:spChg>
        <pc:spChg chg="mod">
          <ac:chgData name="Zainab Naweed" userId="b9295e812f45917a" providerId="LiveId" clId="{2C85DB2E-518A-44E9-AE7F-01B0CBC6E50A}" dt="2025-10-03T08:32:00.067" v="2018" actId="26606"/>
          <ac:spMkLst>
            <pc:docMk/>
            <pc:sldMk cId="984242649" sldId="306"/>
            <ac:spMk id="21" creationId="{BBE97B75-99B8-3994-E858-0008B0063AFF}"/>
          </ac:spMkLst>
        </pc:spChg>
        <pc:spChg chg="mod ord modVis">
          <ac:chgData name="Zainab Naweed" userId="b9295e812f45917a" providerId="LiveId" clId="{2C85DB2E-518A-44E9-AE7F-01B0CBC6E50A}" dt="2025-10-03T08:32:00.067" v="2018" actId="26606"/>
          <ac:spMkLst>
            <pc:docMk/>
            <pc:sldMk cId="984242649" sldId="306"/>
            <ac:spMk id="24" creationId="{1C36198C-2725-9BCE-D476-12E55299CE18}"/>
          </ac:spMkLst>
        </pc:spChg>
        <pc:spChg chg="add del mod">
          <ac:chgData name="Zainab Naweed" userId="b9295e812f45917a" providerId="LiveId" clId="{2C85DB2E-518A-44E9-AE7F-01B0CBC6E50A}" dt="2025-10-02T12:28:59.158" v="1248" actId="26606"/>
          <ac:spMkLst>
            <pc:docMk/>
            <pc:sldMk cId="984242649" sldId="306"/>
            <ac:spMk id="29" creationId="{F88529E0-8FC9-5DD5-EDC7-DB3D532B64A9}"/>
          </ac:spMkLst>
        </pc:spChg>
        <pc:spChg chg="add del mod">
          <ac:chgData name="Zainab Naweed" userId="b9295e812f45917a" providerId="LiveId" clId="{2C85DB2E-518A-44E9-AE7F-01B0CBC6E50A}" dt="2025-10-02T12:28:59.126" v="1247" actId="26606"/>
          <ac:spMkLst>
            <pc:docMk/>
            <pc:sldMk cId="984242649" sldId="306"/>
            <ac:spMk id="35" creationId="{1DE23161-3EEE-E3D7-D549-A4086684D6CC}"/>
          </ac:spMkLst>
        </pc:spChg>
        <pc:spChg chg="add del mod">
          <ac:chgData name="Zainab Naweed" userId="b9295e812f45917a" providerId="LiveId" clId="{2C85DB2E-518A-44E9-AE7F-01B0CBC6E50A}" dt="2025-10-02T12:30:02.610" v="1260" actId="478"/>
          <ac:spMkLst>
            <pc:docMk/>
            <pc:sldMk cId="984242649" sldId="306"/>
            <ac:spMk id="37" creationId="{E4EA1643-753B-7475-98A8-4B3186C8550D}"/>
          </ac:spMkLst>
        </pc:spChg>
        <pc:spChg chg="add del mod ord">
          <ac:chgData name="Zainab Naweed" userId="b9295e812f45917a" providerId="LiveId" clId="{2C85DB2E-518A-44E9-AE7F-01B0CBC6E50A}" dt="2025-10-03T08:32:00.067" v="2018" actId="26606"/>
          <ac:spMkLst>
            <pc:docMk/>
            <pc:sldMk cId="984242649" sldId="306"/>
            <ac:spMk id="38" creationId="{95E467D1-F999-625F-B237-57C241E6E9AB}"/>
          </ac:spMkLst>
        </pc:spChg>
        <pc:spChg chg="add del mod">
          <ac:chgData name="Zainab Naweed" userId="b9295e812f45917a" providerId="LiveId" clId="{2C85DB2E-518A-44E9-AE7F-01B0CBC6E50A}" dt="2025-10-03T08:32:07.959" v="2019" actId="478"/>
          <ac:spMkLst>
            <pc:docMk/>
            <pc:sldMk cId="984242649" sldId="306"/>
            <ac:spMk id="44" creationId="{2B7F0B4F-184C-2E57-736C-D4A857073FF7}"/>
          </ac:spMkLst>
        </pc:spChg>
        <pc:picChg chg="add mod ord">
          <ac:chgData name="Zainab Naweed" userId="b9295e812f45917a" providerId="LiveId" clId="{2C85DB2E-518A-44E9-AE7F-01B0CBC6E50A}" dt="2025-10-03T08:32:00.067" v="2018" actId="26606"/>
          <ac:picMkLst>
            <pc:docMk/>
            <pc:sldMk cId="984242649" sldId="306"/>
            <ac:picMk id="7" creationId="{7C2894B4-7F53-B71A-8395-96FF9566B558}"/>
          </ac:picMkLst>
        </pc:picChg>
        <pc:picChg chg="del mod">
          <ac:chgData name="Zainab Naweed" userId="b9295e812f45917a" providerId="LiveId" clId="{2C85DB2E-518A-44E9-AE7F-01B0CBC6E50A}" dt="2025-10-02T12:26:55.300" v="1239" actId="478"/>
          <ac:picMkLst>
            <pc:docMk/>
            <pc:sldMk cId="984242649" sldId="306"/>
            <ac:picMk id="18" creationId="{3CB35AE1-0A73-E9F9-0FD3-B10CF268F15F}"/>
          </ac:picMkLst>
        </pc:picChg>
        <pc:picChg chg="add del mod">
          <ac:chgData name="Zainab Naweed" userId="b9295e812f45917a" providerId="LiveId" clId="{2C85DB2E-518A-44E9-AE7F-01B0CBC6E50A}" dt="2025-10-02T12:28:59.126" v="1247" actId="26606"/>
          <ac:picMkLst>
            <pc:docMk/>
            <pc:sldMk cId="984242649" sldId="306"/>
            <ac:picMk id="31" creationId="{772EC0CF-725B-20D9-E8CC-3A02D299072F}"/>
          </ac:picMkLst>
        </pc:picChg>
        <pc:picChg chg="add mod">
          <ac:chgData name="Zainab Naweed" userId="b9295e812f45917a" providerId="LiveId" clId="{2C85DB2E-518A-44E9-AE7F-01B0CBC6E50A}" dt="2025-10-03T08:32:00.067" v="2018" actId="26606"/>
          <ac:picMkLst>
            <pc:docMk/>
            <pc:sldMk cId="984242649" sldId="306"/>
            <ac:picMk id="39" creationId="{14555C77-DBCB-DE88-30D0-B7880417B9E5}"/>
          </ac:picMkLst>
        </pc:picChg>
      </pc:sldChg>
      <pc:sldChg chg="addSp delSp modSp add del mod ord">
        <pc:chgData name="Zainab Naweed" userId="b9295e812f45917a" providerId="LiveId" clId="{2C85DB2E-518A-44E9-AE7F-01B0CBC6E50A}" dt="2025-10-02T12:25:55.953" v="1232" actId="47"/>
        <pc:sldMkLst>
          <pc:docMk/>
          <pc:sldMk cId="1260154646" sldId="306"/>
        </pc:sldMkLst>
        <pc:spChg chg="add mod">
          <ac:chgData name="Zainab Naweed" userId="b9295e812f45917a" providerId="LiveId" clId="{2C85DB2E-518A-44E9-AE7F-01B0CBC6E50A}" dt="2025-10-02T12:25:41.276" v="1231" actId="478"/>
          <ac:spMkLst>
            <pc:docMk/>
            <pc:sldMk cId="1260154646" sldId="306"/>
            <ac:spMk id="4" creationId="{2CB6E471-A58F-136C-0526-5D8113925F03}"/>
          </ac:spMkLst>
        </pc:spChg>
        <pc:spChg chg="mod">
          <ac:chgData name="Zainab Naweed" userId="b9295e812f45917a" providerId="LiveId" clId="{2C85DB2E-518A-44E9-AE7F-01B0CBC6E50A}" dt="2025-10-02T11:27:46.692" v="1195" actId="20577"/>
          <ac:spMkLst>
            <pc:docMk/>
            <pc:sldMk cId="1260154646" sldId="306"/>
            <ac:spMk id="6" creationId="{FF3C5C5C-E0AC-8695-B3D4-D707F1106DCB}"/>
          </ac:spMkLst>
        </pc:spChg>
        <pc:spChg chg="del">
          <ac:chgData name="Zainab Naweed" userId="b9295e812f45917a" providerId="LiveId" clId="{2C85DB2E-518A-44E9-AE7F-01B0CBC6E50A}" dt="2025-10-02T12:25:41.276" v="1231" actId="478"/>
          <ac:spMkLst>
            <pc:docMk/>
            <pc:sldMk cId="1260154646" sldId="306"/>
            <ac:spMk id="14" creationId="{A0B63A25-2879-822B-0893-98BC8799AEEC}"/>
          </ac:spMkLst>
        </pc:spChg>
        <pc:spChg chg="mod">
          <ac:chgData name="Zainab Naweed" userId="b9295e812f45917a" providerId="LiveId" clId="{2C85DB2E-518A-44E9-AE7F-01B0CBC6E50A}" dt="2025-10-02T12:22:40.814" v="1220"/>
          <ac:spMkLst>
            <pc:docMk/>
            <pc:sldMk cId="1260154646" sldId="306"/>
            <ac:spMk id="18" creationId="{DAB8A51A-6E99-A411-9F9E-429F992D017E}"/>
          </ac:spMkLst>
        </pc:spChg>
      </pc:sldChg>
      <pc:sldChg chg="addSp delSp modSp add del mod">
        <pc:chgData name="Zainab Naweed" userId="b9295e812f45917a" providerId="LiveId" clId="{2C85DB2E-518A-44E9-AE7F-01B0CBC6E50A}" dt="2025-10-03T08:33:54.203" v="2027" actId="47"/>
        <pc:sldMkLst>
          <pc:docMk/>
          <pc:sldMk cId="829753825" sldId="307"/>
        </pc:sldMkLst>
        <pc:spChg chg="add del mod">
          <ac:chgData name="Zainab Naweed" userId="b9295e812f45917a" providerId="LiveId" clId="{2C85DB2E-518A-44E9-AE7F-01B0CBC6E50A}" dt="2025-10-02T18:45:27.091" v="1469" actId="931"/>
          <ac:spMkLst>
            <pc:docMk/>
            <pc:sldMk cId="829753825" sldId="307"/>
            <ac:spMk id="6" creationId="{C582647D-905E-9980-AAED-B96419BDAF98}"/>
          </ac:spMkLst>
        </pc:spChg>
        <pc:spChg chg="add del mod">
          <ac:chgData name="Zainab Naweed" userId="b9295e812f45917a" providerId="LiveId" clId="{2C85DB2E-518A-44E9-AE7F-01B0CBC6E50A}" dt="2025-10-02T18:50:43.485" v="1484" actId="931"/>
          <ac:spMkLst>
            <pc:docMk/>
            <pc:sldMk cId="829753825" sldId="307"/>
            <ac:spMk id="10" creationId="{81168907-C882-285D-5496-BCDE343D7D17}"/>
          </ac:spMkLst>
        </pc:spChg>
        <pc:spChg chg="add del mod">
          <ac:chgData name="Zainab Naweed" userId="b9295e812f45917a" providerId="LiveId" clId="{2C85DB2E-518A-44E9-AE7F-01B0CBC6E50A}" dt="2025-10-02T18:51:19.667" v="1487" actId="931"/>
          <ac:spMkLst>
            <pc:docMk/>
            <pc:sldMk cId="829753825" sldId="307"/>
            <ac:spMk id="14" creationId="{6081B70E-29AF-DA02-4C1B-AC63AAC96B4A}"/>
          </ac:spMkLst>
        </pc:spChg>
        <pc:spChg chg="add del mod">
          <ac:chgData name="Zainab Naweed" userId="b9295e812f45917a" providerId="LiveId" clId="{2C85DB2E-518A-44E9-AE7F-01B0CBC6E50A}" dt="2025-10-02T19:06:36.301" v="1493" actId="478"/>
          <ac:spMkLst>
            <pc:docMk/>
            <pc:sldMk cId="829753825" sldId="307"/>
            <ac:spMk id="18" creationId="{B4524D0D-139C-F75B-8B97-440E3A753864}"/>
          </ac:spMkLst>
        </pc:spChg>
        <pc:spChg chg="add mod">
          <ac:chgData name="Zainab Naweed" userId="b9295e812f45917a" providerId="LiveId" clId="{2C85DB2E-518A-44E9-AE7F-01B0CBC6E50A}" dt="2025-10-02T19:13:13.174" v="1580" actId="1076"/>
          <ac:spMkLst>
            <pc:docMk/>
            <pc:sldMk cId="829753825" sldId="307"/>
            <ac:spMk id="21" creationId="{1116B07E-3FBD-A3A1-14F1-7DF034337894}"/>
          </ac:spMkLst>
        </pc:spChg>
        <pc:spChg chg="add del mod">
          <ac:chgData name="Zainab Naweed" userId="b9295e812f45917a" providerId="LiveId" clId="{2C85DB2E-518A-44E9-AE7F-01B0CBC6E50A}" dt="2025-10-02T19:06:47.502" v="1494" actId="478"/>
          <ac:spMkLst>
            <pc:docMk/>
            <pc:sldMk cId="829753825" sldId="307"/>
            <ac:spMk id="23" creationId="{C6357000-06C6-077B-FBFB-120F201C92A3}"/>
          </ac:spMkLst>
        </pc:spChg>
        <pc:spChg chg="add del mod">
          <ac:chgData name="Zainab Naweed" userId="b9295e812f45917a" providerId="LiveId" clId="{2C85DB2E-518A-44E9-AE7F-01B0CBC6E50A}" dt="2025-10-02T19:07:21.129" v="1502" actId="478"/>
          <ac:spMkLst>
            <pc:docMk/>
            <pc:sldMk cId="829753825" sldId="307"/>
            <ac:spMk id="26" creationId="{D1D15000-5A9A-FE82-7432-746AC1D500A0}"/>
          </ac:spMkLst>
        </pc:spChg>
        <pc:spChg chg="add del">
          <ac:chgData name="Zainab Naweed" userId="b9295e812f45917a" providerId="LiveId" clId="{2C85DB2E-518A-44E9-AE7F-01B0CBC6E50A}" dt="2025-10-02T19:07:27.547" v="1504" actId="478"/>
          <ac:spMkLst>
            <pc:docMk/>
            <pc:sldMk cId="829753825" sldId="307"/>
            <ac:spMk id="28" creationId="{8470ADA9-F652-F560-E075-F38AE6E51FAE}"/>
          </ac:spMkLst>
        </pc:spChg>
        <pc:spChg chg="add mod">
          <ac:chgData name="Zainab Naweed" userId="b9295e812f45917a" providerId="LiveId" clId="{2C85DB2E-518A-44E9-AE7F-01B0CBC6E50A}" dt="2025-10-02T19:11:36.769" v="1563" actId="1076"/>
          <ac:spMkLst>
            <pc:docMk/>
            <pc:sldMk cId="829753825" sldId="307"/>
            <ac:spMk id="30" creationId="{7C09361B-2A61-9833-7A3C-966A03CCD615}"/>
          </ac:spMkLst>
        </pc:spChg>
        <pc:spChg chg="add mod">
          <ac:chgData name="Zainab Naweed" userId="b9295e812f45917a" providerId="LiveId" clId="{2C85DB2E-518A-44E9-AE7F-01B0CBC6E50A}" dt="2025-10-03T08:26:43.558" v="1973" actId="20577"/>
          <ac:spMkLst>
            <pc:docMk/>
            <pc:sldMk cId="829753825" sldId="307"/>
            <ac:spMk id="32" creationId="{7D6FC538-6D33-3BAF-04CC-34FA77CC794D}"/>
          </ac:spMkLst>
        </pc:spChg>
        <pc:spChg chg="add del mod">
          <ac:chgData name="Zainab Naweed" userId="b9295e812f45917a" providerId="LiveId" clId="{2C85DB2E-518A-44E9-AE7F-01B0CBC6E50A}" dt="2025-10-02T19:11:21.701" v="1560" actId="478"/>
          <ac:spMkLst>
            <pc:docMk/>
            <pc:sldMk cId="829753825" sldId="307"/>
            <ac:spMk id="34" creationId="{A82EBFBA-944C-FCF5-DA98-96E9FECAB05F}"/>
          </ac:spMkLst>
        </pc:spChg>
        <pc:spChg chg="add del mod">
          <ac:chgData name="Zainab Naweed" userId="b9295e812f45917a" providerId="LiveId" clId="{2C85DB2E-518A-44E9-AE7F-01B0CBC6E50A}" dt="2025-10-02T19:11:24.892" v="1561" actId="478"/>
          <ac:spMkLst>
            <pc:docMk/>
            <pc:sldMk cId="829753825" sldId="307"/>
            <ac:spMk id="36" creationId="{D7E9EC88-B2B4-46A2-52EE-FCAB6EF67BE9}"/>
          </ac:spMkLst>
        </pc:spChg>
        <pc:spChg chg="add mod">
          <ac:chgData name="Zainab Naweed" userId="b9295e812f45917a" providerId="LiveId" clId="{2C85DB2E-518A-44E9-AE7F-01B0CBC6E50A}" dt="2025-10-03T08:28:22.288" v="2001" actId="207"/>
          <ac:spMkLst>
            <pc:docMk/>
            <pc:sldMk cId="829753825" sldId="307"/>
            <ac:spMk id="38" creationId="{3F00A452-0ABC-F3E5-B87D-0522FB667853}"/>
          </ac:spMkLst>
        </pc:spChg>
        <pc:spChg chg="add mod">
          <ac:chgData name="Zainab Naweed" userId="b9295e812f45917a" providerId="LiveId" clId="{2C85DB2E-518A-44E9-AE7F-01B0CBC6E50A}" dt="2025-10-02T19:13:33.483" v="1585" actId="1076"/>
          <ac:spMkLst>
            <pc:docMk/>
            <pc:sldMk cId="829753825" sldId="307"/>
            <ac:spMk id="40" creationId="{64CB62F0-2369-82F5-6171-F38FEE3B15BF}"/>
          </ac:spMkLst>
        </pc:spChg>
        <pc:spChg chg="del mod">
          <ac:chgData name="Zainab Naweed" userId="b9295e812f45917a" providerId="LiveId" clId="{2C85DB2E-518A-44E9-AE7F-01B0CBC6E50A}" dt="2025-10-02T19:10:25.794" v="1545" actId="478"/>
          <ac:spMkLst>
            <pc:docMk/>
            <pc:sldMk cId="829753825" sldId="307"/>
            <ac:spMk id="43" creationId="{8442AA0F-94F7-7289-D3FD-385C77E033E2}"/>
          </ac:spMkLst>
        </pc:spChg>
        <pc:spChg chg="del">
          <ac:chgData name="Zainab Naweed" userId="b9295e812f45917a" providerId="LiveId" clId="{2C85DB2E-518A-44E9-AE7F-01B0CBC6E50A}" dt="2025-10-02T18:51:46.705" v="1492" actId="478"/>
          <ac:spMkLst>
            <pc:docMk/>
            <pc:sldMk cId="829753825" sldId="307"/>
            <ac:spMk id="45" creationId="{35B0F91F-D235-EBED-33CE-C3D10F329B41}"/>
          </ac:spMkLst>
        </pc:spChg>
        <pc:spChg chg="mod">
          <ac:chgData name="Zainab Naweed" userId="b9295e812f45917a" providerId="LiveId" clId="{2C85DB2E-518A-44E9-AE7F-01B0CBC6E50A}" dt="2025-10-02T19:12:28.919" v="1573" actId="20577"/>
          <ac:spMkLst>
            <pc:docMk/>
            <pc:sldMk cId="829753825" sldId="307"/>
            <ac:spMk id="47" creationId="{E0924B36-3884-68A1-B3E4-B8DCBE05142A}"/>
          </ac:spMkLst>
        </pc:spChg>
        <pc:spChg chg="del">
          <ac:chgData name="Zainab Naweed" userId="b9295e812f45917a" providerId="LiveId" clId="{2C85DB2E-518A-44E9-AE7F-01B0CBC6E50A}" dt="2025-10-02T18:51:39.694" v="1490" actId="478"/>
          <ac:spMkLst>
            <pc:docMk/>
            <pc:sldMk cId="829753825" sldId="307"/>
            <ac:spMk id="88" creationId="{194950F9-E290-0B7A-67B3-464324D08150}"/>
          </ac:spMkLst>
        </pc:spChg>
        <pc:picChg chg="add del mod">
          <ac:chgData name="Zainab Naweed" userId="b9295e812f45917a" providerId="LiveId" clId="{2C85DB2E-518A-44E9-AE7F-01B0CBC6E50A}" dt="2025-10-02T18:45:33.637" v="1473" actId="478"/>
          <ac:picMkLst>
            <pc:docMk/>
            <pc:sldMk cId="829753825" sldId="307"/>
            <ac:picMk id="4" creationId="{7527321F-50FA-BB2F-8A25-13307E77E123}"/>
          </ac:picMkLst>
        </pc:picChg>
        <pc:picChg chg="add del mod">
          <ac:chgData name="Zainab Naweed" userId="b9295e812f45917a" providerId="LiveId" clId="{2C85DB2E-518A-44E9-AE7F-01B0CBC6E50A}" dt="2025-10-02T18:51:00.830" v="1486" actId="478"/>
          <ac:picMkLst>
            <pc:docMk/>
            <pc:sldMk cId="829753825" sldId="307"/>
            <ac:picMk id="8" creationId="{D503EC8E-B043-04D7-3D23-8944DD6B5057}"/>
          </ac:picMkLst>
        </pc:picChg>
        <pc:picChg chg="add mod">
          <ac:chgData name="Zainab Naweed" userId="b9295e812f45917a" providerId="LiveId" clId="{2C85DB2E-518A-44E9-AE7F-01B0CBC6E50A}" dt="2025-10-02T19:11:45.567" v="1565" actId="1076"/>
          <ac:picMkLst>
            <pc:docMk/>
            <pc:sldMk cId="829753825" sldId="307"/>
            <ac:picMk id="12" creationId="{8F3A13CB-7B07-9CD4-E2B5-63EBA576C713}"/>
          </ac:picMkLst>
        </pc:picChg>
        <pc:picChg chg="add mod">
          <ac:chgData name="Zainab Naweed" userId="b9295e812f45917a" providerId="LiveId" clId="{2C85DB2E-518A-44E9-AE7F-01B0CBC6E50A}" dt="2025-10-02T18:51:24.312" v="1488" actId="207"/>
          <ac:picMkLst>
            <pc:docMk/>
            <pc:sldMk cId="829753825" sldId="307"/>
            <ac:picMk id="16" creationId="{C1D15EC6-B79C-AEE6-BF05-B1F4BC824FA1}"/>
          </ac:picMkLst>
        </pc:picChg>
        <pc:picChg chg="del">
          <ac:chgData name="Zainab Naweed" userId="b9295e812f45917a" providerId="LiveId" clId="{2C85DB2E-518A-44E9-AE7F-01B0CBC6E50A}" dt="2025-10-02T18:45:16.001" v="1467" actId="478"/>
          <ac:picMkLst>
            <pc:docMk/>
            <pc:sldMk cId="829753825" sldId="307"/>
            <ac:picMk id="19" creationId="{715E6CCC-40F7-8528-07FE-23DB75C3342D}"/>
          </ac:picMkLst>
        </pc:picChg>
        <pc:picChg chg="del">
          <ac:chgData name="Zainab Naweed" userId="b9295e812f45917a" providerId="LiveId" clId="{2C85DB2E-518A-44E9-AE7F-01B0CBC6E50A}" dt="2025-10-02T18:46:35.319" v="1483" actId="478"/>
          <ac:picMkLst>
            <pc:docMk/>
            <pc:sldMk cId="829753825" sldId="307"/>
            <ac:picMk id="69" creationId="{B2CDEB03-9932-10E2-1498-ADDA62544EED}"/>
          </ac:picMkLst>
        </pc:picChg>
        <pc:picChg chg="del">
          <ac:chgData name="Zainab Naweed" userId="b9295e812f45917a" providerId="LiveId" clId="{2C85DB2E-518A-44E9-AE7F-01B0CBC6E50A}" dt="2025-10-02T18:51:36.088" v="1489" actId="478"/>
          <ac:picMkLst>
            <pc:docMk/>
            <pc:sldMk cId="829753825" sldId="307"/>
            <ac:picMk id="81" creationId="{DA9534B3-EE24-41B9-439C-74378A6CD07C}"/>
          </ac:picMkLst>
        </pc:picChg>
        <pc:picChg chg="del">
          <ac:chgData name="Zainab Naweed" userId="b9295e812f45917a" providerId="LiveId" clId="{2C85DB2E-518A-44E9-AE7F-01B0CBC6E50A}" dt="2025-10-02T18:51:42.848" v="1491" actId="478"/>
          <ac:picMkLst>
            <pc:docMk/>
            <pc:sldMk cId="829753825" sldId="307"/>
            <ac:picMk id="89" creationId="{2403AB4A-33D6-8EC1-DBFC-297BBD269A2A}"/>
          </ac:picMkLst>
        </pc:picChg>
      </pc:sldChg>
      <pc:sldChg chg="addSp delSp modSp new del mod modClrScheme chgLayout">
        <pc:chgData name="Zainab Naweed" userId="b9295e812f45917a" providerId="LiveId" clId="{2C85DB2E-518A-44E9-AE7F-01B0CBC6E50A}" dt="2025-10-02T12:26:04.933" v="1233" actId="47"/>
        <pc:sldMkLst>
          <pc:docMk/>
          <pc:sldMk cId="1188219909" sldId="307"/>
        </pc:sldMkLst>
        <pc:spChg chg="add del">
          <ac:chgData name="Zainab Naweed" userId="b9295e812f45917a" providerId="LiveId" clId="{2C85DB2E-518A-44E9-AE7F-01B0CBC6E50A}" dt="2025-10-02T12:24:48.439" v="1227" actId="26606"/>
          <ac:spMkLst>
            <pc:docMk/>
            <pc:sldMk cId="1188219909" sldId="307"/>
            <ac:spMk id="2" creationId="{814062B0-B14B-F79D-396C-232DBAEA4D65}"/>
          </ac:spMkLst>
        </pc:spChg>
        <pc:spChg chg="add del">
          <ac:chgData name="Zainab Naweed" userId="b9295e812f45917a" providerId="LiveId" clId="{2C85DB2E-518A-44E9-AE7F-01B0CBC6E50A}" dt="2025-10-02T12:24:48.439" v="1227" actId="26606"/>
          <ac:spMkLst>
            <pc:docMk/>
            <pc:sldMk cId="1188219909" sldId="307"/>
            <ac:spMk id="3" creationId="{54F28555-0235-0CFF-FFB4-AAC2112E6CEC}"/>
          </ac:spMkLst>
        </pc:spChg>
        <pc:spChg chg="mod">
          <ac:chgData name="Zainab Naweed" userId="b9295e812f45917a" providerId="LiveId" clId="{2C85DB2E-518A-44E9-AE7F-01B0CBC6E50A}" dt="2025-10-02T12:25:28.039" v="1230" actId="26606"/>
          <ac:spMkLst>
            <pc:docMk/>
            <pc:sldMk cId="1188219909" sldId="307"/>
            <ac:spMk id="4" creationId="{7B10D427-2763-8EB9-66DA-33989FB8A8F2}"/>
          </ac:spMkLst>
        </pc:spChg>
        <pc:spChg chg="add del mod">
          <ac:chgData name="Zainab Naweed" userId="b9295e812f45917a" providerId="LiveId" clId="{2C85DB2E-518A-44E9-AE7F-01B0CBC6E50A}" dt="2025-10-02T12:25:28.039" v="1230" actId="26606"/>
          <ac:spMkLst>
            <pc:docMk/>
            <pc:sldMk cId="1188219909" sldId="307"/>
            <ac:spMk id="5" creationId="{1CD98CD2-08EE-F069-0938-F75DF69D531A}"/>
          </ac:spMkLst>
        </pc:spChg>
        <pc:spChg chg="add del mod">
          <ac:chgData name="Zainab Naweed" userId="b9295e812f45917a" providerId="LiveId" clId="{2C85DB2E-518A-44E9-AE7F-01B0CBC6E50A}" dt="2025-10-02T12:24:48.434" v="1226" actId="26606"/>
          <ac:spMkLst>
            <pc:docMk/>
            <pc:sldMk cId="1188219909" sldId="307"/>
            <ac:spMk id="12" creationId="{E0ADF01E-0601-4767-226A-BBA1F8E45D10}"/>
          </ac:spMkLst>
        </pc:spChg>
        <pc:spChg chg="add del mod">
          <ac:chgData name="Zainab Naweed" userId="b9295e812f45917a" providerId="LiveId" clId="{2C85DB2E-518A-44E9-AE7F-01B0CBC6E50A}" dt="2025-10-02T12:25:28.039" v="1230" actId="26606"/>
          <ac:spMkLst>
            <pc:docMk/>
            <pc:sldMk cId="1188219909" sldId="307"/>
            <ac:spMk id="14" creationId="{E593B5EB-D1B8-1C11-091E-7BEAB935637E}"/>
          </ac:spMkLst>
        </pc:spChg>
        <pc:spChg chg="add del mod">
          <ac:chgData name="Zainab Naweed" userId="b9295e812f45917a" providerId="LiveId" clId="{2C85DB2E-518A-44E9-AE7F-01B0CBC6E50A}" dt="2025-10-02T12:25:28.039" v="1230" actId="26606"/>
          <ac:spMkLst>
            <pc:docMk/>
            <pc:sldMk cId="1188219909" sldId="307"/>
            <ac:spMk id="15" creationId="{1F681738-00D1-8062-9692-9451B4FAC83B}"/>
          </ac:spMkLst>
        </pc:spChg>
        <pc:spChg chg="add del mod">
          <ac:chgData name="Zainab Naweed" userId="b9295e812f45917a" providerId="LiveId" clId="{2C85DB2E-518A-44E9-AE7F-01B0CBC6E50A}" dt="2025-10-02T12:25:28.039" v="1230" actId="26606"/>
          <ac:spMkLst>
            <pc:docMk/>
            <pc:sldMk cId="1188219909" sldId="307"/>
            <ac:spMk id="16" creationId="{52D4E34D-F76F-7AFD-DC1E-D40D3A33381F}"/>
          </ac:spMkLst>
        </pc:spChg>
        <pc:spChg chg="add del mod">
          <ac:chgData name="Zainab Naweed" userId="b9295e812f45917a" providerId="LiveId" clId="{2C85DB2E-518A-44E9-AE7F-01B0CBC6E50A}" dt="2025-10-02T12:25:28.024" v="1229" actId="26606"/>
          <ac:spMkLst>
            <pc:docMk/>
            <pc:sldMk cId="1188219909" sldId="307"/>
            <ac:spMk id="21" creationId="{CD755A7B-9E58-2CE1-F77E-39AE75B2D5BC}"/>
          </ac:spMkLst>
        </pc:spChg>
        <pc:spChg chg="add del mod">
          <ac:chgData name="Zainab Naweed" userId="b9295e812f45917a" providerId="LiveId" clId="{2C85DB2E-518A-44E9-AE7F-01B0CBC6E50A}" dt="2025-10-02T12:25:28.024" v="1229" actId="26606"/>
          <ac:spMkLst>
            <pc:docMk/>
            <pc:sldMk cId="1188219909" sldId="307"/>
            <ac:spMk id="23" creationId="{48ED17B6-584C-8154-5511-8A631A87AFDE}"/>
          </ac:spMkLst>
        </pc:spChg>
        <pc:spChg chg="add del mod">
          <ac:chgData name="Zainab Naweed" userId="b9295e812f45917a" providerId="LiveId" clId="{2C85DB2E-518A-44E9-AE7F-01B0CBC6E50A}" dt="2025-10-02T12:25:28.024" v="1229" actId="26606"/>
          <ac:spMkLst>
            <pc:docMk/>
            <pc:sldMk cId="1188219909" sldId="307"/>
            <ac:spMk id="25" creationId="{86C9C776-A2AA-7724-84C8-18A67D018FCA}"/>
          </ac:spMkLst>
        </pc:spChg>
        <pc:spChg chg="add del mod">
          <ac:chgData name="Zainab Naweed" userId="b9295e812f45917a" providerId="LiveId" clId="{2C85DB2E-518A-44E9-AE7F-01B0CBC6E50A}" dt="2025-10-02T12:25:28.024" v="1229" actId="26606"/>
          <ac:spMkLst>
            <pc:docMk/>
            <pc:sldMk cId="1188219909" sldId="307"/>
            <ac:spMk id="27" creationId="{11C4BEDE-9FF7-AF5E-A127-6C0DFA4F0D83}"/>
          </ac:spMkLst>
        </pc:spChg>
        <pc:spChg chg="add mod">
          <ac:chgData name="Zainab Naweed" userId="b9295e812f45917a" providerId="LiveId" clId="{2C85DB2E-518A-44E9-AE7F-01B0CBC6E50A}" dt="2025-10-02T12:25:28.039" v="1230" actId="26606"/>
          <ac:spMkLst>
            <pc:docMk/>
            <pc:sldMk cId="1188219909" sldId="307"/>
            <ac:spMk id="29" creationId="{6D7E896F-DEFB-563C-0FA4-58594F2874CB}"/>
          </ac:spMkLst>
        </pc:spChg>
        <pc:spChg chg="add mod">
          <ac:chgData name="Zainab Naweed" userId="b9295e812f45917a" providerId="LiveId" clId="{2C85DB2E-518A-44E9-AE7F-01B0CBC6E50A}" dt="2025-10-02T12:25:28.039" v="1230" actId="26606"/>
          <ac:spMkLst>
            <pc:docMk/>
            <pc:sldMk cId="1188219909" sldId="307"/>
            <ac:spMk id="30" creationId="{899C6DD9-AAA6-7276-7628-2E22444C4B93}"/>
          </ac:spMkLst>
        </pc:spChg>
        <pc:spChg chg="add mod">
          <ac:chgData name="Zainab Naweed" userId="b9295e812f45917a" providerId="LiveId" clId="{2C85DB2E-518A-44E9-AE7F-01B0CBC6E50A}" dt="2025-10-02T12:25:28.039" v="1230" actId="26606"/>
          <ac:spMkLst>
            <pc:docMk/>
            <pc:sldMk cId="1188219909" sldId="307"/>
            <ac:spMk id="31" creationId="{3F013DC7-9CAF-BE1A-A232-EB5A08CE6766}"/>
          </ac:spMkLst>
        </pc:spChg>
      </pc:sldChg>
      <pc:sldChg chg="new del">
        <pc:chgData name="Zainab Naweed" userId="b9295e812f45917a" providerId="LiveId" clId="{2C85DB2E-518A-44E9-AE7F-01B0CBC6E50A}" dt="2025-10-02T12:24:23.755" v="1223" actId="680"/>
        <pc:sldMkLst>
          <pc:docMk/>
          <pc:sldMk cId="2311103492" sldId="307"/>
        </pc:sldMkLst>
      </pc:sldChg>
      <pc:sldChg chg="add del">
        <pc:chgData name="Zainab Naweed" userId="b9295e812f45917a" providerId="LiveId" clId="{2C85DB2E-518A-44E9-AE7F-01B0CBC6E50A}" dt="2025-10-02T19:26:59.668" v="1588" actId="2890"/>
        <pc:sldMkLst>
          <pc:docMk/>
          <pc:sldMk cId="588896982" sldId="308"/>
        </pc:sldMkLst>
      </pc:sldChg>
      <pc:sldChg chg="modSp add mod modClrScheme chgLayout">
        <pc:chgData name="Zainab Naweed" userId="b9295e812f45917a" providerId="LiveId" clId="{2C85DB2E-518A-44E9-AE7F-01B0CBC6E50A}" dt="2025-10-02T19:27:33.804" v="1591" actId="26606"/>
        <pc:sldMkLst>
          <pc:docMk/>
          <pc:sldMk cId="3782200611" sldId="308"/>
        </pc:sldMkLst>
        <pc:spChg chg="ord">
          <ac:chgData name="Zainab Naweed" userId="b9295e812f45917a" providerId="LiveId" clId="{2C85DB2E-518A-44E9-AE7F-01B0CBC6E50A}" dt="2025-10-02T19:27:33.804" v="1591" actId="26606"/>
          <ac:spMkLst>
            <pc:docMk/>
            <pc:sldMk cId="3782200611" sldId="308"/>
            <ac:spMk id="3" creationId="{F7390640-D9FC-4F42-070C-FF8DDC2A8987}"/>
          </ac:spMkLst>
        </pc:spChg>
        <pc:spChg chg="mod">
          <ac:chgData name="Zainab Naweed" userId="b9295e812f45917a" providerId="LiveId" clId="{2C85DB2E-518A-44E9-AE7F-01B0CBC6E50A}" dt="2025-10-02T19:27:33.804" v="1591" actId="26606"/>
          <ac:spMkLst>
            <pc:docMk/>
            <pc:sldMk cId="3782200611" sldId="308"/>
            <ac:spMk id="10" creationId="{0756B37F-B224-3AB9-9D2C-05552ADB37EB}"/>
          </ac:spMkLst>
        </pc:spChg>
        <pc:spChg chg="mod">
          <ac:chgData name="Zainab Naweed" userId="b9295e812f45917a" providerId="LiveId" clId="{2C85DB2E-518A-44E9-AE7F-01B0CBC6E50A}" dt="2025-10-02T19:27:33.804" v="1591" actId="26606"/>
          <ac:spMkLst>
            <pc:docMk/>
            <pc:sldMk cId="3782200611" sldId="308"/>
            <ac:spMk id="21" creationId="{7723CA0B-AED1-9AF9-AEED-3CFE0407358D}"/>
          </ac:spMkLst>
        </pc:spChg>
        <pc:spChg chg="mod ord">
          <ac:chgData name="Zainab Naweed" userId="b9295e812f45917a" providerId="LiveId" clId="{2C85DB2E-518A-44E9-AE7F-01B0CBC6E50A}" dt="2025-10-02T19:27:33.804" v="1591" actId="26606"/>
          <ac:spMkLst>
            <pc:docMk/>
            <pc:sldMk cId="3782200611" sldId="308"/>
            <ac:spMk id="24" creationId="{2D3381C0-3075-FD56-0DC9-48400C465405}"/>
          </ac:spMkLst>
        </pc:spChg>
        <pc:picChg chg="mod">
          <ac:chgData name="Zainab Naweed" userId="b9295e812f45917a" providerId="LiveId" clId="{2C85DB2E-518A-44E9-AE7F-01B0CBC6E50A}" dt="2025-10-02T19:27:33.804" v="1591" actId="26606"/>
          <ac:picMkLst>
            <pc:docMk/>
            <pc:sldMk cId="3782200611" sldId="308"/>
            <ac:picMk id="32" creationId="{FE0999B3-7F64-2A99-08B8-BF1EA62CCDC7}"/>
          </ac:picMkLst>
        </pc:picChg>
        <pc:picChg chg="mod">
          <ac:chgData name="Zainab Naweed" userId="b9295e812f45917a" providerId="LiveId" clId="{2C85DB2E-518A-44E9-AE7F-01B0CBC6E50A}" dt="2025-10-02T19:27:33.804" v="1591" actId="26606"/>
          <ac:picMkLst>
            <pc:docMk/>
            <pc:sldMk cId="3782200611" sldId="308"/>
            <ac:picMk id="37" creationId="{4CE223A1-4DA1-A16B-FB3E-25F697C86683}"/>
          </ac:picMkLst>
        </pc:picChg>
      </pc:sldChg>
      <pc:sldChg chg="new del">
        <pc:chgData name="Zainab Naweed" userId="b9295e812f45917a" providerId="LiveId" clId="{2C85DB2E-518A-44E9-AE7F-01B0CBC6E50A}" dt="2025-10-02T19:29:00.429" v="1594" actId="680"/>
        <pc:sldMkLst>
          <pc:docMk/>
          <pc:sldMk cId="2858727104" sldId="309"/>
        </pc:sldMkLst>
      </pc:sldChg>
      <pc:sldChg chg="addSp delSp modSp new mod modClrScheme chgLayout">
        <pc:chgData name="Zainab Naweed" userId="b9295e812f45917a" providerId="LiveId" clId="{2C85DB2E-518A-44E9-AE7F-01B0CBC6E50A}" dt="2025-10-03T08:50:29.393" v="2045" actId="20577"/>
        <pc:sldMkLst>
          <pc:docMk/>
          <pc:sldMk cId="4033453912" sldId="309"/>
        </pc:sldMkLst>
        <pc:spChg chg="del">
          <ac:chgData name="Zainab Naweed" userId="b9295e812f45917a" providerId="LiveId" clId="{2C85DB2E-518A-44E9-AE7F-01B0CBC6E50A}" dt="2025-10-02T19:31:42.831" v="1596" actId="931"/>
          <ac:spMkLst>
            <pc:docMk/>
            <pc:sldMk cId="4033453912" sldId="309"/>
            <ac:spMk id="2" creationId="{AB4C08FE-E5C7-59B7-068E-178DF2FCF85F}"/>
          </ac:spMkLst>
        </pc:spChg>
        <pc:spChg chg="add del mod">
          <ac:chgData name="Zainab Naweed" userId="b9295e812f45917a" providerId="LiveId" clId="{2C85DB2E-518A-44E9-AE7F-01B0CBC6E50A}" dt="2025-10-02T19:36:40.698" v="1649" actId="14100"/>
          <ac:spMkLst>
            <pc:docMk/>
            <pc:sldMk cId="4033453912" sldId="309"/>
            <ac:spMk id="3" creationId="{EE75725B-610A-F72F-CDED-A98A1E305387}"/>
          </ac:spMkLst>
        </pc:spChg>
        <pc:spChg chg="add del">
          <ac:chgData name="Zainab Naweed" userId="b9295e812f45917a" providerId="LiveId" clId="{2C85DB2E-518A-44E9-AE7F-01B0CBC6E50A}" dt="2025-10-02T19:34:54.825" v="1615" actId="478"/>
          <ac:spMkLst>
            <pc:docMk/>
            <pc:sldMk cId="4033453912" sldId="309"/>
            <ac:spMk id="4" creationId="{9D6A2B35-6729-9EE1-46BE-05D8D513DEAC}"/>
          </ac:spMkLst>
        </pc:spChg>
        <pc:spChg chg="add del mod">
          <ac:chgData name="Zainab Naweed" userId="b9295e812f45917a" providerId="LiveId" clId="{2C85DB2E-518A-44E9-AE7F-01B0CBC6E50A}" dt="2025-10-02T19:32:47.759" v="1599" actId="931"/>
          <ac:spMkLst>
            <pc:docMk/>
            <pc:sldMk cId="4033453912" sldId="309"/>
            <ac:spMk id="8" creationId="{02DEB14C-73C4-46C9-6AA9-8C6897EF9CA7}"/>
          </ac:spMkLst>
        </pc:spChg>
        <pc:spChg chg="add del mod">
          <ac:chgData name="Zainab Naweed" userId="b9295e812f45917a" providerId="LiveId" clId="{2C85DB2E-518A-44E9-AE7F-01B0CBC6E50A}" dt="2025-10-02T19:33:38.383" v="1609" actId="931"/>
          <ac:spMkLst>
            <pc:docMk/>
            <pc:sldMk cId="4033453912" sldId="309"/>
            <ac:spMk id="12" creationId="{B71BBA88-6740-18A5-D3F1-731DE5BA53A4}"/>
          </ac:spMkLst>
        </pc:spChg>
        <pc:spChg chg="add del mod">
          <ac:chgData name="Zainab Naweed" userId="b9295e812f45917a" providerId="LiveId" clId="{2C85DB2E-518A-44E9-AE7F-01B0CBC6E50A}" dt="2025-10-02T19:34:22.060" v="1611" actId="931"/>
          <ac:spMkLst>
            <pc:docMk/>
            <pc:sldMk cId="4033453912" sldId="309"/>
            <ac:spMk id="16" creationId="{AF5D85AF-991A-F837-54CA-53B1B2B88D72}"/>
          </ac:spMkLst>
        </pc:spChg>
        <pc:spChg chg="add del mod">
          <ac:chgData name="Zainab Naweed" userId="b9295e812f45917a" providerId="LiveId" clId="{2C85DB2E-518A-44E9-AE7F-01B0CBC6E50A}" dt="2025-10-02T19:33:31.582" v="1605" actId="26606"/>
          <ac:spMkLst>
            <pc:docMk/>
            <pc:sldMk cId="4033453912" sldId="309"/>
            <ac:spMk id="19" creationId="{78CBE1B8-7225-31DC-F701-E83F6284C6D1}"/>
          </ac:spMkLst>
        </pc:spChg>
        <pc:spChg chg="add del mod">
          <ac:chgData name="Zainab Naweed" userId="b9295e812f45917a" providerId="LiveId" clId="{2C85DB2E-518A-44E9-AE7F-01B0CBC6E50A}" dt="2025-10-02T19:34:47.735" v="1614" actId="26606"/>
          <ac:spMkLst>
            <pc:docMk/>
            <pc:sldMk cId="4033453912" sldId="309"/>
            <ac:spMk id="20" creationId="{F484267E-64E5-FB8F-640D-7023DBDCDA86}"/>
          </ac:spMkLst>
        </pc:spChg>
        <pc:spChg chg="add del mod">
          <ac:chgData name="Zainab Naweed" userId="b9295e812f45917a" providerId="LiveId" clId="{2C85DB2E-518A-44E9-AE7F-01B0CBC6E50A}" dt="2025-10-02T19:33:31.582" v="1605" actId="26606"/>
          <ac:spMkLst>
            <pc:docMk/>
            <pc:sldMk cId="4033453912" sldId="309"/>
            <ac:spMk id="21" creationId="{A194A46D-19E7-0A03-07F9-51473D7E90F8}"/>
          </ac:spMkLst>
        </pc:spChg>
        <pc:spChg chg="add del mod">
          <ac:chgData name="Zainab Naweed" userId="b9295e812f45917a" providerId="LiveId" clId="{2C85DB2E-518A-44E9-AE7F-01B0CBC6E50A}" dt="2025-10-02T19:38:35.465" v="1664"/>
          <ac:spMkLst>
            <pc:docMk/>
            <pc:sldMk cId="4033453912" sldId="309"/>
            <ac:spMk id="22" creationId="{11678048-E357-69B3-68DB-A78C903C6C5E}"/>
          </ac:spMkLst>
        </pc:spChg>
        <pc:spChg chg="add del mod">
          <ac:chgData name="Zainab Naweed" userId="b9295e812f45917a" providerId="LiveId" clId="{2C85DB2E-518A-44E9-AE7F-01B0CBC6E50A}" dt="2025-10-02T19:33:34.022" v="1607" actId="26606"/>
          <ac:spMkLst>
            <pc:docMk/>
            <pc:sldMk cId="4033453912" sldId="309"/>
            <ac:spMk id="23" creationId="{DD8C48EC-8BD8-E31E-5DFE-927758DBBE70}"/>
          </ac:spMkLst>
        </pc:spChg>
        <pc:spChg chg="add del mod">
          <ac:chgData name="Zainab Naweed" userId="b9295e812f45917a" providerId="LiveId" clId="{2C85DB2E-518A-44E9-AE7F-01B0CBC6E50A}" dt="2025-10-02T19:33:34.022" v="1607" actId="26606"/>
          <ac:spMkLst>
            <pc:docMk/>
            <pc:sldMk cId="4033453912" sldId="309"/>
            <ac:spMk id="24" creationId="{300BF1FD-D4F4-71E1-E6B5-CE7EE803068B}"/>
          </ac:spMkLst>
        </pc:spChg>
        <pc:spChg chg="add del mod">
          <ac:chgData name="Zainab Naweed" userId="b9295e812f45917a" providerId="LiveId" clId="{2C85DB2E-518A-44E9-AE7F-01B0CBC6E50A}" dt="2025-10-02T19:34:47.735" v="1614" actId="26606"/>
          <ac:spMkLst>
            <pc:docMk/>
            <pc:sldMk cId="4033453912" sldId="309"/>
            <ac:spMk id="25" creationId="{33B3E490-EC04-3B48-FF64-658921C7D525}"/>
          </ac:spMkLst>
        </pc:spChg>
        <pc:spChg chg="add del mod">
          <ac:chgData name="Zainab Naweed" userId="b9295e812f45917a" providerId="LiveId" clId="{2C85DB2E-518A-44E9-AE7F-01B0CBC6E50A}" dt="2025-10-02T19:37:56.014" v="1657"/>
          <ac:spMkLst>
            <pc:docMk/>
            <pc:sldMk cId="4033453912" sldId="309"/>
            <ac:spMk id="26" creationId="{30A4C702-FF0D-79F6-945D-27C264CFD22E}"/>
          </ac:spMkLst>
        </pc:spChg>
        <pc:spChg chg="add mod">
          <ac:chgData name="Zainab Naweed" userId="b9295e812f45917a" providerId="LiveId" clId="{2C85DB2E-518A-44E9-AE7F-01B0CBC6E50A}" dt="2025-10-02T19:37:45.253" v="1654"/>
          <ac:spMkLst>
            <pc:docMk/>
            <pc:sldMk cId="4033453912" sldId="309"/>
            <ac:spMk id="27" creationId="{E6497AAF-6A82-A726-370B-548242E7F23A}"/>
          </ac:spMkLst>
        </pc:spChg>
        <pc:spChg chg="add del mod">
          <ac:chgData name="Zainab Naweed" userId="b9295e812f45917a" providerId="LiveId" clId="{2C85DB2E-518A-44E9-AE7F-01B0CBC6E50A}" dt="2025-10-02T19:38:05.546" v="1659" actId="478"/>
          <ac:spMkLst>
            <pc:docMk/>
            <pc:sldMk cId="4033453912" sldId="309"/>
            <ac:spMk id="28" creationId="{046C8D9B-1375-780F-A1AB-F92A6AA55660}"/>
          </ac:spMkLst>
        </pc:spChg>
        <pc:spChg chg="add mod">
          <ac:chgData name="Zainab Naweed" userId="b9295e812f45917a" providerId="LiveId" clId="{2C85DB2E-518A-44E9-AE7F-01B0CBC6E50A}" dt="2025-10-03T08:50:29.393" v="2045" actId="20577"/>
          <ac:spMkLst>
            <pc:docMk/>
            <pc:sldMk cId="4033453912" sldId="309"/>
            <ac:spMk id="30" creationId="{24236997-FAF8-7A93-C6B5-32E47A4F415B}"/>
          </ac:spMkLst>
        </pc:spChg>
        <pc:spChg chg="add del mod">
          <ac:chgData name="Zainab Naweed" userId="b9295e812f45917a" providerId="LiveId" clId="{2C85DB2E-518A-44E9-AE7F-01B0CBC6E50A}" dt="2025-10-03T08:50:03.872" v="2042" actId="478"/>
          <ac:spMkLst>
            <pc:docMk/>
            <pc:sldMk cId="4033453912" sldId="309"/>
            <ac:spMk id="32" creationId="{7A1D9D56-7771-BE5A-5EEA-852D211B1673}"/>
          </ac:spMkLst>
        </pc:spChg>
        <pc:picChg chg="add del mod">
          <ac:chgData name="Zainab Naweed" userId="b9295e812f45917a" providerId="LiveId" clId="{2C85DB2E-518A-44E9-AE7F-01B0CBC6E50A}" dt="2025-10-02T19:31:47.718" v="1598" actId="478"/>
          <ac:picMkLst>
            <pc:docMk/>
            <pc:sldMk cId="4033453912" sldId="309"/>
            <ac:picMk id="6" creationId="{84FE5A63-2B50-ABD7-EAF1-C7A2D1C2C8A8}"/>
          </ac:picMkLst>
        </pc:picChg>
        <pc:picChg chg="add del mod">
          <ac:chgData name="Zainab Naweed" userId="b9295e812f45917a" providerId="LiveId" clId="{2C85DB2E-518A-44E9-AE7F-01B0CBC6E50A}" dt="2025-10-02T19:32:54.799" v="1602" actId="478"/>
          <ac:picMkLst>
            <pc:docMk/>
            <pc:sldMk cId="4033453912" sldId="309"/>
            <ac:picMk id="10" creationId="{8F1B9565-F581-66AB-3E85-8856B52B38E7}"/>
          </ac:picMkLst>
        </pc:picChg>
        <pc:picChg chg="add del mod">
          <ac:chgData name="Zainab Naweed" userId="b9295e812f45917a" providerId="LiveId" clId="{2C85DB2E-518A-44E9-AE7F-01B0CBC6E50A}" dt="2025-10-02T19:33:41.885" v="1610" actId="478"/>
          <ac:picMkLst>
            <pc:docMk/>
            <pc:sldMk cId="4033453912" sldId="309"/>
            <ac:picMk id="14" creationId="{5B65712D-C3A3-EA62-3A2C-9969BDACEDD8}"/>
          </ac:picMkLst>
        </pc:picChg>
        <pc:picChg chg="add mod">
          <ac:chgData name="Zainab Naweed" userId="b9295e812f45917a" providerId="LiveId" clId="{2C85DB2E-518A-44E9-AE7F-01B0CBC6E50A}" dt="2025-10-02T19:34:47.735" v="1614" actId="26606"/>
          <ac:picMkLst>
            <pc:docMk/>
            <pc:sldMk cId="4033453912" sldId="309"/>
            <ac:picMk id="18" creationId="{85AF2F1A-014F-28BD-5DE5-6B2A90EAC038}"/>
          </ac:picMkLst>
        </pc:picChg>
      </pc:sldChg>
      <pc:sldChg chg="addSp delSp modSp new mod modClrScheme chgLayout">
        <pc:chgData name="Zainab Naweed" userId="b9295e812f45917a" providerId="LiveId" clId="{2C85DB2E-518A-44E9-AE7F-01B0CBC6E50A}" dt="2025-10-02T20:01:22.160" v="1685" actId="26606"/>
        <pc:sldMkLst>
          <pc:docMk/>
          <pc:sldMk cId="291966486" sldId="310"/>
        </pc:sldMkLst>
        <pc:spChg chg="del">
          <ac:chgData name="Zainab Naweed" userId="b9295e812f45917a" providerId="LiveId" clId="{2C85DB2E-518A-44E9-AE7F-01B0CBC6E50A}" dt="2025-10-02T20:00:21.442" v="1681" actId="22"/>
          <ac:spMkLst>
            <pc:docMk/>
            <pc:sldMk cId="291966486" sldId="310"/>
            <ac:spMk id="2" creationId="{6BBC6B8E-3603-7F5E-0ACE-FE3464C707C9}"/>
          </ac:spMkLst>
        </pc:spChg>
        <pc:picChg chg="add mod ord">
          <ac:chgData name="Zainab Naweed" userId="b9295e812f45917a" providerId="LiveId" clId="{2C85DB2E-518A-44E9-AE7F-01B0CBC6E50A}" dt="2025-10-02T20:01:22.160" v="1685" actId="26606"/>
          <ac:picMkLst>
            <pc:docMk/>
            <pc:sldMk cId="291966486" sldId="310"/>
            <ac:picMk id="4" creationId="{D161B659-3808-34B6-0B89-ECE3E6118BF4}"/>
          </ac:picMkLst>
        </pc:picChg>
      </pc:sldChg>
      <pc:sldChg chg="addSp delSp modSp new mod modMedia modClrScheme delAnim chgLayout">
        <pc:chgData name="Zainab Naweed" userId="b9295e812f45917a" providerId="LiveId" clId="{2C85DB2E-518A-44E9-AE7F-01B0CBC6E50A}" dt="2025-10-03T06:08:53.121" v="1930" actId="26606"/>
        <pc:sldMkLst>
          <pc:docMk/>
          <pc:sldMk cId="16618953" sldId="311"/>
        </pc:sldMkLst>
        <pc:spChg chg="add del">
          <ac:chgData name="Zainab Naweed" userId="b9295e812f45917a" providerId="LiveId" clId="{2C85DB2E-518A-44E9-AE7F-01B0CBC6E50A}" dt="2025-10-02T20:10:18.947" v="1692" actId="931"/>
          <ac:spMkLst>
            <pc:docMk/>
            <pc:sldMk cId="16618953" sldId="311"/>
            <ac:spMk id="2" creationId="{66B42F86-C1B1-057A-B48B-2EAF8FC04CF6}"/>
          </ac:spMkLst>
        </pc:spChg>
        <pc:spChg chg="add del mod">
          <ac:chgData name="Zainab Naweed" userId="b9295e812f45917a" providerId="LiveId" clId="{2C85DB2E-518A-44E9-AE7F-01B0CBC6E50A}" dt="2025-10-03T06:08:53.121" v="1930" actId="26606"/>
          <ac:spMkLst>
            <pc:docMk/>
            <pc:sldMk cId="16618953" sldId="311"/>
            <ac:spMk id="3" creationId="{BA33419A-568D-7A0C-1FC1-7BF734042EBF}"/>
          </ac:spMkLst>
        </pc:spChg>
        <pc:spChg chg="add del">
          <ac:chgData name="Zainab Naweed" userId="b9295e812f45917a" providerId="LiveId" clId="{2C85DB2E-518A-44E9-AE7F-01B0CBC6E50A}" dt="2025-10-02T20:12:50.345" v="1712" actId="26606"/>
          <ac:spMkLst>
            <pc:docMk/>
            <pc:sldMk cId="16618953" sldId="311"/>
            <ac:spMk id="4" creationId="{87BFB94F-D4EF-012E-9B1C-7B9EF07965D0}"/>
          </ac:spMkLst>
        </pc:spChg>
        <pc:spChg chg="add del mod">
          <ac:chgData name="Zainab Naweed" userId="b9295e812f45917a" providerId="LiveId" clId="{2C85DB2E-518A-44E9-AE7F-01B0CBC6E50A}" dt="2025-10-02T20:12:50.345" v="1712" actId="26606"/>
          <ac:spMkLst>
            <pc:docMk/>
            <pc:sldMk cId="16618953" sldId="311"/>
            <ac:spMk id="8" creationId="{78BB6FA3-F1B7-C63E-CECB-9830F92B1614}"/>
          </ac:spMkLst>
        </pc:spChg>
        <pc:spChg chg="add del mod">
          <ac:chgData name="Zainab Naweed" userId="b9295e812f45917a" providerId="LiveId" clId="{2C85DB2E-518A-44E9-AE7F-01B0CBC6E50A}" dt="2025-10-02T20:06:08.046" v="1691" actId="26606"/>
          <ac:spMkLst>
            <pc:docMk/>
            <pc:sldMk cId="16618953" sldId="311"/>
            <ac:spMk id="9" creationId="{4091AF0F-5646-51C7-DDAC-45089EA279C0}"/>
          </ac:spMkLst>
        </pc:spChg>
        <pc:spChg chg="add del mod">
          <ac:chgData name="Zainab Naweed" userId="b9295e812f45917a" providerId="LiveId" clId="{2C85DB2E-518A-44E9-AE7F-01B0CBC6E50A}" dt="2025-10-02T20:06:08.046" v="1691" actId="26606"/>
          <ac:spMkLst>
            <pc:docMk/>
            <pc:sldMk cId="16618953" sldId="311"/>
            <ac:spMk id="11" creationId="{6A5F7DBC-5218-27E2-A693-279158CCAB4A}"/>
          </ac:spMkLst>
        </pc:spChg>
        <pc:spChg chg="add del mod">
          <ac:chgData name="Zainab Naweed" userId="b9295e812f45917a" providerId="LiveId" clId="{2C85DB2E-518A-44E9-AE7F-01B0CBC6E50A}" dt="2025-10-03T05:48:41.205" v="1827" actId="478"/>
          <ac:spMkLst>
            <pc:docMk/>
            <pc:sldMk cId="16618953" sldId="311"/>
            <ac:spMk id="12" creationId="{9AFDA589-37F0-D7D3-899F-88F75F712C87}"/>
          </ac:spMkLst>
        </pc:spChg>
        <pc:spChg chg="add del mod">
          <ac:chgData name="Zainab Naweed" userId="b9295e812f45917a" providerId="LiveId" clId="{2C85DB2E-518A-44E9-AE7F-01B0CBC6E50A}" dt="2025-10-02T20:06:08.046" v="1691" actId="26606"/>
          <ac:spMkLst>
            <pc:docMk/>
            <pc:sldMk cId="16618953" sldId="311"/>
            <ac:spMk id="13" creationId="{5E747005-662C-B5D3-2437-FE8696F89F5F}"/>
          </ac:spMkLst>
        </pc:spChg>
        <pc:spChg chg="add del">
          <ac:chgData name="Zainab Naweed" userId="b9295e812f45917a" providerId="LiveId" clId="{2C85DB2E-518A-44E9-AE7F-01B0CBC6E50A}" dt="2025-10-02T20:12:50.293" v="1711" actId="26606"/>
          <ac:spMkLst>
            <pc:docMk/>
            <pc:sldMk cId="16618953" sldId="311"/>
            <ac:spMk id="14" creationId="{4A51E984-5ED2-6594-AE9B-BA69A6B26D70}"/>
          </ac:spMkLst>
        </pc:spChg>
        <pc:spChg chg="add del mod">
          <ac:chgData name="Zainab Naweed" userId="b9295e812f45917a" providerId="LiveId" clId="{2C85DB2E-518A-44E9-AE7F-01B0CBC6E50A}" dt="2025-10-02T20:06:08.046" v="1691" actId="26606"/>
          <ac:spMkLst>
            <pc:docMk/>
            <pc:sldMk cId="16618953" sldId="311"/>
            <ac:spMk id="15" creationId="{15A7AD9B-2ADF-D4EE-72E4-32B619662159}"/>
          </ac:spMkLst>
        </pc:spChg>
        <pc:spChg chg="add del">
          <ac:chgData name="Zainab Naweed" userId="b9295e812f45917a" providerId="LiveId" clId="{2C85DB2E-518A-44E9-AE7F-01B0CBC6E50A}" dt="2025-10-03T05:36:34.878" v="1715" actId="26606"/>
          <ac:spMkLst>
            <pc:docMk/>
            <pc:sldMk cId="16618953" sldId="311"/>
            <ac:spMk id="17" creationId="{BC15631D-47A3-1605-B524-D341784C382D}"/>
          </ac:spMkLst>
        </pc:spChg>
        <pc:spChg chg="add mod">
          <ac:chgData name="Zainab Naweed" userId="b9295e812f45917a" providerId="LiveId" clId="{2C85DB2E-518A-44E9-AE7F-01B0CBC6E50A}" dt="2025-10-03T05:48:15.980" v="1822"/>
          <ac:spMkLst>
            <pc:docMk/>
            <pc:sldMk cId="16618953" sldId="311"/>
            <ac:spMk id="18" creationId="{CDFE0FA3-20C3-CE25-B20C-B20D604BCDC7}"/>
          </ac:spMkLst>
        </pc:spChg>
        <pc:spChg chg="add del mod">
          <ac:chgData name="Zainab Naweed" userId="b9295e812f45917a" providerId="LiveId" clId="{2C85DB2E-518A-44E9-AE7F-01B0CBC6E50A}" dt="2025-10-03T05:52:38.141" v="1887" actId="478"/>
          <ac:spMkLst>
            <pc:docMk/>
            <pc:sldMk cId="16618953" sldId="311"/>
            <ac:spMk id="19" creationId="{5BD135E4-5C29-2B67-5277-7F9A04D42897}"/>
          </ac:spMkLst>
        </pc:spChg>
        <pc:spChg chg="add mod">
          <ac:chgData name="Zainab Naweed" userId="b9295e812f45917a" providerId="LiveId" clId="{2C85DB2E-518A-44E9-AE7F-01B0CBC6E50A}" dt="2025-10-03T05:52:25.343" v="1883"/>
          <ac:spMkLst>
            <pc:docMk/>
            <pc:sldMk cId="16618953" sldId="311"/>
            <ac:spMk id="20" creationId="{0F38DFD1-A908-C969-13FB-6A5879E2BDB0}"/>
          </ac:spMkLst>
        </pc:spChg>
        <pc:spChg chg="add mod">
          <ac:chgData name="Zainab Naweed" userId="b9295e812f45917a" providerId="LiveId" clId="{2C85DB2E-518A-44E9-AE7F-01B0CBC6E50A}" dt="2025-10-03T05:52:31.216" v="1885"/>
          <ac:spMkLst>
            <pc:docMk/>
            <pc:sldMk cId="16618953" sldId="311"/>
            <ac:spMk id="21" creationId="{74E311E9-B826-B872-7AFF-F546AE312C4B}"/>
          </ac:spMkLst>
        </pc:spChg>
        <pc:spChg chg="add del mod">
          <ac:chgData name="Zainab Naweed" userId="b9295e812f45917a" providerId="LiveId" clId="{2C85DB2E-518A-44E9-AE7F-01B0CBC6E50A}" dt="2025-10-03T05:36:34.850" v="1714" actId="26606"/>
          <ac:spMkLst>
            <pc:docMk/>
            <pc:sldMk cId="16618953" sldId="311"/>
            <ac:spMk id="22" creationId="{636EF451-BE7A-40FA-B2BB-208EBFA38D9C}"/>
          </ac:spMkLst>
        </pc:spChg>
        <pc:spChg chg="add del mod">
          <ac:chgData name="Zainab Naweed" userId="b9295e812f45917a" providerId="LiveId" clId="{2C85DB2E-518A-44E9-AE7F-01B0CBC6E50A}" dt="2025-10-03T05:52:56.783" v="1891" actId="478"/>
          <ac:spMkLst>
            <pc:docMk/>
            <pc:sldMk cId="16618953" sldId="311"/>
            <ac:spMk id="23" creationId="{B5D11C6C-01D8-6FDF-BE72-3A28B0E35549}"/>
          </ac:spMkLst>
        </pc:spChg>
        <pc:spChg chg="add mod">
          <ac:chgData name="Zainab Naweed" userId="b9295e812f45917a" providerId="LiveId" clId="{2C85DB2E-518A-44E9-AE7F-01B0CBC6E50A}" dt="2025-10-03T06:08:53.121" v="1930" actId="26606"/>
          <ac:spMkLst>
            <pc:docMk/>
            <pc:sldMk cId="16618953" sldId="311"/>
            <ac:spMk id="24" creationId="{02B43920-5E39-36FF-C400-7243E41FD047}"/>
          </ac:spMkLst>
        </pc:spChg>
        <pc:spChg chg="add del mod">
          <ac:chgData name="Zainab Naweed" userId="b9295e812f45917a" providerId="LiveId" clId="{2C85DB2E-518A-44E9-AE7F-01B0CBC6E50A}" dt="2025-10-03T06:08:53.121" v="1930" actId="26606"/>
          <ac:spMkLst>
            <pc:docMk/>
            <pc:sldMk cId="16618953" sldId="311"/>
            <ac:spMk id="29" creationId="{48A2E72F-C944-E7E9-B2E3-E57AEEA5BA49}"/>
          </ac:spMkLst>
        </pc:spChg>
        <pc:picChg chg="add del mod">
          <ac:chgData name="Zainab Naweed" userId="b9295e812f45917a" providerId="LiveId" clId="{2C85DB2E-518A-44E9-AE7F-01B0CBC6E50A}" dt="2025-10-02T20:10:51.546" v="1695" actId="478"/>
          <ac:picMkLst>
            <pc:docMk/>
            <pc:sldMk cId="16618953" sldId="311"/>
            <ac:picMk id="6" creationId="{20451AE0-57B8-8556-F04F-1D49547A08BC}"/>
          </ac:picMkLst>
        </pc:picChg>
        <pc:picChg chg="add del mod">
          <ac:chgData name="Zainab Naweed" userId="b9295e812f45917a" providerId="LiveId" clId="{2C85DB2E-518A-44E9-AE7F-01B0CBC6E50A}" dt="2025-10-02T20:12:50.293" v="1711" actId="26606"/>
          <ac:picMkLst>
            <pc:docMk/>
            <pc:sldMk cId="16618953" sldId="311"/>
            <ac:picMk id="10" creationId="{E293DBFA-F0DE-0058-3E57-10328205D13F}"/>
          </ac:picMkLst>
        </pc:picChg>
        <pc:picChg chg="add del mod ord">
          <ac:chgData name="Zainab Naweed" userId="b9295e812f45917a" providerId="LiveId" clId="{2C85DB2E-518A-44E9-AE7F-01B0CBC6E50A}" dt="2025-10-03T06:08:53.121" v="1930" actId="26606"/>
          <ac:picMkLst>
            <pc:docMk/>
            <pc:sldMk cId="16618953" sldId="311"/>
            <ac:picMk id="16" creationId="{F7DEF621-FD78-785B-8557-F8329CE947D7}"/>
          </ac:picMkLst>
        </pc:picChg>
        <pc:picChg chg="add del mod">
          <ac:chgData name="Zainab Naweed" userId="b9295e812f45917a" providerId="LiveId" clId="{2C85DB2E-518A-44E9-AE7F-01B0CBC6E50A}" dt="2025-10-03T06:05:31.140" v="1928" actId="478"/>
          <ac:picMkLst>
            <pc:docMk/>
            <pc:sldMk cId="16618953" sldId="311"/>
            <ac:picMk id="26" creationId="{7B7E6537-C2DA-D147-A7BC-D00AD2EE5052}"/>
          </ac:picMkLst>
        </pc:picChg>
      </pc:sldChg>
      <pc:sldChg chg="modSp add del mod modClrScheme chgLayout">
        <pc:chgData name="Zainab Naweed" userId="b9295e812f45917a" providerId="LiveId" clId="{2C85DB2E-518A-44E9-AE7F-01B0CBC6E50A}" dt="2025-10-02T20:02:20.597" v="1688" actId="47"/>
        <pc:sldMkLst>
          <pc:docMk/>
          <pc:sldMk cId="3677289550" sldId="311"/>
        </pc:sldMkLst>
        <pc:picChg chg="mod">
          <ac:chgData name="Zainab Naweed" userId="b9295e812f45917a" providerId="LiveId" clId="{2C85DB2E-518A-44E9-AE7F-01B0CBC6E50A}" dt="2025-10-02T20:01:40.530" v="1687" actId="26606"/>
          <ac:picMkLst>
            <pc:docMk/>
            <pc:sldMk cId="3677289550" sldId="311"/>
            <ac:picMk id="4" creationId="{2443EEA9-018C-EC2C-C36E-86DFC35A1BA8}"/>
          </ac:picMkLst>
        </pc:picChg>
      </pc:sldChg>
      <pc:sldChg chg="modSp add mod modClrScheme chgLayout">
        <pc:chgData name="Zainab Naweed" userId="b9295e812f45917a" providerId="LiveId" clId="{2C85DB2E-518A-44E9-AE7F-01B0CBC6E50A}" dt="2025-10-03T08:32:30.860" v="2021" actId="26606"/>
        <pc:sldMkLst>
          <pc:docMk/>
          <pc:sldMk cId="1151584227" sldId="312"/>
        </pc:sldMkLst>
        <pc:spChg chg="mod">
          <ac:chgData name="Zainab Naweed" userId="b9295e812f45917a" providerId="LiveId" clId="{2C85DB2E-518A-44E9-AE7F-01B0CBC6E50A}" dt="2025-10-03T08:32:30.860" v="2021" actId="26606"/>
          <ac:spMkLst>
            <pc:docMk/>
            <pc:sldMk cId="1151584227" sldId="312"/>
            <ac:spMk id="21" creationId="{1D801808-856B-2184-6766-6EF7EC5C969D}"/>
          </ac:spMkLst>
        </pc:spChg>
        <pc:spChg chg="mod">
          <ac:chgData name="Zainab Naweed" userId="b9295e812f45917a" providerId="LiveId" clId="{2C85DB2E-518A-44E9-AE7F-01B0CBC6E50A}" dt="2025-10-03T08:32:30.860" v="2021" actId="26606"/>
          <ac:spMkLst>
            <pc:docMk/>
            <pc:sldMk cId="1151584227" sldId="312"/>
            <ac:spMk id="24" creationId="{ACD5770F-8CBE-2032-3F66-0B39C282C64C}"/>
          </ac:spMkLst>
        </pc:spChg>
        <pc:spChg chg="mod">
          <ac:chgData name="Zainab Naweed" userId="b9295e812f45917a" providerId="LiveId" clId="{2C85DB2E-518A-44E9-AE7F-01B0CBC6E50A}" dt="2025-10-03T08:32:30.860" v="2021" actId="26606"/>
          <ac:spMkLst>
            <pc:docMk/>
            <pc:sldMk cId="1151584227" sldId="312"/>
            <ac:spMk id="38" creationId="{8E415C24-CD9F-CAB3-0898-D42CBB7730E7}"/>
          </ac:spMkLst>
        </pc:spChg>
        <pc:picChg chg="mod">
          <ac:chgData name="Zainab Naweed" userId="b9295e812f45917a" providerId="LiveId" clId="{2C85DB2E-518A-44E9-AE7F-01B0CBC6E50A}" dt="2025-10-03T08:32:30.860" v="2021" actId="26606"/>
          <ac:picMkLst>
            <pc:docMk/>
            <pc:sldMk cId="1151584227" sldId="312"/>
            <ac:picMk id="7" creationId="{9A57404A-9C37-7C38-4245-EDB3ABD234C4}"/>
          </ac:picMkLst>
        </pc:picChg>
        <pc:picChg chg="mod">
          <ac:chgData name="Zainab Naweed" userId="b9295e812f45917a" providerId="LiveId" clId="{2C85DB2E-518A-44E9-AE7F-01B0CBC6E50A}" dt="2025-10-03T08:32:30.860" v="2021" actId="26606"/>
          <ac:picMkLst>
            <pc:docMk/>
            <pc:sldMk cId="1151584227" sldId="312"/>
            <ac:picMk id="39" creationId="{913B00B7-FCAF-B516-6807-AEEDBA021375}"/>
          </ac:picMkLst>
        </pc:picChg>
      </pc:sldChg>
      <pc:sldChg chg="modSp add del mod">
        <pc:chgData name="Zainab Naweed" userId="b9295e812f45917a" providerId="LiveId" clId="{2C85DB2E-518A-44E9-AE7F-01B0CBC6E50A}" dt="2025-10-03T08:33:50.299" v="2025" actId="47"/>
        <pc:sldMkLst>
          <pc:docMk/>
          <pc:sldMk cId="906196347" sldId="313"/>
        </pc:sldMkLst>
        <pc:spChg chg="mod">
          <ac:chgData name="Zainab Naweed" userId="b9295e812f45917a" providerId="LiveId" clId="{2C85DB2E-518A-44E9-AE7F-01B0CBC6E50A}" dt="2025-10-03T08:33:33.185" v="2024" actId="26606"/>
          <ac:spMkLst>
            <pc:docMk/>
            <pc:sldMk cId="906196347" sldId="313"/>
            <ac:spMk id="38" creationId="{811B9770-30A3-2F6E-6770-75D16684079D}"/>
          </ac:spMkLst>
        </pc:spChg>
        <pc:picChg chg="mod ord">
          <ac:chgData name="Zainab Naweed" userId="b9295e812f45917a" providerId="LiveId" clId="{2C85DB2E-518A-44E9-AE7F-01B0CBC6E50A}" dt="2025-10-03T08:33:33.185" v="2024" actId="26606"/>
          <ac:picMkLst>
            <pc:docMk/>
            <pc:sldMk cId="906196347" sldId="313"/>
            <ac:picMk id="7" creationId="{83CBD189-AEC5-BD06-8643-518CB0AD4648}"/>
          </ac:picMkLst>
        </pc:picChg>
        <pc:picChg chg="mod">
          <ac:chgData name="Zainab Naweed" userId="b9295e812f45917a" providerId="LiveId" clId="{2C85DB2E-518A-44E9-AE7F-01B0CBC6E50A}" dt="2025-10-03T08:33:33.185" v="2024" actId="26606"/>
          <ac:picMkLst>
            <pc:docMk/>
            <pc:sldMk cId="906196347" sldId="313"/>
            <ac:picMk id="39" creationId="{1DC32B8B-F865-52EF-1A3B-ADFD37CA8B07}"/>
          </ac:picMkLst>
        </pc:picChg>
      </pc:sldChg>
      <pc:sldChg chg="addSp delSp modSp new del mod modClrScheme chgLayout">
        <pc:chgData name="Zainab Naweed" userId="b9295e812f45917a" providerId="LiveId" clId="{2C85DB2E-518A-44E9-AE7F-01B0CBC6E50A}" dt="2025-10-03T09:33:46.767" v="2080" actId="47"/>
        <pc:sldMkLst>
          <pc:docMk/>
          <pc:sldMk cId="1377679816" sldId="313"/>
        </pc:sldMkLst>
        <pc:spChg chg="del">
          <ac:chgData name="Zainab Naweed" userId="b9295e812f45917a" providerId="LiveId" clId="{2C85DB2E-518A-44E9-AE7F-01B0CBC6E50A}" dt="2025-10-03T09:32:15.614" v="2079" actId="26606"/>
          <ac:spMkLst>
            <pc:docMk/>
            <pc:sldMk cId="1377679816" sldId="313"/>
            <ac:spMk id="2" creationId="{D39E2AD3-F59D-5A1E-94B0-DBA72241E4C1}"/>
          </ac:spMkLst>
        </pc:spChg>
        <pc:spChg chg="mod">
          <ac:chgData name="Zainab Naweed" userId="b9295e812f45917a" providerId="LiveId" clId="{2C85DB2E-518A-44E9-AE7F-01B0CBC6E50A}" dt="2025-10-03T09:32:15.614" v="2079" actId="26606"/>
          <ac:spMkLst>
            <pc:docMk/>
            <pc:sldMk cId="1377679816" sldId="313"/>
            <ac:spMk id="3" creationId="{EA67A986-36F3-15F1-BDC2-8B678EA5AF4C}"/>
          </ac:spMkLst>
        </pc:spChg>
        <pc:spChg chg="mod modVis">
          <ac:chgData name="Zainab Naweed" userId="b9295e812f45917a" providerId="LiveId" clId="{2C85DB2E-518A-44E9-AE7F-01B0CBC6E50A}" dt="2025-10-03T09:32:15.614" v="2079" actId="26606"/>
          <ac:spMkLst>
            <pc:docMk/>
            <pc:sldMk cId="1377679816" sldId="313"/>
            <ac:spMk id="4" creationId="{DE8AE3D1-D263-F1BA-325F-A4C4408E3558}"/>
          </ac:spMkLst>
        </pc:spChg>
        <pc:spChg chg="del">
          <ac:chgData name="Zainab Naweed" userId="b9295e812f45917a" providerId="LiveId" clId="{2C85DB2E-518A-44E9-AE7F-01B0CBC6E50A}" dt="2025-10-03T09:32:15.614" v="2079" actId="26606"/>
          <ac:spMkLst>
            <pc:docMk/>
            <pc:sldMk cId="1377679816" sldId="313"/>
            <ac:spMk id="5" creationId="{4EBE32F1-F3A4-CA14-623E-EAC1D1903A4D}"/>
          </ac:spMkLst>
        </pc:spChg>
        <pc:spChg chg="del">
          <ac:chgData name="Zainab Naweed" userId="b9295e812f45917a" providerId="LiveId" clId="{2C85DB2E-518A-44E9-AE7F-01B0CBC6E50A}" dt="2025-10-03T09:32:15.614" v="2079" actId="26606"/>
          <ac:spMkLst>
            <pc:docMk/>
            <pc:sldMk cId="1377679816" sldId="313"/>
            <ac:spMk id="6" creationId="{802C627E-AD62-D8DC-D5E4-7F1BC42AB941}"/>
          </ac:spMkLst>
        </pc:spChg>
        <pc:spChg chg="add mod">
          <ac:chgData name="Zainab Naweed" userId="b9295e812f45917a" providerId="LiveId" clId="{2C85DB2E-518A-44E9-AE7F-01B0CBC6E50A}" dt="2025-10-03T09:32:15.614" v="2079" actId="26606"/>
          <ac:spMkLst>
            <pc:docMk/>
            <pc:sldMk cId="1377679816" sldId="313"/>
            <ac:spMk id="12" creationId="{A9F1E40F-5031-30D7-1097-8B5878523DD6}"/>
          </ac:spMkLst>
        </pc:spChg>
        <pc:picChg chg="add">
          <ac:chgData name="Zainab Naweed" userId="b9295e812f45917a" providerId="LiveId" clId="{2C85DB2E-518A-44E9-AE7F-01B0CBC6E50A}" dt="2025-10-03T09:32:15.614" v="2079" actId="26606"/>
          <ac:picMkLst>
            <pc:docMk/>
            <pc:sldMk cId="1377679816" sldId="313"/>
            <ac:picMk id="8" creationId="{85EFF525-92EF-CF98-6224-00239DB81A85}"/>
          </ac:picMkLst>
        </pc:picChg>
      </pc:sldChg>
      <pc:sldChg chg="add del">
        <pc:chgData name="Zainab Naweed" userId="b9295e812f45917a" providerId="LiveId" clId="{2C85DB2E-518A-44E9-AE7F-01B0CBC6E50A}" dt="2025-10-03T09:27:56.209" v="2067" actId="47"/>
        <pc:sldMkLst>
          <pc:docMk/>
          <pc:sldMk cId="2494709815" sldId="313"/>
        </pc:sldMkLst>
      </pc:sldChg>
      <pc:sldChg chg="addSp delSp modSp new mod setBg">
        <pc:chgData name="Zainab Naweed" userId="b9295e812f45917a" providerId="LiveId" clId="{2C85DB2E-518A-44E9-AE7F-01B0CBC6E50A}" dt="2025-10-03T09:46:20.466" v="2520" actId="1076"/>
        <pc:sldMkLst>
          <pc:docMk/>
          <pc:sldMk cId="3844308833" sldId="313"/>
        </pc:sldMkLst>
        <pc:spChg chg="del">
          <ac:chgData name="Zainab Naweed" userId="b9295e812f45917a" providerId="LiveId" clId="{2C85DB2E-518A-44E9-AE7F-01B0CBC6E50A}" dt="2025-10-03T09:37:28.392" v="2165" actId="931"/>
          <ac:spMkLst>
            <pc:docMk/>
            <pc:sldMk cId="3844308833" sldId="313"/>
            <ac:spMk id="2" creationId="{9F36EF8E-8A17-EB34-6549-794BC8C309CA}"/>
          </ac:spMkLst>
        </pc:spChg>
        <pc:spChg chg="mod">
          <ac:chgData name="Zainab Naweed" userId="b9295e812f45917a" providerId="LiveId" clId="{2C85DB2E-518A-44E9-AE7F-01B0CBC6E50A}" dt="2025-10-03T09:39:20.738" v="2170" actId="26606"/>
          <ac:spMkLst>
            <pc:docMk/>
            <pc:sldMk cId="3844308833" sldId="313"/>
            <ac:spMk id="3" creationId="{D4D5C1EE-C555-CD49-E6B6-058CC0955156}"/>
          </ac:spMkLst>
        </pc:spChg>
        <pc:spChg chg="mod ord">
          <ac:chgData name="Zainab Naweed" userId="b9295e812f45917a" providerId="LiveId" clId="{2C85DB2E-518A-44E9-AE7F-01B0CBC6E50A}" dt="2025-10-03T09:39:20.738" v="2170" actId="26606"/>
          <ac:spMkLst>
            <pc:docMk/>
            <pc:sldMk cId="3844308833" sldId="313"/>
            <ac:spMk id="4" creationId="{E7E2CE2E-77DF-89D3-57EF-9BE3AE849E3E}"/>
          </ac:spMkLst>
        </pc:spChg>
        <pc:spChg chg="del">
          <ac:chgData name="Zainab Naweed" userId="b9295e812f45917a" providerId="LiveId" clId="{2C85DB2E-518A-44E9-AE7F-01B0CBC6E50A}" dt="2025-10-03T09:39:10.645" v="2169" actId="931"/>
          <ac:spMkLst>
            <pc:docMk/>
            <pc:sldMk cId="3844308833" sldId="313"/>
            <ac:spMk id="5" creationId="{5A7BD88D-5F95-8AEE-E3B0-E2160163810C}"/>
          </ac:spMkLst>
        </pc:spChg>
        <pc:spChg chg="del">
          <ac:chgData name="Zainab Naweed" userId="b9295e812f45917a" providerId="LiveId" clId="{2C85DB2E-518A-44E9-AE7F-01B0CBC6E50A}" dt="2025-10-03T09:38:10.080" v="2168" actId="931"/>
          <ac:spMkLst>
            <pc:docMk/>
            <pc:sldMk cId="3844308833" sldId="313"/>
            <ac:spMk id="6" creationId="{23414A9C-EE9A-0368-426D-7FACAFC567C8}"/>
          </ac:spMkLst>
        </pc:spChg>
        <pc:spChg chg="add del mod">
          <ac:chgData name="Zainab Naweed" userId="b9295e812f45917a" providerId="LiveId" clId="{2C85DB2E-518A-44E9-AE7F-01B0CBC6E50A}" dt="2025-10-03T09:37:49.168" v="2167" actId="478"/>
          <ac:spMkLst>
            <pc:docMk/>
            <pc:sldMk cId="3844308833" sldId="313"/>
            <ac:spMk id="10" creationId="{2F1A666B-7BE6-C31E-06CD-104A06A73436}"/>
          </ac:spMkLst>
        </pc:spChg>
        <pc:spChg chg="add del mod">
          <ac:chgData name="Zainab Naweed" userId="b9295e812f45917a" providerId="LiveId" clId="{2C85DB2E-518A-44E9-AE7F-01B0CBC6E50A}" dt="2025-10-03T09:46:14.451" v="2519" actId="478"/>
          <ac:spMkLst>
            <pc:docMk/>
            <pc:sldMk cId="3844308833" sldId="313"/>
            <ac:spMk id="16" creationId="{EAF6F838-F8EF-F28D-C196-18529AE79279}"/>
          </ac:spMkLst>
        </pc:spChg>
        <pc:spChg chg="add mod">
          <ac:chgData name="Zainab Naweed" userId="b9295e812f45917a" providerId="LiveId" clId="{2C85DB2E-518A-44E9-AE7F-01B0CBC6E50A}" dt="2025-10-03T09:42:46.610" v="2215" actId="20577"/>
          <ac:spMkLst>
            <pc:docMk/>
            <pc:sldMk cId="3844308833" sldId="313"/>
            <ac:spMk id="18" creationId="{48D57693-7641-9776-C1D4-5D74CBD13D03}"/>
          </ac:spMkLst>
        </pc:spChg>
        <pc:spChg chg="add mod">
          <ac:chgData name="Zainab Naweed" userId="b9295e812f45917a" providerId="LiveId" clId="{2C85DB2E-518A-44E9-AE7F-01B0CBC6E50A}" dt="2025-10-03T09:46:20.466" v="2520" actId="1076"/>
          <ac:spMkLst>
            <pc:docMk/>
            <pc:sldMk cId="3844308833" sldId="313"/>
            <ac:spMk id="23" creationId="{BA49F376-CD09-407F-B2DC-4BB525D52F2C}"/>
          </ac:spMkLst>
        </pc:spChg>
        <pc:grpChg chg="add">
          <ac:chgData name="Zainab Naweed" userId="b9295e812f45917a" providerId="LiveId" clId="{2C85DB2E-518A-44E9-AE7F-01B0CBC6E50A}" dt="2025-10-03T09:39:20.738" v="2170" actId="26606"/>
          <ac:grpSpMkLst>
            <pc:docMk/>
            <pc:sldMk cId="3844308833" sldId="313"/>
            <ac:grpSpMk id="19" creationId="{BF65200E-BE19-61BA-8C12-E73CE7790A3F}"/>
          </ac:grpSpMkLst>
        </pc:grpChg>
        <pc:picChg chg="add del mod">
          <ac:chgData name="Zainab Naweed" userId="b9295e812f45917a" providerId="LiveId" clId="{2C85DB2E-518A-44E9-AE7F-01B0CBC6E50A}" dt="2025-10-03T09:37:34.983" v="2166" actId="478"/>
          <ac:picMkLst>
            <pc:docMk/>
            <pc:sldMk cId="3844308833" sldId="313"/>
            <ac:picMk id="8" creationId="{553728E4-27E7-2CA8-64AB-CAF2D3BAA569}"/>
          </ac:picMkLst>
        </pc:picChg>
        <pc:picChg chg="add mod">
          <ac:chgData name="Zainab Naweed" userId="b9295e812f45917a" providerId="LiveId" clId="{2C85DB2E-518A-44E9-AE7F-01B0CBC6E50A}" dt="2025-10-03T09:39:20.738" v="2170" actId="26606"/>
          <ac:picMkLst>
            <pc:docMk/>
            <pc:sldMk cId="3844308833" sldId="313"/>
            <ac:picMk id="12" creationId="{3C08F20E-756B-5DA4-D822-3E0BE4F2AABD}"/>
          </ac:picMkLst>
        </pc:picChg>
        <pc:picChg chg="add mod ord">
          <ac:chgData name="Zainab Naweed" userId="b9295e812f45917a" providerId="LiveId" clId="{2C85DB2E-518A-44E9-AE7F-01B0CBC6E50A}" dt="2025-10-03T09:39:20.738" v="2170" actId="26606"/>
          <ac:picMkLst>
            <pc:docMk/>
            <pc:sldMk cId="3844308833" sldId="313"/>
            <ac:picMk id="14" creationId="{51120877-5D01-C3C7-7E11-DCCDA2240562}"/>
          </ac:picMkLst>
        </pc:picChg>
      </pc:sldChg>
      <pc:sldChg chg="modSp add mod">
        <pc:chgData name="Zainab Naweed" userId="b9295e812f45917a" providerId="LiveId" clId="{2C85DB2E-518A-44E9-AE7F-01B0CBC6E50A}" dt="2025-10-03T09:36:23.242" v="2154" actId="403"/>
        <pc:sldMkLst>
          <pc:docMk/>
          <pc:sldMk cId="2216663367" sldId="314"/>
        </pc:sldMkLst>
        <pc:spChg chg="mod">
          <ac:chgData name="Zainab Naweed" userId="b9295e812f45917a" providerId="LiveId" clId="{2C85DB2E-518A-44E9-AE7F-01B0CBC6E50A}" dt="2025-10-03T09:36:23.242" v="2154" actId="403"/>
          <ac:spMkLst>
            <pc:docMk/>
            <pc:sldMk cId="2216663367" sldId="314"/>
            <ac:spMk id="2" creationId="{B7F645CC-D8C9-A2ED-15D1-9CE5B78F25E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50C7F0-13E2-4098-AD7C-CCFC43E40DB9}" type="doc">
      <dgm:prSet loTypeId="urn:microsoft.com/office/officeart/2005/8/layout/vProcess5" loCatId="process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B39FED3-1A1A-435E-A1B0-4FACB5096C35}">
      <dgm:prSet/>
      <dgm:spPr/>
      <dgm:t>
        <a:bodyPr/>
        <a:lstStyle/>
        <a:p>
          <a:r>
            <a:rPr lang="en-GB" b="1" dirty="0"/>
            <a:t>E-Government Services</a:t>
          </a:r>
          <a:endParaRPr lang="en-US" dirty="0"/>
        </a:p>
      </dgm:t>
    </dgm:pt>
    <dgm:pt modelId="{43695D02-A842-4B47-8675-A420647A79E4}" type="parTrans" cxnId="{E8EDDDA7-9983-4938-AA58-17FE976F2E32}">
      <dgm:prSet/>
      <dgm:spPr/>
      <dgm:t>
        <a:bodyPr/>
        <a:lstStyle/>
        <a:p>
          <a:endParaRPr lang="en-US"/>
        </a:p>
      </dgm:t>
    </dgm:pt>
    <dgm:pt modelId="{397A6F5D-E72F-4B5A-8C38-31515C04AD30}" type="sibTrans" cxnId="{E8EDDDA7-9983-4938-AA58-17FE976F2E32}">
      <dgm:prSet/>
      <dgm:spPr/>
      <dgm:t>
        <a:bodyPr/>
        <a:lstStyle/>
        <a:p>
          <a:endParaRPr lang="en-US"/>
        </a:p>
      </dgm:t>
    </dgm:pt>
    <dgm:pt modelId="{8F0DCF28-ECC7-4809-AF44-2755DDDDCFA1}">
      <dgm:prSet/>
      <dgm:spPr/>
      <dgm:t>
        <a:bodyPr/>
        <a:lstStyle/>
        <a:p>
          <a:r>
            <a:rPr lang="en-US" dirty="0"/>
            <a:t>Smart</a:t>
          </a:r>
          <a:r>
            <a:rPr lang="en-US" baseline="0" dirty="0"/>
            <a:t> Compliance and Penalty Management</a:t>
          </a:r>
          <a:endParaRPr lang="en-US" dirty="0"/>
        </a:p>
      </dgm:t>
    </dgm:pt>
    <dgm:pt modelId="{650B1C37-5E27-424C-9889-DECD71FBACCE}" type="parTrans" cxnId="{1BA3F7DB-A9BE-4F05-8FBC-C5ACE82A1CFC}">
      <dgm:prSet/>
      <dgm:spPr/>
      <dgm:t>
        <a:bodyPr/>
        <a:lstStyle/>
        <a:p>
          <a:endParaRPr lang="en-US"/>
        </a:p>
      </dgm:t>
    </dgm:pt>
    <dgm:pt modelId="{FBBE287F-6EF6-4B6B-AA7B-42F270646BA6}" type="sibTrans" cxnId="{1BA3F7DB-A9BE-4F05-8FBC-C5ACE82A1CFC}">
      <dgm:prSet/>
      <dgm:spPr/>
      <dgm:t>
        <a:bodyPr/>
        <a:lstStyle/>
        <a:p>
          <a:endParaRPr lang="en-US"/>
        </a:p>
      </dgm:t>
    </dgm:pt>
    <dgm:pt modelId="{9DEB3587-20CD-42F5-B623-7475B657766F}">
      <dgm:prSet/>
      <dgm:spPr/>
      <dgm:t>
        <a:bodyPr/>
        <a:lstStyle/>
        <a:p>
          <a:r>
            <a:rPr lang="en-US" dirty="0"/>
            <a:t>Legal Communication Systems</a:t>
          </a:r>
        </a:p>
      </dgm:t>
    </dgm:pt>
    <dgm:pt modelId="{A372A0D0-C7EC-4161-833D-157C06BB2F7C}" type="parTrans" cxnId="{8EEDF53E-6ABA-4D22-A18E-D237C0E533EE}">
      <dgm:prSet/>
      <dgm:spPr/>
      <dgm:t>
        <a:bodyPr/>
        <a:lstStyle/>
        <a:p>
          <a:endParaRPr lang="en-GB"/>
        </a:p>
      </dgm:t>
    </dgm:pt>
    <dgm:pt modelId="{28097380-858F-45A1-96F0-6FAD59850968}" type="sibTrans" cxnId="{8EEDF53E-6ABA-4D22-A18E-D237C0E533EE}">
      <dgm:prSet/>
      <dgm:spPr/>
      <dgm:t>
        <a:bodyPr/>
        <a:lstStyle/>
        <a:p>
          <a:endParaRPr lang="en-GB"/>
        </a:p>
      </dgm:t>
    </dgm:pt>
    <dgm:pt modelId="{124B55AF-4EB7-4BEB-937A-68A04AD35546}">
      <dgm:prSet/>
      <dgm:spPr/>
      <dgm:t>
        <a:bodyPr/>
        <a:lstStyle/>
        <a:p>
          <a:r>
            <a:rPr lang="en-US" dirty="0"/>
            <a:t>Mobile Application Development Systems</a:t>
          </a:r>
        </a:p>
      </dgm:t>
    </dgm:pt>
    <dgm:pt modelId="{D43B476A-2C92-4E6F-9246-53AF13817CB7}" type="parTrans" cxnId="{03B0130C-DF7F-4052-BF02-A74E42D0651D}">
      <dgm:prSet/>
      <dgm:spPr/>
      <dgm:t>
        <a:bodyPr/>
        <a:lstStyle/>
        <a:p>
          <a:endParaRPr lang="en-GB"/>
        </a:p>
      </dgm:t>
    </dgm:pt>
    <dgm:pt modelId="{6357E18E-116D-4A77-9439-51DF885ABE80}" type="sibTrans" cxnId="{03B0130C-DF7F-4052-BF02-A74E42D0651D}">
      <dgm:prSet/>
      <dgm:spPr/>
      <dgm:t>
        <a:bodyPr/>
        <a:lstStyle/>
        <a:p>
          <a:endParaRPr lang="en-GB"/>
        </a:p>
      </dgm:t>
    </dgm:pt>
    <dgm:pt modelId="{3D01D59B-2404-4772-AA8A-7A0E4C3E9FCD}">
      <dgm:prSet/>
      <dgm:spPr/>
      <dgm:t>
        <a:bodyPr/>
        <a:lstStyle/>
        <a:p>
          <a:pPr>
            <a:buNone/>
          </a:pPr>
          <a:r>
            <a:rPr lang="en-US" dirty="0"/>
            <a:t>Traffic</a:t>
          </a:r>
          <a:r>
            <a:rPr lang="en-US" baseline="0" dirty="0"/>
            <a:t> Law Enforcement Systems</a:t>
          </a:r>
          <a:endParaRPr lang="en-US" dirty="0"/>
        </a:p>
      </dgm:t>
    </dgm:pt>
    <dgm:pt modelId="{0FAF3CCB-026C-467D-B9B9-570A6C048AAD}" type="parTrans" cxnId="{1D4E2BE3-A627-4821-93CA-F9D81A31991F}">
      <dgm:prSet/>
      <dgm:spPr/>
      <dgm:t>
        <a:bodyPr/>
        <a:lstStyle/>
        <a:p>
          <a:endParaRPr lang="en-GB"/>
        </a:p>
      </dgm:t>
    </dgm:pt>
    <dgm:pt modelId="{2D77E161-5630-49D2-9C96-6498BB5EE668}" type="sibTrans" cxnId="{1D4E2BE3-A627-4821-93CA-F9D81A31991F}">
      <dgm:prSet/>
      <dgm:spPr/>
      <dgm:t>
        <a:bodyPr/>
        <a:lstStyle/>
        <a:p>
          <a:endParaRPr lang="en-GB"/>
        </a:p>
      </dgm:t>
    </dgm:pt>
    <dgm:pt modelId="{618A68C4-F089-44AA-8D39-4299F628192E}">
      <dgm:prSet/>
      <dgm:spPr/>
      <dgm:t>
        <a:bodyPr/>
        <a:lstStyle/>
        <a:p>
          <a:endParaRPr lang="en-GB"/>
        </a:p>
      </dgm:t>
    </dgm:pt>
    <dgm:pt modelId="{74360C9E-CF8B-4F85-8EE4-346E01F3CA50}" type="parTrans" cxnId="{55A4521E-6642-4AD2-9846-6778F37D6236}">
      <dgm:prSet/>
      <dgm:spPr/>
      <dgm:t>
        <a:bodyPr/>
        <a:lstStyle/>
        <a:p>
          <a:endParaRPr lang="en-GB"/>
        </a:p>
      </dgm:t>
    </dgm:pt>
    <dgm:pt modelId="{9923739A-262A-4C45-9305-79D2474C1200}" type="sibTrans" cxnId="{55A4521E-6642-4AD2-9846-6778F37D6236}">
      <dgm:prSet/>
      <dgm:spPr/>
      <dgm:t>
        <a:bodyPr/>
        <a:lstStyle/>
        <a:p>
          <a:endParaRPr lang="en-GB"/>
        </a:p>
      </dgm:t>
    </dgm:pt>
    <dgm:pt modelId="{67AC7A2D-8DDE-4254-A550-4C8A6533D6F9}">
      <dgm:prSet/>
      <dgm:spPr/>
      <dgm:t>
        <a:bodyPr/>
        <a:lstStyle/>
        <a:p>
          <a:endParaRPr lang="en-GB"/>
        </a:p>
      </dgm:t>
    </dgm:pt>
    <dgm:pt modelId="{42D30A82-DAEE-46C8-AF06-F6C1DA622CC5}" type="parTrans" cxnId="{CB364830-0A99-4FB2-BBA7-15FAC50AF91C}">
      <dgm:prSet/>
      <dgm:spPr/>
      <dgm:t>
        <a:bodyPr/>
        <a:lstStyle/>
        <a:p>
          <a:endParaRPr lang="en-GB"/>
        </a:p>
      </dgm:t>
    </dgm:pt>
    <dgm:pt modelId="{D33DE20F-53C9-43D6-BF7D-9E19C9C94C5C}" type="sibTrans" cxnId="{CB364830-0A99-4FB2-BBA7-15FAC50AF91C}">
      <dgm:prSet/>
      <dgm:spPr/>
      <dgm:t>
        <a:bodyPr/>
        <a:lstStyle/>
        <a:p>
          <a:endParaRPr lang="en-GB"/>
        </a:p>
      </dgm:t>
    </dgm:pt>
    <dgm:pt modelId="{84529E5C-1A7D-484B-9721-54295CE9A3FC}">
      <dgm:prSet/>
      <dgm:spPr/>
      <dgm:t>
        <a:bodyPr/>
        <a:lstStyle/>
        <a:p>
          <a:endParaRPr lang="en-GB"/>
        </a:p>
      </dgm:t>
    </dgm:pt>
    <dgm:pt modelId="{27015E07-D008-4EEB-9EBD-4F2F4720B01B}" type="parTrans" cxnId="{4BD54FB8-A61A-425A-AED0-F0544B0F3A5E}">
      <dgm:prSet/>
      <dgm:spPr/>
      <dgm:t>
        <a:bodyPr/>
        <a:lstStyle/>
        <a:p>
          <a:endParaRPr lang="en-GB"/>
        </a:p>
      </dgm:t>
    </dgm:pt>
    <dgm:pt modelId="{04F499FE-E120-4F01-9C4B-29EC3193D938}" type="sibTrans" cxnId="{4BD54FB8-A61A-425A-AED0-F0544B0F3A5E}">
      <dgm:prSet/>
      <dgm:spPr/>
      <dgm:t>
        <a:bodyPr/>
        <a:lstStyle/>
        <a:p>
          <a:endParaRPr lang="en-GB"/>
        </a:p>
      </dgm:t>
    </dgm:pt>
    <dgm:pt modelId="{E8B33120-AFC2-4D8B-9C51-C80E50F60B04}">
      <dgm:prSet/>
      <dgm:spPr/>
      <dgm:t>
        <a:bodyPr/>
        <a:lstStyle/>
        <a:p>
          <a:endParaRPr lang="en-GB"/>
        </a:p>
      </dgm:t>
    </dgm:pt>
    <dgm:pt modelId="{64E1FBE1-3A61-4AA0-818C-88B78477378A}" type="parTrans" cxnId="{20EB7FD2-DFE1-4652-9411-7E09F8723E66}">
      <dgm:prSet/>
      <dgm:spPr/>
      <dgm:t>
        <a:bodyPr/>
        <a:lstStyle/>
        <a:p>
          <a:endParaRPr lang="en-GB"/>
        </a:p>
      </dgm:t>
    </dgm:pt>
    <dgm:pt modelId="{BBFB670B-36B7-4F81-8742-FD7625889052}" type="sibTrans" cxnId="{20EB7FD2-DFE1-4652-9411-7E09F8723E66}">
      <dgm:prSet/>
      <dgm:spPr/>
      <dgm:t>
        <a:bodyPr/>
        <a:lstStyle/>
        <a:p>
          <a:endParaRPr lang="en-GB"/>
        </a:p>
      </dgm:t>
    </dgm:pt>
    <dgm:pt modelId="{3DBE2C19-76AA-4E65-8B3A-76EB6A77813D}">
      <dgm:prSet/>
      <dgm:spPr/>
      <dgm:t>
        <a:bodyPr/>
        <a:lstStyle/>
        <a:p>
          <a:endParaRPr lang="en-GB"/>
        </a:p>
      </dgm:t>
    </dgm:pt>
    <dgm:pt modelId="{0685A96F-332F-4B47-93F5-09BE80A04F53}" type="parTrans" cxnId="{3876D9F3-E093-4A1C-8F7E-1D5FB5233CF3}">
      <dgm:prSet/>
      <dgm:spPr/>
      <dgm:t>
        <a:bodyPr/>
        <a:lstStyle/>
        <a:p>
          <a:endParaRPr lang="en-GB"/>
        </a:p>
      </dgm:t>
    </dgm:pt>
    <dgm:pt modelId="{E148A738-D9D9-4443-B8F3-5CF3B78AB28E}" type="sibTrans" cxnId="{3876D9F3-E093-4A1C-8F7E-1D5FB5233CF3}">
      <dgm:prSet/>
      <dgm:spPr/>
      <dgm:t>
        <a:bodyPr/>
        <a:lstStyle/>
        <a:p>
          <a:endParaRPr lang="en-GB"/>
        </a:p>
      </dgm:t>
    </dgm:pt>
    <dgm:pt modelId="{EE21DC60-963C-494E-ACFE-44CC7033693C}" type="pres">
      <dgm:prSet presAssocID="{CF50C7F0-13E2-4098-AD7C-CCFC43E40DB9}" presName="outerComposite" presStyleCnt="0">
        <dgm:presLayoutVars>
          <dgm:chMax val="5"/>
          <dgm:dir/>
          <dgm:resizeHandles val="exact"/>
        </dgm:presLayoutVars>
      </dgm:prSet>
      <dgm:spPr/>
    </dgm:pt>
    <dgm:pt modelId="{ED7ECB9B-9181-4416-BAE4-BBF7C9317D3B}" type="pres">
      <dgm:prSet presAssocID="{CF50C7F0-13E2-4098-AD7C-CCFC43E40DB9}" presName="dummyMaxCanvas" presStyleCnt="0">
        <dgm:presLayoutVars/>
      </dgm:prSet>
      <dgm:spPr/>
    </dgm:pt>
    <dgm:pt modelId="{451BD5E1-30F0-4C8A-9BBA-0D17ABA87AE1}" type="pres">
      <dgm:prSet presAssocID="{CF50C7F0-13E2-4098-AD7C-CCFC43E40DB9}" presName="FiveNodes_1" presStyleLbl="node1" presStyleIdx="0" presStyleCnt="5">
        <dgm:presLayoutVars>
          <dgm:bulletEnabled val="1"/>
        </dgm:presLayoutVars>
      </dgm:prSet>
      <dgm:spPr/>
    </dgm:pt>
    <dgm:pt modelId="{53D194D1-9B4A-4900-9A41-2D3E2EDA64B1}" type="pres">
      <dgm:prSet presAssocID="{CF50C7F0-13E2-4098-AD7C-CCFC43E40DB9}" presName="FiveNodes_2" presStyleLbl="node1" presStyleIdx="1" presStyleCnt="5">
        <dgm:presLayoutVars>
          <dgm:bulletEnabled val="1"/>
        </dgm:presLayoutVars>
      </dgm:prSet>
      <dgm:spPr/>
    </dgm:pt>
    <dgm:pt modelId="{D7F9BB88-3397-44CE-80B1-A19FE03A879B}" type="pres">
      <dgm:prSet presAssocID="{CF50C7F0-13E2-4098-AD7C-CCFC43E40DB9}" presName="FiveNodes_3" presStyleLbl="node1" presStyleIdx="2" presStyleCnt="5">
        <dgm:presLayoutVars>
          <dgm:bulletEnabled val="1"/>
        </dgm:presLayoutVars>
      </dgm:prSet>
      <dgm:spPr/>
    </dgm:pt>
    <dgm:pt modelId="{F06FDB94-3FBE-4317-A11F-1894370CBB20}" type="pres">
      <dgm:prSet presAssocID="{CF50C7F0-13E2-4098-AD7C-CCFC43E40DB9}" presName="FiveNodes_4" presStyleLbl="node1" presStyleIdx="3" presStyleCnt="5">
        <dgm:presLayoutVars>
          <dgm:bulletEnabled val="1"/>
        </dgm:presLayoutVars>
      </dgm:prSet>
      <dgm:spPr/>
    </dgm:pt>
    <dgm:pt modelId="{35C87C15-404A-4809-9829-D87AA6993BD3}" type="pres">
      <dgm:prSet presAssocID="{CF50C7F0-13E2-4098-AD7C-CCFC43E40DB9}" presName="FiveNodes_5" presStyleLbl="node1" presStyleIdx="4" presStyleCnt="5">
        <dgm:presLayoutVars>
          <dgm:bulletEnabled val="1"/>
        </dgm:presLayoutVars>
      </dgm:prSet>
      <dgm:spPr/>
    </dgm:pt>
    <dgm:pt modelId="{798F70FD-166C-43F1-A240-A63AF5F926F9}" type="pres">
      <dgm:prSet presAssocID="{CF50C7F0-13E2-4098-AD7C-CCFC43E40DB9}" presName="FiveConn_1-2" presStyleLbl="fgAccFollowNode1" presStyleIdx="0" presStyleCnt="4">
        <dgm:presLayoutVars>
          <dgm:bulletEnabled val="1"/>
        </dgm:presLayoutVars>
      </dgm:prSet>
      <dgm:spPr/>
    </dgm:pt>
    <dgm:pt modelId="{41D478AD-5AAF-4895-B37A-30983B93879D}" type="pres">
      <dgm:prSet presAssocID="{CF50C7F0-13E2-4098-AD7C-CCFC43E40DB9}" presName="FiveConn_2-3" presStyleLbl="fgAccFollowNode1" presStyleIdx="1" presStyleCnt="4">
        <dgm:presLayoutVars>
          <dgm:bulletEnabled val="1"/>
        </dgm:presLayoutVars>
      </dgm:prSet>
      <dgm:spPr/>
    </dgm:pt>
    <dgm:pt modelId="{F755419B-9B10-4262-AD8A-F60517EBC17A}" type="pres">
      <dgm:prSet presAssocID="{CF50C7F0-13E2-4098-AD7C-CCFC43E40DB9}" presName="FiveConn_3-4" presStyleLbl="fgAccFollowNode1" presStyleIdx="2" presStyleCnt="4">
        <dgm:presLayoutVars>
          <dgm:bulletEnabled val="1"/>
        </dgm:presLayoutVars>
      </dgm:prSet>
      <dgm:spPr/>
    </dgm:pt>
    <dgm:pt modelId="{F850CAA7-A70F-4580-AC18-3C3799BB26BA}" type="pres">
      <dgm:prSet presAssocID="{CF50C7F0-13E2-4098-AD7C-CCFC43E40DB9}" presName="FiveConn_4-5" presStyleLbl="fgAccFollowNode1" presStyleIdx="3" presStyleCnt="4">
        <dgm:presLayoutVars>
          <dgm:bulletEnabled val="1"/>
        </dgm:presLayoutVars>
      </dgm:prSet>
      <dgm:spPr/>
    </dgm:pt>
    <dgm:pt modelId="{11FD75E8-9463-420C-AC18-D1844FD899E4}" type="pres">
      <dgm:prSet presAssocID="{CF50C7F0-13E2-4098-AD7C-CCFC43E40DB9}" presName="FiveNodes_1_text" presStyleLbl="node1" presStyleIdx="4" presStyleCnt="5">
        <dgm:presLayoutVars>
          <dgm:bulletEnabled val="1"/>
        </dgm:presLayoutVars>
      </dgm:prSet>
      <dgm:spPr/>
    </dgm:pt>
    <dgm:pt modelId="{87AFF8BE-01D9-4F8F-8B7E-69AADAF044DD}" type="pres">
      <dgm:prSet presAssocID="{CF50C7F0-13E2-4098-AD7C-CCFC43E40DB9}" presName="FiveNodes_2_text" presStyleLbl="node1" presStyleIdx="4" presStyleCnt="5">
        <dgm:presLayoutVars>
          <dgm:bulletEnabled val="1"/>
        </dgm:presLayoutVars>
      </dgm:prSet>
      <dgm:spPr/>
    </dgm:pt>
    <dgm:pt modelId="{6A0CECD2-C6B7-4F35-857D-BC3DF21E7767}" type="pres">
      <dgm:prSet presAssocID="{CF50C7F0-13E2-4098-AD7C-CCFC43E40DB9}" presName="FiveNodes_3_text" presStyleLbl="node1" presStyleIdx="4" presStyleCnt="5">
        <dgm:presLayoutVars>
          <dgm:bulletEnabled val="1"/>
        </dgm:presLayoutVars>
      </dgm:prSet>
      <dgm:spPr/>
    </dgm:pt>
    <dgm:pt modelId="{491FE750-B551-4DC5-B379-8EBE8602DCF2}" type="pres">
      <dgm:prSet presAssocID="{CF50C7F0-13E2-4098-AD7C-CCFC43E40DB9}" presName="FiveNodes_4_text" presStyleLbl="node1" presStyleIdx="4" presStyleCnt="5">
        <dgm:presLayoutVars>
          <dgm:bulletEnabled val="1"/>
        </dgm:presLayoutVars>
      </dgm:prSet>
      <dgm:spPr/>
    </dgm:pt>
    <dgm:pt modelId="{F2CD5920-3021-4A22-9A6E-423B4A91163C}" type="pres">
      <dgm:prSet presAssocID="{CF50C7F0-13E2-4098-AD7C-CCFC43E40DB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D5A7E03-F584-4564-ADC4-0CCF39F61F9C}" type="presOf" srcId="{8F0DCF28-ECC7-4809-AF44-2755DDDDCFA1}" destId="{F2CD5920-3021-4A22-9A6E-423B4A91163C}" srcOrd="1" destOrd="0" presId="urn:microsoft.com/office/officeart/2005/8/layout/vProcess5"/>
    <dgm:cxn modelId="{03B0130C-DF7F-4052-BF02-A74E42D0651D}" srcId="{CF50C7F0-13E2-4098-AD7C-CCFC43E40DB9}" destId="{124B55AF-4EB7-4BEB-937A-68A04AD35546}" srcOrd="2" destOrd="0" parTransId="{D43B476A-2C92-4E6F-9246-53AF13817CB7}" sibTransId="{6357E18E-116D-4A77-9439-51DF885ABE80}"/>
    <dgm:cxn modelId="{5A10A80E-B8EE-4533-A7D8-8BF14CA22688}" type="presOf" srcId="{8F0DCF28-ECC7-4809-AF44-2755DDDDCFA1}" destId="{35C87C15-404A-4809-9829-D87AA6993BD3}" srcOrd="0" destOrd="0" presId="urn:microsoft.com/office/officeart/2005/8/layout/vProcess5"/>
    <dgm:cxn modelId="{E595C611-1FD7-44F4-9CFF-EF9D73B65659}" type="presOf" srcId="{9DEB3587-20CD-42F5-B623-7475B657766F}" destId="{F06FDB94-3FBE-4317-A11F-1894370CBB20}" srcOrd="0" destOrd="0" presId="urn:microsoft.com/office/officeart/2005/8/layout/vProcess5"/>
    <dgm:cxn modelId="{55A4521E-6642-4AD2-9846-6778F37D6236}" srcId="{CF50C7F0-13E2-4098-AD7C-CCFC43E40DB9}" destId="{618A68C4-F089-44AA-8D39-4299F628192E}" srcOrd="5" destOrd="0" parTransId="{74360C9E-CF8B-4F85-8EE4-346E01F3CA50}" sibTransId="{9923739A-262A-4C45-9305-79D2474C1200}"/>
    <dgm:cxn modelId="{CB364830-0A99-4FB2-BBA7-15FAC50AF91C}" srcId="{CF50C7F0-13E2-4098-AD7C-CCFC43E40DB9}" destId="{67AC7A2D-8DDE-4254-A550-4C8A6533D6F9}" srcOrd="6" destOrd="0" parTransId="{42D30A82-DAEE-46C8-AF06-F6C1DA622CC5}" sibTransId="{D33DE20F-53C9-43D6-BF7D-9E19C9C94C5C}"/>
    <dgm:cxn modelId="{8EEDF53E-6ABA-4D22-A18E-D237C0E533EE}" srcId="{CF50C7F0-13E2-4098-AD7C-CCFC43E40DB9}" destId="{9DEB3587-20CD-42F5-B623-7475B657766F}" srcOrd="3" destOrd="0" parTransId="{A372A0D0-C7EC-4161-833D-157C06BB2F7C}" sibTransId="{28097380-858F-45A1-96F0-6FAD59850968}"/>
    <dgm:cxn modelId="{B1F92470-C392-49D9-87D5-32C1D1B93AEA}" type="presOf" srcId="{2B39FED3-1A1A-435E-A1B0-4FACB5096C35}" destId="{451BD5E1-30F0-4C8A-9BBA-0D17ABA87AE1}" srcOrd="0" destOrd="0" presId="urn:microsoft.com/office/officeart/2005/8/layout/vProcess5"/>
    <dgm:cxn modelId="{5B86A282-3620-498F-A426-FE7FA0EE296C}" type="presOf" srcId="{28097380-858F-45A1-96F0-6FAD59850968}" destId="{F850CAA7-A70F-4580-AC18-3C3799BB26BA}" srcOrd="0" destOrd="0" presId="urn:microsoft.com/office/officeart/2005/8/layout/vProcess5"/>
    <dgm:cxn modelId="{55D26995-5386-47B5-80AD-4E3CC88F1A06}" type="presOf" srcId="{124B55AF-4EB7-4BEB-937A-68A04AD35546}" destId="{6A0CECD2-C6B7-4F35-857D-BC3DF21E7767}" srcOrd="1" destOrd="0" presId="urn:microsoft.com/office/officeart/2005/8/layout/vProcess5"/>
    <dgm:cxn modelId="{CAF967A0-35FE-4CDB-B06E-CBC40B982100}" type="presOf" srcId="{3D01D59B-2404-4772-AA8A-7A0E4C3E9FCD}" destId="{87AFF8BE-01D9-4F8F-8B7E-69AADAF044DD}" srcOrd="1" destOrd="0" presId="urn:microsoft.com/office/officeart/2005/8/layout/vProcess5"/>
    <dgm:cxn modelId="{AD9FF4A1-C533-4907-AE6B-8312989B30E2}" type="presOf" srcId="{2B39FED3-1A1A-435E-A1B0-4FACB5096C35}" destId="{11FD75E8-9463-420C-AC18-D1844FD899E4}" srcOrd="1" destOrd="0" presId="urn:microsoft.com/office/officeart/2005/8/layout/vProcess5"/>
    <dgm:cxn modelId="{4104FFA1-1FA8-46FD-B0F5-DB3260ED8796}" type="presOf" srcId="{6357E18E-116D-4A77-9439-51DF885ABE80}" destId="{F755419B-9B10-4262-AD8A-F60517EBC17A}" srcOrd="0" destOrd="0" presId="urn:microsoft.com/office/officeart/2005/8/layout/vProcess5"/>
    <dgm:cxn modelId="{21C25BA2-AE3E-41F8-8C40-6C7FACB9A280}" type="presOf" srcId="{124B55AF-4EB7-4BEB-937A-68A04AD35546}" destId="{D7F9BB88-3397-44CE-80B1-A19FE03A879B}" srcOrd="0" destOrd="0" presId="urn:microsoft.com/office/officeart/2005/8/layout/vProcess5"/>
    <dgm:cxn modelId="{A35C57A4-C371-4671-A471-95E6B55D938B}" type="presOf" srcId="{9DEB3587-20CD-42F5-B623-7475B657766F}" destId="{491FE750-B551-4DC5-B379-8EBE8602DCF2}" srcOrd="1" destOrd="0" presId="urn:microsoft.com/office/officeart/2005/8/layout/vProcess5"/>
    <dgm:cxn modelId="{E8EDDDA7-9983-4938-AA58-17FE976F2E32}" srcId="{CF50C7F0-13E2-4098-AD7C-CCFC43E40DB9}" destId="{2B39FED3-1A1A-435E-A1B0-4FACB5096C35}" srcOrd="0" destOrd="0" parTransId="{43695D02-A842-4B47-8675-A420647A79E4}" sibTransId="{397A6F5D-E72F-4B5A-8C38-31515C04AD30}"/>
    <dgm:cxn modelId="{6FA843B7-6291-4A9C-B0A1-DCAF4B7A337A}" type="presOf" srcId="{397A6F5D-E72F-4B5A-8C38-31515C04AD30}" destId="{798F70FD-166C-43F1-A240-A63AF5F926F9}" srcOrd="0" destOrd="0" presId="urn:microsoft.com/office/officeart/2005/8/layout/vProcess5"/>
    <dgm:cxn modelId="{4BD54FB8-A61A-425A-AED0-F0544B0F3A5E}" srcId="{CF50C7F0-13E2-4098-AD7C-CCFC43E40DB9}" destId="{84529E5C-1A7D-484B-9721-54295CE9A3FC}" srcOrd="7" destOrd="0" parTransId="{27015E07-D008-4EEB-9EBD-4F2F4720B01B}" sibTransId="{04F499FE-E120-4F01-9C4B-29EC3193D938}"/>
    <dgm:cxn modelId="{E4DED1B8-A077-4878-A79F-6C1B6FCB3F03}" type="presOf" srcId="{3D01D59B-2404-4772-AA8A-7A0E4C3E9FCD}" destId="{53D194D1-9B4A-4900-9A41-2D3E2EDA64B1}" srcOrd="0" destOrd="0" presId="urn:microsoft.com/office/officeart/2005/8/layout/vProcess5"/>
    <dgm:cxn modelId="{1F286ECF-4188-4071-8AAB-BDE500304142}" type="presOf" srcId="{2D77E161-5630-49D2-9C96-6498BB5EE668}" destId="{41D478AD-5AAF-4895-B37A-30983B93879D}" srcOrd="0" destOrd="0" presId="urn:microsoft.com/office/officeart/2005/8/layout/vProcess5"/>
    <dgm:cxn modelId="{20EB7FD2-DFE1-4652-9411-7E09F8723E66}" srcId="{CF50C7F0-13E2-4098-AD7C-CCFC43E40DB9}" destId="{E8B33120-AFC2-4D8B-9C51-C80E50F60B04}" srcOrd="8" destOrd="0" parTransId="{64E1FBE1-3A61-4AA0-818C-88B78477378A}" sibTransId="{BBFB670B-36B7-4F81-8742-FD7625889052}"/>
    <dgm:cxn modelId="{29DFBFD6-D5AC-4AD4-8D4B-3BE3FA4A4C55}" type="presOf" srcId="{CF50C7F0-13E2-4098-AD7C-CCFC43E40DB9}" destId="{EE21DC60-963C-494E-ACFE-44CC7033693C}" srcOrd="0" destOrd="0" presId="urn:microsoft.com/office/officeart/2005/8/layout/vProcess5"/>
    <dgm:cxn modelId="{1BA3F7DB-A9BE-4F05-8FBC-C5ACE82A1CFC}" srcId="{CF50C7F0-13E2-4098-AD7C-CCFC43E40DB9}" destId="{8F0DCF28-ECC7-4809-AF44-2755DDDDCFA1}" srcOrd="4" destOrd="0" parTransId="{650B1C37-5E27-424C-9889-DECD71FBACCE}" sibTransId="{FBBE287F-6EF6-4B6B-AA7B-42F270646BA6}"/>
    <dgm:cxn modelId="{1D4E2BE3-A627-4821-93CA-F9D81A31991F}" srcId="{CF50C7F0-13E2-4098-AD7C-CCFC43E40DB9}" destId="{3D01D59B-2404-4772-AA8A-7A0E4C3E9FCD}" srcOrd="1" destOrd="0" parTransId="{0FAF3CCB-026C-467D-B9B9-570A6C048AAD}" sibTransId="{2D77E161-5630-49D2-9C96-6498BB5EE668}"/>
    <dgm:cxn modelId="{3876D9F3-E093-4A1C-8F7E-1D5FB5233CF3}" srcId="{CF50C7F0-13E2-4098-AD7C-CCFC43E40DB9}" destId="{3DBE2C19-76AA-4E65-8B3A-76EB6A77813D}" srcOrd="9" destOrd="0" parTransId="{0685A96F-332F-4B47-93F5-09BE80A04F53}" sibTransId="{E148A738-D9D9-4443-B8F3-5CF3B78AB28E}"/>
    <dgm:cxn modelId="{26AEBA70-CE88-44CE-B2E6-ECFD32AA406B}" type="presParOf" srcId="{EE21DC60-963C-494E-ACFE-44CC7033693C}" destId="{ED7ECB9B-9181-4416-BAE4-BBF7C9317D3B}" srcOrd="0" destOrd="0" presId="urn:microsoft.com/office/officeart/2005/8/layout/vProcess5"/>
    <dgm:cxn modelId="{CCFC1743-EA80-4705-9F91-7F54785F320B}" type="presParOf" srcId="{EE21DC60-963C-494E-ACFE-44CC7033693C}" destId="{451BD5E1-30F0-4C8A-9BBA-0D17ABA87AE1}" srcOrd="1" destOrd="0" presId="urn:microsoft.com/office/officeart/2005/8/layout/vProcess5"/>
    <dgm:cxn modelId="{CEB67EE4-25EA-42DB-BC96-83B37618873F}" type="presParOf" srcId="{EE21DC60-963C-494E-ACFE-44CC7033693C}" destId="{53D194D1-9B4A-4900-9A41-2D3E2EDA64B1}" srcOrd="2" destOrd="0" presId="urn:microsoft.com/office/officeart/2005/8/layout/vProcess5"/>
    <dgm:cxn modelId="{B8A516D8-9BBC-47EB-9F3E-FC345F6483EC}" type="presParOf" srcId="{EE21DC60-963C-494E-ACFE-44CC7033693C}" destId="{D7F9BB88-3397-44CE-80B1-A19FE03A879B}" srcOrd="3" destOrd="0" presId="urn:microsoft.com/office/officeart/2005/8/layout/vProcess5"/>
    <dgm:cxn modelId="{7A10D795-3A2D-438E-AA5F-5B329BB8DB60}" type="presParOf" srcId="{EE21DC60-963C-494E-ACFE-44CC7033693C}" destId="{F06FDB94-3FBE-4317-A11F-1894370CBB20}" srcOrd="4" destOrd="0" presId="urn:microsoft.com/office/officeart/2005/8/layout/vProcess5"/>
    <dgm:cxn modelId="{3DF65909-2336-4A7F-A122-65C4C688F20A}" type="presParOf" srcId="{EE21DC60-963C-494E-ACFE-44CC7033693C}" destId="{35C87C15-404A-4809-9829-D87AA6993BD3}" srcOrd="5" destOrd="0" presId="urn:microsoft.com/office/officeart/2005/8/layout/vProcess5"/>
    <dgm:cxn modelId="{88196CFC-F5D9-4ACC-B579-1679AABD87C3}" type="presParOf" srcId="{EE21DC60-963C-494E-ACFE-44CC7033693C}" destId="{798F70FD-166C-43F1-A240-A63AF5F926F9}" srcOrd="6" destOrd="0" presId="urn:microsoft.com/office/officeart/2005/8/layout/vProcess5"/>
    <dgm:cxn modelId="{E0F41F56-44D2-4C00-B6D8-309475BA8360}" type="presParOf" srcId="{EE21DC60-963C-494E-ACFE-44CC7033693C}" destId="{41D478AD-5AAF-4895-B37A-30983B93879D}" srcOrd="7" destOrd="0" presId="urn:microsoft.com/office/officeart/2005/8/layout/vProcess5"/>
    <dgm:cxn modelId="{B9F13796-0B36-405D-98AC-F66EA8F4546E}" type="presParOf" srcId="{EE21DC60-963C-494E-ACFE-44CC7033693C}" destId="{F755419B-9B10-4262-AD8A-F60517EBC17A}" srcOrd="8" destOrd="0" presId="urn:microsoft.com/office/officeart/2005/8/layout/vProcess5"/>
    <dgm:cxn modelId="{44510375-CD33-4E70-9214-7B9410B788D5}" type="presParOf" srcId="{EE21DC60-963C-494E-ACFE-44CC7033693C}" destId="{F850CAA7-A70F-4580-AC18-3C3799BB26BA}" srcOrd="9" destOrd="0" presId="urn:microsoft.com/office/officeart/2005/8/layout/vProcess5"/>
    <dgm:cxn modelId="{C27B9CB7-0F86-4BA9-A778-6E4915F8A9FC}" type="presParOf" srcId="{EE21DC60-963C-494E-ACFE-44CC7033693C}" destId="{11FD75E8-9463-420C-AC18-D1844FD899E4}" srcOrd="10" destOrd="0" presId="urn:microsoft.com/office/officeart/2005/8/layout/vProcess5"/>
    <dgm:cxn modelId="{A5B9E208-2274-4700-A2BD-21BA548EF5ED}" type="presParOf" srcId="{EE21DC60-963C-494E-ACFE-44CC7033693C}" destId="{87AFF8BE-01D9-4F8F-8B7E-69AADAF044DD}" srcOrd="11" destOrd="0" presId="urn:microsoft.com/office/officeart/2005/8/layout/vProcess5"/>
    <dgm:cxn modelId="{B5526CF1-F358-4981-8028-06A268FEEA8D}" type="presParOf" srcId="{EE21DC60-963C-494E-ACFE-44CC7033693C}" destId="{6A0CECD2-C6B7-4F35-857D-BC3DF21E7767}" srcOrd="12" destOrd="0" presId="urn:microsoft.com/office/officeart/2005/8/layout/vProcess5"/>
    <dgm:cxn modelId="{AAACE931-F373-4A84-8847-39D150C54B9A}" type="presParOf" srcId="{EE21DC60-963C-494E-ACFE-44CC7033693C}" destId="{491FE750-B551-4DC5-B379-8EBE8602DCF2}" srcOrd="13" destOrd="0" presId="urn:microsoft.com/office/officeart/2005/8/layout/vProcess5"/>
    <dgm:cxn modelId="{D232768E-4133-4962-871C-3BDBB8D56BC3}" type="presParOf" srcId="{EE21DC60-963C-494E-ACFE-44CC7033693C}" destId="{F2CD5920-3021-4A22-9A6E-423B4A91163C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BD5E1-30F0-4C8A-9BBA-0D17ABA87AE1}">
      <dsp:nvSpPr>
        <dsp:cNvPr id="0" name=""/>
        <dsp:cNvSpPr/>
      </dsp:nvSpPr>
      <dsp:spPr>
        <a:xfrm>
          <a:off x="0" y="0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/>
            <a:t>E-Government Services</a:t>
          </a:r>
          <a:endParaRPr lang="en-US" sz="2300" kern="1200" dirty="0"/>
        </a:p>
      </dsp:txBody>
      <dsp:txXfrm>
        <a:off x="26188" y="26188"/>
        <a:ext cx="4313911" cy="841735"/>
      </dsp:txXfrm>
    </dsp:sp>
    <dsp:sp modelId="{53D194D1-9B4A-4900-9A41-2D3E2EDA64B1}">
      <dsp:nvSpPr>
        <dsp:cNvPr id="0" name=""/>
        <dsp:cNvSpPr/>
      </dsp:nvSpPr>
      <dsp:spPr>
        <a:xfrm>
          <a:off x="402002" y="1018293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Traffic</a:t>
          </a:r>
          <a:r>
            <a:rPr lang="en-US" sz="2300" kern="1200" baseline="0" dirty="0"/>
            <a:t> Law Enforcement Systems</a:t>
          </a:r>
          <a:endParaRPr lang="en-US" sz="2300" kern="1200" dirty="0"/>
        </a:p>
      </dsp:txBody>
      <dsp:txXfrm>
        <a:off x="428190" y="1044481"/>
        <a:ext cx="4347788" cy="841735"/>
      </dsp:txXfrm>
    </dsp:sp>
    <dsp:sp modelId="{D7F9BB88-3397-44CE-80B1-A19FE03A879B}">
      <dsp:nvSpPr>
        <dsp:cNvPr id="0" name=""/>
        <dsp:cNvSpPr/>
      </dsp:nvSpPr>
      <dsp:spPr>
        <a:xfrm>
          <a:off x="804005" y="2036587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Mobile Application Development Systems</a:t>
          </a:r>
        </a:p>
      </dsp:txBody>
      <dsp:txXfrm>
        <a:off x="830193" y="2062775"/>
        <a:ext cx="4347788" cy="841735"/>
      </dsp:txXfrm>
    </dsp:sp>
    <dsp:sp modelId="{F06FDB94-3FBE-4317-A11F-1894370CBB20}">
      <dsp:nvSpPr>
        <dsp:cNvPr id="0" name=""/>
        <dsp:cNvSpPr/>
      </dsp:nvSpPr>
      <dsp:spPr>
        <a:xfrm>
          <a:off x="1206007" y="3054881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Legal Communication Systems</a:t>
          </a:r>
        </a:p>
      </dsp:txBody>
      <dsp:txXfrm>
        <a:off x="1232195" y="3081069"/>
        <a:ext cx="4347788" cy="841735"/>
      </dsp:txXfrm>
    </dsp:sp>
    <dsp:sp modelId="{35C87C15-404A-4809-9829-D87AA6993BD3}">
      <dsp:nvSpPr>
        <dsp:cNvPr id="0" name=""/>
        <dsp:cNvSpPr/>
      </dsp:nvSpPr>
      <dsp:spPr>
        <a:xfrm>
          <a:off x="1608010" y="4073175"/>
          <a:ext cx="5383339" cy="894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Smart</a:t>
          </a:r>
          <a:r>
            <a:rPr lang="en-US" sz="2300" kern="1200" baseline="0" dirty="0"/>
            <a:t> Compliance and Penalty Management</a:t>
          </a:r>
          <a:endParaRPr lang="en-US" sz="2300" kern="1200" dirty="0"/>
        </a:p>
      </dsp:txBody>
      <dsp:txXfrm>
        <a:off x="1634198" y="4099363"/>
        <a:ext cx="4347788" cy="841735"/>
      </dsp:txXfrm>
    </dsp:sp>
    <dsp:sp modelId="{798F70FD-166C-43F1-A240-A63AF5F926F9}">
      <dsp:nvSpPr>
        <dsp:cNvPr id="0" name=""/>
        <dsp:cNvSpPr/>
      </dsp:nvSpPr>
      <dsp:spPr>
        <a:xfrm>
          <a:off x="4802166" y="653198"/>
          <a:ext cx="581172" cy="5811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kern="1200"/>
        </a:p>
      </dsp:txBody>
      <dsp:txXfrm>
        <a:off x="4932930" y="653198"/>
        <a:ext cx="319644" cy="437332"/>
      </dsp:txXfrm>
    </dsp:sp>
    <dsp:sp modelId="{41D478AD-5AAF-4895-B37A-30983B93879D}">
      <dsp:nvSpPr>
        <dsp:cNvPr id="0" name=""/>
        <dsp:cNvSpPr/>
      </dsp:nvSpPr>
      <dsp:spPr>
        <a:xfrm>
          <a:off x="5204169" y="1671492"/>
          <a:ext cx="581172" cy="5811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5334933" y="1671492"/>
        <a:ext cx="319644" cy="437332"/>
      </dsp:txXfrm>
    </dsp:sp>
    <dsp:sp modelId="{F755419B-9B10-4262-AD8A-F60517EBC17A}">
      <dsp:nvSpPr>
        <dsp:cNvPr id="0" name=""/>
        <dsp:cNvSpPr/>
      </dsp:nvSpPr>
      <dsp:spPr>
        <a:xfrm>
          <a:off x="5606172" y="2674884"/>
          <a:ext cx="581172" cy="5811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5736936" y="2674884"/>
        <a:ext cx="319644" cy="437332"/>
      </dsp:txXfrm>
    </dsp:sp>
    <dsp:sp modelId="{F850CAA7-A70F-4580-AC18-3C3799BB26BA}">
      <dsp:nvSpPr>
        <dsp:cNvPr id="0" name=""/>
        <dsp:cNvSpPr/>
      </dsp:nvSpPr>
      <dsp:spPr>
        <a:xfrm>
          <a:off x="6008174" y="3703112"/>
          <a:ext cx="581172" cy="58117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600" kern="1200"/>
        </a:p>
      </dsp:txBody>
      <dsp:txXfrm>
        <a:off x="6138938" y="3703112"/>
        <a:ext cx="319644" cy="4373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CAAC74A-664E-43D3-859E-B35855730DB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10C658-31F9-4A67-8267-E3463B262A3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EB9656B-74C7-455B-B2B8-19A3A45F59A9}" type="datetime1">
              <a:rPr lang="en-GB" smtClean="0"/>
              <a:t>20/09/2025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7BBBF1-3A7A-4F4B-8592-578ABE65B7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2F046-B531-4374-9A89-AC21BCA06E1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D2DFAA7-D3C3-4D01-9299-453E25D16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27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77C96CD-B971-4362-943D-DA39C9C7A795}" type="datetime1">
              <a:rPr lang="en-GB" noProof="0" smtClean="0"/>
              <a:t>20/09/2025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6DC51814-3B91-4036-94D2-3977634EE21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062578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6992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118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98742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0753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325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3A6688-EEAF-7BD5-A714-DD46A94A5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EF7756-CB73-2C62-81B6-1EF1838640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A598C0-21CE-B129-463B-B0AF3DCB726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BAC615-6749-63EC-77BE-B5839E271D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23072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D3BA15-E8E2-E9BD-DAAB-C428391F60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8E16E7-78D3-7BA1-32E1-48CD929468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FBCA79-5037-CCA9-75EC-D90AC6C777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8CA7FD-9781-1316-939C-F7CB5FF8F7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2329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20D3E-922A-2FAF-DB1F-62BC15054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A9016DF-D4D4-9833-E3A1-D42CB398C01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A3BBA9-62C5-91A5-1525-03B73120B47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3F7D94-723C-6F44-E2BB-AF3A4F3FA0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6DC51814-3B91-4036-94D2-3977634EE21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9786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4448175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4448175"/>
            <a:ext cx="12192000" cy="240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5" y="4551363"/>
            <a:ext cx="11520488" cy="1176337"/>
          </a:xfrm>
        </p:spPr>
        <p:txBody>
          <a:bodyPr rtlCol="0" anchor="ctr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5" y="5830888"/>
            <a:ext cx="11520488" cy="550862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94810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1508BC1-7ABB-42C8-B268-3C6F4FD455DE}"/>
              </a:ext>
            </a:extLst>
          </p:cNvPr>
          <p:cNvSpPr/>
          <p:nvPr userDrawn="1"/>
        </p:nvSpPr>
        <p:spPr>
          <a:xfrm>
            <a:off x="200025" y="-1"/>
            <a:ext cx="1199197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71500" y="0"/>
            <a:ext cx="6034088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04A5F51-C7E6-44CC-ADF3-1C83AA35D0DC}"/>
              </a:ext>
            </a:extLst>
          </p:cNvPr>
          <p:cNvSpPr/>
          <p:nvPr userDrawn="1"/>
        </p:nvSpPr>
        <p:spPr>
          <a:xfrm>
            <a:off x="0" y="1"/>
            <a:ext cx="371475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5625" y="1512889"/>
            <a:ext cx="4986338" cy="3262311"/>
          </a:xfrm>
        </p:spPr>
        <p:txBody>
          <a:bodyPr rtlCol="0" anchor="b"/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05625" y="4927600"/>
            <a:ext cx="4986338" cy="976311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5085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36610" y="1779589"/>
            <a:ext cx="5318781" cy="2182811"/>
          </a:xfrm>
        </p:spPr>
        <p:txBody>
          <a:bodyPr rtlCol="0" anchor="b">
            <a:normAutofit/>
          </a:bodyPr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36610" y="4079083"/>
            <a:ext cx="5318781" cy="976311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5044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A59197-7C21-44E6-8A97-DE0ABD1E6909}"/>
              </a:ext>
            </a:extLst>
          </p:cNvPr>
          <p:cNvSpPr/>
          <p:nvPr userDrawn="1"/>
        </p:nvSpPr>
        <p:spPr>
          <a:xfrm>
            <a:off x="0" y="0"/>
            <a:ext cx="64135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5016500" y="472281"/>
            <a:ext cx="7175500" cy="591343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779589"/>
            <a:ext cx="4416424" cy="2182811"/>
          </a:xfrm>
        </p:spPr>
        <p:txBody>
          <a:bodyPr rtlCol="0"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4079083"/>
            <a:ext cx="4416424" cy="976311"/>
          </a:xfrm>
        </p:spPr>
        <p:txBody>
          <a:bodyPr rtlCol="0"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1626B81-8882-4179-8C3A-BEA9BBEF2A62}"/>
              </a:ext>
            </a:extLst>
          </p:cNvPr>
          <p:cNvSpPr/>
          <p:nvPr userDrawn="1"/>
        </p:nvSpPr>
        <p:spPr>
          <a:xfrm>
            <a:off x="5021263" y="368300"/>
            <a:ext cx="3159760" cy="11668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48364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17DDCC-4521-4225-8F36-D4B39128409A}"/>
              </a:ext>
            </a:extLst>
          </p:cNvPr>
          <p:cNvSpPr/>
          <p:nvPr userDrawn="1"/>
        </p:nvSpPr>
        <p:spPr>
          <a:xfrm>
            <a:off x="8991600" y="3965574"/>
            <a:ext cx="3200400" cy="2892426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6570C8-2343-4B74-AF97-DC7CE5D92865}"/>
              </a:ext>
            </a:extLst>
          </p:cNvPr>
          <p:cNvSpPr/>
          <p:nvPr userDrawn="1"/>
        </p:nvSpPr>
        <p:spPr>
          <a:xfrm>
            <a:off x="0" y="0"/>
            <a:ext cx="3200400" cy="2892426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 userDrawn="1">
            <p:ph type="pic" sz="quarter" idx="10"/>
          </p:nvPr>
        </p:nvSpPr>
        <p:spPr>
          <a:xfrm>
            <a:off x="371476" y="278606"/>
            <a:ext cx="11520487" cy="3150394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0B27536-7968-45BB-9FA8-DF1A47A47827}"/>
              </a:ext>
            </a:extLst>
          </p:cNvPr>
          <p:cNvSpPr/>
          <p:nvPr userDrawn="1"/>
        </p:nvSpPr>
        <p:spPr>
          <a:xfrm>
            <a:off x="371476" y="3429000"/>
            <a:ext cx="11520487" cy="27717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10507" y="3886201"/>
            <a:ext cx="9242424" cy="1104900"/>
          </a:xfrm>
        </p:spPr>
        <p:txBody>
          <a:bodyPr rtlCol="0" anchor="ctr">
            <a:normAutofit/>
          </a:bodyPr>
          <a:lstStyle>
            <a:lvl1pPr algn="ctr">
              <a:defRPr sz="54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51C9A4-8764-4CB3-AC26-C957C0E84BCD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10507" y="5130801"/>
            <a:ext cx="9242424" cy="533400"/>
          </a:xfrm>
        </p:spPr>
        <p:txBody>
          <a:bodyPr rtlCol="0"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837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497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C071DB-1B6B-4FC3-A099-12F35734D22D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5768407-2D97-4F4F-8CB8-4D3668680B64}"/>
              </a:ext>
            </a:extLst>
          </p:cNvPr>
          <p:cNvSpPr/>
          <p:nvPr userDrawn="1"/>
        </p:nvSpPr>
        <p:spPr>
          <a:xfrm>
            <a:off x="371475" y="1460501"/>
            <a:ext cx="5724525" cy="474027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ln>
                <a:noFill/>
              </a:ln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4600" y="260351"/>
            <a:ext cx="9702800" cy="973137"/>
          </a:xfrm>
        </p:spPr>
        <p:txBody>
          <a:bodyPr rtlCol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100" y="1638299"/>
            <a:ext cx="5346700" cy="4381501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D4AFEBD-46AA-4A09-AD19-CDD123811A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096000" y="1460501"/>
            <a:ext cx="5795963" cy="474027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77171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1">
            <a:extLst>
              <a:ext uri="{FF2B5EF4-FFF2-40B4-BE49-F238E27FC236}">
                <a16:creationId xmlns:a16="http://schemas.microsoft.com/office/drawing/2014/main" id="{08C777B1-9A90-4B1E-A6AE-9339286077E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9191224" y="637283"/>
            <a:ext cx="2692800" cy="278254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7" name="Picture Placeholder 2">
            <a:extLst>
              <a:ext uri="{FF2B5EF4-FFF2-40B4-BE49-F238E27FC236}">
                <a16:creationId xmlns:a16="http://schemas.microsoft.com/office/drawing/2014/main" id="{0FEA994A-8056-4F3D-9365-B6A362A93EE3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6498424" y="3430043"/>
            <a:ext cx="2692800" cy="2772320"/>
          </a:xfrm>
          <a:custGeom>
            <a:avLst/>
            <a:gdLst>
              <a:gd name="connsiteX0" fmla="*/ 0 w 2692800"/>
              <a:gd name="connsiteY0" fmla="*/ 0 h 2693640"/>
              <a:gd name="connsiteX1" fmla="*/ 2692800 w 2692800"/>
              <a:gd name="connsiteY1" fmla="*/ 0 h 2693640"/>
              <a:gd name="connsiteX2" fmla="*/ 2692800 w 2692800"/>
              <a:gd name="connsiteY2" fmla="*/ 2693640 h 2693640"/>
              <a:gd name="connsiteX3" fmla="*/ 0 w 2692800"/>
              <a:gd name="connsiteY3" fmla="*/ 2693640 h 26936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692800" h="2693640">
                <a:moveTo>
                  <a:pt x="0" y="0"/>
                </a:moveTo>
                <a:lnTo>
                  <a:pt x="2692800" y="0"/>
                </a:lnTo>
                <a:lnTo>
                  <a:pt x="2692800" y="2693640"/>
                </a:lnTo>
                <a:lnTo>
                  <a:pt x="0" y="269364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ID" sz="1800" dirty="0"/>
            </a:lvl1pPr>
          </a:lstStyle>
          <a:p>
            <a:pPr marL="0" lvl="0" indent="0" algn="ctr" rtl="0">
              <a:buNone/>
            </a:pPr>
            <a:r>
              <a:rPr lang="en-GB" noProof="0"/>
              <a:t>Add Image Here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29E334-587D-4420-9285-C2A5F494582B}"/>
              </a:ext>
            </a:extLst>
          </p:cNvPr>
          <p:cNvSpPr/>
          <p:nvPr userDrawn="1"/>
        </p:nvSpPr>
        <p:spPr>
          <a:xfrm>
            <a:off x="9289522" y="3527226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BD4601-EF26-4D7C-8CB6-95488F17575B}"/>
              </a:ext>
            </a:extLst>
          </p:cNvPr>
          <p:cNvSpPr/>
          <p:nvPr userDrawn="1"/>
        </p:nvSpPr>
        <p:spPr>
          <a:xfrm>
            <a:off x="8621786" y="2848323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949C41-2679-4E9D-A28C-F0C979F5702B}"/>
              </a:ext>
            </a:extLst>
          </p:cNvPr>
          <p:cNvSpPr/>
          <p:nvPr userDrawn="1"/>
        </p:nvSpPr>
        <p:spPr>
          <a:xfrm>
            <a:off x="8870898" y="2508125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54B05D-55FD-4118-B899-4095FF50870D}"/>
              </a:ext>
            </a:extLst>
          </p:cNvPr>
          <p:cNvSpPr/>
          <p:nvPr userDrawn="1"/>
        </p:nvSpPr>
        <p:spPr>
          <a:xfrm>
            <a:off x="0" y="933450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533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1016000"/>
            <a:ext cx="3997324" cy="2501899"/>
          </a:xfrm>
        </p:spPr>
        <p:txBody>
          <a:bodyPr rtlCol="0" anchor="b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3619500"/>
            <a:ext cx="3997325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02201" y="619125"/>
            <a:ext cx="3454400" cy="5581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F6824EBC-CC6E-4D5A-B85A-DAC55ACE853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432801" y="260351"/>
            <a:ext cx="3454400" cy="558164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3661888-890D-4E0C-8076-65EDFDB7DE27}"/>
              </a:ext>
            </a:extLst>
          </p:cNvPr>
          <p:cNvSpPr/>
          <p:nvPr userDrawn="1"/>
        </p:nvSpPr>
        <p:spPr>
          <a:xfrm>
            <a:off x="8432801" y="5842000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AE48EF9-5BAF-4BD7-A6BE-866C0307B69F}"/>
              </a:ext>
            </a:extLst>
          </p:cNvPr>
          <p:cNvSpPr/>
          <p:nvPr userDrawn="1"/>
        </p:nvSpPr>
        <p:spPr>
          <a:xfrm>
            <a:off x="4902201" y="239509"/>
            <a:ext cx="3459162" cy="3587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8D4A5F4-99AC-4FB3-8A59-AB8D7B4FC7D7}"/>
              </a:ext>
            </a:extLst>
          </p:cNvPr>
          <p:cNvSpPr/>
          <p:nvPr userDrawn="1"/>
        </p:nvSpPr>
        <p:spPr>
          <a:xfrm>
            <a:off x="0" y="1384300"/>
            <a:ext cx="177800" cy="44577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0136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476250"/>
            <a:ext cx="5165724" cy="2557463"/>
          </a:xfrm>
        </p:spPr>
        <p:txBody>
          <a:bodyPr rtlCol="0" anchor="ctr">
            <a:noAutofit/>
          </a:bodyPr>
          <a:lstStyle>
            <a:lvl1pPr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76250"/>
            <a:ext cx="5795963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3233941"/>
            <a:ext cx="11520486" cy="2966833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476250"/>
            <a:ext cx="165100" cy="25574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879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4979D5-6F1E-40A2-9A8E-8C5AE1AA3B62}"/>
              </a:ext>
            </a:extLst>
          </p:cNvPr>
          <p:cNvSpPr/>
          <p:nvPr userDrawn="1"/>
        </p:nvSpPr>
        <p:spPr>
          <a:xfrm>
            <a:off x="0" y="0"/>
            <a:ext cx="513805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9197" y="1296176"/>
            <a:ext cx="5272764" cy="1551573"/>
          </a:xfrm>
        </p:spPr>
        <p:txBody>
          <a:bodyPr rtlCol="0" anchor="b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19198" y="3073967"/>
            <a:ext cx="5272764" cy="2557463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17601" y="1016000"/>
            <a:ext cx="5138058" cy="4978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306EB3B-6A54-45E7-B23D-F9515CC15D12}"/>
              </a:ext>
            </a:extLst>
          </p:cNvPr>
          <p:cNvSpPr/>
          <p:nvPr userDrawn="1"/>
        </p:nvSpPr>
        <p:spPr>
          <a:xfrm>
            <a:off x="0" y="5994400"/>
            <a:ext cx="4093029" cy="8636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E110354-15BA-4B22-B7CF-3D5BFA5C722D}"/>
              </a:ext>
            </a:extLst>
          </p:cNvPr>
          <p:cNvSpPr/>
          <p:nvPr userDrawn="1"/>
        </p:nvSpPr>
        <p:spPr>
          <a:xfrm>
            <a:off x="2162630" y="873210"/>
            <a:ext cx="4093029" cy="13857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51357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4C5F727-FA73-47F4-8647-79441AA996E3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4FD2F3-3119-48E2-B464-A93E23C5A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783831"/>
            <a:ext cx="3111954" cy="3290338"/>
          </a:xfrm>
        </p:spPr>
        <p:txBody>
          <a:bodyPr rtlCol="0" anchor="ctr">
            <a:no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87C6E-3441-429B-A81D-87F8344C0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9370" y="1783832"/>
            <a:ext cx="4402592" cy="3290338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8ECDD1-1369-42FD-BD19-6797742A1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9303FD92-1AC4-4708-B13E-C97E00210D2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672114" y="0"/>
            <a:ext cx="3628571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E16C293-C1E0-4EA5-BDE5-D226D72FC08B}"/>
              </a:ext>
            </a:extLst>
          </p:cNvPr>
          <p:cNvSpPr/>
          <p:nvPr userDrawn="1"/>
        </p:nvSpPr>
        <p:spPr>
          <a:xfrm>
            <a:off x="371475" y="5297714"/>
            <a:ext cx="3111954" cy="156028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770C08-8FFF-4293-8E7D-DBFEE4E3E443}"/>
              </a:ext>
            </a:extLst>
          </p:cNvPr>
          <p:cNvSpPr/>
          <p:nvPr userDrawn="1"/>
        </p:nvSpPr>
        <p:spPr>
          <a:xfrm>
            <a:off x="7489370" y="0"/>
            <a:ext cx="4402593" cy="156028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146206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1389743"/>
            <a:ext cx="12192000" cy="407851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2331584"/>
            <a:ext cx="10515600" cy="1500187"/>
          </a:xfrm>
        </p:spPr>
        <p:txBody>
          <a:bodyPr rtlCol="0"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F2E6F7-3BE5-4484-A73E-3EFDB7348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968071"/>
            <a:ext cx="10515600" cy="805542"/>
          </a:xfrm>
        </p:spPr>
        <p:txBody>
          <a:bodyPr rtlCol="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9AEFA0-9379-4E32-9D66-976465036916}"/>
              </a:ext>
            </a:extLst>
          </p:cNvPr>
          <p:cNvSpPr/>
          <p:nvPr userDrawn="1"/>
        </p:nvSpPr>
        <p:spPr>
          <a:xfrm>
            <a:off x="371475" y="580571"/>
            <a:ext cx="1573439" cy="15001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FFB43B-30D9-4055-B912-4E3C85B03657}"/>
              </a:ext>
            </a:extLst>
          </p:cNvPr>
          <p:cNvSpPr/>
          <p:nvPr userDrawn="1"/>
        </p:nvSpPr>
        <p:spPr>
          <a:xfrm>
            <a:off x="7097486" y="5105274"/>
            <a:ext cx="4794477" cy="72596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288144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F93C6CC-9D8D-4981-8106-72C617756BD8}"/>
              </a:ext>
            </a:extLst>
          </p:cNvPr>
          <p:cNvSpPr/>
          <p:nvPr userDrawn="1"/>
        </p:nvSpPr>
        <p:spPr>
          <a:xfrm>
            <a:off x="0" y="0"/>
            <a:ext cx="6096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391EAACA-1322-4E60-917E-C7408F539D5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600982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4750" y="3957831"/>
            <a:ext cx="9620250" cy="1500187"/>
          </a:xfrm>
        </p:spPr>
        <p:txBody>
          <a:bodyPr rtlCol="0" anchor="ctr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3296215-27AE-462B-9127-E1C932633896}"/>
              </a:ext>
            </a:extLst>
          </p:cNvPr>
          <p:cNvSpPr/>
          <p:nvPr userDrawn="1"/>
        </p:nvSpPr>
        <p:spPr>
          <a:xfrm>
            <a:off x="1093471" y="3843394"/>
            <a:ext cx="1722120" cy="1729060"/>
          </a:xfrm>
          <a:custGeom>
            <a:avLst/>
            <a:gdLst>
              <a:gd name="connsiteX0" fmla="*/ 0 w 2730500"/>
              <a:gd name="connsiteY0" fmla="*/ 0 h 2730500"/>
              <a:gd name="connsiteX1" fmla="*/ 2730500 w 2730500"/>
              <a:gd name="connsiteY1" fmla="*/ 0 h 2730500"/>
              <a:gd name="connsiteX2" fmla="*/ 2730500 w 2730500"/>
              <a:gd name="connsiteY2" fmla="*/ 672834 h 2730500"/>
              <a:gd name="connsiteX3" fmla="*/ 2606675 w 2730500"/>
              <a:gd name="connsiteY3" fmla="*/ 672834 h 2730500"/>
              <a:gd name="connsiteX4" fmla="*/ 2606675 w 2730500"/>
              <a:gd name="connsiteY4" fmla="*/ 116870 h 2730500"/>
              <a:gd name="connsiteX5" fmla="*/ 123826 w 2730500"/>
              <a:gd name="connsiteY5" fmla="*/ 116870 h 2730500"/>
              <a:gd name="connsiteX6" fmla="*/ 123826 w 2730500"/>
              <a:gd name="connsiteY6" fmla="*/ 2613630 h 2730500"/>
              <a:gd name="connsiteX7" fmla="*/ 2606675 w 2730500"/>
              <a:gd name="connsiteY7" fmla="*/ 2613630 h 2730500"/>
              <a:gd name="connsiteX8" fmla="*/ 2606675 w 2730500"/>
              <a:gd name="connsiteY8" fmla="*/ 2066205 h 2730500"/>
              <a:gd name="connsiteX9" fmla="*/ 2730500 w 2730500"/>
              <a:gd name="connsiteY9" fmla="*/ 2066205 h 2730500"/>
              <a:gd name="connsiteX10" fmla="*/ 2730500 w 2730500"/>
              <a:gd name="connsiteY10" fmla="*/ 2730500 h 2730500"/>
              <a:gd name="connsiteX11" fmla="*/ 0 w 2730500"/>
              <a:gd name="connsiteY11" fmla="*/ 2730500 h 2730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730500" h="2730500">
                <a:moveTo>
                  <a:pt x="0" y="0"/>
                </a:moveTo>
                <a:lnTo>
                  <a:pt x="2730500" y="0"/>
                </a:lnTo>
                <a:lnTo>
                  <a:pt x="2730500" y="672834"/>
                </a:lnTo>
                <a:lnTo>
                  <a:pt x="2606675" y="672834"/>
                </a:lnTo>
                <a:lnTo>
                  <a:pt x="2606675" y="116870"/>
                </a:lnTo>
                <a:lnTo>
                  <a:pt x="123826" y="116870"/>
                </a:lnTo>
                <a:lnTo>
                  <a:pt x="123826" y="2613630"/>
                </a:lnTo>
                <a:lnTo>
                  <a:pt x="2606675" y="2613630"/>
                </a:lnTo>
                <a:lnTo>
                  <a:pt x="2606675" y="2066205"/>
                </a:lnTo>
                <a:lnTo>
                  <a:pt x="2730500" y="2066205"/>
                </a:lnTo>
                <a:lnTo>
                  <a:pt x="2730500" y="2730500"/>
                </a:lnTo>
                <a:lnTo>
                  <a:pt x="0" y="27305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74798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2DB7CFEB-6952-4BC3-B9E0-0C382490F9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400675" y="260350"/>
            <a:ext cx="6499502" cy="5940425"/>
          </a:xfrm>
          <a:custGeom>
            <a:avLst/>
            <a:gdLst>
              <a:gd name="connsiteX0" fmla="*/ 4432576 w 6499502"/>
              <a:gd name="connsiteY0" fmla="*/ 4057650 h 5940425"/>
              <a:gd name="connsiteX1" fmla="*/ 6499502 w 6499502"/>
              <a:gd name="connsiteY1" fmla="*/ 4057650 h 5940425"/>
              <a:gd name="connsiteX2" fmla="*/ 6499502 w 6499502"/>
              <a:gd name="connsiteY2" fmla="*/ 5940425 h 5940425"/>
              <a:gd name="connsiteX3" fmla="*/ 4432576 w 6499502"/>
              <a:gd name="connsiteY3" fmla="*/ 5940425 h 5940425"/>
              <a:gd name="connsiteX4" fmla="*/ 2216288 w 6499502"/>
              <a:gd name="connsiteY4" fmla="*/ 4057650 h 5940425"/>
              <a:gd name="connsiteX5" fmla="*/ 4283214 w 6499502"/>
              <a:gd name="connsiteY5" fmla="*/ 4057650 h 5940425"/>
              <a:gd name="connsiteX6" fmla="*/ 4283214 w 6499502"/>
              <a:gd name="connsiteY6" fmla="*/ 5940425 h 5940425"/>
              <a:gd name="connsiteX7" fmla="*/ 2216288 w 6499502"/>
              <a:gd name="connsiteY7" fmla="*/ 5940425 h 5940425"/>
              <a:gd name="connsiteX8" fmla="*/ 0 w 6499502"/>
              <a:gd name="connsiteY8" fmla="*/ 4057650 h 5940425"/>
              <a:gd name="connsiteX9" fmla="*/ 2066926 w 6499502"/>
              <a:gd name="connsiteY9" fmla="*/ 4057650 h 5940425"/>
              <a:gd name="connsiteX10" fmla="*/ 2066926 w 6499502"/>
              <a:gd name="connsiteY10" fmla="*/ 5940425 h 5940425"/>
              <a:gd name="connsiteX11" fmla="*/ 0 w 6499502"/>
              <a:gd name="connsiteY11" fmla="*/ 5940425 h 5940425"/>
              <a:gd name="connsiteX12" fmla="*/ 4432576 w 6499502"/>
              <a:gd name="connsiteY12" fmla="*/ 2028825 h 5940425"/>
              <a:gd name="connsiteX13" fmla="*/ 6499502 w 6499502"/>
              <a:gd name="connsiteY13" fmla="*/ 2028825 h 5940425"/>
              <a:gd name="connsiteX14" fmla="*/ 6499502 w 6499502"/>
              <a:gd name="connsiteY14" fmla="*/ 3911600 h 5940425"/>
              <a:gd name="connsiteX15" fmla="*/ 4432576 w 6499502"/>
              <a:gd name="connsiteY15" fmla="*/ 3911600 h 5940425"/>
              <a:gd name="connsiteX16" fmla="*/ 2216288 w 6499502"/>
              <a:gd name="connsiteY16" fmla="*/ 2028825 h 5940425"/>
              <a:gd name="connsiteX17" fmla="*/ 4283214 w 6499502"/>
              <a:gd name="connsiteY17" fmla="*/ 2028825 h 5940425"/>
              <a:gd name="connsiteX18" fmla="*/ 4283214 w 6499502"/>
              <a:gd name="connsiteY18" fmla="*/ 3911600 h 5940425"/>
              <a:gd name="connsiteX19" fmla="*/ 2216288 w 6499502"/>
              <a:gd name="connsiteY19" fmla="*/ 3911600 h 5940425"/>
              <a:gd name="connsiteX20" fmla="*/ 0 w 6499502"/>
              <a:gd name="connsiteY20" fmla="*/ 2028825 h 5940425"/>
              <a:gd name="connsiteX21" fmla="*/ 2066926 w 6499502"/>
              <a:gd name="connsiteY21" fmla="*/ 2028825 h 5940425"/>
              <a:gd name="connsiteX22" fmla="*/ 2066926 w 6499502"/>
              <a:gd name="connsiteY22" fmla="*/ 3911600 h 5940425"/>
              <a:gd name="connsiteX23" fmla="*/ 0 w 6499502"/>
              <a:gd name="connsiteY23" fmla="*/ 3911600 h 5940425"/>
              <a:gd name="connsiteX24" fmla="*/ 4432576 w 6499502"/>
              <a:gd name="connsiteY24" fmla="*/ 0 h 5940425"/>
              <a:gd name="connsiteX25" fmla="*/ 6499502 w 6499502"/>
              <a:gd name="connsiteY25" fmla="*/ 0 h 5940425"/>
              <a:gd name="connsiteX26" fmla="*/ 6499502 w 6499502"/>
              <a:gd name="connsiteY26" fmla="*/ 1882775 h 5940425"/>
              <a:gd name="connsiteX27" fmla="*/ 4432576 w 6499502"/>
              <a:gd name="connsiteY27" fmla="*/ 1882775 h 5940425"/>
              <a:gd name="connsiteX28" fmla="*/ 2216288 w 6499502"/>
              <a:gd name="connsiteY28" fmla="*/ 0 h 5940425"/>
              <a:gd name="connsiteX29" fmla="*/ 4283214 w 6499502"/>
              <a:gd name="connsiteY29" fmla="*/ 0 h 5940425"/>
              <a:gd name="connsiteX30" fmla="*/ 4283214 w 6499502"/>
              <a:gd name="connsiteY30" fmla="*/ 1882775 h 5940425"/>
              <a:gd name="connsiteX31" fmla="*/ 2216288 w 6499502"/>
              <a:gd name="connsiteY31" fmla="*/ 1882775 h 5940425"/>
              <a:gd name="connsiteX32" fmla="*/ 0 w 6499502"/>
              <a:gd name="connsiteY32" fmla="*/ 0 h 5940425"/>
              <a:gd name="connsiteX33" fmla="*/ 2066926 w 6499502"/>
              <a:gd name="connsiteY33" fmla="*/ 0 h 5940425"/>
              <a:gd name="connsiteX34" fmla="*/ 2066926 w 6499502"/>
              <a:gd name="connsiteY34" fmla="*/ 1882775 h 5940425"/>
              <a:gd name="connsiteX35" fmla="*/ 0 w 6499502"/>
              <a:gd name="connsiteY35" fmla="*/ 1882775 h 59404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6499502" h="5940425">
                <a:moveTo>
                  <a:pt x="4432576" y="4057650"/>
                </a:moveTo>
                <a:lnTo>
                  <a:pt x="6499502" y="4057650"/>
                </a:lnTo>
                <a:lnTo>
                  <a:pt x="6499502" y="5940425"/>
                </a:lnTo>
                <a:lnTo>
                  <a:pt x="4432576" y="5940425"/>
                </a:lnTo>
                <a:close/>
                <a:moveTo>
                  <a:pt x="2216288" y="4057650"/>
                </a:moveTo>
                <a:lnTo>
                  <a:pt x="4283214" y="4057650"/>
                </a:lnTo>
                <a:lnTo>
                  <a:pt x="4283214" y="5940425"/>
                </a:lnTo>
                <a:lnTo>
                  <a:pt x="2216288" y="5940425"/>
                </a:lnTo>
                <a:close/>
                <a:moveTo>
                  <a:pt x="0" y="4057650"/>
                </a:moveTo>
                <a:lnTo>
                  <a:pt x="2066926" y="4057650"/>
                </a:lnTo>
                <a:lnTo>
                  <a:pt x="2066926" y="5940425"/>
                </a:lnTo>
                <a:lnTo>
                  <a:pt x="0" y="5940425"/>
                </a:lnTo>
                <a:close/>
                <a:moveTo>
                  <a:pt x="4432576" y="2028825"/>
                </a:moveTo>
                <a:lnTo>
                  <a:pt x="6499502" y="2028825"/>
                </a:lnTo>
                <a:lnTo>
                  <a:pt x="6499502" y="3911600"/>
                </a:lnTo>
                <a:lnTo>
                  <a:pt x="4432576" y="3911600"/>
                </a:lnTo>
                <a:close/>
                <a:moveTo>
                  <a:pt x="2216288" y="2028825"/>
                </a:moveTo>
                <a:lnTo>
                  <a:pt x="4283214" y="2028825"/>
                </a:lnTo>
                <a:lnTo>
                  <a:pt x="4283214" y="3911600"/>
                </a:lnTo>
                <a:lnTo>
                  <a:pt x="2216288" y="3911600"/>
                </a:lnTo>
                <a:close/>
                <a:moveTo>
                  <a:pt x="0" y="2028825"/>
                </a:moveTo>
                <a:lnTo>
                  <a:pt x="2066926" y="2028825"/>
                </a:lnTo>
                <a:lnTo>
                  <a:pt x="2066926" y="3911600"/>
                </a:lnTo>
                <a:lnTo>
                  <a:pt x="0" y="3911600"/>
                </a:lnTo>
                <a:close/>
                <a:moveTo>
                  <a:pt x="4432576" y="0"/>
                </a:moveTo>
                <a:lnTo>
                  <a:pt x="6499502" y="0"/>
                </a:lnTo>
                <a:lnTo>
                  <a:pt x="6499502" y="1882775"/>
                </a:lnTo>
                <a:lnTo>
                  <a:pt x="4432576" y="1882775"/>
                </a:lnTo>
                <a:close/>
                <a:moveTo>
                  <a:pt x="2216288" y="0"/>
                </a:moveTo>
                <a:lnTo>
                  <a:pt x="4283214" y="0"/>
                </a:lnTo>
                <a:lnTo>
                  <a:pt x="4283214" y="1882775"/>
                </a:lnTo>
                <a:lnTo>
                  <a:pt x="2216288" y="1882775"/>
                </a:lnTo>
                <a:close/>
                <a:moveTo>
                  <a:pt x="0" y="0"/>
                </a:moveTo>
                <a:lnTo>
                  <a:pt x="2066926" y="0"/>
                </a:lnTo>
                <a:lnTo>
                  <a:pt x="2066926" y="1882775"/>
                </a:lnTo>
                <a:lnTo>
                  <a:pt x="0" y="188277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ctr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596928"/>
            <a:ext cx="4810125" cy="3267268"/>
          </a:xfrm>
        </p:spPr>
        <p:txBody>
          <a:bodyPr rtlCol="0" anchor="ctr"/>
          <a:lstStyle>
            <a:lvl1pPr>
              <a:defRPr sz="6000">
                <a:solidFill>
                  <a:schemeClr val="accent5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3933498" y="4952673"/>
            <a:ext cx="1248102" cy="12481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B43515-5C7A-4125-B76D-8A24D2BBE5EC}"/>
              </a:ext>
            </a:extLst>
          </p:cNvPr>
          <p:cNvSpPr/>
          <p:nvPr userDrawn="1"/>
        </p:nvSpPr>
        <p:spPr>
          <a:xfrm>
            <a:off x="371475" y="1011911"/>
            <a:ext cx="496540" cy="49654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A713B-4176-4C86-9E87-4ADBD6F444FB}"/>
              </a:ext>
            </a:extLst>
          </p:cNvPr>
          <p:cNvSpPr/>
          <p:nvPr userDrawn="1"/>
        </p:nvSpPr>
        <p:spPr>
          <a:xfrm>
            <a:off x="620587" y="671713"/>
            <a:ext cx="247428" cy="247428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22333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3917949"/>
            <a:ext cx="6915150" cy="2268337"/>
          </a:xfrm>
        </p:spPr>
        <p:txBody>
          <a:bodyPr rtlCol="0" anchor="ctr"/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5222179" y="2327274"/>
            <a:ext cx="2176462" cy="15112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A0623C-0B34-4074-8AA0-6428A5AF07A3}"/>
              </a:ext>
            </a:extLst>
          </p:cNvPr>
          <p:cNvSpPr/>
          <p:nvPr userDrawn="1"/>
        </p:nvSpPr>
        <p:spPr>
          <a:xfrm>
            <a:off x="7468839" y="3917949"/>
            <a:ext cx="2176462" cy="2282826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B5D335A5-A601-4D8A-AEF5-F34792FF565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71474" y="260351"/>
            <a:ext cx="11520489" cy="5940424"/>
          </a:xfrm>
          <a:custGeom>
            <a:avLst/>
            <a:gdLst>
              <a:gd name="connsiteX0" fmla="*/ 9344026 w 11520489"/>
              <a:gd name="connsiteY0" fmla="*/ 3657598 h 5940424"/>
              <a:gd name="connsiteX1" fmla="*/ 11520489 w 11520489"/>
              <a:gd name="connsiteY1" fmla="*/ 3657598 h 5940424"/>
              <a:gd name="connsiteX2" fmla="*/ 11520489 w 11520489"/>
              <a:gd name="connsiteY2" fmla="*/ 5940424 h 5940424"/>
              <a:gd name="connsiteX3" fmla="*/ 9344026 w 11520489"/>
              <a:gd name="connsiteY3" fmla="*/ 5940424 h 5940424"/>
              <a:gd name="connsiteX4" fmla="*/ 9344026 w 11520489"/>
              <a:gd name="connsiteY4" fmla="*/ 2066924 h 5940424"/>
              <a:gd name="connsiteX5" fmla="*/ 11520489 w 11520489"/>
              <a:gd name="connsiteY5" fmla="*/ 2066924 h 5940424"/>
              <a:gd name="connsiteX6" fmla="*/ 11520489 w 11520489"/>
              <a:gd name="connsiteY6" fmla="*/ 3578224 h 5940424"/>
              <a:gd name="connsiteX7" fmla="*/ 9344026 w 11520489"/>
              <a:gd name="connsiteY7" fmla="*/ 3578224 h 5940424"/>
              <a:gd name="connsiteX8" fmla="*/ 7097365 w 11520489"/>
              <a:gd name="connsiteY8" fmla="*/ 2066924 h 5940424"/>
              <a:gd name="connsiteX9" fmla="*/ 9273828 w 11520489"/>
              <a:gd name="connsiteY9" fmla="*/ 2066924 h 5940424"/>
              <a:gd name="connsiteX10" fmla="*/ 9273828 w 11520489"/>
              <a:gd name="connsiteY10" fmla="*/ 3578224 h 5940424"/>
              <a:gd name="connsiteX11" fmla="*/ 7097365 w 11520489"/>
              <a:gd name="connsiteY11" fmla="*/ 3578224 h 5940424"/>
              <a:gd name="connsiteX12" fmla="*/ 2604044 w 11520489"/>
              <a:gd name="connsiteY12" fmla="*/ 2066923 h 5940424"/>
              <a:gd name="connsiteX13" fmla="*/ 4780506 w 11520489"/>
              <a:gd name="connsiteY13" fmla="*/ 2066923 h 5940424"/>
              <a:gd name="connsiteX14" fmla="*/ 4780506 w 11520489"/>
              <a:gd name="connsiteY14" fmla="*/ 3578222 h 5940424"/>
              <a:gd name="connsiteX15" fmla="*/ 2604044 w 11520489"/>
              <a:gd name="connsiteY15" fmla="*/ 3578222 h 5940424"/>
              <a:gd name="connsiteX16" fmla="*/ 0 w 11520489"/>
              <a:gd name="connsiteY16" fmla="*/ 2066923 h 5940424"/>
              <a:gd name="connsiteX17" fmla="*/ 2533843 w 11520489"/>
              <a:gd name="connsiteY17" fmla="*/ 2066923 h 5940424"/>
              <a:gd name="connsiteX18" fmla="*/ 2533843 w 11520489"/>
              <a:gd name="connsiteY18" fmla="*/ 3578222 h 5940424"/>
              <a:gd name="connsiteX19" fmla="*/ 0 w 11520489"/>
              <a:gd name="connsiteY19" fmla="*/ 3578222 h 5940424"/>
              <a:gd name="connsiteX20" fmla="*/ 2604046 w 11520489"/>
              <a:gd name="connsiteY20" fmla="*/ 0 h 5940424"/>
              <a:gd name="connsiteX21" fmla="*/ 4780509 w 11520489"/>
              <a:gd name="connsiteY21" fmla="*/ 0 h 5940424"/>
              <a:gd name="connsiteX22" fmla="*/ 4780509 w 11520489"/>
              <a:gd name="connsiteY22" fmla="*/ 1987550 h 5940424"/>
              <a:gd name="connsiteX23" fmla="*/ 2604046 w 11520489"/>
              <a:gd name="connsiteY23" fmla="*/ 1987550 h 5940424"/>
              <a:gd name="connsiteX24" fmla="*/ 2 w 11520489"/>
              <a:gd name="connsiteY24" fmla="*/ 0 h 5940424"/>
              <a:gd name="connsiteX25" fmla="*/ 2533845 w 11520489"/>
              <a:gd name="connsiteY25" fmla="*/ 0 h 5940424"/>
              <a:gd name="connsiteX26" fmla="*/ 2533845 w 11520489"/>
              <a:gd name="connsiteY26" fmla="*/ 1987550 h 5940424"/>
              <a:gd name="connsiteX27" fmla="*/ 2 w 11520489"/>
              <a:gd name="connsiteY27" fmla="*/ 1987550 h 5940424"/>
              <a:gd name="connsiteX28" fmla="*/ 7097365 w 11520489"/>
              <a:gd name="connsiteY28" fmla="*/ 0 h 5940424"/>
              <a:gd name="connsiteX29" fmla="*/ 9273828 w 11520489"/>
              <a:gd name="connsiteY29" fmla="*/ 0 h 5940424"/>
              <a:gd name="connsiteX30" fmla="*/ 9273828 w 11520489"/>
              <a:gd name="connsiteY30" fmla="*/ 1987550 h 5940424"/>
              <a:gd name="connsiteX31" fmla="*/ 7097365 w 11520489"/>
              <a:gd name="connsiteY31" fmla="*/ 1987550 h 5940424"/>
              <a:gd name="connsiteX32" fmla="*/ 4850705 w 11520489"/>
              <a:gd name="connsiteY32" fmla="*/ 0 h 5940424"/>
              <a:gd name="connsiteX33" fmla="*/ 7027168 w 11520489"/>
              <a:gd name="connsiteY33" fmla="*/ 0 h 5940424"/>
              <a:gd name="connsiteX34" fmla="*/ 7027168 w 11520489"/>
              <a:gd name="connsiteY34" fmla="*/ 1987550 h 5940424"/>
              <a:gd name="connsiteX35" fmla="*/ 4850705 w 11520489"/>
              <a:gd name="connsiteY35" fmla="*/ 1987550 h 5940424"/>
              <a:gd name="connsiteX36" fmla="*/ 9344025 w 11520489"/>
              <a:gd name="connsiteY36" fmla="*/ 0 h 5940424"/>
              <a:gd name="connsiteX37" fmla="*/ 11520488 w 11520489"/>
              <a:gd name="connsiteY37" fmla="*/ 0 h 5940424"/>
              <a:gd name="connsiteX38" fmla="*/ 11520488 w 11520489"/>
              <a:gd name="connsiteY38" fmla="*/ 1987550 h 5940424"/>
              <a:gd name="connsiteX39" fmla="*/ 9344025 w 11520489"/>
              <a:gd name="connsiteY39" fmla="*/ 1987550 h 5940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1520489" h="5940424">
                <a:moveTo>
                  <a:pt x="9344026" y="3657598"/>
                </a:moveTo>
                <a:lnTo>
                  <a:pt x="11520489" y="3657598"/>
                </a:lnTo>
                <a:lnTo>
                  <a:pt x="11520489" y="5940424"/>
                </a:lnTo>
                <a:lnTo>
                  <a:pt x="9344026" y="5940424"/>
                </a:lnTo>
                <a:close/>
                <a:moveTo>
                  <a:pt x="9344026" y="2066924"/>
                </a:moveTo>
                <a:lnTo>
                  <a:pt x="11520489" y="2066924"/>
                </a:lnTo>
                <a:lnTo>
                  <a:pt x="11520489" y="3578224"/>
                </a:lnTo>
                <a:lnTo>
                  <a:pt x="9344026" y="3578224"/>
                </a:lnTo>
                <a:close/>
                <a:moveTo>
                  <a:pt x="7097365" y="2066924"/>
                </a:moveTo>
                <a:lnTo>
                  <a:pt x="9273828" y="2066924"/>
                </a:lnTo>
                <a:lnTo>
                  <a:pt x="9273828" y="3578224"/>
                </a:lnTo>
                <a:lnTo>
                  <a:pt x="7097365" y="3578224"/>
                </a:lnTo>
                <a:close/>
                <a:moveTo>
                  <a:pt x="2604044" y="2066923"/>
                </a:moveTo>
                <a:lnTo>
                  <a:pt x="4780506" y="2066923"/>
                </a:lnTo>
                <a:lnTo>
                  <a:pt x="4780506" y="3578222"/>
                </a:lnTo>
                <a:lnTo>
                  <a:pt x="2604044" y="3578222"/>
                </a:lnTo>
                <a:close/>
                <a:moveTo>
                  <a:pt x="0" y="2066923"/>
                </a:moveTo>
                <a:lnTo>
                  <a:pt x="2533843" y="2066923"/>
                </a:lnTo>
                <a:lnTo>
                  <a:pt x="2533843" y="3578222"/>
                </a:lnTo>
                <a:lnTo>
                  <a:pt x="0" y="3578222"/>
                </a:lnTo>
                <a:close/>
                <a:moveTo>
                  <a:pt x="2604046" y="0"/>
                </a:moveTo>
                <a:lnTo>
                  <a:pt x="4780509" y="0"/>
                </a:lnTo>
                <a:lnTo>
                  <a:pt x="4780509" y="1987550"/>
                </a:lnTo>
                <a:lnTo>
                  <a:pt x="2604046" y="1987550"/>
                </a:lnTo>
                <a:close/>
                <a:moveTo>
                  <a:pt x="2" y="0"/>
                </a:moveTo>
                <a:lnTo>
                  <a:pt x="2533845" y="0"/>
                </a:lnTo>
                <a:lnTo>
                  <a:pt x="2533845" y="1987550"/>
                </a:lnTo>
                <a:lnTo>
                  <a:pt x="2" y="1987550"/>
                </a:lnTo>
                <a:close/>
                <a:moveTo>
                  <a:pt x="7097365" y="0"/>
                </a:moveTo>
                <a:lnTo>
                  <a:pt x="9273828" y="0"/>
                </a:lnTo>
                <a:lnTo>
                  <a:pt x="9273828" y="1987550"/>
                </a:lnTo>
                <a:lnTo>
                  <a:pt x="7097365" y="1987550"/>
                </a:lnTo>
                <a:close/>
                <a:moveTo>
                  <a:pt x="4850705" y="0"/>
                </a:moveTo>
                <a:lnTo>
                  <a:pt x="7027168" y="0"/>
                </a:lnTo>
                <a:lnTo>
                  <a:pt x="7027168" y="1987550"/>
                </a:lnTo>
                <a:lnTo>
                  <a:pt x="4850705" y="1987550"/>
                </a:lnTo>
                <a:close/>
                <a:moveTo>
                  <a:pt x="9344025" y="0"/>
                </a:moveTo>
                <a:lnTo>
                  <a:pt x="11520488" y="0"/>
                </a:lnTo>
                <a:lnTo>
                  <a:pt x="11520488" y="1987550"/>
                </a:lnTo>
                <a:lnTo>
                  <a:pt x="9344025" y="198755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 anchor="t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3340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ED497887-B1EF-4184-95F4-276A92D54B8F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2FFEDF-1F62-45E5-8000-9689D9DFC4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300" y="4406207"/>
            <a:ext cx="10439400" cy="1175444"/>
          </a:xfrm>
        </p:spPr>
        <p:txBody>
          <a:bodyPr rtlCol="0" anchor="ctr"/>
          <a:lstStyle>
            <a:lvl1pPr algn="ctr">
              <a:defRPr sz="600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10129-98D8-456D-9925-F02A38DE1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73E3CFC-9652-4E07-82D7-0EC3304CAA1F}"/>
              </a:ext>
            </a:extLst>
          </p:cNvPr>
          <p:cNvSpPr/>
          <p:nvPr userDrawn="1"/>
        </p:nvSpPr>
        <p:spPr>
          <a:xfrm>
            <a:off x="0" y="0"/>
            <a:ext cx="12191999" cy="28479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230D70C6-13FD-45D4-8FB6-26C56B8FF2D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260350"/>
            <a:ext cx="11520488" cy="365759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10ED78A-2A17-41C4-9030-D406C56DDF4A}"/>
              </a:ext>
            </a:extLst>
          </p:cNvPr>
          <p:cNvSpPr/>
          <p:nvPr userDrawn="1"/>
        </p:nvSpPr>
        <p:spPr>
          <a:xfrm>
            <a:off x="5795961" y="3914082"/>
            <a:ext cx="600075" cy="29189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44582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A6C789F-805A-4494-8430-C63414191AC2}"/>
              </a:ext>
            </a:extLst>
          </p:cNvPr>
          <p:cNvSpPr/>
          <p:nvPr userDrawn="1"/>
        </p:nvSpPr>
        <p:spPr>
          <a:xfrm>
            <a:off x="371475" y="1526382"/>
            <a:ext cx="3595688" cy="456247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8224838" y="1526382"/>
            <a:ext cx="3595688" cy="45624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1026" y="1724025"/>
            <a:ext cx="3143250" cy="41910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282" y="1712119"/>
            <a:ext cx="3142800" cy="41910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967163" y="1233488"/>
            <a:ext cx="4257675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76615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A73287-EED0-4EEC-8007-E2C13366027B}"/>
              </a:ext>
            </a:extLst>
          </p:cNvPr>
          <p:cNvSpPr/>
          <p:nvPr userDrawn="1"/>
        </p:nvSpPr>
        <p:spPr>
          <a:xfrm>
            <a:off x="6200775" y="1233487"/>
            <a:ext cx="5619751" cy="273367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1357414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757863" cy="24156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B9795E85-7B91-41BB-9DF4-A4893AA48FF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00775" y="3967163"/>
            <a:ext cx="5619750" cy="24145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5757863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48474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810182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4DC80855-A1B8-4B65-B6F6-2AA6239EC2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8" cy="2381361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B372D75-4BAD-4C47-AE7D-0F2711031EEC}"/>
              </a:ext>
            </a:extLst>
          </p:cNvPr>
          <p:cNvSpPr/>
          <p:nvPr userDrawn="1"/>
        </p:nvSpPr>
        <p:spPr>
          <a:xfrm>
            <a:off x="371475" y="3643799"/>
            <a:ext cx="11520488" cy="2733675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3054" y="3808206"/>
            <a:ext cx="5255193" cy="240486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15E3050-1157-4448-A84E-5AC72FC84A7F}"/>
              </a:ext>
            </a:extLst>
          </p:cNvPr>
          <p:cNvCxnSpPr/>
          <p:nvPr userDrawn="1"/>
        </p:nvCxnSpPr>
        <p:spPr>
          <a:xfrm>
            <a:off x="6131719" y="3774712"/>
            <a:ext cx="0" cy="247184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53863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5DEB4D-1697-4E72-B2BF-F5EA1EF3B009}"/>
              </a:ext>
            </a:extLst>
          </p:cNvPr>
          <p:cNvSpPr/>
          <p:nvPr userDrawn="1"/>
        </p:nvSpPr>
        <p:spPr>
          <a:xfrm>
            <a:off x="7162799" y="3052634"/>
            <a:ext cx="1368533" cy="113014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rtlCol="0" anchor="b">
            <a:no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118775"/>
            <a:ext cx="2927311" cy="3081999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1475" y="3118776"/>
            <a:ext cx="2926800" cy="3081922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84421AF3-217F-49BD-BF47-1140F3F445D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08415" y="-4277"/>
            <a:ext cx="7283585" cy="6204974"/>
          </a:xfrm>
          <a:custGeom>
            <a:avLst/>
            <a:gdLst>
              <a:gd name="connsiteX0" fmla="*/ 4914900 w 7283585"/>
              <a:gd name="connsiteY0" fmla="*/ 4064000 h 6204974"/>
              <a:gd name="connsiteX1" fmla="*/ 7283585 w 7283585"/>
              <a:gd name="connsiteY1" fmla="*/ 4064000 h 6204974"/>
              <a:gd name="connsiteX2" fmla="*/ 7283585 w 7283585"/>
              <a:gd name="connsiteY2" fmla="*/ 6204974 h 6204974"/>
              <a:gd name="connsiteX3" fmla="*/ 4914900 w 7283585"/>
              <a:gd name="connsiteY3" fmla="*/ 6204974 h 6204974"/>
              <a:gd name="connsiteX4" fmla="*/ 4914900 w 7283585"/>
              <a:gd name="connsiteY4" fmla="*/ 2032000 h 6204974"/>
              <a:gd name="connsiteX5" fmla="*/ 7283585 w 7283585"/>
              <a:gd name="connsiteY5" fmla="*/ 2032000 h 6204974"/>
              <a:gd name="connsiteX6" fmla="*/ 7283585 w 7283585"/>
              <a:gd name="connsiteY6" fmla="*/ 3946525 h 6204974"/>
              <a:gd name="connsiteX7" fmla="*/ 4914900 w 7283585"/>
              <a:gd name="connsiteY7" fmla="*/ 3946525 h 6204974"/>
              <a:gd name="connsiteX8" fmla="*/ 2457450 w 7283585"/>
              <a:gd name="connsiteY8" fmla="*/ 2032000 h 6204974"/>
              <a:gd name="connsiteX9" fmla="*/ 4826135 w 7283585"/>
              <a:gd name="connsiteY9" fmla="*/ 2032000 h 6204974"/>
              <a:gd name="connsiteX10" fmla="*/ 4826135 w 7283585"/>
              <a:gd name="connsiteY10" fmla="*/ 3946525 h 6204974"/>
              <a:gd name="connsiteX11" fmla="*/ 2457450 w 7283585"/>
              <a:gd name="connsiteY11" fmla="*/ 3946525 h 6204974"/>
              <a:gd name="connsiteX12" fmla="*/ 0 w 7283585"/>
              <a:gd name="connsiteY12" fmla="*/ 8552 h 6204974"/>
              <a:gd name="connsiteX13" fmla="*/ 2368685 w 7283585"/>
              <a:gd name="connsiteY13" fmla="*/ 8552 h 6204974"/>
              <a:gd name="connsiteX14" fmla="*/ 2368685 w 7283585"/>
              <a:gd name="connsiteY14" fmla="*/ 1923077 h 6204974"/>
              <a:gd name="connsiteX15" fmla="*/ 0 w 7283585"/>
              <a:gd name="connsiteY15" fmla="*/ 1923077 h 6204974"/>
              <a:gd name="connsiteX16" fmla="*/ 2457450 w 7283585"/>
              <a:gd name="connsiteY16" fmla="*/ 4276 h 6204974"/>
              <a:gd name="connsiteX17" fmla="*/ 4826135 w 7283585"/>
              <a:gd name="connsiteY17" fmla="*/ 4276 h 6204974"/>
              <a:gd name="connsiteX18" fmla="*/ 4826135 w 7283585"/>
              <a:gd name="connsiteY18" fmla="*/ 1918801 h 6204974"/>
              <a:gd name="connsiteX19" fmla="*/ 2457450 w 7283585"/>
              <a:gd name="connsiteY19" fmla="*/ 1918801 h 6204974"/>
              <a:gd name="connsiteX20" fmla="*/ 4914900 w 7283585"/>
              <a:gd name="connsiteY20" fmla="*/ 0 h 6204974"/>
              <a:gd name="connsiteX21" fmla="*/ 7283585 w 7283585"/>
              <a:gd name="connsiteY21" fmla="*/ 0 h 6204974"/>
              <a:gd name="connsiteX22" fmla="*/ 7283585 w 7283585"/>
              <a:gd name="connsiteY22" fmla="*/ 1914525 h 6204974"/>
              <a:gd name="connsiteX23" fmla="*/ 4914900 w 7283585"/>
              <a:gd name="connsiteY23" fmla="*/ 1914525 h 62049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283585" h="6204974">
                <a:moveTo>
                  <a:pt x="4914900" y="4064000"/>
                </a:moveTo>
                <a:lnTo>
                  <a:pt x="7283585" y="4064000"/>
                </a:lnTo>
                <a:lnTo>
                  <a:pt x="7283585" y="6204974"/>
                </a:lnTo>
                <a:lnTo>
                  <a:pt x="4914900" y="6204974"/>
                </a:lnTo>
                <a:close/>
                <a:moveTo>
                  <a:pt x="4914900" y="2032000"/>
                </a:moveTo>
                <a:lnTo>
                  <a:pt x="7283585" y="2032000"/>
                </a:lnTo>
                <a:lnTo>
                  <a:pt x="7283585" y="3946525"/>
                </a:lnTo>
                <a:lnTo>
                  <a:pt x="4914900" y="3946525"/>
                </a:lnTo>
                <a:close/>
                <a:moveTo>
                  <a:pt x="2457450" y="2032000"/>
                </a:moveTo>
                <a:lnTo>
                  <a:pt x="4826135" y="2032000"/>
                </a:lnTo>
                <a:lnTo>
                  <a:pt x="4826135" y="3946525"/>
                </a:lnTo>
                <a:lnTo>
                  <a:pt x="2457450" y="3946525"/>
                </a:lnTo>
                <a:close/>
                <a:moveTo>
                  <a:pt x="0" y="8552"/>
                </a:moveTo>
                <a:lnTo>
                  <a:pt x="2368685" y="8552"/>
                </a:lnTo>
                <a:lnTo>
                  <a:pt x="2368685" y="1923077"/>
                </a:lnTo>
                <a:lnTo>
                  <a:pt x="0" y="1923077"/>
                </a:lnTo>
                <a:close/>
                <a:moveTo>
                  <a:pt x="2457450" y="4276"/>
                </a:moveTo>
                <a:lnTo>
                  <a:pt x="4826135" y="4276"/>
                </a:lnTo>
                <a:lnTo>
                  <a:pt x="4826135" y="1918801"/>
                </a:lnTo>
                <a:lnTo>
                  <a:pt x="2457450" y="1918801"/>
                </a:lnTo>
                <a:close/>
                <a:moveTo>
                  <a:pt x="4914900" y="0"/>
                </a:moveTo>
                <a:lnTo>
                  <a:pt x="7283585" y="0"/>
                </a:lnTo>
                <a:lnTo>
                  <a:pt x="7283585" y="1914525"/>
                </a:lnTo>
                <a:lnTo>
                  <a:pt x="4914900" y="191452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75378D9-445B-4812-AE73-9B2CF92DCDF1}"/>
              </a:ext>
            </a:extLst>
          </p:cNvPr>
          <p:cNvSpPr/>
          <p:nvPr userDrawn="1"/>
        </p:nvSpPr>
        <p:spPr>
          <a:xfrm>
            <a:off x="6210299" y="2027725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569B8CC-B741-4501-A871-F6CC58941F5C}"/>
              </a:ext>
            </a:extLst>
          </p:cNvPr>
          <p:cNvSpPr/>
          <p:nvPr userDrawn="1"/>
        </p:nvSpPr>
        <p:spPr>
          <a:xfrm>
            <a:off x="8661263" y="4055448"/>
            <a:ext cx="1073287" cy="9186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ED9C5BC-5F16-4DC8-BAA3-30A378B7F5FB}"/>
              </a:ext>
            </a:extLst>
          </p:cNvPr>
          <p:cNvCxnSpPr>
            <a:cxnSpLocks/>
          </p:cNvCxnSpPr>
          <p:nvPr userDrawn="1"/>
        </p:nvCxnSpPr>
        <p:spPr>
          <a:xfrm>
            <a:off x="3452019" y="3106075"/>
            <a:ext cx="0" cy="309470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2F0E9B02-FBE7-4B3F-833A-FCDE146B2DAD}"/>
              </a:ext>
            </a:extLst>
          </p:cNvPr>
          <p:cNvSpPr/>
          <p:nvPr userDrawn="1"/>
        </p:nvSpPr>
        <p:spPr>
          <a:xfrm>
            <a:off x="0" y="1405862"/>
            <a:ext cx="300037" cy="14652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5896089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BCBF1-64A6-4051-BC31-B793E99731A6}"/>
              </a:ext>
            </a:extLst>
          </p:cNvPr>
          <p:cNvSpPr/>
          <p:nvPr userDrawn="1"/>
        </p:nvSpPr>
        <p:spPr>
          <a:xfrm>
            <a:off x="0" y="0"/>
            <a:ext cx="12192000" cy="638175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6">
            <a:extLst>
              <a:ext uri="{FF2B5EF4-FFF2-40B4-BE49-F238E27FC236}">
                <a16:creationId xmlns:a16="http://schemas.microsoft.com/office/drawing/2014/main" id="{73E3AB81-FB3C-492F-8AB9-CFC37EECCEE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11520488" cy="61214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F2C4CC9-6F35-4EBF-857F-EBD298D77347}"/>
              </a:ext>
            </a:extLst>
          </p:cNvPr>
          <p:cNvSpPr/>
          <p:nvPr userDrawn="1"/>
        </p:nvSpPr>
        <p:spPr>
          <a:xfrm>
            <a:off x="1578741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D54A23-014A-49B4-9E28-7641C8A4F0C1}"/>
              </a:ext>
            </a:extLst>
          </p:cNvPr>
          <p:cNvSpPr/>
          <p:nvPr userDrawn="1"/>
        </p:nvSpPr>
        <p:spPr>
          <a:xfrm>
            <a:off x="6184487" y="2299953"/>
            <a:ext cx="4420009" cy="308192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A6AA5-A315-455E-B5C7-E53E3746E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504" y="1233488"/>
            <a:ext cx="9016993" cy="761076"/>
          </a:xfrm>
        </p:spPr>
        <p:txBody>
          <a:bodyPr rtlCol="0" anchor="ctr">
            <a:noAutofit/>
          </a:bodyPr>
          <a:lstStyle>
            <a:lvl1pPr algn="ctr"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182A82-4FBE-4689-B739-692549B40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F1116B-C8B0-450D-83F6-49C4ABB22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091" y="2424864"/>
            <a:ext cx="4132800" cy="2833200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0534E-DE82-45F4-8E2E-DA97F16917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22820" y="2424864"/>
            <a:ext cx="4131850" cy="2832101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06958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13E1565-5B33-4914-9800-50B8400266FF}"/>
              </a:ext>
            </a:extLst>
          </p:cNvPr>
          <p:cNvSpPr/>
          <p:nvPr userDrawn="1"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DE438B2E-01A6-453B-928D-97D98438168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35756" y="260350"/>
            <a:ext cx="11520488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110570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404FC023-3732-4036-B4DA-F34DC453036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1999" cy="6857999"/>
          </a:xfrm>
          <a:custGeom>
            <a:avLst/>
            <a:gdLst>
              <a:gd name="connsiteX0" fmla="*/ 9194799 w 12191999"/>
              <a:gd name="connsiteY0" fmla="*/ 4114799 h 6108699"/>
              <a:gd name="connsiteX1" fmla="*/ 12191999 w 12191999"/>
              <a:gd name="connsiteY1" fmla="*/ 4114799 h 6108699"/>
              <a:gd name="connsiteX2" fmla="*/ 12191999 w 12191999"/>
              <a:gd name="connsiteY2" fmla="*/ 6108699 h 6108699"/>
              <a:gd name="connsiteX3" fmla="*/ 9194799 w 12191999"/>
              <a:gd name="connsiteY3" fmla="*/ 6108699 h 6108699"/>
              <a:gd name="connsiteX4" fmla="*/ 6129865 w 12191999"/>
              <a:gd name="connsiteY4" fmla="*/ 4114799 h 6108699"/>
              <a:gd name="connsiteX5" fmla="*/ 9127065 w 12191999"/>
              <a:gd name="connsiteY5" fmla="*/ 4114799 h 6108699"/>
              <a:gd name="connsiteX6" fmla="*/ 9127065 w 12191999"/>
              <a:gd name="connsiteY6" fmla="*/ 6108699 h 6108699"/>
              <a:gd name="connsiteX7" fmla="*/ 6129865 w 12191999"/>
              <a:gd name="connsiteY7" fmla="*/ 6108699 h 6108699"/>
              <a:gd name="connsiteX8" fmla="*/ 3064933 w 12191999"/>
              <a:gd name="connsiteY8" fmla="*/ 4114799 h 6108699"/>
              <a:gd name="connsiteX9" fmla="*/ 6062132 w 12191999"/>
              <a:gd name="connsiteY9" fmla="*/ 4114799 h 6108699"/>
              <a:gd name="connsiteX10" fmla="*/ 6062132 w 12191999"/>
              <a:gd name="connsiteY10" fmla="*/ 6108699 h 6108699"/>
              <a:gd name="connsiteX11" fmla="*/ 3064933 w 12191999"/>
              <a:gd name="connsiteY11" fmla="*/ 6108699 h 6108699"/>
              <a:gd name="connsiteX12" fmla="*/ 0 w 12191999"/>
              <a:gd name="connsiteY12" fmla="*/ 4114799 h 6108699"/>
              <a:gd name="connsiteX13" fmla="*/ 2997200 w 12191999"/>
              <a:gd name="connsiteY13" fmla="*/ 4114799 h 6108699"/>
              <a:gd name="connsiteX14" fmla="*/ 2997200 w 12191999"/>
              <a:gd name="connsiteY14" fmla="*/ 6108699 h 6108699"/>
              <a:gd name="connsiteX15" fmla="*/ 0 w 12191999"/>
              <a:gd name="connsiteY15" fmla="*/ 6108699 h 6108699"/>
              <a:gd name="connsiteX16" fmla="*/ 9194799 w 12191999"/>
              <a:gd name="connsiteY16" fmla="*/ 2057400 h 6108699"/>
              <a:gd name="connsiteX17" fmla="*/ 12191999 w 12191999"/>
              <a:gd name="connsiteY17" fmla="*/ 2057400 h 6108699"/>
              <a:gd name="connsiteX18" fmla="*/ 12191999 w 12191999"/>
              <a:gd name="connsiteY18" fmla="*/ 4051299 h 6108699"/>
              <a:gd name="connsiteX19" fmla="*/ 9194799 w 12191999"/>
              <a:gd name="connsiteY19" fmla="*/ 4051299 h 6108699"/>
              <a:gd name="connsiteX20" fmla="*/ 6129865 w 12191999"/>
              <a:gd name="connsiteY20" fmla="*/ 2057400 h 6108699"/>
              <a:gd name="connsiteX21" fmla="*/ 9127065 w 12191999"/>
              <a:gd name="connsiteY21" fmla="*/ 2057400 h 6108699"/>
              <a:gd name="connsiteX22" fmla="*/ 9127065 w 12191999"/>
              <a:gd name="connsiteY22" fmla="*/ 4051299 h 6108699"/>
              <a:gd name="connsiteX23" fmla="*/ 6129865 w 12191999"/>
              <a:gd name="connsiteY23" fmla="*/ 4051299 h 6108699"/>
              <a:gd name="connsiteX24" fmla="*/ 3064934 w 12191999"/>
              <a:gd name="connsiteY24" fmla="*/ 2057400 h 6108699"/>
              <a:gd name="connsiteX25" fmla="*/ 6062132 w 12191999"/>
              <a:gd name="connsiteY25" fmla="*/ 2057400 h 6108699"/>
              <a:gd name="connsiteX26" fmla="*/ 6062132 w 12191999"/>
              <a:gd name="connsiteY26" fmla="*/ 4051299 h 6108699"/>
              <a:gd name="connsiteX27" fmla="*/ 3064934 w 12191999"/>
              <a:gd name="connsiteY27" fmla="*/ 4051299 h 6108699"/>
              <a:gd name="connsiteX28" fmla="*/ 0 w 12191999"/>
              <a:gd name="connsiteY28" fmla="*/ 2057400 h 6108699"/>
              <a:gd name="connsiteX29" fmla="*/ 2997200 w 12191999"/>
              <a:gd name="connsiteY29" fmla="*/ 2057400 h 6108699"/>
              <a:gd name="connsiteX30" fmla="*/ 2997200 w 12191999"/>
              <a:gd name="connsiteY30" fmla="*/ 4051299 h 6108699"/>
              <a:gd name="connsiteX31" fmla="*/ 0 w 12191999"/>
              <a:gd name="connsiteY31" fmla="*/ 4051299 h 6108699"/>
              <a:gd name="connsiteX32" fmla="*/ 9194799 w 12191999"/>
              <a:gd name="connsiteY32" fmla="*/ 0 h 6108699"/>
              <a:gd name="connsiteX33" fmla="*/ 12191999 w 12191999"/>
              <a:gd name="connsiteY33" fmla="*/ 0 h 6108699"/>
              <a:gd name="connsiteX34" fmla="*/ 12191999 w 12191999"/>
              <a:gd name="connsiteY34" fmla="*/ 1993900 h 6108699"/>
              <a:gd name="connsiteX35" fmla="*/ 9194799 w 12191999"/>
              <a:gd name="connsiteY35" fmla="*/ 1993900 h 6108699"/>
              <a:gd name="connsiteX36" fmla="*/ 6129865 w 12191999"/>
              <a:gd name="connsiteY36" fmla="*/ 0 h 6108699"/>
              <a:gd name="connsiteX37" fmla="*/ 9127065 w 12191999"/>
              <a:gd name="connsiteY37" fmla="*/ 0 h 6108699"/>
              <a:gd name="connsiteX38" fmla="*/ 9127065 w 12191999"/>
              <a:gd name="connsiteY38" fmla="*/ 1993900 h 6108699"/>
              <a:gd name="connsiteX39" fmla="*/ 6129865 w 12191999"/>
              <a:gd name="connsiteY39" fmla="*/ 1993900 h 6108699"/>
              <a:gd name="connsiteX40" fmla="*/ 3064934 w 12191999"/>
              <a:gd name="connsiteY40" fmla="*/ 0 h 6108699"/>
              <a:gd name="connsiteX41" fmla="*/ 6062132 w 12191999"/>
              <a:gd name="connsiteY41" fmla="*/ 0 h 6108699"/>
              <a:gd name="connsiteX42" fmla="*/ 6062132 w 12191999"/>
              <a:gd name="connsiteY42" fmla="*/ 1993900 h 6108699"/>
              <a:gd name="connsiteX43" fmla="*/ 3064934 w 12191999"/>
              <a:gd name="connsiteY43" fmla="*/ 1993900 h 6108699"/>
              <a:gd name="connsiteX44" fmla="*/ 1 w 12191999"/>
              <a:gd name="connsiteY44" fmla="*/ 0 h 6108699"/>
              <a:gd name="connsiteX45" fmla="*/ 2997201 w 12191999"/>
              <a:gd name="connsiteY45" fmla="*/ 0 h 6108699"/>
              <a:gd name="connsiteX46" fmla="*/ 2997201 w 12191999"/>
              <a:gd name="connsiteY46" fmla="*/ 1993900 h 6108699"/>
              <a:gd name="connsiteX47" fmla="*/ 1 w 12191999"/>
              <a:gd name="connsiteY47" fmla="*/ 1993900 h 61086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2191999" h="6108699">
                <a:moveTo>
                  <a:pt x="9194799" y="4114799"/>
                </a:moveTo>
                <a:lnTo>
                  <a:pt x="12191999" y="4114799"/>
                </a:lnTo>
                <a:lnTo>
                  <a:pt x="12191999" y="6108699"/>
                </a:lnTo>
                <a:lnTo>
                  <a:pt x="9194799" y="6108699"/>
                </a:lnTo>
                <a:close/>
                <a:moveTo>
                  <a:pt x="6129865" y="4114799"/>
                </a:moveTo>
                <a:lnTo>
                  <a:pt x="9127065" y="4114799"/>
                </a:lnTo>
                <a:lnTo>
                  <a:pt x="9127065" y="6108699"/>
                </a:lnTo>
                <a:lnTo>
                  <a:pt x="6129865" y="6108699"/>
                </a:lnTo>
                <a:close/>
                <a:moveTo>
                  <a:pt x="3064933" y="4114799"/>
                </a:moveTo>
                <a:lnTo>
                  <a:pt x="6062132" y="4114799"/>
                </a:lnTo>
                <a:lnTo>
                  <a:pt x="6062132" y="6108699"/>
                </a:lnTo>
                <a:lnTo>
                  <a:pt x="3064933" y="6108699"/>
                </a:lnTo>
                <a:close/>
                <a:moveTo>
                  <a:pt x="0" y="4114799"/>
                </a:moveTo>
                <a:lnTo>
                  <a:pt x="2997200" y="4114799"/>
                </a:lnTo>
                <a:lnTo>
                  <a:pt x="2997200" y="6108699"/>
                </a:lnTo>
                <a:lnTo>
                  <a:pt x="0" y="6108699"/>
                </a:lnTo>
                <a:close/>
                <a:moveTo>
                  <a:pt x="9194799" y="2057400"/>
                </a:moveTo>
                <a:lnTo>
                  <a:pt x="12191999" y="2057400"/>
                </a:lnTo>
                <a:lnTo>
                  <a:pt x="12191999" y="4051299"/>
                </a:lnTo>
                <a:lnTo>
                  <a:pt x="9194799" y="4051299"/>
                </a:lnTo>
                <a:close/>
                <a:moveTo>
                  <a:pt x="6129865" y="2057400"/>
                </a:moveTo>
                <a:lnTo>
                  <a:pt x="9127065" y="2057400"/>
                </a:lnTo>
                <a:lnTo>
                  <a:pt x="9127065" y="4051299"/>
                </a:lnTo>
                <a:lnTo>
                  <a:pt x="6129865" y="4051299"/>
                </a:lnTo>
                <a:close/>
                <a:moveTo>
                  <a:pt x="3064934" y="2057400"/>
                </a:moveTo>
                <a:lnTo>
                  <a:pt x="6062132" y="2057400"/>
                </a:lnTo>
                <a:lnTo>
                  <a:pt x="6062132" y="4051299"/>
                </a:lnTo>
                <a:lnTo>
                  <a:pt x="3064934" y="4051299"/>
                </a:lnTo>
                <a:close/>
                <a:moveTo>
                  <a:pt x="0" y="2057400"/>
                </a:moveTo>
                <a:lnTo>
                  <a:pt x="2997200" y="2057400"/>
                </a:lnTo>
                <a:lnTo>
                  <a:pt x="2997200" y="4051299"/>
                </a:lnTo>
                <a:lnTo>
                  <a:pt x="0" y="4051299"/>
                </a:lnTo>
                <a:close/>
                <a:moveTo>
                  <a:pt x="9194799" y="0"/>
                </a:moveTo>
                <a:lnTo>
                  <a:pt x="12191999" y="0"/>
                </a:lnTo>
                <a:lnTo>
                  <a:pt x="12191999" y="1993900"/>
                </a:lnTo>
                <a:lnTo>
                  <a:pt x="9194799" y="1993900"/>
                </a:lnTo>
                <a:close/>
                <a:moveTo>
                  <a:pt x="6129865" y="0"/>
                </a:moveTo>
                <a:lnTo>
                  <a:pt x="9127065" y="0"/>
                </a:lnTo>
                <a:lnTo>
                  <a:pt x="9127065" y="1993900"/>
                </a:lnTo>
                <a:lnTo>
                  <a:pt x="6129865" y="1993900"/>
                </a:lnTo>
                <a:close/>
                <a:moveTo>
                  <a:pt x="3064934" y="0"/>
                </a:moveTo>
                <a:lnTo>
                  <a:pt x="6062132" y="0"/>
                </a:lnTo>
                <a:lnTo>
                  <a:pt x="6062132" y="1993900"/>
                </a:lnTo>
                <a:lnTo>
                  <a:pt x="3064934" y="1993900"/>
                </a:lnTo>
                <a:close/>
                <a:moveTo>
                  <a:pt x="1" y="0"/>
                </a:moveTo>
                <a:lnTo>
                  <a:pt x="2997201" y="0"/>
                </a:lnTo>
                <a:lnTo>
                  <a:pt x="2997201" y="1993900"/>
                </a:lnTo>
                <a:lnTo>
                  <a:pt x="1" y="19939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1609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44926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Picture Placeholder 6">
            <a:extLst>
              <a:ext uri="{FF2B5EF4-FFF2-40B4-BE49-F238E27FC236}">
                <a16:creationId xmlns:a16="http://schemas.microsoft.com/office/drawing/2014/main" id="{D9C7DFC2-3A77-4761-A9AF-98963C5CCA0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81575" y="260350"/>
            <a:ext cx="2740025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3F6FD22A-5FDA-45EC-BE49-3C0E30A397B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39076" y="260350"/>
            <a:ext cx="4052888" cy="380365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B64BDA74-9644-41EB-984D-939D27B60F3F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839076" y="4165600"/>
            <a:ext cx="4052888" cy="239553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447386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233488"/>
            <a:ext cx="12192001" cy="439102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8F30468-CC2E-4430-88DD-81D548B988FA}"/>
              </a:ext>
            </a:extLst>
          </p:cNvPr>
          <p:cNvGrpSpPr/>
          <p:nvPr userDrawn="1"/>
        </p:nvGrpSpPr>
        <p:grpSpPr>
          <a:xfrm>
            <a:off x="371474" y="260350"/>
            <a:ext cx="644525" cy="973138"/>
            <a:chOff x="371475" y="671713"/>
            <a:chExt cx="496540" cy="836738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F6F92E0-2218-46A5-A183-84468D9B72A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9B476586-864B-4C72-91AF-8CF8796C6DE8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38B3D026-83A3-4D78-8B11-A20A6F47170C}"/>
              </a:ext>
            </a:extLst>
          </p:cNvPr>
          <p:cNvSpPr/>
          <p:nvPr userDrawn="1"/>
        </p:nvSpPr>
        <p:spPr>
          <a:xfrm>
            <a:off x="10795001" y="5642462"/>
            <a:ext cx="1397000" cy="12155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99560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AB4EF4F-0A84-4C50-B171-F044231527B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71FC10-F7C3-4841-A705-B83FDE093009}"/>
              </a:ext>
            </a:extLst>
          </p:cNvPr>
          <p:cNvSpPr/>
          <p:nvPr userDrawn="1"/>
        </p:nvSpPr>
        <p:spPr>
          <a:xfrm>
            <a:off x="9398000" y="0"/>
            <a:ext cx="2793999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18957288-25D1-4D25-BECD-5A2E6A8881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60350"/>
            <a:ext cx="11891963" cy="6300788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350859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2466000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2892285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04445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2892284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004445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F36B08A9-4F2C-4D72-A755-CBF0DAD5A4F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51738" y="1233487"/>
            <a:ext cx="246490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8673131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8673130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86099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86099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61887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063827" y="1233488"/>
            <a:ext cx="4828135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2FAA6CD-8686-4F0E-9F34-3D74AC34027E}"/>
              </a:ext>
            </a:extLst>
          </p:cNvPr>
          <p:cNvSpPr/>
          <p:nvPr userDrawn="1"/>
        </p:nvSpPr>
        <p:spPr>
          <a:xfrm>
            <a:off x="371476" y="1233488"/>
            <a:ext cx="3210339" cy="12715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636" y="1330963"/>
            <a:ext cx="2986019" cy="1076636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35AFBAA-25FF-494A-937E-3DFC5F737803}"/>
              </a:ext>
            </a:extLst>
          </p:cNvPr>
          <p:cNvSpPr/>
          <p:nvPr userDrawn="1"/>
        </p:nvSpPr>
        <p:spPr>
          <a:xfrm>
            <a:off x="371475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3636" y="2623930"/>
            <a:ext cx="2986019" cy="3448880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8F79B-BFE6-4B3E-8853-5C61FDFF46D9}"/>
              </a:ext>
            </a:extLst>
          </p:cNvPr>
          <p:cNvSpPr/>
          <p:nvPr userDrawn="1"/>
        </p:nvSpPr>
        <p:spPr>
          <a:xfrm>
            <a:off x="3717652" y="1233488"/>
            <a:ext cx="3210339" cy="12715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3B3569E-E4EC-433C-AFDA-E50961675D8F}"/>
              </a:ext>
            </a:extLst>
          </p:cNvPr>
          <p:cNvSpPr/>
          <p:nvPr userDrawn="1"/>
        </p:nvSpPr>
        <p:spPr>
          <a:xfrm>
            <a:off x="3717651" y="2542916"/>
            <a:ext cx="3210339" cy="3657859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830620" y="1333189"/>
            <a:ext cx="2984400" cy="1074410"/>
          </a:xfrm>
        </p:spPr>
        <p:txBody>
          <a:bodyPr rtlCol="0" anchor="ctr"/>
          <a:lstStyle>
            <a:lvl1pPr marL="0" indent="0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830620" y="2623930"/>
            <a:ext cx="2984400" cy="3448881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588519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6">
            <a:extLst>
              <a:ext uri="{FF2B5EF4-FFF2-40B4-BE49-F238E27FC236}">
                <a16:creationId xmlns:a16="http://schemas.microsoft.com/office/drawing/2014/main" id="{39EF0319-0CF7-4AB8-BE69-FEE9B6C298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11520487" cy="49672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8" y="2910543"/>
            <a:ext cx="5058000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8" y="3523420"/>
            <a:ext cx="5058000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5142" y="2910543"/>
            <a:ext cx="5058397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5142" y="3523420"/>
            <a:ext cx="5058397" cy="2181641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8641947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 rtlCol="0"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1542488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90C1024-E4C7-44C6-ADC4-870B3D482C3F}"/>
              </a:ext>
            </a:extLst>
          </p:cNvPr>
          <p:cNvSpPr/>
          <p:nvPr userDrawn="1"/>
        </p:nvSpPr>
        <p:spPr>
          <a:xfrm>
            <a:off x="6441279" y="3761720"/>
            <a:ext cx="5446800" cy="240095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371474" y="1271588"/>
            <a:ext cx="5445125" cy="240095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10169" y="3956706"/>
            <a:ext cx="5109021" cy="518457"/>
          </a:xfrm>
        </p:spPr>
        <p:txBody>
          <a:bodyPr rtlCol="0" anchor="ctr">
            <a:normAutofit/>
          </a:bodyPr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10169" y="4569583"/>
            <a:ext cx="5109021" cy="1412117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9836" y="1462743"/>
            <a:ext cx="5108400" cy="518457"/>
          </a:xfrm>
        </p:spPr>
        <p:txBody>
          <a:bodyPr rtlCol="0" anchor="ctr"/>
          <a:lstStyle>
            <a:lvl1pPr marL="0" indent="0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9836" y="2075621"/>
            <a:ext cx="5108400" cy="1391480"/>
          </a:xfrm>
        </p:spPr>
        <p:txBody>
          <a:bodyPr rtlCol="0">
            <a:normAutofit/>
          </a:bodyPr>
          <a:lstStyle>
            <a:lvl1pPr>
              <a:defRPr sz="1600">
                <a:solidFill>
                  <a:schemeClr val="bg1"/>
                </a:solidFill>
              </a:defRPr>
            </a:lvl1pPr>
            <a:lvl2pPr>
              <a:defRPr sz="1400">
                <a:solidFill>
                  <a:schemeClr val="bg1"/>
                </a:solidFill>
              </a:defRPr>
            </a:lvl2pPr>
            <a:lvl3pPr>
              <a:defRPr sz="1200">
                <a:solidFill>
                  <a:schemeClr val="bg1"/>
                </a:solidFill>
              </a:defRPr>
            </a:lvl3pPr>
            <a:lvl4pPr>
              <a:defRPr sz="1100">
                <a:solidFill>
                  <a:schemeClr val="bg1"/>
                </a:solidFill>
              </a:defRPr>
            </a:lvl4pPr>
            <a:lvl5pPr>
              <a:defRPr sz="11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9DFBCB44-5019-402B-BEC3-12F7F5526F0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880101" y="1271588"/>
            <a:ext cx="60120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Picture Placeholder 6">
            <a:extLst>
              <a:ext uri="{FF2B5EF4-FFF2-40B4-BE49-F238E27FC236}">
                <a16:creationId xmlns:a16="http://schemas.microsoft.com/office/drawing/2014/main" id="{8CD826C9-080C-4638-B261-376BD8B3162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71475" y="3758268"/>
            <a:ext cx="6011800" cy="240095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549031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1233488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19837" y="2227263"/>
            <a:ext cx="5572125" cy="3973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5661614-E5E5-43DF-A12A-7BE84E58EE3B}"/>
              </a:ext>
            </a:extLst>
          </p:cNvPr>
          <p:cNvSpPr/>
          <p:nvPr userDrawn="1"/>
        </p:nvSpPr>
        <p:spPr>
          <a:xfrm>
            <a:off x="371475" y="5271760"/>
            <a:ext cx="5572125" cy="92901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161B260-71A2-402A-A38D-FE2C484B7F99}"/>
              </a:ext>
            </a:extLst>
          </p:cNvPr>
          <p:cNvSpPr/>
          <p:nvPr userDrawn="1"/>
        </p:nvSpPr>
        <p:spPr>
          <a:xfrm>
            <a:off x="6319836" y="1233488"/>
            <a:ext cx="5572125" cy="92901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34987" y="5380667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483348" y="1342395"/>
            <a:ext cx="52451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87864174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451739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9" y="164210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F3577-4130-4F32-9302-DA8838D30560}"/>
              </a:ext>
            </a:extLst>
          </p:cNvPr>
          <p:cNvSpPr/>
          <p:nvPr userDrawn="1"/>
        </p:nvSpPr>
        <p:spPr>
          <a:xfrm>
            <a:off x="10337800" y="5122548"/>
            <a:ext cx="1854199" cy="17526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571500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2429505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818698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1932303"/>
            <a:ext cx="12192000" cy="2917195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47699" y="1470977"/>
            <a:ext cx="5372097" cy="383984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748" y="1462403"/>
            <a:ext cx="5372097" cy="3856995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47699" y="5451475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54748" y="591502"/>
            <a:ext cx="5372096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F4B4D45-80E3-42F8-B437-4182608210C3}"/>
              </a:ext>
            </a:extLst>
          </p:cNvPr>
          <p:cNvGrpSpPr/>
          <p:nvPr userDrawn="1"/>
        </p:nvGrpSpPr>
        <p:grpSpPr>
          <a:xfrm>
            <a:off x="5387974" y="422433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D670E361-AF23-4722-9250-CCF26B3C5884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BDE16CED-9FCD-4407-99EF-FFBE689DA9F1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FA147081-5AFB-463F-B27C-7A0C4CA0573B}"/>
              </a:ext>
            </a:extLst>
          </p:cNvPr>
          <p:cNvGrpSpPr/>
          <p:nvPr userDrawn="1"/>
        </p:nvGrpSpPr>
        <p:grpSpPr>
          <a:xfrm flipH="1">
            <a:off x="6248401" y="5451475"/>
            <a:ext cx="644525" cy="973138"/>
            <a:chOff x="371475" y="671713"/>
            <a:chExt cx="496540" cy="836738"/>
          </a:xfrm>
          <a:solidFill>
            <a:schemeClr val="accent6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E24567E-B0AE-4E55-A5FB-3019A9598162}"/>
                </a:ext>
              </a:extLst>
            </p:cNvPr>
            <p:cNvSpPr/>
            <p:nvPr userDrawn="1"/>
          </p:nvSpPr>
          <p:spPr>
            <a:xfrm>
              <a:off x="371475" y="1011911"/>
              <a:ext cx="496540" cy="49654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4918E6C0-B582-4943-9462-FE9740846585}"/>
                </a:ext>
              </a:extLst>
            </p:cNvPr>
            <p:cNvSpPr/>
            <p:nvPr userDrawn="1"/>
          </p:nvSpPr>
          <p:spPr>
            <a:xfrm>
              <a:off x="620587" y="671713"/>
              <a:ext cx="247428" cy="247428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49338826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19200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172201" y="0"/>
            <a:ext cx="6019799" cy="6858000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30373224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565E0AE-C9AC-4E26-B4A4-DDEE620D8979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F023CF6-0A85-4867-A5CF-F75DDBC4C20A}"/>
              </a:ext>
            </a:extLst>
          </p:cNvPr>
          <p:cNvSpPr/>
          <p:nvPr userDrawn="1"/>
        </p:nvSpPr>
        <p:spPr>
          <a:xfrm>
            <a:off x="0" y="0"/>
            <a:ext cx="5372096" cy="6857999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Picture Placeholder 6">
            <a:extLst>
              <a:ext uri="{FF2B5EF4-FFF2-40B4-BE49-F238E27FC236}">
                <a16:creationId xmlns:a16="http://schemas.microsoft.com/office/drawing/2014/main" id="{7E138685-E3C5-48A4-8460-3BEDDDEDA6A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5" y="260350"/>
            <a:ext cx="5618153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7E2F46B-C34E-40D3-9D43-BBA43EDFC924}"/>
              </a:ext>
            </a:extLst>
          </p:cNvPr>
          <p:cNvSpPr/>
          <p:nvPr userDrawn="1"/>
        </p:nvSpPr>
        <p:spPr>
          <a:xfrm>
            <a:off x="6819906" y="-18257"/>
            <a:ext cx="5372096" cy="6857999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Picture Placeholder 6">
            <a:extLst>
              <a:ext uri="{FF2B5EF4-FFF2-40B4-BE49-F238E27FC236}">
                <a16:creationId xmlns:a16="http://schemas.microsoft.com/office/drawing/2014/main" id="{B6811C8C-D1DA-4EE5-888B-A30D6285BA5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0147" y="260350"/>
            <a:ext cx="5619600" cy="6300787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B15B70BB-4776-4914-92C9-092579FD6EB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25351" y="5008563"/>
            <a:ext cx="4910400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8899736-796A-4B23-9534-D8784DD9A23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35593" y="5008563"/>
            <a:ext cx="4908708" cy="711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24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36337101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5460C4-49C1-4270-BC58-5EEBC7761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371475" y="1233488"/>
            <a:ext cx="2776354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5BF167-B9E6-4F02-9FA8-3CA79D552F0E}"/>
              </a:ext>
            </a:extLst>
          </p:cNvPr>
          <p:cNvSpPr/>
          <p:nvPr userDrawn="1"/>
        </p:nvSpPr>
        <p:spPr>
          <a:xfrm>
            <a:off x="3286186" y="1233488"/>
            <a:ext cx="2776354" cy="49672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B48694DE-D82B-49DB-8A45-D1DD4C9BCEF1}"/>
              </a:ext>
            </a:extLst>
          </p:cNvPr>
          <p:cNvSpPr/>
          <p:nvPr userDrawn="1"/>
        </p:nvSpPr>
        <p:spPr>
          <a:xfrm>
            <a:off x="6200897" y="1233488"/>
            <a:ext cx="2776354" cy="4967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07C1370-8D38-4641-8D37-30A1218A4372}"/>
              </a:ext>
            </a:extLst>
          </p:cNvPr>
          <p:cNvSpPr/>
          <p:nvPr userDrawn="1"/>
        </p:nvSpPr>
        <p:spPr>
          <a:xfrm>
            <a:off x="9115608" y="1246188"/>
            <a:ext cx="2776354" cy="496728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CE3EDDE5-9B23-44D7-8546-0B2365B42B16}"/>
              </a:ext>
            </a:extLst>
          </p:cNvPr>
          <p:cNvCxnSpPr/>
          <p:nvPr userDrawn="1"/>
        </p:nvCxnSpPr>
        <p:spPr>
          <a:xfrm>
            <a:off x="591252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9D259D5-D3C0-4B60-B2D9-9B6DFFD270D8}"/>
              </a:ext>
            </a:extLst>
          </p:cNvPr>
          <p:cNvCxnSpPr/>
          <p:nvPr userDrawn="1"/>
        </p:nvCxnSpPr>
        <p:spPr>
          <a:xfrm>
            <a:off x="3505963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0710C392-9E34-4640-AC70-210A1B8C47B5}"/>
              </a:ext>
            </a:extLst>
          </p:cNvPr>
          <p:cNvCxnSpPr/>
          <p:nvPr userDrawn="1"/>
        </p:nvCxnSpPr>
        <p:spPr>
          <a:xfrm>
            <a:off x="6420674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D7A92E0B-B060-48FA-A650-36894FF4B216}"/>
              </a:ext>
            </a:extLst>
          </p:cNvPr>
          <p:cNvCxnSpPr/>
          <p:nvPr userDrawn="1"/>
        </p:nvCxnSpPr>
        <p:spPr>
          <a:xfrm>
            <a:off x="9335385" y="3721100"/>
            <a:ext cx="23368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D9056F2B-EAFD-4A57-BB92-D14816C84DD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6300" y="1739900"/>
            <a:ext cx="1689100" cy="1397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5" name="Picture Placeholder 33">
            <a:extLst>
              <a:ext uri="{FF2B5EF4-FFF2-40B4-BE49-F238E27FC236}">
                <a16:creationId xmlns:a16="http://schemas.microsoft.com/office/drawing/2014/main" id="{E65006DE-F797-4019-BB72-F484F9FE7E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29813" y="4263232"/>
            <a:ext cx="1689100" cy="1397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6" name="Picture Placeholder 33">
            <a:extLst>
              <a:ext uri="{FF2B5EF4-FFF2-40B4-BE49-F238E27FC236}">
                <a16:creationId xmlns:a16="http://schemas.microsoft.com/office/drawing/2014/main" id="{0947D252-5545-4406-8764-B7712464DA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44524" y="1739900"/>
            <a:ext cx="1689100" cy="1397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8" name="Picture Placeholder 33">
            <a:extLst>
              <a:ext uri="{FF2B5EF4-FFF2-40B4-BE49-F238E27FC236}">
                <a16:creationId xmlns:a16="http://schemas.microsoft.com/office/drawing/2014/main" id="{DD89F80C-C1D7-4F63-BAD2-F4EE1F9A162F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659235" y="4263232"/>
            <a:ext cx="1689100" cy="1397000"/>
          </a:xfrm>
        </p:spPr>
        <p:txBody>
          <a:bodyPr rtlCol="0"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08BBFEC8-B6BE-4768-9284-26D98C06FFC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90550" y="3949700"/>
            <a:ext cx="2336800" cy="185420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12C79C2-427D-418B-8FFA-C27D8F2C986B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505963" y="1595835"/>
            <a:ext cx="2336800" cy="1854200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0FD568C4-A06D-4A56-B7D6-AF338F5C329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420674" y="3949700"/>
            <a:ext cx="2336800" cy="1854200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76B41443-1233-4172-B61C-7CC516D88802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335385" y="1595835"/>
            <a:ext cx="2336800" cy="1854200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1080789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B607F24-5B01-4964-9736-E876BC347E55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6168473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2950CCA-59F9-4C47-A5BA-294E9EDCBABE}"/>
              </a:ext>
            </a:extLst>
          </p:cNvPr>
          <p:cNvSpPr/>
          <p:nvPr userDrawn="1"/>
        </p:nvSpPr>
        <p:spPr>
          <a:xfrm>
            <a:off x="6769101" y="0"/>
            <a:ext cx="2711082" cy="228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44232AA-36A1-4A85-8868-9D12848EB106}"/>
              </a:ext>
            </a:extLst>
          </p:cNvPr>
          <p:cNvSpPr/>
          <p:nvPr userDrawn="1"/>
        </p:nvSpPr>
        <p:spPr>
          <a:xfrm>
            <a:off x="9480918" y="2286000"/>
            <a:ext cx="2711082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045D93-056D-486E-A634-890ECB9AF9C2}"/>
              </a:ext>
            </a:extLst>
          </p:cNvPr>
          <p:cNvSpPr/>
          <p:nvPr userDrawn="1"/>
        </p:nvSpPr>
        <p:spPr>
          <a:xfrm>
            <a:off x="6769100" y="4572000"/>
            <a:ext cx="2711082" cy="2286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7CD5E4-19A9-4EFD-BBF1-2B1FBC9BB9BD}"/>
              </a:ext>
            </a:extLst>
          </p:cNvPr>
          <p:cNvSpPr/>
          <p:nvPr userDrawn="1"/>
        </p:nvSpPr>
        <p:spPr>
          <a:xfrm>
            <a:off x="9480918" y="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A533582-AC3E-4F3B-9602-085EB97AD294}"/>
              </a:ext>
            </a:extLst>
          </p:cNvPr>
          <p:cNvSpPr/>
          <p:nvPr userDrawn="1"/>
        </p:nvSpPr>
        <p:spPr>
          <a:xfrm>
            <a:off x="6768364" y="2286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F0B1BD9-4AC2-4549-9001-383664C7F224}"/>
              </a:ext>
            </a:extLst>
          </p:cNvPr>
          <p:cNvSpPr/>
          <p:nvPr userDrawn="1"/>
        </p:nvSpPr>
        <p:spPr>
          <a:xfrm>
            <a:off x="9480918" y="4572000"/>
            <a:ext cx="2711082" cy="2286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32B2DC05-AAD7-458D-B737-BE8CCA1FFA99}"/>
              </a:ext>
            </a:extLst>
          </p:cNvPr>
          <p:cNvSpPr/>
          <p:nvPr userDrawn="1"/>
        </p:nvSpPr>
        <p:spPr>
          <a:xfrm rot="5400000">
            <a:off x="9422986" y="1050373"/>
            <a:ext cx="298174" cy="185254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E423C01B-EB10-48EF-8F1C-C2A7E1923E3E}"/>
              </a:ext>
            </a:extLst>
          </p:cNvPr>
          <p:cNvSpPr/>
          <p:nvPr userDrawn="1"/>
        </p:nvSpPr>
        <p:spPr>
          <a:xfrm rot="16200000">
            <a:off x="9238100" y="3336373"/>
            <a:ext cx="298174" cy="185254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BB0D5D5D-BB46-489A-A006-03E52FDA0AB6}"/>
              </a:ext>
            </a:extLst>
          </p:cNvPr>
          <p:cNvSpPr/>
          <p:nvPr userDrawn="1"/>
        </p:nvSpPr>
        <p:spPr>
          <a:xfrm rot="5400000">
            <a:off x="9422986" y="5622373"/>
            <a:ext cx="298174" cy="185254"/>
          </a:xfrm>
          <a:prstGeom prst="triangl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2D0DCA06-9544-45C9-BE22-EBB853AE757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133588" y="561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21403A13-F195-405D-B352-4B77969E358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421034" y="2847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7" name="Picture Placeholder 33">
            <a:extLst>
              <a:ext uri="{FF2B5EF4-FFF2-40B4-BE49-F238E27FC236}">
                <a16:creationId xmlns:a16="http://schemas.microsoft.com/office/drawing/2014/main" id="{390C9BE2-4328-41D9-82FB-F6FEE7026C55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133588" y="5133678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6168473" cy="562451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1EE624A7-7FE4-44DC-B710-D995C25C9CE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956242" y="215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34CC27D1-7AB7-4922-81C5-41E9C01BAAE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668059" y="2501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03F0CFEB-33B8-47FE-BC44-44AF273543D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956241" y="4787900"/>
            <a:ext cx="2336800" cy="1854200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201425918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5" y="1233488"/>
            <a:ext cx="11520487" cy="3049754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20" name="Picture Placeholder 33">
            <a:extLst>
              <a:ext uri="{FF2B5EF4-FFF2-40B4-BE49-F238E27FC236}">
                <a16:creationId xmlns:a16="http://schemas.microsoft.com/office/drawing/2014/main" id="{917F3183-F8DC-409E-BDAF-E3190E5CC10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466711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5" name="Picture Placeholder 33">
            <a:extLst>
              <a:ext uri="{FF2B5EF4-FFF2-40B4-BE49-F238E27FC236}">
                <a16:creationId xmlns:a16="http://schemas.microsoft.com/office/drawing/2014/main" id="{8DCF90EE-8A0F-46BB-A8EC-27CB7826EB0D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108135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33">
            <a:extLst>
              <a:ext uri="{FF2B5EF4-FFF2-40B4-BE49-F238E27FC236}">
                <a16:creationId xmlns:a16="http://schemas.microsoft.com/office/drawing/2014/main" id="{4B6BCE84-A7A7-4701-966F-9F969C523C51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74955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7" name="Picture Placeholder 33">
            <a:extLst>
              <a:ext uri="{FF2B5EF4-FFF2-40B4-BE49-F238E27FC236}">
                <a16:creationId xmlns:a16="http://schemas.microsoft.com/office/drawing/2014/main" id="{2F810615-16AA-4D3F-93BB-1074BABE1234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35088" y="2999731"/>
            <a:ext cx="1405742" cy="1162644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9E999B4-BC91-4EF5-915C-59E58E141134}"/>
              </a:ext>
            </a:extLst>
          </p:cNvPr>
          <p:cNvSpPr/>
          <p:nvPr userDrawn="1"/>
        </p:nvSpPr>
        <p:spPr>
          <a:xfrm>
            <a:off x="979920" y="4514247"/>
            <a:ext cx="2379325" cy="168652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E3D72D1-545E-4FA9-B18F-DBE257DA9472}"/>
              </a:ext>
            </a:extLst>
          </p:cNvPr>
          <p:cNvSpPr/>
          <p:nvPr userDrawn="1"/>
        </p:nvSpPr>
        <p:spPr>
          <a:xfrm>
            <a:off x="3621344" y="4514247"/>
            <a:ext cx="2379325" cy="168652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1FF2C74-7F94-4D15-9530-4844CA0ABABA}"/>
              </a:ext>
            </a:extLst>
          </p:cNvPr>
          <p:cNvSpPr/>
          <p:nvPr userDrawn="1"/>
        </p:nvSpPr>
        <p:spPr>
          <a:xfrm>
            <a:off x="6262766" y="4514247"/>
            <a:ext cx="2379325" cy="168652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65048BF-5755-467D-94DA-799CD1A9ED70}"/>
              </a:ext>
            </a:extLst>
          </p:cNvPr>
          <p:cNvSpPr/>
          <p:nvPr userDrawn="1"/>
        </p:nvSpPr>
        <p:spPr>
          <a:xfrm>
            <a:off x="8904188" y="4514247"/>
            <a:ext cx="2379325" cy="1686527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3C8488B4-AC1B-43A6-A416-3F5BC72456F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91465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950DB978-3832-472D-9958-42D6A712EA6B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3732888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7A9C8821-D3DD-40C3-83BD-38D190405711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74310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C3FC554A-BF67-40BD-BD4F-B2EA17BBDB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015732" y="4598182"/>
            <a:ext cx="2156235" cy="1330436"/>
          </a:xfrm>
        </p:spPr>
        <p:txBody>
          <a:bodyPr rtlCol="0">
            <a:noAutofit/>
          </a:bodyPr>
          <a:lstStyle>
            <a:lvl1pPr marL="0" indent="0" algn="ctr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2ECF54D-C7AE-4FFE-A9FA-ECD663CD2A09}"/>
              </a:ext>
            </a:extLst>
          </p:cNvPr>
          <p:cNvCxnSpPr>
            <a:cxnSpLocks/>
          </p:cNvCxnSpPr>
          <p:nvPr userDrawn="1"/>
        </p:nvCxnSpPr>
        <p:spPr>
          <a:xfrm>
            <a:off x="979920" y="4357837"/>
            <a:ext cx="237932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7FB84BED-8481-4D23-AE06-31529215FE6C}"/>
              </a:ext>
            </a:extLst>
          </p:cNvPr>
          <p:cNvCxnSpPr>
            <a:cxnSpLocks/>
          </p:cNvCxnSpPr>
          <p:nvPr userDrawn="1"/>
        </p:nvCxnSpPr>
        <p:spPr>
          <a:xfrm>
            <a:off x="3621344" y="4357837"/>
            <a:ext cx="2379325" cy="0"/>
          </a:xfrm>
          <a:prstGeom prst="line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A09D405-9228-4697-A91F-4E5A2B5B6512}"/>
              </a:ext>
            </a:extLst>
          </p:cNvPr>
          <p:cNvCxnSpPr>
            <a:cxnSpLocks/>
          </p:cNvCxnSpPr>
          <p:nvPr userDrawn="1"/>
        </p:nvCxnSpPr>
        <p:spPr>
          <a:xfrm>
            <a:off x="6262767" y="4357837"/>
            <a:ext cx="2379325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645748A-37E1-4661-B50F-D1FCAF7F3088}"/>
              </a:ext>
            </a:extLst>
          </p:cNvPr>
          <p:cNvCxnSpPr>
            <a:cxnSpLocks/>
          </p:cNvCxnSpPr>
          <p:nvPr userDrawn="1"/>
        </p:nvCxnSpPr>
        <p:spPr>
          <a:xfrm>
            <a:off x="8904191" y="4357837"/>
            <a:ext cx="2379325" cy="0"/>
          </a:xfrm>
          <a:prstGeom prst="line">
            <a:avLst/>
          </a:prstGeom>
          <a:ln w="28575">
            <a:solidFill>
              <a:schemeClr val="accent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08721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8" name="Picture Placeholder 6">
            <a:extLst>
              <a:ext uri="{FF2B5EF4-FFF2-40B4-BE49-F238E27FC236}">
                <a16:creationId xmlns:a16="http://schemas.microsoft.com/office/drawing/2014/main" id="{7E57D58E-479C-4409-8D5F-7CAC3178A771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1476" y="1233488"/>
            <a:ext cx="4140890" cy="5148262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 rtl="0">
              <a:buNone/>
            </a:pPr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4615257" y="1233489"/>
            <a:ext cx="2371952" cy="514826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B6748F93-9B1D-4874-A164-A654BF7D6C8C}"/>
              </a:ext>
            </a:extLst>
          </p:cNvPr>
          <p:cNvGrpSpPr/>
          <p:nvPr userDrawn="1"/>
        </p:nvGrpSpPr>
        <p:grpSpPr>
          <a:xfrm>
            <a:off x="4842107" y="2462886"/>
            <a:ext cx="1918252" cy="2689468"/>
            <a:chOff x="4790661" y="2266122"/>
            <a:chExt cx="1918252" cy="2852530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AEF10CE-C943-4C6B-9DBF-5A0E63CDC89B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428B198-0637-4F15-900F-6709BFE4BDEA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7F29A1B0-F4AB-4243-979A-50FADE3330EA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894F998-0FDF-4CA2-802E-4FCFA7674171}"/>
              </a:ext>
            </a:extLst>
          </p:cNvPr>
          <p:cNvGrpSpPr/>
          <p:nvPr userDrawn="1"/>
        </p:nvGrpSpPr>
        <p:grpSpPr>
          <a:xfrm>
            <a:off x="7090100" y="2462886"/>
            <a:ext cx="4801862" cy="2689468"/>
            <a:chOff x="4790661" y="2266122"/>
            <a:chExt cx="1918252" cy="2852530"/>
          </a:xfrm>
        </p:grpSpPr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1F0C0C8-87C4-49FB-B35B-E937E9D0BEC5}"/>
                </a:ext>
              </a:extLst>
            </p:cNvPr>
            <p:cNvCxnSpPr/>
            <p:nvPr userDrawn="1"/>
          </p:nvCxnSpPr>
          <p:spPr>
            <a:xfrm>
              <a:off x="4790661" y="226612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857C5D3-7E33-4894-8AC3-0FD1BEB12F40}"/>
                </a:ext>
              </a:extLst>
            </p:cNvPr>
            <p:cNvCxnSpPr/>
            <p:nvPr userDrawn="1"/>
          </p:nvCxnSpPr>
          <p:spPr>
            <a:xfrm>
              <a:off x="4790661" y="3692387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00BA9F8-92BF-42F0-BD46-D9B7E7422F75}"/>
                </a:ext>
              </a:extLst>
            </p:cNvPr>
            <p:cNvCxnSpPr/>
            <p:nvPr userDrawn="1"/>
          </p:nvCxnSpPr>
          <p:spPr>
            <a:xfrm>
              <a:off x="4790661" y="5118652"/>
              <a:ext cx="1918252" cy="0"/>
            </a:xfrm>
            <a:prstGeom prst="line">
              <a:avLst/>
            </a:prstGeom>
            <a:ln>
              <a:solidFill>
                <a:schemeClr val="bg1">
                  <a:lumMod val="8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166507" y="1463643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79CBA0C-6465-4209-AF3F-548A57F20CE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7166507" y="27417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99852211-6BD9-4B69-BBC9-F2181F272D2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166507" y="4069997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EF11D65-7095-41D2-9630-E2EB44552E58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166507" y="5394355"/>
            <a:ext cx="4725455" cy="758822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27571" y="1437538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4" name="Picture Placeholder 33">
            <a:extLst>
              <a:ext uri="{FF2B5EF4-FFF2-40B4-BE49-F238E27FC236}">
                <a16:creationId xmlns:a16="http://schemas.microsoft.com/office/drawing/2014/main" id="{9A1BE0BE-1FFD-445C-B6BA-E4A602D22112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5227571" y="27156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5" name="Picture Placeholder 33">
            <a:extLst>
              <a:ext uri="{FF2B5EF4-FFF2-40B4-BE49-F238E27FC236}">
                <a16:creationId xmlns:a16="http://schemas.microsoft.com/office/drawing/2014/main" id="{B577AF17-6C7E-48B9-B267-0874B232A710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5227571" y="4043892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6" name="Picture Placeholder 33">
            <a:extLst>
              <a:ext uri="{FF2B5EF4-FFF2-40B4-BE49-F238E27FC236}">
                <a16:creationId xmlns:a16="http://schemas.microsoft.com/office/drawing/2014/main" id="{98A01AB1-3434-46C7-B1B3-90AFD4B1799F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227571" y="5368250"/>
            <a:ext cx="1147325" cy="811033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2809251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5" y="1233488"/>
            <a:ext cx="2293200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AF541B1-4F4B-40BC-BF0B-B80864399D0C}"/>
              </a:ext>
            </a:extLst>
          </p:cNvPr>
          <p:cNvSpPr/>
          <p:nvPr userDrawn="1"/>
        </p:nvSpPr>
        <p:spPr>
          <a:xfrm>
            <a:off x="371475" y="3773172"/>
            <a:ext cx="2293200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B837A4A-8DA3-4F45-9468-2C7DE5B35803}"/>
              </a:ext>
            </a:extLst>
          </p:cNvPr>
          <p:cNvSpPr/>
          <p:nvPr userDrawn="1"/>
        </p:nvSpPr>
        <p:spPr>
          <a:xfrm>
            <a:off x="6170635" y="1233487"/>
            <a:ext cx="2294237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9CA034F-F360-4CF5-B944-C16768254C5A}"/>
              </a:ext>
            </a:extLst>
          </p:cNvPr>
          <p:cNvSpPr/>
          <p:nvPr userDrawn="1"/>
        </p:nvSpPr>
        <p:spPr>
          <a:xfrm>
            <a:off x="6170635" y="3773171"/>
            <a:ext cx="2294237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5473" y="1713955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CA01639-D8FA-4F18-8FE5-E923F5A1BB48}"/>
              </a:ext>
            </a:extLst>
          </p:cNvPr>
          <p:cNvSpPr/>
          <p:nvPr userDrawn="1"/>
        </p:nvSpPr>
        <p:spPr>
          <a:xfrm>
            <a:off x="2730561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F02D09E-3C25-405E-BF24-A884A07C224A}"/>
              </a:ext>
            </a:extLst>
          </p:cNvPr>
          <p:cNvSpPr/>
          <p:nvPr userDrawn="1"/>
        </p:nvSpPr>
        <p:spPr>
          <a:xfrm>
            <a:off x="2730561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9760B601-DCBC-47C8-95BE-A5DFCCBAD09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2900245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33BDF68D-A417-4526-95BD-83DC0A4FA5B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900245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1C6F0F84-9668-4EA8-A3F5-3AD5AED3EFDD}"/>
              </a:ext>
            </a:extLst>
          </p:cNvPr>
          <p:cNvSpPr/>
          <p:nvPr userDrawn="1"/>
        </p:nvSpPr>
        <p:spPr>
          <a:xfrm>
            <a:off x="8549714" y="1233488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9CCCFCB-4EAD-47A3-8F4A-307EE022DD53}"/>
              </a:ext>
            </a:extLst>
          </p:cNvPr>
          <p:cNvSpPr/>
          <p:nvPr userDrawn="1"/>
        </p:nvSpPr>
        <p:spPr>
          <a:xfrm>
            <a:off x="8549714" y="3773171"/>
            <a:ext cx="3342248" cy="24276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Text Placeholder 39">
            <a:extLst>
              <a:ext uri="{FF2B5EF4-FFF2-40B4-BE49-F238E27FC236}">
                <a16:creationId xmlns:a16="http://schemas.microsoft.com/office/drawing/2014/main" id="{058CD71F-A7E3-4F68-ADE3-4E6B1BAE3129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8719398" y="1460126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0" name="Text Placeholder 39">
            <a:extLst>
              <a:ext uri="{FF2B5EF4-FFF2-40B4-BE49-F238E27FC236}">
                <a16:creationId xmlns:a16="http://schemas.microsoft.com/office/drawing/2014/main" id="{6EC40EC2-3775-4AF2-965D-0235107D8342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8719398" y="3999809"/>
            <a:ext cx="3002880" cy="1974324"/>
          </a:xfrm>
        </p:spPr>
        <p:txBody>
          <a:bodyPr rtlCol="0" anchor="ctr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51" name="Picture Placeholder 33">
            <a:extLst>
              <a:ext uri="{FF2B5EF4-FFF2-40B4-BE49-F238E27FC236}">
                <a16:creationId xmlns:a16="http://schemas.microsoft.com/office/drawing/2014/main" id="{F196EA03-E36C-4E2A-A82F-8FA76EC2DBFC}"/>
              </a:ext>
            </a:extLst>
          </p:cNvPr>
          <p:cNvSpPr>
            <a:spLocks noGrp="1"/>
          </p:cNvSpPr>
          <p:nvPr>
            <p:ph type="pic" sz="quarter" idx="30"/>
          </p:nvPr>
        </p:nvSpPr>
        <p:spPr>
          <a:xfrm>
            <a:off x="615473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2" name="Picture Placeholder 33">
            <a:extLst>
              <a:ext uri="{FF2B5EF4-FFF2-40B4-BE49-F238E27FC236}">
                <a16:creationId xmlns:a16="http://schemas.microsoft.com/office/drawing/2014/main" id="{9A754FAD-4B3A-4A76-9F0D-84DA72FD822B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415151" y="4253638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3" name="Picture Placeholder 33">
            <a:extLst>
              <a:ext uri="{FF2B5EF4-FFF2-40B4-BE49-F238E27FC236}">
                <a16:creationId xmlns:a16="http://schemas.microsoft.com/office/drawing/2014/main" id="{7A45718F-1012-47C4-BF29-7462E5C6CB90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6415151" y="1713954"/>
            <a:ext cx="1805204" cy="14666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2773224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1DD2DC66-11E4-4714-A8DE-E8AC34D49655}"/>
              </a:ext>
            </a:extLst>
          </p:cNvPr>
          <p:cNvSpPr/>
          <p:nvPr userDrawn="1"/>
        </p:nvSpPr>
        <p:spPr>
          <a:xfrm>
            <a:off x="371474" y="1660868"/>
            <a:ext cx="2686613" cy="24276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CD9ECBB-3A0A-409C-B1C0-C8F4C3087894}"/>
              </a:ext>
            </a:extLst>
          </p:cNvPr>
          <p:cNvSpPr/>
          <p:nvPr userDrawn="1"/>
        </p:nvSpPr>
        <p:spPr>
          <a:xfrm>
            <a:off x="3316099" y="1660868"/>
            <a:ext cx="2686613" cy="24276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6FB4FA2C-0414-484D-95CD-C5E17E33E238}"/>
              </a:ext>
            </a:extLst>
          </p:cNvPr>
          <p:cNvSpPr/>
          <p:nvPr userDrawn="1"/>
        </p:nvSpPr>
        <p:spPr>
          <a:xfrm>
            <a:off x="6260723" y="1660868"/>
            <a:ext cx="2686613" cy="242760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0DE753-6478-4950-8F99-15952FCB6521}"/>
              </a:ext>
            </a:extLst>
          </p:cNvPr>
          <p:cNvSpPr/>
          <p:nvPr userDrawn="1"/>
        </p:nvSpPr>
        <p:spPr>
          <a:xfrm>
            <a:off x="9205348" y="1660868"/>
            <a:ext cx="2686613" cy="2427601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761485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761485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761485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761485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71474" y="4302782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accent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71474" y="5058156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316099" y="4302782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accent2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316099" y="5058156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260723" y="4302782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260723" y="5058156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205350" y="4302782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205350" y="5058156"/>
            <a:ext cx="2686613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18847343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FBB81E01-55F6-44A7-8ACB-B172EA0F9FB3}"/>
              </a:ext>
            </a:extLst>
          </p:cNvPr>
          <p:cNvSpPr/>
          <p:nvPr userDrawn="1"/>
        </p:nvSpPr>
        <p:spPr>
          <a:xfrm>
            <a:off x="467420" y="3895002"/>
            <a:ext cx="2494721" cy="2067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AD85DF7-0BE8-4B88-98A1-F5062CDAA964}"/>
              </a:ext>
            </a:extLst>
          </p:cNvPr>
          <p:cNvSpPr/>
          <p:nvPr userDrawn="1"/>
        </p:nvSpPr>
        <p:spPr>
          <a:xfrm>
            <a:off x="3412044" y="3895002"/>
            <a:ext cx="2494721" cy="20672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F69394C-95D0-4D10-A34D-A35EF27D2806}"/>
              </a:ext>
            </a:extLst>
          </p:cNvPr>
          <p:cNvSpPr/>
          <p:nvPr userDrawn="1"/>
        </p:nvSpPr>
        <p:spPr>
          <a:xfrm>
            <a:off x="6356668" y="3895002"/>
            <a:ext cx="2494721" cy="2067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86DBF753-694A-4503-A33B-73C09E8EE3A5}"/>
              </a:ext>
            </a:extLst>
          </p:cNvPr>
          <p:cNvSpPr/>
          <p:nvPr userDrawn="1"/>
        </p:nvSpPr>
        <p:spPr>
          <a:xfrm>
            <a:off x="9301294" y="3895002"/>
            <a:ext cx="2494721" cy="2067238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Picture Placeholder 33">
            <a:extLst>
              <a:ext uri="{FF2B5EF4-FFF2-40B4-BE49-F238E27FC236}">
                <a16:creationId xmlns:a16="http://schemas.microsoft.com/office/drawing/2014/main" id="{1644FD94-AD03-4C4F-A1A5-085DD8F5664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7420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Picture Placeholder 33">
            <a:extLst>
              <a:ext uri="{FF2B5EF4-FFF2-40B4-BE49-F238E27FC236}">
                <a16:creationId xmlns:a16="http://schemas.microsoft.com/office/drawing/2014/main" id="{85BB27A3-DB87-46F4-8CA4-3C04A088E78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3412045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9" name="Picture Placeholder 33">
            <a:extLst>
              <a:ext uri="{FF2B5EF4-FFF2-40B4-BE49-F238E27FC236}">
                <a16:creationId xmlns:a16="http://schemas.microsoft.com/office/drawing/2014/main" id="{F356E399-83ED-4937-A1CC-F591866C0E8C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356669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0" name="Picture Placeholder 33">
            <a:extLst>
              <a:ext uri="{FF2B5EF4-FFF2-40B4-BE49-F238E27FC236}">
                <a16:creationId xmlns:a16="http://schemas.microsoft.com/office/drawing/2014/main" id="{0967254B-CF1D-4F0D-A7F6-EC4E117B7509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301294" y="1522949"/>
            <a:ext cx="2494721" cy="2226366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</a:defRPr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0CEF6C35-6F7B-43AD-9E4D-44C2F8A7DF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04610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44EF032C-161A-4C58-B624-66488C255E1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04610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ACF86334-F4A8-4CCD-944F-524700CD838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3549235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135B4AC9-821C-4D70-8A4A-1992394DE432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3549235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D2CF516C-7598-43D3-95E9-5633F8F4469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6493859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12A6084C-5383-4EFC-8D49-33C5B61E6492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6493859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FC5493B-D3CF-41B9-A996-7FBE932504B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438486" y="4123880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2000" b="1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33A98F60-C169-44C1-9654-2239C9C1F29A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9438486" y="4879254"/>
            <a:ext cx="2220341" cy="66678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 b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600">
                <a:solidFill>
                  <a:schemeClr val="bg1"/>
                </a:solidFill>
              </a:defRPr>
            </a:lvl2pPr>
            <a:lvl3pPr marL="914400" indent="0"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buNone/>
              <a:defRPr sz="1200">
                <a:solidFill>
                  <a:schemeClr val="bg1"/>
                </a:solidFill>
              </a:defRPr>
            </a:lvl4pPr>
            <a:lvl5pPr marL="1828800" indent="0">
              <a:buNone/>
              <a:defRPr sz="12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Add your text here</a:t>
            </a:r>
          </a:p>
        </p:txBody>
      </p:sp>
    </p:spTree>
    <p:extLst>
      <p:ext uri="{BB962C8B-B14F-4D97-AF65-F5344CB8AC3E}">
        <p14:creationId xmlns:p14="http://schemas.microsoft.com/office/powerpoint/2010/main" val="56538280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4900613" y="1233488"/>
            <a:ext cx="699135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928258E-48B5-471F-BC61-B45FB2CA51BA}"/>
              </a:ext>
            </a:extLst>
          </p:cNvPr>
          <p:cNvSpPr/>
          <p:nvPr userDrawn="1"/>
        </p:nvSpPr>
        <p:spPr>
          <a:xfrm>
            <a:off x="371474" y="1233488"/>
            <a:ext cx="4419187" cy="496728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867FAC3-5109-4D5D-8105-FC48313396C4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46100" y="1450975"/>
            <a:ext cx="4065588" cy="4552950"/>
          </a:xfrm>
        </p:spPr>
        <p:txBody>
          <a:bodyPr rtlCol="0"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967963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115204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8952979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71475" y="1233488"/>
            <a:ext cx="7450621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1D1D3DC-359F-47D3-A498-6E5DEF615BD3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940675" y="1233488"/>
            <a:ext cx="3951288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059300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81415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7" name="Chart Placeholder 3">
            <a:extLst>
              <a:ext uri="{FF2B5EF4-FFF2-40B4-BE49-F238E27FC236}">
                <a16:creationId xmlns:a16="http://schemas.microsoft.com/office/drawing/2014/main" id="{6750280A-6976-42F9-B984-8601DD1972DC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379473" y="1233488"/>
            <a:ext cx="5512490" cy="4967287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E63221D-DF23-4F80-AB42-A74C1B1CB425}"/>
              </a:ext>
            </a:extLst>
          </p:cNvPr>
          <p:cNvCxnSpPr/>
          <p:nvPr userDrawn="1"/>
        </p:nvCxnSpPr>
        <p:spPr>
          <a:xfrm>
            <a:off x="6125817" y="1233488"/>
            <a:ext cx="0" cy="496728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73957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B3C88-F13B-4B5F-920D-B4EFFAA59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7" name="Slide Number Placeholder 4">
            <a:extLst>
              <a:ext uri="{FF2B5EF4-FFF2-40B4-BE49-F238E27FC236}">
                <a16:creationId xmlns:a16="http://schemas.microsoft.com/office/drawing/2014/main" id="{76336E3A-55EE-4423-B1AA-7489CA988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C61EA57-B8EA-4589-A9DD-E25F300D5AFD}"/>
              </a:ext>
            </a:extLst>
          </p:cNvPr>
          <p:cNvCxnSpPr/>
          <p:nvPr userDrawn="1"/>
        </p:nvCxnSpPr>
        <p:spPr>
          <a:xfrm>
            <a:off x="4790661" y="6917634"/>
            <a:ext cx="19182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hart Placeholder 3">
            <a:extLst>
              <a:ext uri="{FF2B5EF4-FFF2-40B4-BE49-F238E27FC236}">
                <a16:creationId xmlns:a16="http://schemas.microsoft.com/office/drawing/2014/main" id="{56084AEC-DB39-4367-A213-BB2FE4AD38BE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510622" y="1362696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9" name="Chart Placeholder 3">
            <a:extLst>
              <a:ext uri="{FF2B5EF4-FFF2-40B4-BE49-F238E27FC236}">
                <a16:creationId xmlns:a16="http://schemas.microsoft.com/office/drawing/2014/main" id="{3CC4F2FB-E360-40E2-BDA5-455EB243C216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500682" y="3781218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0" name="Chart Placeholder 3">
            <a:extLst>
              <a:ext uri="{FF2B5EF4-FFF2-40B4-BE49-F238E27FC236}">
                <a16:creationId xmlns:a16="http://schemas.microsoft.com/office/drawing/2014/main" id="{6373EAFD-6648-4861-97FB-A3961B86C814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6208643" y="1367561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  <p:sp>
        <p:nvSpPr>
          <p:cNvPr id="11" name="Chart Placeholder 3">
            <a:extLst>
              <a:ext uri="{FF2B5EF4-FFF2-40B4-BE49-F238E27FC236}">
                <a16:creationId xmlns:a16="http://schemas.microsoft.com/office/drawing/2014/main" id="{CF0E102C-57E1-46ED-BE41-21C356F42BAD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198703" y="3786083"/>
            <a:ext cx="5552246" cy="2294899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/>
            </a:lvl1pPr>
          </a:lstStyle>
          <a:p>
            <a:pPr rtl="0"/>
            <a:r>
              <a:rPr lang="en-US" noProof="0"/>
              <a:t>Click icon to add chart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084420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76607FB0-0FB2-41FD-B334-74C7B05B8CEE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D02598E-521E-41CD-B068-134834CFF4FF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7999"/>
          </a:xfrm>
          <a:solidFill>
            <a:schemeClr val="bg1">
              <a:lumMod val="95000"/>
            </a:schemeClr>
          </a:solidFill>
        </p:spPr>
        <p:txBody>
          <a:bodyPr rtlCol="0">
            <a:normAutofit/>
          </a:bodyPr>
          <a:lstStyle>
            <a:lvl1pPr marL="0" indent="0" algn="ctr">
              <a:buNone/>
              <a:defRPr sz="18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B51C6-9166-4F67-995A-396809E6533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27201" y="2337595"/>
            <a:ext cx="8737600" cy="2182811"/>
          </a:xfrm>
        </p:spPr>
        <p:txBody>
          <a:bodyPr rtlCol="0" anchor="ctr">
            <a:normAutofit/>
          </a:bodyPr>
          <a:lstStyle>
            <a:lvl1pPr algn="ctr">
              <a:defRPr sz="115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75753809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3DD3-9184-4434-93FC-DDB3E5B53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02458-F7EC-4A75-A897-E73CF8028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D31584-D229-4F6C-BA8E-36782FDA8D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2B7AE8-665C-4FF6-B292-B525984D9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0318904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2ACFC-0D65-4857-AAEE-904747F38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594C5E-E06C-488C-AC82-331C53B94F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EC8C27-FA57-408C-8D6B-844D81BC8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68A18F-96D4-4F1F-BF6B-EDFACBF8D6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03DC2DEF-D2FE-4B45-ABA4-9F153FD1C98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3416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060ACE-E228-45FD-83E3-FF4D1CCF7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AF9FF-2A4E-41E6-956B-69BC625CC9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4" y="1233488"/>
            <a:ext cx="11520487" cy="49434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EE1F87C-C7F2-4F14-86B1-854B7B0C580E}"/>
              </a:ext>
            </a:extLst>
          </p:cNvPr>
          <p:cNvSpPr/>
          <p:nvPr userDrawn="1"/>
        </p:nvSpPr>
        <p:spPr>
          <a:xfrm>
            <a:off x="11229975" y="6512060"/>
            <a:ext cx="962025" cy="3459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D9470-E137-41DF-A5CA-C7B4B9856E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8900" y="6581978"/>
            <a:ext cx="373062" cy="20610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pPr rtl="0"/>
            <a:fld id="{03DC2DEF-D2FE-4B45-ABA4-9F153FD1C98A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8AB12CC-D752-4664-B92F-BAEFF0416B7E}"/>
              </a:ext>
            </a:extLst>
          </p:cNvPr>
          <p:cNvSpPr/>
          <p:nvPr userDrawn="1"/>
        </p:nvSpPr>
        <p:spPr>
          <a:xfrm>
            <a:off x="0" y="260350"/>
            <a:ext cx="300037" cy="755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4583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61" r:id="rId3"/>
    <p:sldLayoutId id="2147483662" r:id="rId4"/>
    <p:sldLayoutId id="2147483663" r:id="rId5"/>
    <p:sldLayoutId id="2147483650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69" r:id="rId12"/>
    <p:sldLayoutId id="2147483651" r:id="rId13"/>
    <p:sldLayoutId id="2147483670" r:id="rId14"/>
    <p:sldLayoutId id="2147483671" r:id="rId15"/>
    <p:sldLayoutId id="2147483672" r:id="rId16"/>
    <p:sldLayoutId id="2147483673" r:id="rId17"/>
    <p:sldLayoutId id="2147483652" r:id="rId18"/>
    <p:sldLayoutId id="2147483674" r:id="rId19"/>
    <p:sldLayoutId id="2147483675" r:id="rId20"/>
    <p:sldLayoutId id="2147483676" r:id="rId21"/>
    <p:sldLayoutId id="2147483677" r:id="rId22"/>
    <p:sldLayoutId id="2147483655" r:id="rId23"/>
    <p:sldLayoutId id="2147483678" r:id="rId24"/>
    <p:sldLayoutId id="2147483679" r:id="rId25"/>
    <p:sldLayoutId id="2147483680" r:id="rId26"/>
    <p:sldLayoutId id="2147483681" r:id="rId27"/>
    <p:sldLayoutId id="2147483653" r:id="rId28"/>
    <p:sldLayoutId id="2147483682" r:id="rId29"/>
    <p:sldLayoutId id="2147483683" r:id="rId30"/>
    <p:sldLayoutId id="2147483684" r:id="rId31"/>
    <p:sldLayoutId id="2147483685" r:id="rId32"/>
    <p:sldLayoutId id="2147483654" r:id="rId33"/>
    <p:sldLayoutId id="2147483686" r:id="rId34"/>
    <p:sldLayoutId id="2147483687" r:id="rId35"/>
    <p:sldLayoutId id="2147483689" r:id="rId36"/>
    <p:sldLayoutId id="2147483688" r:id="rId37"/>
    <p:sldLayoutId id="2147483690" r:id="rId38"/>
    <p:sldLayoutId id="2147483691" r:id="rId39"/>
    <p:sldLayoutId id="2147483692" r:id="rId40"/>
    <p:sldLayoutId id="2147483693" r:id="rId41"/>
    <p:sldLayoutId id="2147483694" r:id="rId42"/>
    <p:sldLayoutId id="2147483695" r:id="rId43"/>
    <p:sldLayoutId id="2147483696" r:id="rId44"/>
    <p:sldLayoutId id="2147483697" r:id="rId45"/>
    <p:sldLayoutId id="2147483698" r:id="rId46"/>
    <p:sldLayoutId id="2147483699" r:id="rId47"/>
    <p:sldLayoutId id="2147483700" r:id="rId48"/>
    <p:sldLayoutId id="2147483701" r:id="rId49"/>
    <p:sldLayoutId id="2147483702" r:id="rId50"/>
    <p:sldLayoutId id="2147483656" r:id="rId51"/>
    <p:sldLayoutId id="2147483657" r:id="rId5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4" userDrawn="1">
          <p15:clr>
            <a:srgbClr val="F26B43"/>
          </p15:clr>
        </p15:guide>
        <p15:guide id="2" pos="234" userDrawn="1">
          <p15:clr>
            <a:srgbClr val="F26B43"/>
          </p15:clr>
        </p15:guide>
        <p15:guide id="3" orient="horz" pos="4133" userDrawn="1">
          <p15:clr>
            <a:srgbClr val="F26B43"/>
          </p15:clr>
        </p15:guide>
        <p15:guide id="4" pos="7491" userDrawn="1">
          <p15:clr>
            <a:srgbClr val="F26B43"/>
          </p15:clr>
        </p15:guide>
        <p15:guide id="5" orient="horz" pos="640" userDrawn="1">
          <p15:clr>
            <a:srgbClr val="F26B43"/>
          </p15:clr>
        </p15:guide>
        <p15:guide id="6" orient="horz" pos="777" userDrawn="1">
          <p15:clr>
            <a:srgbClr val="F26B43"/>
          </p15:clr>
        </p15:guide>
        <p15:guide id="7" orient="horz" pos="4020" userDrawn="1">
          <p15:clr>
            <a:srgbClr val="F26B43"/>
          </p15:clr>
        </p15:guide>
        <p15:guide id="8" orient="horz" pos="390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traffic-commissioners-annual-report-2023-to-2024" TargetMode="Externa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enerated image">
            <a:extLst>
              <a:ext uri="{FF2B5EF4-FFF2-40B4-BE49-F238E27FC236}">
                <a16:creationId xmlns:a16="http://schemas.microsoft.com/office/drawing/2014/main" id="{A0CF3033-948A-5022-A4CC-D5D4A46CB5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16500" y="1034177"/>
            <a:ext cx="7175500" cy="478964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D71C9CD-CAE8-4AC8-936D-333769D47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1046434"/>
            <a:ext cx="4416424" cy="3474027"/>
          </a:xfrm>
        </p:spPr>
        <p:txBody>
          <a:bodyPr rtlCol="0" anchor="b">
            <a:normAutofit fontScale="90000"/>
          </a:bodyPr>
          <a:lstStyle/>
          <a:p>
            <a:r>
              <a:rPr lang="en-GB" dirty="0"/>
              <a:t>Traffic Infringement Reporting and Notification System (TIRNS)</a:t>
            </a:r>
            <a:r>
              <a:rPr lang="en-GB" b="0" dirty="0"/>
              <a:t> </a:t>
            </a:r>
            <a:endParaRPr lang="en-GB" sz="5000" dirty="0"/>
          </a:p>
        </p:txBody>
      </p:sp>
      <p:sp>
        <p:nvSpPr>
          <p:cNvPr id="1031" name="Subtitle 3">
            <a:extLst>
              <a:ext uri="{FF2B5EF4-FFF2-40B4-BE49-F238E27FC236}">
                <a16:creationId xmlns:a16="http://schemas.microsoft.com/office/drawing/2014/main" id="{C00A14A1-8F20-A9B0-50D9-A5D333E9682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3382" y="5823823"/>
            <a:ext cx="4416424" cy="976311"/>
          </a:xfrm>
        </p:spPr>
        <p:txBody>
          <a:bodyPr>
            <a:normAutofit/>
          </a:bodyPr>
          <a:lstStyle/>
          <a:p>
            <a:r>
              <a:rPr lang="en-US" sz="1800" dirty="0"/>
              <a:t>Zainab Naweed</a:t>
            </a:r>
          </a:p>
          <a:p>
            <a:r>
              <a:rPr lang="en-US" sz="1800" dirty="0"/>
              <a:t>2221255</a:t>
            </a:r>
          </a:p>
        </p:txBody>
      </p:sp>
      <p:sp>
        <p:nvSpPr>
          <p:cNvPr id="7" name="Subtitle 3">
            <a:extLst>
              <a:ext uri="{FF2B5EF4-FFF2-40B4-BE49-F238E27FC236}">
                <a16:creationId xmlns:a16="http://schemas.microsoft.com/office/drawing/2014/main" id="{CD75A170-D5EC-647B-7232-C5CD37C10CCA}"/>
              </a:ext>
            </a:extLst>
          </p:cNvPr>
          <p:cNvSpPr txBox="1">
            <a:spLocks/>
          </p:cNvSpPr>
          <p:nvPr/>
        </p:nvSpPr>
        <p:spPr>
          <a:xfrm>
            <a:off x="371476" y="4520461"/>
            <a:ext cx="4416424" cy="9763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dirty="0">
                <a:cs typeface="Times New Roman" panose="02020603050405020304" pitchFamily="18" charset="0"/>
              </a:rPr>
              <a:t>“An Intelligent Traffic Violation Notification System Using Government APIs and Real-Time Vehicle Data” </a:t>
            </a:r>
            <a:endParaRPr lang="en-US" sz="16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54965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1768246-2496-4F97-8FCA-02252116FF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Table Of Content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EAB17F8-59B5-4C93-9884-D30446299C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2</a:t>
            </a:fld>
            <a:endParaRPr lang="en-GB" sz="800"/>
          </a:p>
        </p:txBody>
      </p:sp>
      <p:pic>
        <p:nvPicPr>
          <p:cNvPr id="22" name="Picture Placeholder 21">
            <a:extLst>
              <a:ext uri="{FF2B5EF4-FFF2-40B4-BE49-F238E27FC236}">
                <a16:creationId xmlns:a16="http://schemas.microsoft.com/office/drawing/2014/main" id="{0F5C8F58-81B2-4162-9563-70C679CF85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 t="8647" b="8647"/>
          <a:stretch/>
        </p:blipFill>
        <p:spPr>
          <a:xfrm>
            <a:off x="1008565" y="1595835"/>
            <a:ext cx="1383217" cy="1144003"/>
          </a:xfrm>
        </p:spPr>
      </p:pic>
      <p:pic>
        <p:nvPicPr>
          <p:cNvPr id="26" name="Picture Placeholder 25" descr="Bullseye with solid fill">
            <a:extLst>
              <a:ext uri="{FF2B5EF4-FFF2-40B4-BE49-F238E27FC236}">
                <a16:creationId xmlns:a16="http://schemas.microsoft.com/office/drawing/2014/main" id="{2AD0E03E-80ED-4CBF-B567-3E1EAB01FD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 t="8647" b="8647"/>
          <a:stretch/>
        </p:blipFill>
        <p:spPr>
          <a:xfrm>
            <a:off x="6717062" y="1557337"/>
            <a:ext cx="1689100" cy="1396986"/>
          </a:xfrm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901B6E4D-6942-45C5-99A9-6B769E8902B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90550" y="3949700"/>
            <a:ext cx="2336800" cy="18542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Literature Review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6DFAA7E0-5467-48C2-A0A1-08FFCDD0AB2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420674" y="3949700"/>
            <a:ext cx="2336800" cy="1854200"/>
          </a:xfrm>
        </p:spPr>
        <p:txBody>
          <a:bodyPr rtlCol="0">
            <a:normAutofit/>
          </a:bodyPr>
          <a:lstStyle/>
          <a:p>
            <a:pPr rtl="0"/>
            <a:r>
              <a:rPr lang="en-GB" dirty="0"/>
              <a:t>Project Timeline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26CD0F95-69FE-4CD4-B47D-11711D394220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335385" y="1595835"/>
            <a:ext cx="2336800" cy="1854200"/>
          </a:xfrm>
        </p:spPr>
        <p:txBody>
          <a:bodyPr rtlCol="0" anchor="b">
            <a:normAutofit/>
          </a:bodyPr>
          <a:lstStyle/>
          <a:p>
            <a:pPr rtl="0"/>
            <a:r>
              <a:rPr lang="en-GB" dirty="0"/>
              <a:t>Methodology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F89B4973-59A8-0A7D-531A-8DA9BB17195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05235" y="1557337"/>
            <a:ext cx="2336800" cy="1854200"/>
          </a:xfrm>
        </p:spPr>
        <p:txBody>
          <a:bodyPr/>
          <a:lstStyle/>
          <a:p>
            <a:r>
              <a:rPr lang="en-GB" dirty="0"/>
              <a:t>Introduction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42409216-8280-3BA5-8301-E114D3674F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86397" y="1595835"/>
            <a:ext cx="1375931" cy="1234810"/>
          </a:xfrm>
          <a:prstGeom prst="rect">
            <a:avLst/>
          </a:prstGeom>
        </p:spPr>
      </p:pic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3C38CB1A-98BA-2105-7ACE-BBA245A882FD}"/>
              </a:ext>
            </a:extLst>
          </p:cNvPr>
          <p:cNvSpPr txBox="1">
            <a:spLocks/>
          </p:cNvSpPr>
          <p:nvPr/>
        </p:nvSpPr>
        <p:spPr>
          <a:xfrm>
            <a:off x="3472604" y="1574800"/>
            <a:ext cx="2336800" cy="1854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Problem Statement</a:t>
            </a:r>
          </a:p>
        </p:txBody>
      </p:sp>
      <p:sp>
        <p:nvSpPr>
          <p:cNvPr id="31" name="Text Placeholder 17">
            <a:extLst>
              <a:ext uri="{FF2B5EF4-FFF2-40B4-BE49-F238E27FC236}">
                <a16:creationId xmlns:a16="http://schemas.microsoft.com/office/drawing/2014/main" id="{E9B36BBA-DC88-36E9-25B1-8429A6ED2C0F}"/>
              </a:ext>
            </a:extLst>
          </p:cNvPr>
          <p:cNvSpPr txBox="1">
            <a:spLocks/>
          </p:cNvSpPr>
          <p:nvPr/>
        </p:nvSpPr>
        <p:spPr>
          <a:xfrm>
            <a:off x="6373007" y="1574800"/>
            <a:ext cx="2336800" cy="1854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Aims &amp; Objectives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37C71BB0-C9BE-874C-F212-A4A75A3D8A1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90629" y="1595835"/>
            <a:ext cx="1255978" cy="1143081"/>
          </a:xfrm>
          <a:prstGeom prst="rect">
            <a:avLst/>
          </a:prstGeom>
        </p:spPr>
      </p:pic>
      <p:pic>
        <p:nvPicPr>
          <p:cNvPr id="36" name="Graphic 35" descr="Storytelling with solid fill">
            <a:extLst>
              <a:ext uri="{FF2B5EF4-FFF2-40B4-BE49-F238E27FC236}">
                <a16:creationId xmlns:a16="http://schemas.microsoft.com/office/drawing/2014/main" id="{25D3BB01-9FD3-813C-B75B-BC6083FE6B61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58005" y="4428973"/>
            <a:ext cx="1231259" cy="123125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E63FC59B-557E-86CF-F412-5778A909D64A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58816" y="4604370"/>
            <a:ext cx="1340651" cy="1199530"/>
          </a:xfrm>
          <a:prstGeom prst="rect">
            <a:avLst/>
          </a:prstGeom>
        </p:spPr>
      </p:pic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766DAF2B-14DB-6104-49B7-6F1BE4CE904E}"/>
              </a:ext>
            </a:extLst>
          </p:cNvPr>
          <p:cNvSpPr txBox="1">
            <a:spLocks/>
          </p:cNvSpPr>
          <p:nvPr/>
        </p:nvSpPr>
        <p:spPr>
          <a:xfrm>
            <a:off x="3460742" y="3876408"/>
            <a:ext cx="2336800" cy="1854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Design Overview</a:t>
            </a:r>
          </a:p>
        </p:txBody>
      </p:sp>
      <p:pic>
        <p:nvPicPr>
          <p:cNvPr id="43" name="Graphic 42" descr="List with solid fill">
            <a:extLst>
              <a:ext uri="{FF2B5EF4-FFF2-40B4-BE49-F238E27FC236}">
                <a16:creationId xmlns:a16="http://schemas.microsoft.com/office/drawing/2014/main" id="{2A6721BB-3F82-7205-C230-CA09EB51BB1C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6952547" y="4585771"/>
            <a:ext cx="1218129" cy="1218129"/>
          </a:xfrm>
          <a:prstGeom prst="rect">
            <a:avLst/>
          </a:prstGeom>
        </p:spPr>
      </p:pic>
      <p:sp>
        <p:nvSpPr>
          <p:cNvPr id="44" name="Text Placeholder 12">
            <a:extLst>
              <a:ext uri="{FF2B5EF4-FFF2-40B4-BE49-F238E27FC236}">
                <a16:creationId xmlns:a16="http://schemas.microsoft.com/office/drawing/2014/main" id="{CCC80E43-0F2F-B28E-DC6D-492D355EE701}"/>
              </a:ext>
            </a:extLst>
          </p:cNvPr>
          <p:cNvSpPr txBox="1">
            <a:spLocks/>
          </p:cNvSpPr>
          <p:nvPr/>
        </p:nvSpPr>
        <p:spPr>
          <a:xfrm>
            <a:off x="9246671" y="3949700"/>
            <a:ext cx="2336800" cy="1854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Conclusion &amp; References</a:t>
            </a:r>
          </a:p>
        </p:txBody>
      </p:sp>
    </p:spTree>
    <p:extLst>
      <p:ext uri="{BB962C8B-B14F-4D97-AF65-F5344CB8AC3E}">
        <p14:creationId xmlns:p14="http://schemas.microsoft.com/office/powerpoint/2010/main" val="11630630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F3494C0-ABDD-4C4D-8C46-49B8F20CC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299" y="4282811"/>
            <a:ext cx="10439400" cy="1175444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9D622C3-EE4F-4FB9-94FB-550563528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3</a:t>
            </a:fld>
            <a:endParaRPr lang="en-GB" sz="80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913EE1D-EF5F-C27A-82A4-9C4F3D053A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007"/>
          <a:stretch>
            <a:fillRect/>
          </a:stretch>
        </p:blipFill>
        <p:spPr>
          <a:xfrm>
            <a:off x="2874910" y="252694"/>
            <a:ext cx="6442179" cy="4030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DC3EDEE-714A-B3F3-7F4F-E77D099CC7A8}"/>
              </a:ext>
            </a:extLst>
          </p:cNvPr>
          <p:cNvSpPr txBox="1"/>
          <p:nvPr/>
        </p:nvSpPr>
        <p:spPr>
          <a:xfrm>
            <a:off x="0" y="2967334"/>
            <a:ext cx="2264483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Notice of Intended Prosecution (NIP):</a:t>
            </a:r>
            <a:r>
              <a:rPr lang="en-GB" sz="1400" dirty="0"/>
              <a:t> Issued for traffic offences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Current issues</a:t>
            </a:r>
            <a:r>
              <a:rPr lang="en-GB" sz="1400" dirty="0"/>
              <a:t>: Slow delivery, missed deadlines, admin burden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8F51E5-9E83-3A36-75DC-0B0CCE5E65F3}"/>
              </a:ext>
            </a:extLst>
          </p:cNvPr>
          <p:cNvSpPr txBox="1"/>
          <p:nvPr/>
        </p:nvSpPr>
        <p:spPr>
          <a:xfrm>
            <a:off x="9776790" y="2967334"/>
            <a:ext cx="230006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Speeding risk</a:t>
            </a:r>
            <a:r>
              <a:rPr lang="en-GB" sz="1400" dirty="0"/>
              <a:t>: Serious offence, strict enforcement needed[1]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Gap</a:t>
            </a:r>
            <a:r>
              <a:rPr lang="en-GB" sz="1400" dirty="0"/>
              <a:t>: Digital tools exist, but legal communication lags behind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5B55676-2B1C-1EEA-FCD3-4ECC7CD0DE34}"/>
              </a:ext>
            </a:extLst>
          </p:cNvPr>
          <p:cNvSpPr txBox="1"/>
          <p:nvPr/>
        </p:nvSpPr>
        <p:spPr>
          <a:xfrm>
            <a:off x="4600496" y="5953443"/>
            <a:ext cx="299100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Instant delivery of notices                                 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Fine payment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CE1F8FB-C5E3-2475-9091-FFC317822815}"/>
              </a:ext>
            </a:extLst>
          </p:cNvPr>
          <p:cNvSpPr txBox="1"/>
          <p:nvPr/>
        </p:nvSpPr>
        <p:spPr>
          <a:xfrm>
            <a:off x="7194930" y="5953443"/>
            <a:ext cx="2991005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Course Booking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Notice history tracking</a:t>
            </a:r>
          </a:p>
          <a:p>
            <a:endParaRPr lang="en-GB" sz="16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BC29DB-2DFD-5AB3-B015-37D031069CE8}"/>
              </a:ext>
            </a:extLst>
          </p:cNvPr>
          <p:cNvSpPr txBox="1"/>
          <p:nvPr/>
        </p:nvSpPr>
        <p:spPr>
          <a:xfrm>
            <a:off x="3077842" y="5922665"/>
            <a:ext cx="1432874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/>
              <a:t>Solution</a:t>
            </a:r>
            <a:r>
              <a:rPr lang="en-GB" sz="1400" dirty="0"/>
              <a:t>:</a:t>
            </a:r>
          </a:p>
          <a:p>
            <a:r>
              <a:rPr lang="en-GB" sz="1400" dirty="0"/>
              <a:t>Platform for: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28842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151932C-7145-4FBD-B81D-9ADC4240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8" cy="758824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Digital Governance and Legal Tech Innovation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74AF259-0EA0-486A-A345-68549DF558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4</a:t>
            </a:fld>
            <a:endParaRPr lang="en-GB" sz="800"/>
          </a:p>
        </p:txBody>
      </p:sp>
      <p:graphicFrame>
        <p:nvGraphicFramePr>
          <p:cNvPr id="19" name="Content Placeholder 5">
            <a:extLst>
              <a:ext uri="{FF2B5EF4-FFF2-40B4-BE49-F238E27FC236}">
                <a16:creationId xmlns:a16="http://schemas.microsoft.com/office/drawing/2014/main" id="{837B3C23-D7F2-3722-C761-527A5F50E94D}"/>
              </a:ext>
            </a:extLst>
          </p:cNvPr>
          <p:cNvGraphicFramePr>
            <a:graphicFrameLocks noGrp="1"/>
          </p:cNvGraphicFramePr>
          <p:nvPr>
            <p:ph type="chart" sz="quarter" idx="13"/>
            <p:extLst>
              <p:ext uri="{D42A27DB-BD31-4B8C-83A1-F6EECF244321}">
                <p14:modId xmlns:p14="http://schemas.microsoft.com/office/powerpoint/2010/main" val="3419163416"/>
              </p:ext>
            </p:extLst>
          </p:nvPr>
        </p:nvGraphicFramePr>
        <p:xfrm>
          <a:off x="4900613" y="1233488"/>
          <a:ext cx="6991350" cy="49672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4" name="Picture 23">
            <a:extLst>
              <a:ext uri="{FF2B5EF4-FFF2-40B4-BE49-F238E27FC236}">
                <a16:creationId xmlns:a16="http://schemas.microsoft.com/office/drawing/2014/main" id="{15286A9C-E765-CDCE-32AA-7A9B9518793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2815" y="1802270"/>
            <a:ext cx="4007840" cy="38297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389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EF48F30-BEB4-44C7-9F35-3BBB61CF89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 rtlCol="0" anchor="ctr">
            <a:normAutofit fontScale="90000"/>
          </a:bodyPr>
          <a:lstStyle/>
          <a:p>
            <a:r>
              <a:rPr lang="en-GB" dirty="0"/>
              <a:t>Problem Statement</a:t>
            </a:r>
            <a:br>
              <a:rPr lang="en-GB" dirty="0"/>
            </a:br>
            <a:r>
              <a:rPr lang="en-GB" sz="1600" dirty="0"/>
              <a:t>Outdated NIP delivery delays alerts and stresses drivers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rtlCol="0"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5</a:t>
            </a:fld>
            <a:endParaRPr lang="en-GB" sz="80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1B8DC8C-1FD7-4773-B07E-7E4432766A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Consequences for Road Users: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B253683-524F-46CF-BFCD-BFF6A7A920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 rtlCol="0">
            <a:normAutofit/>
          </a:bodyPr>
          <a:lstStyle/>
          <a:p>
            <a:r>
              <a:rPr lang="en-GB" dirty="0"/>
              <a:t>Unaware of violations for days or weeks</a:t>
            </a:r>
          </a:p>
          <a:p>
            <a:r>
              <a:rPr lang="en-GB" dirty="0"/>
              <a:t> Fewer chances to respond or dispute in a timely manner</a:t>
            </a:r>
          </a:p>
          <a:p>
            <a:r>
              <a:rPr lang="en-GB" dirty="0"/>
              <a:t>Increased anxiety and administrative burden 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241C871-580D-4A29-A334-0208A8E479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rtlCol="0" anchor="ctr">
            <a:normAutofit/>
          </a:bodyPr>
          <a:lstStyle/>
          <a:p>
            <a:r>
              <a:rPr lang="en-GB" dirty="0"/>
              <a:t>Current Challenges in NIP Issuance: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097C6D9-3930-4866-9E88-F176488800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 rtlCol="0">
            <a:normAutofit/>
          </a:bodyPr>
          <a:lstStyle/>
          <a:p>
            <a:r>
              <a:rPr lang="en-GB" dirty="0"/>
              <a:t>NIPs are sent by post, leading to delays</a:t>
            </a:r>
          </a:p>
          <a:p>
            <a:r>
              <a:rPr lang="en-GB" dirty="0"/>
              <a:t>No instant alerts for traffic violations</a:t>
            </a:r>
          </a:p>
          <a:p>
            <a:r>
              <a:rPr lang="en-GB" dirty="0"/>
              <a:t>Enforcement systems aren’t digitally connected[2]</a:t>
            </a:r>
          </a:p>
          <a:p>
            <a:pPr rtl="0"/>
            <a:endParaRPr lang="en-GB" dirty="0"/>
          </a:p>
        </p:txBody>
      </p:sp>
      <p:pic>
        <p:nvPicPr>
          <p:cNvPr id="32" name="Picture 31" descr="A person standing next to a yellow envelope&#10;&#10;AI-generated content may be incorrect.">
            <a:extLst>
              <a:ext uri="{FF2B5EF4-FFF2-40B4-BE49-F238E27FC236}">
                <a16:creationId xmlns:a16="http://schemas.microsoft.com/office/drawing/2014/main" id="{73BD5309-4ABF-1127-DE22-43E45E2DD60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860" r="-1" b="6280"/>
          <a:stretch>
            <a:fillRect/>
          </a:stretch>
        </p:blipFill>
        <p:spPr>
          <a:xfrm>
            <a:off x="371476" y="1593851"/>
            <a:ext cx="5582064" cy="1929569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3" name="Picture 22" descr="A blue car with a red triangle and a red triangle&#10;&#10;AI-generated content may be incorrect.">
            <a:extLst>
              <a:ext uri="{FF2B5EF4-FFF2-40B4-BE49-F238E27FC236}">
                <a16:creationId xmlns:a16="http://schemas.microsoft.com/office/drawing/2014/main" id="{10D994B0-847E-BEFD-A3E2-5BED8AE9530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32221" r="-1" b="-1"/>
          <a:stretch>
            <a:fillRect/>
          </a:stretch>
        </p:blipFill>
        <p:spPr>
          <a:xfrm>
            <a:off x="6281738" y="1593850"/>
            <a:ext cx="5582064" cy="1929569"/>
          </a:xfrm>
          <a:prstGeom prst="rect">
            <a:avLst/>
          </a:pr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1549693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F65200E-BE19-61BA-8C12-E73CE7790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0" y="4850097"/>
            <a:ext cx="12202175" cy="2021488"/>
            <a:chOff x="-1" y="-29768"/>
            <a:chExt cx="12202175" cy="1519356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4DCB7929-1F93-E966-9A22-29A959C2A5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6E9333BF-F59E-1341-F162-50F5832385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289101" y="-1429602"/>
              <a:ext cx="1507122" cy="4319024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DF345832-F005-417F-6A2A-8481A275FF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962663" y="-3992432"/>
              <a:ext cx="1519356" cy="9444683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  <a:alpha val="70000"/>
                  </a:schemeClr>
                </a:gs>
              </a:gsLst>
              <a:lin ang="9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D4D5C1EE-C555-CD49-E6B6-058CC0955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1630" y="5167418"/>
            <a:ext cx="8949690" cy="70226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Motivation</a:t>
            </a:r>
          </a:p>
        </p:txBody>
      </p:sp>
      <p:pic>
        <p:nvPicPr>
          <p:cNvPr id="12" name="Content Placeholder 11" descr="Live wall design with small yellow flowers and green leaves">
            <a:extLst>
              <a:ext uri="{FF2B5EF4-FFF2-40B4-BE49-F238E27FC236}">
                <a16:creationId xmlns:a16="http://schemas.microsoft.com/office/drawing/2014/main" id="{3C08F20E-756B-5DA4-D822-3E0BE4F2AA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388492" y="869989"/>
            <a:ext cx="4596190" cy="3217333"/>
          </a:xfrm>
          <a:prstGeom prst="rect">
            <a:avLst/>
          </a:prstGeom>
        </p:spPr>
      </p:pic>
      <p:pic>
        <p:nvPicPr>
          <p:cNvPr id="14" name="Content Placeholder 13" descr="Young woman thinking">
            <a:extLst>
              <a:ext uri="{FF2B5EF4-FFF2-40B4-BE49-F238E27FC236}">
                <a16:creationId xmlns:a16="http://schemas.microsoft.com/office/drawing/2014/main" id="{51120877-5D01-C3C7-7E11-DCCDA224056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207318" y="870390"/>
            <a:ext cx="4819974" cy="3217333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E2CE2E-77DF-89D3-57EF-9BE3AE849E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3DC2DEF-D2FE-4B45-ABA4-9F153FD1C98A}" type="slidenum">
              <a:rPr lang="en-US" noProof="0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6</a:t>
            </a:fld>
            <a:endParaRPr lang="en-US" noProof="0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8D57693-7641-9776-C1D4-5D74CBD13D03}"/>
              </a:ext>
            </a:extLst>
          </p:cNvPr>
          <p:cNvSpPr txBox="1"/>
          <p:nvPr/>
        </p:nvSpPr>
        <p:spPr>
          <a:xfrm>
            <a:off x="6353257" y="4111433"/>
            <a:ext cx="387813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Personal Motivation:</a:t>
            </a:r>
          </a:p>
          <a:p>
            <a:r>
              <a:rPr lang="en-GB" sz="1400" dirty="0">
                <a:solidFill>
                  <a:schemeClr val="bg1"/>
                </a:solidFill>
              </a:rPr>
              <a:t>A traffic fine turned frustration into a vision for instant, transparent driver alerts.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A49F376-CD09-407F-B2DC-4BB525D52F2C}"/>
              </a:ext>
            </a:extLst>
          </p:cNvPr>
          <p:cNvSpPr txBox="1"/>
          <p:nvPr/>
        </p:nvSpPr>
        <p:spPr>
          <a:xfrm>
            <a:off x="1622974" y="4119564"/>
            <a:ext cx="3878132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Environmental Motivation:</a:t>
            </a:r>
          </a:p>
          <a:p>
            <a:r>
              <a:rPr lang="en-GB" sz="1400" dirty="0">
                <a:solidFill>
                  <a:schemeClr val="bg1"/>
                </a:solidFill>
              </a:rPr>
              <a:t>Digital alerts cut paper waste &amp; support greener traffic enforcement.</a:t>
            </a:r>
          </a:p>
        </p:txBody>
      </p:sp>
    </p:spTree>
    <p:extLst>
      <p:ext uri="{BB962C8B-B14F-4D97-AF65-F5344CB8AC3E}">
        <p14:creationId xmlns:p14="http://schemas.microsoft.com/office/powerpoint/2010/main" val="38443088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590270-CA1A-4F79-FBB5-7BBC7021D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2459A0F8-D988-B8CF-1AF5-7DD6DE62ED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1334424"/>
            <a:ext cx="4448175" cy="1520824"/>
          </a:xfrm>
        </p:spPr>
        <p:txBody>
          <a:bodyPr anchor="b">
            <a:normAutofit/>
          </a:bodyPr>
          <a:lstStyle/>
          <a:p>
            <a:r>
              <a:rPr lang="en-GB" sz="3200" dirty="0"/>
              <a:t>Aims</a:t>
            </a:r>
          </a:p>
        </p:txBody>
      </p:sp>
      <p:sp>
        <p:nvSpPr>
          <p:cNvPr id="30" name="Slide Number Placeholder 4">
            <a:extLst>
              <a:ext uri="{FF2B5EF4-FFF2-40B4-BE49-F238E27FC236}">
                <a16:creationId xmlns:a16="http://schemas.microsoft.com/office/drawing/2014/main" id="{435AF148-8787-1652-B48A-704113827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7</a:t>
            </a:fld>
            <a:endParaRPr lang="en-GB" sz="800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8837E18-AE70-3746-A94B-612A6F4CA5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09563" y="3250462"/>
            <a:ext cx="2927311" cy="3081999"/>
          </a:xfr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 marL="0" indent="0">
              <a:buNone/>
            </a:pPr>
            <a:r>
              <a:rPr lang="en-GB" sz="1600" dirty="0"/>
              <a:t>The aims of the TIRNS project are to deliver secure, real-time notifications, provide tools for compliance management, educate users, and support data-driven decisions. It aims to integrate enforcement systems into a unified dashboard, enhance efficiency and trust, protect user privacy, and contribute to the development of smart cities.</a:t>
            </a:r>
            <a:endParaRPr lang="en-GB" sz="1600" b="1" dirty="0"/>
          </a:p>
        </p:txBody>
      </p:sp>
      <p:pic>
        <p:nvPicPr>
          <p:cNvPr id="12" name="Picture 11" descr="An arrow hitting a bull's eye target">
            <a:extLst>
              <a:ext uri="{FF2B5EF4-FFF2-40B4-BE49-F238E27FC236}">
                <a16:creationId xmlns:a16="http://schemas.microsoft.com/office/drawing/2014/main" id="{0FAD384B-33CA-85B9-DF8B-FFC639CCCBD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71" r="2065" b="3"/>
          <a:stretch>
            <a:fillRect/>
          </a:stretch>
        </p:blipFill>
        <p:spPr>
          <a:xfrm>
            <a:off x="371475" y="3118776"/>
            <a:ext cx="2926800" cy="3081922"/>
          </a:xfrm>
          <a:prstGeom prst="rect">
            <a:avLst/>
          </a:prstGeom>
          <a:noFill/>
        </p:spPr>
      </p:pic>
      <p:pic>
        <p:nvPicPr>
          <p:cNvPr id="9" name="Picture Placeholder 8" descr="A person in a suit shooting a bow and arrow&#10;&#10;AI-generated content may be incorrect.">
            <a:extLst>
              <a:ext uri="{FF2B5EF4-FFF2-40B4-BE49-F238E27FC236}">
                <a16:creationId xmlns:a16="http://schemas.microsoft.com/office/drawing/2014/main" id="{0EDD125A-1D01-C508-B80B-816518CFB6D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4"/>
          <a:srcRect l="7383" r="18078"/>
          <a:stretch>
            <a:fillRect/>
          </a:stretch>
        </p:blipFill>
        <p:spPr>
          <a:xfrm>
            <a:off x="4908415" y="-4277"/>
            <a:ext cx="7283585" cy="6204974"/>
          </a:xfrm>
          <a:noFill/>
        </p:spPr>
      </p:pic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1533A2CE-674C-47AA-8ED9-B452D5959E8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 rtlCol="0"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smtClean="0"/>
              <a:pPr rtl="0">
                <a:spcAft>
                  <a:spcPts val="600"/>
                </a:spcAft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152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5C3199-ABB2-A0E5-4656-245613D8D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723CA0B-AED1-9AF9-AEED-3CFE04073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6" y="260351"/>
            <a:ext cx="5495926" cy="2138362"/>
          </a:xfrm>
        </p:spPr>
        <p:txBody>
          <a:bodyPr anchor="b">
            <a:normAutofit/>
          </a:bodyPr>
          <a:lstStyle/>
          <a:p>
            <a:r>
              <a:rPr lang="en-GB"/>
              <a:t>Objectives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756B37F-B224-3AB9-9D2C-05552ADB3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475" y="2603500"/>
            <a:ext cx="5495926" cy="3573463"/>
          </a:xfr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r>
              <a:rPr lang="en-GB" sz="2400" b="1"/>
              <a:t>Review current systems and frameworks</a:t>
            </a:r>
          </a:p>
          <a:p>
            <a:r>
              <a:rPr lang="en-GB" sz="2400" b="1"/>
              <a:t>Develop secure, user-friendly prototype </a:t>
            </a:r>
          </a:p>
          <a:p>
            <a:r>
              <a:rPr lang="en-GB" sz="2400" b="1"/>
              <a:t>12-week delivery plan</a:t>
            </a:r>
          </a:p>
          <a:p>
            <a:r>
              <a:rPr lang="en-GB" sz="2400" b="1"/>
              <a:t>Promote sustainability </a:t>
            </a:r>
          </a:p>
          <a:p>
            <a:r>
              <a:rPr lang="en-GB" sz="2400" b="1"/>
              <a:t>Ensure adaptability </a:t>
            </a:r>
          </a:p>
          <a:p>
            <a:r>
              <a:rPr lang="en-GB" sz="2400" b="1"/>
              <a:t>Structured SDLC approach</a:t>
            </a:r>
          </a:p>
        </p:txBody>
      </p:sp>
      <p:sp>
        <p:nvSpPr>
          <p:cNvPr id="24" name="Slide Number Placeholder 2">
            <a:extLst>
              <a:ext uri="{FF2B5EF4-FFF2-40B4-BE49-F238E27FC236}">
                <a16:creationId xmlns:a16="http://schemas.microsoft.com/office/drawing/2014/main" id="{2D3381C0-3075-FD56-0DC9-48400C465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8</a:t>
            </a:fld>
            <a:endParaRPr lang="en-GB" sz="800" noProof="0"/>
          </a:p>
        </p:txBody>
      </p:sp>
      <p:pic>
        <p:nvPicPr>
          <p:cNvPr id="32" name="Picture Placeholder 31" descr="A person writing on a glass wall&#10;&#10;AI-generated content may be incorrect.">
            <a:extLst>
              <a:ext uri="{FF2B5EF4-FFF2-40B4-BE49-F238E27FC236}">
                <a16:creationId xmlns:a16="http://schemas.microsoft.com/office/drawing/2014/main" id="{FE0999B3-7F64-2A99-08B8-BF1EA62CCDC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5927" r="10927" b="-1"/>
          <a:stretch>
            <a:fillRect/>
          </a:stretch>
        </p:blipFill>
        <p:spPr>
          <a:xfrm>
            <a:off x="9191224" y="637283"/>
            <a:ext cx="2692800" cy="2782540"/>
          </a:xfrm>
          <a:noFill/>
        </p:spPr>
      </p:pic>
      <p:pic>
        <p:nvPicPr>
          <p:cNvPr id="37" name="Content Placeholder 36" descr="A person walking up stairs with a light bulb and a paper ball&#10;&#10;AI-generated content may be incorrect.">
            <a:extLst>
              <a:ext uri="{FF2B5EF4-FFF2-40B4-BE49-F238E27FC236}">
                <a16:creationId xmlns:a16="http://schemas.microsoft.com/office/drawing/2014/main" id="{4CE223A1-4DA1-A16B-FB3E-25F697C86683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4"/>
          <a:srcRect l="25833" r="22447" b="3"/>
          <a:stretch>
            <a:fillRect/>
          </a:stretch>
        </p:blipFill>
        <p:spPr bwMode="auto">
          <a:xfrm>
            <a:off x="6498424" y="3430043"/>
            <a:ext cx="2692800" cy="277232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F7390640-D9FC-4F42-070C-FF8DDC2A898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 rtlCol="0"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smtClean="0"/>
              <a:pPr rtl="0">
                <a:spcAft>
                  <a:spcPts val="600"/>
                </a:spcAft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2006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65CBE5-442F-878D-866E-8C546B77CB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1D801808-856B-2184-6766-6EF7EC5C9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8824"/>
          </a:xfrm>
        </p:spPr>
        <p:txBody>
          <a:bodyPr anchor="ctr">
            <a:normAutofit/>
          </a:bodyPr>
          <a:lstStyle/>
          <a:p>
            <a:r>
              <a:rPr lang="en-GB" dirty="0"/>
              <a:t>Methodology</a:t>
            </a:r>
          </a:p>
        </p:txBody>
      </p:sp>
      <p:sp>
        <p:nvSpPr>
          <p:cNvPr id="24" name="Slide Number Placeholder 2">
            <a:extLst>
              <a:ext uri="{FF2B5EF4-FFF2-40B4-BE49-F238E27FC236}">
                <a16:creationId xmlns:a16="http://schemas.microsoft.com/office/drawing/2014/main" id="{ACD5770F-8CBE-2032-3F66-0B39C282C6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8900" y="6581978"/>
            <a:ext cx="373062" cy="206104"/>
          </a:xfrm>
        </p:spPr>
        <p:txBody>
          <a:bodyPr anchor="ctr">
            <a:normAutofit/>
          </a:bodyPr>
          <a:lstStyle/>
          <a:p>
            <a:pPr rtl="0">
              <a:lnSpc>
                <a:spcPct val="90000"/>
              </a:lnSpc>
              <a:spcAft>
                <a:spcPts val="600"/>
              </a:spcAft>
            </a:pPr>
            <a:fld id="{03DC2DEF-D2FE-4B45-ABA4-9F153FD1C98A}" type="slidenum">
              <a:rPr lang="en-GB" sz="800" noProof="0" smtClean="0"/>
              <a:pPr rtl="0">
                <a:lnSpc>
                  <a:spcPct val="90000"/>
                </a:lnSpc>
                <a:spcAft>
                  <a:spcPts val="600"/>
                </a:spcAft>
              </a:pPr>
              <a:t>9</a:t>
            </a:fld>
            <a:endParaRPr lang="en-GB" sz="800" noProof="0"/>
          </a:p>
        </p:txBody>
      </p:sp>
      <p:pic>
        <p:nvPicPr>
          <p:cNvPr id="39" name="Picture 38" descr="A blue and purple lines and dots&#10;&#10;AI-generated content may be incorrect.">
            <a:extLst>
              <a:ext uri="{FF2B5EF4-FFF2-40B4-BE49-F238E27FC236}">
                <a16:creationId xmlns:a16="http://schemas.microsoft.com/office/drawing/2014/main" id="{913B00B7-FCAF-B516-6807-AEEDBA0213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7384" r="-1" b="31415"/>
          <a:stretch>
            <a:fillRect/>
          </a:stretch>
        </p:blipFill>
        <p:spPr>
          <a:xfrm>
            <a:off x="371475" y="1233488"/>
            <a:ext cx="11520488" cy="2381361"/>
          </a:xfrm>
          <a:prstGeom prst="rect">
            <a:avLst/>
          </a:prstGeom>
          <a:noFill/>
        </p:spPr>
      </p:pic>
      <p:pic>
        <p:nvPicPr>
          <p:cNvPr id="7" name="Picture 6" descr="A close-up of a blue and white sign&#10;&#10;AI-generated content may be incorrect.">
            <a:extLst>
              <a:ext uri="{FF2B5EF4-FFF2-40B4-BE49-F238E27FC236}">
                <a16:creationId xmlns:a16="http://schemas.microsoft.com/office/drawing/2014/main" id="{9A57404A-9C37-7C38-4245-EDB3ABD234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211"/>
          <a:stretch>
            <a:fillRect/>
          </a:stretch>
        </p:blipFill>
        <p:spPr>
          <a:xfrm>
            <a:off x="6383054" y="3808206"/>
            <a:ext cx="5255193" cy="2404860"/>
          </a:xfrm>
          <a:prstGeom prst="rect">
            <a:avLst/>
          </a:prstGeom>
          <a:noFill/>
        </p:spPr>
      </p:pic>
      <p:sp>
        <p:nvSpPr>
          <p:cNvPr id="38" name="Content Placeholder 3">
            <a:extLst>
              <a:ext uri="{FF2B5EF4-FFF2-40B4-BE49-F238E27FC236}">
                <a16:creationId xmlns:a16="http://schemas.microsoft.com/office/drawing/2014/main" id="{8E415C24-CD9F-CAB3-0898-D42CBB7730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2406" y="3808236"/>
            <a:ext cx="5256000" cy="2404800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/>
              <a:t>Approach</a:t>
            </a:r>
            <a:r>
              <a:rPr lang="en-US" altLang="en-US" dirty="0"/>
              <a:t>: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/>
              <a:t>Development</a:t>
            </a:r>
            <a:r>
              <a:rPr lang="en-US" altLang="en-US" dirty="0"/>
              <a:t>: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/>
              <a:t>Data Strategy</a:t>
            </a:r>
            <a:r>
              <a:rPr lang="en-US" altLang="en-US" dirty="0"/>
              <a:t>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/>
              <a:t>Tools</a:t>
            </a:r>
            <a:r>
              <a:rPr lang="en-US" altLang="en-US" dirty="0"/>
              <a:t>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/>
              <a:t>Risk Mitigation</a:t>
            </a:r>
            <a:r>
              <a:rPr lang="en-US" altLang="en-US" dirty="0"/>
              <a:t>: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ts val="600"/>
              </a:spcAft>
              <a:buFontTx/>
              <a:buChar char="•"/>
            </a:pPr>
            <a:r>
              <a:rPr lang="en-US" altLang="en-US" b="1" dirty="0"/>
              <a:t>Evaluation</a:t>
            </a:r>
            <a:r>
              <a:rPr lang="en-US" altLang="en-US" dirty="0"/>
              <a:t>: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Slide Number Placeholder 2" hidden="1">
            <a:extLst>
              <a:ext uri="{FF2B5EF4-FFF2-40B4-BE49-F238E27FC236}">
                <a16:creationId xmlns:a16="http://schemas.microsoft.com/office/drawing/2014/main" id="{5E44300F-D285-C141-2015-4683CFB4156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18938" y="6581775"/>
            <a:ext cx="373062" cy="206375"/>
          </a:xfrm>
        </p:spPr>
        <p:txBody>
          <a:bodyPr rtlCol="0"/>
          <a:lstStyle/>
          <a:p>
            <a:pPr rtl="0">
              <a:spcAft>
                <a:spcPts val="600"/>
              </a:spcAft>
            </a:pPr>
            <a:fld id="{03DC2DEF-D2FE-4B45-ABA4-9F153FD1C98A}" type="slidenum">
              <a:rPr lang="en-GB" smtClean="0"/>
              <a:pPr rtl="0">
                <a:spcAft>
                  <a:spcPts val="600"/>
                </a:spcAft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5842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E75725B-610A-F72F-CDED-A98A1E305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2449" y="4731025"/>
            <a:ext cx="2590386" cy="571913"/>
          </a:xfrm>
        </p:spPr>
        <p:txBody>
          <a:bodyPr>
            <a:normAutofit fontScale="90000"/>
          </a:bodyPr>
          <a:lstStyle/>
          <a:p>
            <a:pPr algn="l"/>
            <a:r>
              <a:rPr lang="en-GB" sz="2800" dirty="0"/>
              <a:t>Literature Review:</a:t>
            </a:r>
            <a:br>
              <a:rPr lang="en-GB" sz="2800" dirty="0"/>
            </a:br>
            <a:endParaRPr lang="en-GB" sz="2800" dirty="0"/>
          </a:p>
        </p:txBody>
      </p:sp>
      <p:pic>
        <p:nvPicPr>
          <p:cNvPr id="18" name="Picture Placeholder 17" descr="A top view of books with different cover colors">
            <a:extLst>
              <a:ext uri="{FF2B5EF4-FFF2-40B4-BE49-F238E27FC236}">
                <a16:creationId xmlns:a16="http://schemas.microsoft.com/office/drawing/2014/main" id="{85AF2F1A-014F-28BD-5DE5-6B2A90EAC03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31758" b="31758"/>
          <a:stretch>
            <a:fillRect/>
          </a:stretch>
        </p:blipFill>
        <p:spPr/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24236997-FAF8-7A93-C6B5-32E47A4F415B}"/>
              </a:ext>
            </a:extLst>
          </p:cNvPr>
          <p:cNvSpPr txBox="1"/>
          <p:nvPr/>
        </p:nvSpPr>
        <p:spPr>
          <a:xfrm>
            <a:off x="2908023" y="4731025"/>
            <a:ext cx="8932379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Accuracy Challenges – Issues like ANPR cloning, cancelled fines, and wrongful penalties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AI-Driven Enforcement – Smart cameras using YOLOv5 to detect multiple violations instantly[5]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Notification Delays – Slow communication and limited feedback for drivers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System Fragmentation – Disconnected platforms for MOT, ULEZ, and tax with no unified acces</a:t>
            </a:r>
            <a:r>
              <a:rPr lang="en-US" altLang="en-US" sz="1600" dirty="0">
                <a:solidFill>
                  <a:schemeClr val="bg1"/>
                </a:solidFill>
                <a:latin typeface="Arial" panose="020B0604020202020204" pitchFamily="34" charset="0"/>
              </a:rPr>
              <a:t>s</a:t>
            </a: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3453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aph with blue rectangles and red dots&#10;&#10;AI-generated content may be incorrect.">
            <a:extLst>
              <a:ext uri="{FF2B5EF4-FFF2-40B4-BE49-F238E27FC236}">
                <a16:creationId xmlns:a16="http://schemas.microsoft.com/office/drawing/2014/main" id="{D161B659-3808-34B6-0B89-ECE3E6118BF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8006" r="8006"/>
          <a:stretch/>
        </p:blipFill>
        <p:spPr>
          <a:xfrm>
            <a:off x="21" y="260350"/>
            <a:ext cx="11891921" cy="63007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19664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Pen placed on top of a signature line">
            <a:extLst>
              <a:ext uri="{FF2B5EF4-FFF2-40B4-BE49-F238E27FC236}">
                <a16:creationId xmlns:a16="http://schemas.microsoft.com/office/drawing/2014/main" id="{F7DEF621-FD78-785B-8557-F8329CE947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04" r="1" b="1"/>
          <a:stretch>
            <a:fillRect/>
          </a:stretch>
        </p:blipFill>
        <p:spPr>
          <a:xfrm>
            <a:off x="5016506" y="472281"/>
            <a:ext cx="7175487" cy="5913439"/>
          </a:xfrm>
          <a:prstGeom prst="rect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A33419A-568D-7A0C-1FC1-7BF734042E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1476" y="752621"/>
            <a:ext cx="4416424" cy="1014805"/>
          </a:xfrm>
        </p:spPr>
        <p:txBody>
          <a:bodyPr anchor="b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24" name="Subtitle 3">
            <a:extLst>
              <a:ext uri="{FF2B5EF4-FFF2-40B4-BE49-F238E27FC236}">
                <a16:creationId xmlns:a16="http://schemas.microsoft.com/office/drawing/2014/main" id="{02B43920-5E39-36FF-C400-7243E41FD0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1476" y="2015267"/>
            <a:ext cx="4416424" cy="3864202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/>
              <a:t>Delayed NIP’s &amp; False fines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/>
              <a:t>Personal frustration, Instant alert &amp;Eco smart vision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/>
              <a:t>Real-time offence notifications 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/>
              <a:t>Compliance and education tools 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/>
              <a:t>Unified dashboard integration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/>
              <a:t>    Modular design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/>
              <a:t>    Simulated datasets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/>
              <a:t>    Agile development with AI (YOLOv5)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/>
              <a:t>    Faster, fairer enforcement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/>
              <a:t>    Reduced stress and paperwork 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US" altLang="en-US" sz="2000"/>
              <a:t>    Supports smart city goals 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US" altLang="en-US" sz="2000"/>
          </a:p>
          <a:p>
            <a:endParaRPr lang="en-US"/>
          </a:p>
          <a:p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189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1FF91-B656-2E8C-AB24-C304C6264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623" y="1977167"/>
            <a:ext cx="11762753" cy="2697616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References:</a:t>
            </a:r>
            <a:br>
              <a:rPr lang="en-GB" dirty="0"/>
            </a:br>
            <a:r>
              <a:rPr lang="en-GB" sz="1600" b="0" dirty="0"/>
              <a:t>[1] R. Zahnow, S. Bennett, L. Bates, E. Antrobus, and C. Irvine, ‘An analysis of the effect of social norms on payment of speeding fines’, </a:t>
            </a:r>
            <a:r>
              <a:rPr lang="en-GB" sz="1600" b="0" i="1" dirty="0"/>
              <a:t>Psychol. Crime Law</a:t>
            </a:r>
            <a:r>
              <a:rPr lang="en-GB" sz="1600" b="0" dirty="0"/>
              <a:t>, vol. 30, no. 6, pp. 583–599, Jul. 2024, doi: 10.1080/1068316X.2022.2104278</a:t>
            </a:r>
            <a:br>
              <a:rPr lang="en-GB" sz="1600" b="0" dirty="0"/>
            </a:br>
            <a:br>
              <a:rPr lang="en-GB" sz="1600" b="0" dirty="0"/>
            </a:br>
            <a:r>
              <a:rPr lang="en-GB" sz="1600" b="0" dirty="0"/>
              <a:t>[2] N. A. Khan, N. Z. Jhanjhi, S. N. Brohi, R. S. A. Usmani, and A. Nayyar, ‘Smart traffic monitoring system using Unmanned Aerial Vehicles (UAVs)’, </a:t>
            </a:r>
            <a:r>
              <a:rPr lang="en-GB" sz="1600" b="0" i="1" dirty="0"/>
              <a:t>Comput. Commun.</a:t>
            </a:r>
            <a:r>
              <a:rPr lang="en-GB" sz="1600" b="0" dirty="0"/>
              <a:t>, vol. 157, pp. 434–443, May 2020, doi: 10.1016/j.comcom.2020.04.049.</a:t>
            </a:r>
            <a:br>
              <a:rPr lang="en-GB" sz="1600" b="0" dirty="0"/>
            </a:br>
            <a:br>
              <a:rPr lang="en-GB" sz="1600" b="0" dirty="0"/>
            </a:br>
            <a:r>
              <a:rPr lang="en-GB" sz="1600" b="0" dirty="0"/>
              <a:t>[3] UK Department for Transport, “Traffic Commissioners for Great Britain Annual Report 2023–24,” Gov.uk, 2024. [Online]. Available: </a:t>
            </a:r>
            <a:r>
              <a:rPr lang="en-GB" sz="1600" b="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https://www.gov.uk/government/publications/traffic-commissioners-annual-report-2023-to-2024</a:t>
            </a:r>
            <a:br>
              <a:rPr lang="en-GB" sz="1600" b="0" dirty="0"/>
            </a:br>
            <a:br>
              <a:rPr lang="en-GB" sz="1600" b="0" u="sng" dirty="0"/>
            </a:br>
            <a:r>
              <a:rPr lang="en-GB" sz="1600" b="0" dirty="0"/>
              <a:t>[4] T. Alqubaysi, et al., "Federated learning-based predictive traffic management using a contained privacy-preserving scheme for autonomous vehicles," </a:t>
            </a:r>
            <a:r>
              <a:rPr lang="en-GB" sz="1600" b="0" i="1" dirty="0"/>
              <a:t>Sensors (Basel, Switzerland), </a:t>
            </a:r>
            <a:r>
              <a:rPr lang="en-GB" sz="1600" b="0" dirty="0"/>
              <a:t>vol. 25, no. 4, pp.1116, 2025. </a:t>
            </a:r>
            <a:br>
              <a:rPr lang="en-GB" sz="1600" b="0" dirty="0"/>
            </a:br>
            <a:br>
              <a:rPr lang="en-GB" sz="1600" b="0" dirty="0"/>
            </a:br>
            <a:r>
              <a:rPr lang="en-GB" sz="1600" b="0" dirty="0">
                <a:latin typeface="+mn-lt"/>
              </a:rPr>
              <a:t>[5] A. Dewangan, et al., "Opportunities with Flutter Development," 2024. </a:t>
            </a:r>
            <a:br>
              <a:rPr lang="en-GB" sz="1600" b="0" dirty="0">
                <a:latin typeface="+mn-lt"/>
              </a:rPr>
            </a:br>
            <a:br>
              <a:rPr lang="en-GB" sz="1600" b="0" dirty="0"/>
            </a:br>
            <a:r>
              <a:rPr lang="en-GB" sz="1600" b="0" dirty="0">
                <a:latin typeface="+mn-lt"/>
              </a:rPr>
              <a:t>[6] R. R. Saxena, "Artificial Intelligence in Traffic Systems," </a:t>
            </a:r>
            <a:r>
              <a:rPr lang="en-GB" sz="1600" b="0" i="1" dirty="0">
                <a:latin typeface="+mn-lt"/>
              </a:rPr>
              <a:t>arXiv preprint arXiv:2412.12046, </a:t>
            </a:r>
            <a:r>
              <a:rPr lang="en-GB" sz="1600" b="0" dirty="0">
                <a:latin typeface="+mn-lt"/>
              </a:rPr>
              <a:t>2024. </a:t>
            </a:r>
            <a:br>
              <a:rPr lang="en-GB" sz="1600" dirty="0"/>
            </a:br>
            <a:endParaRPr lang="en-GB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EE201A-8F7C-2CF7-B095-E826193BE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8884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CEB66-A716-19E4-CBFB-ADA67C7A54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645CC-D8C9-A2ED-15D1-9CE5B78F2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3492" y="2323652"/>
            <a:ext cx="2485016" cy="1280160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 </a:t>
            </a:r>
            <a:r>
              <a:rPr lang="en-GB" sz="7300" dirty="0"/>
              <a:t>Q &amp; A</a:t>
            </a:r>
            <a:endParaRPr lang="en-GB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2EDF85-E781-5BCA-1511-B97423A74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03DC2DEF-D2FE-4B45-ABA4-9F153FD1C98A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66633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SFT_Color_1">
      <a:dk1>
        <a:srgbClr val="32363F"/>
      </a:dk1>
      <a:lt1>
        <a:sysClr val="window" lastClr="FFFFFF"/>
      </a:lt1>
      <a:dk2>
        <a:srgbClr val="313C41"/>
      </a:dk2>
      <a:lt2>
        <a:srgbClr val="FFFFFF"/>
      </a:lt2>
      <a:accent1>
        <a:srgbClr val="2C85AE"/>
      </a:accent1>
      <a:accent2>
        <a:srgbClr val="5E5CA2"/>
      </a:accent2>
      <a:accent3>
        <a:srgbClr val="5268A5"/>
      </a:accent3>
      <a:accent4>
        <a:srgbClr val="4276AA"/>
      </a:accent4>
      <a:accent5>
        <a:srgbClr val="1891AB"/>
      </a:accent5>
      <a:accent6>
        <a:srgbClr val="00A09D"/>
      </a:accent6>
      <a:hlink>
        <a:srgbClr val="2C85AE"/>
      </a:hlink>
      <a:folHlink>
        <a:srgbClr val="00A09D"/>
      </a:folHlink>
    </a:clrScheme>
    <a:fontScheme name="MSFT_Font">
      <a:majorFont>
        <a:latin typeface="Calibri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1105_TF34126823" id="{A36B3F0F-6A89-4022-9B0D-25E2C5E261D4}" vid="{E5BBDD02-9C16-49FE-B942-FCEA8FA356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Classic bold block presentation</Template>
  <TotalTime>22932</TotalTime>
  <Words>745</Words>
  <Application>Microsoft Office PowerPoint</Application>
  <PresentationFormat>Widescreen</PresentationFormat>
  <Paragraphs>105</Paragraphs>
  <Slides>14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Calibri Light</vt:lpstr>
      <vt:lpstr>Times New Roman</vt:lpstr>
      <vt:lpstr>Office Theme</vt:lpstr>
      <vt:lpstr>Traffic Infringement Reporting and Notification System (TIRNS) </vt:lpstr>
      <vt:lpstr>Table Of Content</vt:lpstr>
      <vt:lpstr>Introduction</vt:lpstr>
      <vt:lpstr>Digital Governance and Legal Tech Innovation</vt:lpstr>
      <vt:lpstr>Problem Statement Outdated NIP delivery delays alerts and stresses drivers</vt:lpstr>
      <vt:lpstr>Motivation</vt:lpstr>
      <vt:lpstr>Aims</vt:lpstr>
      <vt:lpstr>Objectives</vt:lpstr>
      <vt:lpstr>Methodology</vt:lpstr>
      <vt:lpstr>Literature Review: </vt:lpstr>
      <vt:lpstr>PowerPoint Presentation</vt:lpstr>
      <vt:lpstr>Conclusion</vt:lpstr>
      <vt:lpstr>           References: [1] R. Zahnow, S. Bennett, L. Bates, E. Antrobus, and C. Irvine, ‘An analysis of the effect of social norms on payment of speeding fines’, Psychol. Crime Law, vol. 30, no. 6, pp. 583–599, Jul. 2024, doi: 10.1080/1068316X.2022.2104278  [2] N. A. Khan, N. Z. Jhanjhi, S. N. Brohi, R. S. A. Usmani, and A. Nayyar, ‘Smart traffic monitoring system using Unmanned Aerial Vehicles (UAVs)’, Comput. Commun., vol. 157, pp. 434–443, May 2020, doi: 10.1016/j.comcom.2020.04.049.  [3] UK Department for Transport, “Traffic Commissioners for Great Britain Annual Report 2023–24,” Gov.uk, 2024. [Online]. Available: https://www.gov.uk/government/publications/traffic-commissioners-annual-report-2023-to-2024  [4] T. Alqubaysi, et al., "Federated learning-based predictive traffic management using a contained privacy-preserving scheme for autonomous vehicles," Sensors (Basel, Switzerland), vol. 25, no. 4, pp.1116, 2025.   [5] A. Dewangan, et al., "Opportunities with Flutter Development," 2024.   [6] R. R. Saxena, "Artificial Intelligence in Traffic Systems," arXiv preprint arXiv:2412.12046, 2024.  </vt:lpstr>
      <vt:lpstr>                            Q &amp; 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Zainab Naweed</dc:creator>
  <cp:lastModifiedBy>Zainab Naweed</cp:lastModifiedBy>
  <cp:revision>1</cp:revision>
  <dcterms:created xsi:type="dcterms:W3CDTF">2025-09-17T12:01:11Z</dcterms:created>
  <dcterms:modified xsi:type="dcterms:W3CDTF">2025-10-03T10:15:51Z</dcterms:modified>
</cp:coreProperties>
</file>