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71F4FE-6487-4E20-806D-EE186B20858C}" v="13" dt="2026-10-18T21:25:20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3872" autoAdjust="0"/>
  </p:normalViewPr>
  <p:slideViewPr>
    <p:cSldViewPr snapToGrid="0">
      <p:cViewPr>
        <p:scale>
          <a:sx n="90" d="100"/>
          <a:sy n="90" d="100"/>
        </p:scale>
        <p:origin x="600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qat Ali (2520512)" userId="f4f16cb7-29bf-41dc-a03a-f9b05b05def4" providerId="ADAL" clId="{C6EF54CC-9732-4122-8973-5DFF688803B9}"/>
    <pc:docChg chg="undo custSel modSld sldOrd">
      <pc:chgData name="Liaqat Ali (2520512)" userId="f4f16cb7-29bf-41dc-a03a-f9b05b05def4" providerId="ADAL" clId="{C6EF54CC-9732-4122-8973-5DFF688803B9}" dt="2026-10-18T21:25:23.963" v="1212" actId="1076"/>
      <pc:docMkLst>
        <pc:docMk/>
      </pc:docMkLst>
      <pc:sldChg chg="addSp delSp modSp mod ord setBg addAnim setClrOvrMap delDesignElem">
        <pc:chgData name="Liaqat Ali (2520512)" userId="f4f16cb7-29bf-41dc-a03a-f9b05b05def4" providerId="ADAL" clId="{C6EF54CC-9732-4122-8973-5DFF688803B9}" dt="2026-10-18T20:37:55.679" v="901" actId="20577"/>
        <pc:sldMkLst>
          <pc:docMk/>
          <pc:sldMk cId="1387811393" sldId="256"/>
        </pc:sldMkLst>
        <pc:spChg chg="mod">
          <ac:chgData name="Liaqat Ali (2520512)" userId="f4f16cb7-29bf-41dc-a03a-f9b05b05def4" providerId="ADAL" clId="{C6EF54CC-9732-4122-8973-5DFF688803B9}" dt="2026-10-18T20:37:55.679" v="901" actId="20577"/>
          <ac:spMkLst>
            <pc:docMk/>
            <pc:sldMk cId="1387811393" sldId="256"/>
            <ac:spMk id="2" creationId="{8A966BA3-700C-3AB1-EAB1-5F6C0FAEC856}"/>
          </ac:spMkLst>
        </pc:spChg>
        <pc:spChg chg="del mod">
          <ac:chgData name="Liaqat Ali (2520512)" userId="f4f16cb7-29bf-41dc-a03a-f9b05b05def4" providerId="ADAL" clId="{C6EF54CC-9732-4122-8973-5DFF688803B9}" dt="2026-10-18T20:11:47.605" v="4" actId="478"/>
          <ac:spMkLst>
            <pc:docMk/>
            <pc:sldMk cId="1387811393" sldId="256"/>
            <ac:spMk id="3" creationId="{2531449D-4D7C-0353-01BD-F476E8E12BFA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4" creationId="{6F5A5072-7B47-4D32-B52A-4EBBF590B8A5}"/>
          </ac:spMkLst>
        </pc:spChg>
        <pc:spChg chg="add del mod">
          <ac:chgData name="Liaqat Ali (2520512)" userId="f4f16cb7-29bf-41dc-a03a-f9b05b05def4" providerId="ADAL" clId="{C6EF54CC-9732-4122-8973-5DFF688803B9}" dt="2026-10-18T20:11:50.021" v="5" actId="478"/>
          <ac:spMkLst>
            <pc:docMk/>
            <pc:sldMk cId="1387811393" sldId="256"/>
            <ac:spMk id="5" creationId="{4DFBACC0-FCDE-0C5E-B955-91C604B9713F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6" creationId="{9715DAF0-AE1B-46C9-8A6B-DB2AA05AB91D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387811393" sldId="256"/>
            <ac:spMk id="7" creationId="{66B332A4-D438-4773-A77F-5ED49A448D9D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387811393" sldId="256"/>
            <ac:spMk id="9" creationId="{DF9AD32D-FF05-44F4-BD4D-9CEE89B71EB9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11" creationId="{6016219D-510E-4184-9090-6D5578A87BD1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13" creationId="{AFF4A713-7B75-4B21-90D7-5AB19547C728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15" creationId="{DC631C0B-6DA6-4E57-8231-CE32B3434A7E}"/>
          </ac:spMkLst>
        </pc:spChg>
        <pc:spChg chg="add">
          <ac:chgData name="Liaqat Ali (2520512)" userId="f4f16cb7-29bf-41dc-a03a-f9b05b05def4" providerId="ADAL" clId="{C6EF54CC-9732-4122-8973-5DFF688803B9}" dt="2026-10-18T20:36:46.845" v="873" actId="26606"/>
          <ac:spMkLst>
            <pc:docMk/>
            <pc:sldMk cId="1387811393" sldId="256"/>
            <ac:spMk id="17" creationId="{C29501E6-A978-4A61-9689-9085AF97A53A}"/>
          </ac:spMkLst>
        </pc:spChg>
      </pc:sldChg>
      <pc:sldChg chg="addSp delSp modSp mod setBg delDesignElem">
        <pc:chgData name="Liaqat Ali (2520512)" userId="f4f16cb7-29bf-41dc-a03a-f9b05b05def4" providerId="ADAL" clId="{C6EF54CC-9732-4122-8973-5DFF688803B9}" dt="2026-10-18T20:21:07.110" v="152" actId="26606"/>
        <pc:sldMkLst>
          <pc:docMk/>
          <pc:sldMk cId="1832175738" sldId="257"/>
        </pc:sldMkLst>
        <pc:spChg chg="mo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2" creationId="{C340E407-B6F6-79FE-B477-3C79464634A2}"/>
          </ac:spMkLst>
        </pc:spChg>
        <pc:spChg chg="mo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3" creationId="{7197B72F-B3F0-5014-8691-5A1F91593C7B}"/>
          </ac:spMkLst>
        </pc:spChg>
        <pc:spChg chg="ad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5" creationId="{1B15ED52-F352-441B-82BF-E0EA34836D08}"/>
          </ac:spMkLst>
        </pc:spChg>
        <pc:spChg chg="ad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6" creationId="{3B2E3793-BFE6-45A2-9B7B-E18844431C99}"/>
          </ac:spMkLst>
        </pc:spChg>
        <pc:spChg chg="ad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7" creationId="{BC4C4868-CB8F-4AF9-9CDB-8108F2C19B67}"/>
          </ac:spMkLst>
        </pc:spChg>
        <pc:spChg chg="add del">
          <ac:chgData name="Liaqat Ali (2520512)" userId="f4f16cb7-29bf-41dc-a03a-f9b05b05def4" providerId="ADAL" clId="{C6EF54CC-9732-4122-8973-5DFF688803B9}" dt="2026-10-18T20:17:47.597" v="109" actId="26606"/>
          <ac:spMkLst>
            <pc:docMk/>
            <pc:sldMk cId="1832175738" sldId="257"/>
            <ac:spMk id="8" creationId="{907EF6B7-1338-4443-8C46-6A318D952DFD}"/>
          </ac:spMkLst>
        </pc:spChg>
        <pc:spChg chg="add del">
          <ac:chgData name="Liaqat Ali (2520512)" userId="f4f16cb7-29bf-41dc-a03a-f9b05b05def4" providerId="ADAL" clId="{C6EF54CC-9732-4122-8973-5DFF688803B9}" dt="2026-10-18T20:17:47.597" v="109" actId="26606"/>
          <ac:spMkLst>
            <pc:docMk/>
            <pc:sldMk cId="1832175738" sldId="257"/>
            <ac:spMk id="10" creationId="{DAAE4CDD-124C-4DCF-9584-B6033B545DD5}"/>
          </ac:spMkLst>
        </pc:spChg>
        <pc:spChg chg="add del">
          <ac:chgData name="Liaqat Ali (2520512)" userId="f4f16cb7-29bf-41dc-a03a-f9b05b05def4" providerId="ADAL" clId="{C6EF54CC-9732-4122-8973-5DFF688803B9}" dt="2026-10-18T20:17:47.597" v="109" actId="26606"/>
          <ac:spMkLst>
            <pc:docMk/>
            <pc:sldMk cId="1832175738" sldId="257"/>
            <ac:spMk id="12" creationId="{081E4A58-353D-44AE-B2FC-2A74E2E400F7}"/>
          </ac:spMkLst>
        </pc:spChg>
        <pc:spChg chg="ad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14" creationId="{375E0459-6403-40CD-989D-56A4407CA12E}"/>
          </ac:spMkLst>
        </pc:spChg>
        <pc:spChg chg="add">
          <ac:chgData name="Liaqat Ali (2520512)" userId="f4f16cb7-29bf-41dc-a03a-f9b05b05def4" providerId="ADAL" clId="{C6EF54CC-9732-4122-8973-5DFF688803B9}" dt="2026-10-18T20:21:07.110" v="152" actId="26606"/>
          <ac:spMkLst>
            <pc:docMk/>
            <pc:sldMk cId="1832175738" sldId="257"/>
            <ac:spMk id="16" creationId="{53E5B1A8-3AC9-4BD1-9BBC-78CA94F2D1BA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17" creationId="{09588DA8-065E-4F6F-8EFD-43104AB2E0CF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19" creationId="{C4285719-470E-454C-AF62-8323075F1F5B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21" creationId="{CD9FE4EF-C4D8-49A0-B2FF-81D8DB7D8A24}"/>
          </ac:spMkLst>
        </pc:spChg>
        <pc:spChg chg="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23" creationId="{4300840D-0A0B-4512-BACA-B439D5B9C57C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25" creationId="{D2B78728-A580-49A7-84F9-6EF6F583ADE0}"/>
          </ac:spMkLst>
        </pc:spChg>
        <pc:spChg chg="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27" creationId="{38FAA1A1-D861-433F-88FA-1E9D6FD31D11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1832175738" sldId="257"/>
            <ac:spMk id="29" creationId="{8D71EDA1-87BF-4D5D-AB79-F346FD19278A}"/>
          </ac:spMkLst>
        </pc:spChg>
      </pc:sldChg>
      <pc:sldChg chg="addSp delSp modSp mod setBg delDesignElem">
        <pc:chgData name="Liaqat Ali (2520512)" userId="f4f16cb7-29bf-41dc-a03a-f9b05b05def4" providerId="ADAL" clId="{C6EF54CC-9732-4122-8973-5DFF688803B9}" dt="2026-10-18T20:22:09.966" v="160" actId="113"/>
        <pc:sldMkLst>
          <pc:docMk/>
          <pc:sldMk cId="895961712" sldId="258"/>
        </pc:sldMkLst>
        <pc:spChg chg="del mod">
          <ac:chgData name="Liaqat Ali (2520512)" userId="f4f16cb7-29bf-41dc-a03a-f9b05b05def4" providerId="ADAL" clId="{C6EF54CC-9732-4122-8973-5DFF688803B9}" dt="2026-10-18T20:21:24.619" v="153" actId="26606"/>
          <ac:spMkLst>
            <pc:docMk/>
            <pc:sldMk cId="895961712" sldId="258"/>
            <ac:spMk id="3" creationId="{6A632A07-266E-6120-7997-95C4D16B5346}"/>
          </ac:spMkLst>
        </pc:spChg>
        <pc:spChg chg="mod">
          <ac:chgData name="Liaqat Ali (2520512)" userId="f4f16cb7-29bf-41dc-a03a-f9b05b05def4" providerId="ADAL" clId="{C6EF54CC-9732-4122-8973-5DFF688803B9}" dt="2026-10-18T20:22:09.966" v="160" actId="113"/>
          <ac:spMkLst>
            <pc:docMk/>
            <pc:sldMk cId="895961712" sldId="258"/>
            <ac:spMk id="5" creationId="{4437800D-0BDC-3B10-C77A-063EC228BA5F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895961712" sldId="258"/>
            <ac:spMk id="10" creationId="{1B15ED52-F352-441B-82BF-E0EA34836D08}"/>
          </ac:spMkLst>
        </pc:spChg>
        <pc:spChg chg="add del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11" creationId="{98DED6BC-9A3E-48D4-AD7C-A56D63F547E8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895961712" sldId="258"/>
            <ac:spMk id="12" creationId="{3B2E3793-BFE6-45A2-9B7B-E18844431C99}"/>
          </ac:spMkLst>
        </pc:spChg>
        <pc:spChg chg="add del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13" creationId="{6B6E033A-DB2E-49B8-B600-B38E0C280263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895961712" sldId="258"/>
            <ac:spMk id="14" creationId="{BC4C4868-CB8F-4AF9-9CDB-8108F2C19B67}"/>
          </ac:spMkLst>
        </pc:spChg>
        <pc:spChg chg="add del">
          <ac:chgData name="Liaqat Ali (2520512)" userId="f4f16cb7-29bf-41dc-a03a-f9b05b05def4" providerId="ADAL" clId="{C6EF54CC-9732-4122-8973-5DFF688803B9}" dt="2026-10-18T20:21:55.897" v="156" actId="26606"/>
          <ac:spMkLst>
            <pc:docMk/>
            <pc:sldMk cId="895961712" sldId="258"/>
            <ac:spMk id="15" creationId="{955A2079-FA98-4876-80F0-72364A7D2EA4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895961712" sldId="258"/>
            <ac:spMk id="16" creationId="{375E0459-6403-40CD-989D-56A4407CA12E}"/>
          </ac:spMkLst>
        </pc:spChg>
        <pc:spChg chg="add del">
          <ac:chgData name="Liaqat Ali (2520512)" userId="f4f16cb7-29bf-41dc-a03a-f9b05b05def4" providerId="ADAL" clId="{C6EF54CC-9732-4122-8973-5DFF688803B9}" dt="2026-10-18T20:21:59.063" v="158" actId="26606"/>
          <ac:spMkLst>
            <pc:docMk/>
            <pc:sldMk cId="895961712" sldId="258"/>
            <ac:spMk id="17" creationId="{BC68A55F-7B32-44D8-AEE5-1AF40532656C}"/>
          </ac:spMkLst>
        </pc:spChg>
        <pc:spChg chg="add del">
          <ac:chgData name="Liaqat Ali (2520512)" userId="f4f16cb7-29bf-41dc-a03a-f9b05b05def4" providerId="ADAL" clId="{C6EF54CC-9732-4122-8973-5DFF688803B9}" dt="2026-10-18T20:21:00.909" v="151"/>
          <ac:spMkLst>
            <pc:docMk/>
            <pc:sldMk cId="895961712" sldId="258"/>
            <ac:spMk id="18" creationId="{53E5B1A8-3AC9-4BD1-9BBC-78CA94F2D1BA}"/>
          </ac:spMkLst>
        </pc:spChg>
        <pc:spChg chg="add del">
          <ac:chgData name="Liaqat Ali (2520512)" userId="f4f16cb7-29bf-41dc-a03a-f9b05b05def4" providerId="ADAL" clId="{C6EF54CC-9732-4122-8973-5DFF688803B9}" dt="2026-10-18T20:21:59.063" v="158" actId="26606"/>
          <ac:spMkLst>
            <pc:docMk/>
            <pc:sldMk cId="895961712" sldId="258"/>
            <ac:spMk id="20" creationId="{CD1AAA2C-FBBE-42AA-B869-31D524B7653F}"/>
          </ac:spMkLst>
        </pc:spChg>
        <pc:spChg chg="add del">
          <ac:chgData name="Liaqat Ali (2520512)" userId="f4f16cb7-29bf-41dc-a03a-f9b05b05def4" providerId="ADAL" clId="{C6EF54CC-9732-4122-8973-5DFF688803B9}" dt="2026-10-18T20:21:59.063" v="158" actId="26606"/>
          <ac:spMkLst>
            <pc:docMk/>
            <pc:sldMk cId="895961712" sldId="258"/>
            <ac:spMk id="22" creationId="{5F937BBF-9326-4230-AB1B-F1795E350559}"/>
          </ac:spMkLst>
        </pc:spChg>
        <pc:spChg chg="add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24" creationId="{063BBA22-50EA-4C4D-BE05-F1CE4E63AA56}"/>
          </ac:spMkLst>
        </pc:spChg>
        <pc:spChg chg="add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25" creationId="{BACC6370-2D7E-4714-9D71-7542949D7D5D}"/>
          </ac:spMkLst>
        </pc:spChg>
        <pc:spChg chg="add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26" creationId="{F68B3F68-107C-434F-AA38-110D5EA91B85}"/>
          </ac:spMkLst>
        </pc:spChg>
        <pc:spChg chg="add">
          <ac:chgData name="Liaqat Ali (2520512)" userId="f4f16cb7-29bf-41dc-a03a-f9b05b05def4" providerId="ADAL" clId="{C6EF54CC-9732-4122-8973-5DFF688803B9}" dt="2026-10-18T20:21:59.132" v="159" actId="26606"/>
          <ac:spMkLst>
            <pc:docMk/>
            <pc:sldMk cId="895961712" sldId="258"/>
            <ac:spMk id="27" creationId="{AAD0DBB9-1A4B-4391-81D4-CB19F9AB918A}"/>
          </ac:spMkLst>
        </pc:spChg>
        <pc:graphicFrameChg chg="add mod modGraphic">
          <ac:chgData name="Liaqat Ali (2520512)" userId="f4f16cb7-29bf-41dc-a03a-f9b05b05def4" providerId="ADAL" clId="{C6EF54CC-9732-4122-8973-5DFF688803B9}" dt="2026-10-18T20:21:59.132" v="159" actId="26606"/>
          <ac:graphicFrameMkLst>
            <pc:docMk/>
            <pc:sldMk cId="895961712" sldId="258"/>
            <ac:graphicFrameMk id="7" creationId="{46D94CEE-3CB4-BA4A-723C-B4A84E1A643D}"/>
          </ac:graphicFrameMkLst>
        </pc:graphicFrameChg>
      </pc:sldChg>
      <pc:sldChg chg="addSp delSp modSp mod setBg">
        <pc:chgData name="Liaqat Ali (2520512)" userId="f4f16cb7-29bf-41dc-a03a-f9b05b05def4" providerId="ADAL" clId="{C6EF54CC-9732-4122-8973-5DFF688803B9}" dt="2026-10-18T20:51:04.890" v="910" actId="20577"/>
        <pc:sldMkLst>
          <pc:docMk/>
          <pc:sldMk cId="1833858185" sldId="259"/>
        </pc:sldMkLst>
        <pc:spChg chg="mod">
          <ac:chgData name="Liaqat Ali (2520512)" userId="f4f16cb7-29bf-41dc-a03a-f9b05b05def4" providerId="ADAL" clId="{C6EF54CC-9732-4122-8973-5DFF688803B9}" dt="2026-10-18T20:21:39.583" v="154" actId="26606"/>
          <ac:spMkLst>
            <pc:docMk/>
            <pc:sldMk cId="1833858185" sldId="259"/>
            <ac:spMk id="2" creationId="{7C4EBB07-72E8-01A4-C058-EA5068E07FD1}"/>
          </ac:spMkLst>
        </pc:spChg>
        <pc:spChg chg="del mod">
          <ac:chgData name="Liaqat Ali (2520512)" userId="f4f16cb7-29bf-41dc-a03a-f9b05b05def4" providerId="ADAL" clId="{C6EF54CC-9732-4122-8973-5DFF688803B9}" dt="2026-10-18T20:21:39.583" v="154" actId="26606"/>
          <ac:spMkLst>
            <pc:docMk/>
            <pc:sldMk cId="1833858185" sldId="259"/>
            <ac:spMk id="3" creationId="{D6FCA93C-E6C9-059C-2F22-4A8995FC5574}"/>
          </ac:spMkLst>
        </pc:spChg>
        <pc:spChg chg="add mod">
          <ac:chgData name="Liaqat Ali (2520512)" userId="f4f16cb7-29bf-41dc-a03a-f9b05b05def4" providerId="ADAL" clId="{C6EF54CC-9732-4122-8973-5DFF688803B9}" dt="2026-10-18T20:51:04.890" v="910" actId="20577"/>
          <ac:spMkLst>
            <pc:docMk/>
            <pc:sldMk cId="1833858185" sldId="259"/>
            <ac:spMk id="6" creationId="{EBEF94AC-D0D1-1F5B-637A-8DA5CA8055BF}"/>
          </ac:spMkLst>
        </pc:spChg>
        <pc:spChg chg="add">
          <ac:chgData name="Liaqat Ali (2520512)" userId="f4f16cb7-29bf-41dc-a03a-f9b05b05def4" providerId="ADAL" clId="{C6EF54CC-9732-4122-8973-5DFF688803B9}" dt="2026-10-18T20:21:39.583" v="154" actId="26606"/>
          <ac:spMkLst>
            <pc:docMk/>
            <pc:sldMk cId="1833858185" sldId="259"/>
            <ac:spMk id="9" creationId="{98DED6BC-9A3E-48D4-AD7C-A56D63F547E8}"/>
          </ac:spMkLst>
        </pc:spChg>
        <pc:spChg chg="add">
          <ac:chgData name="Liaqat Ali (2520512)" userId="f4f16cb7-29bf-41dc-a03a-f9b05b05def4" providerId="ADAL" clId="{C6EF54CC-9732-4122-8973-5DFF688803B9}" dt="2026-10-18T20:21:39.583" v="154" actId="26606"/>
          <ac:spMkLst>
            <pc:docMk/>
            <pc:sldMk cId="1833858185" sldId="259"/>
            <ac:spMk id="11" creationId="{6B6E033A-DB2E-49B8-B600-B38E0C280263}"/>
          </ac:spMkLst>
        </pc:spChg>
        <pc:graphicFrameChg chg="add">
          <ac:chgData name="Liaqat Ali (2520512)" userId="f4f16cb7-29bf-41dc-a03a-f9b05b05def4" providerId="ADAL" clId="{C6EF54CC-9732-4122-8973-5DFF688803B9}" dt="2026-10-18T20:21:39.583" v="154" actId="26606"/>
          <ac:graphicFrameMkLst>
            <pc:docMk/>
            <pc:sldMk cId="1833858185" sldId="259"/>
            <ac:graphicFrameMk id="5" creationId="{84B62B5D-5893-C0B4-11A5-CA91359D3007}"/>
          </ac:graphicFrameMkLst>
        </pc:graphicFrameChg>
      </pc:sldChg>
      <pc:sldChg chg="addSp delSp modSp mod setBg">
        <pc:chgData name="Liaqat Ali (2520512)" userId="f4f16cb7-29bf-41dc-a03a-f9b05b05def4" providerId="ADAL" clId="{C6EF54CC-9732-4122-8973-5DFF688803B9}" dt="2026-10-18T21:13:41.379" v="1130" actId="20577"/>
        <pc:sldMkLst>
          <pc:docMk/>
          <pc:sldMk cId="1507082463" sldId="260"/>
        </pc:sldMkLst>
        <pc:spChg chg="mo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2" creationId="{8CFB0AF9-3FF4-6197-01BF-46E248E2C1C6}"/>
          </ac:spMkLst>
        </pc:spChg>
        <pc:spChg chg="mod">
          <ac:chgData name="Liaqat Ali (2520512)" userId="f4f16cb7-29bf-41dc-a03a-f9b05b05def4" providerId="ADAL" clId="{C6EF54CC-9732-4122-8973-5DFF688803B9}" dt="2026-10-18T21:12:14.396" v="1116"/>
          <ac:spMkLst>
            <pc:docMk/>
            <pc:sldMk cId="1507082463" sldId="260"/>
            <ac:spMk id="3" creationId="{292E1BC3-648B-C803-9966-6E6E48BDE6E5}"/>
          </ac:spMkLst>
        </pc:spChg>
        <pc:spChg chg="add mod">
          <ac:chgData name="Liaqat Ali (2520512)" userId="f4f16cb7-29bf-41dc-a03a-f9b05b05def4" providerId="ADAL" clId="{C6EF54CC-9732-4122-8973-5DFF688803B9}" dt="2026-10-18T21:13:41.379" v="1130" actId="20577"/>
          <ac:spMkLst>
            <pc:docMk/>
            <pc:sldMk cId="1507082463" sldId="260"/>
            <ac:spMk id="5" creationId="{83CED202-C89F-8097-1D79-E4CA22ACA478}"/>
          </ac:spMkLst>
        </pc:spChg>
        <pc:spChg chg="add del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8" creationId="{907EF6B7-1338-4443-8C46-6A318D952DFD}"/>
          </ac:spMkLst>
        </pc:spChg>
        <pc:spChg chg="add del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10" creationId="{DAAE4CDD-124C-4DCF-9584-B6033B545DD5}"/>
          </ac:spMkLst>
        </pc:spChg>
        <pc:spChg chg="add del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12" creationId="{081E4A58-353D-44AE-B2FC-2A74E2E400F7}"/>
          </ac:spMkLst>
        </pc:spChg>
        <pc:spChg chg="ad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17" creationId="{09588DA8-065E-4F6F-8EFD-43104AB2E0CF}"/>
          </ac:spMkLst>
        </pc:spChg>
        <pc:spChg chg="ad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21" creationId="{CD9FE4EF-C4D8-49A0-B2FF-81D8DB7D8A24}"/>
          </ac:spMkLst>
        </pc:spChg>
        <pc:spChg chg="ad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25" creationId="{D2B78728-A580-49A7-84F9-6EF6F583ADE0}"/>
          </ac:spMkLst>
        </pc:spChg>
        <pc:spChg chg="ad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27" creationId="{38FAA1A1-D861-433F-88FA-1E9D6FD31D11}"/>
          </ac:spMkLst>
        </pc:spChg>
        <pc:spChg chg="add">
          <ac:chgData name="Liaqat Ali (2520512)" userId="f4f16cb7-29bf-41dc-a03a-f9b05b05def4" providerId="ADAL" clId="{C6EF54CC-9732-4122-8973-5DFF688803B9}" dt="2026-10-18T20:23:53.797" v="235" actId="26606"/>
          <ac:spMkLst>
            <pc:docMk/>
            <pc:sldMk cId="1507082463" sldId="260"/>
            <ac:spMk id="29" creationId="{8D71EDA1-87BF-4D5D-AB79-F346FD19278A}"/>
          </ac:spMkLst>
        </pc:spChg>
      </pc:sldChg>
      <pc:sldChg chg="addSp modSp mod setBg">
        <pc:chgData name="Liaqat Ali (2520512)" userId="f4f16cb7-29bf-41dc-a03a-f9b05b05def4" providerId="ADAL" clId="{C6EF54CC-9732-4122-8973-5DFF688803B9}" dt="2026-10-18T21:18:25.777" v="1147" actId="20577"/>
        <pc:sldMkLst>
          <pc:docMk/>
          <pc:sldMk cId="4257502911" sldId="261"/>
        </pc:sldMkLst>
        <pc:spChg chg="mo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2" creationId="{47AE7F36-EBE0-4171-F5F4-87C800EFCEC3}"/>
          </ac:spMkLst>
        </pc:spChg>
        <pc:spChg chg="mod">
          <ac:chgData name="Liaqat Ali (2520512)" userId="f4f16cb7-29bf-41dc-a03a-f9b05b05def4" providerId="ADAL" clId="{C6EF54CC-9732-4122-8973-5DFF688803B9}" dt="2026-10-18T20:29:39.087" v="670" actId="20577"/>
          <ac:spMkLst>
            <pc:docMk/>
            <pc:sldMk cId="4257502911" sldId="261"/>
            <ac:spMk id="3" creationId="{2FFBD696-7CF9-8DE9-1F91-FC7ADF9EB7CC}"/>
          </ac:spMkLst>
        </pc:spChg>
        <pc:spChg chg="add mod">
          <ac:chgData name="Liaqat Ali (2520512)" userId="f4f16cb7-29bf-41dc-a03a-f9b05b05def4" providerId="ADAL" clId="{C6EF54CC-9732-4122-8973-5DFF688803B9}" dt="2026-10-18T21:18:25.777" v="1147" actId="20577"/>
          <ac:spMkLst>
            <pc:docMk/>
            <pc:sldMk cId="4257502911" sldId="261"/>
            <ac:spMk id="5" creationId="{26EE0944-E20F-A351-54E7-D629424B2A28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8" creationId="{09588DA8-065E-4F6F-8EFD-43104AB2E0CF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10" creationId="{C4285719-470E-454C-AF62-8323075F1F5B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12" creationId="{CD9FE4EF-C4D8-49A0-B2FF-81D8DB7D8A24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14" creationId="{4300840D-0A0B-4512-BACA-B439D5B9C57C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16" creationId="{D2B78728-A580-49A7-84F9-6EF6F583ADE0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18" creationId="{38FAA1A1-D861-433F-88FA-1E9D6FD31D11}"/>
          </ac:spMkLst>
        </pc:spChg>
        <pc:spChg chg="add">
          <ac:chgData name="Liaqat Ali (2520512)" userId="f4f16cb7-29bf-41dc-a03a-f9b05b05def4" providerId="ADAL" clId="{C6EF54CC-9732-4122-8973-5DFF688803B9}" dt="2026-10-18T20:25:15.298" v="271" actId="26606"/>
          <ac:spMkLst>
            <pc:docMk/>
            <pc:sldMk cId="4257502911" sldId="261"/>
            <ac:spMk id="20" creationId="{8D71EDA1-87BF-4D5D-AB79-F346FD19278A}"/>
          </ac:spMkLst>
        </pc:spChg>
      </pc:sldChg>
      <pc:sldChg chg="addSp delSp modSp mod setBg">
        <pc:chgData name="Liaqat Ali (2520512)" userId="f4f16cb7-29bf-41dc-a03a-f9b05b05def4" providerId="ADAL" clId="{C6EF54CC-9732-4122-8973-5DFF688803B9}" dt="2026-10-18T21:21:46.942" v="1178" actId="20577"/>
        <pc:sldMkLst>
          <pc:docMk/>
          <pc:sldMk cId="84670695" sldId="262"/>
        </pc:sldMkLst>
        <pc:spChg chg="mod">
          <ac:chgData name="Liaqat Ali (2520512)" userId="f4f16cb7-29bf-41dc-a03a-f9b05b05def4" providerId="ADAL" clId="{C6EF54CC-9732-4122-8973-5DFF688803B9}" dt="2026-10-18T20:30:45.329" v="687" actId="20577"/>
          <ac:spMkLst>
            <pc:docMk/>
            <pc:sldMk cId="84670695" sldId="262"/>
            <ac:spMk id="2" creationId="{CB2A5D8E-6A5B-5767-6D2E-C7A4FEA4F4BC}"/>
          </ac:spMkLst>
        </pc:spChg>
        <pc:spChg chg="mod">
          <ac:chgData name="Liaqat Ali (2520512)" userId="f4f16cb7-29bf-41dc-a03a-f9b05b05def4" providerId="ADAL" clId="{C6EF54CC-9732-4122-8973-5DFF688803B9}" dt="2026-10-18T20:32:30.588" v="753" actId="20577"/>
          <ac:spMkLst>
            <pc:docMk/>
            <pc:sldMk cId="84670695" sldId="262"/>
            <ac:spMk id="3" creationId="{0CDAA9C3-1A12-6A4A-E62D-69E59087454E}"/>
          </ac:spMkLst>
        </pc:spChg>
        <pc:spChg chg="add mod">
          <ac:chgData name="Liaqat Ali (2520512)" userId="f4f16cb7-29bf-41dc-a03a-f9b05b05def4" providerId="ADAL" clId="{C6EF54CC-9732-4122-8973-5DFF688803B9}" dt="2026-10-18T21:21:46.942" v="1178" actId="20577"/>
          <ac:spMkLst>
            <pc:docMk/>
            <pc:sldMk cId="84670695" sldId="262"/>
            <ac:spMk id="5" creationId="{7BE26EB0-2D41-797C-77B2-E01453C02F80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8" creationId="{1B15ED52-F352-441B-82BF-E0EA34836D08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10" creationId="{3B2E3793-BFE6-45A2-9B7B-E18844431C99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12" creationId="{BC4C4868-CB8F-4AF9-9CDB-8108F2C19B67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14" creationId="{375E0459-6403-40CD-989D-56A4407CA12E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16" creationId="{53E5B1A8-3AC9-4BD1-9BBC-78CA94F2D1BA}"/>
          </ac:spMkLst>
        </pc:spChg>
        <pc:spChg chg="add del">
          <ac:chgData name="Liaqat Ali (2520512)" userId="f4f16cb7-29bf-41dc-a03a-f9b05b05def4" providerId="ADAL" clId="{C6EF54CC-9732-4122-8973-5DFF688803B9}" dt="2026-10-18T20:30:05.011" v="672" actId="26606"/>
          <ac:spMkLst>
            <pc:docMk/>
            <pc:sldMk cId="84670695" sldId="262"/>
            <ac:spMk id="18" creationId="{B3FA1AAC-C1ED-4F77-BFA4-BE80FC0AC795}"/>
          </ac:spMkLst>
        </pc:spChg>
        <pc:spChg chg="add del">
          <ac:chgData name="Liaqat Ali (2520512)" userId="f4f16cb7-29bf-41dc-a03a-f9b05b05def4" providerId="ADAL" clId="{C6EF54CC-9732-4122-8973-5DFF688803B9}" dt="2026-10-18T20:30:09.320" v="674" actId="26606"/>
          <ac:spMkLst>
            <pc:docMk/>
            <pc:sldMk cId="84670695" sldId="262"/>
            <ac:spMk id="20" creationId="{1B15ED52-F352-441B-82BF-E0EA34836D08}"/>
          </ac:spMkLst>
        </pc:spChg>
        <pc:spChg chg="add del">
          <ac:chgData name="Liaqat Ali (2520512)" userId="f4f16cb7-29bf-41dc-a03a-f9b05b05def4" providerId="ADAL" clId="{C6EF54CC-9732-4122-8973-5DFF688803B9}" dt="2026-10-18T20:30:09.320" v="674" actId="26606"/>
          <ac:spMkLst>
            <pc:docMk/>
            <pc:sldMk cId="84670695" sldId="262"/>
            <ac:spMk id="21" creationId="{3B2E3793-BFE6-45A2-9B7B-E18844431C99}"/>
          </ac:spMkLst>
        </pc:spChg>
        <pc:spChg chg="add del">
          <ac:chgData name="Liaqat Ali (2520512)" userId="f4f16cb7-29bf-41dc-a03a-f9b05b05def4" providerId="ADAL" clId="{C6EF54CC-9732-4122-8973-5DFF688803B9}" dt="2026-10-18T20:30:09.320" v="674" actId="26606"/>
          <ac:spMkLst>
            <pc:docMk/>
            <pc:sldMk cId="84670695" sldId="262"/>
            <ac:spMk id="22" creationId="{BC4C4868-CB8F-4AF9-9CDB-8108F2C19B67}"/>
          </ac:spMkLst>
        </pc:spChg>
        <pc:spChg chg="add del">
          <ac:chgData name="Liaqat Ali (2520512)" userId="f4f16cb7-29bf-41dc-a03a-f9b05b05def4" providerId="ADAL" clId="{C6EF54CC-9732-4122-8973-5DFF688803B9}" dt="2026-10-18T20:30:09.320" v="674" actId="26606"/>
          <ac:spMkLst>
            <pc:docMk/>
            <pc:sldMk cId="84670695" sldId="262"/>
            <ac:spMk id="23" creationId="{375E0459-6403-40CD-989D-56A4407CA12E}"/>
          </ac:spMkLst>
        </pc:spChg>
        <pc:spChg chg="add del">
          <ac:chgData name="Liaqat Ali (2520512)" userId="f4f16cb7-29bf-41dc-a03a-f9b05b05def4" providerId="ADAL" clId="{C6EF54CC-9732-4122-8973-5DFF688803B9}" dt="2026-10-18T20:30:09.320" v="674" actId="26606"/>
          <ac:spMkLst>
            <pc:docMk/>
            <pc:sldMk cId="84670695" sldId="262"/>
            <ac:spMk id="24" creationId="{53E5B1A8-3AC9-4BD1-9BBC-78CA94F2D1BA}"/>
          </ac:spMkLst>
        </pc:spChg>
        <pc:spChg chg="add">
          <ac:chgData name="Liaqat Ali (2520512)" userId="f4f16cb7-29bf-41dc-a03a-f9b05b05def4" providerId="ADAL" clId="{C6EF54CC-9732-4122-8973-5DFF688803B9}" dt="2026-10-18T20:30:09.333" v="675" actId="26606"/>
          <ac:spMkLst>
            <pc:docMk/>
            <pc:sldMk cId="84670695" sldId="262"/>
            <ac:spMk id="26" creationId="{777A147A-9ED8-46B4-8660-1B3C2AA880B5}"/>
          </ac:spMkLst>
        </pc:spChg>
        <pc:spChg chg="add">
          <ac:chgData name="Liaqat Ali (2520512)" userId="f4f16cb7-29bf-41dc-a03a-f9b05b05def4" providerId="ADAL" clId="{C6EF54CC-9732-4122-8973-5DFF688803B9}" dt="2026-10-18T20:30:09.333" v="675" actId="26606"/>
          <ac:spMkLst>
            <pc:docMk/>
            <pc:sldMk cId="84670695" sldId="262"/>
            <ac:spMk id="27" creationId="{5D6C15A0-C087-4593-8414-2B4EC1CDC3DE}"/>
          </ac:spMkLst>
        </pc:spChg>
      </pc:sldChg>
      <pc:sldChg chg="addSp delSp modSp mod setBg">
        <pc:chgData name="Liaqat Ali (2520512)" userId="f4f16cb7-29bf-41dc-a03a-f9b05b05def4" providerId="ADAL" clId="{C6EF54CC-9732-4122-8973-5DFF688803B9}" dt="2026-10-18T21:24:53.290" v="1206" actId="1076"/>
        <pc:sldMkLst>
          <pc:docMk/>
          <pc:sldMk cId="779021267" sldId="263"/>
        </pc:sldMkLst>
        <pc:spChg chg="mod">
          <ac:chgData name="Liaqat Ali (2520512)" userId="f4f16cb7-29bf-41dc-a03a-f9b05b05def4" providerId="ADAL" clId="{C6EF54CC-9732-4122-8973-5DFF688803B9}" dt="2026-10-18T20:32:42.364" v="754" actId="26606"/>
          <ac:spMkLst>
            <pc:docMk/>
            <pc:sldMk cId="779021267" sldId="263"/>
            <ac:spMk id="2" creationId="{D2BBA2BE-397E-AE2C-8A7B-B5D675A91B0A}"/>
          </ac:spMkLst>
        </pc:spChg>
        <pc:spChg chg="del mod">
          <ac:chgData name="Liaqat Ali (2520512)" userId="f4f16cb7-29bf-41dc-a03a-f9b05b05def4" providerId="ADAL" clId="{C6EF54CC-9732-4122-8973-5DFF688803B9}" dt="2026-10-18T20:32:42.364" v="754" actId="26606"/>
          <ac:spMkLst>
            <pc:docMk/>
            <pc:sldMk cId="779021267" sldId="263"/>
            <ac:spMk id="3" creationId="{7589FF5A-6F46-1B5E-9CBF-F76BACCC594F}"/>
          </ac:spMkLst>
        </pc:spChg>
        <pc:spChg chg="add mod">
          <ac:chgData name="Liaqat Ali (2520512)" userId="f4f16cb7-29bf-41dc-a03a-f9b05b05def4" providerId="ADAL" clId="{C6EF54CC-9732-4122-8973-5DFF688803B9}" dt="2026-10-18T21:24:53.290" v="1206" actId="1076"/>
          <ac:spMkLst>
            <pc:docMk/>
            <pc:sldMk cId="779021267" sldId="263"/>
            <ac:spMk id="7" creationId="{7572F039-8A8C-0D58-387E-3D8E7227703F}"/>
          </ac:spMkLst>
        </pc:spChg>
        <pc:spChg chg="add">
          <ac:chgData name="Liaqat Ali (2520512)" userId="f4f16cb7-29bf-41dc-a03a-f9b05b05def4" providerId="ADAL" clId="{C6EF54CC-9732-4122-8973-5DFF688803B9}" dt="2026-10-18T20:32:42.364" v="754" actId="26606"/>
          <ac:spMkLst>
            <pc:docMk/>
            <pc:sldMk cId="779021267" sldId="263"/>
            <ac:spMk id="10" creationId="{B50AB553-2A96-4A92-96F2-93548E096954}"/>
          </ac:spMkLst>
        </pc:spChg>
        <pc:graphicFrameChg chg="add mod modGraphic">
          <ac:chgData name="Liaqat Ali (2520512)" userId="f4f16cb7-29bf-41dc-a03a-f9b05b05def4" providerId="ADAL" clId="{C6EF54CC-9732-4122-8973-5DFF688803B9}" dt="2026-10-18T21:22:45.366" v="1184" actId="313"/>
          <ac:graphicFrameMkLst>
            <pc:docMk/>
            <pc:sldMk cId="779021267" sldId="263"/>
            <ac:graphicFrameMk id="5" creationId="{1AF99B62-3C8E-F443-28A1-4CFD8DA15EA3}"/>
          </ac:graphicFrameMkLst>
        </pc:graphicFrameChg>
        <pc:picChg chg="add">
          <ac:chgData name="Liaqat Ali (2520512)" userId="f4f16cb7-29bf-41dc-a03a-f9b05b05def4" providerId="ADAL" clId="{C6EF54CC-9732-4122-8973-5DFF688803B9}" dt="2026-10-18T20:32:42.364" v="754" actId="26606"/>
          <ac:picMkLst>
            <pc:docMk/>
            <pc:sldMk cId="779021267" sldId="263"/>
            <ac:picMk id="6" creationId="{639902FA-E467-9AB7-51BD-873103AE58B7}"/>
          </ac:picMkLst>
        </pc:picChg>
      </pc:sldChg>
      <pc:sldChg chg="modSp mod">
        <pc:chgData name="Liaqat Ali (2520512)" userId="f4f16cb7-29bf-41dc-a03a-f9b05b05def4" providerId="ADAL" clId="{C6EF54CC-9732-4122-8973-5DFF688803B9}" dt="2026-10-18T21:25:23.963" v="1212" actId="1076"/>
        <pc:sldMkLst>
          <pc:docMk/>
          <pc:sldMk cId="2165325205" sldId="264"/>
        </pc:sldMkLst>
        <pc:spChg chg="mod">
          <ac:chgData name="Liaqat Ali (2520512)" userId="f4f16cb7-29bf-41dc-a03a-f9b05b05def4" providerId="ADAL" clId="{C6EF54CC-9732-4122-8973-5DFF688803B9}" dt="2026-10-18T21:09:07.300" v="1106" actId="1076"/>
          <ac:spMkLst>
            <pc:docMk/>
            <pc:sldMk cId="2165325205" sldId="264"/>
            <ac:spMk id="2" creationId="{3F69D1EF-0A92-D1E6-385B-531536042E2D}"/>
          </ac:spMkLst>
        </pc:spChg>
        <pc:spChg chg="mod">
          <ac:chgData name="Liaqat Ali (2520512)" userId="f4f16cb7-29bf-41dc-a03a-f9b05b05def4" providerId="ADAL" clId="{C6EF54CC-9732-4122-8973-5DFF688803B9}" dt="2026-10-18T21:25:23.963" v="1212" actId="1076"/>
          <ac:spMkLst>
            <pc:docMk/>
            <pc:sldMk cId="2165325205" sldId="264"/>
            <ac:spMk id="3" creationId="{5F2AD6A4-2F59-A858-0364-0E6C817A768D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9C1A81-BE89-42C7-B036-7EA925AF0DE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3D97B75-4FCD-4CE3-829F-360741BF6D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post holder will provide  high-quality patient care  support clinicians during  examinations and procedures undertake clinical observations  assist with chaperoning  prepare  clinic rooms  and equipment and help ensure  patients receive a safe and positive experience throughout their outpatient journey.</a:t>
          </a:r>
          <a:endParaRPr lang="en-US" dirty="0"/>
        </a:p>
      </dgm:t>
    </dgm:pt>
    <dgm:pt modelId="{84EABC89-068C-47C7-8EBC-315F84B12869}" type="parTrans" cxnId="{4DFB2F27-2349-402A-81A4-FA1D6B0F9ED2}">
      <dgm:prSet/>
      <dgm:spPr/>
      <dgm:t>
        <a:bodyPr/>
        <a:lstStyle/>
        <a:p>
          <a:endParaRPr lang="en-US"/>
        </a:p>
      </dgm:t>
    </dgm:pt>
    <dgm:pt modelId="{B4EB0015-A6CE-41B2-9168-D3BFA71AF5B0}" type="sibTrans" cxnId="{4DFB2F27-2349-402A-81A4-FA1D6B0F9ED2}">
      <dgm:prSet/>
      <dgm:spPr/>
      <dgm:t>
        <a:bodyPr/>
        <a:lstStyle/>
        <a:p>
          <a:endParaRPr lang="en-US"/>
        </a:p>
      </dgm:t>
    </dgm:pt>
    <dgm:pt modelId="{F5142815-DD63-4661-887C-E68D9DD39F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as part of a team of staff providing clinical support to outpatient clinics under the supervision of registered nursing staff.</a:t>
          </a:r>
          <a:endParaRPr lang="en-US"/>
        </a:p>
      </dgm:t>
    </dgm:pt>
    <dgm:pt modelId="{90E104C9-DFB8-4E06-B273-B80CC39B5F76}" type="parTrans" cxnId="{6C2A3710-0460-4B64-80F2-F670731DA5BA}">
      <dgm:prSet/>
      <dgm:spPr/>
      <dgm:t>
        <a:bodyPr/>
        <a:lstStyle/>
        <a:p>
          <a:endParaRPr lang="en-US"/>
        </a:p>
      </dgm:t>
    </dgm:pt>
    <dgm:pt modelId="{C041EF03-4F7D-4D0A-A395-CA2E25F121C4}" type="sibTrans" cxnId="{6C2A3710-0460-4B64-80F2-F670731DA5BA}">
      <dgm:prSet/>
      <dgm:spPr/>
      <dgm:t>
        <a:bodyPr/>
        <a:lstStyle/>
        <a:p>
          <a:endParaRPr lang="en-US"/>
        </a:p>
      </dgm:t>
    </dgm:pt>
    <dgm:pt modelId="{38E23312-D3D8-42E1-AF5F-EC3E3EDDEC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Ensuring that all the assigned clinical areas are tidy and ordered at all times and maintain the hygiene and cleanliness of the environment.</a:t>
          </a:r>
          <a:endParaRPr lang="en-US"/>
        </a:p>
      </dgm:t>
    </dgm:pt>
    <dgm:pt modelId="{100F2D02-294C-4821-A5A7-BE4C36018ECC}" type="parTrans" cxnId="{1D004752-2AC6-4FC4-9C23-B7AB5F004668}">
      <dgm:prSet/>
      <dgm:spPr/>
      <dgm:t>
        <a:bodyPr/>
        <a:lstStyle/>
        <a:p>
          <a:endParaRPr lang="en-US"/>
        </a:p>
      </dgm:t>
    </dgm:pt>
    <dgm:pt modelId="{235B6D1D-367E-44BC-9433-2194E36F3975}" type="sibTrans" cxnId="{1D004752-2AC6-4FC4-9C23-B7AB5F004668}">
      <dgm:prSet/>
      <dgm:spPr/>
      <dgm:t>
        <a:bodyPr/>
        <a:lstStyle/>
        <a:p>
          <a:endParaRPr lang="en-US"/>
        </a:p>
      </dgm:t>
    </dgm:pt>
    <dgm:pt modelId="{333FA455-F556-4477-9518-F38D86AECA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Facilitating the operation of the clinics and wards by managing the flow of patients through clinics maintain the hygiene, cleanliness and orderliness of the clinic environment.</a:t>
          </a:r>
          <a:endParaRPr lang="en-US"/>
        </a:p>
      </dgm:t>
    </dgm:pt>
    <dgm:pt modelId="{A6B6CAB5-BECD-4091-8C3E-5CC97EB22A4F}" type="parTrans" cxnId="{B0984039-9513-440C-865A-FF0E39CFDD6C}">
      <dgm:prSet/>
      <dgm:spPr/>
      <dgm:t>
        <a:bodyPr/>
        <a:lstStyle/>
        <a:p>
          <a:endParaRPr lang="en-US"/>
        </a:p>
      </dgm:t>
    </dgm:pt>
    <dgm:pt modelId="{F4ABB4ED-F1AE-4DFF-873F-CB7423930FFD}" type="sibTrans" cxnId="{B0984039-9513-440C-865A-FF0E39CFDD6C}">
      <dgm:prSet/>
      <dgm:spPr/>
      <dgm:t>
        <a:bodyPr/>
        <a:lstStyle/>
        <a:p>
          <a:endParaRPr lang="en-US"/>
        </a:p>
      </dgm:t>
    </dgm:pt>
    <dgm:pt modelId="{B55C97AB-FFAE-48F9-A846-0DA38AB6F838}" type="pres">
      <dgm:prSet presAssocID="{3A9C1A81-BE89-42C7-B036-7EA925AF0DE7}" presName="outerComposite" presStyleCnt="0">
        <dgm:presLayoutVars>
          <dgm:chMax val="5"/>
          <dgm:dir/>
          <dgm:resizeHandles val="exact"/>
        </dgm:presLayoutVars>
      </dgm:prSet>
      <dgm:spPr/>
    </dgm:pt>
    <dgm:pt modelId="{8CD252F6-1ADB-4210-A04E-5DAEFA66673F}" type="pres">
      <dgm:prSet presAssocID="{3A9C1A81-BE89-42C7-B036-7EA925AF0DE7}" presName="dummyMaxCanvas" presStyleCnt="0">
        <dgm:presLayoutVars/>
      </dgm:prSet>
      <dgm:spPr/>
    </dgm:pt>
    <dgm:pt modelId="{F1B57AEA-22D1-4858-95C9-1FD879E3A2C3}" type="pres">
      <dgm:prSet presAssocID="{3A9C1A81-BE89-42C7-B036-7EA925AF0DE7}" presName="FourNodes_1" presStyleLbl="node1" presStyleIdx="0" presStyleCnt="4">
        <dgm:presLayoutVars>
          <dgm:bulletEnabled val="1"/>
        </dgm:presLayoutVars>
      </dgm:prSet>
      <dgm:spPr/>
    </dgm:pt>
    <dgm:pt modelId="{417E6F7B-FA33-45E2-AF2E-7A190B1057CC}" type="pres">
      <dgm:prSet presAssocID="{3A9C1A81-BE89-42C7-B036-7EA925AF0DE7}" presName="FourNodes_2" presStyleLbl="node1" presStyleIdx="1" presStyleCnt="4">
        <dgm:presLayoutVars>
          <dgm:bulletEnabled val="1"/>
        </dgm:presLayoutVars>
      </dgm:prSet>
      <dgm:spPr/>
    </dgm:pt>
    <dgm:pt modelId="{CDABF2E8-6A5A-448E-91C3-231CC001FAF6}" type="pres">
      <dgm:prSet presAssocID="{3A9C1A81-BE89-42C7-B036-7EA925AF0DE7}" presName="FourNodes_3" presStyleLbl="node1" presStyleIdx="2" presStyleCnt="4">
        <dgm:presLayoutVars>
          <dgm:bulletEnabled val="1"/>
        </dgm:presLayoutVars>
      </dgm:prSet>
      <dgm:spPr/>
    </dgm:pt>
    <dgm:pt modelId="{30DAD302-00A9-4F23-B156-FA179F81A4D3}" type="pres">
      <dgm:prSet presAssocID="{3A9C1A81-BE89-42C7-B036-7EA925AF0DE7}" presName="FourNodes_4" presStyleLbl="node1" presStyleIdx="3" presStyleCnt="4">
        <dgm:presLayoutVars>
          <dgm:bulletEnabled val="1"/>
        </dgm:presLayoutVars>
      </dgm:prSet>
      <dgm:spPr/>
    </dgm:pt>
    <dgm:pt modelId="{6F33E64E-91A2-4E4A-B7B3-4C355B937011}" type="pres">
      <dgm:prSet presAssocID="{3A9C1A81-BE89-42C7-B036-7EA925AF0DE7}" presName="FourConn_1-2" presStyleLbl="fgAccFollowNode1" presStyleIdx="0" presStyleCnt="3">
        <dgm:presLayoutVars>
          <dgm:bulletEnabled val="1"/>
        </dgm:presLayoutVars>
      </dgm:prSet>
      <dgm:spPr/>
    </dgm:pt>
    <dgm:pt modelId="{BD594876-6660-4713-86CF-DC2DAD4BD474}" type="pres">
      <dgm:prSet presAssocID="{3A9C1A81-BE89-42C7-B036-7EA925AF0DE7}" presName="FourConn_2-3" presStyleLbl="fgAccFollowNode1" presStyleIdx="1" presStyleCnt="3">
        <dgm:presLayoutVars>
          <dgm:bulletEnabled val="1"/>
        </dgm:presLayoutVars>
      </dgm:prSet>
      <dgm:spPr/>
    </dgm:pt>
    <dgm:pt modelId="{01EB5590-4F7D-4AAA-BCFB-C8CEB2EDD55E}" type="pres">
      <dgm:prSet presAssocID="{3A9C1A81-BE89-42C7-B036-7EA925AF0DE7}" presName="FourConn_3-4" presStyleLbl="fgAccFollowNode1" presStyleIdx="2" presStyleCnt="3">
        <dgm:presLayoutVars>
          <dgm:bulletEnabled val="1"/>
        </dgm:presLayoutVars>
      </dgm:prSet>
      <dgm:spPr/>
    </dgm:pt>
    <dgm:pt modelId="{0A6E8466-EEF3-42E3-8F29-E60211471116}" type="pres">
      <dgm:prSet presAssocID="{3A9C1A81-BE89-42C7-B036-7EA925AF0DE7}" presName="FourNodes_1_text" presStyleLbl="node1" presStyleIdx="3" presStyleCnt="4">
        <dgm:presLayoutVars>
          <dgm:bulletEnabled val="1"/>
        </dgm:presLayoutVars>
      </dgm:prSet>
      <dgm:spPr/>
    </dgm:pt>
    <dgm:pt modelId="{C1C0EEAB-5658-4AAA-986F-CF93F0201535}" type="pres">
      <dgm:prSet presAssocID="{3A9C1A81-BE89-42C7-B036-7EA925AF0DE7}" presName="FourNodes_2_text" presStyleLbl="node1" presStyleIdx="3" presStyleCnt="4">
        <dgm:presLayoutVars>
          <dgm:bulletEnabled val="1"/>
        </dgm:presLayoutVars>
      </dgm:prSet>
      <dgm:spPr/>
    </dgm:pt>
    <dgm:pt modelId="{83DAE3AC-0951-43A4-B827-06071BFC7F57}" type="pres">
      <dgm:prSet presAssocID="{3A9C1A81-BE89-42C7-B036-7EA925AF0DE7}" presName="FourNodes_3_text" presStyleLbl="node1" presStyleIdx="3" presStyleCnt="4">
        <dgm:presLayoutVars>
          <dgm:bulletEnabled val="1"/>
        </dgm:presLayoutVars>
      </dgm:prSet>
      <dgm:spPr/>
    </dgm:pt>
    <dgm:pt modelId="{527B8E79-18AD-496C-898F-E51D9EE7C76F}" type="pres">
      <dgm:prSet presAssocID="{3A9C1A81-BE89-42C7-B036-7EA925AF0DE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C2A3710-0460-4B64-80F2-F670731DA5BA}" srcId="{3A9C1A81-BE89-42C7-B036-7EA925AF0DE7}" destId="{F5142815-DD63-4661-887C-E68D9DD39F0C}" srcOrd="1" destOrd="0" parTransId="{90E104C9-DFB8-4E06-B273-B80CC39B5F76}" sibTransId="{C041EF03-4F7D-4D0A-A395-CA2E25F121C4}"/>
    <dgm:cxn modelId="{FB066618-55BD-478D-BFB0-E90A7A03CEC5}" type="presOf" srcId="{73D97B75-4FCD-4CE3-829F-360741BF6D5B}" destId="{F1B57AEA-22D1-4858-95C9-1FD879E3A2C3}" srcOrd="0" destOrd="0" presId="urn:microsoft.com/office/officeart/2005/8/layout/vProcess5"/>
    <dgm:cxn modelId="{E37AD522-E0DF-47FA-B2C6-64D997BF0AA2}" type="presOf" srcId="{F5142815-DD63-4661-887C-E68D9DD39F0C}" destId="{C1C0EEAB-5658-4AAA-986F-CF93F0201535}" srcOrd="1" destOrd="0" presId="urn:microsoft.com/office/officeart/2005/8/layout/vProcess5"/>
    <dgm:cxn modelId="{51079C23-329B-4013-B933-86E4E5594DA1}" type="presOf" srcId="{B4EB0015-A6CE-41B2-9168-D3BFA71AF5B0}" destId="{6F33E64E-91A2-4E4A-B7B3-4C355B937011}" srcOrd="0" destOrd="0" presId="urn:microsoft.com/office/officeart/2005/8/layout/vProcess5"/>
    <dgm:cxn modelId="{4DFB2F27-2349-402A-81A4-FA1D6B0F9ED2}" srcId="{3A9C1A81-BE89-42C7-B036-7EA925AF0DE7}" destId="{73D97B75-4FCD-4CE3-829F-360741BF6D5B}" srcOrd="0" destOrd="0" parTransId="{84EABC89-068C-47C7-8EBC-315F84B12869}" sibTransId="{B4EB0015-A6CE-41B2-9168-D3BFA71AF5B0}"/>
    <dgm:cxn modelId="{3187FF2E-D4BE-4B01-875B-E3D66CAE9B5A}" type="presOf" srcId="{73D97B75-4FCD-4CE3-829F-360741BF6D5B}" destId="{0A6E8466-EEF3-42E3-8F29-E60211471116}" srcOrd="1" destOrd="0" presId="urn:microsoft.com/office/officeart/2005/8/layout/vProcess5"/>
    <dgm:cxn modelId="{B0984039-9513-440C-865A-FF0E39CFDD6C}" srcId="{3A9C1A81-BE89-42C7-B036-7EA925AF0DE7}" destId="{333FA455-F556-4477-9518-F38D86AECA8E}" srcOrd="3" destOrd="0" parTransId="{A6B6CAB5-BECD-4091-8C3E-5CC97EB22A4F}" sibTransId="{F4ABB4ED-F1AE-4DFF-873F-CB7423930FFD}"/>
    <dgm:cxn modelId="{CF6B9F45-9C62-4666-BF43-5F97DAD94DEB}" type="presOf" srcId="{333FA455-F556-4477-9518-F38D86AECA8E}" destId="{527B8E79-18AD-496C-898F-E51D9EE7C76F}" srcOrd="1" destOrd="0" presId="urn:microsoft.com/office/officeart/2005/8/layout/vProcess5"/>
    <dgm:cxn modelId="{1D004752-2AC6-4FC4-9C23-B7AB5F004668}" srcId="{3A9C1A81-BE89-42C7-B036-7EA925AF0DE7}" destId="{38E23312-D3D8-42E1-AF5F-EC3E3EDDEC95}" srcOrd="2" destOrd="0" parTransId="{100F2D02-294C-4821-A5A7-BE4C36018ECC}" sibTransId="{235B6D1D-367E-44BC-9433-2194E36F3975}"/>
    <dgm:cxn modelId="{1EA1987F-6854-4AC8-B8D7-DB2A12FA1C12}" type="presOf" srcId="{C041EF03-4F7D-4D0A-A395-CA2E25F121C4}" destId="{BD594876-6660-4713-86CF-DC2DAD4BD474}" srcOrd="0" destOrd="0" presId="urn:microsoft.com/office/officeart/2005/8/layout/vProcess5"/>
    <dgm:cxn modelId="{28162684-88D3-4C57-B845-1B228C72AAB9}" type="presOf" srcId="{333FA455-F556-4477-9518-F38D86AECA8E}" destId="{30DAD302-00A9-4F23-B156-FA179F81A4D3}" srcOrd="0" destOrd="0" presId="urn:microsoft.com/office/officeart/2005/8/layout/vProcess5"/>
    <dgm:cxn modelId="{E41F9787-9C0D-4CEB-ABBA-B77E032D388A}" type="presOf" srcId="{38E23312-D3D8-42E1-AF5F-EC3E3EDDEC95}" destId="{83DAE3AC-0951-43A4-B827-06071BFC7F57}" srcOrd="1" destOrd="0" presId="urn:microsoft.com/office/officeart/2005/8/layout/vProcess5"/>
    <dgm:cxn modelId="{F9A77DAA-92A2-462A-8458-112FDC2463E0}" type="presOf" srcId="{38E23312-D3D8-42E1-AF5F-EC3E3EDDEC95}" destId="{CDABF2E8-6A5A-448E-91C3-231CC001FAF6}" srcOrd="0" destOrd="0" presId="urn:microsoft.com/office/officeart/2005/8/layout/vProcess5"/>
    <dgm:cxn modelId="{6F47B7D1-96DE-4F24-A1B5-D79AEC0107C5}" type="presOf" srcId="{3A9C1A81-BE89-42C7-B036-7EA925AF0DE7}" destId="{B55C97AB-FFAE-48F9-A846-0DA38AB6F838}" srcOrd="0" destOrd="0" presId="urn:microsoft.com/office/officeart/2005/8/layout/vProcess5"/>
    <dgm:cxn modelId="{DFD9EFD6-F9F8-46C9-A9E2-98D2614A0002}" type="presOf" srcId="{235B6D1D-367E-44BC-9433-2194E36F3975}" destId="{01EB5590-4F7D-4AAA-BCFB-C8CEB2EDD55E}" srcOrd="0" destOrd="0" presId="urn:microsoft.com/office/officeart/2005/8/layout/vProcess5"/>
    <dgm:cxn modelId="{D60B07DE-0C41-459C-90F5-A4494605C716}" type="presOf" srcId="{F5142815-DD63-4661-887C-E68D9DD39F0C}" destId="{417E6F7B-FA33-45E2-AF2E-7A190B1057CC}" srcOrd="0" destOrd="0" presId="urn:microsoft.com/office/officeart/2005/8/layout/vProcess5"/>
    <dgm:cxn modelId="{B77B8C34-B76C-44D3-95C2-E21A882C9CD6}" type="presParOf" srcId="{B55C97AB-FFAE-48F9-A846-0DA38AB6F838}" destId="{8CD252F6-1ADB-4210-A04E-5DAEFA66673F}" srcOrd="0" destOrd="0" presId="urn:microsoft.com/office/officeart/2005/8/layout/vProcess5"/>
    <dgm:cxn modelId="{7D56C999-979F-495F-8733-695F44A78878}" type="presParOf" srcId="{B55C97AB-FFAE-48F9-A846-0DA38AB6F838}" destId="{F1B57AEA-22D1-4858-95C9-1FD879E3A2C3}" srcOrd="1" destOrd="0" presId="urn:microsoft.com/office/officeart/2005/8/layout/vProcess5"/>
    <dgm:cxn modelId="{4624262F-B4E0-48F6-8905-6C7944FA7355}" type="presParOf" srcId="{B55C97AB-FFAE-48F9-A846-0DA38AB6F838}" destId="{417E6F7B-FA33-45E2-AF2E-7A190B1057CC}" srcOrd="2" destOrd="0" presId="urn:microsoft.com/office/officeart/2005/8/layout/vProcess5"/>
    <dgm:cxn modelId="{00D3B0FB-5B5C-4B9A-AC31-3473D4427F42}" type="presParOf" srcId="{B55C97AB-FFAE-48F9-A846-0DA38AB6F838}" destId="{CDABF2E8-6A5A-448E-91C3-231CC001FAF6}" srcOrd="3" destOrd="0" presId="urn:microsoft.com/office/officeart/2005/8/layout/vProcess5"/>
    <dgm:cxn modelId="{C69C2665-4DB9-43DF-8B96-3D8F0CDB8FBA}" type="presParOf" srcId="{B55C97AB-FFAE-48F9-A846-0DA38AB6F838}" destId="{30DAD302-00A9-4F23-B156-FA179F81A4D3}" srcOrd="4" destOrd="0" presId="urn:microsoft.com/office/officeart/2005/8/layout/vProcess5"/>
    <dgm:cxn modelId="{8F9305A8-024A-4322-9492-D2199529C002}" type="presParOf" srcId="{B55C97AB-FFAE-48F9-A846-0DA38AB6F838}" destId="{6F33E64E-91A2-4E4A-B7B3-4C355B937011}" srcOrd="5" destOrd="0" presId="urn:microsoft.com/office/officeart/2005/8/layout/vProcess5"/>
    <dgm:cxn modelId="{1B37C6DC-D587-4060-9DEF-1314B36BB55C}" type="presParOf" srcId="{B55C97AB-FFAE-48F9-A846-0DA38AB6F838}" destId="{BD594876-6660-4713-86CF-DC2DAD4BD474}" srcOrd="6" destOrd="0" presId="urn:microsoft.com/office/officeart/2005/8/layout/vProcess5"/>
    <dgm:cxn modelId="{DBF28617-B422-4E42-A6C0-34E2CE27DCA3}" type="presParOf" srcId="{B55C97AB-FFAE-48F9-A846-0DA38AB6F838}" destId="{01EB5590-4F7D-4AAA-BCFB-C8CEB2EDD55E}" srcOrd="7" destOrd="0" presId="urn:microsoft.com/office/officeart/2005/8/layout/vProcess5"/>
    <dgm:cxn modelId="{970EC6B4-BBF4-44B7-9E6F-A41F42C9B617}" type="presParOf" srcId="{B55C97AB-FFAE-48F9-A846-0DA38AB6F838}" destId="{0A6E8466-EEF3-42E3-8F29-E60211471116}" srcOrd="8" destOrd="0" presId="urn:microsoft.com/office/officeart/2005/8/layout/vProcess5"/>
    <dgm:cxn modelId="{BA2E67DC-D328-4402-9048-9C62D9D6FC54}" type="presParOf" srcId="{B55C97AB-FFAE-48F9-A846-0DA38AB6F838}" destId="{C1C0EEAB-5658-4AAA-986F-CF93F0201535}" srcOrd="9" destOrd="0" presId="urn:microsoft.com/office/officeart/2005/8/layout/vProcess5"/>
    <dgm:cxn modelId="{8268CCE6-D86A-4AF3-94C2-4AFBF9CCA461}" type="presParOf" srcId="{B55C97AB-FFAE-48F9-A846-0DA38AB6F838}" destId="{83DAE3AC-0951-43A4-B827-06071BFC7F57}" srcOrd="10" destOrd="0" presId="urn:microsoft.com/office/officeart/2005/8/layout/vProcess5"/>
    <dgm:cxn modelId="{68978DBF-3EEE-4CAE-BEB1-13B7E0560DCA}" type="presParOf" srcId="{B55C97AB-FFAE-48F9-A846-0DA38AB6F838}" destId="{527B8E79-18AD-496C-898F-E51D9EE7C76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F4A1F4-007D-485D-B3B0-E9FF42C62C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801ECBE-AA64-4017-8655-AC4BAF91282F}">
      <dgm:prSet/>
      <dgm:spPr/>
      <dgm:t>
        <a:bodyPr/>
        <a:lstStyle/>
        <a:p>
          <a:r>
            <a:rPr lang="en-GB"/>
            <a:t>Previous  experience working as a Healthcare Assistant Support Worker or within a patient facing  healthcare environment </a:t>
          </a:r>
          <a:endParaRPr lang="en-US"/>
        </a:p>
      </dgm:t>
    </dgm:pt>
    <dgm:pt modelId="{AA8C0070-234C-4F9C-AE8D-2A14B7356923}" type="parTrans" cxnId="{58D8C7B4-CC59-44CC-BA0D-74B1FBB72E81}">
      <dgm:prSet/>
      <dgm:spPr/>
      <dgm:t>
        <a:bodyPr/>
        <a:lstStyle/>
        <a:p>
          <a:endParaRPr lang="en-US"/>
        </a:p>
      </dgm:t>
    </dgm:pt>
    <dgm:pt modelId="{BA077C86-0EFE-4185-A124-E51E3FA8BC21}" type="sibTrans" cxnId="{58D8C7B4-CC59-44CC-BA0D-74B1FBB72E81}">
      <dgm:prSet/>
      <dgm:spPr/>
      <dgm:t>
        <a:bodyPr/>
        <a:lstStyle/>
        <a:p>
          <a:endParaRPr lang="en-US"/>
        </a:p>
      </dgm:t>
    </dgm:pt>
    <dgm:pt modelId="{EFC5C214-4216-442A-A5D6-8EBFD354D4AF}">
      <dgm:prSet/>
      <dgm:spPr/>
      <dgm:t>
        <a:bodyPr/>
        <a:lstStyle/>
        <a:p>
          <a:r>
            <a:rPr lang="en-GB"/>
            <a:t>Good communication and interpersonal skills </a:t>
          </a:r>
          <a:endParaRPr lang="en-US"/>
        </a:p>
      </dgm:t>
    </dgm:pt>
    <dgm:pt modelId="{E2190C1E-9338-4A49-86C6-1047ED340138}" type="parTrans" cxnId="{2BA56AF8-CD4D-4147-9F2D-C40DD47E6A65}">
      <dgm:prSet/>
      <dgm:spPr/>
      <dgm:t>
        <a:bodyPr/>
        <a:lstStyle/>
        <a:p>
          <a:endParaRPr lang="en-US"/>
        </a:p>
      </dgm:t>
    </dgm:pt>
    <dgm:pt modelId="{4DDEFCD4-ECCA-4363-B13F-5C9EF4336517}" type="sibTrans" cxnId="{2BA56AF8-CD4D-4147-9F2D-C40DD47E6A65}">
      <dgm:prSet/>
      <dgm:spPr/>
      <dgm:t>
        <a:bodyPr/>
        <a:lstStyle/>
        <a:p>
          <a:endParaRPr lang="en-US"/>
        </a:p>
      </dgm:t>
    </dgm:pt>
    <dgm:pt modelId="{AFB63E6B-23F3-4535-AFE8-EF8318AC312E}">
      <dgm:prSet/>
      <dgm:spPr/>
      <dgm:t>
        <a:bodyPr/>
        <a:lstStyle/>
        <a:p>
          <a:r>
            <a:rPr lang="en-GB"/>
            <a:t>Ability to  work effectively as apart of a multidisciplinary team </a:t>
          </a:r>
          <a:endParaRPr lang="en-US"/>
        </a:p>
      </dgm:t>
    </dgm:pt>
    <dgm:pt modelId="{48ED4B87-2280-4A4D-867A-FA3A9F360F84}" type="parTrans" cxnId="{8310E999-319C-4EC1-A626-BC4DAA0D3FE9}">
      <dgm:prSet/>
      <dgm:spPr/>
      <dgm:t>
        <a:bodyPr/>
        <a:lstStyle/>
        <a:p>
          <a:endParaRPr lang="en-US"/>
        </a:p>
      </dgm:t>
    </dgm:pt>
    <dgm:pt modelId="{FC30E704-9EB9-4E3D-A308-FE526335AB96}" type="sibTrans" cxnId="{8310E999-319C-4EC1-A626-BC4DAA0D3FE9}">
      <dgm:prSet/>
      <dgm:spPr/>
      <dgm:t>
        <a:bodyPr/>
        <a:lstStyle/>
        <a:p>
          <a:endParaRPr lang="en-US"/>
        </a:p>
      </dgm:t>
    </dgm:pt>
    <dgm:pt modelId="{5E783F47-3FE9-417D-AE45-FB2AA433836D}">
      <dgm:prSet/>
      <dgm:spPr/>
      <dgm:t>
        <a:bodyPr/>
        <a:lstStyle/>
        <a:p>
          <a:r>
            <a:rPr lang="en-GB"/>
            <a:t>Basic IT skills and experience of maintain accurate records </a:t>
          </a:r>
          <a:endParaRPr lang="en-US"/>
        </a:p>
      </dgm:t>
    </dgm:pt>
    <dgm:pt modelId="{8DE555EF-EDDE-4710-80D1-8652C41A2E12}" type="parTrans" cxnId="{B72F27E9-47D1-44E2-8BC0-6068802ACE0E}">
      <dgm:prSet/>
      <dgm:spPr/>
      <dgm:t>
        <a:bodyPr/>
        <a:lstStyle/>
        <a:p>
          <a:endParaRPr lang="en-US"/>
        </a:p>
      </dgm:t>
    </dgm:pt>
    <dgm:pt modelId="{9403F6BD-4A5F-4E45-8330-E3F7AAB4E562}" type="sibTrans" cxnId="{B72F27E9-47D1-44E2-8BC0-6068802ACE0E}">
      <dgm:prSet/>
      <dgm:spPr/>
      <dgm:t>
        <a:bodyPr/>
        <a:lstStyle/>
        <a:p>
          <a:endParaRPr lang="en-US"/>
        </a:p>
      </dgm:t>
    </dgm:pt>
    <dgm:pt modelId="{FBA780E9-6576-4AEB-B603-502DA1E4BFBA}">
      <dgm:prSet/>
      <dgm:spPr/>
      <dgm:t>
        <a:bodyPr/>
        <a:lstStyle/>
        <a:p>
          <a:r>
            <a:rPr lang="en-GB"/>
            <a:t>Flexible approach to working across outpatient   clinics and sites as required</a:t>
          </a:r>
          <a:endParaRPr lang="en-US"/>
        </a:p>
      </dgm:t>
    </dgm:pt>
    <dgm:pt modelId="{241CE5A1-CF17-4C61-9AAC-779B9C2FAA92}" type="parTrans" cxnId="{573AA129-2AB6-44AB-A8F4-E314DE5A0411}">
      <dgm:prSet/>
      <dgm:spPr/>
      <dgm:t>
        <a:bodyPr/>
        <a:lstStyle/>
        <a:p>
          <a:endParaRPr lang="en-US"/>
        </a:p>
      </dgm:t>
    </dgm:pt>
    <dgm:pt modelId="{8AD2A591-2AEF-41D1-9D8C-521AA7F9DC66}" type="sibTrans" cxnId="{573AA129-2AB6-44AB-A8F4-E314DE5A0411}">
      <dgm:prSet/>
      <dgm:spPr/>
      <dgm:t>
        <a:bodyPr/>
        <a:lstStyle/>
        <a:p>
          <a:endParaRPr lang="en-US"/>
        </a:p>
      </dgm:t>
    </dgm:pt>
    <dgm:pt modelId="{85270619-01DA-45D4-BF7A-22868F30F5EC}">
      <dgm:prSet/>
      <dgm:spPr/>
      <dgm:t>
        <a:bodyPr/>
        <a:lstStyle/>
        <a:p>
          <a:r>
            <a:rPr lang="en-GB"/>
            <a:t>Knowledge of infection prevention and control practices.</a:t>
          </a:r>
          <a:endParaRPr lang="en-US"/>
        </a:p>
      </dgm:t>
    </dgm:pt>
    <dgm:pt modelId="{05E52343-AC37-4AED-8630-34FBB3080989}" type="parTrans" cxnId="{E7794074-E7BA-44B6-90BA-86A0936713C3}">
      <dgm:prSet/>
      <dgm:spPr/>
      <dgm:t>
        <a:bodyPr/>
        <a:lstStyle/>
        <a:p>
          <a:endParaRPr lang="en-US"/>
        </a:p>
      </dgm:t>
    </dgm:pt>
    <dgm:pt modelId="{F3316768-A83E-4414-B9BF-1C3B994C69B4}" type="sibTrans" cxnId="{E7794074-E7BA-44B6-90BA-86A0936713C3}">
      <dgm:prSet/>
      <dgm:spPr/>
      <dgm:t>
        <a:bodyPr/>
        <a:lstStyle/>
        <a:p>
          <a:endParaRPr lang="en-US"/>
        </a:p>
      </dgm:t>
    </dgm:pt>
    <dgm:pt modelId="{5804E9DE-7947-40E6-BB0A-BC2A8C3BFA09}" type="pres">
      <dgm:prSet presAssocID="{ABF4A1F4-007D-485D-B3B0-E9FF42C62CE1}" presName="root" presStyleCnt="0">
        <dgm:presLayoutVars>
          <dgm:dir/>
          <dgm:resizeHandles val="exact"/>
        </dgm:presLayoutVars>
      </dgm:prSet>
      <dgm:spPr/>
    </dgm:pt>
    <dgm:pt modelId="{037531F0-1CFE-4A19-81A7-7A06F99AEFE2}" type="pres">
      <dgm:prSet presAssocID="{A801ECBE-AA64-4017-8655-AC4BAF91282F}" presName="compNode" presStyleCnt="0"/>
      <dgm:spPr/>
    </dgm:pt>
    <dgm:pt modelId="{FACD691D-22DD-4609-A490-8AAEFBC7DDF7}" type="pres">
      <dgm:prSet presAssocID="{A801ECBE-AA64-4017-8655-AC4BAF91282F}" presName="bgRect" presStyleLbl="bgShp" presStyleIdx="0" presStyleCnt="6"/>
      <dgm:spPr/>
    </dgm:pt>
    <dgm:pt modelId="{2861288B-251D-4AA9-B8D1-333BC72C5DFD}" type="pres">
      <dgm:prSet presAssocID="{A801ECBE-AA64-4017-8655-AC4BAF91282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BEE973D-EF51-41F2-B467-DD4A19D52686}" type="pres">
      <dgm:prSet presAssocID="{A801ECBE-AA64-4017-8655-AC4BAF91282F}" presName="spaceRect" presStyleCnt="0"/>
      <dgm:spPr/>
    </dgm:pt>
    <dgm:pt modelId="{96BE4FD1-37A9-4B57-9F8A-9D72BC6ACA4D}" type="pres">
      <dgm:prSet presAssocID="{A801ECBE-AA64-4017-8655-AC4BAF91282F}" presName="parTx" presStyleLbl="revTx" presStyleIdx="0" presStyleCnt="6">
        <dgm:presLayoutVars>
          <dgm:chMax val="0"/>
          <dgm:chPref val="0"/>
        </dgm:presLayoutVars>
      </dgm:prSet>
      <dgm:spPr/>
    </dgm:pt>
    <dgm:pt modelId="{E58F4A56-F67E-497B-8335-E2F3FF4ACA85}" type="pres">
      <dgm:prSet presAssocID="{BA077C86-0EFE-4185-A124-E51E3FA8BC21}" presName="sibTrans" presStyleCnt="0"/>
      <dgm:spPr/>
    </dgm:pt>
    <dgm:pt modelId="{7B945A4F-B18C-4AB1-AE61-F75EF655B787}" type="pres">
      <dgm:prSet presAssocID="{EFC5C214-4216-442A-A5D6-8EBFD354D4AF}" presName="compNode" presStyleCnt="0"/>
      <dgm:spPr/>
    </dgm:pt>
    <dgm:pt modelId="{2C09E2ED-8403-46BD-BCCE-9D5A539FB598}" type="pres">
      <dgm:prSet presAssocID="{EFC5C214-4216-442A-A5D6-8EBFD354D4AF}" presName="bgRect" presStyleLbl="bgShp" presStyleIdx="1" presStyleCnt="6"/>
      <dgm:spPr/>
    </dgm:pt>
    <dgm:pt modelId="{F9BC965A-1568-4EF2-A9C9-D41FE03A8472}" type="pres">
      <dgm:prSet presAssocID="{EFC5C214-4216-442A-A5D6-8EBFD354D4AF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97ADA2D-45FB-479F-9742-6F2D1D639789}" type="pres">
      <dgm:prSet presAssocID="{EFC5C214-4216-442A-A5D6-8EBFD354D4AF}" presName="spaceRect" presStyleCnt="0"/>
      <dgm:spPr/>
    </dgm:pt>
    <dgm:pt modelId="{93390A4E-79EF-461B-B1A7-22249EBCCDE5}" type="pres">
      <dgm:prSet presAssocID="{EFC5C214-4216-442A-A5D6-8EBFD354D4AF}" presName="parTx" presStyleLbl="revTx" presStyleIdx="1" presStyleCnt="6">
        <dgm:presLayoutVars>
          <dgm:chMax val="0"/>
          <dgm:chPref val="0"/>
        </dgm:presLayoutVars>
      </dgm:prSet>
      <dgm:spPr/>
    </dgm:pt>
    <dgm:pt modelId="{29A938DF-E4D4-4A56-ABAC-1D3AC32AF955}" type="pres">
      <dgm:prSet presAssocID="{4DDEFCD4-ECCA-4363-B13F-5C9EF4336517}" presName="sibTrans" presStyleCnt="0"/>
      <dgm:spPr/>
    </dgm:pt>
    <dgm:pt modelId="{1337AECF-1B97-4CD3-8FF5-495DF5009172}" type="pres">
      <dgm:prSet presAssocID="{AFB63E6B-23F3-4535-AFE8-EF8318AC312E}" presName="compNode" presStyleCnt="0"/>
      <dgm:spPr/>
    </dgm:pt>
    <dgm:pt modelId="{568A72CF-C814-48FC-ADFE-FCBA3808E5EA}" type="pres">
      <dgm:prSet presAssocID="{AFB63E6B-23F3-4535-AFE8-EF8318AC312E}" presName="bgRect" presStyleLbl="bgShp" presStyleIdx="2" presStyleCnt="6"/>
      <dgm:spPr/>
    </dgm:pt>
    <dgm:pt modelId="{BA31EEC8-6FC3-41C2-AF50-2A1294478326}" type="pres">
      <dgm:prSet presAssocID="{AFB63E6B-23F3-4535-AFE8-EF8318AC312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C5497E7-5715-4B44-A2CD-B9EC580275F1}" type="pres">
      <dgm:prSet presAssocID="{AFB63E6B-23F3-4535-AFE8-EF8318AC312E}" presName="spaceRect" presStyleCnt="0"/>
      <dgm:spPr/>
    </dgm:pt>
    <dgm:pt modelId="{9C17A04F-9422-41BA-82EF-0563AFE47317}" type="pres">
      <dgm:prSet presAssocID="{AFB63E6B-23F3-4535-AFE8-EF8318AC312E}" presName="parTx" presStyleLbl="revTx" presStyleIdx="2" presStyleCnt="6">
        <dgm:presLayoutVars>
          <dgm:chMax val="0"/>
          <dgm:chPref val="0"/>
        </dgm:presLayoutVars>
      </dgm:prSet>
      <dgm:spPr/>
    </dgm:pt>
    <dgm:pt modelId="{365A5EC0-C9B9-4FD1-A3C6-C25F67991178}" type="pres">
      <dgm:prSet presAssocID="{FC30E704-9EB9-4E3D-A308-FE526335AB96}" presName="sibTrans" presStyleCnt="0"/>
      <dgm:spPr/>
    </dgm:pt>
    <dgm:pt modelId="{FFD3E06F-FE5F-4667-812A-3F837A7FE5B2}" type="pres">
      <dgm:prSet presAssocID="{5E783F47-3FE9-417D-AE45-FB2AA433836D}" presName="compNode" presStyleCnt="0"/>
      <dgm:spPr/>
    </dgm:pt>
    <dgm:pt modelId="{0A892C90-1255-43B1-9680-5FA6AD48DCCC}" type="pres">
      <dgm:prSet presAssocID="{5E783F47-3FE9-417D-AE45-FB2AA433836D}" presName="bgRect" presStyleLbl="bgShp" presStyleIdx="3" presStyleCnt="6"/>
      <dgm:spPr/>
    </dgm:pt>
    <dgm:pt modelId="{88491BEF-0964-47C8-BA19-BE174012A899}" type="pres">
      <dgm:prSet presAssocID="{5E783F47-3FE9-417D-AE45-FB2AA433836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A6EC0B5-84D7-4D51-9264-EAF095F264FC}" type="pres">
      <dgm:prSet presAssocID="{5E783F47-3FE9-417D-AE45-FB2AA433836D}" presName="spaceRect" presStyleCnt="0"/>
      <dgm:spPr/>
    </dgm:pt>
    <dgm:pt modelId="{7612F6BE-8D9B-4736-B53C-390A28B04AA1}" type="pres">
      <dgm:prSet presAssocID="{5E783F47-3FE9-417D-AE45-FB2AA433836D}" presName="parTx" presStyleLbl="revTx" presStyleIdx="3" presStyleCnt="6">
        <dgm:presLayoutVars>
          <dgm:chMax val="0"/>
          <dgm:chPref val="0"/>
        </dgm:presLayoutVars>
      </dgm:prSet>
      <dgm:spPr/>
    </dgm:pt>
    <dgm:pt modelId="{DCC0FA78-5B28-41C6-B352-0C54AB7691EE}" type="pres">
      <dgm:prSet presAssocID="{9403F6BD-4A5F-4E45-8330-E3F7AAB4E562}" presName="sibTrans" presStyleCnt="0"/>
      <dgm:spPr/>
    </dgm:pt>
    <dgm:pt modelId="{21828B38-0B8A-4C8C-B6A7-F9D47D36BD34}" type="pres">
      <dgm:prSet presAssocID="{FBA780E9-6576-4AEB-B603-502DA1E4BFBA}" presName="compNode" presStyleCnt="0"/>
      <dgm:spPr/>
    </dgm:pt>
    <dgm:pt modelId="{A7FD91B6-6DFA-470F-AE06-4FA31163B5BE}" type="pres">
      <dgm:prSet presAssocID="{FBA780E9-6576-4AEB-B603-502DA1E4BFBA}" presName="bgRect" presStyleLbl="bgShp" presStyleIdx="4" presStyleCnt="6"/>
      <dgm:spPr/>
    </dgm:pt>
    <dgm:pt modelId="{46D9A1E8-0003-4427-997E-1D34BE5BD656}" type="pres">
      <dgm:prSet presAssocID="{FBA780E9-6576-4AEB-B603-502DA1E4BFB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03D87010-EB16-4D65-BD6F-174BAF96AB8A}" type="pres">
      <dgm:prSet presAssocID="{FBA780E9-6576-4AEB-B603-502DA1E4BFBA}" presName="spaceRect" presStyleCnt="0"/>
      <dgm:spPr/>
    </dgm:pt>
    <dgm:pt modelId="{1AE11A6A-1CF8-46B2-BD31-17611DBB7AC0}" type="pres">
      <dgm:prSet presAssocID="{FBA780E9-6576-4AEB-B603-502DA1E4BFBA}" presName="parTx" presStyleLbl="revTx" presStyleIdx="4" presStyleCnt="6">
        <dgm:presLayoutVars>
          <dgm:chMax val="0"/>
          <dgm:chPref val="0"/>
        </dgm:presLayoutVars>
      </dgm:prSet>
      <dgm:spPr/>
    </dgm:pt>
    <dgm:pt modelId="{4FE82464-A9A5-425D-96F5-7BCC01FAC7FB}" type="pres">
      <dgm:prSet presAssocID="{8AD2A591-2AEF-41D1-9D8C-521AA7F9DC66}" presName="sibTrans" presStyleCnt="0"/>
      <dgm:spPr/>
    </dgm:pt>
    <dgm:pt modelId="{78D7A4B3-B8C2-4CA8-87F3-58DF53148870}" type="pres">
      <dgm:prSet presAssocID="{85270619-01DA-45D4-BF7A-22868F30F5EC}" presName="compNode" presStyleCnt="0"/>
      <dgm:spPr/>
    </dgm:pt>
    <dgm:pt modelId="{38AE0691-CD3C-4A10-B754-44376DA7CDC8}" type="pres">
      <dgm:prSet presAssocID="{85270619-01DA-45D4-BF7A-22868F30F5EC}" presName="bgRect" presStyleLbl="bgShp" presStyleIdx="5" presStyleCnt="6"/>
      <dgm:spPr/>
    </dgm:pt>
    <dgm:pt modelId="{C003A034-E138-46C4-9C9A-763E3863011D}" type="pres">
      <dgm:prSet presAssocID="{85270619-01DA-45D4-BF7A-22868F30F5EC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29DAC073-F2F8-4D5B-B28C-01FAB37A6871}" type="pres">
      <dgm:prSet presAssocID="{85270619-01DA-45D4-BF7A-22868F30F5EC}" presName="spaceRect" presStyleCnt="0"/>
      <dgm:spPr/>
    </dgm:pt>
    <dgm:pt modelId="{4E14CB92-87AB-40F4-8177-312CD1A0F15F}" type="pres">
      <dgm:prSet presAssocID="{85270619-01DA-45D4-BF7A-22868F30F5E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190BF0C-8C33-4C3C-8754-AF396EED09F3}" type="presOf" srcId="{AFB63E6B-23F3-4535-AFE8-EF8318AC312E}" destId="{9C17A04F-9422-41BA-82EF-0563AFE47317}" srcOrd="0" destOrd="0" presId="urn:microsoft.com/office/officeart/2018/2/layout/IconVerticalSolidList"/>
    <dgm:cxn modelId="{FB491615-0F37-4228-9151-D756E3FB478F}" type="presOf" srcId="{ABF4A1F4-007D-485D-B3B0-E9FF42C62CE1}" destId="{5804E9DE-7947-40E6-BB0A-BC2A8C3BFA09}" srcOrd="0" destOrd="0" presId="urn:microsoft.com/office/officeart/2018/2/layout/IconVerticalSolidList"/>
    <dgm:cxn modelId="{573AA129-2AB6-44AB-A8F4-E314DE5A0411}" srcId="{ABF4A1F4-007D-485D-B3B0-E9FF42C62CE1}" destId="{FBA780E9-6576-4AEB-B603-502DA1E4BFBA}" srcOrd="4" destOrd="0" parTransId="{241CE5A1-CF17-4C61-9AAC-779B9C2FAA92}" sibTransId="{8AD2A591-2AEF-41D1-9D8C-521AA7F9DC66}"/>
    <dgm:cxn modelId="{C35D3350-7FB5-4EAE-89D3-363AC092787D}" type="presOf" srcId="{5E783F47-3FE9-417D-AE45-FB2AA433836D}" destId="{7612F6BE-8D9B-4736-B53C-390A28B04AA1}" srcOrd="0" destOrd="0" presId="urn:microsoft.com/office/officeart/2018/2/layout/IconVerticalSolidList"/>
    <dgm:cxn modelId="{E7794074-E7BA-44B6-90BA-86A0936713C3}" srcId="{ABF4A1F4-007D-485D-B3B0-E9FF42C62CE1}" destId="{85270619-01DA-45D4-BF7A-22868F30F5EC}" srcOrd="5" destOrd="0" parTransId="{05E52343-AC37-4AED-8630-34FBB3080989}" sibTransId="{F3316768-A83E-4414-B9BF-1C3B994C69B4}"/>
    <dgm:cxn modelId="{8310E999-319C-4EC1-A626-BC4DAA0D3FE9}" srcId="{ABF4A1F4-007D-485D-B3B0-E9FF42C62CE1}" destId="{AFB63E6B-23F3-4535-AFE8-EF8318AC312E}" srcOrd="2" destOrd="0" parTransId="{48ED4B87-2280-4A4D-867A-FA3A9F360F84}" sibTransId="{FC30E704-9EB9-4E3D-A308-FE526335AB96}"/>
    <dgm:cxn modelId="{58D8C7B4-CC59-44CC-BA0D-74B1FBB72E81}" srcId="{ABF4A1F4-007D-485D-B3B0-E9FF42C62CE1}" destId="{A801ECBE-AA64-4017-8655-AC4BAF91282F}" srcOrd="0" destOrd="0" parTransId="{AA8C0070-234C-4F9C-AE8D-2A14B7356923}" sibTransId="{BA077C86-0EFE-4185-A124-E51E3FA8BC21}"/>
    <dgm:cxn modelId="{B37393D3-7D06-4E1C-8AA6-91CFBE276C07}" type="presOf" srcId="{85270619-01DA-45D4-BF7A-22868F30F5EC}" destId="{4E14CB92-87AB-40F4-8177-312CD1A0F15F}" srcOrd="0" destOrd="0" presId="urn:microsoft.com/office/officeart/2018/2/layout/IconVerticalSolidList"/>
    <dgm:cxn modelId="{E0DFACDF-5117-43B6-8885-B30CF050B705}" type="presOf" srcId="{FBA780E9-6576-4AEB-B603-502DA1E4BFBA}" destId="{1AE11A6A-1CF8-46B2-BD31-17611DBB7AC0}" srcOrd="0" destOrd="0" presId="urn:microsoft.com/office/officeart/2018/2/layout/IconVerticalSolidList"/>
    <dgm:cxn modelId="{B72F27E9-47D1-44E2-8BC0-6068802ACE0E}" srcId="{ABF4A1F4-007D-485D-B3B0-E9FF42C62CE1}" destId="{5E783F47-3FE9-417D-AE45-FB2AA433836D}" srcOrd="3" destOrd="0" parTransId="{8DE555EF-EDDE-4710-80D1-8652C41A2E12}" sibTransId="{9403F6BD-4A5F-4E45-8330-E3F7AAB4E562}"/>
    <dgm:cxn modelId="{60A507EB-2462-46C9-8E36-AEA2B32F74D6}" type="presOf" srcId="{A801ECBE-AA64-4017-8655-AC4BAF91282F}" destId="{96BE4FD1-37A9-4B57-9F8A-9D72BC6ACA4D}" srcOrd="0" destOrd="0" presId="urn:microsoft.com/office/officeart/2018/2/layout/IconVerticalSolidList"/>
    <dgm:cxn modelId="{2BA56AF8-CD4D-4147-9F2D-C40DD47E6A65}" srcId="{ABF4A1F4-007D-485D-B3B0-E9FF42C62CE1}" destId="{EFC5C214-4216-442A-A5D6-8EBFD354D4AF}" srcOrd="1" destOrd="0" parTransId="{E2190C1E-9338-4A49-86C6-1047ED340138}" sibTransId="{4DDEFCD4-ECCA-4363-B13F-5C9EF4336517}"/>
    <dgm:cxn modelId="{C1249AFA-CF60-4DBE-920E-54E600F2F832}" type="presOf" srcId="{EFC5C214-4216-442A-A5D6-8EBFD354D4AF}" destId="{93390A4E-79EF-461B-B1A7-22249EBCCDE5}" srcOrd="0" destOrd="0" presId="urn:microsoft.com/office/officeart/2018/2/layout/IconVerticalSolidList"/>
    <dgm:cxn modelId="{89BD287A-DD03-4085-8B0F-A8A9A1F12DD8}" type="presParOf" srcId="{5804E9DE-7947-40E6-BB0A-BC2A8C3BFA09}" destId="{037531F0-1CFE-4A19-81A7-7A06F99AEFE2}" srcOrd="0" destOrd="0" presId="urn:microsoft.com/office/officeart/2018/2/layout/IconVerticalSolidList"/>
    <dgm:cxn modelId="{8903495B-9A13-45C1-AB07-549C90A52B2E}" type="presParOf" srcId="{037531F0-1CFE-4A19-81A7-7A06F99AEFE2}" destId="{FACD691D-22DD-4609-A490-8AAEFBC7DDF7}" srcOrd="0" destOrd="0" presId="urn:microsoft.com/office/officeart/2018/2/layout/IconVerticalSolidList"/>
    <dgm:cxn modelId="{6E161275-8FA6-48CC-895F-790032295A02}" type="presParOf" srcId="{037531F0-1CFE-4A19-81A7-7A06F99AEFE2}" destId="{2861288B-251D-4AA9-B8D1-333BC72C5DFD}" srcOrd="1" destOrd="0" presId="urn:microsoft.com/office/officeart/2018/2/layout/IconVerticalSolidList"/>
    <dgm:cxn modelId="{2D63B880-C5E8-467D-9F68-D9EAC2823011}" type="presParOf" srcId="{037531F0-1CFE-4A19-81A7-7A06F99AEFE2}" destId="{FBEE973D-EF51-41F2-B467-DD4A19D52686}" srcOrd="2" destOrd="0" presId="urn:microsoft.com/office/officeart/2018/2/layout/IconVerticalSolidList"/>
    <dgm:cxn modelId="{28C0A390-F28A-49A9-8B3A-3EF3D762AB91}" type="presParOf" srcId="{037531F0-1CFE-4A19-81A7-7A06F99AEFE2}" destId="{96BE4FD1-37A9-4B57-9F8A-9D72BC6ACA4D}" srcOrd="3" destOrd="0" presId="urn:microsoft.com/office/officeart/2018/2/layout/IconVerticalSolidList"/>
    <dgm:cxn modelId="{6B1E5F40-BB9D-4921-9D3B-B01B1A31C0CC}" type="presParOf" srcId="{5804E9DE-7947-40E6-BB0A-BC2A8C3BFA09}" destId="{E58F4A56-F67E-497B-8335-E2F3FF4ACA85}" srcOrd="1" destOrd="0" presId="urn:microsoft.com/office/officeart/2018/2/layout/IconVerticalSolidList"/>
    <dgm:cxn modelId="{A0E1C735-287F-4C47-9400-1958DE79E20D}" type="presParOf" srcId="{5804E9DE-7947-40E6-BB0A-BC2A8C3BFA09}" destId="{7B945A4F-B18C-4AB1-AE61-F75EF655B787}" srcOrd="2" destOrd="0" presId="urn:microsoft.com/office/officeart/2018/2/layout/IconVerticalSolidList"/>
    <dgm:cxn modelId="{4B048031-3BDA-4E3A-94EA-C12023CBC016}" type="presParOf" srcId="{7B945A4F-B18C-4AB1-AE61-F75EF655B787}" destId="{2C09E2ED-8403-46BD-BCCE-9D5A539FB598}" srcOrd="0" destOrd="0" presId="urn:microsoft.com/office/officeart/2018/2/layout/IconVerticalSolidList"/>
    <dgm:cxn modelId="{B73196E5-FBE7-4CC8-8513-BBD9D822A886}" type="presParOf" srcId="{7B945A4F-B18C-4AB1-AE61-F75EF655B787}" destId="{F9BC965A-1568-4EF2-A9C9-D41FE03A8472}" srcOrd="1" destOrd="0" presId="urn:microsoft.com/office/officeart/2018/2/layout/IconVerticalSolidList"/>
    <dgm:cxn modelId="{D6E70C31-E5D9-42D2-B78A-C91E3197F8AF}" type="presParOf" srcId="{7B945A4F-B18C-4AB1-AE61-F75EF655B787}" destId="{197ADA2D-45FB-479F-9742-6F2D1D639789}" srcOrd="2" destOrd="0" presId="urn:microsoft.com/office/officeart/2018/2/layout/IconVerticalSolidList"/>
    <dgm:cxn modelId="{A1AED1DC-9EC7-4EC6-AD01-08B0540999C3}" type="presParOf" srcId="{7B945A4F-B18C-4AB1-AE61-F75EF655B787}" destId="{93390A4E-79EF-461B-B1A7-22249EBCCDE5}" srcOrd="3" destOrd="0" presId="urn:microsoft.com/office/officeart/2018/2/layout/IconVerticalSolidList"/>
    <dgm:cxn modelId="{5241A3B4-CBB0-4F31-8F1C-40B05D4C049D}" type="presParOf" srcId="{5804E9DE-7947-40E6-BB0A-BC2A8C3BFA09}" destId="{29A938DF-E4D4-4A56-ABAC-1D3AC32AF955}" srcOrd="3" destOrd="0" presId="urn:microsoft.com/office/officeart/2018/2/layout/IconVerticalSolidList"/>
    <dgm:cxn modelId="{49E13E54-F24B-4AE0-BB35-FE87B61457E8}" type="presParOf" srcId="{5804E9DE-7947-40E6-BB0A-BC2A8C3BFA09}" destId="{1337AECF-1B97-4CD3-8FF5-495DF5009172}" srcOrd="4" destOrd="0" presId="urn:microsoft.com/office/officeart/2018/2/layout/IconVerticalSolidList"/>
    <dgm:cxn modelId="{11FC08AA-F981-45AC-9E02-EC5570FAB6F5}" type="presParOf" srcId="{1337AECF-1B97-4CD3-8FF5-495DF5009172}" destId="{568A72CF-C814-48FC-ADFE-FCBA3808E5EA}" srcOrd="0" destOrd="0" presId="urn:microsoft.com/office/officeart/2018/2/layout/IconVerticalSolidList"/>
    <dgm:cxn modelId="{AC7340C4-C72B-4E08-98FA-DFC42E60ABA3}" type="presParOf" srcId="{1337AECF-1B97-4CD3-8FF5-495DF5009172}" destId="{BA31EEC8-6FC3-41C2-AF50-2A1294478326}" srcOrd="1" destOrd="0" presId="urn:microsoft.com/office/officeart/2018/2/layout/IconVerticalSolidList"/>
    <dgm:cxn modelId="{C96705E8-7A48-400B-8F68-D1584C8FF92F}" type="presParOf" srcId="{1337AECF-1B97-4CD3-8FF5-495DF5009172}" destId="{3C5497E7-5715-4B44-A2CD-B9EC580275F1}" srcOrd="2" destOrd="0" presId="urn:microsoft.com/office/officeart/2018/2/layout/IconVerticalSolidList"/>
    <dgm:cxn modelId="{6AA9DAA0-57A3-43C6-9C64-786AF6D4C944}" type="presParOf" srcId="{1337AECF-1B97-4CD3-8FF5-495DF5009172}" destId="{9C17A04F-9422-41BA-82EF-0563AFE47317}" srcOrd="3" destOrd="0" presId="urn:microsoft.com/office/officeart/2018/2/layout/IconVerticalSolidList"/>
    <dgm:cxn modelId="{30F1D589-14AE-454C-AB50-4D8E0DC4B90F}" type="presParOf" srcId="{5804E9DE-7947-40E6-BB0A-BC2A8C3BFA09}" destId="{365A5EC0-C9B9-4FD1-A3C6-C25F67991178}" srcOrd="5" destOrd="0" presId="urn:microsoft.com/office/officeart/2018/2/layout/IconVerticalSolidList"/>
    <dgm:cxn modelId="{6ADE7722-2957-41D9-A7A0-1E61855A13CA}" type="presParOf" srcId="{5804E9DE-7947-40E6-BB0A-BC2A8C3BFA09}" destId="{FFD3E06F-FE5F-4667-812A-3F837A7FE5B2}" srcOrd="6" destOrd="0" presId="urn:microsoft.com/office/officeart/2018/2/layout/IconVerticalSolidList"/>
    <dgm:cxn modelId="{23BC49A1-1E42-4A7F-B900-61B2C335C613}" type="presParOf" srcId="{FFD3E06F-FE5F-4667-812A-3F837A7FE5B2}" destId="{0A892C90-1255-43B1-9680-5FA6AD48DCCC}" srcOrd="0" destOrd="0" presId="urn:microsoft.com/office/officeart/2018/2/layout/IconVerticalSolidList"/>
    <dgm:cxn modelId="{4C2BB546-9FA2-4BE5-9DE9-A1F95604A054}" type="presParOf" srcId="{FFD3E06F-FE5F-4667-812A-3F837A7FE5B2}" destId="{88491BEF-0964-47C8-BA19-BE174012A899}" srcOrd="1" destOrd="0" presId="urn:microsoft.com/office/officeart/2018/2/layout/IconVerticalSolidList"/>
    <dgm:cxn modelId="{8F1DB8F5-871F-43D3-96C3-B98CC10EBCD2}" type="presParOf" srcId="{FFD3E06F-FE5F-4667-812A-3F837A7FE5B2}" destId="{EA6EC0B5-84D7-4D51-9264-EAF095F264FC}" srcOrd="2" destOrd="0" presId="urn:microsoft.com/office/officeart/2018/2/layout/IconVerticalSolidList"/>
    <dgm:cxn modelId="{EF33CE5B-12B5-41B7-A792-BD9D22A49C72}" type="presParOf" srcId="{FFD3E06F-FE5F-4667-812A-3F837A7FE5B2}" destId="{7612F6BE-8D9B-4736-B53C-390A28B04AA1}" srcOrd="3" destOrd="0" presId="urn:microsoft.com/office/officeart/2018/2/layout/IconVerticalSolidList"/>
    <dgm:cxn modelId="{AFC79DB6-4FE0-46D4-88F8-BF4A7B4AD42A}" type="presParOf" srcId="{5804E9DE-7947-40E6-BB0A-BC2A8C3BFA09}" destId="{DCC0FA78-5B28-41C6-B352-0C54AB7691EE}" srcOrd="7" destOrd="0" presId="urn:microsoft.com/office/officeart/2018/2/layout/IconVerticalSolidList"/>
    <dgm:cxn modelId="{F5FBDC37-4119-4182-8788-D30D07287E70}" type="presParOf" srcId="{5804E9DE-7947-40E6-BB0A-BC2A8C3BFA09}" destId="{21828B38-0B8A-4C8C-B6A7-F9D47D36BD34}" srcOrd="8" destOrd="0" presId="urn:microsoft.com/office/officeart/2018/2/layout/IconVerticalSolidList"/>
    <dgm:cxn modelId="{A0FA2703-50D3-4471-B542-7905EE51A41F}" type="presParOf" srcId="{21828B38-0B8A-4C8C-B6A7-F9D47D36BD34}" destId="{A7FD91B6-6DFA-470F-AE06-4FA31163B5BE}" srcOrd="0" destOrd="0" presId="urn:microsoft.com/office/officeart/2018/2/layout/IconVerticalSolidList"/>
    <dgm:cxn modelId="{D18CCF48-F5EE-40B0-B587-A2E6A7BFD5D6}" type="presParOf" srcId="{21828B38-0B8A-4C8C-B6A7-F9D47D36BD34}" destId="{46D9A1E8-0003-4427-997E-1D34BE5BD656}" srcOrd="1" destOrd="0" presId="urn:microsoft.com/office/officeart/2018/2/layout/IconVerticalSolidList"/>
    <dgm:cxn modelId="{9DB86345-EFAB-4255-A804-0DB9A5D9AEBD}" type="presParOf" srcId="{21828B38-0B8A-4C8C-B6A7-F9D47D36BD34}" destId="{03D87010-EB16-4D65-BD6F-174BAF96AB8A}" srcOrd="2" destOrd="0" presId="urn:microsoft.com/office/officeart/2018/2/layout/IconVerticalSolidList"/>
    <dgm:cxn modelId="{0B320489-AE5F-42CD-A19B-765C00425646}" type="presParOf" srcId="{21828B38-0B8A-4C8C-B6A7-F9D47D36BD34}" destId="{1AE11A6A-1CF8-46B2-BD31-17611DBB7AC0}" srcOrd="3" destOrd="0" presId="urn:microsoft.com/office/officeart/2018/2/layout/IconVerticalSolidList"/>
    <dgm:cxn modelId="{B70DDACC-C337-4A80-AAA9-3E6212F80400}" type="presParOf" srcId="{5804E9DE-7947-40E6-BB0A-BC2A8C3BFA09}" destId="{4FE82464-A9A5-425D-96F5-7BCC01FAC7FB}" srcOrd="9" destOrd="0" presId="urn:microsoft.com/office/officeart/2018/2/layout/IconVerticalSolidList"/>
    <dgm:cxn modelId="{7A12FB49-BE83-4AA6-B55F-723CE599ED0C}" type="presParOf" srcId="{5804E9DE-7947-40E6-BB0A-BC2A8C3BFA09}" destId="{78D7A4B3-B8C2-4CA8-87F3-58DF53148870}" srcOrd="10" destOrd="0" presId="urn:microsoft.com/office/officeart/2018/2/layout/IconVerticalSolidList"/>
    <dgm:cxn modelId="{65A3810C-626F-42C6-B193-865C59D79FE0}" type="presParOf" srcId="{78D7A4B3-B8C2-4CA8-87F3-58DF53148870}" destId="{38AE0691-CD3C-4A10-B754-44376DA7CDC8}" srcOrd="0" destOrd="0" presId="urn:microsoft.com/office/officeart/2018/2/layout/IconVerticalSolidList"/>
    <dgm:cxn modelId="{05F4C6D1-0D66-476D-AA69-589D154F0ABC}" type="presParOf" srcId="{78D7A4B3-B8C2-4CA8-87F3-58DF53148870}" destId="{C003A034-E138-46C4-9C9A-763E3863011D}" srcOrd="1" destOrd="0" presId="urn:microsoft.com/office/officeart/2018/2/layout/IconVerticalSolidList"/>
    <dgm:cxn modelId="{E30A6894-E28A-4879-A18B-6656EA288DFD}" type="presParOf" srcId="{78D7A4B3-B8C2-4CA8-87F3-58DF53148870}" destId="{29DAC073-F2F8-4D5B-B28C-01FAB37A6871}" srcOrd="2" destOrd="0" presId="urn:microsoft.com/office/officeart/2018/2/layout/IconVerticalSolidList"/>
    <dgm:cxn modelId="{26491E28-6BF0-47C2-929D-F1769FF72E87}" type="presParOf" srcId="{78D7A4B3-B8C2-4CA8-87F3-58DF53148870}" destId="{4E14CB92-87AB-40F4-8177-312CD1A0F1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8CF779-55CF-45E0-ADE3-3CA7EBD899C8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880DB3-4FF0-42AB-A0B6-0FE3D99DE91A}">
      <dgm:prSet/>
      <dgm:spPr/>
      <dgm:t>
        <a:bodyPr/>
        <a:lstStyle/>
        <a:p>
          <a:r>
            <a:rPr lang="en-GB" dirty="0"/>
            <a:t>Physical violence and aggression :Patients or residents may shout, threaten hit or become physically/verbally abusive</a:t>
          </a:r>
          <a:endParaRPr lang="en-US" dirty="0"/>
        </a:p>
      </dgm:t>
    </dgm:pt>
    <dgm:pt modelId="{CFF34204-8252-4BED-9F5E-25D490BB3D30}" type="parTrans" cxnId="{56987D80-F634-49D5-9A30-75B72EE3676D}">
      <dgm:prSet/>
      <dgm:spPr/>
      <dgm:t>
        <a:bodyPr/>
        <a:lstStyle/>
        <a:p>
          <a:endParaRPr lang="en-US"/>
        </a:p>
      </dgm:t>
    </dgm:pt>
    <dgm:pt modelId="{95EE6415-A371-4817-98B5-DF2D33790A6E}" type="sibTrans" cxnId="{56987D80-F634-49D5-9A30-75B72EE3676D}">
      <dgm:prSet/>
      <dgm:spPr/>
      <dgm:t>
        <a:bodyPr/>
        <a:lstStyle/>
        <a:p>
          <a:endParaRPr lang="en-US"/>
        </a:p>
      </dgm:t>
    </dgm:pt>
    <dgm:pt modelId="{B9BB9C9C-9CB3-4FA0-BD5E-07665354C1CA}">
      <dgm:prSet/>
      <dgm:spPr/>
      <dgm:t>
        <a:bodyPr/>
        <a:lstStyle/>
        <a:p>
          <a:r>
            <a:rPr lang="en-GB" dirty="0"/>
            <a:t>Infections and diseases can be caught such as  the flu  covid -19 or needlestick injuries </a:t>
          </a:r>
          <a:endParaRPr lang="en-US" dirty="0"/>
        </a:p>
      </dgm:t>
    </dgm:pt>
    <dgm:pt modelId="{62C3D9DA-A548-4509-8F84-CCB0EE9D207E}" type="parTrans" cxnId="{1F9ACFF8-89AB-4849-B10B-C4AD348257B0}">
      <dgm:prSet/>
      <dgm:spPr/>
      <dgm:t>
        <a:bodyPr/>
        <a:lstStyle/>
        <a:p>
          <a:endParaRPr lang="en-US"/>
        </a:p>
      </dgm:t>
    </dgm:pt>
    <dgm:pt modelId="{4FFAE6F1-24AE-45FD-81C1-BEFF18CE211D}" type="sibTrans" cxnId="{1F9ACFF8-89AB-4849-B10B-C4AD348257B0}">
      <dgm:prSet/>
      <dgm:spPr/>
      <dgm:t>
        <a:bodyPr/>
        <a:lstStyle/>
        <a:p>
          <a:endParaRPr lang="en-US"/>
        </a:p>
      </dgm:t>
    </dgm:pt>
    <dgm:pt modelId="{F3D64609-DFFB-4BE7-83A6-321A2664B38D}">
      <dgm:prSet/>
      <dgm:spPr/>
      <dgm:t>
        <a:bodyPr/>
        <a:lstStyle/>
        <a:p>
          <a:r>
            <a:rPr lang="en-GB" dirty="0"/>
            <a:t>Stress and emotional pressure: long shift heavy workloads staff shortages witnessing suffering or death.</a:t>
          </a:r>
          <a:endParaRPr lang="en-US" dirty="0"/>
        </a:p>
      </dgm:t>
    </dgm:pt>
    <dgm:pt modelId="{C3944C94-5CF8-4E06-8B3D-B03C515A19C8}" type="parTrans" cxnId="{DE728907-AEB9-4572-9C01-69EEC053B05E}">
      <dgm:prSet/>
      <dgm:spPr/>
      <dgm:t>
        <a:bodyPr/>
        <a:lstStyle/>
        <a:p>
          <a:endParaRPr lang="en-US"/>
        </a:p>
      </dgm:t>
    </dgm:pt>
    <dgm:pt modelId="{D4FF4761-F885-4BAF-8E99-BA6F59EAC5EA}" type="sibTrans" cxnId="{DE728907-AEB9-4572-9C01-69EEC053B05E}">
      <dgm:prSet/>
      <dgm:spPr/>
      <dgm:t>
        <a:bodyPr/>
        <a:lstStyle/>
        <a:p>
          <a:endParaRPr lang="en-US"/>
        </a:p>
      </dgm:t>
    </dgm:pt>
    <dgm:pt modelId="{40D12EAA-2063-4A67-A2CD-3C96AD9086F3}">
      <dgm:prSet/>
      <dgm:spPr/>
      <dgm:t>
        <a:bodyPr/>
        <a:lstStyle/>
        <a:p>
          <a:r>
            <a:rPr lang="en-GB" dirty="0"/>
            <a:t>Injuries from moving and handling such as lifting, turning or transferring  patients can cause back pain  muscle strains and other  injuries.</a:t>
          </a:r>
          <a:endParaRPr lang="en-US" dirty="0"/>
        </a:p>
      </dgm:t>
    </dgm:pt>
    <dgm:pt modelId="{8601EE87-B1CB-4450-A285-369F5A8E17B5}" type="parTrans" cxnId="{13991003-E671-49BB-904A-101F527E98B9}">
      <dgm:prSet/>
      <dgm:spPr/>
      <dgm:t>
        <a:bodyPr/>
        <a:lstStyle/>
        <a:p>
          <a:endParaRPr lang="en-US"/>
        </a:p>
      </dgm:t>
    </dgm:pt>
    <dgm:pt modelId="{3812462A-6CC8-4C36-A018-2054C8CD9D2F}" type="sibTrans" cxnId="{13991003-E671-49BB-904A-101F527E98B9}">
      <dgm:prSet/>
      <dgm:spPr/>
      <dgm:t>
        <a:bodyPr/>
        <a:lstStyle/>
        <a:p>
          <a:endParaRPr lang="en-US"/>
        </a:p>
      </dgm:t>
    </dgm:pt>
    <dgm:pt modelId="{DEAA0949-FA91-4439-BAB2-164831F6215F}">
      <dgm:prSet/>
      <dgm:spPr/>
      <dgm:t>
        <a:bodyPr/>
        <a:lstStyle/>
        <a:p>
          <a:r>
            <a:rPr lang="en-GB" dirty="0"/>
            <a:t>Bullying harassment and discrimination </a:t>
          </a:r>
          <a:endParaRPr lang="en-US" dirty="0"/>
        </a:p>
      </dgm:t>
    </dgm:pt>
    <dgm:pt modelId="{2577D841-00FE-41C5-81E1-4CB150B97C08}" type="parTrans" cxnId="{BE189709-04C4-4EB6-BFFE-FDEB544EFA85}">
      <dgm:prSet/>
      <dgm:spPr/>
      <dgm:t>
        <a:bodyPr/>
        <a:lstStyle/>
        <a:p>
          <a:endParaRPr lang="en-US"/>
        </a:p>
      </dgm:t>
    </dgm:pt>
    <dgm:pt modelId="{CC76A439-D929-4625-BA96-38A5CBC4775A}" type="sibTrans" cxnId="{BE189709-04C4-4EB6-BFFE-FDEB544EFA85}">
      <dgm:prSet/>
      <dgm:spPr/>
      <dgm:t>
        <a:bodyPr/>
        <a:lstStyle/>
        <a:p>
          <a:endParaRPr lang="en-US"/>
        </a:p>
      </dgm:t>
    </dgm:pt>
    <dgm:pt modelId="{2D59A26D-64EB-40FE-86BD-0BCA86AA858D}">
      <dgm:prSet custT="1"/>
      <dgm:spPr/>
      <dgm:t>
        <a:bodyPr/>
        <a:lstStyle/>
        <a:p>
          <a:r>
            <a:rPr lang="en-GB" sz="1600" dirty="0"/>
            <a:t>Mistakes and unsafe working conditions: poor communication faulty equipment  or unclear  instructions can put me and the people in my care at risk  </a:t>
          </a:r>
          <a:endParaRPr lang="en-US" sz="1600" dirty="0"/>
        </a:p>
      </dgm:t>
    </dgm:pt>
    <dgm:pt modelId="{E4476242-988A-498E-8277-14FF0A6FB8F6}" type="parTrans" cxnId="{0719DD20-E6FB-49CB-984A-034434F6D4F9}">
      <dgm:prSet/>
      <dgm:spPr/>
      <dgm:t>
        <a:bodyPr/>
        <a:lstStyle/>
        <a:p>
          <a:endParaRPr lang="en-US"/>
        </a:p>
      </dgm:t>
    </dgm:pt>
    <dgm:pt modelId="{92DA783A-60A8-475A-8F89-10501F0F8223}" type="sibTrans" cxnId="{0719DD20-E6FB-49CB-984A-034434F6D4F9}">
      <dgm:prSet/>
      <dgm:spPr/>
      <dgm:t>
        <a:bodyPr/>
        <a:lstStyle/>
        <a:p>
          <a:endParaRPr lang="en-US"/>
        </a:p>
      </dgm:t>
    </dgm:pt>
    <dgm:pt modelId="{03C3CF5A-64A9-43F6-B191-38C2AA850BF6}" type="pres">
      <dgm:prSet presAssocID="{F48CF779-55CF-45E0-ADE3-3CA7EBD899C8}" presName="Name0" presStyleCnt="0">
        <dgm:presLayoutVars>
          <dgm:dir/>
          <dgm:resizeHandles val="exact"/>
        </dgm:presLayoutVars>
      </dgm:prSet>
      <dgm:spPr/>
    </dgm:pt>
    <dgm:pt modelId="{64E90A4A-60AB-43A1-8B09-6352D03EC731}" type="pres">
      <dgm:prSet presAssocID="{22880DB3-4FF0-42AB-A0B6-0FE3D99DE91A}" presName="node" presStyleLbl="node1" presStyleIdx="0" presStyleCnt="6">
        <dgm:presLayoutVars>
          <dgm:bulletEnabled val="1"/>
        </dgm:presLayoutVars>
      </dgm:prSet>
      <dgm:spPr/>
    </dgm:pt>
    <dgm:pt modelId="{B84F43CF-D36D-49BE-82B4-7DF5442F38B3}" type="pres">
      <dgm:prSet presAssocID="{95EE6415-A371-4817-98B5-DF2D33790A6E}" presName="sibTrans" presStyleLbl="sibTrans1D1" presStyleIdx="0" presStyleCnt="5"/>
      <dgm:spPr/>
    </dgm:pt>
    <dgm:pt modelId="{72239CD5-FE55-42C2-B1D8-739F8832D1A5}" type="pres">
      <dgm:prSet presAssocID="{95EE6415-A371-4817-98B5-DF2D33790A6E}" presName="connectorText" presStyleLbl="sibTrans1D1" presStyleIdx="0" presStyleCnt="5"/>
      <dgm:spPr/>
    </dgm:pt>
    <dgm:pt modelId="{993E29AD-24D4-4829-A53F-1EF44B79A7DC}" type="pres">
      <dgm:prSet presAssocID="{B9BB9C9C-9CB3-4FA0-BD5E-07665354C1CA}" presName="node" presStyleLbl="node1" presStyleIdx="1" presStyleCnt="6">
        <dgm:presLayoutVars>
          <dgm:bulletEnabled val="1"/>
        </dgm:presLayoutVars>
      </dgm:prSet>
      <dgm:spPr/>
    </dgm:pt>
    <dgm:pt modelId="{B30E002B-B8C8-4889-A665-BE2D56E30678}" type="pres">
      <dgm:prSet presAssocID="{4FFAE6F1-24AE-45FD-81C1-BEFF18CE211D}" presName="sibTrans" presStyleLbl="sibTrans1D1" presStyleIdx="1" presStyleCnt="5"/>
      <dgm:spPr/>
    </dgm:pt>
    <dgm:pt modelId="{E38CDF72-736A-48C9-BAD8-2E9641566F77}" type="pres">
      <dgm:prSet presAssocID="{4FFAE6F1-24AE-45FD-81C1-BEFF18CE211D}" presName="connectorText" presStyleLbl="sibTrans1D1" presStyleIdx="1" presStyleCnt="5"/>
      <dgm:spPr/>
    </dgm:pt>
    <dgm:pt modelId="{70755631-B755-424C-A2C9-21EB07445511}" type="pres">
      <dgm:prSet presAssocID="{F3D64609-DFFB-4BE7-83A6-321A2664B38D}" presName="node" presStyleLbl="node1" presStyleIdx="2" presStyleCnt="6">
        <dgm:presLayoutVars>
          <dgm:bulletEnabled val="1"/>
        </dgm:presLayoutVars>
      </dgm:prSet>
      <dgm:spPr/>
    </dgm:pt>
    <dgm:pt modelId="{33B1CFAD-ED8A-4090-A758-C748E38DF365}" type="pres">
      <dgm:prSet presAssocID="{D4FF4761-F885-4BAF-8E99-BA6F59EAC5EA}" presName="sibTrans" presStyleLbl="sibTrans1D1" presStyleIdx="2" presStyleCnt="5"/>
      <dgm:spPr/>
    </dgm:pt>
    <dgm:pt modelId="{A8C86C4C-A178-4F90-88E2-EC714C6E662D}" type="pres">
      <dgm:prSet presAssocID="{D4FF4761-F885-4BAF-8E99-BA6F59EAC5EA}" presName="connectorText" presStyleLbl="sibTrans1D1" presStyleIdx="2" presStyleCnt="5"/>
      <dgm:spPr/>
    </dgm:pt>
    <dgm:pt modelId="{A202F5ED-FF68-4A2B-A6F4-AC0AFCEFD1F4}" type="pres">
      <dgm:prSet presAssocID="{40D12EAA-2063-4A67-A2CD-3C96AD9086F3}" presName="node" presStyleLbl="node1" presStyleIdx="3" presStyleCnt="6">
        <dgm:presLayoutVars>
          <dgm:bulletEnabled val="1"/>
        </dgm:presLayoutVars>
      </dgm:prSet>
      <dgm:spPr/>
    </dgm:pt>
    <dgm:pt modelId="{8698E622-39DC-43D0-812E-CFAED910B0DB}" type="pres">
      <dgm:prSet presAssocID="{3812462A-6CC8-4C36-A018-2054C8CD9D2F}" presName="sibTrans" presStyleLbl="sibTrans1D1" presStyleIdx="3" presStyleCnt="5"/>
      <dgm:spPr/>
    </dgm:pt>
    <dgm:pt modelId="{CB51923C-6F57-4168-86CF-135C6C1BE256}" type="pres">
      <dgm:prSet presAssocID="{3812462A-6CC8-4C36-A018-2054C8CD9D2F}" presName="connectorText" presStyleLbl="sibTrans1D1" presStyleIdx="3" presStyleCnt="5"/>
      <dgm:spPr/>
    </dgm:pt>
    <dgm:pt modelId="{0BAB6F44-AB75-47C3-BB8B-38A4E839104E}" type="pres">
      <dgm:prSet presAssocID="{DEAA0949-FA91-4439-BAB2-164831F6215F}" presName="node" presStyleLbl="node1" presStyleIdx="4" presStyleCnt="6">
        <dgm:presLayoutVars>
          <dgm:bulletEnabled val="1"/>
        </dgm:presLayoutVars>
      </dgm:prSet>
      <dgm:spPr/>
    </dgm:pt>
    <dgm:pt modelId="{BDB16CB9-FE49-4026-AD00-5D4552E74C18}" type="pres">
      <dgm:prSet presAssocID="{CC76A439-D929-4625-BA96-38A5CBC4775A}" presName="sibTrans" presStyleLbl="sibTrans1D1" presStyleIdx="4" presStyleCnt="5"/>
      <dgm:spPr/>
    </dgm:pt>
    <dgm:pt modelId="{C25CD0B7-C39A-4338-A4EA-6B5B70ADEF24}" type="pres">
      <dgm:prSet presAssocID="{CC76A439-D929-4625-BA96-38A5CBC4775A}" presName="connectorText" presStyleLbl="sibTrans1D1" presStyleIdx="4" presStyleCnt="5"/>
      <dgm:spPr/>
    </dgm:pt>
    <dgm:pt modelId="{7946585F-4768-48A7-AC80-11B1D45C9038}" type="pres">
      <dgm:prSet presAssocID="{2D59A26D-64EB-40FE-86BD-0BCA86AA858D}" presName="node" presStyleLbl="node1" presStyleIdx="5" presStyleCnt="6">
        <dgm:presLayoutVars>
          <dgm:bulletEnabled val="1"/>
        </dgm:presLayoutVars>
      </dgm:prSet>
      <dgm:spPr/>
    </dgm:pt>
  </dgm:ptLst>
  <dgm:cxnLst>
    <dgm:cxn modelId="{13991003-E671-49BB-904A-101F527E98B9}" srcId="{F48CF779-55CF-45E0-ADE3-3CA7EBD899C8}" destId="{40D12EAA-2063-4A67-A2CD-3C96AD9086F3}" srcOrd="3" destOrd="0" parTransId="{8601EE87-B1CB-4450-A285-369F5A8E17B5}" sibTransId="{3812462A-6CC8-4C36-A018-2054C8CD9D2F}"/>
    <dgm:cxn modelId="{DE728907-AEB9-4572-9C01-69EEC053B05E}" srcId="{F48CF779-55CF-45E0-ADE3-3CA7EBD899C8}" destId="{F3D64609-DFFB-4BE7-83A6-321A2664B38D}" srcOrd="2" destOrd="0" parTransId="{C3944C94-5CF8-4E06-8B3D-B03C515A19C8}" sibTransId="{D4FF4761-F885-4BAF-8E99-BA6F59EAC5EA}"/>
    <dgm:cxn modelId="{BE189709-04C4-4EB6-BFFE-FDEB544EFA85}" srcId="{F48CF779-55CF-45E0-ADE3-3CA7EBD899C8}" destId="{DEAA0949-FA91-4439-BAB2-164831F6215F}" srcOrd="4" destOrd="0" parTransId="{2577D841-00FE-41C5-81E1-4CB150B97C08}" sibTransId="{CC76A439-D929-4625-BA96-38A5CBC4775A}"/>
    <dgm:cxn modelId="{E34CB413-B149-47B0-9006-EB9CD4549B19}" type="presOf" srcId="{B9BB9C9C-9CB3-4FA0-BD5E-07665354C1CA}" destId="{993E29AD-24D4-4829-A53F-1EF44B79A7DC}" srcOrd="0" destOrd="0" presId="urn:microsoft.com/office/officeart/2016/7/layout/RepeatingBendingProcessNew"/>
    <dgm:cxn modelId="{8C9C0F15-3B1C-4D02-A13A-B2BE5D0DFD0B}" type="presOf" srcId="{2D59A26D-64EB-40FE-86BD-0BCA86AA858D}" destId="{7946585F-4768-48A7-AC80-11B1D45C9038}" srcOrd="0" destOrd="0" presId="urn:microsoft.com/office/officeart/2016/7/layout/RepeatingBendingProcessNew"/>
    <dgm:cxn modelId="{3E333E1F-DB79-4B30-8A2A-9508E50FBD97}" type="presOf" srcId="{22880DB3-4FF0-42AB-A0B6-0FE3D99DE91A}" destId="{64E90A4A-60AB-43A1-8B09-6352D03EC731}" srcOrd="0" destOrd="0" presId="urn:microsoft.com/office/officeart/2016/7/layout/RepeatingBendingProcessNew"/>
    <dgm:cxn modelId="{0719DD20-E6FB-49CB-984A-034434F6D4F9}" srcId="{F48CF779-55CF-45E0-ADE3-3CA7EBD899C8}" destId="{2D59A26D-64EB-40FE-86BD-0BCA86AA858D}" srcOrd="5" destOrd="0" parTransId="{E4476242-988A-498E-8277-14FF0A6FB8F6}" sibTransId="{92DA783A-60A8-475A-8F89-10501F0F8223}"/>
    <dgm:cxn modelId="{951BD621-B3D3-47BA-A292-E4CC88CFE523}" type="presOf" srcId="{D4FF4761-F885-4BAF-8E99-BA6F59EAC5EA}" destId="{33B1CFAD-ED8A-4090-A758-C748E38DF365}" srcOrd="0" destOrd="0" presId="urn:microsoft.com/office/officeart/2016/7/layout/RepeatingBendingProcessNew"/>
    <dgm:cxn modelId="{67591527-34CC-4E27-A228-4C12BAE83542}" type="presOf" srcId="{3812462A-6CC8-4C36-A018-2054C8CD9D2F}" destId="{CB51923C-6F57-4168-86CF-135C6C1BE256}" srcOrd="1" destOrd="0" presId="urn:microsoft.com/office/officeart/2016/7/layout/RepeatingBendingProcessNew"/>
    <dgm:cxn modelId="{E8F55A28-9011-47BA-A156-C4910D08F42A}" type="presOf" srcId="{F3D64609-DFFB-4BE7-83A6-321A2664B38D}" destId="{70755631-B755-424C-A2C9-21EB07445511}" srcOrd="0" destOrd="0" presId="urn:microsoft.com/office/officeart/2016/7/layout/RepeatingBendingProcessNew"/>
    <dgm:cxn modelId="{2EB8FF32-3798-43C7-90C1-C8680CD98247}" type="presOf" srcId="{D4FF4761-F885-4BAF-8E99-BA6F59EAC5EA}" destId="{A8C86C4C-A178-4F90-88E2-EC714C6E662D}" srcOrd="1" destOrd="0" presId="urn:microsoft.com/office/officeart/2016/7/layout/RepeatingBendingProcessNew"/>
    <dgm:cxn modelId="{4F51013C-40B2-4A3B-B44F-276F5A3A4B8D}" type="presOf" srcId="{CC76A439-D929-4625-BA96-38A5CBC4775A}" destId="{BDB16CB9-FE49-4026-AD00-5D4552E74C18}" srcOrd="0" destOrd="0" presId="urn:microsoft.com/office/officeart/2016/7/layout/RepeatingBendingProcessNew"/>
    <dgm:cxn modelId="{238CBF5D-2459-4A2D-8390-48BA02581995}" type="presOf" srcId="{95EE6415-A371-4817-98B5-DF2D33790A6E}" destId="{B84F43CF-D36D-49BE-82B4-7DF5442F38B3}" srcOrd="0" destOrd="0" presId="urn:microsoft.com/office/officeart/2016/7/layout/RepeatingBendingProcessNew"/>
    <dgm:cxn modelId="{17B72C72-E31F-4A2C-B3DE-5CD1541CB7E8}" type="presOf" srcId="{DEAA0949-FA91-4439-BAB2-164831F6215F}" destId="{0BAB6F44-AB75-47C3-BB8B-38A4E839104E}" srcOrd="0" destOrd="0" presId="urn:microsoft.com/office/officeart/2016/7/layout/RepeatingBendingProcessNew"/>
    <dgm:cxn modelId="{30B1B976-1E56-4965-8D9F-C523FD2F0139}" type="presOf" srcId="{95EE6415-A371-4817-98B5-DF2D33790A6E}" destId="{72239CD5-FE55-42C2-B1D8-739F8832D1A5}" srcOrd="1" destOrd="0" presId="urn:microsoft.com/office/officeart/2016/7/layout/RepeatingBendingProcessNew"/>
    <dgm:cxn modelId="{56987D80-F634-49D5-9A30-75B72EE3676D}" srcId="{F48CF779-55CF-45E0-ADE3-3CA7EBD899C8}" destId="{22880DB3-4FF0-42AB-A0B6-0FE3D99DE91A}" srcOrd="0" destOrd="0" parTransId="{CFF34204-8252-4BED-9F5E-25D490BB3D30}" sibTransId="{95EE6415-A371-4817-98B5-DF2D33790A6E}"/>
    <dgm:cxn modelId="{FC946DB3-8DAD-4463-96DA-C7496F2FED85}" type="presOf" srcId="{F48CF779-55CF-45E0-ADE3-3CA7EBD899C8}" destId="{03C3CF5A-64A9-43F6-B191-38C2AA850BF6}" srcOrd="0" destOrd="0" presId="urn:microsoft.com/office/officeart/2016/7/layout/RepeatingBendingProcessNew"/>
    <dgm:cxn modelId="{FA3FACBC-EEB5-4A07-9C4F-20DA975EC230}" type="presOf" srcId="{CC76A439-D929-4625-BA96-38A5CBC4775A}" destId="{C25CD0B7-C39A-4338-A4EA-6B5B70ADEF24}" srcOrd="1" destOrd="0" presId="urn:microsoft.com/office/officeart/2016/7/layout/RepeatingBendingProcessNew"/>
    <dgm:cxn modelId="{26D801D1-D2B7-41D3-BA83-97EB3E6F4C55}" type="presOf" srcId="{3812462A-6CC8-4C36-A018-2054C8CD9D2F}" destId="{8698E622-39DC-43D0-812E-CFAED910B0DB}" srcOrd="0" destOrd="0" presId="urn:microsoft.com/office/officeart/2016/7/layout/RepeatingBendingProcessNew"/>
    <dgm:cxn modelId="{3DF9C2DA-BCD0-49B6-9929-F01D870291EE}" type="presOf" srcId="{4FFAE6F1-24AE-45FD-81C1-BEFF18CE211D}" destId="{E38CDF72-736A-48C9-BAD8-2E9641566F77}" srcOrd="1" destOrd="0" presId="urn:microsoft.com/office/officeart/2016/7/layout/RepeatingBendingProcessNew"/>
    <dgm:cxn modelId="{1F9ACFF8-89AB-4849-B10B-C4AD348257B0}" srcId="{F48CF779-55CF-45E0-ADE3-3CA7EBD899C8}" destId="{B9BB9C9C-9CB3-4FA0-BD5E-07665354C1CA}" srcOrd="1" destOrd="0" parTransId="{62C3D9DA-A548-4509-8F84-CCB0EE9D207E}" sibTransId="{4FFAE6F1-24AE-45FD-81C1-BEFF18CE211D}"/>
    <dgm:cxn modelId="{0D8044FA-152D-436C-A9A3-DCE54179408A}" type="presOf" srcId="{4FFAE6F1-24AE-45FD-81C1-BEFF18CE211D}" destId="{B30E002B-B8C8-4889-A665-BE2D56E30678}" srcOrd="0" destOrd="0" presId="urn:microsoft.com/office/officeart/2016/7/layout/RepeatingBendingProcessNew"/>
    <dgm:cxn modelId="{D1AC05FB-1CF2-41C9-AC38-09091B15591F}" type="presOf" srcId="{40D12EAA-2063-4A67-A2CD-3C96AD9086F3}" destId="{A202F5ED-FF68-4A2B-A6F4-AC0AFCEFD1F4}" srcOrd="0" destOrd="0" presId="urn:microsoft.com/office/officeart/2016/7/layout/RepeatingBendingProcessNew"/>
    <dgm:cxn modelId="{FEA7F828-118F-48DC-A782-FE2062264DA2}" type="presParOf" srcId="{03C3CF5A-64A9-43F6-B191-38C2AA850BF6}" destId="{64E90A4A-60AB-43A1-8B09-6352D03EC731}" srcOrd="0" destOrd="0" presId="urn:microsoft.com/office/officeart/2016/7/layout/RepeatingBendingProcessNew"/>
    <dgm:cxn modelId="{7D85D3B3-B2C1-4BD5-8E4B-044DF7179CCA}" type="presParOf" srcId="{03C3CF5A-64A9-43F6-B191-38C2AA850BF6}" destId="{B84F43CF-D36D-49BE-82B4-7DF5442F38B3}" srcOrd="1" destOrd="0" presId="urn:microsoft.com/office/officeart/2016/7/layout/RepeatingBendingProcessNew"/>
    <dgm:cxn modelId="{D9F904E8-638D-4CE5-810C-44381BEFF2DF}" type="presParOf" srcId="{B84F43CF-D36D-49BE-82B4-7DF5442F38B3}" destId="{72239CD5-FE55-42C2-B1D8-739F8832D1A5}" srcOrd="0" destOrd="0" presId="urn:microsoft.com/office/officeart/2016/7/layout/RepeatingBendingProcessNew"/>
    <dgm:cxn modelId="{FA19CB2C-0E02-4B26-8D6C-17F34EF69B02}" type="presParOf" srcId="{03C3CF5A-64A9-43F6-B191-38C2AA850BF6}" destId="{993E29AD-24D4-4829-A53F-1EF44B79A7DC}" srcOrd="2" destOrd="0" presId="urn:microsoft.com/office/officeart/2016/7/layout/RepeatingBendingProcessNew"/>
    <dgm:cxn modelId="{DA319F6F-4D3A-4547-ACF8-5AA1DACAC0C9}" type="presParOf" srcId="{03C3CF5A-64A9-43F6-B191-38C2AA850BF6}" destId="{B30E002B-B8C8-4889-A665-BE2D56E30678}" srcOrd="3" destOrd="0" presId="urn:microsoft.com/office/officeart/2016/7/layout/RepeatingBendingProcessNew"/>
    <dgm:cxn modelId="{98200B40-DE18-4892-B0B5-B39510F94DED}" type="presParOf" srcId="{B30E002B-B8C8-4889-A665-BE2D56E30678}" destId="{E38CDF72-736A-48C9-BAD8-2E9641566F77}" srcOrd="0" destOrd="0" presId="urn:microsoft.com/office/officeart/2016/7/layout/RepeatingBendingProcessNew"/>
    <dgm:cxn modelId="{FE54106E-E78E-4E1E-A835-4F0149D99FF2}" type="presParOf" srcId="{03C3CF5A-64A9-43F6-B191-38C2AA850BF6}" destId="{70755631-B755-424C-A2C9-21EB07445511}" srcOrd="4" destOrd="0" presId="urn:microsoft.com/office/officeart/2016/7/layout/RepeatingBendingProcessNew"/>
    <dgm:cxn modelId="{ADD7254F-FAF4-4D8A-9DD0-510E9D92A699}" type="presParOf" srcId="{03C3CF5A-64A9-43F6-B191-38C2AA850BF6}" destId="{33B1CFAD-ED8A-4090-A758-C748E38DF365}" srcOrd="5" destOrd="0" presId="urn:microsoft.com/office/officeart/2016/7/layout/RepeatingBendingProcessNew"/>
    <dgm:cxn modelId="{352E5DED-0692-4A9F-976A-2A2C9C33B5F3}" type="presParOf" srcId="{33B1CFAD-ED8A-4090-A758-C748E38DF365}" destId="{A8C86C4C-A178-4F90-88E2-EC714C6E662D}" srcOrd="0" destOrd="0" presId="urn:microsoft.com/office/officeart/2016/7/layout/RepeatingBendingProcessNew"/>
    <dgm:cxn modelId="{000B64EA-C9EE-49B1-82A0-100BD97EDFBA}" type="presParOf" srcId="{03C3CF5A-64A9-43F6-B191-38C2AA850BF6}" destId="{A202F5ED-FF68-4A2B-A6F4-AC0AFCEFD1F4}" srcOrd="6" destOrd="0" presId="urn:microsoft.com/office/officeart/2016/7/layout/RepeatingBendingProcessNew"/>
    <dgm:cxn modelId="{8A4BD355-33FE-4729-B0D0-8DF2C6D011B2}" type="presParOf" srcId="{03C3CF5A-64A9-43F6-B191-38C2AA850BF6}" destId="{8698E622-39DC-43D0-812E-CFAED910B0DB}" srcOrd="7" destOrd="0" presId="urn:microsoft.com/office/officeart/2016/7/layout/RepeatingBendingProcessNew"/>
    <dgm:cxn modelId="{39D8F97E-2AEE-4602-A98C-93A33A052E0F}" type="presParOf" srcId="{8698E622-39DC-43D0-812E-CFAED910B0DB}" destId="{CB51923C-6F57-4168-86CF-135C6C1BE256}" srcOrd="0" destOrd="0" presId="urn:microsoft.com/office/officeart/2016/7/layout/RepeatingBendingProcessNew"/>
    <dgm:cxn modelId="{B2EFA928-D36F-44EF-B832-8873A70766B3}" type="presParOf" srcId="{03C3CF5A-64A9-43F6-B191-38C2AA850BF6}" destId="{0BAB6F44-AB75-47C3-BB8B-38A4E839104E}" srcOrd="8" destOrd="0" presId="urn:microsoft.com/office/officeart/2016/7/layout/RepeatingBendingProcessNew"/>
    <dgm:cxn modelId="{E8A2B487-2788-446E-B162-6B3FCC0A0DCB}" type="presParOf" srcId="{03C3CF5A-64A9-43F6-B191-38C2AA850BF6}" destId="{BDB16CB9-FE49-4026-AD00-5D4552E74C18}" srcOrd="9" destOrd="0" presId="urn:microsoft.com/office/officeart/2016/7/layout/RepeatingBendingProcessNew"/>
    <dgm:cxn modelId="{060FEE3B-EFA8-4718-A6F7-1EAFCA88D222}" type="presParOf" srcId="{BDB16CB9-FE49-4026-AD00-5D4552E74C18}" destId="{C25CD0B7-C39A-4338-A4EA-6B5B70ADEF24}" srcOrd="0" destOrd="0" presId="urn:microsoft.com/office/officeart/2016/7/layout/RepeatingBendingProcessNew"/>
    <dgm:cxn modelId="{390424AD-F075-423E-B545-34007C34858F}" type="presParOf" srcId="{03C3CF5A-64A9-43F6-B191-38C2AA850BF6}" destId="{7946585F-4768-48A7-AC80-11B1D45C903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57AEA-22D1-4858-95C9-1FD879E3A2C3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post holder will provide  high-quality patient care  support clinicians during  examinations and procedures undertake clinical observations  assist with chaperoning  prepare  clinic rooms  and equipment and help ensure  patients receive a safe and positive experience throughout their outpatient journey.</a:t>
          </a:r>
          <a:endParaRPr lang="en-US" sz="1400" kern="1200" dirty="0"/>
        </a:p>
      </dsp:txBody>
      <dsp:txXfrm>
        <a:off x="23773" y="23773"/>
        <a:ext cx="7797822" cy="764123"/>
      </dsp:txXfrm>
    </dsp:sp>
    <dsp:sp modelId="{417E6F7B-FA33-45E2-AF2E-7A190B1057CC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Working as part of a team of staff providing clinical support to outpatient clinics under the supervision of registered nursing staff.</a:t>
          </a:r>
          <a:endParaRPr lang="en-US" sz="1400" kern="1200"/>
        </a:p>
      </dsp:txBody>
      <dsp:txXfrm>
        <a:off x="755937" y="983018"/>
        <a:ext cx="7434967" cy="764123"/>
      </dsp:txXfrm>
    </dsp:sp>
    <dsp:sp modelId="{CDABF2E8-6A5A-448E-91C3-231CC001FAF6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Ensuring that all the assigned clinical areas are tidy and ordered at all times and maintain the hygiene and cleanliness of the environment.</a:t>
          </a:r>
          <a:endParaRPr lang="en-US" sz="1400" kern="1200"/>
        </a:p>
      </dsp:txBody>
      <dsp:txXfrm>
        <a:off x="1477174" y="1942263"/>
        <a:ext cx="7445895" cy="764123"/>
      </dsp:txXfrm>
    </dsp:sp>
    <dsp:sp modelId="{30DAD302-00A9-4F23-B156-FA179F81A4D3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Facilitating the operation of the clinics and wards by managing the flow of patients through clinics maintain the hygiene, cleanliness and orderliness of the clinic environment.</a:t>
          </a:r>
          <a:endParaRPr lang="en-US" sz="1400" kern="1200"/>
        </a:p>
      </dsp:txBody>
      <dsp:txXfrm>
        <a:off x="2209338" y="2901508"/>
        <a:ext cx="7434967" cy="764123"/>
      </dsp:txXfrm>
    </dsp:sp>
    <dsp:sp modelId="{6F33E64E-91A2-4E4A-B7B3-4C355B937011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33384" y="621664"/>
        <a:ext cx="290172" cy="397007"/>
      </dsp:txXfrm>
    </dsp:sp>
    <dsp:sp modelId="{BD594876-6660-4713-86CF-DC2DAD4BD474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65548" y="1580910"/>
        <a:ext cx="290172" cy="397007"/>
      </dsp:txXfrm>
    </dsp:sp>
    <dsp:sp modelId="{01EB5590-4F7D-4AAA-BCFB-C8CEB2EDD55E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D691D-22DD-4609-A490-8AAEFBC7DDF7}">
      <dsp:nvSpPr>
        <dsp:cNvPr id="0" name=""/>
        <dsp:cNvSpPr/>
      </dsp:nvSpPr>
      <dsp:spPr>
        <a:xfrm>
          <a:off x="0" y="1727"/>
          <a:ext cx="6651253" cy="7359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61288B-251D-4AA9-B8D1-333BC72C5DFD}">
      <dsp:nvSpPr>
        <dsp:cNvPr id="0" name=""/>
        <dsp:cNvSpPr/>
      </dsp:nvSpPr>
      <dsp:spPr>
        <a:xfrm>
          <a:off x="222611" y="167305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E4FD1-37A9-4B57-9F8A-9D72BC6ACA4D}">
      <dsp:nvSpPr>
        <dsp:cNvPr id="0" name=""/>
        <dsp:cNvSpPr/>
      </dsp:nvSpPr>
      <dsp:spPr>
        <a:xfrm>
          <a:off x="849970" y="1727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Previous  experience working as a Healthcare Assistant Support Worker or within a patient facing  healthcare environment </a:t>
          </a:r>
          <a:endParaRPr lang="en-US" sz="1700" kern="1200"/>
        </a:p>
      </dsp:txBody>
      <dsp:txXfrm>
        <a:off x="849970" y="1727"/>
        <a:ext cx="5801282" cy="735904"/>
      </dsp:txXfrm>
    </dsp:sp>
    <dsp:sp modelId="{2C09E2ED-8403-46BD-BCCE-9D5A539FB598}">
      <dsp:nvSpPr>
        <dsp:cNvPr id="0" name=""/>
        <dsp:cNvSpPr/>
      </dsp:nvSpPr>
      <dsp:spPr>
        <a:xfrm>
          <a:off x="0" y="921608"/>
          <a:ext cx="6651253" cy="7359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C965A-1568-4EF2-A9C9-D41FE03A8472}">
      <dsp:nvSpPr>
        <dsp:cNvPr id="0" name=""/>
        <dsp:cNvSpPr/>
      </dsp:nvSpPr>
      <dsp:spPr>
        <a:xfrm>
          <a:off x="222611" y="1087186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90A4E-79EF-461B-B1A7-22249EBCCDE5}">
      <dsp:nvSpPr>
        <dsp:cNvPr id="0" name=""/>
        <dsp:cNvSpPr/>
      </dsp:nvSpPr>
      <dsp:spPr>
        <a:xfrm>
          <a:off x="849970" y="921608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Good communication and interpersonal skills </a:t>
          </a:r>
          <a:endParaRPr lang="en-US" sz="1700" kern="1200"/>
        </a:p>
      </dsp:txBody>
      <dsp:txXfrm>
        <a:off x="849970" y="921608"/>
        <a:ext cx="5801282" cy="735904"/>
      </dsp:txXfrm>
    </dsp:sp>
    <dsp:sp modelId="{568A72CF-C814-48FC-ADFE-FCBA3808E5EA}">
      <dsp:nvSpPr>
        <dsp:cNvPr id="0" name=""/>
        <dsp:cNvSpPr/>
      </dsp:nvSpPr>
      <dsp:spPr>
        <a:xfrm>
          <a:off x="0" y="1841489"/>
          <a:ext cx="6651253" cy="7359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1EEC8-6FC3-41C2-AF50-2A1294478326}">
      <dsp:nvSpPr>
        <dsp:cNvPr id="0" name=""/>
        <dsp:cNvSpPr/>
      </dsp:nvSpPr>
      <dsp:spPr>
        <a:xfrm>
          <a:off x="222611" y="2007067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7A04F-9422-41BA-82EF-0563AFE47317}">
      <dsp:nvSpPr>
        <dsp:cNvPr id="0" name=""/>
        <dsp:cNvSpPr/>
      </dsp:nvSpPr>
      <dsp:spPr>
        <a:xfrm>
          <a:off x="849970" y="1841489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Ability to  work effectively as apart of a multidisciplinary team </a:t>
          </a:r>
          <a:endParaRPr lang="en-US" sz="1700" kern="1200"/>
        </a:p>
      </dsp:txBody>
      <dsp:txXfrm>
        <a:off x="849970" y="1841489"/>
        <a:ext cx="5801282" cy="735904"/>
      </dsp:txXfrm>
    </dsp:sp>
    <dsp:sp modelId="{0A892C90-1255-43B1-9680-5FA6AD48DCCC}">
      <dsp:nvSpPr>
        <dsp:cNvPr id="0" name=""/>
        <dsp:cNvSpPr/>
      </dsp:nvSpPr>
      <dsp:spPr>
        <a:xfrm>
          <a:off x="0" y="2761370"/>
          <a:ext cx="6651253" cy="73590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91BEF-0964-47C8-BA19-BE174012A899}">
      <dsp:nvSpPr>
        <dsp:cNvPr id="0" name=""/>
        <dsp:cNvSpPr/>
      </dsp:nvSpPr>
      <dsp:spPr>
        <a:xfrm>
          <a:off x="222611" y="2926948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2F6BE-8D9B-4736-B53C-390A28B04AA1}">
      <dsp:nvSpPr>
        <dsp:cNvPr id="0" name=""/>
        <dsp:cNvSpPr/>
      </dsp:nvSpPr>
      <dsp:spPr>
        <a:xfrm>
          <a:off x="849970" y="2761370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Basic IT skills and experience of maintain accurate records </a:t>
          </a:r>
          <a:endParaRPr lang="en-US" sz="1700" kern="1200"/>
        </a:p>
      </dsp:txBody>
      <dsp:txXfrm>
        <a:off x="849970" y="2761370"/>
        <a:ext cx="5801282" cy="735904"/>
      </dsp:txXfrm>
    </dsp:sp>
    <dsp:sp modelId="{A7FD91B6-6DFA-470F-AE06-4FA31163B5BE}">
      <dsp:nvSpPr>
        <dsp:cNvPr id="0" name=""/>
        <dsp:cNvSpPr/>
      </dsp:nvSpPr>
      <dsp:spPr>
        <a:xfrm>
          <a:off x="0" y="3681251"/>
          <a:ext cx="6651253" cy="73590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9A1E8-0003-4427-997E-1D34BE5BD656}">
      <dsp:nvSpPr>
        <dsp:cNvPr id="0" name=""/>
        <dsp:cNvSpPr/>
      </dsp:nvSpPr>
      <dsp:spPr>
        <a:xfrm>
          <a:off x="222611" y="3846829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11A6A-1CF8-46B2-BD31-17611DBB7AC0}">
      <dsp:nvSpPr>
        <dsp:cNvPr id="0" name=""/>
        <dsp:cNvSpPr/>
      </dsp:nvSpPr>
      <dsp:spPr>
        <a:xfrm>
          <a:off x="849970" y="3681251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Flexible approach to working across outpatient   clinics and sites as required</a:t>
          </a:r>
          <a:endParaRPr lang="en-US" sz="1700" kern="1200"/>
        </a:p>
      </dsp:txBody>
      <dsp:txXfrm>
        <a:off x="849970" y="3681251"/>
        <a:ext cx="5801282" cy="735904"/>
      </dsp:txXfrm>
    </dsp:sp>
    <dsp:sp modelId="{38AE0691-CD3C-4A10-B754-44376DA7CDC8}">
      <dsp:nvSpPr>
        <dsp:cNvPr id="0" name=""/>
        <dsp:cNvSpPr/>
      </dsp:nvSpPr>
      <dsp:spPr>
        <a:xfrm>
          <a:off x="0" y="4601132"/>
          <a:ext cx="6651253" cy="7359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3A034-E138-46C4-9C9A-763E3863011D}">
      <dsp:nvSpPr>
        <dsp:cNvPr id="0" name=""/>
        <dsp:cNvSpPr/>
      </dsp:nvSpPr>
      <dsp:spPr>
        <a:xfrm>
          <a:off x="222611" y="4766710"/>
          <a:ext cx="404747" cy="4047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4CB92-87AB-40F4-8177-312CD1A0F15F}">
      <dsp:nvSpPr>
        <dsp:cNvPr id="0" name=""/>
        <dsp:cNvSpPr/>
      </dsp:nvSpPr>
      <dsp:spPr>
        <a:xfrm>
          <a:off x="849970" y="4601132"/>
          <a:ext cx="5801282" cy="735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883" tIns="77883" rIns="77883" bIns="7788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Knowledge of infection prevention and control practices.</a:t>
          </a:r>
          <a:endParaRPr lang="en-US" sz="1700" kern="1200"/>
        </a:p>
      </dsp:txBody>
      <dsp:txXfrm>
        <a:off x="849970" y="4601132"/>
        <a:ext cx="5801282" cy="7359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F43CF-D36D-49BE-82B4-7DF5442F38B3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64E90A4A-60AB-43A1-8B09-6352D03EC731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Physical violence and aggression :Patients or residents may shout, threaten hit or become physically/verbally abusive</a:t>
          </a:r>
          <a:endParaRPr lang="en-US" sz="1800" kern="1200" dirty="0"/>
        </a:p>
      </dsp:txBody>
      <dsp:txXfrm>
        <a:off x="8061" y="5979"/>
        <a:ext cx="3034531" cy="1820718"/>
      </dsp:txXfrm>
    </dsp:sp>
    <dsp:sp modelId="{B30E002B-B8C8-4889-A665-BE2D56E30678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993E29AD-24D4-4829-A53F-1EF44B79A7DC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Infections and diseases can be caught such as  the flu  covid -19 or needlestick injuries </a:t>
          </a:r>
          <a:endParaRPr lang="en-US" sz="1800" kern="1200" dirty="0"/>
        </a:p>
      </dsp:txBody>
      <dsp:txXfrm>
        <a:off x="3740534" y="5979"/>
        <a:ext cx="3034531" cy="1820718"/>
      </dsp:txXfrm>
    </dsp:sp>
    <dsp:sp modelId="{33B1CFAD-ED8A-4090-A758-C748E38DF365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70755631-B755-424C-A2C9-21EB07445511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Stress and emotional pressure: long shift heavy workloads staff shortages witnessing suffering or death.</a:t>
          </a:r>
          <a:endParaRPr lang="en-US" sz="1800" kern="1200" dirty="0"/>
        </a:p>
      </dsp:txBody>
      <dsp:txXfrm>
        <a:off x="7473007" y="5979"/>
        <a:ext cx="3034531" cy="1820718"/>
      </dsp:txXfrm>
    </dsp:sp>
    <dsp:sp modelId="{8698E622-39DC-43D0-812E-CFAED910B0DB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A202F5ED-FF68-4A2B-A6F4-AC0AFCEFD1F4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Injuries from moving and handling such as lifting, turning or transferring  patients can cause back pain  muscle strains and other  injuries.</a:t>
          </a:r>
          <a:endParaRPr lang="en-US" sz="1800" kern="1200" dirty="0"/>
        </a:p>
      </dsp:txBody>
      <dsp:txXfrm>
        <a:off x="8061" y="2524640"/>
        <a:ext cx="3034531" cy="1820718"/>
      </dsp:txXfrm>
    </dsp:sp>
    <dsp:sp modelId="{BDB16CB9-FE49-4026-AD00-5D4552E74C18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0BAB6F44-AB75-47C3-BB8B-38A4E839104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Bullying harassment and discrimination </a:t>
          </a:r>
          <a:endParaRPr lang="en-US" sz="1800" kern="1200" dirty="0"/>
        </a:p>
      </dsp:txBody>
      <dsp:txXfrm>
        <a:off x="3740534" y="2524640"/>
        <a:ext cx="3034531" cy="1820718"/>
      </dsp:txXfrm>
    </dsp:sp>
    <dsp:sp modelId="{7946585F-4768-48A7-AC80-11B1D45C9038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Mistakes and unsafe working conditions: poor communication faulty equipment  or unclear  instructions can put me and the people in my care at risk  </a:t>
          </a:r>
          <a:endParaRPr lang="en-US" sz="1600" kern="1200" dirty="0"/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508B1-6FA9-4933-842F-C86DF21D3AF5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71F48E-C590-483F-99D9-B50846606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0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71F48E-C590-483F-99D9-B508466068F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971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49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80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88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27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06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489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79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52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40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12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D33DD-E331-412C-ABC8-ABDEDB961B5B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B13B8-A406-4CF6-BBC3-606E974C7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354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owitja.org.au/wp-content/uploads/2023/05/deficit-discourse-strengths-based.pdf" TargetMode="External"/><Relationship Id="rId2" Type="http://schemas.openxmlformats.org/officeDocument/2006/relationships/hyperlink" Target="https://www.sciencedirect.com/science/article/pii/S1876139916000256?casa_token=pGNIkyPPXFAAAAAA:fFrCsi0z_iZ6BlaE8mw0KmO6RMqR5zg1PT2-oJWDnzoH6AEwT2L7r3eGHTQrsjDE9MMTPDmr1BB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jan.com.au/index.php/AJAN/article/view/2104" TargetMode="External"/><Relationship Id="rId5" Type="http://schemas.openxmlformats.org/officeDocument/2006/relationships/hyperlink" Target="https://www.medrxiv.org/content/10.64898/2026.06.17.26355685v1" TargetMode="External"/><Relationship Id="rId4" Type="http://schemas.openxmlformats.org/officeDocument/2006/relationships/hyperlink" Target="https://www.sciencedirect.com/science/article/pii/S0020748916301456?casa_token=2SsYOfKh_wUAAAAA:Mdl89p2x5M71rfahMTnR6Z12gxFb6-OpuRu9MMbTLIldpyC61sAmzbU9NFTeJ8cGRK_WHTRzjxk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66BA3-700C-3AB1-EAB1-5F6C0FAEC8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359" y="4050679"/>
            <a:ext cx="10053763" cy="29284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300" dirty="0">
                <a:solidFill>
                  <a:srgbClr val="FFFFFF"/>
                </a:solidFill>
              </a:rPr>
              <a:t>Professional development within health &amp; social care</a:t>
            </a:r>
            <a:br>
              <a:rPr lang="en-US" sz="1600" dirty="0">
                <a:solidFill>
                  <a:srgbClr val="FFFFFF"/>
                </a:solidFill>
              </a:rPr>
            </a:br>
            <a:br>
              <a:rPr lang="en-US" sz="1600" dirty="0">
                <a:solidFill>
                  <a:srgbClr val="FFFFFF"/>
                </a:solidFill>
              </a:rPr>
            </a:br>
            <a:br>
              <a:rPr lang="en-US" sz="1600" dirty="0">
                <a:solidFill>
                  <a:srgbClr val="FFFFFF"/>
                </a:solidFill>
              </a:rPr>
            </a:br>
            <a:br>
              <a:rPr lang="en-US" sz="2200" b="1" dirty="0"/>
            </a:br>
            <a:br>
              <a:rPr lang="en-US" sz="2200" b="1" dirty="0"/>
            </a:br>
            <a:br>
              <a:rPr lang="en-US" sz="2200" b="1" dirty="0"/>
            </a:br>
            <a:br>
              <a:rPr lang="en-US" sz="2200" b="1" dirty="0"/>
            </a:br>
            <a:br>
              <a:rPr lang="en-US" sz="2200" b="1" dirty="0"/>
            </a:br>
            <a:br>
              <a:rPr lang="en-US" sz="2200" b="1" dirty="0"/>
            </a:br>
            <a:r>
              <a:rPr lang="en-US" sz="2200" b="1" dirty="0"/>
              <a:t>Liaqat Ali</a:t>
            </a:r>
            <a:br>
              <a:rPr lang="en-US" sz="2200" b="1" dirty="0"/>
            </a:br>
            <a:r>
              <a:rPr lang="en-US" sz="2200" b="1" dirty="0"/>
              <a:t>Student number:   2520512</a:t>
            </a:r>
            <a:br>
              <a:rPr lang="en-US" sz="2200" b="1" dirty="0"/>
            </a:br>
            <a:r>
              <a:rPr lang="en-US" sz="2200" b="1" dirty="0"/>
              <a:t>Module:   LCHS 4009 </a:t>
            </a:r>
            <a:br>
              <a:rPr lang="en-US" sz="2200" b="1" dirty="0"/>
            </a:br>
            <a:r>
              <a:rPr lang="en-US" sz="2200" b="1" dirty="0"/>
              <a:t>Lecturer Name: Hajra  </a:t>
            </a:r>
            <a:r>
              <a:rPr lang="en-US" sz="2200" b="1" dirty="0" err="1"/>
              <a:t>Mustasim</a:t>
            </a:r>
            <a:br>
              <a:rPr lang="en-US" sz="2200" b="1" dirty="0"/>
            </a:br>
            <a:br>
              <a:rPr lang="en-US" sz="1600" dirty="0">
                <a:solidFill>
                  <a:srgbClr val="FFFFFF"/>
                </a:solidFill>
              </a:rPr>
            </a:br>
            <a:br>
              <a:rPr lang="en-US" sz="1600" dirty="0">
                <a:solidFill>
                  <a:srgbClr val="FFFFFF"/>
                </a:solidFill>
              </a:rPr>
            </a:br>
            <a:r>
              <a:rPr lang="en-US" sz="1600" dirty="0">
                <a:solidFill>
                  <a:srgbClr val="FFFFFF"/>
                </a:solidFill>
              </a:rPr>
              <a:t> 																									</a:t>
            </a:r>
          </a:p>
        </p:txBody>
      </p:sp>
    </p:spTree>
    <p:extLst>
      <p:ext uri="{BB962C8B-B14F-4D97-AF65-F5344CB8AC3E}">
        <p14:creationId xmlns:p14="http://schemas.microsoft.com/office/powerpoint/2010/main" val="138781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0E407-B6F6-79FE-B477-3C7946463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Band 3 Health Care Support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7B72F-B3F0-5014-8691-5A1F91593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University hospitals Birmingham NHS  Foundation Trust</a:t>
            </a:r>
          </a:p>
          <a:p>
            <a:pPr marL="0" indent="0">
              <a:buNone/>
            </a:pPr>
            <a:r>
              <a:rPr lang="en-GB" sz="2000" dirty="0"/>
              <a:t>                                        Via </a:t>
            </a:r>
            <a:r>
              <a:rPr lang="en-GB" sz="2000"/>
              <a:t>jobrapido</a:t>
            </a:r>
            <a:endParaRPr lang="en-GB" sz="2000" dirty="0"/>
          </a:p>
          <a:p>
            <a:r>
              <a:rPr lang="en-GB" sz="2000" dirty="0"/>
              <a:t>7 days ago        </a:t>
            </a:r>
          </a:p>
          <a:p>
            <a:r>
              <a:rPr lang="en-GB" sz="2000" dirty="0"/>
              <a:t>Full time flexible working</a:t>
            </a:r>
          </a:p>
          <a:p>
            <a:r>
              <a:rPr lang="en-GB" sz="2000" dirty="0"/>
              <a:t>Salary £25760.00 to £27476.00 yearly</a:t>
            </a:r>
          </a:p>
          <a:p>
            <a:r>
              <a:rPr lang="en-GB" sz="2000" dirty="0"/>
              <a:t>Reference number:  304-9017367</a:t>
            </a:r>
          </a:p>
          <a:p>
            <a:r>
              <a:rPr lang="en-GB" sz="2000" dirty="0"/>
              <a:t>Job location: </a:t>
            </a:r>
            <a:r>
              <a:rPr lang="en-GB" sz="2000"/>
              <a:t>Trustwide</a:t>
            </a:r>
            <a:r>
              <a:rPr lang="en-GB" sz="2000" dirty="0"/>
              <a:t> </a:t>
            </a:r>
            <a:r>
              <a:rPr lang="en-GB" sz="2000"/>
              <a:t>Mindelsohn</a:t>
            </a:r>
            <a:r>
              <a:rPr lang="en-GB" sz="2000" dirty="0"/>
              <a:t> Way Birmingham</a:t>
            </a:r>
          </a:p>
          <a:p>
            <a:r>
              <a:rPr lang="en-GB" sz="2000"/>
              <a:t>WestMidlands</a:t>
            </a:r>
            <a:r>
              <a:rPr lang="en-GB" sz="2000" dirty="0"/>
              <a:t> B15 2TH </a:t>
            </a:r>
          </a:p>
          <a:p>
            <a:r>
              <a:rPr lang="en-GB" sz="2000" dirty="0"/>
              <a:t>Qualifications: Evidence of Maths/English at level 2</a:t>
            </a:r>
          </a:p>
        </p:txBody>
      </p:sp>
    </p:spTree>
    <p:extLst>
      <p:ext uri="{BB962C8B-B14F-4D97-AF65-F5344CB8AC3E}">
        <p14:creationId xmlns:p14="http://schemas.microsoft.com/office/powerpoint/2010/main" val="1832175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37800D-0BDC-3B10-C77A-063EC228B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Job Description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6D94CEE-3CB4-BA4A-723C-B4A84E1A64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20417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96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EBB07-72E8-01A4-C058-EA5068E07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dirty="0"/>
              <a:t>Essential Experience and Skills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B62B5D-5893-C0B4-11A5-CA91359D30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1097437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EF94AC-D0D1-1F5B-637A-8DA5CA8055BF}"/>
              </a:ext>
            </a:extLst>
          </p:cNvPr>
          <p:cNvSpPr txBox="1"/>
          <p:nvPr/>
        </p:nvSpPr>
        <p:spPr>
          <a:xfrm>
            <a:off x="1193606" y="5015272"/>
            <a:ext cx="24430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(Martin, P.C.T., 2016)</a:t>
            </a:r>
          </a:p>
        </p:txBody>
      </p:sp>
    </p:spTree>
    <p:extLst>
      <p:ext uri="{BB962C8B-B14F-4D97-AF65-F5344CB8AC3E}">
        <p14:creationId xmlns:p14="http://schemas.microsoft.com/office/powerpoint/2010/main" val="1833858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B0AF9-3FF4-6197-01BF-46E248E2C1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Strengths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2E1BC3-648B-C803-9966-6E6E48BDE6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dirty="0"/>
              <a:t>The main strengths of a health care support worker in a hospital are: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compassionate care  support patients with their daily needs and work well with nurses and other health care professionals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Good communication skills communicating clearly with nurse's patient's relatives and other members of the health care team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Teamwork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Observation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Respect for confidentiality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Time management and organisation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Infection prevention and control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Ability to work under pressure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CED202-C89F-8097-1D79-E4CA22ACA478}"/>
              </a:ext>
            </a:extLst>
          </p:cNvPr>
          <p:cNvSpPr txBox="1"/>
          <p:nvPr/>
        </p:nvSpPr>
        <p:spPr>
          <a:xfrm>
            <a:off x="4408968" y="5918423"/>
            <a:ext cx="6166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(Fogarty, W., Lovell, M, 2018)</a:t>
            </a:r>
          </a:p>
        </p:txBody>
      </p:sp>
    </p:spTree>
    <p:extLst>
      <p:ext uri="{BB962C8B-B14F-4D97-AF65-F5344CB8AC3E}">
        <p14:creationId xmlns:p14="http://schemas.microsoft.com/office/powerpoint/2010/main" val="1507082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AE7F36-EBE0-4171-F5F4-87C800EFCE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Weaknesses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BD696-7CF9-8DE9-1F91-FC7ADF9EB7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   Lack of confidence sometimes  I lack confidence when dealing with unfamiliar situations. This can be dealt with by asking for support from colleague's and putting myself in situations that help me improve my skills.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/>
              <a:t>Another weakness is being too emotionally involved and attached to patients, I need to maintain boundaries.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Time management  sometimes I find it  challenging  to manage several tasks at once which I can deal with by planning and being organized.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Limited experience there are some hospital procedures I am still learning but I am willing to learn and try new things to increase my knowledge.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Being a perfectionist sometimes  I spend extra time making sure tasks are completed correctly.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EE0944-E20F-A351-54E7-D629424B2A28}"/>
              </a:ext>
            </a:extLst>
          </p:cNvPr>
          <p:cNvSpPr txBox="1"/>
          <p:nvPr/>
        </p:nvSpPr>
        <p:spPr>
          <a:xfrm>
            <a:off x="4706680" y="5911334"/>
            <a:ext cx="6166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(Vrbnjak, D., </a:t>
            </a:r>
            <a:r>
              <a:rPr lang="en-GB" dirty="0" err="1"/>
              <a:t>Denieffe</a:t>
            </a:r>
            <a:r>
              <a:rPr lang="en-GB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4257502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A5D8E-6A5B-5767-6D2E-C7A4FEA4F4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Opportunities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AA9C3-1A12-6A4A-E62D-69E590874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Training and development: Access to training in safeguarding, infection prevention, moving and handling, basic life support.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Learning from experienced staff: through this I can gain knowledge and experience from nurses and doctors.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Further education opportunities to further increase my knowledge in health and social care.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Career progression: opportunities to become a senior health care assistant.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Specialist experience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E26EB0-2D41-797C-77B2-E01453C02F80}"/>
              </a:ext>
            </a:extLst>
          </p:cNvPr>
          <p:cNvSpPr txBox="1"/>
          <p:nvPr/>
        </p:nvSpPr>
        <p:spPr>
          <a:xfrm>
            <a:off x="5054009" y="579551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(Stanley, N.M., Williams et al, 2026)</a:t>
            </a:r>
          </a:p>
        </p:txBody>
      </p:sp>
    </p:spTree>
    <p:extLst>
      <p:ext uri="{BB962C8B-B14F-4D97-AF65-F5344CB8AC3E}">
        <p14:creationId xmlns:p14="http://schemas.microsoft.com/office/powerpoint/2010/main" val="84670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39902FA-E467-9AB7-51BD-873103AE58B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BA2BE-397E-AE2C-8A7B-B5D675A9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F99B62-3C8E-F443-28A1-4CFD8DA15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274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72F039-8A8C-0D58-387E-3D8E7227703F}"/>
              </a:ext>
            </a:extLst>
          </p:cNvPr>
          <p:cNvSpPr txBox="1"/>
          <p:nvPr/>
        </p:nvSpPr>
        <p:spPr>
          <a:xfrm>
            <a:off x="4905153" y="6371471"/>
            <a:ext cx="616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(Al Aqqad, S., Talib et al 2026)</a:t>
            </a:r>
          </a:p>
        </p:txBody>
      </p:sp>
    </p:spTree>
    <p:extLst>
      <p:ext uri="{BB962C8B-B14F-4D97-AF65-F5344CB8AC3E}">
        <p14:creationId xmlns:p14="http://schemas.microsoft.com/office/powerpoint/2010/main" val="779021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D1EF-0A92-D1E6-385B-531536042E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49303" y="-1252242"/>
            <a:ext cx="9144000" cy="23876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2AD6A4-2F59-A858-0364-0E6C817A76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222" y="1277052"/>
            <a:ext cx="9144000" cy="4847301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Martin, P.C.T., 2016. Mental health clinical simulation: Therapeutic communication. Clinical Simulation in Nursing, 12(6), pp.209-214 </a:t>
            </a:r>
            <a:r>
              <a:rPr lang="en-GB" sz="5600" dirty="0">
                <a:hlinkClick r:id="rId2"/>
              </a:rPr>
              <a:t>https://www.sciencedirect.com/science/article/pii/S1876139916000256?casa_token=pGNIkyPPXFAAAAAA:fFrCsi0z_iZ6BlaE8mw0KmO6RMqR5zg1PT2-oJWDnzoH6AEwT2L7r3eGHTQrsjDE9MMTPDmr1BBE</a:t>
            </a:r>
            <a:endParaRPr lang="en-GB" sz="5600" dirty="0"/>
          </a:p>
          <a:p>
            <a:endParaRPr lang="en-GB" sz="5600" dirty="0"/>
          </a:p>
          <a:p>
            <a:r>
              <a:rPr lang="en-GB" sz="5600" dirty="0"/>
              <a:t>Fogarty, W., Lovell, M., Langenberg, J. and Heron, M.J., 2018. Deficit discourse and strengths-based approaches. Changing the Narrative of Aboriginal and Torres Strait Islander Health and Wellbeing Melbourne: The </a:t>
            </a:r>
            <a:r>
              <a:rPr lang="en-GB" sz="5600" dirty="0" err="1"/>
              <a:t>Lowitja</a:t>
            </a:r>
            <a:r>
              <a:rPr lang="en-GB" sz="5600" dirty="0"/>
              <a:t> Institute.</a:t>
            </a:r>
          </a:p>
          <a:p>
            <a:r>
              <a:rPr lang="en-GB" sz="5600" dirty="0">
                <a:hlinkClick r:id="rId3"/>
              </a:rPr>
              <a:t>https://lowitja.org.au/wp-content/uploads/2023/05/deficit-discourse-strengths-based.pdf</a:t>
            </a:r>
            <a:endParaRPr lang="en-GB" sz="5600" dirty="0"/>
          </a:p>
          <a:p>
            <a:endParaRPr lang="en-GB" sz="5600" dirty="0"/>
          </a:p>
          <a:p>
            <a:r>
              <a:rPr lang="en-GB" sz="5600" dirty="0"/>
              <a:t>Vrbnjak, D., </a:t>
            </a:r>
            <a:r>
              <a:rPr lang="en-GB" sz="5600" dirty="0" err="1"/>
              <a:t>Denieffe</a:t>
            </a:r>
            <a:r>
              <a:rPr lang="en-GB" sz="5600" dirty="0"/>
              <a:t>, S., O’Gorman, C. and </a:t>
            </a:r>
            <a:r>
              <a:rPr lang="en-GB" sz="5600" dirty="0" err="1"/>
              <a:t>Pajnkihar</a:t>
            </a:r>
            <a:r>
              <a:rPr lang="en-GB" sz="5600" dirty="0"/>
              <a:t>, M., 2016. Barriers to reporting medication errors and near misses among nurses: A systematic review. International journal of nursing studies, 63, pp.162-178.</a:t>
            </a:r>
          </a:p>
          <a:p>
            <a:r>
              <a:rPr lang="en-GB" sz="5600" dirty="0">
                <a:hlinkClick r:id="rId4"/>
              </a:rPr>
              <a:t>https://www.sciencedirect.com/science/article/pii/S0020748916301456?casa_token=2SsYOfKh_wUAAAAA:Mdl89p2x5M71rfahMTnR6Z12gxFb6-OpuRu9MMbTLIldpyC61sAmzbU9NFTeJ8cGRK_WHTRzjxkg</a:t>
            </a:r>
            <a:endParaRPr lang="en-GB" sz="5600" dirty="0"/>
          </a:p>
          <a:p>
            <a:endParaRPr lang="en-GB" sz="5600" dirty="0"/>
          </a:p>
          <a:p>
            <a:r>
              <a:rPr lang="en-GB" sz="5600" dirty="0"/>
              <a:t>Stanley, N.M., Williams, D., Woodhead, C., Stoll, N., Morgan, A., Gunasinghe, C., Ehsan, A., Onwumere, J., </a:t>
            </a:r>
            <a:r>
              <a:rPr lang="en-GB" sz="5600" dirty="0" err="1"/>
              <a:t>Jieman</a:t>
            </a:r>
            <a:r>
              <a:rPr lang="en-GB" sz="5600" dirty="0"/>
              <a:t>, A.T., </a:t>
            </a:r>
            <a:r>
              <a:rPr lang="en-GB" sz="5600" dirty="0" err="1"/>
              <a:t>Meriez</a:t>
            </a:r>
            <a:r>
              <a:rPr lang="en-GB" sz="5600" dirty="0"/>
              <a:t>, P. and Ahmed, F., 2026. Racialised Inequities in Career Progression among the Healthcare Workforce: A Qualitative Study. </a:t>
            </a:r>
            <a:r>
              <a:rPr lang="en-GB" sz="5600" dirty="0" err="1"/>
              <a:t>medRxiv</a:t>
            </a:r>
            <a:r>
              <a:rPr lang="en-GB" sz="5600" dirty="0"/>
              <a:t>, pp.2026-06.</a:t>
            </a:r>
          </a:p>
          <a:p>
            <a:r>
              <a:rPr lang="en-GB" sz="5600" dirty="0">
                <a:hlinkClick r:id="rId5"/>
              </a:rPr>
              <a:t>https://www.medrxiv.org/content/10.64898/2026.06.17.26355685v1</a:t>
            </a:r>
            <a:endParaRPr lang="en-GB" sz="5600" dirty="0"/>
          </a:p>
          <a:p>
            <a:endParaRPr lang="en-GB" sz="5600" dirty="0"/>
          </a:p>
          <a:p>
            <a:r>
              <a:rPr lang="en-GB" sz="5600" dirty="0"/>
              <a:t>Al Aqqad, S., Talib, J., </a:t>
            </a:r>
            <a:r>
              <a:rPr lang="en-GB" sz="5600" dirty="0" err="1"/>
              <a:t>Eamar</a:t>
            </a:r>
            <a:r>
              <a:rPr lang="en-GB" sz="5600" dirty="0"/>
              <a:t>, D., </a:t>
            </a:r>
            <a:r>
              <a:rPr lang="en-GB" sz="5600" dirty="0" err="1"/>
              <a:t>Jumaa</a:t>
            </a:r>
            <a:r>
              <a:rPr lang="en-GB" sz="5600" dirty="0"/>
              <a:t>, R. and </a:t>
            </a:r>
            <a:r>
              <a:rPr lang="en-GB" sz="5600" dirty="0" err="1"/>
              <a:t>Bsharat</a:t>
            </a:r>
            <a:r>
              <a:rPr lang="en-GB" sz="5600" dirty="0"/>
              <a:t>, S., 2026. Workplace violence against female nurses in hospitals: prevalence, patterns, reporting barriers, and risk factors. Australian Journal of Advanced Nursing, 43(2).</a:t>
            </a:r>
          </a:p>
          <a:p>
            <a:r>
              <a:rPr lang="en-GB" sz="5600" dirty="0">
                <a:hlinkClick r:id="rId6"/>
              </a:rPr>
              <a:t>https://ajan.com.au/index.php/AJAN/article/view/2104</a:t>
            </a:r>
            <a:endParaRPr lang="en-GB" sz="5600" dirty="0"/>
          </a:p>
          <a:p>
            <a:endParaRPr lang="en-GB" sz="5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53252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683</TotalTime>
  <Words>1054</Words>
  <Application>Microsoft Office PowerPoint</Application>
  <PresentationFormat>Widescreen</PresentationFormat>
  <Paragraphs>77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Office 2013 - 2022 Theme</vt:lpstr>
      <vt:lpstr>Professional development within health &amp; social care         Liaqat Ali Student number:   2520512 Module:   LCHS 4009  Lecturer Name: Hajra  Mustasim                             </vt:lpstr>
      <vt:lpstr>Band 3 Health Care Support Worker</vt:lpstr>
      <vt:lpstr>Job Description</vt:lpstr>
      <vt:lpstr>Essential Experience and Skills </vt:lpstr>
      <vt:lpstr>Strengths </vt:lpstr>
      <vt:lpstr>Weaknesses </vt:lpstr>
      <vt:lpstr>Opportunities</vt:lpstr>
      <vt:lpstr>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Liaqat Ali (2520512)</dc:creator>
  <cp:lastModifiedBy>Liaqat Ali (2520512)</cp:lastModifiedBy>
  <cp:revision>3</cp:revision>
  <dcterms:created xsi:type="dcterms:W3CDTF">2026-10-17T21:16:53Z</dcterms:created>
  <dcterms:modified xsi:type="dcterms:W3CDTF">2026-10-18T21:28:22Z</dcterms:modified>
</cp:coreProperties>
</file>