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DAEE98-F29C-4F80-852B-D6266986273D}" v="1" dt="2022-02-13T22:13:10.418"/>
    <p1510:client id="{C9E439E8-4BAB-4AF8-90E7-EC5E0980431D}" v="21" dt="2022-02-13T22:11:04.7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1" d="100"/>
          <a:sy n="71" d="100"/>
        </p:scale>
        <p:origin x="120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jal Miah" userId="7f9693762ace650f" providerId="LiveId" clId="{C3DAEE98-F29C-4F80-852B-D6266986273D}"/>
    <pc:docChg chg="custSel addSld modSld sldOrd">
      <pc:chgData name="Kajal Miah" userId="7f9693762ace650f" providerId="LiveId" clId="{C3DAEE98-F29C-4F80-852B-D6266986273D}" dt="2022-02-13T22:17:43.267" v="343" actId="14100"/>
      <pc:docMkLst>
        <pc:docMk/>
      </pc:docMkLst>
      <pc:sldChg chg="addSp delSp modSp new mod ord">
        <pc:chgData name="Kajal Miah" userId="7f9693762ace650f" providerId="LiveId" clId="{C3DAEE98-F29C-4F80-852B-D6266986273D}" dt="2022-02-13T22:17:43.267" v="343" actId="14100"/>
        <pc:sldMkLst>
          <pc:docMk/>
          <pc:sldMk cId="738267197" sldId="257"/>
        </pc:sldMkLst>
        <pc:spChg chg="del">
          <ac:chgData name="Kajal Miah" userId="7f9693762ace650f" providerId="LiveId" clId="{C3DAEE98-F29C-4F80-852B-D6266986273D}" dt="2022-02-13T22:13:05.761" v="3" actId="478"/>
          <ac:spMkLst>
            <pc:docMk/>
            <pc:sldMk cId="738267197" sldId="257"/>
            <ac:spMk id="2" creationId="{3BA6C12A-BF94-4EF6-9B2F-C3C48F5CD175}"/>
          </ac:spMkLst>
        </pc:spChg>
        <pc:spChg chg="del">
          <ac:chgData name="Kajal Miah" userId="7f9693762ace650f" providerId="LiveId" clId="{C3DAEE98-F29C-4F80-852B-D6266986273D}" dt="2022-02-13T22:13:06.479" v="4" actId="478"/>
          <ac:spMkLst>
            <pc:docMk/>
            <pc:sldMk cId="738267197" sldId="257"/>
            <ac:spMk id="3" creationId="{CCDB98C6-90D8-4FAE-B302-3A9BC6EDAF98}"/>
          </ac:spMkLst>
        </pc:spChg>
        <pc:spChg chg="add mod">
          <ac:chgData name="Kajal Miah" userId="7f9693762ace650f" providerId="LiveId" clId="{C3DAEE98-F29C-4F80-852B-D6266986273D}" dt="2022-02-13T22:17:43.267" v="343" actId="14100"/>
          <ac:spMkLst>
            <pc:docMk/>
            <pc:sldMk cId="738267197" sldId="257"/>
            <ac:spMk id="4" creationId="{7B10EADD-88F4-414C-82E7-5AAE5BFDA89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51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429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800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64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582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144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428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48175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4564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43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474C8A-42EA-4A5B-8541-C96BFBE85DB3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3287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474C8A-42EA-4A5B-8541-C96BFBE85DB3}" type="datetimeFigureOut">
              <a:rPr lang="en-GB" smtClean="0"/>
              <a:t>13/02/2022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69C3D7-4CBA-40DE-A415-3883BA5E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7677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B10EADD-88F4-414C-82E7-5AAE5BFDA899}"/>
              </a:ext>
            </a:extLst>
          </p:cNvPr>
          <p:cNvSpPr txBox="1"/>
          <p:nvPr/>
        </p:nvSpPr>
        <p:spPr>
          <a:xfrm>
            <a:off x="1277470" y="968188"/>
            <a:ext cx="7651377" cy="1287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Name: Kajal Miah                        Module: BMIH4002 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Number: 1709531          Lecturer: Melissa John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Date: 13/02/2022                         Assignment 2: Menu Engineering</a:t>
            </a:r>
          </a:p>
        </p:txBody>
      </p:sp>
    </p:spTree>
    <p:extLst>
      <p:ext uri="{BB962C8B-B14F-4D97-AF65-F5344CB8AC3E}">
        <p14:creationId xmlns:p14="http://schemas.microsoft.com/office/powerpoint/2010/main" val="738267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27740A-E647-4649-B812-6F8B6414EFE2}"/>
              </a:ext>
            </a:extLst>
          </p:cNvPr>
          <p:cNvCxnSpPr>
            <a:cxnSpLocks/>
            <a:endCxn id="16" idx="0"/>
          </p:cNvCxnSpPr>
          <p:nvPr/>
        </p:nvCxnSpPr>
        <p:spPr>
          <a:xfrm>
            <a:off x="4953000" y="0"/>
            <a:ext cx="0" cy="5916706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D12EE9B6-519B-43EF-BD5C-C6683DB7719A}"/>
              </a:ext>
            </a:extLst>
          </p:cNvPr>
          <p:cNvSpPr/>
          <p:nvPr/>
        </p:nvSpPr>
        <p:spPr>
          <a:xfrm>
            <a:off x="210719" y="264476"/>
            <a:ext cx="4415070" cy="81560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1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Handwriting" panose="03010101010101010101" pitchFamily="66" charset="0"/>
              </a:rPr>
              <a:t>The Champagne Brasserie  At The</a:t>
            </a:r>
          </a:p>
          <a:p>
            <a:pPr algn="ctr"/>
            <a:r>
              <a:rPr lang="en-US" sz="3600" b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Lucida Handwriting" panose="03010101010101010101" pitchFamily="66" charset="0"/>
              </a:rPr>
              <a:t>Hotel Trinity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F740D4-0AF9-4A2C-969A-36FC8113D945}"/>
              </a:ext>
            </a:extLst>
          </p:cNvPr>
          <p:cNvSpPr txBox="1"/>
          <p:nvPr/>
        </p:nvSpPr>
        <p:spPr>
          <a:xfrm>
            <a:off x="4968687" y="207525"/>
            <a:ext cx="4921625" cy="5655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latin typeface="Lucida Calligraphy" panose="03010101010101010101" pitchFamily="66" charset="0"/>
              </a:rPr>
              <a:t>Main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ROAST RUMP OF WELSH LAMB                       - £12.95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Lucida Calligraphy" panose="03010101010101010101" pitchFamily="66" charset="0"/>
              </a:rPr>
              <a:t>Creamed potato, crispy leeks, minted jus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Vegetable lasagne                                                 - £9.95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Lucida Calligraphy" panose="03010101010101010101" pitchFamily="66" charset="0"/>
              </a:rPr>
              <a:t>Stir fried vegetables in a tomato and garlic sauce, layered with pasta topped with toasted cheese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Trio of Locally Smoked Salmon                            - £11.95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Lucida Calligraphy" panose="03010101010101010101" pitchFamily="66" charset="0"/>
              </a:rPr>
              <a:t>Local Hot Smoked Salmon, Cold Smoked Salmon and Salmon Pate with Oatcakes.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Roasted Pepper, Courgette and Aubergine Korma with Pilau Rice (Vegan)                                               - £9.95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Chicken Supreme                                                 - £8.95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Lucida Calligraphy" panose="03010101010101010101" pitchFamily="66" charset="0"/>
              </a:rPr>
              <a:t>Wild Mushroom, spinach, fricassee, olive tapenade</a:t>
            </a:r>
          </a:p>
          <a:p>
            <a:pPr>
              <a:lnSpc>
                <a:spcPct val="150000"/>
              </a:lnSpc>
            </a:pPr>
            <a:endParaRPr lang="en-GB" sz="1200" dirty="0">
              <a:latin typeface="Lucida Calligraphy" panose="03010101010101010101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1400" b="1" dirty="0">
                <a:latin typeface="Lucida Calligraphy" panose="03010101010101010101" pitchFamily="66" charset="0"/>
              </a:rPr>
              <a:t>Desserts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Dark Chocolate Tart                                            - £4.25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Lucida Calligraphy" panose="03010101010101010101" pitchFamily="66" charset="0"/>
              </a:rPr>
              <a:t>Vanilla Cream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SELECTION OF 3 WELSH Cheeses                       - £3.95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Lucida Calligraphy" panose="03010101010101010101" pitchFamily="66" charset="0"/>
              </a:rPr>
              <a:t>Grapes, celery, chutney &amp; biscuits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Choice Of Ice Cream with Sprinkles                     - £ 2.75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3FD2A41-E7CE-4AAC-BD9F-1BAAD328EA3D}"/>
              </a:ext>
            </a:extLst>
          </p:cNvPr>
          <p:cNvCxnSpPr>
            <a:cxnSpLocks/>
          </p:cNvCxnSpPr>
          <p:nvPr/>
        </p:nvCxnSpPr>
        <p:spPr>
          <a:xfrm>
            <a:off x="15688" y="5889812"/>
            <a:ext cx="99060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0222A328-DA11-4295-8B12-923FF717D154}"/>
              </a:ext>
            </a:extLst>
          </p:cNvPr>
          <p:cNvSpPr txBox="1"/>
          <p:nvPr/>
        </p:nvSpPr>
        <p:spPr>
          <a:xfrm>
            <a:off x="15688" y="6144204"/>
            <a:ext cx="9906000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05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ALLERGEN INDEX </a:t>
            </a:r>
          </a:p>
          <a:p>
            <a:pPr algn="ctr"/>
            <a:r>
              <a:rPr lang="en-GB" sz="105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1 </a:t>
            </a:r>
            <a:r>
              <a:rPr lang="en-GB" sz="1050" dirty="0">
                <a:solidFill>
                  <a:srgbClr val="FF0000"/>
                </a:solidFill>
                <a:latin typeface="Lucida Handwriting" panose="03010101010101010101" pitchFamily="66" charset="0"/>
              </a:rPr>
              <a:t>Crustaceans and products thereof. </a:t>
            </a:r>
            <a:r>
              <a:rPr lang="en-GB" sz="105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2 </a:t>
            </a:r>
            <a:r>
              <a:rPr lang="en-GB" sz="1050" dirty="0">
                <a:solidFill>
                  <a:srgbClr val="FF0000"/>
                </a:solidFill>
                <a:latin typeface="Lucida Handwriting" panose="03010101010101010101" pitchFamily="66" charset="0"/>
              </a:rPr>
              <a:t>Molluscs and products thereof. </a:t>
            </a:r>
            <a:r>
              <a:rPr lang="en-GB" sz="105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3 </a:t>
            </a:r>
            <a:r>
              <a:rPr lang="en-GB" sz="1050" dirty="0">
                <a:solidFill>
                  <a:srgbClr val="FF0000"/>
                </a:solidFill>
                <a:latin typeface="Lucida Handwriting" panose="03010101010101010101" pitchFamily="66" charset="0"/>
              </a:rPr>
              <a:t>Fish. </a:t>
            </a:r>
            <a:r>
              <a:rPr lang="en-GB" sz="105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4 </a:t>
            </a:r>
            <a:r>
              <a:rPr lang="en-GB" sz="1050" dirty="0">
                <a:solidFill>
                  <a:srgbClr val="FF0000"/>
                </a:solidFill>
                <a:latin typeface="Lucida Handwriting" panose="03010101010101010101" pitchFamily="66" charset="0"/>
              </a:rPr>
              <a:t>Peanuts. </a:t>
            </a:r>
            <a:r>
              <a:rPr lang="en-GB" sz="105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5 </a:t>
            </a:r>
            <a:r>
              <a:rPr lang="en-GB" sz="1050" dirty="0">
                <a:solidFill>
                  <a:srgbClr val="FF0000"/>
                </a:solidFill>
                <a:latin typeface="Lucida Handwriting" panose="03010101010101010101" pitchFamily="66" charset="0"/>
              </a:rPr>
              <a:t>Nuts. </a:t>
            </a:r>
            <a:r>
              <a:rPr lang="en-GB" sz="105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6 </a:t>
            </a:r>
            <a:r>
              <a:rPr lang="en-GB" sz="1050" dirty="0">
                <a:solidFill>
                  <a:srgbClr val="FF0000"/>
                </a:solidFill>
                <a:latin typeface="Lucida Handwriting" panose="03010101010101010101" pitchFamily="66" charset="0"/>
              </a:rPr>
              <a:t>Cereals containing gluten. </a:t>
            </a:r>
            <a:r>
              <a:rPr lang="en-GB" sz="105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7 </a:t>
            </a:r>
            <a:r>
              <a:rPr lang="en-GB" sz="1050" dirty="0">
                <a:solidFill>
                  <a:srgbClr val="FF0000"/>
                </a:solidFill>
                <a:latin typeface="Lucida Handwriting" panose="03010101010101010101" pitchFamily="66" charset="0"/>
              </a:rPr>
              <a:t>Milk. </a:t>
            </a:r>
            <a:r>
              <a:rPr lang="en-GB" sz="105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8 </a:t>
            </a:r>
            <a:r>
              <a:rPr lang="en-GB" sz="1050" dirty="0">
                <a:solidFill>
                  <a:srgbClr val="FF0000"/>
                </a:solidFill>
                <a:latin typeface="Lucida Handwriting" panose="03010101010101010101" pitchFamily="66" charset="0"/>
              </a:rPr>
              <a:t>Soya. </a:t>
            </a:r>
            <a:r>
              <a:rPr lang="en-GB" sz="105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9 </a:t>
            </a:r>
            <a:r>
              <a:rPr lang="en-GB" sz="1050" dirty="0">
                <a:solidFill>
                  <a:srgbClr val="FF0000"/>
                </a:solidFill>
                <a:latin typeface="Lucida Handwriting" panose="03010101010101010101" pitchFamily="66" charset="0"/>
              </a:rPr>
              <a:t>Sulphur dioxide. </a:t>
            </a:r>
            <a:r>
              <a:rPr lang="en-GB" sz="105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10 </a:t>
            </a:r>
            <a:r>
              <a:rPr lang="en-GB" sz="1050" dirty="0">
                <a:solidFill>
                  <a:srgbClr val="FF0000"/>
                </a:solidFill>
                <a:latin typeface="Lucida Handwriting" panose="03010101010101010101" pitchFamily="66" charset="0"/>
              </a:rPr>
              <a:t>Sesame seeds. </a:t>
            </a:r>
            <a:r>
              <a:rPr lang="en-GB" sz="105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11 </a:t>
            </a:r>
            <a:r>
              <a:rPr lang="en-GB" sz="1050" dirty="0">
                <a:solidFill>
                  <a:srgbClr val="FF0000"/>
                </a:solidFill>
                <a:latin typeface="Lucida Handwriting" panose="03010101010101010101" pitchFamily="66" charset="0"/>
              </a:rPr>
              <a:t>Egg. </a:t>
            </a:r>
            <a:r>
              <a:rPr lang="en-GB" sz="105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12 </a:t>
            </a:r>
            <a:r>
              <a:rPr lang="en-GB" sz="1050" dirty="0">
                <a:solidFill>
                  <a:srgbClr val="FF0000"/>
                </a:solidFill>
                <a:latin typeface="Lucida Handwriting" panose="03010101010101010101" pitchFamily="66" charset="0"/>
              </a:rPr>
              <a:t>Celery and celeriac. No. </a:t>
            </a:r>
            <a:r>
              <a:rPr lang="en-GB" sz="105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13</a:t>
            </a:r>
            <a:r>
              <a:rPr lang="en-GB" sz="1050" dirty="0">
                <a:solidFill>
                  <a:srgbClr val="FF0000"/>
                </a:solidFill>
                <a:latin typeface="Lucida Handwriting" panose="03010101010101010101" pitchFamily="66" charset="0"/>
              </a:rPr>
              <a:t> Mustard. </a:t>
            </a:r>
            <a:r>
              <a:rPr lang="en-GB" sz="105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No. 14 </a:t>
            </a:r>
            <a:r>
              <a:rPr lang="en-GB" sz="1050" dirty="0">
                <a:solidFill>
                  <a:srgbClr val="FF0000"/>
                </a:solidFill>
                <a:latin typeface="Lucida Handwriting" panose="03010101010101010101" pitchFamily="66" charset="0"/>
              </a:rPr>
              <a:t>Lupin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67F55D8-C906-42F6-BC9E-361B3F4C1C93}"/>
              </a:ext>
            </a:extLst>
          </p:cNvPr>
          <p:cNvSpPr txBox="1"/>
          <p:nvPr/>
        </p:nvSpPr>
        <p:spPr>
          <a:xfrm>
            <a:off x="1508872" y="5916706"/>
            <a:ext cx="688825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b="1" dirty="0">
                <a:solidFill>
                  <a:srgbClr val="FF0000"/>
                </a:solidFill>
                <a:latin typeface="Lucida Handwriting" panose="03010101010101010101" pitchFamily="66" charset="0"/>
              </a:rPr>
              <a:t>If you suffer from any of the following , please take advice from  the management </a:t>
            </a:r>
            <a:endParaRPr lang="en-GB" sz="11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1D945A9-A3DE-4345-8B61-DFB57E1CC7EB}"/>
              </a:ext>
            </a:extLst>
          </p:cNvPr>
          <p:cNvSpPr txBox="1"/>
          <p:nvPr/>
        </p:nvSpPr>
        <p:spPr>
          <a:xfrm>
            <a:off x="-15688" y="1861750"/>
            <a:ext cx="4937312" cy="43165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b="1" dirty="0">
                <a:latin typeface="Lucida Calligraphy" panose="03010101010101010101" pitchFamily="66" charset="0"/>
              </a:rPr>
              <a:t>Starters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SOUP OF THE DAY Pretzel                               - £4.95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Lucida Calligraphy" panose="03010101010101010101" pitchFamily="66" charset="0"/>
              </a:rPr>
              <a:t>bread croutons, mini onion tin loaf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SAUTÉED KING PRAWN, GARLIC &amp; PEA RISOTTO </a:t>
            </a:r>
            <a:r>
              <a:rPr lang="en-GB" sz="1200" dirty="0">
                <a:latin typeface="Lucida Calligraphy" panose="03010101010101010101" pitchFamily="66" charset="0"/>
              </a:rPr>
              <a:t>Mini parmesan crisps                                         </a:t>
            </a:r>
            <a:r>
              <a:rPr lang="en-GB" sz="1200" b="1" dirty="0">
                <a:latin typeface="Lucida Calligraphy" panose="03010101010101010101" pitchFamily="66" charset="0"/>
              </a:rPr>
              <a:t>- £6.95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Pickled Mackerel                                                - £4.95                        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Lucida Calligraphy" panose="03010101010101010101" pitchFamily="66" charset="0"/>
              </a:rPr>
              <a:t>Red pepper, confit tomato puree &amp; pickled vegetables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Lucida Calligraphy" panose="03010101010101010101" pitchFamily="66" charset="0"/>
              </a:rPr>
              <a:t>Roasted cherry Vine Tomato Soup (Vegan)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LOCAL MUSSELS Tomato                                  - £4.95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latin typeface="Lucida Calligraphy" panose="03010101010101010101" pitchFamily="66" charset="0"/>
              </a:rPr>
              <a:t>chilli &amp; garlic sauce</a:t>
            </a:r>
          </a:p>
          <a:p>
            <a:pPr>
              <a:lnSpc>
                <a:spcPct val="150000"/>
              </a:lnSpc>
            </a:pPr>
            <a:r>
              <a:rPr lang="en-GB" sz="1400" b="1" dirty="0">
                <a:latin typeface="Lucida Calligraphy" panose="03010101010101010101" pitchFamily="66" charset="0"/>
              </a:rPr>
              <a:t>Children's Menu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Chicken Goujons </a:t>
            </a:r>
            <a:r>
              <a:rPr lang="en-GB" sz="1200" dirty="0">
                <a:latin typeface="Lucida Calligraphy" panose="03010101010101010101" pitchFamily="66" charset="0"/>
              </a:rPr>
              <a:t>with Chips and Salad               </a:t>
            </a:r>
            <a:r>
              <a:rPr lang="en-GB" sz="1200" b="1" dirty="0">
                <a:latin typeface="Lucida Calligraphy" panose="03010101010101010101" pitchFamily="66" charset="0"/>
              </a:rPr>
              <a:t>- £4.75</a:t>
            </a: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Half Buckie Haddock, </a:t>
            </a:r>
            <a:r>
              <a:rPr lang="en-GB" sz="1200" dirty="0">
                <a:latin typeface="Lucida Calligraphy" panose="03010101010101010101" pitchFamily="66" charset="0"/>
              </a:rPr>
              <a:t>Chips and Peas</a:t>
            </a:r>
            <a:r>
              <a:rPr lang="en-GB" sz="1200" b="1" dirty="0">
                <a:latin typeface="Lucida Calligraphy" panose="03010101010101010101" pitchFamily="66" charset="0"/>
              </a:rPr>
              <a:t>               - £4.75</a:t>
            </a:r>
            <a:endParaRPr lang="en-GB" sz="1200" dirty="0">
              <a:latin typeface="Lucida Calligraphy" panose="03010101010101010101" pitchFamily="66" charset="0"/>
            </a:endParaRPr>
          </a:p>
          <a:p>
            <a:pPr>
              <a:lnSpc>
                <a:spcPct val="150000"/>
              </a:lnSpc>
            </a:pPr>
            <a:r>
              <a:rPr lang="en-GB" sz="1200" b="1" dirty="0">
                <a:latin typeface="Lucida Calligraphy" panose="03010101010101010101" pitchFamily="66" charset="0"/>
              </a:rPr>
              <a:t>Beef Burger, </a:t>
            </a:r>
            <a:r>
              <a:rPr lang="en-GB" sz="1200" dirty="0">
                <a:latin typeface="Lucida Calligraphy" panose="03010101010101010101" pitchFamily="66" charset="0"/>
              </a:rPr>
              <a:t>Beans, and Chips</a:t>
            </a:r>
            <a:r>
              <a:rPr lang="en-GB" sz="1200" b="1" dirty="0">
                <a:latin typeface="Lucida Calligraphy" panose="03010101010101010101" pitchFamily="66" charset="0"/>
              </a:rPr>
              <a:t>                           - £4.75</a:t>
            </a:r>
            <a:endParaRPr lang="en-GB" sz="1200" dirty="0">
              <a:latin typeface="Lucida Calligraphy" panose="03010101010101010101" pitchFamily="66" charset="0"/>
            </a:endParaRPr>
          </a:p>
          <a:p>
            <a:pPr>
              <a:lnSpc>
                <a:spcPct val="150000"/>
              </a:lnSpc>
            </a:pPr>
            <a:endParaRPr lang="en-GB" sz="1200" b="1" dirty="0">
              <a:latin typeface="Lucida Calligraphy" panose="03010101010101010101" pitchFamily="66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F867E94-BC52-4CFF-ACC1-8B684CC94917}"/>
              </a:ext>
            </a:extLst>
          </p:cNvPr>
          <p:cNvSpPr txBox="1"/>
          <p:nvPr/>
        </p:nvSpPr>
        <p:spPr>
          <a:xfrm>
            <a:off x="15688" y="1076895"/>
            <a:ext cx="2346233" cy="60016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100" dirty="0" err="1">
                <a:latin typeface="Lucida Calligraphy" panose="03010101010101010101" pitchFamily="66" charset="0"/>
              </a:rPr>
              <a:t>Rydym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yn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argymell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ein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cwsmeriaid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i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wirio'r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sgoriau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hylendid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bwyd</a:t>
            </a:r>
            <a:r>
              <a:rPr lang="en-GB" sz="1100" dirty="0">
                <a:latin typeface="Lucida Calligraphy" panose="03010101010101010101" pitchFamily="66" charset="0"/>
              </a:rPr>
              <a:t> </a:t>
            </a:r>
            <a:r>
              <a:rPr lang="en-GB" sz="1100" dirty="0" err="1">
                <a:latin typeface="Lucida Calligraphy" panose="03010101010101010101" pitchFamily="66" charset="0"/>
              </a:rPr>
              <a:t>ar</a:t>
            </a:r>
            <a:r>
              <a:rPr lang="en-GB" sz="1100" dirty="0">
                <a:latin typeface="Lucida Calligraphy" panose="03010101010101010101" pitchFamily="66" charset="0"/>
              </a:rPr>
              <a:t> y </a:t>
            </a:r>
            <a:r>
              <a:rPr lang="en-GB" sz="1100" dirty="0" err="1">
                <a:latin typeface="Lucida Calligraphy" panose="03010101010101010101" pitchFamily="66" charset="0"/>
              </a:rPr>
              <a:t>wefan</a:t>
            </a:r>
            <a:endParaRPr lang="en-GB" sz="1100" dirty="0">
              <a:latin typeface="Lucida Calligraphy" panose="03010101010101010101" pitchFamily="66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707F3E3-8914-41AD-8996-5079CF96B601}"/>
              </a:ext>
            </a:extLst>
          </p:cNvPr>
          <p:cNvSpPr txBox="1"/>
          <p:nvPr/>
        </p:nvSpPr>
        <p:spPr>
          <a:xfrm>
            <a:off x="2899801" y="1076895"/>
            <a:ext cx="2028265" cy="60016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Lucida Calligraphy" panose="03010101010101010101" pitchFamily="66" charset="0"/>
              </a:rPr>
              <a:t>Order Online or Through Uber Eats, Just-Eat, or Deliveroo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2887E4E8-EAD6-4083-B799-5B218FCFB52F}"/>
              </a:ext>
            </a:extLst>
          </p:cNvPr>
          <p:cNvSpPr txBox="1"/>
          <p:nvPr/>
        </p:nvSpPr>
        <p:spPr>
          <a:xfrm>
            <a:off x="1508872" y="1677059"/>
            <a:ext cx="2346234" cy="43088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Lucida Calligraphy" panose="03010101010101010101" pitchFamily="66" charset="0"/>
              </a:rPr>
              <a:t>We Accept All Major Credit Cards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B9C9540-23E1-4EC6-B71B-1DC72EE87A84}"/>
              </a:ext>
            </a:extLst>
          </p:cNvPr>
          <p:cNvSpPr txBox="1"/>
          <p:nvPr/>
        </p:nvSpPr>
        <p:spPr>
          <a:xfrm>
            <a:off x="-15688" y="7581"/>
            <a:ext cx="4937312" cy="26161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1100" dirty="0">
                <a:latin typeface="Lucida Calligraphy" panose="03010101010101010101" pitchFamily="66" charset="0"/>
              </a:rPr>
              <a:t>www.thechampagnebrasserieatthehoteltrinity.co.uk</a:t>
            </a:r>
          </a:p>
        </p:txBody>
      </p:sp>
      <p:pic>
        <p:nvPicPr>
          <p:cNvPr id="29" name="Picture 2" descr="Celtic Trinity Knot Png Clipart (#520612) - PinClipart">
            <a:extLst>
              <a:ext uri="{FF2B5EF4-FFF2-40B4-BE49-F238E27FC236}">
                <a16:creationId xmlns:a16="http://schemas.microsoft.com/office/drawing/2014/main" id="{E21F0507-0DBC-401D-9551-E35B8F51E4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7332" b="94311" l="10000" r="90000">
                        <a14:foregroundMark x1="41705" y1="19469" x2="45909" y2="15297"/>
                        <a14:foregroundMark x1="53864" y1="25284" x2="59091" y2="26675"/>
                        <a14:foregroundMark x1="30227" y1="51960" x2="40682" y2="48546"/>
                        <a14:foregroundMark x1="40682" y1="48546" x2="41818" y2="48546"/>
                        <a14:foregroundMark x1="56023" y1="71808" x2="59432" y2="66119"/>
                        <a14:foregroundMark x1="74318" y1="54867" x2="78636" y2="59292"/>
                        <a14:foregroundMark x1="77273" y1="74336" x2="75227" y2="79014"/>
                        <a14:foregroundMark x1="47841" y1="94437" x2="50795" y2="94311"/>
                        <a14:foregroundMark x1="61023" y1="84197" x2="48295" y2="76233"/>
                        <a14:foregroundMark x1="26591" y1="38053" x2="21818" y2="44248"/>
                        <a14:foregroundMark x1="21818" y1="44248" x2="21818" y2="44374"/>
                        <a14:foregroundMark x1="14773" y1="71808" x2="11477" y2="78508"/>
                        <a14:foregroundMark x1="49205" y1="7838" x2="50568" y2="733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4313" y="357334"/>
            <a:ext cx="797311" cy="71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6265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102</TotalTime>
  <Words>382</Words>
  <Application>Microsoft Office PowerPoint</Application>
  <PresentationFormat>A4 Paper (210x297 mm)</PresentationFormat>
  <Paragraphs>42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Arial</vt:lpstr>
      <vt:lpstr>Calibri</vt:lpstr>
      <vt:lpstr>Calibri Light</vt:lpstr>
      <vt:lpstr>Lucida Calligraphy</vt:lpstr>
      <vt:lpstr>Lucida Handwriting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Kajal Miah</dc:creator>
  <cp:lastModifiedBy>Kajal Miah</cp:lastModifiedBy>
  <cp:revision>2</cp:revision>
  <dcterms:created xsi:type="dcterms:W3CDTF">2022-02-13T20:33:24Z</dcterms:created>
  <dcterms:modified xsi:type="dcterms:W3CDTF">2022-02-13T22:17:46Z</dcterms:modified>
</cp:coreProperties>
</file>