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elia Peacock-Everett (2400803)" userId="827efe9f-2c85-4e31-9daa-30ca3ed55238" providerId="ADAL" clId="{680A0F8A-0CF3-48EC-B723-33842AF96744}"/>
    <pc:docChg chg="undo redo custSel modSld">
      <pc:chgData name="Amelia Peacock-Everett (2400803)" userId="827efe9f-2c85-4e31-9daa-30ca3ed55238" providerId="ADAL" clId="{680A0F8A-0CF3-48EC-B723-33842AF96744}" dt="2026-05-05T16:04:18.793" v="4" actId="20577"/>
      <pc:docMkLst>
        <pc:docMk/>
      </pc:docMkLst>
      <pc:sldChg chg="modSp mod">
        <pc:chgData name="Amelia Peacock-Everett (2400803)" userId="827efe9f-2c85-4e31-9daa-30ca3ed55238" providerId="ADAL" clId="{680A0F8A-0CF3-48EC-B723-33842AF96744}" dt="2026-05-05T16:04:18.793" v="4" actId="20577"/>
        <pc:sldMkLst>
          <pc:docMk/>
          <pc:sldMk cId="1169278783" sldId="256"/>
        </pc:sldMkLst>
        <pc:spChg chg="mod">
          <ac:chgData name="Amelia Peacock-Everett (2400803)" userId="827efe9f-2c85-4e31-9daa-30ca3ed55238" providerId="ADAL" clId="{680A0F8A-0CF3-48EC-B723-33842AF96744}" dt="2026-05-05T16:04:18.793" v="4" actId="20577"/>
          <ac:spMkLst>
            <pc:docMk/>
            <pc:sldMk cId="1169278783" sldId="256"/>
            <ac:spMk id="5" creationId="{B968EA74-6033-2631-5654-30920F851F1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B2F7E-7D10-6C65-9998-921AC394F1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F8344-020C-39F8-91EE-BE45F3457A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CD1CA-EFE0-F8E6-B906-5B52298BB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5FD3C-557C-A238-4C89-77A8353E2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D3CB0-940D-F2F3-32F2-54B36AC00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04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F13E3-E929-97FE-8539-F98F777D6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79D36-FFC5-B0C9-1468-47C2619E5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E72C0-D079-B353-9D6C-D9ECD1BD3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998D4-62B1-A667-428E-112C3EFF3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5A24B-E519-BCC2-37B8-F9CE77DD8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78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90E21-83EB-4F01-68C8-4ECCE6A03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80C734-4972-F44D-5EFB-9F0EAAC38B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E2413-15EA-2ED5-E6E8-126BDCC52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C58DD-AD9F-C29E-C48A-6AC1706BB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9284F-9228-B310-C886-86DC426E3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56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AD361-5092-FA12-901C-40608761B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A1697-60F0-593B-3553-1086817B68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0D288F-99EB-BC75-A6D3-17C0E166E7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9E9F0-D246-F32F-9067-8ED6FE92C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6AEC9-981F-95D5-FA4A-A3E0B7DA0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96B68-D8D3-113F-E440-ED936DE63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15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1DD6B-5C75-FCA0-5233-45FB9D456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50BC-87B0-A10E-DEEE-8D694DA64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4E0D60-58C5-C1B9-6EE8-AE0268EB8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C1347B-0BB3-C728-2D71-7E1B9A87E4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A1A632-5772-2340-622F-55D33D960D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374395-2E42-EA3C-B845-DE9029C85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BAF77C-A9A3-584A-1B3A-F452F5BA3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A24F38-E2A1-9481-B67F-70CC25DF1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80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EC773-4142-A0C6-F931-213071C0F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2EF4F3-9305-8481-9401-4CBD69055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9AE6F1-8D93-DFC5-3C80-AB9D23BA4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1B5644-D5AC-4810-D580-18470812D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1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8364A3-E16E-759D-3B27-879A98A1B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2440F9-75B7-ACE1-500F-313E484EB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0D9D3-8029-FD97-1B51-6BCAE3075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99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DA059-AF28-DB69-3545-A100EA030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4B7D5-C6AC-81CE-8A92-400D5DF16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614E3E-12E3-E0AA-47E0-3769D469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289FA-61ED-6E59-CBDD-666D30C16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51F277-4433-D91C-7ACD-2BFCDB923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3F98A7-7D34-EA75-194D-2555DF730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57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7BBA0-0766-B4AC-643F-EF565F462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B568DC-62F0-4173-2309-A4067835CA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4F940C-CEA1-3080-3F1C-C20A3059CA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F4D262-60D3-0353-516A-D51FA90D6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91741-05D9-365D-18C9-B497D0192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2DB4D-9080-4E87-F307-A1E9FD27D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062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99959-38BB-6D69-A645-9B49CF593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8328DC-61D9-7C09-F48D-7AB7BA628E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3867F-1B0F-31D6-25FA-8BE58CF68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672A0-1ABB-868B-6BBA-A432E31E0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C9711-0E21-F811-ED05-CB8076A19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24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C95006-1D93-EF8E-7FBF-059960BA66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B56C1-3F95-8010-444E-7629C5162C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3274D-DF9A-776E-A0E0-E3B445E70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05C3E-54D1-2C78-593D-85B79F554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0520A-AFAA-69BB-663F-C451A975D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24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83C664-AB52-F704-A135-F0FFF2011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CC6BF-8D1C-058C-A440-8DEAC56BF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7E0B1-68D3-0BD5-AD94-7B8767379B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A7268D-EF42-46C5-A4C4-3183120A431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51D1A-ACDF-0D10-E848-E59D6C8930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B3F91-7416-ECBE-9FCA-B42F0298D0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C95F6C-E9D9-4E67-9A76-68F14779E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620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r/personal/2400803_student_uwtsd_ac_uk/Documents/YEAR%202/SEMESTER%202/Visual%20Enquiry%202.pptx?d=w159c406958af4d158637873f6dccee47&amp;csf=1&amp;web=1&amp;e=s4hHcw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968EA74-6033-2631-5654-30920F851F16}"/>
              </a:ext>
            </a:extLst>
          </p:cNvPr>
          <p:cNvSpPr txBox="1"/>
          <p:nvPr/>
        </p:nvSpPr>
        <p:spPr>
          <a:xfrm>
            <a:off x="1058799" y="789950"/>
            <a:ext cx="34907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dirty="0">
                <a:latin typeface="Amasis MT Pro Light" panose="02040304050005020304" pitchFamily="18" charset="0"/>
                <a:hlinkClick r:id="rId2"/>
              </a:rPr>
              <a:t>Visual Enquiry 2.pptx</a:t>
            </a:r>
            <a:endParaRPr lang="en-GB" sz="2800" dirty="0">
              <a:latin typeface="Amasis MT Pro Light" panose="020403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278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Amasis MT Pro Light</vt:lpstr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Amelia Peacock-Everett (2400803)</dc:creator>
  <cp:lastModifiedBy>Amelia Peacock-Everett (2400803)</cp:lastModifiedBy>
  <cp:revision>1</cp:revision>
  <dcterms:created xsi:type="dcterms:W3CDTF">2026-05-05T16:01:50Z</dcterms:created>
  <dcterms:modified xsi:type="dcterms:W3CDTF">2026-05-05T16:04:26Z</dcterms:modified>
</cp:coreProperties>
</file>