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9" r:id="rId3"/>
    <p:sldId id="257" r:id="rId4"/>
    <p:sldId id="546" r:id="rId5"/>
    <p:sldId id="547" r:id="rId6"/>
    <p:sldId id="551" r:id="rId7"/>
    <p:sldId id="549" r:id="rId8"/>
    <p:sldId id="552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B3838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7DDD1927-60B0-4496-B11F-77C99DBD378A}" v="49" dt="2023-11-27T15:45:03.536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987" autoAdjust="0"/>
    <p:restoredTop sz="94679" autoAdjust="0"/>
  </p:normalViewPr>
  <p:slideViewPr>
    <p:cSldViewPr snapToGrid="0" showGuides="1">
      <p:cViewPr varScale="1">
        <p:scale>
          <a:sx n="87" d="100"/>
          <a:sy n="87" d="100"/>
        </p:scale>
        <p:origin x="30" y="69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 showGuides="1">
      <p:cViewPr varScale="1">
        <p:scale>
          <a:sx n="66" d="100"/>
          <a:sy n="66" d="100"/>
        </p:scale>
        <p:origin x="0" y="0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microsoft.com/office/2015/10/relationships/revisionInfo" Target="revisionInfo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microsoft.com/office/2016/11/relationships/changesInfo" Target="changesInfos/changesInfo1.xml"/><Relationship Id="rId10" Type="http://schemas.openxmlformats.org/officeDocument/2006/relationships/tags" Target="tags/tag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wennan Couch" userId="fe150d1f-4a98-401a-bbd0-f1f719ff34b5" providerId="ADAL" clId="{7DDD1927-60B0-4496-B11F-77C99DBD378A}"/>
    <pc:docChg chg="undo custSel addSld delSld modSld sldOrd replTag delTag">
      <pc:chgData name="Gwennan Couch" userId="fe150d1f-4a98-401a-bbd0-f1f719ff34b5" providerId="ADAL" clId="{7DDD1927-60B0-4496-B11F-77C99DBD378A}" dt="2023-11-27T15:48:34.876" v="974"/>
      <pc:docMkLst>
        <pc:docMk/>
      </pc:docMkLst>
      <pc:sldChg chg="addSp delSp modSp mod setBg delAnim">
        <pc:chgData name="Gwennan Couch" userId="fe150d1f-4a98-401a-bbd0-f1f719ff34b5" providerId="ADAL" clId="{7DDD1927-60B0-4496-B11F-77C99DBD378A}" dt="2023-11-27T15:45:43.927" v="959" actId="13244"/>
        <pc:sldMkLst>
          <pc:docMk/>
          <pc:sldMk cId="353314962" sldId="256"/>
        </pc:sldMkLst>
        <pc:spChg chg="del">
          <ac:chgData name="Gwennan Couch" userId="fe150d1f-4a98-401a-bbd0-f1f719ff34b5" providerId="ADAL" clId="{7DDD1927-60B0-4496-B11F-77C99DBD378A}" dt="2023-11-13T15:41:34.480" v="0" actId="478"/>
          <ac:spMkLst>
            <pc:docMk/>
            <pc:sldMk cId="353314962" sldId="256"/>
            <ac:spMk id="2" creationId="{E9B26C7F-6290-654D-4EF6-443447FECBBC}"/>
          </ac:spMkLst>
        </pc:spChg>
        <pc:spChg chg="mod">
          <ac:chgData name="Gwennan Couch" userId="fe150d1f-4a98-401a-bbd0-f1f719ff34b5" providerId="ADAL" clId="{7DDD1927-60B0-4496-B11F-77C99DBD378A}" dt="2023-11-13T15:41:49.015" v="74" actId="20577"/>
          <ac:spMkLst>
            <pc:docMk/>
            <pc:sldMk cId="353314962" sldId="256"/>
            <ac:spMk id="3" creationId="{D07362D6-ED8D-AF52-3EA8-ABA9536A8841}"/>
          </ac:spMkLst>
        </pc:spChg>
        <pc:spChg chg="mod ord">
          <ac:chgData name="Gwennan Couch" userId="fe150d1f-4a98-401a-bbd0-f1f719ff34b5" providerId="ADAL" clId="{7DDD1927-60B0-4496-B11F-77C99DBD378A}" dt="2023-11-27T15:45:43.927" v="959" actId="13244"/>
          <ac:spMkLst>
            <pc:docMk/>
            <pc:sldMk cId="353314962" sldId="256"/>
            <ac:spMk id="4" creationId="{E8FF7A9A-39A7-2F3A-0A82-58475AF2880E}"/>
          </ac:spMkLst>
        </pc:spChg>
        <pc:picChg chg="add mod modCrop">
          <ac:chgData name="Gwennan Couch" userId="fe150d1f-4a98-401a-bbd0-f1f719ff34b5" providerId="ADAL" clId="{7DDD1927-60B0-4496-B11F-77C99DBD378A}" dt="2023-11-27T15:45:40.244" v="955" actId="962"/>
          <ac:picMkLst>
            <pc:docMk/>
            <pc:sldMk cId="353314962" sldId="256"/>
            <ac:picMk id="5" creationId="{9352DEBE-3193-14DA-3FD8-A7F24BF9B45D}"/>
          </ac:picMkLst>
        </pc:picChg>
        <pc:picChg chg="add del mod">
          <ac:chgData name="Gwennan Couch" userId="fe150d1f-4a98-401a-bbd0-f1f719ff34b5" providerId="ADAL" clId="{7DDD1927-60B0-4496-B11F-77C99DBD378A}" dt="2023-11-27T13:11:18.957" v="924" actId="478"/>
          <ac:picMkLst>
            <pc:docMk/>
            <pc:sldMk cId="353314962" sldId="256"/>
            <ac:picMk id="7" creationId="{6887CCD5-2B53-BCE1-EE70-849D89AF2B7A}"/>
          </ac:picMkLst>
        </pc:picChg>
        <pc:picChg chg="del mod">
          <ac:chgData name="Gwennan Couch" userId="fe150d1f-4a98-401a-bbd0-f1f719ff34b5" providerId="ADAL" clId="{7DDD1927-60B0-4496-B11F-77C99DBD378A}" dt="2023-11-27T13:15:02.266" v="934" actId="478"/>
          <ac:picMkLst>
            <pc:docMk/>
            <pc:sldMk cId="353314962" sldId="256"/>
            <ac:picMk id="8" creationId="{F4999DFE-5B2E-BB13-14BB-A7107DA2DED1}"/>
          </ac:picMkLst>
        </pc:picChg>
      </pc:sldChg>
      <pc:sldChg chg="addSp delSp modSp mod">
        <pc:chgData name="Gwennan Couch" userId="fe150d1f-4a98-401a-bbd0-f1f719ff34b5" providerId="ADAL" clId="{7DDD1927-60B0-4496-B11F-77C99DBD378A}" dt="2023-11-27T12:22:48.458" v="894" actId="1076"/>
        <pc:sldMkLst>
          <pc:docMk/>
          <pc:sldMk cId="948363009" sldId="257"/>
        </pc:sldMkLst>
        <pc:spChg chg="mod">
          <ac:chgData name="Gwennan Couch" userId="fe150d1f-4a98-401a-bbd0-f1f719ff34b5" providerId="ADAL" clId="{7DDD1927-60B0-4496-B11F-77C99DBD378A}" dt="2023-11-13T15:44:55.523" v="261" actId="20577"/>
          <ac:spMkLst>
            <pc:docMk/>
            <pc:sldMk cId="948363009" sldId="257"/>
            <ac:spMk id="2" creationId="{AF85A52C-2395-3FE9-2005-C5A5DA8A3D72}"/>
          </ac:spMkLst>
        </pc:spChg>
        <pc:spChg chg="add del mod">
          <ac:chgData name="Gwennan Couch" userId="fe150d1f-4a98-401a-bbd0-f1f719ff34b5" providerId="ADAL" clId="{7DDD1927-60B0-4496-B11F-77C99DBD378A}" dt="2023-11-13T15:43:10.830" v="103" actId="478"/>
          <ac:spMkLst>
            <pc:docMk/>
            <pc:sldMk cId="948363009" sldId="257"/>
            <ac:spMk id="3" creationId="{ED261F65-3936-E734-23D7-7CABA2C4C2CB}"/>
          </ac:spMkLst>
        </pc:spChg>
        <pc:spChg chg="add del">
          <ac:chgData name="Gwennan Couch" userId="fe150d1f-4a98-401a-bbd0-f1f719ff34b5" providerId="ADAL" clId="{7DDD1927-60B0-4496-B11F-77C99DBD378A}" dt="2023-11-13T16:50:58.970" v="352" actId="478"/>
          <ac:spMkLst>
            <pc:docMk/>
            <pc:sldMk cId="948363009" sldId="257"/>
            <ac:spMk id="4" creationId="{9E486B6E-E057-EE6E-BCED-351670536D30}"/>
          </ac:spMkLst>
        </pc:spChg>
        <pc:spChg chg="add del mod">
          <ac:chgData name="Gwennan Couch" userId="fe150d1f-4a98-401a-bbd0-f1f719ff34b5" providerId="ADAL" clId="{7DDD1927-60B0-4496-B11F-77C99DBD378A}" dt="2023-11-13T16:51:04.956" v="356"/>
          <ac:spMkLst>
            <pc:docMk/>
            <pc:sldMk cId="948363009" sldId="257"/>
            <ac:spMk id="5" creationId="{B58240EB-D83A-A970-C032-133B23484C94}"/>
          </ac:spMkLst>
        </pc:spChg>
        <pc:spChg chg="add del mod">
          <ac:chgData name="Gwennan Couch" userId="fe150d1f-4a98-401a-bbd0-f1f719ff34b5" providerId="ADAL" clId="{7DDD1927-60B0-4496-B11F-77C99DBD378A}" dt="2023-11-13T16:51:04.956" v="358"/>
          <ac:spMkLst>
            <pc:docMk/>
            <pc:sldMk cId="948363009" sldId="257"/>
            <ac:spMk id="6" creationId="{80B5C560-B785-F5D2-78E9-8CE1F0CD02E3}"/>
          </ac:spMkLst>
        </pc:spChg>
        <pc:spChg chg="add mod">
          <ac:chgData name="Gwennan Couch" userId="fe150d1f-4a98-401a-bbd0-f1f719ff34b5" providerId="ADAL" clId="{7DDD1927-60B0-4496-B11F-77C99DBD378A}" dt="2023-11-27T12:22:48.458" v="894" actId="1076"/>
          <ac:spMkLst>
            <pc:docMk/>
            <pc:sldMk cId="948363009" sldId="257"/>
            <ac:spMk id="7" creationId="{1FCBC648-4F6A-ECC0-A296-9066DF269824}"/>
          </ac:spMkLst>
        </pc:spChg>
        <pc:picChg chg="add mod modCrop">
          <ac:chgData name="Gwennan Couch" userId="fe150d1f-4a98-401a-bbd0-f1f719ff34b5" providerId="ADAL" clId="{7DDD1927-60B0-4496-B11F-77C99DBD378A}" dt="2023-11-27T10:41:40.330" v="890" actId="1076"/>
          <ac:picMkLst>
            <pc:docMk/>
            <pc:sldMk cId="948363009" sldId="257"/>
            <ac:picMk id="4" creationId="{FDD9E1B5-66BC-AC78-BD42-12DCA1B5CD2F}"/>
          </ac:picMkLst>
        </pc:picChg>
      </pc:sldChg>
      <pc:sldChg chg="addSp delSp modSp new del mod setBg">
        <pc:chgData name="Gwennan Couch" userId="fe150d1f-4a98-401a-bbd0-f1f719ff34b5" providerId="ADAL" clId="{7DDD1927-60B0-4496-B11F-77C99DBD378A}" dt="2023-11-27T09:51:57.019" v="839" actId="47"/>
        <pc:sldMkLst>
          <pc:docMk/>
          <pc:sldMk cId="2742962857" sldId="258"/>
        </pc:sldMkLst>
        <pc:spChg chg="add mod">
          <ac:chgData name="Gwennan Couch" userId="fe150d1f-4a98-401a-bbd0-f1f719ff34b5" providerId="ADAL" clId="{7DDD1927-60B0-4496-B11F-77C99DBD378A}" dt="2023-11-13T15:51:06.893" v="314" actId="113"/>
          <ac:spMkLst>
            <pc:docMk/>
            <pc:sldMk cId="2742962857" sldId="258"/>
            <ac:spMk id="4" creationId="{09BF6EE0-10FF-2324-4FDC-5788A55BE63D}"/>
          </ac:spMkLst>
        </pc:spChg>
        <pc:picChg chg="add del mod">
          <ac:chgData name="Gwennan Couch" userId="fe150d1f-4a98-401a-bbd0-f1f719ff34b5" providerId="ADAL" clId="{7DDD1927-60B0-4496-B11F-77C99DBD378A}" dt="2023-11-13T15:42:37.917" v="80" actId="478"/>
          <ac:picMkLst>
            <pc:docMk/>
            <pc:sldMk cId="2742962857" sldId="258"/>
            <ac:picMk id="3" creationId="{80FF7741-8644-F5B1-D827-1FBBD3F3AB40}"/>
          </ac:picMkLst>
        </pc:picChg>
      </pc:sldChg>
      <pc:sldChg chg="addSp modSp new mod ord">
        <pc:chgData name="Gwennan Couch" userId="fe150d1f-4a98-401a-bbd0-f1f719ff34b5" providerId="ADAL" clId="{7DDD1927-60B0-4496-B11F-77C99DBD378A}" dt="2023-11-27T15:45:03.532" v="938" actId="962"/>
        <pc:sldMkLst>
          <pc:docMk/>
          <pc:sldMk cId="1134500436" sldId="259"/>
        </pc:sldMkLst>
        <pc:spChg chg="mod">
          <ac:chgData name="Gwennan Couch" userId="fe150d1f-4a98-401a-bbd0-f1f719ff34b5" providerId="ADAL" clId="{7DDD1927-60B0-4496-B11F-77C99DBD378A}" dt="2023-11-13T15:45:15.483" v="274" actId="20577"/>
          <ac:spMkLst>
            <pc:docMk/>
            <pc:sldMk cId="1134500436" sldId="259"/>
            <ac:spMk id="2" creationId="{F38FA6B0-C5F1-C342-D69C-18EC636287B3}"/>
          </ac:spMkLst>
        </pc:spChg>
        <pc:spChg chg="add mod">
          <ac:chgData name="Gwennan Couch" userId="fe150d1f-4a98-401a-bbd0-f1f719ff34b5" providerId="ADAL" clId="{7DDD1927-60B0-4496-B11F-77C99DBD378A}" dt="2023-11-13T15:50:41.146" v="310" actId="1076"/>
          <ac:spMkLst>
            <pc:docMk/>
            <pc:sldMk cId="1134500436" sldId="259"/>
            <ac:spMk id="3" creationId="{D9016681-666B-A2A6-344F-94A5D2623330}"/>
          </ac:spMkLst>
        </pc:spChg>
        <pc:picChg chg="add mod">
          <ac:chgData name="Gwennan Couch" userId="fe150d1f-4a98-401a-bbd0-f1f719ff34b5" providerId="ADAL" clId="{7DDD1927-60B0-4496-B11F-77C99DBD378A}" dt="2023-11-27T15:45:03.532" v="938" actId="962"/>
          <ac:picMkLst>
            <pc:docMk/>
            <pc:sldMk cId="1134500436" sldId="259"/>
            <ac:picMk id="1026" creationId="{2391C1C6-ABB6-1F16-A694-32CAC00F6495}"/>
          </ac:picMkLst>
        </pc:picChg>
      </pc:sldChg>
      <pc:sldChg chg="addSp delSp modSp add mod">
        <pc:chgData name="Gwennan Couch" userId="fe150d1f-4a98-401a-bbd0-f1f719ff34b5" providerId="ADAL" clId="{7DDD1927-60B0-4496-B11F-77C99DBD378A}" dt="2023-11-27T15:45:17.696" v="945" actId="962"/>
        <pc:sldMkLst>
          <pc:docMk/>
          <pc:sldMk cId="3952212800" sldId="546"/>
        </pc:sldMkLst>
        <pc:spChg chg="del mod">
          <ac:chgData name="Gwennan Couch" userId="fe150d1f-4a98-401a-bbd0-f1f719ff34b5" providerId="ADAL" clId="{7DDD1927-60B0-4496-B11F-77C99DBD378A}" dt="2023-11-27T15:45:11.716" v="940" actId="478"/>
          <ac:spMkLst>
            <pc:docMk/>
            <pc:sldMk cId="3952212800" sldId="546"/>
            <ac:spMk id="3" creationId="{28AAEABC-48BB-9A34-79A4-BCD32E4B0649}"/>
          </ac:spMkLst>
        </pc:spChg>
        <pc:spChg chg="mod">
          <ac:chgData name="Gwennan Couch" userId="fe150d1f-4a98-401a-bbd0-f1f719ff34b5" providerId="ADAL" clId="{7DDD1927-60B0-4496-B11F-77C99DBD378A}" dt="2023-11-27T09:49:19.885" v="811" actId="1076"/>
          <ac:spMkLst>
            <pc:docMk/>
            <pc:sldMk cId="3952212800" sldId="546"/>
            <ac:spMk id="5" creationId="{7EA5807B-F7EB-AD53-74B2-75B22C638B6A}"/>
          </ac:spMkLst>
        </pc:spChg>
        <pc:picChg chg="mod">
          <ac:chgData name="Gwennan Couch" userId="fe150d1f-4a98-401a-bbd0-f1f719ff34b5" providerId="ADAL" clId="{7DDD1927-60B0-4496-B11F-77C99DBD378A}" dt="2023-11-27T15:45:15.098" v="944" actId="962"/>
          <ac:picMkLst>
            <pc:docMk/>
            <pc:sldMk cId="3952212800" sldId="546"/>
            <ac:picMk id="18" creationId="{844852DB-C96B-7D0A-EA3A-8ABE446538C3}"/>
          </ac:picMkLst>
        </pc:picChg>
        <pc:picChg chg="mod">
          <ac:chgData name="Gwennan Couch" userId="fe150d1f-4a98-401a-bbd0-f1f719ff34b5" providerId="ADAL" clId="{7DDD1927-60B0-4496-B11F-77C99DBD378A}" dt="2023-11-27T15:45:17.696" v="945" actId="962"/>
          <ac:picMkLst>
            <pc:docMk/>
            <pc:sldMk cId="3952212800" sldId="546"/>
            <ac:picMk id="20" creationId="{12EA5953-D57F-A60A-14A3-81C45EC07FDE}"/>
          </ac:picMkLst>
        </pc:picChg>
        <pc:picChg chg="del">
          <ac:chgData name="Gwennan Couch" userId="fe150d1f-4a98-401a-bbd0-f1f719ff34b5" providerId="ADAL" clId="{7DDD1927-60B0-4496-B11F-77C99DBD378A}" dt="2023-11-27T09:31:52.214" v="768" actId="478"/>
          <ac:picMkLst>
            <pc:docMk/>
            <pc:sldMk cId="3952212800" sldId="546"/>
            <ac:picMk id="25" creationId="{30D4BD3E-1072-312E-E9D9-0E1AD0BDBD14}"/>
          </ac:picMkLst>
        </pc:picChg>
        <pc:picChg chg="add mod">
          <ac:chgData name="Gwennan Couch" userId="fe150d1f-4a98-401a-bbd0-f1f719ff34b5" providerId="ADAL" clId="{7DDD1927-60B0-4496-B11F-77C99DBD378A}" dt="2023-11-27T09:32:28.038" v="785" actId="1076"/>
          <ac:picMkLst>
            <pc:docMk/>
            <pc:sldMk cId="3952212800" sldId="546"/>
            <ac:picMk id="1026" creationId="{D6068114-5409-3A2B-443F-28AFF7F1FA6B}"/>
          </ac:picMkLst>
        </pc:picChg>
      </pc:sldChg>
      <pc:sldChg chg="addSp delSp modSp add mod">
        <pc:chgData name="Gwennan Couch" userId="fe150d1f-4a98-401a-bbd0-f1f719ff34b5" providerId="ADAL" clId="{7DDD1927-60B0-4496-B11F-77C99DBD378A}" dt="2023-11-27T15:45:20.429" v="946" actId="962"/>
        <pc:sldMkLst>
          <pc:docMk/>
          <pc:sldMk cId="189526825" sldId="547"/>
        </pc:sldMkLst>
        <pc:picChg chg="add del mod">
          <ac:chgData name="Gwennan Couch" userId="fe150d1f-4a98-401a-bbd0-f1f719ff34b5" providerId="ADAL" clId="{7DDD1927-60B0-4496-B11F-77C99DBD378A}" dt="2023-11-27T13:10:32.232" v="914" actId="478"/>
          <ac:picMkLst>
            <pc:docMk/>
            <pc:sldMk cId="189526825" sldId="547"/>
            <ac:picMk id="4" creationId="{1671ECF3-C3AE-CBFF-BF8B-A6D12B086EAD}"/>
          </ac:picMkLst>
        </pc:picChg>
        <pc:picChg chg="mod">
          <ac:chgData name="Gwennan Couch" userId="fe150d1f-4a98-401a-bbd0-f1f719ff34b5" providerId="ADAL" clId="{7DDD1927-60B0-4496-B11F-77C99DBD378A}" dt="2023-11-27T15:45:20.429" v="946" actId="962"/>
          <ac:picMkLst>
            <pc:docMk/>
            <pc:sldMk cId="189526825" sldId="547"/>
            <ac:picMk id="11" creationId="{B88BD064-FE1F-4EE0-FD30-B5D278C3770C}"/>
          </ac:picMkLst>
        </pc:picChg>
      </pc:sldChg>
      <pc:sldChg chg="add del">
        <pc:chgData name="Gwennan Couch" userId="fe150d1f-4a98-401a-bbd0-f1f719ff34b5" providerId="ADAL" clId="{7DDD1927-60B0-4496-B11F-77C99DBD378A}" dt="2023-11-27T09:31:45.330" v="766" actId="47"/>
        <pc:sldMkLst>
          <pc:docMk/>
          <pc:sldMk cId="3795974730" sldId="548"/>
        </pc:sldMkLst>
      </pc:sldChg>
      <pc:sldChg chg="modSp add mod">
        <pc:chgData name="Gwennan Couch" userId="fe150d1f-4a98-401a-bbd0-f1f719ff34b5" providerId="ADAL" clId="{7DDD1927-60B0-4496-B11F-77C99DBD378A}" dt="2023-11-27T15:45:26.861" v="951" actId="962"/>
        <pc:sldMkLst>
          <pc:docMk/>
          <pc:sldMk cId="440613741" sldId="549"/>
        </pc:sldMkLst>
        <pc:picChg chg="mod">
          <ac:chgData name="Gwennan Couch" userId="fe150d1f-4a98-401a-bbd0-f1f719ff34b5" providerId="ADAL" clId="{7DDD1927-60B0-4496-B11F-77C99DBD378A}" dt="2023-11-27T15:45:26.861" v="951" actId="962"/>
          <ac:picMkLst>
            <pc:docMk/>
            <pc:sldMk cId="440613741" sldId="549"/>
            <ac:picMk id="3" creationId="{184F7B39-903B-182D-C08D-65A111049B26}"/>
          </ac:picMkLst>
        </pc:picChg>
      </pc:sldChg>
      <pc:sldChg chg="modSp add mod">
        <pc:chgData name="Gwennan Couch" userId="fe150d1f-4a98-401a-bbd0-f1f719ff34b5" providerId="ADAL" clId="{7DDD1927-60B0-4496-B11F-77C99DBD378A}" dt="2023-11-27T15:45:24.618" v="950" actId="962"/>
        <pc:sldMkLst>
          <pc:docMk/>
          <pc:sldMk cId="780969576" sldId="551"/>
        </pc:sldMkLst>
        <pc:picChg chg="mod">
          <ac:chgData name="Gwennan Couch" userId="fe150d1f-4a98-401a-bbd0-f1f719ff34b5" providerId="ADAL" clId="{7DDD1927-60B0-4496-B11F-77C99DBD378A}" dt="2023-11-27T15:45:24.618" v="950" actId="962"/>
          <ac:picMkLst>
            <pc:docMk/>
            <pc:sldMk cId="780969576" sldId="551"/>
            <ac:picMk id="8" creationId="{7567E871-C98A-5AC2-1880-25D2A8A1F8FF}"/>
          </ac:picMkLst>
        </pc:picChg>
      </pc:sldChg>
      <pc:sldChg chg="addSp delSp modSp new mod">
        <pc:chgData name="Gwennan Couch" userId="fe150d1f-4a98-401a-bbd0-f1f719ff34b5" providerId="ADAL" clId="{7DDD1927-60B0-4496-B11F-77C99DBD378A}" dt="2023-11-27T09:43:45.748" v="799" actId="20577"/>
        <pc:sldMkLst>
          <pc:docMk/>
          <pc:sldMk cId="3446554750" sldId="552"/>
        </pc:sldMkLst>
        <pc:spChg chg="del">
          <ac:chgData name="Gwennan Couch" userId="fe150d1f-4a98-401a-bbd0-f1f719ff34b5" providerId="ADAL" clId="{7DDD1927-60B0-4496-B11F-77C99DBD378A}" dt="2023-11-13T16:52:37.841" v="558" actId="478"/>
          <ac:spMkLst>
            <pc:docMk/>
            <pc:sldMk cId="3446554750" sldId="552"/>
            <ac:spMk id="2" creationId="{33070CED-D9C2-15B3-26B8-5D2BBA9C60A2}"/>
          </ac:spMkLst>
        </pc:spChg>
        <pc:spChg chg="del">
          <ac:chgData name="Gwennan Couch" userId="fe150d1f-4a98-401a-bbd0-f1f719ff34b5" providerId="ADAL" clId="{7DDD1927-60B0-4496-B11F-77C99DBD378A}" dt="2023-11-13T16:52:36.403" v="557" actId="478"/>
          <ac:spMkLst>
            <pc:docMk/>
            <pc:sldMk cId="3446554750" sldId="552"/>
            <ac:spMk id="3" creationId="{2B2CA902-FBD6-3F59-CDB1-65B7C7F28AC6}"/>
          </ac:spMkLst>
        </pc:spChg>
        <pc:spChg chg="del">
          <ac:chgData name="Gwennan Couch" userId="fe150d1f-4a98-401a-bbd0-f1f719ff34b5" providerId="ADAL" clId="{7DDD1927-60B0-4496-B11F-77C99DBD378A}" dt="2023-11-13T16:52:39.366" v="559" actId="478"/>
          <ac:spMkLst>
            <pc:docMk/>
            <pc:sldMk cId="3446554750" sldId="552"/>
            <ac:spMk id="4" creationId="{1F21EAC5-195C-1360-3BF0-199FBF4137F0}"/>
          </ac:spMkLst>
        </pc:spChg>
        <pc:spChg chg="del">
          <ac:chgData name="Gwennan Couch" userId="fe150d1f-4a98-401a-bbd0-f1f719ff34b5" providerId="ADAL" clId="{7DDD1927-60B0-4496-B11F-77C99DBD378A}" dt="2023-11-13T16:52:40.943" v="563" actId="478"/>
          <ac:spMkLst>
            <pc:docMk/>
            <pc:sldMk cId="3446554750" sldId="552"/>
            <ac:spMk id="5" creationId="{2220F4AB-60AF-0C8E-6024-E7313792A15A}"/>
          </ac:spMkLst>
        </pc:spChg>
        <pc:spChg chg="mod">
          <ac:chgData name="Gwennan Couch" userId="fe150d1f-4a98-401a-bbd0-f1f719ff34b5" providerId="ADAL" clId="{7DDD1927-60B0-4496-B11F-77C99DBD378A}" dt="2023-11-13T16:52:46.687" v="586" actId="20577"/>
          <ac:spMkLst>
            <pc:docMk/>
            <pc:sldMk cId="3446554750" sldId="552"/>
            <ac:spMk id="6" creationId="{0319574A-D6C9-3726-3D02-3F36F9C1C074}"/>
          </ac:spMkLst>
        </pc:spChg>
        <pc:spChg chg="add mod">
          <ac:chgData name="Gwennan Couch" userId="fe150d1f-4a98-401a-bbd0-f1f719ff34b5" providerId="ADAL" clId="{7DDD1927-60B0-4496-B11F-77C99DBD378A}" dt="2023-11-27T09:43:45.748" v="799" actId="20577"/>
          <ac:spMkLst>
            <pc:docMk/>
            <pc:sldMk cId="3446554750" sldId="552"/>
            <ac:spMk id="7" creationId="{EB5BB82D-EDAC-37A7-B5B5-A14A73CCFF54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Master" Target="../slideMasters/slideMaster1.xml"/><Relationship Id="rId6" Type="http://schemas.openxmlformats.org/officeDocument/2006/relationships/image" Target="../media/image3.png"/><Relationship Id="rId5" Type="http://schemas.openxmlformats.org/officeDocument/2006/relationships/image" Target="../media/image2.png"/><Relationship Id="rId4" Type="http://schemas.openxmlformats.org/officeDocument/2006/relationships/image" Target="../media/image1.png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Slid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0" y="0"/>
            <a:ext cx="6102350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102220" y="1"/>
            <a:ext cx="6089780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378926" y="4698064"/>
            <a:ext cx="5435249" cy="1046857"/>
          </a:xfrm>
        </p:spPr>
        <p:txBody>
          <a:bodyPr/>
          <a:lstStyle>
            <a:lvl1pPr marL="0" indent="0" algn="l">
              <a:buNone/>
              <a:defRPr sz="2400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0281" y="777"/>
            <a:ext cx="1372730" cy="1062138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24763" y="447656"/>
            <a:ext cx="1419921" cy="542381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17020" y="6460717"/>
            <a:ext cx="1597155" cy="225552"/>
          </a:xfrm>
          <a:prstGeom prst="rect">
            <a:avLst/>
          </a:prstGeom>
        </p:spPr>
      </p:pic>
      <p:pic>
        <p:nvPicPr>
          <p:cNvPr id="14" name="Picture 13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400348" y="6472466"/>
            <a:ext cx="1493523" cy="234696"/>
          </a:xfrm>
          <a:prstGeom prst="rect">
            <a:avLst/>
          </a:prstGeom>
        </p:spPr>
      </p:pic>
      <p:pic>
        <p:nvPicPr>
          <p:cNvPr id="15" name="Picture 14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246997" y="6411949"/>
            <a:ext cx="1859284" cy="323089"/>
          </a:xfrm>
          <a:prstGeom prst="rect">
            <a:avLst/>
          </a:prstGeom>
        </p:spPr>
      </p:pic>
      <p:cxnSp>
        <p:nvCxnSpPr>
          <p:cNvPr id="18" name="Straight Connector 17"/>
          <p:cNvCxnSpPr/>
          <p:nvPr/>
        </p:nvCxnSpPr>
        <p:spPr>
          <a:xfrm>
            <a:off x="6367977" y="1143000"/>
            <a:ext cx="5446198" cy="0"/>
          </a:xfrm>
          <a:prstGeom prst="line">
            <a:avLst/>
          </a:prstGeom>
          <a:ln w="22225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9" name="Title 1"/>
          <p:cNvSpPr txBox="1">
            <a:spLocks/>
          </p:cNvSpPr>
          <p:nvPr/>
        </p:nvSpPr>
        <p:spPr>
          <a:xfrm>
            <a:off x="6367977" y="2109158"/>
            <a:ext cx="5446198" cy="1873111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000" kern="1200">
                <a:solidFill>
                  <a:schemeClr val="bg1"/>
                </a:solidFill>
                <a:latin typeface="+mj-lt"/>
                <a:ea typeface="+mj-ea"/>
                <a:cs typeface="+mj-cs"/>
              </a:defRPr>
            </a:lvl1pPr>
          </a:lstStyle>
          <a:p>
            <a:endParaRPr lang="en-GB"/>
          </a:p>
        </p:txBody>
      </p:sp>
      <p:sp>
        <p:nvSpPr>
          <p:cNvPr id="4" name="Title 3"/>
          <p:cNvSpPr>
            <a:spLocks noGrp="1"/>
          </p:cNvSpPr>
          <p:nvPr>
            <p:ph type="title"/>
          </p:nvPr>
        </p:nvSpPr>
        <p:spPr>
          <a:xfrm>
            <a:off x="6367977" y="2286001"/>
            <a:ext cx="5446198" cy="22254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9969581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"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/>
          <p:cNvSpPr>
            <a:spLocks noGrp="1"/>
          </p:cNvSpPr>
          <p:nvPr>
            <p:ph type="pic" sz="quarter" idx="13"/>
          </p:nvPr>
        </p:nvSpPr>
        <p:spPr>
          <a:xfrm>
            <a:off x="4315626" y="0"/>
            <a:ext cx="7876374" cy="6858000"/>
          </a:xfrm>
          <a:ln>
            <a:noFill/>
          </a:ln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0" y="0"/>
            <a:ext cx="4315626" cy="6857999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86221" y="1263533"/>
            <a:ext cx="3670481" cy="3641841"/>
          </a:xfrm>
        </p:spPr>
        <p:txBody>
          <a:bodyPr>
            <a:normAutofit/>
          </a:bodyPr>
          <a:lstStyle>
            <a:lvl1pPr marL="0" indent="0" algn="l">
              <a:buNone/>
              <a:defRPr sz="4000" i="1" baseline="0">
                <a:solidFill>
                  <a:schemeClr val="bg1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7645" y="218254"/>
            <a:ext cx="1023113" cy="10231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8406085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ents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1580973" y="200797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2" name="Text Placeholder 31"/>
          <p:cNvSpPr>
            <a:spLocks noGrp="1"/>
          </p:cNvSpPr>
          <p:nvPr>
            <p:ph type="body" sz="quarter" idx="20" hasCustomPrompt="1"/>
          </p:nvPr>
        </p:nvSpPr>
        <p:spPr>
          <a:xfrm>
            <a:off x="698242" y="199950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1"/>
          </p:nvPr>
        </p:nvSpPr>
        <p:spPr>
          <a:xfrm>
            <a:off x="1580973" y="295861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8" name="Text Placeholder 31"/>
          <p:cNvSpPr>
            <a:spLocks noGrp="1"/>
          </p:cNvSpPr>
          <p:nvPr>
            <p:ph type="body" sz="quarter" idx="22" hasCustomPrompt="1"/>
          </p:nvPr>
        </p:nvSpPr>
        <p:spPr>
          <a:xfrm>
            <a:off x="698242" y="295014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1" name="Text Placeholder 3"/>
          <p:cNvSpPr>
            <a:spLocks noGrp="1"/>
          </p:cNvSpPr>
          <p:nvPr>
            <p:ph type="body" sz="half" idx="23"/>
          </p:nvPr>
        </p:nvSpPr>
        <p:spPr>
          <a:xfrm>
            <a:off x="1580973" y="389621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3" name="Text Placeholder 31"/>
          <p:cNvSpPr>
            <a:spLocks noGrp="1"/>
          </p:cNvSpPr>
          <p:nvPr>
            <p:ph type="body" sz="quarter" idx="24" hasCustomPrompt="1"/>
          </p:nvPr>
        </p:nvSpPr>
        <p:spPr>
          <a:xfrm>
            <a:off x="698242" y="388774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4" name="Text Placeholder 3"/>
          <p:cNvSpPr>
            <a:spLocks noGrp="1"/>
          </p:cNvSpPr>
          <p:nvPr>
            <p:ph type="body" sz="half" idx="25"/>
          </p:nvPr>
        </p:nvSpPr>
        <p:spPr>
          <a:xfrm>
            <a:off x="1580973" y="484685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5" name="Text Placeholder 31"/>
          <p:cNvSpPr>
            <a:spLocks noGrp="1"/>
          </p:cNvSpPr>
          <p:nvPr>
            <p:ph type="body" sz="quarter" idx="26" hasCustomPrompt="1"/>
          </p:nvPr>
        </p:nvSpPr>
        <p:spPr>
          <a:xfrm>
            <a:off x="698242" y="483837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6" name="Text Placeholder 3"/>
          <p:cNvSpPr>
            <a:spLocks noGrp="1"/>
          </p:cNvSpPr>
          <p:nvPr>
            <p:ph type="body" sz="half" idx="27"/>
          </p:nvPr>
        </p:nvSpPr>
        <p:spPr>
          <a:xfrm>
            <a:off x="7263061" y="1999588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7" name="Text Placeholder 31"/>
          <p:cNvSpPr>
            <a:spLocks noGrp="1"/>
          </p:cNvSpPr>
          <p:nvPr>
            <p:ph type="body" sz="quarter" idx="28" hasCustomPrompt="1"/>
          </p:nvPr>
        </p:nvSpPr>
        <p:spPr>
          <a:xfrm>
            <a:off x="6380330" y="1991115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38" name="Text Placeholder 3"/>
          <p:cNvSpPr>
            <a:spLocks noGrp="1"/>
          </p:cNvSpPr>
          <p:nvPr>
            <p:ph type="body" sz="half" idx="29"/>
          </p:nvPr>
        </p:nvSpPr>
        <p:spPr>
          <a:xfrm>
            <a:off x="7263061" y="2950224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9" name="Text Placeholder 31"/>
          <p:cNvSpPr>
            <a:spLocks noGrp="1"/>
          </p:cNvSpPr>
          <p:nvPr>
            <p:ph type="body" sz="quarter" idx="30" hasCustomPrompt="1"/>
          </p:nvPr>
        </p:nvSpPr>
        <p:spPr>
          <a:xfrm>
            <a:off x="6380330" y="2941751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0" name="Text Placeholder 3"/>
          <p:cNvSpPr>
            <a:spLocks noGrp="1"/>
          </p:cNvSpPr>
          <p:nvPr>
            <p:ph type="body" sz="half" idx="31"/>
          </p:nvPr>
        </p:nvSpPr>
        <p:spPr>
          <a:xfrm>
            <a:off x="7263061" y="3887826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1" name="Text Placeholder 31"/>
          <p:cNvSpPr>
            <a:spLocks noGrp="1"/>
          </p:cNvSpPr>
          <p:nvPr>
            <p:ph type="body" sz="quarter" idx="32" hasCustomPrompt="1"/>
          </p:nvPr>
        </p:nvSpPr>
        <p:spPr>
          <a:xfrm>
            <a:off x="6380330" y="3879353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  <p:sp>
        <p:nvSpPr>
          <p:cNvPr id="42" name="Text Placeholder 3"/>
          <p:cNvSpPr>
            <a:spLocks noGrp="1"/>
          </p:cNvSpPr>
          <p:nvPr>
            <p:ph type="body" sz="half" idx="33"/>
          </p:nvPr>
        </p:nvSpPr>
        <p:spPr>
          <a:xfrm>
            <a:off x="7263061" y="4838462"/>
            <a:ext cx="4272896" cy="685717"/>
          </a:xfrm>
        </p:spPr>
        <p:txBody>
          <a:bodyPr anchor="ctr">
            <a:normAutofit/>
          </a:bodyPr>
          <a:lstStyle>
            <a:lvl1pPr marL="0" indent="0">
              <a:buFont typeface="Arial" panose="020B0604020202020204" pitchFamily="34" charset="0"/>
              <a:buNone/>
              <a:defRPr sz="2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3" name="Text Placeholder 31"/>
          <p:cNvSpPr>
            <a:spLocks noGrp="1"/>
          </p:cNvSpPr>
          <p:nvPr>
            <p:ph type="body" sz="quarter" idx="34" hasCustomPrompt="1"/>
          </p:nvPr>
        </p:nvSpPr>
        <p:spPr>
          <a:xfrm>
            <a:off x="6380330" y="4829989"/>
            <a:ext cx="707845" cy="685800"/>
          </a:xfrm>
          <a:prstGeom prst="ellipse">
            <a:avLst/>
          </a:prstGeom>
          <a:solidFill>
            <a:schemeClr val="bg1">
              <a:lumMod val="85000"/>
            </a:schemeClr>
          </a:solidFill>
        </p:spPr>
        <p:txBody>
          <a:bodyPr anchor="ctr"/>
          <a:lstStyle>
            <a:lvl1pPr marL="0" indent="0" algn="ctr">
              <a:buNone/>
              <a:defRPr/>
            </a:lvl1pPr>
          </a:lstStyle>
          <a:p>
            <a:pPr lvl="0"/>
            <a:r>
              <a:rPr lang="en-GB"/>
              <a:t>#</a:t>
            </a:r>
          </a:p>
        </p:txBody>
      </p:sp>
    </p:spTree>
    <p:extLst>
      <p:ext uri="{BB962C8B-B14F-4D97-AF65-F5344CB8AC3E}">
        <p14:creationId xmlns:p14="http://schemas.microsoft.com/office/powerpoint/2010/main" val="209247728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  <p15:guide id="2" pos="3840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718457" y="1600201"/>
            <a:ext cx="5233081" cy="456565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9" name="Title 1"/>
          <p:cNvSpPr>
            <a:spLocks noGrp="1"/>
          </p:cNvSpPr>
          <p:nvPr>
            <p:ph type="title"/>
          </p:nvPr>
        </p:nvSpPr>
        <p:spPr>
          <a:xfrm>
            <a:off x="718456" y="262866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8" name="Picture Placeholder 7"/>
          <p:cNvSpPr>
            <a:spLocks noGrp="1"/>
          </p:cNvSpPr>
          <p:nvPr>
            <p:ph type="pic" sz="quarter" idx="13"/>
          </p:nvPr>
        </p:nvSpPr>
        <p:spPr>
          <a:xfrm>
            <a:off x="6254749" y="1600201"/>
            <a:ext cx="5239011" cy="456565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4415064"/>
      </p:ext>
    </p:extLst>
  </p:cSld>
  <p:clrMapOvr>
    <a:masterClrMapping/>
  </p:clrMapOvr>
  <p:extLst>
    <p:ext uri="{DCECCB84-F9BA-43D5-87BE-67443E8EF086}">
      <p15:sldGuideLst xmlns:p15="http://schemas.microsoft.com/office/powerpoint/2012/main">
        <p15:guide id="1" orient="horz" pos="2160">
          <p15:clr>
            <a:srgbClr val="FBAE40"/>
          </p15:clr>
        </p15:guide>
      </p15:sldGuideLst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ext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quarter" idx="10"/>
          </p:nvPr>
        </p:nvSpPr>
        <p:spPr>
          <a:xfrm>
            <a:off x="698500" y="1592263"/>
            <a:ext cx="5253038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682154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2" y="1592263"/>
            <a:ext cx="5253297" cy="49472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98243" y="2105367"/>
            <a:ext cx="5253296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4750" y="1592262"/>
            <a:ext cx="5275260" cy="513104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4750" y="2105366"/>
            <a:ext cx="5275262" cy="4060483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11" name="Title 1"/>
          <p:cNvSpPr>
            <a:spLocks noGrp="1"/>
          </p:cNvSpPr>
          <p:nvPr>
            <p:ph type="title"/>
          </p:nvPr>
        </p:nvSpPr>
        <p:spPr>
          <a:xfrm>
            <a:off x="698242" y="265291"/>
            <a:ext cx="10795518" cy="1003916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11202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7" name="Content Placeholder 6"/>
          <p:cNvSpPr>
            <a:spLocks noGrp="1"/>
          </p:cNvSpPr>
          <p:nvPr>
            <p:ph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6005744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pictu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5" name="Picture Placeholder 4"/>
          <p:cNvSpPr>
            <a:spLocks noGrp="1"/>
          </p:cNvSpPr>
          <p:nvPr>
            <p:ph type="pic" sz="quarter" idx="10"/>
          </p:nvPr>
        </p:nvSpPr>
        <p:spPr>
          <a:xfrm>
            <a:off x="698242" y="1592263"/>
            <a:ext cx="10795518" cy="4574040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43872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0" y="1709738"/>
            <a:ext cx="12192000" cy="4379912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63688" y="1709738"/>
            <a:ext cx="10283761" cy="2852737"/>
          </a:xfrm>
        </p:spPr>
        <p:txBody>
          <a:bodyPr anchor="b"/>
          <a:lstStyle>
            <a:lvl1pPr>
              <a:defRPr sz="600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63688" y="4589463"/>
            <a:ext cx="10283761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bg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170729063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55384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03100569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ontac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/>
        <p:txBody>
          <a:bodyPr/>
          <a:lstStyle>
            <a:lvl1pPr>
              <a:defRPr baseline="0"/>
            </a:lvl1pPr>
          </a:lstStyle>
          <a:p>
            <a:r>
              <a:rPr lang="en-US"/>
              <a:t>For more information please contact:</a:t>
            </a:r>
            <a:endParaRPr lang="en-GB"/>
          </a:p>
        </p:txBody>
      </p:sp>
      <p:sp>
        <p:nvSpPr>
          <p:cNvPr id="4" name="Picture Placeholder 3"/>
          <p:cNvSpPr>
            <a:spLocks noGrp="1"/>
          </p:cNvSpPr>
          <p:nvPr>
            <p:ph type="pic" sz="quarter" idx="10"/>
          </p:nvPr>
        </p:nvSpPr>
        <p:spPr>
          <a:xfrm>
            <a:off x="6254750" y="1592263"/>
            <a:ext cx="5238750" cy="4573587"/>
          </a:xfrm>
        </p:spPr>
        <p:txBody>
          <a:bodyPr/>
          <a:lstStyle/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1"/>
          </p:nvPr>
        </p:nvSpPr>
        <p:spPr>
          <a:xfrm>
            <a:off x="698500" y="1592263"/>
            <a:ext cx="5253038" cy="4573587"/>
          </a:xfrm>
        </p:spPr>
        <p:txBody>
          <a:bodyPr/>
          <a:lstStyle>
            <a:lvl1pPr marL="0" indent="0">
              <a:buNone/>
              <a:defRPr/>
            </a:lvl1pPr>
            <a:lvl2pPr marL="457200" indent="0">
              <a:buNone/>
              <a:defRPr/>
            </a:lvl2pPr>
            <a:lvl3pPr marL="914400" indent="0">
              <a:buNone/>
              <a:defRPr/>
            </a:lvl3pPr>
            <a:lvl4pPr marL="1371600" indent="0">
              <a:buNone/>
              <a:defRPr/>
            </a:lvl4pPr>
            <a:lvl5pPr marL="1828800" indent="0"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89505439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Social medi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0984" y="3141138"/>
            <a:ext cx="5210554" cy="818800"/>
          </a:xfrm>
          <a:prstGeom prst="rect">
            <a:avLst/>
          </a:prstGeom>
        </p:spPr>
      </p:pic>
      <p:pic>
        <p:nvPicPr>
          <p:cNvPr id="5" name="Picture Placeholder 24"/>
          <p:cNvPicPr>
            <a:picLocks noChangeAspect="1"/>
          </p:cNvPicPr>
          <p:nvPr/>
        </p:nvPicPr>
        <p:blipFill>
          <a:blip r:embed="rId3"/>
          <a:srcRect t="6165" b="6165"/>
          <a:stretch>
            <a:fillRect/>
          </a:stretch>
        </p:blipFill>
        <p:spPr>
          <a:xfrm>
            <a:off x="6254749" y="1600201"/>
            <a:ext cx="5239011" cy="4565650"/>
          </a:xfrm>
          <a:prstGeom prst="rect">
            <a:avLst/>
          </a:prstGeom>
        </p:spPr>
      </p:pic>
      <p:sp>
        <p:nvSpPr>
          <p:cNvPr id="6" name="TextBox 5"/>
          <p:cNvSpPr txBox="1"/>
          <p:nvPr/>
        </p:nvSpPr>
        <p:spPr>
          <a:xfrm>
            <a:off x="698242" y="1600201"/>
            <a:ext cx="5253296" cy="429861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We are on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Facebook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,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Twitter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 and </a:t>
            </a:r>
            <a:r>
              <a:rPr kumimoji="0" lang="en-GB" sz="2800" b="1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Instagram</a:t>
            </a: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!</a:t>
            </a: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2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0" marR="0" lvl="0" indent="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None/>
              <a:tabLst/>
              <a:defRPr/>
            </a:pPr>
            <a:endParaRPr kumimoji="0" lang="en-GB" sz="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Follow us to find out what’s new!</a:t>
            </a:r>
          </a:p>
          <a:p>
            <a:pPr marL="228600" marR="0" lvl="0" indent="-228600" algn="l" defTabSz="914400" rtl="0" eaLnBrk="1" fontAlgn="auto" latinLnBrk="0" hangingPunct="1">
              <a:lnSpc>
                <a:spcPct val="150000"/>
              </a:lnSpc>
              <a:spcBef>
                <a:spcPts val="1000"/>
              </a:spcBef>
              <a:spcAft>
                <a:spcPts val="0"/>
              </a:spcAft>
              <a:buClrTx/>
              <a:buSzTx/>
              <a:buFont typeface="Wingdings" panose="05000000000000000000" pitchFamily="2" charset="2"/>
              <a:buChar char="§"/>
              <a:tabLst/>
              <a:defRPr/>
            </a:pPr>
            <a:r>
              <a:rPr kumimoji="0" lang="en-GB" sz="2800" b="0" i="0" u="none" strike="noStrike" kern="120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+mn-lt"/>
                <a:ea typeface="+mn-ea"/>
                <a:cs typeface="+mn-cs"/>
              </a:rPr>
              <a:t>Share what you’re reading! </a:t>
            </a:r>
          </a:p>
          <a:p>
            <a:endParaRPr lang="en-GB"/>
          </a:p>
        </p:txBody>
      </p:sp>
      <p:sp>
        <p:nvSpPr>
          <p:cNvPr id="7" name="TextBox 6"/>
          <p:cNvSpPr txBox="1"/>
          <p:nvPr/>
        </p:nvSpPr>
        <p:spPr>
          <a:xfrm>
            <a:off x="698242" y="486759"/>
            <a:ext cx="10795518" cy="769441"/>
          </a:xfrm>
          <a:prstGeom prst="rect">
            <a:avLst/>
          </a:prstGeom>
          <a:noFill/>
        </p:spPr>
        <p:txBody>
          <a:bodyPr wrap="square" rtlCol="0" anchor="b">
            <a:spAutoFit/>
          </a:bodyPr>
          <a:lstStyle/>
          <a:p>
            <a:r>
              <a:rPr kumimoji="0" lang="en-US" sz="4400" b="0" i="0" u="none" strike="noStrike" kern="1200" cap="none" spc="0" normalizeH="0" baseline="0" noProof="0">
                <a:ln>
                  <a:noFill/>
                </a:ln>
                <a:solidFill>
                  <a:prstClr val="white"/>
                </a:solidFill>
                <a:effectLst/>
                <a:uLnTx/>
                <a:uFillTx/>
                <a:latin typeface="Lucida Sans"/>
                <a:ea typeface="+mj-ea"/>
                <a:cs typeface="+mj-cs"/>
              </a:rPr>
              <a:t>Find us on social media!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3542926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Empty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252717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image" Target="../media/image3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9F9F9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/>
          <p:cNvSpPr/>
          <p:nvPr/>
        </p:nvSpPr>
        <p:spPr>
          <a:xfrm>
            <a:off x="0" y="713"/>
            <a:ext cx="12192000" cy="6867071"/>
          </a:xfrm>
          <a:prstGeom prst="rect">
            <a:avLst/>
          </a:prstGeom>
          <a:solidFill>
            <a:srgbClr val="F9F9F9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6" name="Rectangle 25"/>
          <p:cNvSpPr/>
          <p:nvPr/>
        </p:nvSpPr>
        <p:spPr>
          <a:xfrm>
            <a:off x="0" y="713"/>
            <a:ext cx="12192000" cy="1276152"/>
          </a:xfrm>
          <a:prstGeom prst="rect">
            <a:avLst/>
          </a:prstGeom>
          <a:solidFill>
            <a:schemeClr val="bg2">
              <a:lumMod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8" name="Rectangle 17"/>
          <p:cNvSpPr/>
          <p:nvPr/>
        </p:nvSpPr>
        <p:spPr>
          <a:xfrm>
            <a:off x="0" y="6311899"/>
            <a:ext cx="12192000" cy="555173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98242" y="252284"/>
            <a:ext cx="10795518" cy="100391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98240" y="1592263"/>
            <a:ext cx="10795520" cy="45740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pic>
        <p:nvPicPr>
          <p:cNvPr id="10" name="Picture 9"/>
          <p:cNvPicPr>
            <a:picLocks noChangeAspect="1"/>
          </p:cNvPicPr>
          <p:nvPr/>
        </p:nvPicPr>
        <p:blipFill>
          <a:blip r:embed="rId1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896605" y="6468047"/>
            <a:ext cx="1597155" cy="225552"/>
          </a:xfrm>
          <a:prstGeom prst="rect">
            <a:avLst/>
          </a:prstGeom>
        </p:spPr>
      </p:pic>
      <p:pic>
        <p:nvPicPr>
          <p:cNvPr id="11" name="Picture 10"/>
          <p:cNvPicPr>
            <a:picLocks noChangeAspect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49239" y="6452997"/>
            <a:ext cx="1493523" cy="234696"/>
          </a:xfrm>
          <a:prstGeom prst="rect">
            <a:avLst/>
          </a:prstGeom>
        </p:spPr>
      </p:pic>
      <p:pic>
        <p:nvPicPr>
          <p:cNvPr id="12" name="Picture 11"/>
          <p:cNvPicPr>
            <a:picLocks noChangeAspect="1"/>
          </p:cNvPicPr>
          <p:nvPr/>
        </p:nvPicPr>
        <p:blipFill>
          <a:blip r:embed="rId1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242" y="6419278"/>
            <a:ext cx="1859284" cy="32308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029758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60" r:id="rId2"/>
    <p:sldLayoutId id="2147483658" r:id="rId3"/>
    <p:sldLayoutId id="2147483652" r:id="rId4"/>
    <p:sldLayoutId id="2147483661" r:id="rId5"/>
    <p:sldLayoutId id="2147483653" r:id="rId6"/>
    <p:sldLayoutId id="2147483650" r:id="rId7"/>
    <p:sldLayoutId id="2147483662" r:id="rId8"/>
    <p:sldLayoutId id="2147483651" r:id="rId9"/>
    <p:sldLayoutId id="2147483654" r:id="rId10"/>
    <p:sldLayoutId id="2147483655" r:id="rId11"/>
    <p:sldLayoutId id="2147483664" r:id="rId12"/>
    <p:sldLayoutId id="2147483665" r:id="rId13"/>
    <p:sldLayoutId id="2147483663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bg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Wingdings" panose="05000000000000000000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Wingdings" panose="05000000000000000000" pitchFamily="2" charset="2"/>
        <a:buChar char="§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1003">
          <p15:clr>
            <a:srgbClr val="F26B43"/>
          </p15:clr>
        </p15:guide>
        <p15:guide id="2" pos="3840">
          <p15:clr>
            <a:srgbClr val="F26B43"/>
          </p15:clr>
        </p15:guide>
        <p15:guide id="3" orient="horz" pos="3884">
          <p15:clr>
            <a:srgbClr val="F26B43"/>
          </p15:clr>
        </p15:guide>
        <p15:guide id="4" pos="3940">
          <p15:clr>
            <a:srgbClr val="F26B43"/>
          </p15:clr>
        </p15:guide>
        <p15:guide id="5" pos="3749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g.couch@uwtsd.ac.uk" TargetMode="External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0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0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4.pn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hyperlink" Target="https://clipchamp.com/en/blog/ultimate-guide-video-tutorials/" TargetMode="External"/><Relationship Id="rId2" Type="http://schemas.openxmlformats.org/officeDocument/2006/relationships/hyperlink" Target="https://www.youtube.com/watch?v=DJKU3ihHH68" TargetMode="External"/><Relationship Id="rId1" Type="http://schemas.openxmlformats.org/officeDocument/2006/relationships/slideLayout" Target="../slideLayouts/slideLayout6.xml"/><Relationship Id="rId6" Type="http://schemas.openxmlformats.org/officeDocument/2006/relationships/hyperlink" Target="https://www.google.com/url?sa=t&amp;rct=j&amp;q=&amp;esrc=s&amp;source=web&amp;cd=&amp;cad=rja&amp;uact=8&amp;ved=2ahUKEwjontSh7eOCAxWdUUEAHRK5AM0QFnoECBgQAQ&amp;url=https%3A%2F%2Fsupport.apple.com%2Fen-gb%2Fguide%2Fimovie-iphone%2Fwelcome%2Fios&amp;usg=AOvVaw1SvhPH6l-cOx4Ya0qrpY_M&amp;opi=89978449" TargetMode="External"/><Relationship Id="rId5" Type="http://schemas.openxmlformats.org/officeDocument/2006/relationships/hyperlink" Target="https://www.google.com/url?sa=t&amp;rct=j&amp;q=&amp;esrc=s&amp;source=web&amp;cd=&amp;cad=rja&amp;uact=8&amp;ved=2ahUKEwjontSh7eOCAxWdUUEAHRK5AM0QFnoECBYQAQ&amp;url=https%3A%2F%2Fsupport.apple.com%2Fguide%2Fimovie%2Fwelcome%2Fmac&amp;usg=AOvVaw3Wqtw1OF74tKHSUpmEOUT9&amp;opi=89978449" TargetMode="External"/><Relationship Id="rId4" Type="http://schemas.openxmlformats.org/officeDocument/2006/relationships/hyperlink" Target="https://support.microsoft.com/en-au/office/turn-your-presentation-into-a-video-c140551f-cb37-4818-b5d4-3e30815c3e83#:~:text=a%20video%20file.-,On%20the%20File%20menu%2C%20select%20Save%20to%20ensure%20all%20your,resolution%20of%20the%20finished%20video.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>
            <a:extLst>
              <a:ext uri="{FF2B5EF4-FFF2-40B4-BE49-F238E27FC236}">
                <a16:creationId xmlns:a16="http://schemas.microsoft.com/office/drawing/2014/main" id="{E8FF7A9A-39A7-2F3A-0A82-58475AF288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70860" y="2316300"/>
            <a:ext cx="5962734" cy="2225400"/>
          </a:xfrm>
        </p:spPr>
        <p:txBody>
          <a:bodyPr/>
          <a:lstStyle/>
          <a:p>
            <a:r>
              <a:rPr lang="en-GB" dirty="0"/>
              <a:t>Video Creation Tools	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07362D6-ED8D-AF52-3EA8-ABA9536A8841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Digital Skills Session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352DEBE-3193-14DA-3FD8-A7F24BF9B4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6136" r="9689"/>
          <a:stretch/>
        </p:blipFill>
        <p:spPr>
          <a:xfrm>
            <a:off x="0" y="0"/>
            <a:ext cx="617086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331496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23"/>
    </mc:Choice>
    <mc:Fallback>
      <p:transition spd="slow" advTm="2823"/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38FA6B0-C5F1-C342-D69C-18EC636287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Presenter</a:t>
            </a:r>
          </a:p>
        </p:txBody>
      </p:sp>
      <p:pic>
        <p:nvPicPr>
          <p:cNvPr id="1026" name="Picture 2">
            <a:extLst>
              <a:ext uri="{FF2B5EF4-FFF2-40B4-BE49-F238E27FC236}">
                <a16:creationId xmlns:a16="http://schemas.microsoft.com/office/drawing/2014/main" id="{2391C1C6-ABB6-1F16-A694-32CAC00F649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04875" y="2368062"/>
            <a:ext cx="2286740" cy="22817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 Placeholder 4">
            <a:extLst>
              <a:ext uri="{FF2B5EF4-FFF2-40B4-BE49-F238E27FC236}">
                <a16:creationId xmlns:a16="http://schemas.microsoft.com/office/drawing/2014/main" id="{D9016681-666B-A2A6-344F-94A5D2623330}"/>
              </a:ext>
            </a:extLst>
          </p:cNvPr>
          <p:cNvSpPr txBox="1">
            <a:spLocks/>
          </p:cNvSpPr>
          <p:nvPr/>
        </p:nvSpPr>
        <p:spPr>
          <a:xfrm>
            <a:off x="4546259" y="3028298"/>
            <a:ext cx="5040249" cy="1193293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 dirty="0"/>
              <a:t>Gwen Couch 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 b="1" dirty="0"/>
              <a:t>Digital Skills Advisor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 dirty="0"/>
              <a:t>Institute: IEH</a:t>
            </a:r>
          </a:p>
          <a:p>
            <a:pPr algn="ctr">
              <a:lnSpc>
                <a:spcPct val="100000"/>
              </a:lnSpc>
              <a:spcBef>
                <a:spcPts val="0"/>
              </a:spcBef>
            </a:pPr>
            <a:r>
              <a:rPr lang="en-GB" sz="2800" dirty="0">
                <a:hlinkClick r:id="rId3"/>
              </a:rPr>
              <a:t>g.couch@uwtsd.ac.uk</a:t>
            </a:r>
            <a:r>
              <a:rPr lang="en-GB" sz="2800" dirty="0"/>
              <a:t>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113450043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85A52C-2395-3FE9-2005-C5A5DA8A3D7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Session Outline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1FCBC648-4F6A-ECC0-A296-9066DF269824}"/>
              </a:ext>
            </a:extLst>
          </p:cNvPr>
          <p:cNvSpPr txBox="1"/>
          <p:nvPr/>
        </p:nvSpPr>
        <p:spPr>
          <a:xfrm>
            <a:off x="311221" y="2021129"/>
            <a:ext cx="5717687" cy="36625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Introduce tools for creating videos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Demonstration of tools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Further resources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dirty="0"/>
          </a:p>
        </p:txBody>
      </p:sp>
      <p:pic>
        <p:nvPicPr>
          <p:cNvPr id="4" name="Picture 3" descr="Interior with laptop computer">
            <a:extLst>
              <a:ext uri="{FF2B5EF4-FFF2-40B4-BE49-F238E27FC236}">
                <a16:creationId xmlns:a16="http://schemas.microsoft.com/office/drawing/2014/main" id="{FDD9E1B5-66BC-AC78-BD42-12DCA1B5CD2F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492"/>
          <a:stretch/>
        </p:blipFill>
        <p:spPr>
          <a:xfrm>
            <a:off x="6477456" y="2409197"/>
            <a:ext cx="4959600" cy="30049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36300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4">
            <a:extLst>
              <a:ext uri="{FF2B5EF4-FFF2-40B4-BE49-F238E27FC236}">
                <a16:creationId xmlns:a16="http://schemas.microsoft.com/office/drawing/2014/main" id="{B649F9B5-4DED-46D4-F7AA-6C52689F0BD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39029" y="614956"/>
            <a:ext cx="5554734" cy="350893"/>
          </a:xfrm>
        </p:spPr>
        <p:txBody>
          <a:bodyPr anchor="b">
            <a:normAutofit fontScale="90000"/>
          </a:bodyPr>
          <a:lstStyle/>
          <a:p>
            <a:r>
              <a:rPr lang="en-GB" dirty="0"/>
              <a:t>Creating a Video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7EA5807B-F7EB-AD53-74B2-75B22C638B6A}"/>
              </a:ext>
            </a:extLst>
          </p:cNvPr>
          <p:cNvSpPr txBox="1"/>
          <p:nvPr/>
        </p:nvSpPr>
        <p:spPr>
          <a:xfrm>
            <a:off x="811956" y="2273030"/>
            <a:ext cx="5511293" cy="443198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Choosing software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2800" dirty="0"/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PowerPoint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Clipchamp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Canva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/>
              <a:t>iMovie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GB" sz="3200" dirty="0"/>
          </a:p>
          <a:p>
            <a:endParaRPr lang="en-GB" dirty="0"/>
          </a:p>
        </p:txBody>
      </p:sp>
      <p:pic>
        <p:nvPicPr>
          <p:cNvPr id="18" name="Picture 17">
            <a:extLst>
              <a:ext uri="{FF2B5EF4-FFF2-40B4-BE49-F238E27FC236}">
                <a16:creationId xmlns:a16="http://schemas.microsoft.com/office/drawing/2014/main" id="{844852DB-C96B-7D0A-EA3A-8ABE446538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2058" t="13714" r="32664" b="11660"/>
          <a:stretch/>
        </p:blipFill>
        <p:spPr>
          <a:xfrm>
            <a:off x="9949343" y="3493534"/>
            <a:ext cx="1430701" cy="1591301"/>
          </a:xfrm>
          <a:prstGeom prst="rect">
            <a:avLst/>
          </a:prstGeom>
        </p:spPr>
      </p:pic>
      <p:pic>
        <p:nvPicPr>
          <p:cNvPr id="20" name="Picture 19">
            <a:extLst>
              <a:ext uri="{FF2B5EF4-FFF2-40B4-BE49-F238E27FC236}">
                <a16:creationId xmlns:a16="http://schemas.microsoft.com/office/drawing/2014/main" id="{12EA5953-D57F-A60A-14A3-81C45EC07F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405768" y="1966570"/>
            <a:ext cx="1396534" cy="1286111"/>
          </a:xfrm>
          <a:prstGeom prst="rect">
            <a:avLst/>
          </a:prstGeom>
        </p:spPr>
      </p:pic>
      <p:pic>
        <p:nvPicPr>
          <p:cNvPr id="1026" name="Picture 2" descr="File:Microsoft Clipchamp.webp - Wikimedia Commons">
            <a:extLst>
              <a:ext uri="{FF2B5EF4-FFF2-40B4-BE49-F238E27FC236}">
                <a16:creationId xmlns:a16="http://schemas.microsoft.com/office/drawing/2014/main" id="{D6068114-5409-3A2B-443F-28AFF7F1FA6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8516" y="3492250"/>
            <a:ext cx="1649853" cy="16498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522128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10"/>
    </mc:Choice>
    <mc:Fallback xmlns="">
      <p:transition/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DD79306B-583A-B8C8-CD0C-2DF7A53559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PowerPoint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B88BD064-FE1F-4EE0-FD30-B5D278C377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0917" y="2264153"/>
            <a:ext cx="11730166" cy="2700877"/>
          </a:xfrm>
          <a:prstGeom prst="rect">
            <a:avLst/>
          </a:prstGeom>
        </p:spPr>
      </p:pic>
      <p:sp>
        <p:nvSpPr>
          <p:cNvPr id="2" name="Lightning Bolt 1" descr="-">
            <a:extLst>
              <a:ext uri="{FF2B5EF4-FFF2-40B4-BE49-F238E27FC236}">
                <a16:creationId xmlns:a16="http://schemas.microsoft.com/office/drawing/2014/main" id="{D423FD63-AAEC-B813-081A-4F6FEF3B31EC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3" name="Lightning Bolt 2" descr="-">
            <a:extLst>
              <a:ext uri="{FF2B5EF4-FFF2-40B4-BE49-F238E27FC236}">
                <a16:creationId xmlns:a16="http://schemas.microsoft.com/office/drawing/2014/main" id="{DA381F04-F725-3838-05F7-A025D956A037}"/>
              </a:ext>
            </a:extLst>
          </p:cNvPr>
          <p:cNvSpPr/>
          <p:nvPr/>
        </p:nvSpPr>
        <p:spPr>
          <a:xfrm>
            <a:off x="0" y="0"/>
            <a:ext cx="0" cy="0"/>
          </a:xfrm>
          <a:prstGeom prst="lightningBolt">
            <a:avLst/>
          </a:prstGeom>
          <a:solidFill>
            <a:schemeClr val="accent5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52682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8E814D32-B8A6-A059-4753-E98E1DD75A5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Clipchamp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567E871-C98A-5AC2-1880-25D2A8A1F8F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b="18113"/>
          <a:stretch/>
        </p:blipFill>
        <p:spPr>
          <a:xfrm>
            <a:off x="1056947" y="1484851"/>
            <a:ext cx="10078105" cy="449649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78096957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108B23A2-9F56-9373-4AB1-6234F1071EC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Canva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84F7B39-903B-182D-C08D-65A111049B2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575" t="10139" r="4866"/>
          <a:stretch/>
        </p:blipFill>
        <p:spPr>
          <a:xfrm>
            <a:off x="1934682" y="1401360"/>
            <a:ext cx="8322636" cy="47644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061374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>
            <a:extLst>
              <a:ext uri="{FF2B5EF4-FFF2-40B4-BE49-F238E27FC236}">
                <a16:creationId xmlns:a16="http://schemas.microsoft.com/office/drawing/2014/main" id="{0319574A-D6C9-3726-3D02-3F36F9C1C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Further Resources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EB5BB82D-EDAC-37A7-B5B5-A14A73CCFF54}"/>
              </a:ext>
            </a:extLst>
          </p:cNvPr>
          <p:cNvSpPr txBox="1"/>
          <p:nvPr/>
        </p:nvSpPr>
        <p:spPr>
          <a:xfrm>
            <a:off x="830424" y="2007708"/>
            <a:ext cx="8179352" cy="267765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dirty="0">
                <a:hlinkClick r:id="rId2"/>
              </a:rPr>
              <a:t>How to upload and edit video and audio in Canva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>
                <a:hlinkClick r:id="rId3"/>
              </a:rPr>
              <a:t>Clipchamp Guides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>
                <a:hlinkClick r:id="rId4"/>
              </a:rPr>
              <a:t>Turning PowerPoint Presentation into a Video</a:t>
            </a:r>
            <a:endParaRPr lang="en-GB" sz="2400" dirty="0"/>
          </a:p>
          <a:p>
            <a:endParaRPr lang="en-GB" sz="2400" dirty="0"/>
          </a:p>
          <a:p>
            <a:r>
              <a:rPr lang="en-GB" sz="2400" dirty="0">
                <a:hlinkClick r:id="rId5"/>
              </a:rPr>
              <a:t>iMovie Guide for Mac</a:t>
            </a:r>
            <a:r>
              <a:rPr lang="en-GB" sz="2400" dirty="0"/>
              <a:t> &amp; </a:t>
            </a:r>
            <a:r>
              <a:rPr lang="en-GB" sz="2400" dirty="0">
                <a:hlinkClick r:id="rId6"/>
              </a:rPr>
              <a:t>iMovie Guide for iPhone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3446554750"/>
      </p:ext>
    </p:extLst>
  </p:cSld>
  <p:clrMapOvr>
    <a:masterClrMapping/>
  </p:clrMapOvr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PRESGUID" val="1197c432-2ed8-4bc6-bc10-1077b70b7a4b"/>
</p:tagLst>
</file>

<file path=ppt/theme/theme1.xml><?xml version="1.0" encoding="utf-8"?>
<a:theme xmlns:a="http://schemas.openxmlformats.org/drawingml/2006/main" name="Digital Skills-dark">
  <a:themeElements>
    <a:clrScheme name="Library Colours">
      <a:dk1>
        <a:sysClr val="windowText" lastClr="000000"/>
      </a:dk1>
      <a:lt1>
        <a:sysClr val="window" lastClr="FFFFFF"/>
      </a:lt1>
      <a:dk2>
        <a:srgbClr val="333333"/>
      </a:dk2>
      <a:lt2>
        <a:srgbClr val="E7E6E6"/>
      </a:lt2>
      <a:accent1>
        <a:srgbClr val="007F7C"/>
      </a:accent1>
      <a:accent2>
        <a:srgbClr val="D1428D"/>
      </a:accent2>
      <a:accent3>
        <a:srgbClr val="D8AE47"/>
      </a:accent3>
      <a:accent4>
        <a:srgbClr val="9933FF"/>
      </a:accent4>
      <a:accent5>
        <a:srgbClr val="FF6600"/>
      </a:accent5>
      <a:accent6>
        <a:srgbClr val="37B131"/>
      </a:accent6>
      <a:hlink>
        <a:srgbClr val="034A90"/>
      </a:hlink>
      <a:folHlink>
        <a:srgbClr val="A5286A"/>
      </a:folHlink>
    </a:clrScheme>
    <a:fontScheme name="Library fonts">
      <a:majorFont>
        <a:latin typeface="Lucida Sans"/>
        <a:ea typeface=""/>
        <a:cs typeface=""/>
      </a:majorFont>
      <a:minorFont>
        <a:latin typeface="Calibri Light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igital Skills-dark" id="{ACA3A731-9441-4BA8-A2F9-4296A0503831}" vid="{501B6F38-8BDB-4EF0-BE56-6CF00FC24FA8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78</Words>
  <Application>Microsoft Office PowerPoint</Application>
  <PresentationFormat>Widescreen</PresentationFormat>
  <Paragraphs>35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 Light</vt:lpstr>
      <vt:lpstr>Lucida Sans</vt:lpstr>
      <vt:lpstr>Wingdings</vt:lpstr>
      <vt:lpstr>Digital Skills-dark</vt:lpstr>
      <vt:lpstr>Video Creation Tools </vt:lpstr>
      <vt:lpstr>Presenter</vt:lpstr>
      <vt:lpstr>Session Outline</vt:lpstr>
      <vt:lpstr>Creating a Video</vt:lpstr>
      <vt:lpstr>PowerPoint</vt:lpstr>
      <vt:lpstr>Clipchamp</vt:lpstr>
      <vt:lpstr>Canva</vt:lpstr>
      <vt:lpstr>Further Resources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Gwennan Couch</dc:creator>
  <cp:lastModifiedBy>Gwennan Couch</cp:lastModifiedBy>
  <cp:revision>2</cp:revision>
  <dcterms:created xsi:type="dcterms:W3CDTF">2023-09-20T09:31:34Z</dcterms:created>
  <dcterms:modified xsi:type="dcterms:W3CDTF">2023-11-27T15:48:34Z</dcterms:modified>
</cp:coreProperties>
</file>