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7"/>
  </p:notesMasterIdLst>
  <p:sldIdLst>
    <p:sldId id="256" r:id="rId3"/>
    <p:sldId id="257" r:id="rId4"/>
    <p:sldId id="263" r:id="rId5"/>
    <p:sldId id="264" r:id="rId6"/>
    <p:sldId id="265" r:id="rId7"/>
    <p:sldId id="266" r:id="rId8"/>
    <p:sldId id="813" r:id="rId9"/>
    <p:sldId id="269" r:id="rId10"/>
    <p:sldId id="271" r:id="rId11"/>
    <p:sldId id="812" r:id="rId12"/>
    <p:sldId id="326" r:id="rId13"/>
    <p:sldId id="687" r:id="rId14"/>
    <p:sldId id="820" r:id="rId15"/>
    <p:sldId id="821" r:id="rId16"/>
    <p:sldId id="822" r:id="rId17"/>
    <p:sldId id="688" r:id="rId18"/>
    <p:sldId id="689" r:id="rId19"/>
    <p:sldId id="690" r:id="rId20"/>
    <p:sldId id="692" r:id="rId21"/>
    <p:sldId id="693" r:id="rId22"/>
    <p:sldId id="817" r:id="rId23"/>
    <p:sldId id="815" r:id="rId24"/>
    <p:sldId id="823" r:id="rId25"/>
    <p:sldId id="553" r:id="rId26"/>
    <p:sldId id="824" r:id="rId27"/>
    <p:sldId id="362" r:id="rId28"/>
    <p:sldId id="800" r:id="rId29"/>
    <p:sldId id="801" r:id="rId30"/>
    <p:sldId id="802" r:id="rId31"/>
    <p:sldId id="329" r:id="rId32"/>
    <p:sldId id="833" r:id="rId33"/>
    <p:sldId id="834" r:id="rId34"/>
    <p:sldId id="816" r:id="rId35"/>
    <p:sldId id="26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918" y="10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C9A6B3-DA0B-4164-A4C8-1D0EBCDA6B29}" type="doc">
      <dgm:prSet loTypeId="urn:microsoft.com/office/officeart/2005/8/layout/vProcess5" loCatId="process" qsTypeId="urn:microsoft.com/office/officeart/2005/8/quickstyle/3d2" qsCatId="3D" csTypeId="urn:microsoft.com/office/officeart/2005/8/colors/colorful5" csCatId="colorful" phldr="1"/>
      <dgm:spPr/>
      <dgm:t>
        <a:bodyPr/>
        <a:lstStyle/>
        <a:p>
          <a:endParaRPr lang="en-US"/>
        </a:p>
      </dgm:t>
    </dgm:pt>
    <dgm:pt modelId="{1CE22AF5-7E99-4B38-AF45-AC00B6762D52}">
      <dgm:prSet/>
      <dgm:spPr/>
      <dgm:t>
        <a:bodyPr/>
        <a:lstStyle/>
        <a:p>
          <a:r>
            <a:rPr lang="en-US" dirty="0"/>
            <a:t>Ethics is a science of human choice concerned with the basic guidelines for how one ought to live one’s life. It answers the question, “How should I live?” (Machan &amp; </a:t>
          </a:r>
          <a:r>
            <a:rPr lang="en-US" dirty="0" err="1"/>
            <a:t>Chesher</a:t>
          </a:r>
          <a:r>
            <a:rPr lang="en-US" dirty="0"/>
            <a:t>, xiii.)</a:t>
          </a:r>
        </a:p>
      </dgm:t>
    </dgm:pt>
    <dgm:pt modelId="{8303E64B-360D-4131-8C38-128EEA6981CD}" type="parTrans" cxnId="{955E7933-33AF-410E-AAF2-5F1DC3BCC826}">
      <dgm:prSet/>
      <dgm:spPr/>
      <dgm:t>
        <a:bodyPr/>
        <a:lstStyle/>
        <a:p>
          <a:endParaRPr lang="en-US"/>
        </a:p>
      </dgm:t>
    </dgm:pt>
    <dgm:pt modelId="{A4E549F7-A88F-40D9-8093-3DF7C9E775D1}" type="sibTrans" cxnId="{955E7933-33AF-410E-AAF2-5F1DC3BCC826}">
      <dgm:prSet/>
      <dgm:spPr/>
      <dgm:t>
        <a:bodyPr/>
        <a:lstStyle/>
        <a:p>
          <a:endParaRPr lang="en-US"/>
        </a:p>
      </dgm:t>
    </dgm:pt>
    <dgm:pt modelId="{D91D3FE1-2D50-4322-83BD-7123BBA9F060}">
      <dgm:prSet/>
      <dgm:spPr/>
      <dgm:t>
        <a:bodyPr/>
        <a:lstStyle/>
        <a:p>
          <a:r>
            <a:rPr lang="en-US" dirty="0"/>
            <a:t>Ferrell, Fraedrich and Ferrell (2015: 8) define ethics as the study and philosophy of human conduct with an emphasis on determining right and wrong. </a:t>
          </a:r>
        </a:p>
      </dgm:t>
    </dgm:pt>
    <dgm:pt modelId="{822669D3-60F8-4D53-8C94-03BFD26165DD}" type="parTrans" cxnId="{4A5CD0B4-D37E-4983-975B-C14239855B75}">
      <dgm:prSet/>
      <dgm:spPr/>
      <dgm:t>
        <a:bodyPr/>
        <a:lstStyle/>
        <a:p>
          <a:endParaRPr lang="en-US"/>
        </a:p>
      </dgm:t>
    </dgm:pt>
    <dgm:pt modelId="{537E1B13-479F-4824-BB5C-3A9D405855F1}" type="sibTrans" cxnId="{4A5CD0B4-D37E-4983-975B-C14239855B75}">
      <dgm:prSet/>
      <dgm:spPr/>
      <dgm:t>
        <a:bodyPr/>
        <a:lstStyle/>
        <a:p>
          <a:endParaRPr lang="en-US"/>
        </a:p>
      </dgm:t>
    </dgm:pt>
    <dgm:pt modelId="{092CE520-1A24-4B7E-B563-45F22F3DAFA3}">
      <dgm:prSet/>
      <dgm:spPr/>
      <dgm:t>
        <a:bodyPr/>
        <a:lstStyle/>
        <a:p>
          <a:r>
            <a:rPr lang="en-US"/>
            <a:t>Ethics is the systematic study of general principles of right and wrong behaviour (Craig, xxii).</a:t>
          </a:r>
        </a:p>
      </dgm:t>
    </dgm:pt>
    <dgm:pt modelId="{53EDAD9B-8331-4F96-93FC-656CE863D96F}" type="parTrans" cxnId="{1AC3A592-7429-4C7B-BECE-76E5460E7DAF}">
      <dgm:prSet/>
      <dgm:spPr/>
      <dgm:t>
        <a:bodyPr/>
        <a:lstStyle/>
        <a:p>
          <a:endParaRPr lang="en-US"/>
        </a:p>
      </dgm:t>
    </dgm:pt>
    <dgm:pt modelId="{8B3F8949-6EBB-44CA-A289-2E557D611D97}" type="sibTrans" cxnId="{1AC3A592-7429-4C7B-BECE-76E5460E7DAF}">
      <dgm:prSet/>
      <dgm:spPr/>
      <dgm:t>
        <a:bodyPr/>
        <a:lstStyle/>
        <a:p>
          <a:endParaRPr lang="en-US"/>
        </a:p>
      </dgm:t>
    </dgm:pt>
    <dgm:pt modelId="{11CD5D41-BC8B-400C-ACE6-311527204E9D}" type="pres">
      <dgm:prSet presAssocID="{9EC9A6B3-DA0B-4164-A4C8-1D0EBCDA6B29}" presName="outerComposite" presStyleCnt="0">
        <dgm:presLayoutVars>
          <dgm:chMax val="5"/>
          <dgm:dir/>
          <dgm:resizeHandles val="exact"/>
        </dgm:presLayoutVars>
      </dgm:prSet>
      <dgm:spPr/>
    </dgm:pt>
    <dgm:pt modelId="{6E059B56-B2F1-4518-A085-C631FF356D06}" type="pres">
      <dgm:prSet presAssocID="{9EC9A6B3-DA0B-4164-A4C8-1D0EBCDA6B29}" presName="dummyMaxCanvas" presStyleCnt="0">
        <dgm:presLayoutVars/>
      </dgm:prSet>
      <dgm:spPr/>
    </dgm:pt>
    <dgm:pt modelId="{181A083C-D52F-4FF1-AE60-16D3F7504705}" type="pres">
      <dgm:prSet presAssocID="{9EC9A6B3-DA0B-4164-A4C8-1D0EBCDA6B29}" presName="ThreeNodes_1" presStyleLbl="node1" presStyleIdx="0" presStyleCnt="3">
        <dgm:presLayoutVars>
          <dgm:bulletEnabled val="1"/>
        </dgm:presLayoutVars>
      </dgm:prSet>
      <dgm:spPr/>
    </dgm:pt>
    <dgm:pt modelId="{AC309CB6-546B-4806-B4EB-D6AB9AFB6D53}" type="pres">
      <dgm:prSet presAssocID="{9EC9A6B3-DA0B-4164-A4C8-1D0EBCDA6B29}" presName="ThreeNodes_2" presStyleLbl="node1" presStyleIdx="1" presStyleCnt="3">
        <dgm:presLayoutVars>
          <dgm:bulletEnabled val="1"/>
        </dgm:presLayoutVars>
      </dgm:prSet>
      <dgm:spPr/>
    </dgm:pt>
    <dgm:pt modelId="{C0D04DDC-D4EA-4F0E-ACA6-5ED82CE8B532}" type="pres">
      <dgm:prSet presAssocID="{9EC9A6B3-DA0B-4164-A4C8-1D0EBCDA6B29}" presName="ThreeNodes_3" presStyleLbl="node1" presStyleIdx="2" presStyleCnt="3">
        <dgm:presLayoutVars>
          <dgm:bulletEnabled val="1"/>
        </dgm:presLayoutVars>
      </dgm:prSet>
      <dgm:spPr/>
    </dgm:pt>
    <dgm:pt modelId="{89A16379-1010-4C5D-89F8-9350FA8128A5}" type="pres">
      <dgm:prSet presAssocID="{9EC9A6B3-DA0B-4164-A4C8-1D0EBCDA6B29}" presName="ThreeConn_1-2" presStyleLbl="fgAccFollowNode1" presStyleIdx="0" presStyleCnt="2">
        <dgm:presLayoutVars>
          <dgm:bulletEnabled val="1"/>
        </dgm:presLayoutVars>
      </dgm:prSet>
      <dgm:spPr/>
    </dgm:pt>
    <dgm:pt modelId="{BF161E76-698B-4B0A-A1C3-9A417509BE9B}" type="pres">
      <dgm:prSet presAssocID="{9EC9A6B3-DA0B-4164-A4C8-1D0EBCDA6B29}" presName="ThreeConn_2-3" presStyleLbl="fgAccFollowNode1" presStyleIdx="1" presStyleCnt="2">
        <dgm:presLayoutVars>
          <dgm:bulletEnabled val="1"/>
        </dgm:presLayoutVars>
      </dgm:prSet>
      <dgm:spPr/>
    </dgm:pt>
    <dgm:pt modelId="{8B90A94B-E272-47D4-B9B9-CC2AF416C251}" type="pres">
      <dgm:prSet presAssocID="{9EC9A6B3-DA0B-4164-A4C8-1D0EBCDA6B29}" presName="ThreeNodes_1_text" presStyleLbl="node1" presStyleIdx="2" presStyleCnt="3">
        <dgm:presLayoutVars>
          <dgm:bulletEnabled val="1"/>
        </dgm:presLayoutVars>
      </dgm:prSet>
      <dgm:spPr/>
    </dgm:pt>
    <dgm:pt modelId="{23D5BC29-2D50-4BF6-958F-6A3A0136B211}" type="pres">
      <dgm:prSet presAssocID="{9EC9A6B3-DA0B-4164-A4C8-1D0EBCDA6B29}" presName="ThreeNodes_2_text" presStyleLbl="node1" presStyleIdx="2" presStyleCnt="3">
        <dgm:presLayoutVars>
          <dgm:bulletEnabled val="1"/>
        </dgm:presLayoutVars>
      </dgm:prSet>
      <dgm:spPr/>
    </dgm:pt>
    <dgm:pt modelId="{8F78CDEB-622B-42CB-BEA7-1ECFCF746D2B}" type="pres">
      <dgm:prSet presAssocID="{9EC9A6B3-DA0B-4164-A4C8-1D0EBCDA6B29}" presName="ThreeNodes_3_text" presStyleLbl="node1" presStyleIdx="2" presStyleCnt="3">
        <dgm:presLayoutVars>
          <dgm:bulletEnabled val="1"/>
        </dgm:presLayoutVars>
      </dgm:prSet>
      <dgm:spPr/>
    </dgm:pt>
  </dgm:ptLst>
  <dgm:cxnLst>
    <dgm:cxn modelId="{1453A610-F36D-46BD-BA54-07F621389F16}" type="presOf" srcId="{537E1B13-479F-4824-BB5C-3A9D405855F1}" destId="{BF161E76-698B-4B0A-A1C3-9A417509BE9B}" srcOrd="0" destOrd="0" presId="urn:microsoft.com/office/officeart/2005/8/layout/vProcess5"/>
    <dgm:cxn modelId="{0B7F0027-A26B-43F4-B214-E9A487E8149B}" type="presOf" srcId="{1CE22AF5-7E99-4B38-AF45-AC00B6762D52}" destId="{181A083C-D52F-4FF1-AE60-16D3F7504705}" srcOrd="0" destOrd="0" presId="urn:microsoft.com/office/officeart/2005/8/layout/vProcess5"/>
    <dgm:cxn modelId="{955E7933-33AF-410E-AAF2-5F1DC3BCC826}" srcId="{9EC9A6B3-DA0B-4164-A4C8-1D0EBCDA6B29}" destId="{1CE22AF5-7E99-4B38-AF45-AC00B6762D52}" srcOrd="0" destOrd="0" parTransId="{8303E64B-360D-4131-8C38-128EEA6981CD}" sibTransId="{A4E549F7-A88F-40D9-8093-3DF7C9E775D1}"/>
    <dgm:cxn modelId="{14128241-5932-4ED7-A3C6-C2715F5AEC35}" type="presOf" srcId="{092CE520-1A24-4B7E-B563-45F22F3DAFA3}" destId="{8F78CDEB-622B-42CB-BEA7-1ECFCF746D2B}" srcOrd="1" destOrd="0" presId="urn:microsoft.com/office/officeart/2005/8/layout/vProcess5"/>
    <dgm:cxn modelId="{53530D4E-61CB-4E3A-AD55-255D4B785F3C}" type="presOf" srcId="{092CE520-1A24-4B7E-B563-45F22F3DAFA3}" destId="{C0D04DDC-D4EA-4F0E-ACA6-5ED82CE8B532}" srcOrd="0" destOrd="0" presId="urn:microsoft.com/office/officeart/2005/8/layout/vProcess5"/>
    <dgm:cxn modelId="{0E689F4E-B441-4FDB-81CC-0BA38944C871}" type="presOf" srcId="{9EC9A6B3-DA0B-4164-A4C8-1D0EBCDA6B29}" destId="{11CD5D41-BC8B-400C-ACE6-311527204E9D}" srcOrd="0" destOrd="0" presId="urn:microsoft.com/office/officeart/2005/8/layout/vProcess5"/>
    <dgm:cxn modelId="{7E64B481-00CD-4C5B-8DE2-0D9B8BBAE61E}" type="presOf" srcId="{A4E549F7-A88F-40D9-8093-3DF7C9E775D1}" destId="{89A16379-1010-4C5D-89F8-9350FA8128A5}" srcOrd="0" destOrd="0" presId="urn:microsoft.com/office/officeart/2005/8/layout/vProcess5"/>
    <dgm:cxn modelId="{1AC3A592-7429-4C7B-BECE-76E5460E7DAF}" srcId="{9EC9A6B3-DA0B-4164-A4C8-1D0EBCDA6B29}" destId="{092CE520-1A24-4B7E-B563-45F22F3DAFA3}" srcOrd="2" destOrd="0" parTransId="{53EDAD9B-8331-4F96-93FC-656CE863D96F}" sibTransId="{8B3F8949-6EBB-44CA-A289-2E557D611D97}"/>
    <dgm:cxn modelId="{4A5CD0B4-D37E-4983-975B-C14239855B75}" srcId="{9EC9A6B3-DA0B-4164-A4C8-1D0EBCDA6B29}" destId="{D91D3FE1-2D50-4322-83BD-7123BBA9F060}" srcOrd="1" destOrd="0" parTransId="{822669D3-60F8-4D53-8C94-03BFD26165DD}" sibTransId="{537E1B13-479F-4824-BB5C-3A9D405855F1}"/>
    <dgm:cxn modelId="{9C852EB5-1EBC-4FD5-8932-E8A733D169BC}" type="presOf" srcId="{1CE22AF5-7E99-4B38-AF45-AC00B6762D52}" destId="{8B90A94B-E272-47D4-B9B9-CC2AF416C251}" srcOrd="1" destOrd="0" presId="urn:microsoft.com/office/officeart/2005/8/layout/vProcess5"/>
    <dgm:cxn modelId="{AB4749C9-6AE6-47C3-A54E-DADFD996919F}" type="presOf" srcId="{D91D3FE1-2D50-4322-83BD-7123BBA9F060}" destId="{AC309CB6-546B-4806-B4EB-D6AB9AFB6D53}" srcOrd="0" destOrd="0" presId="urn:microsoft.com/office/officeart/2005/8/layout/vProcess5"/>
    <dgm:cxn modelId="{554C71FE-D860-454A-B520-B483DA83D3ED}" type="presOf" srcId="{D91D3FE1-2D50-4322-83BD-7123BBA9F060}" destId="{23D5BC29-2D50-4BF6-958F-6A3A0136B211}" srcOrd="1" destOrd="0" presId="urn:microsoft.com/office/officeart/2005/8/layout/vProcess5"/>
    <dgm:cxn modelId="{6A3784E2-40E9-4194-A393-2EF227CBC33E}" type="presParOf" srcId="{11CD5D41-BC8B-400C-ACE6-311527204E9D}" destId="{6E059B56-B2F1-4518-A085-C631FF356D06}" srcOrd="0" destOrd="0" presId="urn:microsoft.com/office/officeart/2005/8/layout/vProcess5"/>
    <dgm:cxn modelId="{E57EA8B8-E5F7-4B17-98DC-8FF9D8A12013}" type="presParOf" srcId="{11CD5D41-BC8B-400C-ACE6-311527204E9D}" destId="{181A083C-D52F-4FF1-AE60-16D3F7504705}" srcOrd="1" destOrd="0" presId="urn:microsoft.com/office/officeart/2005/8/layout/vProcess5"/>
    <dgm:cxn modelId="{B4C12AF6-E28F-4DE0-8D8A-825E74C88CFB}" type="presParOf" srcId="{11CD5D41-BC8B-400C-ACE6-311527204E9D}" destId="{AC309CB6-546B-4806-B4EB-D6AB9AFB6D53}" srcOrd="2" destOrd="0" presId="urn:microsoft.com/office/officeart/2005/8/layout/vProcess5"/>
    <dgm:cxn modelId="{B15FD7E2-6CCE-4845-B073-2189BE3E89B6}" type="presParOf" srcId="{11CD5D41-BC8B-400C-ACE6-311527204E9D}" destId="{C0D04DDC-D4EA-4F0E-ACA6-5ED82CE8B532}" srcOrd="3" destOrd="0" presId="urn:microsoft.com/office/officeart/2005/8/layout/vProcess5"/>
    <dgm:cxn modelId="{C1688842-B1F6-4A5B-B849-79DFC039EFC5}" type="presParOf" srcId="{11CD5D41-BC8B-400C-ACE6-311527204E9D}" destId="{89A16379-1010-4C5D-89F8-9350FA8128A5}" srcOrd="4" destOrd="0" presId="urn:microsoft.com/office/officeart/2005/8/layout/vProcess5"/>
    <dgm:cxn modelId="{B76721E8-6279-4627-B430-532B7F68E97A}" type="presParOf" srcId="{11CD5D41-BC8B-400C-ACE6-311527204E9D}" destId="{BF161E76-698B-4B0A-A1C3-9A417509BE9B}" srcOrd="5" destOrd="0" presId="urn:microsoft.com/office/officeart/2005/8/layout/vProcess5"/>
    <dgm:cxn modelId="{5D70215E-705B-4146-8049-1D11D4F624C6}" type="presParOf" srcId="{11CD5D41-BC8B-400C-ACE6-311527204E9D}" destId="{8B90A94B-E272-47D4-B9B9-CC2AF416C251}" srcOrd="6" destOrd="0" presId="urn:microsoft.com/office/officeart/2005/8/layout/vProcess5"/>
    <dgm:cxn modelId="{3B120EEB-F988-4E4C-ADEE-3AF88F53B3EB}" type="presParOf" srcId="{11CD5D41-BC8B-400C-ACE6-311527204E9D}" destId="{23D5BC29-2D50-4BF6-958F-6A3A0136B211}" srcOrd="7" destOrd="0" presId="urn:microsoft.com/office/officeart/2005/8/layout/vProcess5"/>
    <dgm:cxn modelId="{F76031AD-3BCE-4378-851D-3188CA7096B7}" type="presParOf" srcId="{11CD5D41-BC8B-400C-ACE6-311527204E9D}" destId="{8F78CDEB-622B-42CB-BEA7-1ECFCF746D2B}"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A5F5EE-DEA4-4105-A9D6-0141DAC07BA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0930F1D-A6A1-4B20-A6E5-2B518145A6BB}">
      <dgm:prSet/>
      <dgm:spPr/>
      <dgm:t>
        <a:bodyPr/>
        <a:lstStyle/>
        <a:p>
          <a:r>
            <a:rPr lang="en-US" dirty="0"/>
            <a:t>A science of human choice concerned with the basic guidelines for how one ought to live one’s life. It answers the question, “How should I live?”</a:t>
          </a:r>
        </a:p>
      </dgm:t>
    </dgm:pt>
    <dgm:pt modelId="{6906330A-6080-4890-AADA-3F40FF57D7A9}" type="parTrans" cxnId="{EBF6F640-8AFB-403C-935E-6FCF9DEC0AA4}">
      <dgm:prSet/>
      <dgm:spPr/>
      <dgm:t>
        <a:bodyPr/>
        <a:lstStyle/>
        <a:p>
          <a:endParaRPr lang="en-US"/>
        </a:p>
      </dgm:t>
    </dgm:pt>
    <dgm:pt modelId="{E3DBEB11-74F8-47AE-B2A6-6BA61E31D97F}" type="sibTrans" cxnId="{EBF6F640-8AFB-403C-935E-6FCF9DEC0AA4}">
      <dgm:prSet/>
      <dgm:spPr/>
      <dgm:t>
        <a:bodyPr/>
        <a:lstStyle/>
        <a:p>
          <a:endParaRPr lang="en-US"/>
        </a:p>
      </dgm:t>
    </dgm:pt>
    <dgm:pt modelId="{2EFBAAC4-F1C3-4D61-8A70-AC389B524526}">
      <dgm:prSet/>
      <dgm:spPr/>
      <dgm:t>
        <a:bodyPr/>
        <a:lstStyle/>
        <a:p>
          <a:r>
            <a:rPr lang="en-US"/>
            <a:t>The study and philosophy of human conduct with an emphasis on determining right and wrong.</a:t>
          </a:r>
        </a:p>
      </dgm:t>
    </dgm:pt>
    <dgm:pt modelId="{35D22E4E-3BEA-4ACE-886A-4B72854B817A}" type="parTrans" cxnId="{CEF6B9DE-A0BB-429F-9747-7F410E20FCD7}">
      <dgm:prSet/>
      <dgm:spPr/>
      <dgm:t>
        <a:bodyPr/>
        <a:lstStyle/>
        <a:p>
          <a:endParaRPr lang="en-US"/>
        </a:p>
      </dgm:t>
    </dgm:pt>
    <dgm:pt modelId="{3612EC46-D4F1-4FED-B3AB-24419D70F627}" type="sibTrans" cxnId="{CEF6B9DE-A0BB-429F-9747-7F410E20FCD7}">
      <dgm:prSet/>
      <dgm:spPr/>
      <dgm:t>
        <a:bodyPr/>
        <a:lstStyle/>
        <a:p>
          <a:endParaRPr lang="en-US"/>
        </a:p>
      </dgm:t>
    </dgm:pt>
    <dgm:pt modelId="{9532BAD1-0450-48C6-BE54-083E190477F4}">
      <dgm:prSet/>
      <dgm:spPr/>
      <dgm:t>
        <a:bodyPr/>
        <a:lstStyle/>
        <a:p>
          <a:r>
            <a:rPr lang="en-US" dirty="0"/>
            <a:t>The systematic study of general principles of right and wrong </a:t>
          </a:r>
          <a:r>
            <a:rPr lang="en-US" dirty="0" err="1"/>
            <a:t>behaviour</a:t>
          </a:r>
          <a:r>
            <a:rPr lang="en-US" dirty="0"/>
            <a:t>. </a:t>
          </a:r>
        </a:p>
      </dgm:t>
    </dgm:pt>
    <dgm:pt modelId="{F8036FE2-93DC-478D-A1CA-84B9DF39FA9A}" type="parTrans" cxnId="{F5C33FB5-86F9-4AA2-BEAB-4B24D2E85639}">
      <dgm:prSet/>
      <dgm:spPr/>
      <dgm:t>
        <a:bodyPr/>
        <a:lstStyle/>
        <a:p>
          <a:endParaRPr lang="en-US"/>
        </a:p>
      </dgm:t>
    </dgm:pt>
    <dgm:pt modelId="{498D5E28-5264-4529-9B21-DDD2C8B4D4C1}" type="sibTrans" cxnId="{F5C33FB5-86F9-4AA2-BEAB-4B24D2E85639}">
      <dgm:prSet/>
      <dgm:spPr/>
      <dgm:t>
        <a:bodyPr/>
        <a:lstStyle/>
        <a:p>
          <a:endParaRPr lang="en-US"/>
        </a:p>
      </dgm:t>
    </dgm:pt>
    <dgm:pt modelId="{1BFF5AEF-02EB-4D5E-96F1-963AA08B2770}" type="pres">
      <dgm:prSet presAssocID="{F3A5F5EE-DEA4-4105-A9D6-0141DAC07BA2}" presName="root" presStyleCnt="0">
        <dgm:presLayoutVars>
          <dgm:dir/>
          <dgm:resizeHandles val="exact"/>
        </dgm:presLayoutVars>
      </dgm:prSet>
      <dgm:spPr/>
    </dgm:pt>
    <dgm:pt modelId="{90FE20C3-3366-4F41-A2A1-691902502F54}" type="pres">
      <dgm:prSet presAssocID="{D0930F1D-A6A1-4B20-A6E5-2B518145A6BB}" presName="compNode" presStyleCnt="0"/>
      <dgm:spPr/>
    </dgm:pt>
    <dgm:pt modelId="{06A63397-BFD4-4639-90A7-31370236A81E}" type="pres">
      <dgm:prSet presAssocID="{D0930F1D-A6A1-4B20-A6E5-2B518145A6BB}" presName="bgRect" presStyleLbl="bgShp" presStyleIdx="0" presStyleCnt="3"/>
      <dgm:spPr>
        <a:solidFill>
          <a:srgbClr val="00B050"/>
        </a:solidFill>
      </dgm:spPr>
    </dgm:pt>
    <dgm:pt modelId="{5CA0F6CE-3A8A-469D-A305-0F028B04886C}" type="pres">
      <dgm:prSet presAssocID="{D0930F1D-A6A1-4B20-A6E5-2B518145A6B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Question mark"/>
        </a:ext>
      </dgm:extLst>
    </dgm:pt>
    <dgm:pt modelId="{06C90A06-5639-4972-9BB0-63D5FA898A9C}" type="pres">
      <dgm:prSet presAssocID="{D0930F1D-A6A1-4B20-A6E5-2B518145A6BB}" presName="spaceRect" presStyleCnt="0"/>
      <dgm:spPr/>
    </dgm:pt>
    <dgm:pt modelId="{E4309060-35CF-437B-AD1A-A1F9F38CE5AA}" type="pres">
      <dgm:prSet presAssocID="{D0930F1D-A6A1-4B20-A6E5-2B518145A6BB}" presName="parTx" presStyleLbl="revTx" presStyleIdx="0" presStyleCnt="3">
        <dgm:presLayoutVars>
          <dgm:chMax val="0"/>
          <dgm:chPref val="0"/>
        </dgm:presLayoutVars>
      </dgm:prSet>
      <dgm:spPr/>
    </dgm:pt>
    <dgm:pt modelId="{9CFAD036-9F07-43DF-9390-5A045DAFBA6C}" type="pres">
      <dgm:prSet presAssocID="{E3DBEB11-74F8-47AE-B2A6-6BA61E31D97F}" presName="sibTrans" presStyleCnt="0"/>
      <dgm:spPr/>
    </dgm:pt>
    <dgm:pt modelId="{6EC8B0EB-ACC8-4AF6-9602-1AA4163A1A01}" type="pres">
      <dgm:prSet presAssocID="{2EFBAAC4-F1C3-4D61-8A70-AC389B524526}" presName="compNode" presStyleCnt="0"/>
      <dgm:spPr/>
    </dgm:pt>
    <dgm:pt modelId="{4CB41517-71C9-4493-9A2F-E3EC070DBD17}" type="pres">
      <dgm:prSet presAssocID="{2EFBAAC4-F1C3-4D61-8A70-AC389B524526}" presName="bgRect" presStyleLbl="bgShp" presStyleIdx="1" presStyleCnt="3"/>
      <dgm:spPr/>
    </dgm:pt>
    <dgm:pt modelId="{B5054669-1F01-4835-BD81-698FFD33483A}" type="pres">
      <dgm:prSet presAssocID="{2EFBAAC4-F1C3-4D61-8A70-AC389B524526}" presName="iconRect"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Scales of Justice"/>
        </a:ext>
      </dgm:extLst>
    </dgm:pt>
    <dgm:pt modelId="{682DE087-5563-4350-9253-A8AC2CC8232F}" type="pres">
      <dgm:prSet presAssocID="{2EFBAAC4-F1C3-4D61-8A70-AC389B524526}" presName="spaceRect" presStyleCnt="0"/>
      <dgm:spPr/>
    </dgm:pt>
    <dgm:pt modelId="{36D902E4-74E4-4B1E-BF16-08DFCC47F4CB}" type="pres">
      <dgm:prSet presAssocID="{2EFBAAC4-F1C3-4D61-8A70-AC389B524526}" presName="parTx" presStyleLbl="revTx" presStyleIdx="1" presStyleCnt="3">
        <dgm:presLayoutVars>
          <dgm:chMax val="0"/>
          <dgm:chPref val="0"/>
        </dgm:presLayoutVars>
      </dgm:prSet>
      <dgm:spPr/>
    </dgm:pt>
    <dgm:pt modelId="{77531D88-C59D-49C9-8455-B9A4FA1433A8}" type="pres">
      <dgm:prSet presAssocID="{3612EC46-D4F1-4FED-B3AB-24419D70F627}" presName="sibTrans" presStyleCnt="0"/>
      <dgm:spPr/>
    </dgm:pt>
    <dgm:pt modelId="{24AA1C45-AD50-42E3-8FD8-75D792877A99}" type="pres">
      <dgm:prSet presAssocID="{9532BAD1-0450-48C6-BE54-083E190477F4}" presName="compNode" presStyleCnt="0"/>
      <dgm:spPr/>
    </dgm:pt>
    <dgm:pt modelId="{E8654FA6-2613-4F09-AB49-C9671C9825F9}" type="pres">
      <dgm:prSet presAssocID="{9532BAD1-0450-48C6-BE54-083E190477F4}" presName="bgRect" presStyleLbl="bgShp" presStyleIdx="2" presStyleCnt="3"/>
      <dgm:spPr>
        <a:solidFill>
          <a:srgbClr val="7030A0"/>
        </a:solidFill>
      </dgm:spPr>
    </dgm:pt>
    <dgm:pt modelId="{3C5A6B0A-FF90-4224-A767-6DE8CB056259}" type="pres">
      <dgm:prSet presAssocID="{9532BAD1-0450-48C6-BE54-083E190477F4}"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Head with Gears"/>
        </a:ext>
      </dgm:extLst>
    </dgm:pt>
    <dgm:pt modelId="{E207C873-CDB3-4AA3-BF2F-79A3EA4D0FC6}" type="pres">
      <dgm:prSet presAssocID="{9532BAD1-0450-48C6-BE54-083E190477F4}" presName="spaceRect" presStyleCnt="0"/>
      <dgm:spPr/>
    </dgm:pt>
    <dgm:pt modelId="{89CC0958-6B2C-496E-A5C3-636602159A88}" type="pres">
      <dgm:prSet presAssocID="{9532BAD1-0450-48C6-BE54-083E190477F4}" presName="parTx" presStyleLbl="revTx" presStyleIdx="2" presStyleCnt="3">
        <dgm:presLayoutVars>
          <dgm:chMax val="0"/>
          <dgm:chPref val="0"/>
        </dgm:presLayoutVars>
      </dgm:prSet>
      <dgm:spPr/>
    </dgm:pt>
  </dgm:ptLst>
  <dgm:cxnLst>
    <dgm:cxn modelId="{C0F66203-EAB4-4B56-B60C-DF9FECD2B3CF}" type="presOf" srcId="{9532BAD1-0450-48C6-BE54-083E190477F4}" destId="{89CC0958-6B2C-496E-A5C3-636602159A88}" srcOrd="0" destOrd="0" presId="urn:microsoft.com/office/officeart/2018/2/layout/IconVerticalSolidList"/>
    <dgm:cxn modelId="{EBF6F640-8AFB-403C-935E-6FCF9DEC0AA4}" srcId="{F3A5F5EE-DEA4-4105-A9D6-0141DAC07BA2}" destId="{D0930F1D-A6A1-4B20-A6E5-2B518145A6BB}" srcOrd="0" destOrd="0" parTransId="{6906330A-6080-4890-AADA-3F40FF57D7A9}" sibTransId="{E3DBEB11-74F8-47AE-B2A6-6BA61E31D97F}"/>
    <dgm:cxn modelId="{8A758263-8820-49BC-8226-171506485C63}" type="presOf" srcId="{2EFBAAC4-F1C3-4D61-8A70-AC389B524526}" destId="{36D902E4-74E4-4B1E-BF16-08DFCC47F4CB}" srcOrd="0" destOrd="0" presId="urn:microsoft.com/office/officeart/2018/2/layout/IconVerticalSolidList"/>
    <dgm:cxn modelId="{35A2414B-0E4F-4EA6-A116-D01CA61C636C}" type="presOf" srcId="{F3A5F5EE-DEA4-4105-A9D6-0141DAC07BA2}" destId="{1BFF5AEF-02EB-4D5E-96F1-963AA08B2770}" srcOrd="0" destOrd="0" presId="urn:microsoft.com/office/officeart/2018/2/layout/IconVerticalSolidList"/>
    <dgm:cxn modelId="{52660F4F-44C1-490A-8C57-23F22C67F128}" type="presOf" srcId="{D0930F1D-A6A1-4B20-A6E5-2B518145A6BB}" destId="{E4309060-35CF-437B-AD1A-A1F9F38CE5AA}" srcOrd="0" destOrd="0" presId="urn:microsoft.com/office/officeart/2018/2/layout/IconVerticalSolidList"/>
    <dgm:cxn modelId="{F5C33FB5-86F9-4AA2-BEAB-4B24D2E85639}" srcId="{F3A5F5EE-DEA4-4105-A9D6-0141DAC07BA2}" destId="{9532BAD1-0450-48C6-BE54-083E190477F4}" srcOrd="2" destOrd="0" parTransId="{F8036FE2-93DC-478D-A1CA-84B9DF39FA9A}" sibTransId="{498D5E28-5264-4529-9B21-DDD2C8B4D4C1}"/>
    <dgm:cxn modelId="{CEF6B9DE-A0BB-429F-9747-7F410E20FCD7}" srcId="{F3A5F5EE-DEA4-4105-A9D6-0141DAC07BA2}" destId="{2EFBAAC4-F1C3-4D61-8A70-AC389B524526}" srcOrd="1" destOrd="0" parTransId="{35D22E4E-3BEA-4ACE-886A-4B72854B817A}" sibTransId="{3612EC46-D4F1-4FED-B3AB-24419D70F627}"/>
    <dgm:cxn modelId="{F523BE71-C69B-441C-9507-F0C390572EB1}" type="presParOf" srcId="{1BFF5AEF-02EB-4D5E-96F1-963AA08B2770}" destId="{90FE20C3-3366-4F41-A2A1-691902502F54}" srcOrd="0" destOrd="0" presId="urn:microsoft.com/office/officeart/2018/2/layout/IconVerticalSolidList"/>
    <dgm:cxn modelId="{19B1AB50-EFD0-4A28-BBBF-E118080DE5E9}" type="presParOf" srcId="{90FE20C3-3366-4F41-A2A1-691902502F54}" destId="{06A63397-BFD4-4639-90A7-31370236A81E}" srcOrd="0" destOrd="0" presId="urn:microsoft.com/office/officeart/2018/2/layout/IconVerticalSolidList"/>
    <dgm:cxn modelId="{ADB1B1CB-F0ED-4705-9F67-8459453476AD}" type="presParOf" srcId="{90FE20C3-3366-4F41-A2A1-691902502F54}" destId="{5CA0F6CE-3A8A-469D-A305-0F028B04886C}" srcOrd="1" destOrd="0" presId="urn:microsoft.com/office/officeart/2018/2/layout/IconVerticalSolidList"/>
    <dgm:cxn modelId="{3ED6B4B0-6863-495B-9681-70A4C065070D}" type="presParOf" srcId="{90FE20C3-3366-4F41-A2A1-691902502F54}" destId="{06C90A06-5639-4972-9BB0-63D5FA898A9C}" srcOrd="2" destOrd="0" presId="urn:microsoft.com/office/officeart/2018/2/layout/IconVerticalSolidList"/>
    <dgm:cxn modelId="{1BCA6F30-069A-4094-BDC2-04D04F40DA40}" type="presParOf" srcId="{90FE20C3-3366-4F41-A2A1-691902502F54}" destId="{E4309060-35CF-437B-AD1A-A1F9F38CE5AA}" srcOrd="3" destOrd="0" presId="urn:microsoft.com/office/officeart/2018/2/layout/IconVerticalSolidList"/>
    <dgm:cxn modelId="{0C8A273B-ED6F-4920-815D-B3B0087671A5}" type="presParOf" srcId="{1BFF5AEF-02EB-4D5E-96F1-963AA08B2770}" destId="{9CFAD036-9F07-43DF-9390-5A045DAFBA6C}" srcOrd="1" destOrd="0" presId="urn:microsoft.com/office/officeart/2018/2/layout/IconVerticalSolidList"/>
    <dgm:cxn modelId="{2F000B53-E987-486E-AF8D-7BD97F15CFE5}" type="presParOf" srcId="{1BFF5AEF-02EB-4D5E-96F1-963AA08B2770}" destId="{6EC8B0EB-ACC8-4AF6-9602-1AA4163A1A01}" srcOrd="2" destOrd="0" presId="urn:microsoft.com/office/officeart/2018/2/layout/IconVerticalSolidList"/>
    <dgm:cxn modelId="{4CE6BA38-CFD3-45F1-BFEE-133F225A9638}" type="presParOf" srcId="{6EC8B0EB-ACC8-4AF6-9602-1AA4163A1A01}" destId="{4CB41517-71C9-4493-9A2F-E3EC070DBD17}" srcOrd="0" destOrd="0" presId="urn:microsoft.com/office/officeart/2018/2/layout/IconVerticalSolidList"/>
    <dgm:cxn modelId="{70DA4722-8F94-46F8-AE6E-A79ABC323275}" type="presParOf" srcId="{6EC8B0EB-ACC8-4AF6-9602-1AA4163A1A01}" destId="{B5054669-1F01-4835-BD81-698FFD33483A}" srcOrd="1" destOrd="0" presId="urn:microsoft.com/office/officeart/2018/2/layout/IconVerticalSolidList"/>
    <dgm:cxn modelId="{1C5C0B50-AEE7-45AE-B850-B9409589A8E3}" type="presParOf" srcId="{6EC8B0EB-ACC8-4AF6-9602-1AA4163A1A01}" destId="{682DE087-5563-4350-9253-A8AC2CC8232F}" srcOrd="2" destOrd="0" presId="urn:microsoft.com/office/officeart/2018/2/layout/IconVerticalSolidList"/>
    <dgm:cxn modelId="{6D294F31-5DE8-44FE-BB42-997E68620C01}" type="presParOf" srcId="{6EC8B0EB-ACC8-4AF6-9602-1AA4163A1A01}" destId="{36D902E4-74E4-4B1E-BF16-08DFCC47F4CB}" srcOrd="3" destOrd="0" presId="urn:microsoft.com/office/officeart/2018/2/layout/IconVerticalSolidList"/>
    <dgm:cxn modelId="{6A8B0786-FEE4-43E3-95BA-7055600F0491}" type="presParOf" srcId="{1BFF5AEF-02EB-4D5E-96F1-963AA08B2770}" destId="{77531D88-C59D-49C9-8455-B9A4FA1433A8}" srcOrd="3" destOrd="0" presId="urn:microsoft.com/office/officeart/2018/2/layout/IconVerticalSolidList"/>
    <dgm:cxn modelId="{6E5454CE-5E86-4445-91B8-84DE9EDA7231}" type="presParOf" srcId="{1BFF5AEF-02EB-4D5E-96F1-963AA08B2770}" destId="{24AA1C45-AD50-42E3-8FD8-75D792877A99}" srcOrd="4" destOrd="0" presId="urn:microsoft.com/office/officeart/2018/2/layout/IconVerticalSolidList"/>
    <dgm:cxn modelId="{3D61FC85-BBD4-4050-B508-A965FBC5267E}" type="presParOf" srcId="{24AA1C45-AD50-42E3-8FD8-75D792877A99}" destId="{E8654FA6-2613-4F09-AB49-C9671C9825F9}" srcOrd="0" destOrd="0" presId="urn:microsoft.com/office/officeart/2018/2/layout/IconVerticalSolidList"/>
    <dgm:cxn modelId="{03C5253A-1621-447A-992B-B11AF277CAFE}" type="presParOf" srcId="{24AA1C45-AD50-42E3-8FD8-75D792877A99}" destId="{3C5A6B0A-FF90-4224-A767-6DE8CB056259}" srcOrd="1" destOrd="0" presId="urn:microsoft.com/office/officeart/2018/2/layout/IconVerticalSolidList"/>
    <dgm:cxn modelId="{E29CE3F8-227C-46CC-8B71-F1EC72661684}" type="presParOf" srcId="{24AA1C45-AD50-42E3-8FD8-75D792877A99}" destId="{E207C873-CDB3-4AA3-BF2F-79A3EA4D0FC6}" srcOrd="2" destOrd="0" presId="urn:microsoft.com/office/officeart/2018/2/layout/IconVerticalSolidList"/>
    <dgm:cxn modelId="{041C0C0E-B255-407C-9190-101F93BCB014}" type="presParOf" srcId="{24AA1C45-AD50-42E3-8FD8-75D792877A99}" destId="{89CC0958-6B2C-496E-A5C3-636602159A8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720F7D8-EEE1-40CB-A79A-DC321EB58F3B}"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7E4CD720-BE27-4053-B53C-3C83AF60828A}">
      <dgm:prSet/>
      <dgm:spPr/>
      <dgm:t>
        <a:bodyPr/>
        <a:lstStyle/>
        <a:p>
          <a:r>
            <a:rPr lang="en-GB" dirty="0">
              <a:solidFill>
                <a:schemeClr val="bg1"/>
              </a:solidFill>
            </a:rPr>
            <a:t>Morals govern private, personal interactions. </a:t>
          </a:r>
          <a:endParaRPr lang="en-US" dirty="0">
            <a:solidFill>
              <a:schemeClr val="bg1"/>
            </a:solidFill>
          </a:endParaRPr>
        </a:p>
      </dgm:t>
    </dgm:pt>
    <dgm:pt modelId="{DBD9AD97-B44A-46B8-A072-95BA9B5E68AF}" type="parTrans" cxnId="{8D1C50D3-5931-49A1-83F7-B7740CF41B14}">
      <dgm:prSet/>
      <dgm:spPr/>
      <dgm:t>
        <a:bodyPr/>
        <a:lstStyle/>
        <a:p>
          <a:endParaRPr lang="en-US"/>
        </a:p>
      </dgm:t>
    </dgm:pt>
    <dgm:pt modelId="{38C08D97-2DDF-4EC4-8082-385799D83EE7}" type="sibTrans" cxnId="{8D1C50D3-5931-49A1-83F7-B7740CF41B14}">
      <dgm:prSet/>
      <dgm:spPr/>
      <dgm:t>
        <a:bodyPr/>
        <a:lstStyle/>
        <a:p>
          <a:endParaRPr lang="en-US"/>
        </a:p>
      </dgm:t>
    </dgm:pt>
    <dgm:pt modelId="{6E59425A-BFCB-45A9-9DD8-0C592F645364}">
      <dgm:prSet/>
      <dgm:spPr/>
      <dgm:t>
        <a:bodyPr/>
        <a:lstStyle/>
        <a:p>
          <a:r>
            <a:rPr lang="en-GB" dirty="0">
              <a:solidFill>
                <a:schemeClr val="bg1"/>
              </a:solidFill>
            </a:rPr>
            <a:t>Ethics governs professional interactions. </a:t>
          </a:r>
          <a:endParaRPr lang="en-US" dirty="0">
            <a:solidFill>
              <a:schemeClr val="bg1"/>
            </a:solidFill>
          </a:endParaRPr>
        </a:p>
      </dgm:t>
    </dgm:pt>
    <dgm:pt modelId="{5D812C05-C089-4F95-8125-B56B9271221A}" type="parTrans" cxnId="{D4EE05D6-8552-456D-B77D-FFB1AA32BAA1}">
      <dgm:prSet/>
      <dgm:spPr/>
      <dgm:t>
        <a:bodyPr/>
        <a:lstStyle/>
        <a:p>
          <a:endParaRPr lang="en-US"/>
        </a:p>
      </dgm:t>
    </dgm:pt>
    <dgm:pt modelId="{7A63CB8E-70AF-4C37-8C35-E913B984DC41}" type="sibTrans" cxnId="{D4EE05D6-8552-456D-B77D-FFB1AA32BAA1}">
      <dgm:prSet/>
      <dgm:spPr/>
      <dgm:t>
        <a:bodyPr/>
        <a:lstStyle/>
        <a:p>
          <a:endParaRPr lang="en-US"/>
        </a:p>
      </dgm:t>
    </dgm:pt>
    <dgm:pt modelId="{7E7D92F3-5E69-44C3-9A09-565B7226DE78}" type="pres">
      <dgm:prSet presAssocID="{8720F7D8-EEE1-40CB-A79A-DC321EB58F3B}" presName="vert0" presStyleCnt="0">
        <dgm:presLayoutVars>
          <dgm:dir/>
          <dgm:animOne val="branch"/>
          <dgm:animLvl val="lvl"/>
        </dgm:presLayoutVars>
      </dgm:prSet>
      <dgm:spPr/>
    </dgm:pt>
    <dgm:pt modelId="{23D39BFF-F120-410B-838A-67F58D603211}" type="pres">
      <dgm:prSet presAssocID="{7E4CD720-BE27-4053-B53C-3C83AF60828A}" presName="thickLine" presStyleLbl="alignNode1" presStyleIdx="0" presStyleCnt="2"/>
      <dgm:spPr/>
    </dgm:pt>
    <dgm:pt modelId="{2D0F9B0E-00E1-420B-93DF-B113CB7CD883}" type="pres">
      <dgm:prSet presAssocID="{7E4CD720-BE27-4053-B53C-3C83AF60828A}" presName="horz1" presStyleCnt="0"/>
      <dgm:spPr/>
    </dgm:pt>
    <dgm:pt modelId="{EAB94500-C659-406A-938E-0F71D4631D81}" type="pres">
      <dgm:prSet presAssocID="{7E4CD720-BE27-4053-B53C-3C83AF60828A}" presName="tx1" presStyleLbl="revTx" presStyleIdx="0" presStyleCnt="2"/>
      <dgm:spPr/>
    </dgm:pt>
    <dgm:pt modelId="{77FCEB42-5893-4BC4-BF6C-07984EEC45A6}" type="pres">
      <dgm:prSet presAssocID="{7E4CD720-BE27-4053-B53C-3C83AF60828A}" presName="vert1" presStyleCnt="0"/>
      <dgm:spPr/>
    </dgm:pt>
    <dgm:pt modelId="{DB774857-670E-46A0-AD9A-71D27B0DFB34}" type="pres">
      <dgm:prSet presAssocID="{6E59425A-BFCB-45A9-9DD8-0C592F645364}" presName="thickLine" presStyleLbl="alignNode1" presStyleIdx="1" presStyleCnt="2"/>
      <dgm:spPr/>
    </dgm:pt>
    <dgm:pt modelId="{3B3F4C90-9096-4D29-B752-54202AFADB46}" type="pres">
      <dgm:prSet presAssocID="{6E59425A-BFCB-45A9-9DD8-0C592F645364}" presName="horz1" presStyleCnt="0"/>
      <dgm:spPr/>
    </dgm:pt>
    <dgm:pt modelId="{1F8DE027-BDEB-4A7E-BF2E-14181FB247D4}" type="pres">
      <dgm:prSet presAssocID="{6E59425A-BFCB-45A9-9DD8-0C592F645364}" presName="tx1" presStyleLbl="revTx" presStyleIdx="1" presStyleCnt="2"/>
      <dgm:spPr/>
    </dgm:pt>
    <dgm:pt modelId="{1E636ED9-94E1-4342-ADC2-814A7CF5D756}" type="pres">
      <dgm:prSet presAssocID="{6E59425A-BFCB-45A9-9DD8-0C592F645364}" presName="vert1" presStyleCnt="0"/>
      <dgm:spPr/>
    </dgm:pt>
  </dgm:ptLst>
  <dgm:cxnLst>
    <dgm:cxn modelId="{E5338ECD-C8D0-429B-97EB-FB956641B3E4}" type="presOf" srcId="{6E59425A-BFCB-45A9-9DD8-0C592F645364}" destId="{1F8DE027-BDEB-4A7E-BF2E-14181FB247D4}" srcOrd="0" destOrd="0" presId="urn:microsoft.com/office/officeart/2008/layout/LinedList"/>
    <dgm:cxn modelId="{8D1C50D3-5931-49A1-83F7-B7740CF41B14}" srcId="{8720F7D8-EEE1-40CB-A79A-DC321EB58F3B}" destId="{7E4CD720-BE27-4053-B53C-3C83AF60828A}" srcOrd="0" destOrd="0" parTransId="{DBD9AD97-B44A-46B8-A072-95BA9B5E68AF}" sibTransId="{38C08D97-2DDF-4EC4-8082-385799D83EE7}"/>
    <dgm:cxn modelId="{D4EE05D6-8552-456D-B77D-FFB1AA32BAA1}" srcId="{8720F7D8-EEE1-40CB-A79A-DC321EB58F3B}" destId="{6E59425A-BFCB-45A9-9DD8-0C592F645364}" srcOrd="1" destOrd="0" parTransId="{5D812C05-C089-4F95-8125-B56B9271221A}" sibTransId="{7A63CB8E-70AF-4C37-8C35-E913B984DC41}"/>
    <dgm:cxn modelId="{0F531CEB-7D44-47BB-9C29-6D4A369C5FE8}" type="presOf" srcId="{8720F7D8-EEE1-40CB-A79A-DC321EB58F3B}" destId="{7E7D92F3-5E69-44C3-9A09-565B7226DE78}" srcOrd="0" destOrd="0" presId="urn:microsoft.com/office/officeart/2008/layout/LinedList"/>
    <dgm:cxn modelId="{8F7222F2-AAD3-4859-9C7B-F11331F11344}" type="presOf" srcId="{7E4CD720-BE27-4053-B53C-3C83AF60828A}" destId="{EAB94500-C659-406A-938E-0F71D4631D81}" srcOrd="0" destOrd="0" presId="urn:microsoft.com/office/officeart/2008/layout/LinedList"/>
    <dgm:cxn modelId="{C0485BDC-A449-4F38-9138-47606E17A004}" type="presParOf" srcId="{7E7D92F3-5E69-44C3-9A09-565B7226DE78}" destId="{23D39BFF-F120-410B-838A-67F58D603211}" srcOrd="0" destOrd="0" presId="urn:microsoft.com/office/officeart/2008/layout/LinedList"/>
    <dgm:cxn modelId="{1E7C46FC-AAE1-4FFE-A08F-C783410B4E34}" type="presParOf" srcId="{7E7D92F3-5E69-44C3-9A09-565B7226DE78}" destId="{2D0F9B0E-00E1-420B-93DF-B113CB7CD883}" srcOrd="1" destOrd="0" presId="urn:microsoft.com/office/officeart/2008/layout/LinedList"/>
    <dgm:cxn modelId="{15D6FDB7-1A68-4127-B34F-A0B635B51B80}" type="presParOf" srcId="{2D0F9B0E-00E1-420B-93DF-B113CB7CD883}" destId="{EAB94500-C659-406A-938E-0F71D4631D81}" srcOrd="0" destOrd="0" presId="urn:microsoft.com/office/officeart/2008/layout/LinedList"/>
    <dgm:cxn modelId="{A901E266-C176-48D8-8429-62E774921F88}" type="presParOf" srcId="{2D0F9B0E-00E1-420B-93DF-B113CB7CD883}" destId="{77FCEB42-5893-4BC4-BF6C-07984EEC45A6}" srcOrd="1" destOrd="0" presId="urn:microsoft.com/office/officeart/2008/layout/LinedList"/>
    <dgm:cxn modelId="{952A3ECD-1228-4119-A10C-A76BE1B1373A}" type="presParOf" srcId="{7E7D92F3-5E69-44C3-9A09-565B7226DE78}" destId="{DB774857-670E-46A0-AD9A-71D27B0DFB34}" srcOrd="2" destOrd="0" presId="urn:microsoft.com/office/officeart/2008/layout/LinedList"/>
    <dgm:cxn modelId="{6D9D7E54-65A0-403C-ACCF-596F0C1C8B25}" type="presParOf" srcId="{7E7D92F3-5E69-44C3-9A09-565B7226DE78}" destId="{3B3F4C90-9096-4D29-B752-54202AFADB46}" srcOrd="3" destOrd="0" presId="urn:microsoft.com/office/officeart/2008/layout/LinedList"/>
    <dgm:cxn modelId="{A84160A0-0333-4AA7-8E1E-C9E0EC18E386}" type="presParOf" srcId="{3B3F4C90-9096-4D29-B752-54202AFADB46}" destId="{1F8DE027-BDEB-4A7E-BF2E-14181FB247D4}" srcOrd="0" destOrd="0" presId="urn:microsoft.com/office/officeart/2008/layout/LinedList"/>
    <dgm:cxn modelId="{50BFF80A-95E9-437E-A0E6-AA7EE033CAD1}" type="presParOf" srcId="{3B3F4C90-9096-4D29-B752-54202AFADB46}" destId="{1E636ED9-94E1-4342-ADC2-814A7CF5D75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F7121A-24F7-4B34-9E77-AF703BED6297}"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B4408041-77C1-4C26-9B0E-8A3D36C4BCDF}">
      <dgm:prSet/>
      <dgm:spPr/>
      <dgm:t>
        <a:bodyPr/>
        <a:lstStyle/>
        <a:p>
          <a:r>
            <a:rPr lang="en-US" b="0" dirty="0"/>
            <a:t>Morals refer to an individual's own principles regarding right and wrong.</a:t>
          </a:r>
          <a:endParaRPr lang="en-GB" b="0" dirty="0"/>
        </a:p>
      </dgm:t>
    </dgm:pt>
    <dgm:pt modelId="{13C9C520-48B3-49EC-81D9-2B300738B2C7}" type="parTrans" cxnId="{61113642-E028-4757-8C67-0B938C576230}">
      <dgm:prSet/>
      <dgm:spPr/>
      <dgm:t>
        <a:bodyPr/>
        <a:lstStyle/>
        <a:p>
          <a:endParaRPr lang="en-US"/>
        </a:p>
      </dgm:t>
    </dgm:pt>
    <dgm:pt modelId="{45602D2A-3C14-46F5-A5FA-D7ED24BE613F}" type="sibTrans" cxnId="{61113642-E028-4757-8C67-0B938C576230}">
      <dgm:prSet/>
      <dgm:spPr/>
      <dgm:t>
        <a:bodyPr/>
        <a:lstStyle/>
        <a:p>
          <a:endParaRPr lang="en-US"/>
        </a:p>
      </dgm:t>
    </dgm:pt>
    <dgm:pt modelId="{9E7B7A0E-86B3-40E3-9FC4-DC6C45862DE8}">
      <dgm:prSet/>
      <dgm:spPr/>
      <dgm:t>
        <a:bodyPr/>
        <a:lstStyle/>
        <a:p>
          <a:r>
            <a:rPr lang="en-US" dirty="0"/>
            <a:t>Ethics refer to rules provided by an external source, e.g., codes of conduct, codes of ethics, codes of practice. </a:t>
          </a:r>
        </a:p>
      </dgm:t>
    </dgm:pt>
    <dgm:pt modelId="{E1738C04-85EC-424C-A2D4-F3B287E47F93}" type="parTrans" cxnId="{851D0C88-CEF2-4EB5-9C29-122A9C0D0F7C}">
      <dgm:prSet/>
      <dgm:spPr/>
      <dgm:t>
        <a:bodyPr/>
        <a:lstStyle/>
        <a:p>
          <a:endParaRPr lang="en-US"/>
        </a:p>
      </dgm:t>
    </dgm:pt>
    <dgm:pt modelId="{E3A47B54-F014-4323-8F54-7E4AF5444DFD}" type="sibTrans" cxnId="{851D0C88-CEF2-4EB5-9C29-122A9C0D0F7C}">
      <dgm:prSet/>
      <dgm:spPr/>
      <dgm:t>
        <a:bodyPr/>
        <a:lstStyle/>
        <a:p>
          <a:endParaRPr lang="en-US"/>
        </a:p>
      </dgm:t>
    </dgm:pt>
    <dgm:pt modelId="{EDF34214-DB9C-4FDA-9443-5BFB3FC02F65}" type="pres">
      <dgm:prSet presAssocID="{D0F7121A-24F7-4B34-9E77-AF703BED6297}" presName="vert0" presStyleCnt="0">
        <dgm:presLayoutVars>
          <dgm:dir/>
          <dgm:animOne val="branch"/>
          <dgm:animLvl val="lvl"/>
        </dgm:presLayoutVars>
      </dgm:prSet>
      <dgm:spPr/>
    </dgm:pt>
    <dgm:pt modelId="{1A5994E9-9C48-4012-9F9B-83BAF3845E0B}" type="pres">
      <dgm:prSet presAssocID="{B4408041-77C1-4C26-9B0E-8A3D36C4BCDF}" presName="thickLine" presStyleLbl="alignNode1" presStyleIdx="0" presStyleCnt="2"/>
      <dgm:spPr/>
    </dgm:pt>
    <dgm:pt modelId="{38157ECE-F65F-43C5-A4B7-958F8D54F417}" type="pres">
      <dgm:prSet presAssocID="{B4408041-77C1-4C26-9B0E-8A3D36C4BCDF}" presName="horz1" presStyleCnt="0"/>
      <dgm:spPr/>
    </dgm:pt>
    <dgm:pt modelId="{C4419B26-455C-460E-B296-D9941D644D82}" type="pres">
      <dgm:prSet presAssocID="{B4408041-77C1-4C26-9B0E-8A3D36C4BCDF}" presName="tx1" presStyleLbl="revTx" presStyleIdx="0" presStyleCnt="2"/>
      <dgm:spPr/>
    </dgm:pt>
    <dgm:pt modelId="{A63D5EE4-43C3-420F-8F87-7F4855C8C0A4}" type="pres">
      <dgm:prSet presAssocID="{B4408041-77C1-4C26-9B0E-8A3D36C4BCDF}" presName="vert1" presStyleCnt="0"/>
      <dgm:spPr/>
    </dgm:pt>
    <dgm:pt modelId="{E00682A2-5C06-46F1-9EDC-58AEFCFC50F4}" type="pres">
      <dgm:prSet presAssocID="{9E7B7A0E-86B3-40E3-9FC4-DC6C45862DE8}" presName="thickLine" presStyleLbl="alignNode1" presStyleIdx="1" presStyleCnt="2"/>
      <dgm:spPr/>
    </dgm:pt>
    <dgm:pt modelId="{D726197C-C36B-443A-9146-3DC4BEF1D7CA}" type="pres">
      <dgm:prSet presAssocID="{9E7B7A0E-86B3-40E3-9FC4-DC6C45862DE8}" presName="horz1" presStyleCnt="0"/>
      <dgm:spPr/>
    </dgm:pt>
    <dgm:pt modelId="{A2CE5612-520E-4384-A270-D01458A9D460}" type="pres">
      <dgm:prSet presAssocID="{9E7B7A0E-86B3-40E3-9FC4-DC6C45862DE8}" presName="tx1" presStyleLbl="revTx" presStyleIdx="1" presStyleCnt="2"/>
      <dgm:spPr/>
    </dgm:pt>
    <dgm:pt modelId="{A565BF84-9212-448D-8949-1E59FA156837}" type="pres">
      <dgm:prSet presAssocID="{9E7B7A0E-86B3-40E3-9FC4-DC6C45862DE8}" presName="vert1" presStyleCnt="0"/>
      <dgm:spPr/>
    </dgm:pt>
  </dgm:ptLst>
  <dgm:cxnLst>
    <dgm:cxn modelId="{4E39050F-E15F-45AB-8B38-9D1EBA0DCF9E}" type="presOf" srcId="{D0F7121A-24F7-4B34-9E77-AF703BED6297}" destId="{EDF34214-DB9C-4FDA-9443-5BFB3FC02F65}" srcOrd="0" destOrd="0" presId="urn:microsoft.com/office/officeart/2008/layout/LinedList"/>
    <dgm:cxn modelId="{814E4A3E-5003-48B8-A09D-FD0E20F47588}" type="presOf" srcId="{9E7B7A0E-86B3-40E3-9FC4-DC6C45862DE8}" destId="{A2CE5612-520E-4384-A270-D01458A9D460}" srcOrd="0" destOrd="0" presId="urn:microsoft.com/office/officeart/2008/layout/LinedList"/>
    <dgm:cxn modelId="{61113642-E028-4757-8C67-0B938C576230}" srcId="{D0F7121A-24F7-4B34-9E77-AF703BED6297}" destId="{B4408041-77C1-4C26-9B0E-8A3D36C4BCDF}" srcOrd="0" destOrd="0" parTransId="{13C9C520-48B3-49EC-81D9-2B300738B2C7}" sibTransId="{45602D2A-3C14-46F5-A5FA-D7ED24BE613F}"/>
    <dgm:cxn modelId="{851D0C88-CEF2-4EB5-9C29-122A9C0D0F7C}" srcId="{D0F7121A-24F7-4B34-9E77-AF703BED6297}" destId="{9E7B7A0E-86B3-40E3-9FC4-DC6C45862DE8}" srcOrd="1" destOrd="0" parTransId="{E1738C04-85EC-424C-A2D4-F3B287E47F93}" sibTransId="{E3A47B54-F014-4323-8F54-7E4AF5444DFD}"/>
    <dgm:cxn modelId="{03A0CF99-F8B9-4A97-9AF0-1D62AA083A2F}" type="presOf" srcId="{B4408041-77C1-4C26-9B0E-8A3D36C4BCDF}" destId="{C4419B26-455C-460E-B296-D9941D644D82}" srcOrd="0" destOrd="0" presId="urn:microsoft.com/office/officeart/2008/layout/LinedList"/>
    <dgm:cxn modelId="{161460FD-A0A9-4A14-8B04-FC24D06012AE}" type="presParOf" srcId="{EDF34214-DB9C-4FDA-9443-5BFB3FC02F65}" destId="{1A5994E9-9C48-4012-9F9B-83BAF3845E0B}" srcOrd="0" destOrd="0" presId="urn:microsoft.com/office/officeart/2008/layout/LinedList"/>
    <dgm:cxn modelId="{FB272D50-862F-4ACE-8197-F8FD0DD9891A}" type="presParOf" srcId="{EDF34214-DB9C-4FDA-9443-5BFB3FC02F65}" destId="{38157ECE-F65F-43C5-A4B7-958F8D54F417}" srcOrd="1" destOrd="0" presId="urn:microsoft.com/office/officeart/2008/layout/LinedList"/>
    <dgm:cxn modelId="{F94B5ECB-4A06-483F-BD44-4DBE6B796318}" type="presParOf" srcId="{38157ECE-F65F-43C5-A4B7-958F8D54F417}" destId="{C4419B26-455C-460E-B296-D9941D644D82}" srcOrd="0" destOrd="0" presId="urn:microsoft.com/office/officeart/2008/layout/LinedList"/>
    <dgm:cxn modelId="{E0BB98DC-6C91-4C94-8212-137002C6D093}" type="presParOf" srcId="{38157ECE-F65F-43C5-A4B7-958F8D54F417}" destId="{A63D5EE4-43C3-420F-8F87-7F4855C8C0A4}" srcOrd="1" destOrd="0" presId="urn:microsoft.com/office/officeart/2008/layout/LinedList"/>
    <dgm:cxn modelId="{21BF2F09-CED0-4A96-946F-23F3FB0720E7}" type="presParOf" srcId="{EDF34214-DB9C-4FDA-9443-5BFB3FC02F65}" destId="{E00682A2-5C06-46F1-9EDC-58AEFCFC50F4}" srcOrd="2" destOrd="0" presId="urn:microsoft.com/office/officeart/2008/layout/LinedList"/>
    <dgm:cxn modelId="{33E72E8B-1329-488D-8637-C33DE9DDAC5A}" type="presParOf" srcId="{EDF34214-DB9C-4FDA-9443-5BFB3FC02F65}" destId="{D726197C-C36B-443A-9146-3DC4BEF1D7CA}" srcOrd="3" destOrd="0" presId="urn:microsoft.com/office/officeart/2008/layout/LinedList"/>
    <dgm:cxn modelId="{EA4C72CA-7621-4A72-8283-89A28FBB6CA5}" type="presParOf" srcId="{D726197C-C36B-443A-9146-3DC4BEF1D7CA}" destId="{A2CE5612-520E-4384-A270-D01458A9D460}" srcOrd="0" destOrd="0" presId="urn:microsoft.com/office/officeart/2008/layout/LinedList"/>
    <dgm:cxn modelId="{06D82AE3-F881-4F5F-AB61-82354B3A32B2}" type="presParOf" srcId="{D726197C-C36B-443A-9146-3DC4BEF1D7CA}" destId="{A565BF84-9212-448D-8949-1E59FA15683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9E376AB-308C-431B-B9F6-CB323781E84E}" type="doc">
      <dgm:prSet loTypeId="urn:microsoft.com/office/officeart/2005/8/layout/venn1" loCatId="relationship" qsTypeId="urn:microsoft.com/office/officeart/2005/8/quickstyle/simple1" qsCatId="simple" csTypeId="urn:microsoft.com/office/officeart/2005/8/colors/colorful2" csCatId="colorful" phldr="1"/>
      <dgm:spPr/>
    </dgm:pt>
    <dgm:pt modelId="{FC68F032-CAB9-4B9B-BE39-8FE71A08E857}">
      <dgm:prSet phldrT="[Text]"/>
      <dgm:spPr/>
      <dgm:t>
        <a:bodyPr/>
        <a:lstStyle/>
        <a:p>
          <a:r>
            <a:rPr lang="en-GB" dirty="0"/>
            <a:t>Ethics</a:t>
          </a:r>
        </a:p>
      </dgm:t>
    </dgm:pt>
    <dgm:pt modelId="{7745A6C9-5E58-4F10-BABA-A7C952A77A13}" type="parTrans" cxnId="{4DDEFF0B-5A26-40A1-9698-C35D32FAB0D3}">
      <dgm:prSet/>
      <dgm:spPr/>
      <dgm:t>
        <a:bodyPr/>
        <a:lstStyle/>
        <a:p>
          <a:endParaRPr lang="en-GB"/>
        </a:p>
      </dgm:t>
    </dgm:pt>
    <dgm:pt modelId="{4AD60BC9-7DAC-4C14-9E08-B2F57A226C00}" type="sibTrans" cxnId="{4DDEFF0B-5A26-40A1-9698-C35D32FAB0D3}">
      <dgm:prSet/>
      <dgm:spPr/>
      <dgm:t>
        <a:bodyPr/>
        <a:lstStyle/>
        <a:p>
          <a:endParaRPr lang="en-GB"/>
        </a:p>
      </dgm:t>
    </dgm:pt>
    <dgm:pt modelId="{C0C00A6A-7BCE-4183-BAC8-BF53F423DC71}">
      <dgm:prSet phldrT="[Text]"/>
      <dgm:spPr/>
      <dgm:t>
        <a:bodyPr/>
        <a:lstStyle/>
        <a:p>
          <a:r>
            <a:rPr lang="en-GB" dirty="0"/>
            <a:t>Morality</a:t>
          </a:r>
        </a:p>
      </dgm:t>
    </dgm:pt>
    <dgm:pt modelId="{08D82CD2-5D52-42F9-B40D-9027B95C615E}" type="parTrans" cxnId="{399B0338-ABE1-4EA7-A074-0C360FFCF361}">
      <dgm:prSet/>
      <dgm:spPr/>
      <dgm:t>
        <a:bodyPr/>
        <a:lstStyle/>
        <a:p>
          <a:endParaRPr lang="en-GB"/>
        </a:p>
      </dgm:t>
    </dgm:pt>
    <dgm:pt modelId="{496EFBBB-050C-4706-B001-9D07C4A6B695}" type="sibTrans" cxnId="{399B0338-ABE1-4EA7-A074-0C360FFCF361}">
      <dgm:prSet/>
      <dgm:spPr/>
      <dgm:t>
        <a:bodyPr/>
        <a:lstStyle/>
        <a:p>
          <a:endParaRPr lang="en-GB"/>
        </a:p>
      </dgm:t>
    </dgm:pt>
    <dgm:pt modelId="{4B2E59C8-924F-497D-B5AB-EAFA08567D96}">
      <dgm:prSet phldrT="[Text]"/>
      <dgm:spPr/>
      <dgm:t>
        <a:bodyPr/>
        <a:lstStyle/>
        <a:p>
          <a:r>
            <a:rPr lang="en-GB" dirty="0"/>
            <a:t>Law</a:t>
          </a:r>
        </a:p>
      </dgm:t>
    </dgm:pt>
    <dgm:pt modelId="{D9E5757D-5D76-4F8E-9A93-21C5BDFF343D}" type="parTrans" cxnId="{6788154A-86D9-409F-A39B-DC6BAE39707D}">
      <dgm:prSet/>
      <dgm:spPr/>
      <dgm:t>
        <a:bodyPr/>
        <a:lstStyle/>
        <a:p>
          <a:endParaRPr lang="en-GB"/>
        </a:p>
      </dgm:t>
    </dgm:pt>
    <dgm:pt modelId="{B9DEBC68-5D20-4581-8949-B6CE9E3E0382}" type="sibTrans" cxnId="{6788154A-86D9-409F-A39B-DC6BAE39707D}">
      <dgm:prSet/>
      <dgm:spPr/>
      <dgm:t>
        <a:bodyPr/>
        <a:lstStyle/>
        <a:p>
          <a:endParaRPr lang="en-GB"/>
        </a:p>
      </dgm:t>
    </dgm:pt>
    <dgm:pt modelId="{83D0645A-D6BA-4259-89BE-20D60077CEB8}" type="pres">
      <dgm:prSet presAssocID="{99E376AB-308C-431B-B9F6-CB323781E84E}" presName="compositeShape" presStyleCnt="0">
        <dgm:presLayoutVars>
          <dgm:chMax val="7"/>
          <dgm:dir/>
          <dgm:resizeHandles val="exact"/>
        </dgm:presLayoutVars>
      </dgm:prSet>
      <dgm:spPr/>
    </dgm:pt>
    <dgm:pt modelId="{AE513DE0-B3E6-4DE5-BBB7-18BF1AB6E7D2}" type="pres">
      <dgm:prSet presAssocID="{FC68F032-CAB9-4B9B-BE39-8FE71A08E857}" presName="circ1" presStyleLbl="vennNode1" presStyleIdx="0" presStyleCnt="3"/>
      <dgm:spPr/>
    </dgm:pt>
    <dgm:pt modelId="{79615D3D-7AEC-45BA-90B9-23C1610877F0}" type="pres">
      <dgm:prSet presAssocID="{FC68F032-CAB9-4B9B-BE39-8FE71A08E857}" presName="circ1Tx" presStyleLbl="revTx" presStyleIdx="0" presStyleCnt="0">
        <dgm:presLayoutVars>
          <dgm:chMax val="0"/>
          <dgm:chPref val="0"/>
          <dgm:bulletEnabled val="1"/>
        </dgm:presLayoutVars>
      </dgm:prSet>
      <dgm:spPr/>
    </dgm:pt>
    <dgm:pt modelId="{EA9952C2-BA84-460B-ACA6-614DF8629EEB}" type="pres">
      <dgm:prSet presAssocID="{C0C00A6A-7BCE-4183-BAC8-BF53F423DC71}" presName="circ2" presStyleLbl="vennNode1" presStyleIdx="1" presStyleCnt="3"/>
      <dgm:spPr/>
    </dgm:pt>
    <dgm:pt modelId="{D1CBAA79-0B49-4ED5-9171-BDD1182E0454}" type="pres">
      <dgm:prSet presAssocID="{C0C00A6A-7BCE-4183-BAC8-BF53F423DC71}" presName="circ2Tx" presStyleLbl="revTx" presStyleIdx="0" presStyleCnt="0">
        <dgm:presLayoutVars>
          <dgm:chMax val="0"/>
          <dgm:chPref val="0"/>
          <dgm:bulletEnabled val="1"/>
        </dgm:presLayoutVars>
      </dgm:prSet>
      <dgm:spPr/>
    </dgm:pt>
    <dgm:pt modelId="{F7C22123-A0A2-43B1-8456-62FA989295B3}" type="pres">
      <dgm:prSet presAssocID="{4B2E59C8-924F-497D-B5AB-EAFA08567D96}" presName="circ3" presStyleLbl="vennNode1" presStyleIdx="2" presStyleCnt="3"/>
      <dgm:spPr/>
    </dgm:pt>
    <dgm:pt modelId="{AEE15E3B-CBE0-443D-8D07-6A55AE13AF29}" type="pres">
      <dgm:prSet presAssocID="{4B2E59C8-924F-497D-B5AB-EAFA08567D96}" presName="circ3Tx" presStyleLbl="revTx" presStyleIdx="0" presStyleCnt="0">
        <dgm:presLayoutVars>
          <dgm:chMax val="0"/>
          <dgm:chPref val="0"/>
          <dgm:bulletEnabled val="1"/>
        </dgm:presLayoutVars>
      </dgm:prSet>
      <dgm:spPr/>
    </dgm:pt>
  </dgm:ptLst>
  <dgm:cxnLst>
    <dgm:cxn modelId="{00577403-775E-46CB-8DBB-DB885BFFD76A}" type="presOf" srcId="{4B2E59C8-924F-497D-B5AB-EAFA08567D96}" destId="{F7C22123-A0A2-43B1-8456-62FA989295B3}" srcOrd="0" destOrd="0" presId="urn:microsoft.com/office/officeart/2005/8/layout/venn1"/>
    <dgm:cxn modelId="{4DDEFF0B-5A26-40A1-9698-C35D32FAB0D3}" srcId="{99E376AB-308C-431B-B9F6-CB323781E84E}" destId="{FC68F032-CAB9-4B9B-BE39-8FE71A08E857}" srcOrd="0" destOrd="0" parTransId="{7745A6C9-5E58-4F10-BABA-A7C952A77A13}" sibTransId="{4AD60BC9-7DAC-4C14-9E08-B2F57A226C00}"/>
    <dgm:cxn modelId="{399B0338-ABE1-4EA7-A074-0C360FFCF361}" srcId="{99E376AB-308C-431B-B9F6-CB323781E84E}" destId="{C0C00A6A-7BCE-4183-BAC8-BF53F423DC71}" srcOrd="1" destOrd="0" parTransId="{08D82CD2-5D52-42F9-B40D-9027B95C615E}" sibTransId="{496EFBBB-050C-4706-B001-9D07C4A6B695}"/>
    <dgm:cxn modelId="{3A566B3C-9FC9-4966-B4D1-609F59102C81}" type="presOf" srcId="{C0C00A6A-7BCE-4183-BAC8-BF53F423DC71}" destId="{EA9952C2-BA84-460B-ACA6-614DF8629EEB}" srcOrd="0" destOrd="0" presId="urn:microsoft.com/office/officeart/2005/8/layout/venn1"/>
    <dgm:cxn modelId="{5D667A67-3268-4D5B-AF48-449082BA87D5}" type="presOf" srcId="{4B2E59C8-924F-497D-B5AB-EAFA08567D96}" destId="{AEE15E3B-CBE0-443D-8D07-6A55AE13AF29}" srcOrd="1" destOrd="0" presId="urn:microsoft.com/office/officeart/2005/8/layout/venn1"/>
    <dgm:cxn modelId="{6788154A-86D9-409F-A39B-DC6BAE39707D}" srcId="{99E376AB-308C-431B-B9F6-CB323781E84E}" destId="{4B2E59C8-924F-497D-B5AB-EAFA08567D96}" srcOrd="2" destOrd="0" parTransId="{D9E5757D-5D76-4F8E-9A93-21C5BDFF343D}" sibTransId="{B9DEBC68-5D20-4581-8949-B6CE9E3E0382}"/>
    <dgm:cxn modelId="{EC5A8B70-CE72-4D0C-8737-3F32747E1FA8}" type="presOf" srcId="{C0C00A6A-7BCE-4183-BAC8-BF53F423DC71}" destId="{D1CBAA79-0B49-4ED5-9171-BDD1182E0454}" srcOrd="1" destOrd="0" presId="urn:microsoft.com/office/officeart/2005/8/layout/venn1"/>
    <dgm:cxn modelId="{67116A8A-13F9-4442-8E70-86F5C1B64AB7}" type="presOf" srcId="{99E376AB-308C-431B-B9F6-CB323781E84E}" destId="{83D0645A-D6BA-4259-89BE-20D60077CEB8}" srcOrd="0" destOrd="0" presId="urn:microsoft.com/office/officeart/2005/8/layout/venn1"/>
    <dgm:cxn modelId="{73709DA8-7FE3-48BE-A242-FEB53D748ABA}" type="presOf" srcId="{FC68F032-CAB9-4B9B-BE39-8FE71A08E857}" destId="{79615D3D-7AEC-45BA-90B9-23C1610877F0}" srcOrd="1" destOrd="0" presId="urn:microsoft.com/office/officeart/2005/8/layout/venn1"/>
    <dgm:cxn modelId="{0E928FBE-D4D1-4F44-BC51-9D2C4037838D}" type="presOf" srcId="{FC68F032-CAB9-4B9B-BE39-8FE71A08E857}" destId="{AE513DE0-B3E6-4DE5-BBB7-18BF1AB6E7D2}" srcOrd="0" destOrd="0" presId="urn:microsoft.com/office/officeart/2005/8/layout/venn1"/>
    <dgm:cxn modelId="{6D69BE27-A587-43E7-9BE4-99D9079F5636}" type="presParOf" srcId="{83D0645A-D6BA-4259-89BE-20D60077CEB8}" destId="{AE513DE0-B3E6-4DE5-BBB7-18BF1AB6E7D2}" srcOrd="0" destOrd="0" presId="urn:microsoft.com/office/officeart/2005/8/layout/venn1"/>
    <dgm:cxn modelId="{C597903C-80E5-45F6-96D7-58D6E4037ABA}" type="presParOf" srcId="{83D0645A-D6BA-4259-89BE-20D60077CEB8}" destId="{79615D3D-7AEC-45BA-90B9-23C1610877F0}" srcOrd="1" destOrd="0" presId="urn:microsoft.com/office/officeart/2005/8/layout/venn1"/>
    <dgm:cxn modelId="{E92DA266-99F3-4B1F-86D7-AA7A2DC90240}" type="presParOf" srcId="{83D0645A-D6BA-4259-89BE-20D60077CEB8}" destId="{EA9952C2-BA84-460B-ACA6-614DF8629EEB}" srcOrd="2" destOrd="0" presId="urn:microsoft.com/office/officeart/2005/8/layout/venn1"/>
    <dgm:cxn modelId="{518DE237-D2FD-458B-AF8F-97DE26E65C2D}" type="presParOf" srcId="{83D0645A-D6BA-4259-89BE-20D60077CEB8}" destId="{D1CBAA79-0B49-4ED5-9171-BDD1182E0454}" srcOrd="3" destOrd="0" presId="urn:microsoft.com/office/officeart/2005/8/layout/venn1"/>
    <dgm:cxn modelId="{CC89CCD6-7533-4817-897A-6DEB6041B492}" type="presParOf" srcId="{83D0645A-D6BA-4259-89BE-20D60077CEB8}" destId="{F7C22123-A0A2-43B1-8456-62FA989295B3}" srcOrd="4" destOrd="0" presId="urn:microsoft.com/office/officeart/2005/8/layout/venn1"/>
    <dgm:cxn modelId="{E7D26C5C-3D97-4E52-BD3D-553BAEAA59C5}" type="presParOf" srcId="{83D0645A-D6BA-4259-89BE-20D60077CEB8}" destId="{AEE15E3B-CBE0-443D-8D07-6A55AE13AF29}"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419A124-ACC5-4FC9-B70F-DC049C612891}" type="doc">
      <dgm:prSet loTypeId="urn:microsoft.com/office/officeart/2008/layout/LinedList" loCatId="list" qsTypeId="urn:microsoft.com/office/officeart/2005/8/quickstyle/simple5" qsCatId="simple" csTypeId="urn:microsoft.com/office/officeart/2005/8/colors/accent3_2" csCatId="accent3"/>
      <dgm:spPr/>
      <dgm:t>
        <a:bodyPr/>
        <a:lstStyle/>
        <a:p>
          <a:endParaRPr lang="en-US"/>
        </a:p>
      </dgm:t>
    </dgm:pt>
    <dgm:pt modelId="{53CD4729-6026-4FC9-AFB9-48E1EC105DB0}">
      <dgm:prSet/>
      <dgm:spPr/>
      <dgm:t>
        <a:bodyPr/>
        <a:lstStyle/>
        <a:p>
          <a:r>
            <a:rPr lang="en-GB"/>
            <a:t>There is an ethical dimension to nearly all issues and activities that we encounter at one time or another in our lives.</a:t>
          </a:r>
          <a:endParaRPr lang="en-US"/>
        </a:p>
      </dgm:t>
    </dgm:pt>
    <dgm:pt modelId="{22108E5C-0C81-4886-A1C2-8FFA07BBE805}" type="parTrans" cxnId="{C5BEDDB6-E37D-4DDE-A431-3D3A5F1BB52B}">
      <dgm:prSet/>
      <dgm:spPr/>
      <dgm:t>
        <a:bodyPr/>
        <a:lstStyle/>
        <a:p>
          <a:endParaRPr lang="en-US"/>
        </a:p>
      </dgm:t>
    </dgm:pt>
    <dgm:pt modelId="{D205BFA1-21E2-409F-9904-BB2B2C8BDDEE}" type="sibTrans" cxnId="{C5BEDDB6-E37D-4DDE-A431-3D3A5F1BB52B}">
      <dgm:prSet/>
      <dgm:spPr/>
      <dgm:t>
        <a:bodyPr/>
        <a:lstStyle/>
        <a:p>
          <a:endParaRPr lang="en-US"/>
        </a:p>
      </dgm:t>
    </dgm:pt>
    <dgm:pt modelId="{DC845ED0-B35D-4BD0-85EF-922541C2F4A5}">
      <dgm:prSet/>
      <dgm:spPr/>
      <dgm:t>
        <a:bodyPr/>
        <a:lstStyle/>
        <a:p>
          <a:r>
            <a:rPr lang="en-GB"/>
            <a:t>This module seeks to understand these issues and activities in order to offer new perspectives, understand and shape policy and behaviour and contribute to further understanding.</a:t>
          </a:r>
          <a:endParaRPr lang="en-US"/>
        </a:p>
      </dgm:t>
    </dgm:pt>
    <dgm:pt modelId="{9F73633C-C81A-494A-A4E0-53602D153EB8}" type="parTrans" cxnId="{70C520F3-35F0-490E-B645-556DCD2F389E}">
      <dgm:prSet/>
      <dgm:spPr/>
      <dgm:t>
        <a:bodyPr/>
        <a:lstStyle/>
        <a:p>
          <a:endParaRPr lang="en-US"/>
        </a:p>
      </dgm:t>
    </dgm:pt>
    <dgm:pt modelId="{8CBD8499-29E4-4713-98BC-CC4B9AA72999}" type="sibTrans" cxnId="{70C520F3-35F0-490E-B645-556DCD2F389E}">
      <dgm:prSet/>
      <dgm:spPr/>
      <dgm:t>
        <a:bodyPr/>
        <a:lstStyle/>
        <a:p>
          <a:endParaRPr lang="en-US"/>
        </a:p>
      </dgm:t>
    </dgm:pt>
    <dgm:pt modelId="{B00E9F38-617D-405B-87B4-2B1019E5DDF9}" type="pres">
      <dgm:prSet presAssocID="{0419A124-ACC5-4FC9-B70F-DC049C612891}" presName="vert0" presStyleCnt="0">
        <dgm:presLayoutVars>
          <dgm:dir/>
          <dgm:animOne val="branch"/>
          <dgm:animLvl val="lvl"/>
        </dgm:presLayoutVars>
      </dgm:prSet>
      <dgm:spPr/>
    </dgm:pt>
    <dgm:pt modelId="{2EB96612-0341-4DC9-8042-1958CE79768E}" type="pres">
      <dgm:prSet presAssocID="{53CD4729-6026-4FC9-AFB9-48E1EC105DB0}" presName="thickLine" presStyleLbl="alignNode1" presStyleIdx="0" presStyleCnt="2"/>
      <dgm:spPr/>
    </dgm:pt>
    <dgm:pt modelId="{A86A59CC-5A34-40BA-B3C8-23A622E98A8D}" type="pres">
      <dgm:prSet presAssocID="{53CD4729-6026-4FC9-AFB9-48E1EC105DB0}" presName="horz1" presStyleCnt="0"/>
      <dgm:spPr/>
    </dgm:pt>
    <dgm:pt modelId="{758DA581-DC97-41D7-9702-6E10228D8005}" type="pres">
      <dgm:prSet presAssocID="{53CD4729-6026-4FC9-AFB9-48E1EC105DB0}" presName="tx1" presStyleLbl="revTx" presStyleIdx="0" presStyleCnt="2"/>
      <dgm:spPr/>
    </dgm:pt>
    <dgm:pt modelId="{2AAF4755-CA95-44AC-A519-45A3829B6F04}" type="pres">
      <dgm:prSet presAssocID="{53CD4729-6026-4FC9-AFB9-48E1EC105DB0}" presName="vert1" presStyleCnt="0"/>
      <dgm:spPr/>
    </dgm:pt>
    <dgm:pt modelId="{74AA0E91-BF75-47E9-A46A-817503733383}" type="pres">
      <dgm:prSet presAssocID="{DC845ED0-B35D-4BD0-85EF-922541C2F4A5}" presName="thickLine" presStyleLbl="alignNode1" presStyleIdx="1" presStyleCnt="2"/>
      <dgm:spPr/>
    </dgm:pt>
    <dgm:pt modelId="{3B68AF9A-CCFC-48D8-87AC-5403C372081F}" type="pres">
      <dgm:prSet presAssocID="{DC845ED0-B35D-4BD0-85EF-922541C2F4A5}" presName="horz1" presStyleCnt="0"/>
      <dgm:spPr/>
    </dgm:pt>
    <dgm:pt modelId="{47B0A575-9DAA-41D8-8E47-6279A8F4CAEC}" type="pres">
      <dgm:prSet presAssocID="{DC845ED0-B35D-4BD0-85EF-922541C2F4A5}" presName="tx1" presStyleLbl="revTx" presStyleIdx="1" presStyleCnt="2"/>
      <dgm:spPr/>
    </dgm:pt>
    <dgm:pt modelId="{B40E5F59-3379-4276-9436-34371E6069EF}" type="pres">
      <dgm:prSet presAssocID="{DC845ED0-B35D-4BD0-85EF-922541C2F4A5}" presName="vert1" presStyleCnt="0"/>
      <dgm:spPr/>
    </dgm:pt>
  </dgm:ptLst>
  <dgm:cxnLst>
    <dgm:cxn modelId="{E771220B-3832-4C1E-BD29-1BDAE6DD6247}" type="presOf" srcId="{DC845ED0-B35D-4BD0-85EF-922541C2F4A5}" destId="{47B0A575-9DAA-41D8-8E47-6279A8F4CAEC}" srcOrd="0" destOrd="0" presId="urn:microsoft.com/office/officeart/2008/layout/LinedList"/>
    <dgm:cxn modelId="{A66DFC8D-24C0-4A91-B78E-8FD5688CE5F6}" type="presOf" srcId="{0419A124-ACC5-4FC9-B70F-DC049C612891}" destId="{B00E9F38-617D-405B-87B4-2B1019E5DDF9}" srcOrd="0" destOrd="0" presId="urn:microsoft.com/office/officeart/2008/layout/LinedList"/>
    <dgm:cxn modelId="{C5BEDDB6-E37D-4DDE-A431-3D3A5F1BB52B}" srcId="{0419A124-ACC5-4FC9-B70F-DC049C612891}" destId="{53CD4729-6026-4FC9-AFB9-48E1EC105DB0}" srcOrd="0" destOrd="0" parTransId="{22108E5C-0C81-4886-A1C2-8FFA07BBE805}" sibTransId="{D205BFA1-21E2-409F-9904-BB2B2C8BDDEE}"/>
    <dgm:cxn modelId="{7ED5D8DA-FAF8-47F2-858C-ED170F2D8CD5}" type="presOf" srcId="{53CD4729-6026-4FC9-AFB9-48E1EC105DB0}" destId="{758DA581-DC97-41D7-9702-6E10228D8005}" srcOrd="0" destOrd="0" presId="urn:microsoft.com/office/officeart/2008/layout/LinedList"/>
    <dgm:cxn modelId="{70C520F3-35F0-490E-B645-556DCD2F389E}" srcId="{0419A124-ACC5-4FC9-B70F-DC049C612891}" destId="{DC845ED0-B35D-4BD0-85EF-922541C2F4A5}" srcOrd="1" destOrd="0" parTransId="{9F73633C-C81A-494A-A4E0-53602D153EB8}" sibTransId="{8CBD8499-29E4-4713-98BC-CC4B9AA72999}"/>
    <dgm:cxn modelId="{E8D95109-58C7-4194-9BF7-4AC661C64375}" type="presParOf" srcId="{B00E9F38-617D-405B-87B4-2B1019E5DDF9}" destId="{2EB96612-0341-4DC9-8042-1958CE79768E}" srcOrd="0" destOrd="0" presId="urn:microsoft.com/office/officeart/2008/layout/LinedList"/>
    <dgm:cxn modelId="{720F0D34-7E38-4442-95CD-1D4E7FBEBC92}" type="presParOf" srcId="{B00E9F38-617D-405B-87B4-2B1019E5DDF9}" destId="{A86A59CC-5A34-40BA-B3C8-23A622E98A8D}" srcOrd="1" destOrd="0" presId="urn:microsoft.com/office/officeart/2008/layout/LinedList"/>
    <dgm:cxn modelId="{B62833F3-697E-46B8-AFC7-CD8D62CAF305}" type="presParOf" srcId="{A86A59CC-5A34-40BA-B3C8-23A622E98A8D}" destId="{758DA581-DC97-41D7-9702-6E10228D8005}" srcOrd="0" destOrd="0" presId="urn:microsoft.com/office/officeart/2008/layout/LinedList"/>
    <dgm:cxn modelId="{18908C68-39C5-4EDD-AAC0-761747AFED57}" type="presParOf" srcId="{A86A59CC-5A34-40BA-B3C8-23A622E98A8D}" destId="{2AAF4755-CA95-44AC-A519-45A3829B6F04}" srcOrd="1" destOrd="0" presId="urn:microsoft.com/office/officeart/2008/layout/LinedList"/>
    <dgm:cxn modelId="{E11EDF09-BA4F-4A44-9BCF-46A35F408DCC}" type="presParOf" srcId="{B00E9F38-617D-405B-87B4-2B1019E5DDF9}" destId="{74AA0E91-BF75-47E9-A46A-817503733383}" srcOrd="2" destOrd="0" presId="urn:microsoft.com/office/officeart/2008/layout/LinedList"/>
    <dgm:cxn modelId="{4A23114B-5B86-454B-A8D4-47C2ADC59DE5}" type="presParOf" srcId="{B00E9F38-617D-405B-87B4-2B1019E5DDF9}" destId="{3B68AF9A-CCFC-48D8-87AC-5403C372081F}" srcOrd="3" destOrd="0" presId="urn:microsoft.com/office/officeart/2008/layout/LinedList"/>
    <dgm:cxn modelId="{9EBB7E03-379D-4B0D-B9E1-454F84A8735A}" type="presParOf" srcId="{3B68AF9A-CCFC-48D8-87AC-5403C372081F}" destId="{47B0A575-9DAA-41D8-8E47-6279A8F4CAEC}" srcOrd="0" destOrd="0" presId="urn:microsoft.com/office/officeart/2008/layout/LinedList"/>
    <dgm:cxn modelId="{E40B30FE-9A73-4353-955D-D2DF5E6D1865}" type="presParOf" srcId="{3B68AF9A-CCFC-48D8-87AC-5403C372081F}" destId="{B40E5F59-3379-4276-9436-34371E6069E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1A083C-D52F-4FF1-AE60-16D3F7504705}">
      <dsp:nvSpPr>
        <dsp:cNvPr id="0" name=""/>
        <dsp:cNvSpPr/>
      </dsp:nvSpPr>
      <dsp:spPr>
        <a:xfrm>
          <a:off x="0" y="0"/>
          <a:ext cx="9950211" cy="1545325"/>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Ethics is a science of human choice concerned with the basic guidelines for how one ought to live one’s life. It answers the question, “How should I live?” (Machan &amp; </a:t>
          </a:r>
          <a:r>
            <a:rPr lang="en-US" sz="2500" kern="1200" dirty="0" err="1"/>
            <a:t>Chesher</a:t>
          </a:r>
          <a:r>
            <a:rPr lang="en-US" sz="2500" kern="1200" dirty="0"/>
            <a:t>, xiii.)</a:t>
          </a:r>
        </a:p>
      </dsp:txBody>
      <dsp:txXfrm>
        <a:off x="45261" y="45261"/>
        <a:ext cx="8282684" cy="1454803"/>
      </dsp:txXfrm>
    </dsp:sp>
    <dsp:sp modelId="{AC309CB6-546B-4806-B4EB-D6AB9AFB6D53}">
      <dsp:nvSpPr>
        <dsp:cNvPr id="0" name=""/>
        <dsp:cNvSpPr/>
      </dsp:nvSpPr>
      <dsp:spPr>
        <a:xfrm>
          <a:off x="877959" y="1802880"/>
          <a:ext cx="9950211" cy="1545325"/>
        </a:xfrm>
        <a:prstGeom prst="roundRect">
          <a:avLst>
            <a:gd name="adj" fmla="val 10000"/>
          </a:avLst>
        </a:prstGeom>
        <a:gradFill rotWithShape="0">
          <a:gsLst>
            <a:gs pos="0">
              <a:schemeClr val="accent5">
                <a:hueOff val="-7009649"/>
                <a:satOff val="10306"/>
                <a:lumOff val="8824"/>
                <a:alphaOff val="0"/>
                <a:satMod val="103000"/>
                <a:lumMod val="102000"/>
                <a:tint val="94000"/>
              </a:schemeClr>
            </a:gs>
            <a:gs pos="50000">
              <a:schemeClr val="accent5">
                <a:hueOff val="-7009649"/>
                <a:satOff val="10306"/>
                <a:lumOff val="8824"/>
                <a:alphaOff val="0"/>
                <a:satMod val="110000"/>
                <a:lumMod val="100000"/>
                <a:shade val="100000"/>
              </a:schemeClr>
            </a:gs>
            <a:gs pos="100000">
              <a:schemeClr val="accent5">
                <a:hueOff val="-7009649"/>
                <a:satOff val="10306"/>
                <a:lumOff val="8824"/>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Ferrell, Fraedrich and Ferrell (2015: 8) define ethics as the study and philosophy of human conduct with an emphasis on determining right and wrong. </a:t>
          </a:r>
        </a:p>
      </dsp:txBody>
      <dsp:txXfrm>
        <a:off x="923220" y="1848141"/>
        <a:ext cx="7977267" cy="1454803"/>
      </dsp:txXfrm>
    </dsp:sp>
    <dsp:sp modelId="{C0D04DDC-D4EA-4F0E-ACA6-5ED82CE8B532}">
      <dsp:nvSpPr>
        <dsp:cNvPr id="0" name=""/>
        <dsp:cNvSpPr/>
      </dsp:nvSpPr>
      <dsp:spPr>
        <a:xfrm>
          <a:off x="1755919" y="3605760"/>
          <a:ext cx="9950211" cy="1545325"/>
        </a:xfrm>
        <a:prstGeom prst="roundRect">
          <a:avLst>
            <a:gd name="adj" fmla="val 10000"/>
          </a:avLst>
        </a:prstGeom>
        <a:gradFill rotWithShape="0">
          <a:gsLst>
            <a:gs pos="0">
              <a:schemeClr val="accent5">
                <a:hueOff val="-14019298"/>
                <a:satOff val="20613"/>
                <a:lumOff val="17647"/>
                <a:alphaOff val="0"/>
                <a:satMod val="103000"/>
                <a:lumMod val="102000"/>
                <a:tint val="94000"/>
              </a:schemeClr>
            </a:gs>
            <a:gs pos="50000">
              <a:schemeClr val="accent5">
                <a:hueOff val="-14019298"/>
                <a:satOff val="20613"/>
                <a:lumOff val="17647"/>
                <a:alphaOff val="0"/>
                <a:satMod val="110000"/>
                <a:lumMod val="100000"/>
                <a:shade val="100000"/>
              </a:schemeClr>
            </a:gs>
            <a:gs pos="100000">
              <a:schemeClr val="accent5">
                <a:hueOff val="-14019298"/>
                <a:satOff val="20613"/>
                <a:lumOff val="17647"/>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Ethics is the systematic study of general principles of right and wrong behaviour (Craig, xxii).</a:t>
          </a:r>
        </a:p>
      </dsp:txBody>
      <dsp:txXfrm>
        <a:off x="1801180" y="3651021"/>
        <a:ext cx="7977267" cy="1454803"/>
      </dsp:txXfrm>
    </dsp:sp>
    <dsp:sp modelId="{89A16379-1010-4C5D-89F8-9350FA8128A5}">
      <dsp:nvSpPr>
        <dsp:cNvPr id="0" name=""/>
        <dsp:cNvSpPr/>
      </dsp:nvSpPr>
      <dsp:spPr>
        <a:xfrm>
          <a:off x="8945749" y="1171872"/>
          <a:ext cx="1004461" cy="1004461"/>
        </a:xfrm>
        <a:prstGeom prst="downArrow">
          <a:avLst>
            <a:gd name="adj1" fmla="val 55000"/>
            <a:gd name="adj2" fmla="val 45000"/>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171753" y="1171872"/>
        <a:ext cx="552453" cy="755857"/>
      </dsp:txXfrm>
    </dsp:sp>
    <dsp:sp modelId="{BF161E76-698B-4B0A-A1C3-9A417509BE9B}">
      <dsp:nvSpPr>
        <dsp:cNvPr id="0" name=""/>
        <dsp:cNvSpPr/>
      </dsp:nvSpPr>
      <dsp:spPr>
        <a:xfrm>
          <a:off x="9823709" y="2964449"/>
          <a:ext cx="1004461" cy="1004461"/>
        </a:xfrm>
        <a:prstGeom prst="downArrow">
          <a:avLst>
            <a:gd name="adj1" fmla="val 55000"/>
            <a:gd name="adj2" fmla="val 45000"/>
          </a:avLst>
        </a:prstGeom>
        <a:solidFill>
          <a:schemeClr val="accent5">
            <a:tint val="40000"/>
            <a:alpha val="90000"/>
            <a:hueOff val="-14104897"/>
            <a:satOff val="26552"/>
            <a:lumOff val="4016"/>
            <a:alphaOff val="0"/>
          </a:schemeClr>
        </a:solidFill>
        <a:ln w="6350" cap="flat" cmpd="sng" algn="ctr">
          <a:solidFill>
            <a:schemeClr val="accent5">
              <a:tint val="40000"/>
              <a:alpha val="90000"/>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10049713" y="2964449"/>
        <a:ext cx="552453" cy="7558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63397-BFD4-4639-90A7-31370236A81E}">
      <dsp:nvSpPr>
        <dsp:cNvPr id="0" name=""/>
        <dsp:cNvSpPr/>
      </dsp:nvSpPr>
      <dsp:spPr>
        <a:xfrm>
          <a:off x="0" y="791"/>
          <a:ext cx="6962115" cy="1851628"/>
        </a:xfrm>
        <a:prstGeom prst="roundRect">
          <a:avLst>
            <a:gd name="adj" fmla="val 10000"/>
          </a:avLst>
        </a:prstGeom>
        <a:solidFill>
          <a:srgbClr val="00B050"/>
        </a:solidFill>
        <a:ln>
          <a:noFill/>
        </a:ln>
        <a:effectLst/>
      </dsp:spPr>
      <dsp:style>
        <a:lnRef idx="0">
          <a:scrgbClr r="0" g="0" b="0"/>
        </a:lnRef>
        <a:fillRef idx="1">
          <a:scrgbClr r="0" g="0" b="0"/>
        </a:fillRef>
        <a:effectRef idx="0">
          <a:scrgbClr r="0" g="0" b="0"/>
        </a:effectRef>
        <a:fontRef idx="minor"/>
      </dsp:style>
    </dsp:sp>
    <dsp:sp modelId="{5CA0F6CE-3A8A-469D-A305-0F028B04886C}">
      <dsp:nvSpPr>
        <dsp:cNvPr id="0" name=""/>
        <dsp:cNvSpPr/>
      </dsp:nvSpPr>
      <dsp:spPr>
        <a:xfrm>
          <a:off x="560117" y="417407"/>
          <a:ext cx="1018395" cy="1018395"/>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309060-35CF-437B-AD1A-A1F9F38CE5AA}">
      <dsp:nvSpPr>
        <dsp:cNvPr id="0" name=""/>
        <dsp:cNvSpPr/>
      </dsp:nvSpPr>
      <dsp:spPr>
        <a:xfrm>
          <a:off x="2138630" y="791"/>
          <a:ext cx="4823484" cy="1851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964" tIns="195964" rIns="195964" bIns="195964" numCol="1" spcCol="1270" anchor="ctr" anchorCtr="0">
          <a:noAutofit/>
        </a:bodyPr>
        <a:lstStyle/>
        <a:p>
          <a:pPr marL="0" lvl="0" indent="0" algn="l" defTabSz="977900">
            <a:lnSpc>
              <a:spcPct val="90000"/>
            </a:lnSpc>
            <a:spcBef>
              <a:spcPct val="0"/>
            </a:spcBef>
            <a:spcAft>
              <a:spcPct val="35000"/>
            </a:spcAft>
            <a:buNone/>
          </a:pPr>
          <a:r>
            <a:rPr lang="en-US" sz="2200" kern="1200" dirty="0"/>
            <a:t>A science of human choice concerned with the basic guidelines for how one ought to live one’s life. It answers the question, “How should I live?”</a:t>
          </a:r>
        </a:p>
      </dsp:txBody>
      <dsp:txXfrm>
        <a:off x="2138630" y="791"/>
        <a:ext cx="4823484" cy="1851628"/>
      </dsp:txXfrm>
    </dsp:sp>
    <dsp:sp modelId="{4CB41517-71C9-4493-9A2F-E3EC070DBD17}">
      <dsp:nvSpPr>
        <dsp:cNvPr id="0" name=""/>
        <dsp:cNvSpPr/>
      </dsp:nvSpPr>
      <dsp:spPr>
        <a:xfrm>
          <a:off x="0" y="2315326"/>
          <a:ext cx="6962115" cy="185162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054669-1F01-4835-BD81-698FFD33483A}">
      <dsp:nvSpPr>
        <dsp:cNvPr id="0" name=""/>
        <dsp:cNvSpPr/>
      </dsp:nvSpPr>
      <dsp:spPr>
        <a:xfrm>
          <a:off x="560117" y="2731942"/>
          <a:ext cx="1018395" cy="101839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D902E4-74E4-4B1E-BF16-08DFCC47F4CB}">
      <dsp:nvSpPr>
        <dsp:cNvPr id="0" name=""/>
        <dsp:cNvSpPr/>
      </dsp:nvSpPr>
      <dsp:spPr>
        <a:xfrm>
          <a:off x="2138630" y="2315326"/>
          <a:ext cx="4823484" cy="1851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964" tIns="195964" rIns="195964" bIns="195964" numCol="1" spcCol="1270" anchor="ctr" anchorCtr="0">
          <a:noAutofit/>
        </a:bodyPr>
        <a:lstStyle/>
        <a:p>
          <a:pPr marL="0" lvl="0" indent="0" algn="l" defTabSz="977900">
            <a:lnSpc>
              <a:spcPct val="90000"/>
            </a:lnSpc>
            <a:spcBef>
              <a:spcPct val="0"/>
            </a:spcBef>
            <a:spcAft>
              <a:spcPct val="35000"/>
            </a:spcAft>
            <a:buNone/>
          </a:pPr>
          <a:r>
            <a:rPr lang="en-US" sz="2200" kern="1200"/>
            <a:t>The study and philosophy of human conduct with an emphasis on determining right and wrong.</a:t>
          </a:r>
        </a:p>
      </dsp:txBody>
      <dsp:txXfrm>
        <a:off x="2138630" y="2315326"/>
        <a:ext cx="4823484" cy="1851628"/>
      </dsp:txXfrm>
    </dsp:sp>
    <dsp:sp modelId="{E8654FA6-2613-4F09-AB49-C9671C9825F9}">
      <dsp:nvSpPr>
        <dsp:cNvPr id="0" name=""/>
        <dsp:cNvSpPr/>
      </dsp:nvSpPr>
      <dsp:spPr>
        <a:xfrm>
          <a:off x="0" y="4629861"/>
          <a:ext cx="6962115" cy="1851628"/>
        </a:xfrm>
        <a:prstGeom prst="roundRect">
          <a:avLst>
            <a:gd name="adj" fmla="val 10000"/>
          </a:avLst>
        </a:prstGeom>
        <a:solidFill>
          <a:srgbClr val="7030A0"/>
        </a:solidFill>
        <a:ln>
          <a:noFill/>
        </a:ln>
        <a:effectLst/>
      </dsp:spPr>
      <dsp:style>
        <a:lnRef idx="0">
          <a:scrgbClr r="0" g="0" b="0"/>
        </a:lnRef>
        <a:fillRef idx="1">
          <a:scrgbClr r="0" g="0" b="0"/>
        </a:fillRef>
        <a:effectRef idx="0">
          <a:scrgbClr r="0" g="0" b="0"/>
        </a:effectRef>
        <a:fontRef idx="minor"/>
      </dsp:style>
    </dsp:sp>
    <dsp:sp modelId="{3C5A6B0A-FF90-4224-A767-6DE8CB056259}">
      <dsp:nvSpPr>
        <dsp:cNvPr id="0" name=""/>
        <dsp:cNvSpPr/>
      </dsp:nvSpPr>
      <dsp:spPr>
        <a:xfrm>
          <a:off x="560117" y="5046477"/>
          <a:ext cx="1018395" cy="1018395"/>
        </a:xfrm>
        <a:prstGeom prst="rect">
          <a:avLst/>
        </a:prstGeom>
        <a:blipFill>
          <a:blip xmlns:r="http://schemas.openxmlformats.org/officeDocument/2006/relationships" r:embed="rId3">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CC0958-6B2C-496E-A5C3-636602159A88}">
      <dsp:nvSpPr>
        <dsp:cNvPr id="0" name=""/>
        <dsp:cNvSpPr/>
      </dsp:nvSpPr>
      <dsp:spPr>
        <a:xfrm>
          <a:off x="2138630" y="4629861"/>
          <a:ext cx="4823484" cy="1851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964" tIns="195964" rIns="195964" bIns="195964" numCol="1" spcCol="1270" anchor="ctr" anchorCtr="0">
          <a:noAutofit/>
        </a:bodyPr>
        <a:lstStyle/>
        <a:p>
          <a:pPr marL="0" lvl="0" indent="0" algn="l" defTabSz="977900">
            <a:lnSpc>
              <a:spcPct val="90000"/>
            </a:lnSpc>
            <a:spcBef>
              <a:spcPct val="0"/>
            </a:spcBef>
            <a:spcAft>
              <a:spcPct val="35000"/>
            </a:spcAft>
            <a:buNone/>
          </a:pPr>
          <a:r>
            <a:rPr lang="en-US" sz="2200" kern="1200" dirty="0"/>
            <a:t>The systematic study of general principles of right and wrong </a:t>
          </a:r>
          <a:r>
            <a:rPr lang="en-US" sz="2200" kern="1200" dirty="0" err="1"/>
            <a:t>behaviour</a:t>
          </a:r>
          <a:r>
            <a:rPr lang="en-US" sz="2200" kern="1200" dirty="0"/>
            <a:t>. </a:t>
          </a:r>
        </a:p>
      </dsp:txBody>
      <dsp:txXfrm>
        <a:off x="2138630" y="4629861"/>
        <a:ext cx="4823484" cy="18516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D39BFF-F120-410B-838A-67F58D603211}">
      <dsp:nvSpPr>
        <dsp:cNvPr id="0" name=""/>
        <dsp:cNvSpPr/>
      </dsp:nvSpPr>
      <dsp:spPr>
        <a:xfrm>
          <a:off x="0" y="0"/>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B94500-C659-406A-938E-0F71D4631D81}">
      <dsp:nvSpPr>
        <dsp:cNvPr id="0" name=""/>
        <dsp:cNvSpPr/>
      </dsp:nvSpPr>
      <dsp:spPr>
        <a:xfrm>
          <a:off x="0" y="0"/>
          <a:ext cx="6263640" cy="275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dirty="0">
              <a:solidFill>
                <a:schemeClr val="bg1"/>
              </a:solidFill>
            </a:rPr>
            <a:t>Morals govern private, personal interactions. </a:t>
          </a:r>
          <a:endParaRPr lang="en-US" sz="5500" kern="1200" dirty="0">
            <a:solidFill>
              <a:schemeClr val="bg1"/>
            </a:solidFill>
          </a:endParaRPr>
        </a:p>
      </dsp:txBody>
      <dsp:txXfrm>
        <a:off x="0" y="0"/>
        <a:ext cx="6263640" cy="2752343"/>
      </dsp:txXfrm>
    </dsp:sp>
    <dsp:sp modelId="{DB774857-670E-46A0-AD9A-71D27B0DFB34}">
      <dsp:nvSpPr>
        <dsp:cNvPr id="0" name=""/>
        <dsp:cNvSpPr/>
      </dsp:nvSpPr>
      <dsp:spPr>
        <a:xfrm>
          <a:off x="0" y="2752343"/>
          <a:ext cx="6263640" cy="0"/>
        </a:xfrm>
        <a:prstGeom prst="line">
          <a:avLst/>
        </a:prstGeom>
        <a:solidFill>
          <a:schemeClr val="accent5">
            <a:hueOff val="-14019298"/>
            <a:satOff val="20613"/>
            <a:lumOff val="17647"/>
            <a:alphaOff val="0"/>
          </a:schemeClr>
        </a:solidFill>
        <a:ln w="12700" cap="flat" cmpd="sng" algn="ctr">
          <a:solidFill>
            <a:schemeClr val="accent5">
              <a:hueOff val="-14019298"/>
              <a:satOff val="20613"/>
              <a:lumOff val="176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8DE027-BDEB-4A7E-BF2E-14181FB247D4}">
      <dsp:nvSpPr>
        <dsp:cNvPr id="0" name=""/>
        <dsp:cNvSpPr/>
      </dsp:nvSpPr>
      <dsp:spPr>
        <a:xfrm>
          <a:off x="0" y="2752343"/>
          <a:ext cx="6263640" cy="275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dirty="0">
              <a:solidFill>
                <a:schemeClr val="bg1"/>
              </a:solidFill>
            </a:rPr>
            <a:t>Ethics governs professional interactions. </a:t>
          </a:r>
          <a:endParaRPr lang="en-US" sz="5500" kern="1200" dirty="0">
            <a:solidFill>
              <a:schemeClr val="bg1"/>
            </a:solidFill>
          </a:endParaRPr>
        </a:p>
      </dsp:txBody>
      <dsp:txXfrm>
        <a:off x="0" y="2752343"/>
        <a:ext cx="6263640" cy="27523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5994E9-9C48-4012-9F9B-83BAF3845E0B}">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419B26-455C-460E-B296-D9941D644D82}">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b="0" kern="1200" dirty="0"/>
            <a:t>Morals refer to an individual's own principles regarding right and wrong.</a:t>
          </a:r>
          <a:endParaRPr lang="en-GB" sz="4300" b="0" kern="1200" dirty="0"/>
        </a:p>
      </dsp:txBody>
      <dsp:txXfrm>
        <a:off x="0" y="0"/>
        <a:ext cx="6900512" cy="2768070"/>
      </dsp:txXfrm>
    </dsp:sp>
    <dsp:sp modelId="{E00682A2-5C06-46F1-9EDC-58AEFCFC50F4}">
      <dsp:nvSpPr>
        <dsp:cNvPr id="0" name=""/>
        <dsp:cNvSpPr/>
      </dsp:nvSpPr>
      <dsp:spPr>
        <a:xfrm>
          <a:off x="0" y="2768070"/>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CE5612-520E-4384-A270-D01458A9D460}">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kern="1200" dirty="0"/>
            <a:t>Ethics refer to rules provided by an external source, e.g., codes of conduct, codes of ethics, codes of practice. </a:t>
          </a:r>
        </a:p>
      </dsp:txBody>
      <dsp:txXfrm>
        <a:off x="0" y="2768070"/>
        <a:ext cx="6900512" cy="27680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513DE0-B3E6-4DE5-BBB7-18BF1AB6E7D2}">
      <dsp:nvSpPr>
        <dsp:cNvPr id="0" name=""/>
        <dsp:cNvSpPr/>
      </dsp:nvSpPr>
      <dsp:spPr>
        <a:xfrm>
          <a:off x="2438399" y="67733"/>
          <a:ext cx="3251200" cy="3251200"/>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955800">
            <a:lnSpc>
              <a:spcPct val="90000"/>
            </a:lnSpc>
            <a:spcBef>
              <a:spcPct val="0"/>
            </a:spcBef>
            <a:spcAft>
              <a:spcPct val="35000"/>
            </a:spcAft>
            <a:buNone/>
          </a:pPr>
          <a:r>
            <a:rPr lang="en-GB" sz="4400" kern="1200" dirty="0"/>
            <a:t>Ethics</a:t>
          </a:r>
        </a:p>
      </dsp:txBody>
      <dsp:txXfrm>
        <a:off x="2871893" y="636693"/>
        <a:ext cx="2384213" cy="1463040"/>
      </dsp:txXfrm>
    </dsp:sp>
    <dsp:sp modelId="{EA9952C2-BA84-460B-ACA6-614DF8629EEB}">
      <dsp:nvSpPr>
        <dsp:cNvPr id="0" name=""/>
        <dsp:cNvSpPr/>
      </dsp:nvSpPr>
      <dsp:spPr>
        <a:xfrm>
          <a:off x="3611541" y="2099733"/>
          <a:ext cx="3251200" cy="3251200"/>
        </a:xfrm>
        <a:prstGeom prst="ellipse">
          <a:avLst/>
        </a:prstGeom>
        <a:solidFill>
          <a:schemeClr val="accent2">
            <a:alpha val="50000"/>
            <a:hueOff val="4964789"/>
            <a:satOff val="9656"/>
            <a:lumOff val="-21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955800">
            <a:lnSpc>
              <a:spcPct val="90000"/>
            </a:lnSpc>
            <a:spcBef>
              <a:spcPct val="0"/>
            </a:spcBef>
            <a:spcAft>
              <a:spcPct val="35000"/>
            </a:spcAft>
            <a:buNone/>
          </a:pPr>
          <a:r>
            <a:rPr lang="en-GB" sz="4400" kern="1200" dirty="0"/>
            <a:t>Morality</a:t>
          </a:r>
        </a:p>
      </dsp:txBody>
      <dsp:txXfrm>
        <a:off x="4605866" y="2939626"/>
        <a:ext cx="1950720" cy="1788160"/>
      </dsp:txXfrm>
    </dsp:sp>
    <dsp:sp modelId="{F7C22123-A0A2-43B1-8456-62FA989295B3}">
      <dsp:nvSpPr>
        <dsp:cNvPr id="0" name=""/>
        <dsp:cNvSpPr/>
      </dsp:nvSpPr>
      <dsp:spPr>
        <a:xfrm>
          <a:off x="1265258" y="2099733"/>
          <a:ext cx="3251200" cy="3251200"/>
        </a:xfrm>
        <a:prstGeom prst="ellipse">
          <a:avLst/>
        </a:prstGeom>
        <a:solidFill>
          <a:schemeClr val="accent2">
            <a:alpha val="50000"/>
            <a:hueOff val="9929577"/>
            <a:satOff val="19312"/>
            <a:lumOff val="-4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955800">
            <a:lnSpc>
              <a:spcPct val="90000"/>
            </a:lnSpc>
            <a:spcBef>
              <a:spcPct val="0"/>
            </a:spcBef>
            <a:spcAft>
              <a:spcPct val="35000"/>
            </a:spcAft>
            <a:buNone/>
          </a:pPr>
          <a:r>
            <a:rPr lang="en-GB" sz="4400" kern="1200" dirty="0"/>
            <a:t>Law</a:t>
          </a:r>
        </a:p>
      </dsp:txBody>
      <dsp:txXfrm>
        <a:off x="1571413" y="2939626"/>
        <a:ext cx="1950720" cy="17881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B96612-0341-4DC9-8042-1958CE79768E}">
      <dsp:nvSpPr>
        <dsp:cNvPr id="0" name=""/>
        <dsp:cNvSpPr/>
      </dsp:nvSpPr>
      <dsp:spPr>
        <a:xfrm>
          <a:off x="0" y="0"/>
          <a:ext cx="678425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58DA581-DC97-41D7-9702-6E10228D8005}">
      <dsp:nvSpPr>
        <dsp:cNvPr id="0" name=""/>
        <dsp:cNvSpPr/>
      </dsp:nvSpPr>
      <dsp:spPr>
        <a:xfrm>
          <a:off x="0" y="0"/>
          <a:ext cx="6784259" cy="1937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There is an ethical dimension to nearly all issues and activities that we encounter at one time or another in our lives.</a:t>
          </a:r>
          <a:endParaRPr lang="en-US" sz="2600" kern="1200"/>
        </a:p>
      </dsp:txBody>
      <dsp:txXfrm>
        <a:off x="0" y="0"/>
        <a:ext cx="6784259" cy="1937543"/>
      </dsp:txXfrm>
    </dsp:sp>
    <dsp:sp modelId="{74AA0E91-BF75-47E9-A46A-817503733383}">
      <dsp:nvSpPr>
        <dsp:cNvPr id="0" name=""/>
        <dsp:cNvSpPr/>
      </dsp:nvSpPr>
      <dsp:spPr>
        <a:xfrm>
          <a:off x="0" y="1937543"/>
          <a:ext cx="678425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7B0A575-9DAA-41D8-8E47-6279A8F4CAEC}">
      <dsp:nvSpPr>
        <dsp:cNvPr id="0" name=""/>
        <dsp:cNvSpPr/>
      </dsp:nvSpPr>
      <dsp:spPr>
        <a:xfrm>
          <a:off x="0" y="1937543"/>
          <a:ext cx="6784259" cy="1937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This module seeks to understand these issues and activities in order to offer new perspectives, understand and shape policy and behaviour and contribute to further understanding.</a:t>
          </a:r>
          <a:endParaRPr lang="en-US" sz="2600" kern="1200"/>
        </a:p>
      </dsp:txBody>
      <dsp:txXfrm>
        <a:off x="0" y="1937543"/>
        <a:ext cx="6784259" cy="193754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1F1E25-CC7B-4CC4-A298-EA70BDD3F307}" type="datetimeFigureOut">
              <a:rPr lang="en-GB" smtClean="0"/>
              <a:t>03/10/2023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BE77B7-9FCF-475F-A8BC-95FCC525FA8F}" type="slidenum">
              <a:rPr lang="en-GB" smtClean="0"/>
              <a:t>‹#›</a:t>
            </a:fld>
            <a:endParaRPr lang="en-GB"/>
          </a:p>
        </p:txBody>
      </p:sp>
    </p:spTree>
    <p:extLst>
      <p:ext uri="{BB962C8B-B14F-4D97-AF65-F5344CB8AC3E}">
        <p14:creationId xmlns:p14="http://schemas.microsoft.com/office/powerpoint/2010/main" val="21653746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open.edu/openlearn/science-maths-technology/computing-and-ict/systems-computer/systems-practice-managing-sustainability/content-section-1.5"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open.edu/openlearn/science-maths-technology/computing-and-ict/systems-computer/systems-practice-managing-sustainability/content-section-1.5"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youtu.be/2no2L-5-yfI"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a:ln/>
        </p:spPr>
      </p:sp>
      <p:sp>
        <p:nvSpPr>
          <p:cNvPr id="22530" name="Notes Placeholder 2"/>
          <p:cNvSpPr>
            <a:spLocks noGrp="1"/>
          </p:cNvSpPr>
          <p:nvPr>
            <p:ph type="body" idx="1"/>
          </p:nvPr>
        </p:nvSpPr>
        <p:spPr>
          <a:noFill/>
          <a:ln/>
        </p:spPr>
        <p:txBody>
          <a:bodyPr/>
          <a:lstStyle/>
          <a:p>
            <a:r>
              <a:rPr lang="en-US" dirty="0"/>
              <a:t>There are a number of definitions of ethics, all focusing on moral principles and guidelines for </a:t>
            </a:r>
            <a:r>
              <a:rPr lang="en-US" dirty="0" err="1"/>
              <a:t>behaviour</a:t>
            </a:r>
            <a:r>
              <a:rPr lang="en-US" dirty="0"/>
              <a:t>. </a:t>
            </a:r>
          </a:p>
          <a:p>
            <a:endParaRPr lang="en-US" dirty="0"/>
          </a:p>
          <a:p>
            <a:r>
              <a:rPr lang="en-US" dirty="0"/>
              <a:t>Ethics is a science of human choice concerned with the basic guidelines for how one ought to live one’s life. It answers the question, “How should I live?” (</a:t>
            </a:r>
            <a:r>
              <a:rPr lang="en-US" dirty="0" err="1"/>
              <a:t>Machan</a:t>
            </a:r>
            <a:r>
              <a:rPr lang="en-US" dirty="0"/>
              <a:t> &amp; </a:t>
            </a:r>
            <a:r>
              <a:rPr lang="en-US" dirty="0" err="1"/>
              <a:t>Chesher</a:t>
            </a:r>
            <a:r>
              <a:rPr lang="en-US" dirty="0"/>
              <a:t>, xiii.)</a:t>
            </a:r>
          </a:p>
          <a:p>
            <a:endParaRPr lang="en-US" dirty="0"/>
          </a:p>
          <a:p>
            <a:r>
              <a:rPr lang="en-US" dirty="0"/>
              <a:t>Ferrell, </a:t>
            </a:r>
            <a:r>
              <a:rPr lang="en-US" dirty="0" err="1"/>
              <a:t>Fraedrich</a:t>
            </a:r>
            <a:r>
              <a:rPr lang="en-US" dirty="0"/>
              <a:t> and Ferrell define ethics as the study and philosophy of human conduct with an emphasis on determining right and wrong (Ferrell, </a:t>
            </a:r>
            <a:r>
              <a:rPr lang="en-US" dirty="0" err="1"/>
              <a:t>Fraedrich</a:t>
            </a:r>
            <a:r>
              <a:rPr lang="en-US" dirty="0"/>
              <a:t> &amp; Ferrell, 8). </a:t>
            </a:r>
          </a:p>
          <a:p>
            <a:endParaRPr lang="en-US" dirty="0"/>
          </a:p>
          <a:p>
            <a:r>
              <a:rPr lang="en-US" dirty="0"/>
              <a:t>Ethics is the systematic study of general principles of right and wrong </a:t>
            </a:r>
            <a:r>
              <a:rPr lang="en-US" dirty="0" err="1"/>
              <a:t>behaviour</a:t>
            </a:r>
            <a:r>
              <a:rPr lang="en-US" dirty="0"/>
              <a:t> (Craig, xxii).</a:t>
            </a:r>
          </a:p>
          <a:p>
            <a:endParaRPr lang="en-US" dirty="0"/>
          </a:p>
        </p:txBody>
      </p:sp>
      <p:sp>
        <p:nvSpPr>
          <p:cNvPr id="22531" name="Slide Number Placeholder 3"/>
          <p:cNvSpPr>
            <a:spLocks noGrp="1"/>
          </p:cNvSpPr>
          <p:nvPr>
            <p:ph type="sldNum" sz="quarter" idx="5"/>
          </p:nvPr>
        </p:nvSpPr>
        <p:spPr>
          <a:xfrm>
            <a:off x="3884613" y="8685213"/>
            <a:ext cx="2971800" cy="457200"/>
          </a:xfrm>
          <a:prstGeom prst="rect">
            <a:avLst/>
          </a:prstGeom>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52CE00-4CAF-4190-9C30-DF33E7255AC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13179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a:ln/>
        </p:spPr>
      </p:sp>
      <p:sp>
        <p:nvSpPr>
          <p:cNvPr id="24578" name="Notes Placeholder 2"/>
          <p:cNvSpPr>
            <a:spLocks noGrp="1"/>
          </p:cNvSpPr>
          <p:nvPr>
            <p:ph type="body" idx="1"/>
          </p:nvPr>
        </p:nvSpPr>
        <p:spPr>
          <a:noFill/>
          <a:ln/>
        </p:spPr>
        <p:txBody>
          <a:bodyPr/>
          <a:lstStyle/>
          <a:p>
            <a:r>
              <a:rPr lang="en-US" dirty="0"/>
              <a:t>Are ethics and morals the same? </a:t>
            </a:r>
          </a:p>
          <a:p>
            <a:endParaRPr lang="en-US" dirty="0"/>
          </a:p>
          <a:p>
            <a:r>
              <a:rPr lang="en-US" dirty="0"/>
              <a:t>Many people use the terms interchangeably; however, some ethical scholars tell us they are not always synonymous. </a:t>
            </a:r>
          </a:p>
          <a:p>
            <a:endParaRPr lang="en-US" dirty="0"/>
          </a:p>
          <a:p>
            <a:r>
              <a:rPr lang="en-US" dirty="0"/>
              <a:t>Ethics is most commonly described as a reason-based system for moral decision-making. Morals are said to be beliefs about right and wrong and are often based on sociological conditions and learned </a:t>
            </a:r>
            <a:r>
              <a:rPr lang="en-US" dirty="0" err="1"/>
              <a:t>behaviour</a:t>
            </a:r>
            <a:r>
              <a:rPr lang="en-US" dirty="0"/>
              <a:t> that may vary from one culture to another. What seems perfectly natural and morally just in one culture may be abhorrent in another culture. </a:t>
            </a:r>
          </a:p>
          <a:p>
            <a:endParaRPr lang="en-US" dirty="0"/>
          </a:p>
          <a:p>
            <a:r>
              <a:rPr lang="en-US" dirty="0"/>
              <a:t>Source: Weber, 2008.</a:t>
            </a:r>
          </a:p>
        </p:txBody>
      </p:sp>
      <p:sp>
        <p:nvSpPr>
          <p:cNvPr id="24579" name="Slide Number Placeholder 3"/>
          <p:cNvSpPr>
            <a:spLocks noGrp="1"/>
          </p:cNvSpPr>
          <p:nvPr>
            <p:ph type="sldNum" sz="quarter" idx="5"/>
          </p:nvPr>
        </p:nvSpPr>
        <p:spPr>
          <a:xfrm>
            <a:off x="3884613" y="8685213"/>
            <a:ext cx="2971800" cy="457200"/>
          </a:xfrm>
          <a:prstGeom prst="rect">
            <a:avLst/>
          </a:prstGeom>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617BDF6-F2B9-4AC0-9DDD-5A6D7577358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7566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Coca-Cola you buy today does not contain cocaine—but it remained an ingredient well into the 1900s. But by 1929, with public pressure and Prohibition against alcohol in full force, the company was forced to remove all traces of cocaine. Coke soon became popular as a “soft drink,” an alternative to hard alcohol.</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61691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Coca-Cola you buy today does not contain cocaine—but it remained an ingredient well into the 1900s. But by 1929, with public pressure and Prohibition against alcohol in full force, the company was forced to remove all traces of cocaine. Coke soon became popular as a “soft drink,” an alternative to hard alcohol.</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7910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https://www.open.edu/openlearn/science-maths-technology/computing-and-ict/systems-computer/systems-practice-managing-sustainability/content-section-1.5</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29579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https://www.open.edu/openlearn/science-maths-technology/computing-and-ict/systems-computer/systems-practice-managing-sustainability/content-section-1.5</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75394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https://youtu.be/2no2L-5-yfI</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9B6830-96DB-4047-8076-D14D60559C8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92317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5E665-DE47-8907-ADCD-1ACE99B162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E878EB2-1775-A541-661C-012305D49B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222D087-9EE2-FC18-FCD8-D663316B89C4}"/>
              </a:ext>
            </a:extLst>
          </p:cNvPr>
          <p:cNvSpPr>
            <a:spLocks noGrp="1"/>
          </p:cNvSpPr>
          <p:nvPr>
            <p:ph type="dt" sz="half" idx="10"/>
          </p:nvPr>
        </p:nvSpPr>
        <p:spPr/>
        <p:txBody>
          <a:bodyPr/>
          <a:lstStyle/>
          <a:p>
            <a:fld id="{99DDD2D3-8307-4AF1-AC97-6FAA5562CAF3}" type="datetime1">
              <a:rPr lang="en-GB" smtClean="0"/>
              <a:t>03/10/2023</a:t>
            </a:fld>
            <a:endParaRPr lang="en-GB"/>
          </a:p>
        </p:txBody>
      </p:sp>
      <p:sp>
        <p:nvSpPr>
          <p:cNvPr id="5" name="Footer Placeholder 4">
            <a:extLst>
              <a:ext uri="{FF2B5EF4-FFF2-40B4-BE49-F238E27FC236}">
                <a16:creationId xmlns:a16="http://schemas.microsoft.com/office/drawing/2014/main" id="{81EB1C07-4905-7BE7-A4CF-B44E5EEEFF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EF21C3-1C5E-B153-FD58-A18F03449B06}"/>
              </a:ext>
            </a:extLst>
          </p:cNvPr>
          <p:cNvSpPr>
            <a:spLocks noGrp="1"/>
          </p:cNvSpPr>
          <p:nvPr>
            <p:ph type="sldNum" sz="quarter" idx="12"/>
          </p:nvPr>
        </p:nvSpPr>
        <p:spPr/>
        <p:txBody>
          <a:bodyPr/>
          <a:lstStyle/>
          <a:p>
            <a:fld id="{CDF0755A-5C69-40C4-B81A-78B33B1FDA1F}" type="slidenum">
              <a:rPr lang="en-GB" smtClean="0"/>
              <a:t>‹#›</a:t>
            </a:fld>
            <a:endParaRPr lang="en-GB"/>
          </a:p>
        </p:txBody>
      </p:sp>
    </p:spTree>
    <p:extLst>
      <p:ext uri="{BB962C8B-B14F-4D97-AF65-F5344CB8AC3E}">
        <p14:creationId xmlns:p14="http://schemas.microsoft.com/office/powerpoint/2010/main" val="1955671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5025E-558E-6F66-B68E-B6B430FC0F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A25C32-B6BF-1256-CBE1-0EC5F614F7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482A3B-65BF-46EC-500C-2CE38836EB04}"/>
              </a:ext>
            </a:extLst>
          </p:cNvPr>
          <p:cNvSpPr>
            <a:spLocks noGrp="1"/>
          </p:cNvSpPr>
          <p:nvPr>
            <p:ph type="dt" sz="half" idx="10"/>
          </p:nvPr>
        </p:nvSpPr>
        <p:spPr/>
        <p:txBody>
          <a:bodyPr/>
          <a:lstStyle/>
          <a:p>
            <a:fld id="{B6FE2104-00E8-4341-A028-89B7B3E70BA9}" type="datetime1">
              <a:rPr lang="en-GB" smtClean="0"/>
              <a:t>03/10/2023</a:t>
            </a:fld>
            <a:endParaRPr lang="en-GB"/>
          </a:p>
        </p:txBody>
      </p:sp>
      <p:sp>
        <p:nvSpPr>
          <p:cNvPr id="5" name="Footer Placeholder 4">
            <a:extLst>
              <a:ext uri="{FF2B5EF4-FFF2-40B4-BE49-F238E27FC236}">
                <a16:creationId xmlns:a16="http://schemas.microsoft.com/office/drawing/2014/main" id="{95CBAF92-3ABC-93A1-37D4-6C3D040C79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1F935D-B884-AA18-1CCD-FE6658942B78}"/>
              </a:ext>
            </a:extLst>
          </p:cNvPr>
          <p:cNvSpPr>
            <a:spLocks noGrp="1"/>
          </p:cNvSpPr>
          <p:nvPr>
            <p:ph type="sldNum" sz="quarter" idx="12"/>
          </p:nvPr>
        </p:nvSpPr>
        <p:spPr/>
        <p:txBody>
          <a:bodyPr/>
          <a:lstStyle/>
          <a:p>
            <a:fld id="{CDF0755A-5C69-40C4-B81A-78B33B1FDA1F}" type="slidenum">
              <a:rPr lang="en-GB" smtClean="0"/>
              <a:t>‹#›</a:t>
            </a:fld>
            <a:endParaRPr lang="en-GB"/>
          </a:p>
        </p:txBody>
      </p:sp>
    </p:spTree>
    <p:extLst>
      <p:ext uri="{BB962C8B-B14F-4D97-AF65-F5344CB8AC3E}">
        <p14:creationId xmlns:p14="http://schemas.microsoft.com/office/powerpoint/2010/main" val="2963536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6EB85-810A-7267-D00A-9FD12BAC683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B547949-6578-2C78-76F4-0D25128837D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E74776-6187-5FD7-42AE-5C35EB1858AC}"/>
              </a:ext>
            </a:extLst>
          </p:cNvPr>
          <p:cNvSpPr>
            <a:spLocks noGrp="1"/>
          </p:cNvSpPr>
          <p:nvPr>
            <p:ph type="dt" sz="half" idx="10"/>
          </p:nvPr>
        </p:nvSpPr>
        <p:spPr/>
        <p:txBody>
          <a:bodyPr/>
          <a:lstStyle/>
          <a:p>
            <a:fld id="{9BB84240-85C1-4011-8135-0B77AF21B75C}" type="datetime1">
              <a:rPr lang="en-GB" smtClean="0"/>
              <a:t>03/10/2023</a:t>
            </a:fld>
            <a:endParaRPr lang="en-GB"/>
          </a:p>
        </p:txBody>
      </p:sp>
      <p:sp>
        <p:nvSpPr>
          <p:cNvPr id="5" name="Footer Placeholder 4">
            <a:extLst>
              <a:ext uri="{FF2B5EF4-FFF2-40B4-BE49-F238E27FC236}">
                <a16:creationId xmlns:a16="http://schemas.microsoft.com/office/drawing/2014/main" id="{AB6476DB-38D6-A15C-0983-B04894BA4E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F1E575-6B06-706E-0DE3-73B1A3A1C71D}"/>
              </a:ext>
            </a:extLst>
          </p:cNvPr>
          <p:cNvSpPr>
            <a:spLocks noGrp="1"/>
          </p:cNvSpPr>
          <p:nvPr>
            <p:ph type="sldNum" sz="quarter" idx="12"/>
          </p:nvPr>
        </p:nvSpPr>
        <p:spPr/>
        <p:txBody>
          <a:bodyPr/>
          <a:lstStyle/>
          <a:p>
            <a:fld id="{CDF0755A-5C69-40C4-B81A-78B33B1FDA1F}" type="slidenum">
              <a:rPr lang="en-GB" smtClean="0"/>
              <a:t>‹#›</a:t>
            </a:fld>
            <a:endParaRPr lang="en-GB"/>
          </a:p>
        </p:txBody>
      </p:sp>
    </p:spTree>
    <p:extLst>
      <p:ext uri="{BB962C8B-B14F-4D97-AF65-F5344CB8AC3E}">
        <p14:creationId xmlns:p14="http://schemas.microsoft.com/office/powerpoint/2010/main" val="3483730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28DB9-4875-6FE6-6891-332B2D5B1D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337E02-3BFC-E7E5-239B-DCC93D278F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55CF513-118A-FF67-6B9D-60BD967128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79967AC-00D4-4CC3-E34C-7074E48E404E}"/>
              </a:ext>
            </a:extLst>
          </p:cNvPr>
          <p:cNvSpPr>
            <a:spLocks noGrp="1"/>
          </p:cNvSpPr>
          <p:nvPr>
            <p:ph type="dt" sz="half" idx="10"/>
          </p:nvPr>
        </p:nvSpPr>
        <p:spPr/>
        <p:txBody>
          <a:bodyPr/>
          <a:lstStyle/>
          <a:p>
            <a:fld id="{D5B43086-68CB-4C53-962F-94E92C17981E}" type="datetime1">
              <a:rPr lang="en-GB" smtClean="0"/>
              <a:t>03/10/2023</a:t>
            </a:fld>
            <a:endParaRPr lang="en-GB"/>
          </a:p>
        </p:txBody>
      </p:sp>
      <p:sp>
        <p:nvSpPr>
          <p:cNvPr id="6" name="Footer Placeholder 5">
            <a:extLst>
              <a:ext uri="{FF2B5EF4-FFF2-40B4-BE49-F238E27FC236}">
                <a16:creationId xmlns:a16="http://schemas.microsoft.com/office/drawing/2014/main" id="{9AFB7C91-4CB2-BB51-F6C3-8602876C0B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7E5958-FB0E-3394-14A2-C6169F08A40F}"/>
              </a:ext>
            </a:extLst>
          </p:cNvPr>
          <p:cNvSpPr>
            <a:spLocks noGrp="1"/>
          </p:cNvSpPr>
          <p:nvPr>
            <p:ph type="sldNum" sz="quarter" idx="12"/>
          </p:nvPr>
        </p:nvSpPr>
        <p:spPr/>
        <p:txBody>
          <a:bodyPr/>
          <a:lstStyle/>
          <a:p>
            <a:fld id="{CDF0755A-5C69-40C4-B81A-78B33B1FDA1F}" type="slidenum">
              <a:rPr lang="en-GB" smtClean="0"/>
              <a:t>‹#›</a:t>
            </a:fld>
            <a:endParaRPr lang="en-GB"/>
          </a:p>
        </p:txBody>
      </p:sp>
    </p:spTree>
    <p:extLst>
      <p:ext uri="{BB962C8B-B14F-4D97-AF65-F5344CB8AC3E}">
        <p14:creationId xmlns:p14="http://schemas.microsoft.com/office/powerpoint/2010/main" val="893947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EF11A-3782-BF5E-13FF-3594A4D1D64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DA4CFB-7509-CB63-8194-6C65FD0187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51090DB-1A6E-519F-7D25-88088BE4122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C18AA44-52A1-E780-3641-1175BD5176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907FFB-76BD-C92B-9999-43D5752DCC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AF76AB4-9086-56E1-8BAD-BE6F2790182F}"/>
              </a:ext>
            </a:extLst>
          </p:cNvPr>
          <p:cNvSpPr>
            <a:spLocks noGrp="1"/>
          </p:cNvSpPr>
          <p:nvPr>
            <p:ph type="dt" sz="half" idx="10"/>
          </p:nvPr>
        </p:nvSpPr>
        <p:spPr/>
        <p:txBody>
          <a:bodyPr/>
          <a:lstStyle/>
          <a:p>
            <a:fld id="{1D4F2D5C-5097-4B67-941F-BA035A7733C3}" type="datetime1">
              <a:rPr lang="en-GB" smtClean="0"/>
              <a:t>03/10/2023</a:t>
            </a:fld>
            <a:endParaRPr lang="en-GB"/>
          </a:p>
        </p:txBody>
      </p:sp>
      <p:sp>
        <p:nvSpPr>
          <p:cNvPr id="8" name="Footer Placeholder 7">
            <a:extLst>
              <a:ext uri="{FF2B5EF4-FFF2-40B4-BE49-F238E27FC236}">
                <a16:creationId xmlns:a16="http://schemas.microsoft.com/office/drawing/2014/main" id="{7595AE05-69A7-748F-746F-89672084EF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F0FFFE-79C0-9395-4168-6EDE75554DEF}"/>
              </a:ext>
            </a:extLst>
          </p:cNvPr>
          <p:cNvSpPr>
            <a:spLocks noGrp="1"/>
          </p:cNvSpPr>
          <p:nvPr>
            <p:ph type="sldNum" sz="quarter" idx="12"/>
          </p:nvPr>
        </p:nvSpPr>
        <p:spPr/>
        <p:txBody>
          <a:bodyPr/>
          <a:lstStyle/>
          <a:p>
            <a:fld id="{CDF0755A-5C69-40C4-B81A-78B33B1FDA1F}" type="slidenum">
              <a:rPr lang="en-GB" smtClean="0"/>
              <a:t>‹#›</a:t>
            </a:fld>
            <a:endParaRPr lang="en-GB"/>
          </a:p>
        </p:txBody>
      </p:sp>
    </p:spTree>
    <p:extLst>
      <p:ext uri="{BB962C8B-B14F-4D97-AF65-F5344CB8AC3E}">
        <p14:creationId xmlns:p14="http://schemas.microsoft.com/office/powerpoint/2010/main" val="234572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0CFE0-5C24-12E9-4FD9-5E0C99C169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0C0C81-8A3F-88F1-8A3E-538EC2BC1DD7}"/>
              </a:ext>
            </a:extLst>
          </p:cNvPr>
          <p:cNvSpPr>
            <a:spLocks noGrp="1"/>
          </p:cNvSpPr>
          <p:nvPr>
            <p:ph type="dt" sz="half" idx="10"/>
          </p:nvPr>
        </p:nvSpPr>
        <p:spPr/>
        <p:txBody>
          <a:bodyPr/>
          <a:lstStyle/>
          <a:p>
            <a:fld id="{4C7ABEE9-31D8-47E8-9556-299B776D8E54}" type="datetime1">
              <a:rPr lang="en-GB" smtClean="0"/>
              <a:t>03/10/2023</a:t>
            </a:fld>
            <a:endParaRPr lang="en-GB"/>
          </a:p>
        </p:txBody>
      </p:sp>
      <p:sp>
        <p:nvSpPr>
          <p:cNvPr id="4" name="Footer Placeholder 3">
            <a:extLst>
              <a:ext uri="{FF2B5EF4-FFF2-40B4-BE49-F238E27FC236}">
                <a16:creationId xmlns:a16="http://schemas.microsoft.com/office/drawing/2014/main" id="{F43F22C6-1045-7CAF-B7E9-A2A82570CA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CE0261-6BBA-F2DE-7080-39E947C895B5}"/>
              </a:ext>
            </a:extLst>
          </p:cNvPr>
          <p:cNvSpPr>
            <a:spLocks noGrp="1"/>
          </p:cNvSpPr>
          <p:nvPr>
            <p:ph type="sldNum" sz="quarter" idx="12"/>
          </p:nvPr>
        </p:nvSpPr>
        <p:spPr/>
        <p:txBody>
          <a:bodyPr/>
          <a:lstStyle/>
          <a:p>
            <a:fld id="{CDF0755A-5C69-40C4-B81A-78B33B1FDA1F}" type="slidenum">
              <a:rPr lang="en-GB" smtClean="0"/>
              <a:t>‹#›</a:t>
            </a:fld>
            <a:endParaRPr lang="en-GB"/>
          </a:p>
        </p:txBody>
      </p:sp>
    </p:spTree>
    <p:extLst>
      <p:ext uri="{BB962C8B-B14F-4D97-AF65-F5344CB8AC3E}">
        <p14:creationId xmlns:p14="http://schemas.microsoft.com/office/powerpoint/2010/main" val="611522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ED711C-8EE7-0770-D8CF-77E2970D8F4E}"/>
              </a:ext>
            </a:extLst>
          </p:cNvPr>
          <p:cNvSpPr>
            <a:spLocks noGrp="1"/>
          </p:cNvSpPr>
          <p:nvPr>
            <p:ph type="dt" sz="half" idx="10"/>
          </p:nvPr>
        </p:nvSpPr>
        <p:spPr/>
        <p:txBody>
          <a:bodyPr/>
          <a:lstStyle/>
          <a:p>
            <a:fld id="{80FD5DF7-3488-42AA-BA4F-6C5DF9009C18}" type="datetime1">
              <a:rPr lang="en-GB" smtClean="0"/>
              <a:t>03/10/2023</a:t>
            </a:fld>
            <a:endParaRPr lang="en-GB"/>
          </a:p>
        </p:txBody>
      </p:sp>
      <p:sp>
        <p:nvSpPr>
          <p:cNvPr id="3" name="Footer Placeholder 2">
            <a:extLst>
              <a:ext uri="{FF2B5EF4-FFF2-40B4-BE49-F238E27FC236}">
                <a16:creationId xmlns:a16="http://schemas.microsoft.com/office/drawing/2014/main" id="{C221DFCD-6E07-0942-2BE3-62B6E5DFFA5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64A78D8-9364-3F3B-F039-FC8E7F943A6B}"/>
              </a:ext>
            </a:extLst>
          </p:cNvPr>
          <p:cNvSpPr>
            <a:spLocks noGrp="1"/>
          </p:cNvSpPr>
          <p:nvPr>
            <p:ph type="sldNum" sz="quarter" idx="12"/>
          </p:nvPr>
        </p:nvSpPr>
        <p:spPr/>
        <p:txBody>
          <a:bodyPr/>
          <a:lstStyle/>
          <a:p>
            <a:fld id="{CDF0755A-5C69-40C4-B81A-78B33B1FDA1F}" type="slidenum">
              <a:rPr lang="en-GB" smtClean="0"/>
              <a:t>‹#›</a:t>
            </a:fld>
            <a:endParaRPr lang="en-GB"/>
          </a:p>
        </p:txBody>
      </p:sp>
    </p:spTree>
    <p:extLst>
      <p:ext uri="{BB962C8B-B14F-4D97-AF65-F5344CB8AC3E}">
        <p14:creationId xmlns:p14="http://schemas.microsoft.com/office/powerpoint/2010/main" val="3085178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4FE44-EA0A-196A-BC07-E43DD95E4A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021A53-8E69-54B9-237A-4A5E91288B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A2494E-C531-9F38-5551-88B0441F3A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795E39-FCF1-D9DC-89D0-3EF04B32D4A6}"/>
              </a:ext>
            </a:extLst>
          </p:cNvPr>
          <p:cNvSpPr>
            <a:spLocks noGrp="1"/>
          </p:cNvSpPr>
          <p:nvPr>
            <p:ph type="dt" sz="half" idx="10"/>
          </p:nvPr>
        </p:nvSpPr>
        <p:spPr/>
        <p:txBody>
          <a:bodyPr/>
          <a:lstStyle/>
          <a:p>
            <a:fld id="{2F741543-70B7-4A85-8903-76BF7FA55ACD}" type="datetime1">
              <a:rPr lang="en-GB" smtClean="0"/>
              <a:t>03/10/2023</a:t>
            </a:fld>
            <a:endParaRPr lang="en-GB"/>
          </a:p>
        </p:txBody>
      </p:sp>
      <p:sp>
        <p:nvSpPr>
          <p:cNvPr id="6" name="Footer Placeholder 5">
            <a:extLst>
              <a:ext uri="{FF2B5EF4-FFF2-40B4-BE49-F238E27FC236}">
                <a16:creationId xmlns:a16="http://schemas.microsoft.com/office/drawing/2014/main" id="{21F53EF6-E14F-1749-6699-FDC954D62E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766ECB-909E-BF13-86D0-DF37C0484E16}"/>
              </a:ext>
            </a:extLst>
          </p:cNvPr>
          <p:cNvSpPr>
            <a:spLocks noGrp="1"/>
          </p:cNvSpPr>
          <p:nvPr>
            <p:ph type="sldNum" sz="quarter" idx="12"/>
          </p:nvPr>
        </p:nvSpPr>
        <p:spPr/>
        <p:txBody>
          <a:bodyPr/>
          <a:lstStyle/>
          <a:p>
            <a:fld id="{CDF0755A-5C69-40C4-B81A-78B33B1FDA1F}" type="slidenum">
              <a:rPr lang="en-GB" smtClean="0"/>
              <a:t>‹#›</a:t>
            </a:fld>
            <a:endParaRPr lang="en-GB"/>
          </a:p>
        </p:txBody>
      </p:sp>
    </p:spTree>
    <p:extLst>
      <p:ext uri="{BB962C8B-B14F-4D97-AF65-F5344CB8AC3E}">
        <p14:creationId xmlns:p14="http://schemas.microsoft.com/office/powerpoint/2010/main" val="42330134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7690A-E74F-3D72-3DD2-326C20C71B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94E334B-FE96-6AC1-88DD-5D3C4A0AEB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FEA7FDD-DFA7-478D-0F08-721B743CC0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8E2AF2-A007-90D7-F601-B9269CA83D48}"/>
              </a:ext>
            </a:extLst>
          </p:cNvPr>
          <p:cNvSpPr>
            <a:spLocks noGrp="1"/>
          </p:cNvSpPr>
          <p:nvPr>
            <p:ph type="dt" sz="half" idx="10"/>
          </p:nvPr>
        </p:nvSpPr>
        <p:spPr/>
        <p:txBody>
          <a:bodyPr/>
          <a:lstStyle/>
          <a:p>
            <a:fld id="{A7D4CB44-BB5C-4E4F-ACDE-A88AED56EA4B}" type="datetime1">
              <a:rPr lang="en-GB" smtClean="0"/>
              <a:t>03/10/2023</a:t>
            </a:fld>
            <a:endParaRPr lang="en-GB"/>
          </a:p>
        </p:txBody>
      </p:sp>
      <p:sp>
        <p:nvSpPr>
          <p:cNvPr id="6" name="Footer Placeholder 5">
            <a:extLst>
              <a:ext uri="{FF2B5EF4-FFF2-40B4-BE49-F238E27FC236}">
                <a16:creationId xmlns:a16="http://schemas.microsoft.com/office/drawing/2014/main" id="{91FAEDB7-5D93-B007-6508-3C1D658F25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483E21-F3BF-8715-8C73-28C60C13CFCC}"/>
              </a:ext>
            </a:extLst>
          </p:cNvPr>
          <p:cNvSpPr>
            <a:spLocks noGrp="1"/>
          </p:cNvSpPr>
          <p:nvPr>
            <p:ph type="sldNum" sz="quarter" idx="12"/>
          </p:nvPr>
        </p:nvSpPr>
        <p:spPr/>
        <p:txBody>
          <a:bodyPr/>
          <a:lstStyle/>
          <a:p>
            <a:fld id="{CDF0755A-5C69-40C4-B81A-78B33B1FDA1F}" type="slidenum">
              <a:rPr lang="en-GB" smtClean="0"/>
              <a:t>‹#›</a:t>
            </a:fld>
            <a:endParaRPr lang="en-GB"/>
          </a:p>
        </p:txBody>
      </p:sp>
    </p:spTree>
    <p:extLst>
      <p:ext uri="{BB962C8B-B14F-4D97-AF65-F5344CB8AC3E}">
        <p14:creationId xmlns:p14="http://schemas.microsoft.com/office/powerpoint/2010/main" val="1853960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AB94F-1027-63C9-3AFF-25F08340ED4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2EDCDE-A57B-CADD-30E5-3D1E28B0271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4F9E34-0007-2F91-6813-75C664485D29}"/>
              </a:ext>
            </a:extLst>
          </p:cNvPr>
          <p:cNvSpPr>
            <a:spLocks noGrp="1"/>
          </p:cNvSpPr>
          <p:nvPr>
            <p:ph type="dt" sz="half" idx="10"/>
          </p:nvPr>
        </p:nvSpPr>
        <p:spPr/>
        <p:txBody>
          <a:bodyPr/>
          <a:lstStyle/>
          <a:p>
            <a:fld id="{9A879A6C-2CF7-4E82-A8A9-9D82FC69C745}" type="datetime1">
              <a:rPr lang="en-GB" smtClean="0"/>
              <a:t>03/10/2023</a:t>
            </a:fld>
            <a:endParaRPr lang="en-GB"/>
          </a:p>
        </p:txBody>
      </p:sp>
      <p:sp>
        <p:nvSpPr>
          <p:cNvPr id="5" name="Footer Placeholder 4">
            <a:extLst>
              <a:ext uri="{FF2B5EF4-FFF2-40B4-BE49-F238E27FC236}">
                <a16:creationId xmlns:a16="http://schemas.microsoft.com/office/drawing/2014/main" id="{56F98364-34DB-C645-D9FF-47436A7075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AB25A1-6C79-0356-B588-48DB4C223402}"/>
              </a:ext>
            </a:extLst>
          </p:cNvPr>
          <p:cNvSpPr>
            <a:spLocks noGrp="1"/>
          </p:cNvSpPr>
          <p:nvPr>
            <p:ph type="sldNum" sz="quarter" idx="12"/>
          </p:nvPr>
        </p:nvSpPr>
        <p:spPr/>
        <p:txBody>
          <a:bodyPr/>
          <a:lstStyle/>
          <a:p>
            <a:fld id="{CDF0755A-5C69-40C4-B81A-78B33B1FDA1F}" type="slidenum">
              <a:rPr lang="en-GB" smtClean="0"/>
              <a:t>‹#›</a:t>
            </a:fld>
            <a:endParaRPr lang="en-GB"/>
          </a:p>
        </p:txBody>
      </p:sp>
    </p:spTree>
    <p:extLst>
      <p:ext uri="{BB962C8B-B14F-4D97-AF65-F5344CB8AC3E}">
        <p14:creationId xmlns:p14="http://schemas.microsoft.com/office/powerpoint/2010/main" val="1463203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B46A26-7C0A-64FE-8A13-E3F7E7A096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447A5B-40BC-4529-1738-A6E571C16B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C3DA9A-DD41-ECB7-B4FE-20BE9D734C20}"/>
              </a:ext>
            </a:extLst>
          </p:cNvPr>
          <p:cNvSpPr>
            <a:spLocks noGrp="1"/>
          </p:cNvSpPr>
          <p:nvPr>
            <p:ph type="dt" sz="half" idx="10"/>
          </p:nvPr>
        </p:nvSpPr>
        <p:spPr/>
        <p:txBody>
          <a:bodyPr/>
          <a:lstStyle/>
          <a:p>
            <a:fld id="{232479C6-3800-4AD5-9797-677DD10DDEB9}" type="datetime1">
              <a:rPr lang="en-GB" smtClean="0"/>
              <a:t>03/10/2023</a:t>
            </a:fld>
            <a:endParaRPr lang="en-GB"/>
          </a:p>
        </p:txBody>
      </p:sp>
      <p:sp>
        <p:nvSpPr>
          <p:cNvPr id="5" name="Footer Placeholder 4">
            <a:extLst>
              <a:ext uri="{FF2B5EF4-FFF2-40B4-BE49-F238E27FC236}">
                <a16:creationId xmlns:a16="http://schemas.microsoft.com/office/drawing/2014/main" id="{1077DDF1-CB2E-CADA-0F8E-D2857380B0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B74909-C0C0-63DC-F7DA-B6E5FCB1D845}"/>
              </a:ext>
            </a:extLst>
          </p:cNvPr>
          <p:cNvSpPr>
            <a:spLocks noGrp="1"/>
          </p:cNvSpPr>
          <p:nvPr>
            <p:ph type="sldNum" sz="quarter" idx="12"/>
          </p:nvPr>
        </p:nvSpPr>
        <p:spPr/>
        <p:txBody>
          <a:bodyPr/>
          <a:lstStyle/>
          <a:p>
            <a:fld id="{CDF0755A-5C69-40C4-B81A-78B33B1FDA1F}" type="slidenum">
              <a:rPr lang="en-GB" smtClean="0"/>
              <a:t>‹#›</a:t>
            </a:fld>
            <a:endParaRPr lang="en-GB"/>
          </a:p>
        </p:txBody>
      </p:sp>
    </p:spTree>
    <p:extLst>
      <p:ext uri="{BB962C8B-B14F-4D97-AF65-F5344CB8AC3E}">
        <p14:creationId xmlns:p14="http://schemas.microsoft.com/office/powerpoint/2010/main" val="17057458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B8B36-B6AE-429F-AF63-54096AEE25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E72E21-7F5B-49C4-A511-7F87A32C86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08181D-DA05-462D-BE6C-775120704140}"/>
              </a:ext>
            </a:extLst>
          </p:cNvPr>
          <p:cNvSpPr>
            <a:spLocks noGrp="1"/>
          </p:cNvSpPr>
          <p:nvPr>
            <p:ph type="dt" sz="half" idx="10"/>
          </p:nvPr>
        </p:nvSpPr>
        <p:spPr/>
        <p:txBody>
          <a:bodyPr/>
          <a:lstStyle/>
          <a:p>
            <a:fld id="{AB7D6F0F-FA6B-4C4A-851A-BF151D4B9D4C}" type="datetime1">
              <a:rPr lang="en-GB" smtClean="0"/>
              <a:t>03/10/2023</a:t>
            </a:fld>
            <a:endParaRPr lang="en-GB"/>
          </a:p>
        </p:txBody>
      </p:sp>
      <p:sp>
        <p:nvSpPr>
          <p:cNvPr id="5" name="Footer Placeholder 4">
            <a:extLst>
              <a:ext uri="{FF2B5EF4-FFF2-40B4-BE49-F238E27FC236}">
                <a16:creationId xmlns:a16="http://schemas.microsoft.com/office/drawing/2014/main" id="{4DA4DDDD-5CBC-462B-89F2-79D28EFD54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F19B2E-E320-4A55-B806-E92130DB744F}"/>
              </a:ext>
            </a:extLst>
          </p:cNvPr>
          <p:cNvSpPr>
            <a:spLocks noGrp="1"/>
          </p:cNvSpPr>
          <p:nvPr>
            <p:ph type="sldNum" sz="quarter" idx="12"/>
          </p:nvPr>
        </p:nvSpPr>
        <p:spPr/>
        <p:txBody>
          <a:bodyPr/>
          <a:lstStyle/>
          <a:p>
            <a:fld id="{66E259BC-EF48-4133-9E75-2B0F631B150D}" type="slidenum">
              <a:rPr lang="en-GB" smtClean="0"/>
              <a:t>‹#›</a:t>
            </a:fld>
            <a:endParaRPr lang="en-GB"/>
          </a:p>
        </p:txBody>
      </p:sp>
    </p:spTree>
    <p:extLst>
      <p:ext uri="{BB962C8B-B14F-4D97-AF65-F5344CB8AC3E}">
        <p14:creationId xmlns:p14="http://schemas.microsoft.com/office/powerpoint/2010/main" val="8184017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06DC5-4253-4FB9-A35F-5D9E05D007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AA2991-69C5-4513-A462-A35A8351EE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58609F-AAC1-4E22-B62F-1BDC15F08086}"/>
              </a:ext>
            </a:extLst>
          </p:cNvPr>
          <p:cNvSpPr>
            <a:spLocks noGrp="1"/>
          </p:cNvSpPr>
          <p:nvPr>
            <p:ph type="dt" sz="half" idx="10"/>
          </p:nvPr>
        </p:nvSpPr>
        <p:spPr/>
        <p:txBody>
          <a:bodyPr/>
          <a:lstStyle/>
          <a:p>
            <a:fld id="{FA152EB5-BC52-48C1-B243-12BA45AF0450}" type="datetime1">
              <a:rPr lang="en-GB" smtClean="0"/>
              <a:t>03/10/2023</a:t>
            </a:fld>
            <a:endParaRPr lang="en-GB"/>
          </a:p>
        </p:txBody>
      </p:sp>
      <p:sp>
        <p:nvSpPr>
          <p:cNvPr id="5" name="Footer Placeholder 4">
            <a:extLst>
              <a:ext uri="{FF2B5EF4-FFF2-40B4-BE49-F238E27FC236}">
                <a16:creationId xmlns:a16="http://schemas.microsoft.com/office/drawing/2014/main" id="{6B5BDB2D-CF24-4761-B9C0-6493020AEF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0625DF-B5CB-46BB-8E20-1EC62DD82FFC}"/>
              </a:ext>
            </a:extLst>
          </p:cNvPr>
          <p:cNvSpPr>
            <a:spLocks noGrp="1"/>
          </p:cNvSpPr>
          <p:nvPr>
            <p:ph type="sldNum" sz="quarter" idx="12"/>
          </p:nvPr>
        </p:nvSpPr>
        <p:spPr/>
        <p:txBody>
          <a:bodyPr/>
          <a:lstStyle/>
          <a:p>
            <a:fld id="{66E259BC-EF48-4133-9E75-2B0F631B150D}" type="slidenum">
              <a:rPr lang="en-GB" smtClean="0"/>
              <a:t>‹#›</a:t>
            </a:fld>
            <a:endParaRPr lang="en-GB"/>
          </a:p>
        </p:txBody>
      </p:sp>
    </p:spTree>
    <p:extLst>
      <p:ext uri="{BB962C8B-B14F-4D97-AF65-F5344CB8AC3E}">
        <p14:creationId xmlns:p14="http://schemas.microsoft.com/office/powerpoint/2010/main" val="40377630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51830-4085-45F0-9C25-8A51B8C0AB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B268CF-E879-42B4-9598-B1C4F0360E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7A4AAA-9A86-419C-80C4-318AC359E394}"/>
              </a:ext>
            </a:extLst>
          </p:cNvPr>
          <p:cNvSpPr>
            <a:spLocks noGrp="1"/>
          </p:cNvSpPr>
          <p:nvPr>
            <p:ph type="dt" sz="half" idx="10"/>
          </p:nvPr>
        </p:nvSpPr>
        <p:spPr/>
        <p:txBody>
          <a:bodyPr/>
          <a:lstStyle/>
          <a:p>
            <a:fld id="{83DD3BC6-98E4-4EB6-A23A-330BE04FD8D1}" type="datetime1">
              <a:rPr lang="en-GB" smtClean="0"/>
              <a:t>03/10/2023</a:t>
            </a:fld>
            <a:endParaRPr lang="en-GB"/>
          </a:p>
        </p:txBody>
      </p:sp>
      <p:sp>
        <p:nvSpPr>
          <p:cNvPr id="5" name="Footer Placeholder 4">
            <a:extLst>
              <a:ext uri="{FF2B5EF4-FFF2-40B4-BE49-F238E27FC236}">
                <a16:creationId xmlns:a16="http://schemas.microsoft.com/office/drawing/2014/main" id="{0688A91F-E330-4AAC-9BC5-CFDA1EA198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AC15C5-31D9-4765-80A6-31C3CE8F9FF1}"/>
              </a:ext>
            </a:extLst>
          </p:cNvPr>
          <p:cNvSpPr>
            <a:spLocks noGrp="1"/>
          </p:cNvSpPr>
          <p:nvPr>
            <p:ph type="sldNum" sz="quarter" idx="12"/>
          </p:nvPr>
        </p:nvSpPr>
        <p:spPr/>
        <p:txBody>
          <a:bodyPr/>
          <a:lstStyle/>
          <a:p>
            <a:fld id="{66E259BC-EF48-4133-9E75-2B0F631B150D}" type="slidenum">
              <a:rPr lang="en-GB" smtClean="0"/>
              <a:t>‹#›</a:t>
            </a:fld>
            <a:endParaRPr lang="en-GB"/>
          </a:p>
        </p:txBody>
      </p:sp>
    </p:spTree>
    <p:extLst>
      <p:ext uri="{BB962C8B-B14F-4D97-AF65-F5344CB8AC3E}">
        <p14:creationId xmlns:p14="http://schemas.microsoft.com/office/powerpoint/2010/main" val="39236694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39F5F-C57B-457E-928F-4600E66AC8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CF52EC-01F6-4AAB-8CDB-CFE3385B724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60D748-3C7A-469C-BC06-F4F8249454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F2A1A3B-3CBD-431E-B0CE-3FE3B8900FDA}"/>
              </a:ext>
            </a:extLst>
          </p:cNvPr>
          <p:cNvSpPr>
            <a:spLocks noGrp="1"/>
          </p:cNvSpPr>
          <p:nvPr>
            <p:ph type="dt" sz="half" idx="10"/>
          </p:nvPr>
        </p:nvSpPr>
        <p:spPr/>
        <p:txBody>
          <a:bodyPr/>
          <a:lstStyle/>
          <a:p>
            <a:fld id="{D5B8A180-F0E2-4D5D-A49F-ED3E362CA917}" type="datetime1">
              <a:rPr lang="en-GB" smtClean="0"/>
              <a:t>03/10/2023</a:t>
            </a:fld>
            <a:endParaRPr lang="en-GB"/>
          </a:p>
        </p:txBody>
      </p:sp>
      <p:sp>
        <p:nvSpPr>
          <p:cNvPr id="6" name="Footer Placeholder 5">
            <a:extLst>
              <a:ext uri="{FF2B5EF4-FFF2-40B4-BE49-F238E27FC236}">
                <a16:creationId xmlns:a16="http://schemas.microsoft.com/office/drawing/2014/main" id="{803833FB-6381-4E01-B071-973113F778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C50E63-F888-40F9-A261-AA4692450DDB}"/>
              </a:ext>
            </a:extLst>
          </p:cNvPr>
          <p:cNvSpPr>
            <a:spLocks noGrp="1"/>
          </p:cNvSpPr>
          <p:nvPr>
            <p:ph type="sldNum" sz="quarter" idx="12"/>
          </p:nvPr>
        </p:nvSpPr>
        <p:spPr/>
        <p:txBody>
          <a:bodyPr/>
          <a:lstStyle/>
          <a:p>
            <a:fld id="{66E259BC-EF48-4133-9E75-2B0F631B150D}" type="slidenum">
              <a:rPr lang="en-GB" smtClean="0"/>
              <a:t>‹#›</a:t>
            </a:fld>
            <a:endParaRPr lang="en-GB"/>
          </a:p>
        </p:txBody>
      </p:sp>
    </p:spTree>
    <p:extLst>
      <p:ext uri="{BB962C8B-B14F-4D97-AF65-F5344CB8AC3E}">
        <p14:creationId xmlns:p14="http://schemas.microsoft.com/office/powerpoint/2010/main" val="1388265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57490-E762-47B5-A748-2436A2D5C8A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A3B7C3-B977-4973-90D4-7466477986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631B75B-23AC-45A7-BC5A-DFBC326CA4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AC78A4-3F24-449A-B4C4-D903AB7346E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48DDE6-7567-458F-BDD0-3FD690E7C3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BE8A1C8-7037-4B1C-B241-FAE359A8D553}"/>
              </a:ext>
            </a:extLst>
          </p:cNvPr>
          <p:cNvSpPr>
            <a:spLocks noGrp="1"/>
          </p:cNvSpPr>
          <p:nvPr>
            <p:ph type="dt" sz="half" idx="10"/>
          </p:nvPr>
        </p:nvSpPr>
        <p:spPr/>
        <p:txBody>
          <a:bodyPr/>
          <a:lstStyle/>
          <a:p>
            <a:fld id="{6D96CB45-DFA2-4A55-BCED-20A8864E026C}" type="datetime1">
              <a:rPr lang="en-GB" smtClean="0"/>
              <a:t>03/10/2023</a:t>
            </a:fld>
            <a:endParaRPr lang="en-GB"/>
          </a:p>
        </p:txBody>
      </p:sp>
      <p:sp>
        <p:nvSpPr>
          <p:cNvPr id="8" name="Footer Placeholder 7">
            <a:extLst>
              <a:ext uri="{FF2B5EF4-FFF2-40B4-BE49-F238E27FC236}">
                <a16:creationId xmlns:a16="http://schemas.microsoft.com/office/drawing/2014/main" id="{19172F4B-108A-407D-BB55-33A1DC5E92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8F5366E-E2C2-478B-B8D8-F80414157759}"/>
              </a:ext>
            </a:extLst>
          </p:cNvPr>
          <p:cNvSpPr>
            <a:spLocks noGrp="1"/>
          </p:cNvSpPr>
          <p:nvPr>
            <p:ph type="sldNum" sz="quarter" idx="12"/>
          </p:nvPr>
        </p:nvSpPr>
        <p:spPr/>
        <p:txBody>
          <a:bodyPr/>
          <a:lstStyle/>
          <a:p>
            <a:fld id="{66E259BC-EF48-4133-9E75-2B0F631B150D}" type="slidenum">
              <a:rPr lang="en-GB" smtClean="0"/>
              <a:t>‹#›</a:t>
            </a:fld>
            <a:endParaRPr lang="en-GB"/>
          </a:p>
        </p:txBody>
      </p:sp>
    </p:spTree>
    <p:extLst>
      <p:ext uri="{BB962C8B-B14F-4D97-AF65-F5344CB8AC3E}">
        <p14:creationId xmlns:p14="http://schemas.microsoft.com/office/powerpoint/2010/main" val="11482445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EC1C3-3734-48C3-BDD5-C14DDCE433C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C786CA3-FB4E-4F2C-9473-68D297B5087C}"/>
              </a:ext>
            </a:extLst>
          </p:cNvPr>
          <p:cNvSpPr>
            <a:spLocks noGrp="1"/>
          </p:cNvSpPr>
          <p:nvPr>
            <p:ph type="dt" sz="half" idx="10"/>
          </p:nvPr>
        </p:nvSpPr>
        <p:spPr/>
        <p:txBody>
          <a:bodyPr/>
          <a:lstStyle/>
          <a:p>
            <a:fld id="{776BC938-5846-4992-B6D5-22C33C09C36C}" type="datetime1">
              <a:rPr lang="en-GB" smtClean="0"/>
              <a:t>03/10/2023</a:t>
            </a:fld>
            <a:endParaRPr lang="en-GB"/>
          </a:p>
        </p:txBody>
      </p:sp>
      <p:sp>
        <p:nvSpPr>
          <p:cNvPr id="4" name="Footer Placeholder 3">
            <a:extLst>
              <a:ext uri="{FF2B5EF4-FFF2-40B4-BE49-F238E27FC236}">
                <a16:creationId xmlns:a16="http://schemas.microsoft.com/office/drawing/2014/main" id="{EEC381DC-86C8-4B53-83F2-F298D1CFD0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68B3CAE-2D7B-4ADC-8FB3-FBE7815F2B9A}"/>
              </a:ext>
            </a:extLst>
          </p:cNvPr>
          <p:cNvSpPr>
            <a:spLocks noGrp="1"/>
          </p:cNvSpPr>
          <p:nvPr>
            <p:ph type="sldNum" sz="quarter" idx="12"/>
          </p:nvPr>
        </p:nvSpPr>
        <p:spPr/>
        <p:txBody>
          <a:bodyPr/>
          <a:lstStyle/>
          <a:p>
            <a:fld id="{66E259BC-EF48-4133-9E75-2B0F631B150D}" type="slidenum">
              <a:rPr lang="en-GB" smtClean="0"/>
              <a:t>‹#›</a:t>
            </a:fld>
            <a:endParaRPr lang="en-GB"/>
          </a:p>
        </p:txBody>
      </p:sp>
    </p:spTree>
    <p:extLst>
      <p:ext uri="{BB962C8B-B14F-4D97-AF65-F5344CB8AC3E}">
        <p14:creationId xmlns:p14="http://schemas.microsoft.com/office/powerpoint/2010/main" val="998332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ADB8BA-D41D-4EEC-8106-948E3A06EB9D}"/>
              </a:ext>
            </a:extLst>
          </p:cNvPr>
          <p:cNvSpPr>
            <a:spLocks noGrp="1"/>
          </p:cNvSpPr>
          <p:nvPr>
            <p:ph type="dt" sz="half" idx="10"/>
          </p:nvPr>
        </p:nvSpPr>
        <p:spPr/>
        <p:txBody>
          <a:bodyPr/>
          <a:lstStyle/>
          <a:p>
            <a:fld id="{89E7CD81-34EA-4E82-8872-1F04DC1D3E1B}" type="datetime1">
              <a:rPr lang="en-GB" smtClean="0"/>
              <a:t>03/10/2023</a:t>
            </a:fld>
            <a:endParaRPr lang="en-GB"/>
          </a:p>
        </p:txBody>
      </p:sp>
      <p:sp>
        <p:nvSpPr>
          <p:cNvPr id="3" name="Footer Placeholder 2">
            <a:extLst>
              <a:ext uri="{FF2B5EF4-FFF2-40B4-BE49-F238E27FC236}">
                <a16:creationId xmlns:a16="http://schemas.microsoft.com/office/drawing/2014/main" id="{B574BD39-3E81-4B67-B664-90A9B4CBC6D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566EBC0-3A90-4C2A-ADFB-777F06F4D99B}"/>
              </a:ext>
            </a:extLst>
          </p:cNvPr>
          <p:cNvSpPr>
            <a:spLocks noGrp="1"/>
          </p:cNvSpPr>
          <p:nvPr>
            <p:ph type="sldNum" sz="quarter" idx="12"/>
          </p:nvPr>
        </p:nvSpPr>
        <p:spPr/>
        <p:txBody>
          <a:bodyPr/>
          <a:lstStyle/>
          <a:p>
            <a:fld id="{66E259BC-EF48-4133-9E75-2B0F631B150D}" type="slidenum">
              <a:rPr lang="en-GB" smtClean="0"/>
              <a:t>‹#›</a:t>
            </a:fld>
            <a:endParaRPr lang="en-GB"/>
          </a:p>
        </p:txBody>
      </p:sp>
    </p:spTree>
    <p:extLst>
      <p:ext uri="{BB962C8B-B14F-4D97-AF65-F5344CB8AC3E}">
        <p14:creationId xmlns:p14="http://schemas.microsoft.com/office/powerpoint/2010/main" val="33059992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58D88-80FB-446D-8634-7EF89607F3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A252F3F-9136-4FAA-95F2-E0B2DA0E90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EF36ADC-F799-4195-9AA4-1DB0A7C87A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84224-3AAD-41F4-8824-BCB45614F4EF}"/>
              </a:ext>
            </a:extLst>
          </p:cNvPr>
          <p:cNvSpPr>
            <a:spLocks noGrp="1"/>
          </p:cNvSpPr>
          <p:nvPr>
            <p:ph type="dt" sz="half" idx="10"/>
          </p:nvPr>
        </p:nvSpPr>
        <p:spPr/>
        <p:txBody>
          <a:bodyPr/>
          <a:lstStyle/>
          <a:p>
            <a:fld id="{48349448-C2BC-46C1-BC6E-76B962424072}" type="datetime1">
              <a:rPr lang="en-GB" smtClean="0"/>
              <a:t>03/10/2023</a:t>
            </a:fld>
            <a:endParaRPr lang="en-GB"/>
          </a:p>
        </p:txBody>
      </p:sp>
      <p:sp>
        <p:nvSpPr>
          <p:cNvPr id="6" name="Footer Placeholder 5">
            <a:extLst>
              <a:ext uri="{FF2B5EF4-FFF2-40B4-BE49-F238E27FC236}">
                <a16:creationId xmlns:a16="http://schemas.microsoft.com/office/drawing/2014/main" id="{5D976EA7-89E6-409A-A98D-5E6088035C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F5E179-AB42-4D95-9525-A53687DEA3EC}"/>
              </a:ext>
            </a:extLst>
          </p:cNvPr>
          <p:cNvSpPr>
            <a:spLocks noGrp="1"/>
          </p:cNvSpPr>
          <p:nvPr>
            <p:ph type="sldNum" sz="quarter" idx="12"/>
          </p:nvPr>
        </p:nvSpPr>
        <p:spPr/>
        <p:txBody>
          <a:bodyPr/>
          <a:lstStyle/>
          <a:p>
            <a:fld id="{66E259BC-EF48-4133-9E75-2B0F631B150D}" type="slidenum">
              <a:rPr lang="en-GB" smtClean="0"/>
              <a:t>‹#›</a:t>
            </a:fld>
            <a:endParaRPr lang="en-GB"/>
          </a:p>
        </p:txBody>
      </p:sp>
    </p:spTree>
    <p:extLst>
      <p:ext uri="{BB962C8B-B14F-4D97-AF65-F5344CB8AC3E}">
        <p14:creationId xmlns:p14="http://schemas.microsoft.com/office/powerpoint/2010/main" val="32617605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10D6D-741D-47BD-A5D3-F47D747431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93213A3-D2FF-4D9F-BB99-E8DA8FD3D6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9B23853-EFE1-4547-AE21-2964C1A47E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D61254-8344-4DCF-8FB4-9BAA6B3803CF}"/>
              </a:ext>
            </a:extLst>
          </p:cNvPr>
          <p:cNvSpPr>
            <a:spLocks noGrp="1"/>
          </p:cNvSpPr>
          <p:nvPr>
            <p:ph type="dt" sz="half" idx="10"/>
          </p:nvPr>
        </p:nvSpPr>
        <p:spPr/>
        <p:txBody>
          <a:bodyPr/>
          <a:lstStyle/>
          <a:p>
            <a:fld id="{0C35212A-C53C-4340-811B-FBFA967CF2CB}" type="datetime1">
              <a:rPr lang="en-GB" smtClean="0"/>
              <a:t>03/10/2023</a:t>
            </a:fld>
            <a:endParaRPr lang="en-GB"/>
          </a:p>
        </p:txBody>
      </p:sp>
      <p:sp>
        <p:nvSpPr>
          <p:cNvPr id="6" name="Footer Placeholder 5">
            <a:extLst>
              <a:ext uri="{FF2B5EF4-FFF2-40B4-BE49-F238E27FC236}">
                <a16:creationId xmlns:a16="http://schemas.microsoft.com/office/drawing/2014/main" id="{DD1467D4-FC95-4935-A5E9-EE280B3697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07E845-AD3A-4215-A46A-49CE7F3AFC68}"/>
              </a:ext>
            </a:extLst>
          </p:cNvPr>
          <p:cNvSpPr>
            <a:spLocks noGrp="1"/>
          </p:cNvSpPr>
          <p:nvPr>
            <p:ph type="sldNum" sz="quarter" idx="12"/>
          </p:nvPr>
        </p:nvSpPr>
        <p:spPr/>
        <p:txBody>
          <a:bodyPr/>
          <a:lstStyle/>
          <a:p>
            <a:fld id="{66E259BC-EF48-4133-9E75-2B0F631B150D}" type="slidenum">
              <a:rPr lang="en-GB" smtClean="0"/>
              <a:t>‹#›</a:t>
            </a:fld>
            <a:endParaRPr lang="en-GB"/>
          </a:p>
        </p:txBody>
      </p:sp>
    </p:spTree>
    <p:extLst>
      <p:ext uri="{BB962C8B-B14F-4D97-AF65-F5344CB8AC3E}">
        <p14:creationId xmlns:p14="http://schemas.microsoft.com/office/powerpoint/2010/main" val="1292945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F18F2-E777-40CF-9B28-2D47781326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807B9A-5C22-41A9-BC24-10F5D77CCE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21F00C-E740-42FE-BD47-14FD942190DB}"/>
              </a:ext>
            </a:extLst>
          </p:cNvPr>
          <p:cNvSpPr>
            <a:spLocks noGrp="1"/>
          </p:cNvSpPr>
          <p:nvPr>
            <p:ph type="dt" sz="half" idx="10"/>
          </p:nvPr>
        </p:nvSpPr>
        <p:spPr/>
        <p:txBody>
          <a:bodyPr/>
          <a:lstStyle/>
          <a:p>
            <a:fld id="{39F719D8-C6A4-4920-BDB9-D29D32BA0022}" type="datetime1">
              <a:rPr lang="en-GB" smtClean="0"/>
              <a:t>03/10/2023</a:t>
            </a:fld>
            <a:endParaRPr lang="en-GB"/>
          </a:p>
        </p:txBody>
      </p:sp>
      <p:sp>
        <p:nvSpPr>
          <p:cNvPr id="5" name="Footer Placeholder 4">
            <a:extLst>
              <a:ext uri="{FF2B5EF4-FFF2-40B4-BE49-F238E27FC236}">
                <a16:creationId xmlns:a16="http://schemas.microsoft.com/office/drawing/2014/main" id="{553F38CF-D450-40E2-A48C-9A8F52C838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E956A7-91FF-4301-BD7F-0EE8627578B1}"/>
              </a:ext>
            </a:extLst>
          </p:cNvPr>
          <p:cNvSpPr>
            <a:spLocks noGrp="1"/>
          </p:cNvSpPr>
          <p:nvPr>
            <p:ph type="sldNum" sz="quarter" idx="12"/>
          </p:nvPr>
        </p:nvSpPr>
        <p:spPr/>
        <p:txBody>
          <a:bodyPr/>
          <a:lstStyle/>
          <a:p>
            <a:fld id="{66E259BC-EF48-4133-9E75-2B0F631B150D}" type="slidenum">
              <a:rPr lang="en-GB" smtClean="0"/>
              <a:t>‹#›</a:t>
            </a:fld>
            <a:endParaRPr lang="en-GB"/>
          </a:p>
        </p:txBody>
      </p:sp>
    </p:spTree>
    <p:extLst>
      <p:ext uri="{BB962C8B-B14F-4D97-AF65-F5344CB8AC3E}">
        <p14:creationId xmlns:p14="http://schemas.microsoft.com/office/powerpoint/2010/main" val="2757624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CCE551-75A4-41C2-83DE-1AB5CCAC7C5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0D90DE-ACF4-4A24-95E1-2B5D99A5AED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7F3E4C-A930-4692-882E-C2B913F05F7B}"/>
              </a:ext>
            </a:extLst>
          </p:cNvPr>
          <p:cNvSpPr>
            <a:spLocks noGrp="1"/>
          </p:cNvSpPr>
          <p:nvPr>
            <p:ph type="dt" sz="half" idx="10"/>
          </p:nvPr>
        </p:nvSpPr>
        <p:spPr/>
        <p:txBody>
          <a:bodyPr/>
          <a:lstStyle/>
          <a:p>
            <a:fld id="{318D91BD-1C4B-4269-9B92-926BB0FC0E63}" type="datetime1">
              <a:rPr lang="en-GB" smtClean="0"/>
              <a:t>03/10/2023</a:t>
            </a:fld>
            <a:endParaRPr lang="en-GB"/>
          </a:p>
        </p:txBody>
      </p:sp>
      <p:sp>
        <p:nvSpPr>
          <p:cNvPr id="5" name="Footer Placeholder 4">
            <a:extLst>
              <a:ext uri="{FF2B5EF4-FFF2-40B4-BE49-F238E27FC236}">
                <a16:creationId xmlns:a16="http://schemas.microsoft.com/office/drawing/2014/main" id="{8D0598C7-95E7-4D50-97C8-78DCA87DE5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6E53BD-C4E5-4E2F-A19C-A47696B03DD5}"/>
              </a:ext>
            </a:extLst>
          </p:cNvPr>
          <p:cNvSpPr>
            <a:spLocks noGrp="1"/>
          </p:cNvSpPr>
          <p:nvPr>
            <p:ph type="sldNum" sz="quarter" idx="12"/>
          </p:nvPr>
        </p:nvSpPr>
        <p:spPr/>
        <p:txBody>
          <a:bodyPr/>
          <a:lstStyle/>
          <a:p>
            <a:fld id="{66E259BC-EF48-4133-9E75-2B0F631B150D}" type="slidenum">
              <a:rPr lang="en-GB" smtClean="0"/>
              <a:t>‹#›</a:t>
            </a:fld>
            <a:endParaRPr lang="en-GB"/>
          </a:p>
        </p:txBody>
      </p:sp>
    </p:spTree>
    <p:extLst>
      <p:ext uri="{BB962C8B-B14F-4D97-AF65-F5344CB8AC3E}">
        <p14:creationId xmlns:p14="http://schemas.microsoft.com/office/powerpoint/2010/main" val="745822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15D5B3-F630-1F60-6728-0F56A93ADE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C9278D-B64F-134D-2153-0ED5AD64D2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C10916-3F0F-8A44-082B-0EEA8102DD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C24145-780E-4ED7-970A-DD83667C5BFA}" type="datetime1">
              <a:rPr lang="en-GB" smtClean="0"/>
              <a:t>03/10/2023</a:t>
            </a:fld>
            <a:endParaRPr lang="en-GB"/>
          </a:p>
        </p:txBody>
      </p:sp>
      <p:sp>
        <p:nvSpPr>
          <p:cNvPr id="5" name="Footer Placeholder 4">
            <a:extLst>
              <a:ext uri="{FF2B5EF4-FFF2-40B4-BE49-F238E27FC236}">
                <a16:creationId xmlns:a16="http://schemas.microsoft.com/office/drawing/2014/main" id="{EAE57B90-9C27-ED41-14B5-512C31A1E5D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43728B-543E-C6CF-6F28-4BF3B6974D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F0755A-5C69-40C4-B81A-78B33B1FDA1F}" type="slidenum">
              <a:rPr lang="en-GB" smtClean="0"/>
              <a:t>‹#›</a:t>
            </a:fld>
            <a:endParaRPr lang="en-GB"/>
          </a:p>
        </p:txBody>
      </p:sp>
    </p:spTree>
    <p:extLst>
      <p:ext uri="{BB962C8B-B14F-4D97-AF65-F5344CB8AC3E}">
        <p14:creationId xmlns:p14="http://schemas.microsoft.com/office/powerpoint/2010/main" val="15617414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B90F95-7CEC-4C8B-B531-91AE17A4F3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3B70B4-E49A-420A-AC09-DCCD34CBD9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042F8A-628A-4842-B251-444702BEDC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3AFFFA-C52E-4E47-A5FB-D15FD0B5B184}" type="datetime1">
              <a:rPr lang="en-GB" smtClean="0"/>
              <a:t>03/10/2023</a:t>
            </a:fld>
            <a:endParaRPr lang="en-GB"/>
          </a:p>
        </p:txBody>
      </p:sp>
      <p:sp>
        <p:nvSpPr>
          <p:cNvPr id="5" name="Footer Placeholder 4">
            <a:extLst>
              <a:ext uri="{FF2B5EF4-FFF2-40B4-BE49-F238E27FC236}">
                <a16:creationId xmlns:a16="http://schemas.microsoft.com/office/drawing/2014/main" id="{761B9794-FCD4-4539-B5FA-6627C10295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FF9B0F4-3515-4487-80D8-3B4F1A09EE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E259BC-EF48-4133-9E75-2B0F631B150D}" type="slidenum">
              <a:rPr lang="en-GB" smtClean="0"/>
              <a:t>‹#›</a:t>
            </a:fld>
            <a:endParaRPr lang="en-GB"/>
          </a:p>
        </p:txBody>
      </p:sp>
    </p:spTree>
    <p:extLst>
      <p:ext uri="{BB962C8B-B14F-4D97-AF65-F5344CB8AC3E}">
        <p14:creationId xmlns:p14="http://schemas.microsoft.com/office/powerpoint/2010/main" val="17902746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worldometers.info/world-population/"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0.jpeg"/><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ageofconsent.net/world" TargetMode="Externa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hyperlink" Target="https://www.msn.com/en-gb/money/watchlist?tab=Related&amp;id=brfjjc&amp;ocid=ansMSNMoney11&amp;duration=5Y&amp;src=b_fingraph&amp;relatedQuoteId=brfjjc&amp;relatedSource=MlAl" TargetMode="External"/><Relationship Id="rId2" Type="http://schemas.openxmlformats.org/officeDocument/2006/relationships/image" Target="../media/image20.png"/><Relationship Id="rId1" Type="http://schemas.openxmlformats.org/officeDocument/2006/relationships/slideLayout" Target="../slideLayouts/slideLayout13.xml"/><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3.xml"/><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17.xml"/><Relationship Id="rId4" Type="http://schemas.openxmlformats.org/officeDocument/2006/relationships/image" Target="../media/image28.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7.xml"/><Relationship Id="rId1" Type="http://schemas.openxmlformats.org/officeDocument/2006/relationships/video" Target="https://www.youtube.com/embed/KW9cuta7mdE?feature=oembed" TargetMode="External"/><Relationship Id="rId5" Type="http://schemas.openxmlformats.org/officeDocument/2006/relationships/image" Target="../media/image30.png"/><Relationship Id="rId4" Type="http://schemas.openxmlformats.org/officeDocument/2006/relationships/image" Target="../media/image29.jpeg"/></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32.png"/></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5.xml"/><Relationship Id="rId1" Type="http://schemas.openxmlformats.org/officeDocument/2006/relationships/video" Target="https://www.youtube.com/embed/2no2L-5-yfI?feature=oembed" TargetMode="External"/><Relationship Id="rId5" Type="http://schemas.openxmlformats.org/officeDocument/2006/relationships/hyperlink" Target="https://youtu.be/2no2L-5-yfI" TargetMode="External"/><Relationship Id="rId4" Type="http://schemas.openxmlformats.org/officeDocument/2006/relationships/image" Target="../media/image35.jpeg"/></Relationships>
</file>

<file path=ppt/slides/_rels/slide3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8.xml"/><Relationship Id="rId4" Type="http://schemas.openxmlformats.org/officeDocument/2006/relationships/image" Target="../media/image39.png"/></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hyperlink" Target="https://youtu.be/zGcKURD_osM" TargetMode="External"/><Relationship Id="rId2" Type="http://schemas.openxmlformats.org/officeDocument/2006/relationships/hyperlink" Target="https://www.bbc.co.uk/news/world-us-canada-4971838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51F77B6A-7F53-4B28-B73D-C8CC899AB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438B85-95E3-0AE0-5DE3-A5A1C90D7041}"/>
              </a:ext>
            </a:extLst>
          </p:cNvPr>
          <p:cNvSpPr>
            <a:spLocks noGrp="1"/>
          </p:cNvSpPr>
          <p:nvPr>
            <p:ph type="ctrTitle"/>
          </p:nvPr>
        </p:nvSpPr>
        <p:spPr>
          <a:xfrm>
            <a:off x="6726578" y="685680"/>
            <a:ext cx="4203323" cy="3596201"/>
          </a:xfrm>
        </p:spPr>
        <p:txBody>
          <a:bodyPr>
            <a:normAutofit/>
          </a:bodyPr>
          <a:lstStyle/>
          <a:p>
            <a:pPr algn="r"/>
            <a:r>
              <a:rPr lang="en-GB" sz="5400" dirty="0">
                <a:solidFill>
                  <a:schemeClr val="bg1"/>
                </a:solidFill>
              </a:rPr>
              <a:t>Global Ethics</a:t>
            </a:r>
          </a:p>
        </p:txBody>
      </p:sp>
      <p:sp>
        <p:nvSpPr>
          <p:cNvPr id="3" name="Subtitle 2">
            <a:extLst>
              <a:ext uri="{FF2B5EF4-FFF2-40B4-BE49-F238E27FC236}">
                <a16:creationId xmlns:a16="http://schemas.microsoft.com/office/drawing/2014/main" id="{E9235FA8-272B-8EDA-7E4C-729FE6330FC4}"/>
              </a:ext>
            </a:extLst>
          </p:cNvPr>
          <p:cNvSpPr>
            <a:spLocks noGrp="1"/>
          </p:cNvSpPr>
          <p:nvPr>
            <p:ph type="subTitle" idx="1"/>
          </p:nvPr>
        </p:nvSpPr>
        <p:spPr>
          <a:xfrm>
            <a:off x="6480434" y="4378184"/>
            <a:ext cx="5287371" cy="1143291"/>
          </a:xfrm>
        </p:spPr>
        <p:txBody>
          <a:bodyPr>
            <a:normAutofit/>
          </a:bodyPr>
          <a:lstStyle/>
          <a:p>
            <a:pPr algn="r"/>
            <a:r>
              <a:rPr lang="en-GB" sz="2800">
                <a:solidFill>
                  <a:schemeClr val="bg1"/>
                </a:solidFill>
              </a:rPr>
              <a:t>1.1 </a:t>
            </a:r>
            <a:r>
              <a:rPr lang="en-GB" sz="2800" dirty="0">
                <a:solidFill>
                  <a:schemeClr val="bg1"/>
                </a:solidFill>
              </a:rPr>
              <a:t>Definitions and scene-setting</a:t>
            </a:r>
          </a:p>
        </p:txBody>
      </p:sp>
      <p:grpSp>
        <p:nvGrpSpPr>
          <p:cNvPr id="49" name="Group 48">
            <a:extLst>
              <a:ext uri="{FF2B5EF4-FFF2-40B4-BE49-F238E27FC236}">
                <a16:creationId xmlns:a16="http://schemas.microsoft.com/office/drawing/2014/main" id="{2515629F-0D83-4A44-A125-CD50FC660A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013" y="1361348"/>
            <a:ext cx="4833902" cy="4258176"/>
            <a:chOff x="1674895" y="1345036"/>
            <a:chExt cx="5428610" cy="4210939"/>
          </a:xfrm>
        </p:grpSpPr>
        <p:sp>
          <p:nvSpPr>
            <p:cNvPr id="50" name="Rectangle 49">
              <a:extLst>
                <a:ext uri="{FF2B5EF4-FFF2-40B4-BE49-F238E27FC236}">
                  <a16:creationId xmlns:a16="http://schemas.microsoft.com/office/drawing/2014/main" id="{81A5080B-EAC4-4530-815C-DE8DACA09D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14667345-04B5-4757-9CE0-969DC1DE5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3" name="Freeform: Shape 52">
            <a:extLst>
              <a:ext uri="{FF2B5EF4-FFF2-40B4-BE49-F238E27FC236}">
                <a16:creationId xmlns:a16="http://schemas.microsoft.com/office/drawing/2014/main" id="{F6E412EF-CF39-4C25-85B0-DB30B1B0A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00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55" name="Freeform: Shape 54">
            <a:extLst>
              <a:ext uri="{FF2B5EF4-FFF2-40B4-BE49-F238E27FC236}">
                <a16:creationId xmlns:a16="http://schemas.microsoft.com/office/drawing/2014/main" id="{E8DA6235-17F2-4C9E-88C6-C5D38D8D3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76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57" name="Rectangle 56">
            <a:extLst>
              <a:ext uri="{FF2B5EF4-FFF2-40B4-BE49-F238E27FC236}">
                <a16:creationId xmlns:a16="http://schemas.microsoft.com/office/drawing/2014/main" id="{B55DEF71-1741-4489-8E77-46FC5BAA6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9494" y="1220741"/>
            <a:ext cx="4833901" cy="4258176"/>
          </a:xfrm>
          <a:prstGeom prst="rect">
            <a:avLst/>
          </a:prstGeom>
          <a:solidFill>
            <a:schemeClr val="tx1"/>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82347B6D-A7CC-48EB-861F-917D0D61E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9494" y="1220741"/>
            <a:ext cx="4833901" cy="4258176"/>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A7A0A46D-CC9B-4E32-870A-7BC2DF940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7284" y="4357092"/>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63" name="Oval 62">
            <a:extLst>
              <a:ext uri="{FF2B5EF4-FFF2-40B4-BE49-F238E27FC236}">
                <a16:creationId xmlns:a16="http://schemas.microsoft.com/office/drawing/2014/main" id="{9178722E-1BD0-427E-BAAE-4F206DAB5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7284" y="4357092"/>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5" name="Video 4">
            <a:extLst>
              <a:ext uri="{FF2B5EF4-FFF2-40B4-BE49-F238E27FC236}">
                <a16:creationId xmlns:a16="http://schemas.microsoft.com/office/drawing/2014/main" id="{7A213BC9-9039-4105-27AA-6F3B2551040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1700022" y="2179549"/>
            <a:ext cx="4172845" cy="2340559"/>
          </a:xfrm>
          <a:prstGeom prst="rect">
            <a:avLst/>
          </a:prstGeom>
          <a:ln w="28575">
            <a:noFill/>
          </a:ln>
        </p:spPr>
      </p:pic>
      <p:sp>
        <p:nvSpPr>
          <p:cNvPr id="65" name="Graphic 212">
            <a:extLst>
              <a:ext uri="{FF2B5EF4-FFF2-40B4-BE49-F238E27FC236}">
                <a16:creationId xmlns:a16="http://schemas.microsoft.com/office/drawing/2014/main" id="{A753B935-E3DD-466D-BFAC-68E0BE02D0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1971" y="858936"/>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7" name="Graphic 212">
            <a:extLst>
              <a:ext uri="{FF2B5EF4-FFF2-40B4-BE49-F238E27FC236}">
                <a16:creationId xmlns:a16="http://schemas.microsoft.com/office/drawing/2014/main" id="{FB034F26-4148-4B59-B493-14D7A9A8B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1971" y="858936"/>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69" name="Graphic 185">
            <a:extLst>
              <a:ext uri="{FF2B5EF4-FFF2-40B4-BE49-F238E27FC236}">
                <a16:creationId xmlns:a16="http://schemas.microsoft.com/office/drawing/2014/main" id="{5E6BB5FD-DB7B-4BE3-BA45-1EF042115E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70" name="Freeform: Shape 69">
              <a:extLst>
                <a:ext uri="{FF2B5EF4-FFF2-40B4-BE49-F238E27FC236}">
                  <a16:creationId xmlns:a16="http://schemas.microsoft.com/office/drawing/2014/main" id="{9929FF76-4B3A-4294-BE6E-B507B22D1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253C18A4-10CC-4E91-A8A2-D5368972A1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6356AC2F-73E0-44FD-B346-A209D274D3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95A85581-9712-414C-82D4-2FE96ACB2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1B0828F2-35E7-4424-8082-6C258B676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Slide Number Placeholder 3">
            <a:extLst>
              <a:ext uri="{FF2B5EF4-FFF2-40B4-BE49-F238E27FC236}">
                <a16:creationId xmlns:a16="http://schemas.microsoft.com/office/drawing/2014/main" id="{7F38E456-B9D8-474C-7679-DC6800D48A05}"/>
              </a:ext>
            </a:extLst>
          </p:cNvPr>
          <p:cNvSpPr>
            <a:spLocks noGrp="1"/>
          </p:cNvSpPr>
          <p:nvPr>
            <p:ph type="sldNum" sz="quarter" idx="12"/>
          </p:nvPr>
        </p:nvSpPr>
        <p:spPr/>
        <p:txBody>
          <a:bodyPr/>
          <a:lstStyle/>
          <a:p>
            <a:fld id="{CDF0755A-5C69-40C4-B81A-78B33B1FDA1F}" type="slidenum">
              <a:rPr lang="en-GB" smtClean="0"/>
              <a:t>1</a:t>
            </a:fld>
            <a:endParaRPr lang="en-GB"/>
          </a:p>
        </p:txBody>
      </p:sp>
    </p:spTree>
    <p:extLst>
      <p:ext uri="{BB962C8B-B14F-4D97-AF65-F5344CB8AC3E}">
        <p14:creationId xmlns:p14="http://schemas.microsoft.com/office/powerpoint/2010/main" val="893613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968F4-4BE9-3B76-5D39-1C2DE609691B}"/>
              </a:ext>
            </a:extLst>
          </p:cNvPr>
          <p:cNvSpPr>
            <a:spLocks noGrp="1"/>
          </p:cNvSpPr>
          <p:nvPr>
            <p:ph type="title"/>
          </p:nvPr>
        </p:nvSpPr>
        <p:spPr/>
        <p:txBody>
          <a:bodyPr/>
          <a:lstStyle/>
          <a:p>
            <a:r>
              <a:rPr lang="en-GB" dirty="0"/>
              <a:t>The Human Condition</a:t>
            </a:r>
          </a:p>
        </p:txBody>
      </p:sp>
      <p:sp>
        <p:nvSpPr>
          <p:cNvPr id="3" name="Content Placeholder 2">
            <a:extLst>
              <a:ext uri="{FF2B5EF4-FFF2-40B4-BE49-F238E27FC236}">
                <a16:creationId xmlns:a16="http://schemas.microsoft.com/office/drawing/2014/main" id="{7C5243EA-8A44-ABDC-E2D0-BAB173AD2652}"/>
              </a:ext>
            </a:extLst>
          </p:cNvPr>
          <p:cNvSpPr>
            <a:spLocks noGrp="1"/>
          </p:cNvSpPr>
          <p:nvPr>
            <p:ph idx="1"/>
          </p:nvPr>
        </p:nvSpPr>
        <p:spPr>
          <a:xfrm>
            <a:off x="331205" y="1539089"/>
            <a:ext cx="5951899" cy="4953786"/>
          </a:xfrm>
        </p:spPr>
        <p:txBody>
          <a:bodyPr>
            <a:normAutofit fontScale="92500" lnSpcReduction="10000"/>
          </a:bodyPr>
          <a:lstStyle/>
          <a:p>
            <a:r>
              <a:rPr lang="en-GB" dirty="0"/>
              <a:t>Over 8 billion people</a:t>
            </a:r>
          </a:p>
          <a:p>
            <a:r>
              <a:rPr lang="en-GB" dirty="0"/>
              <a:t>We live with other people</a:t>
            </a:r>
          </a:p>
          <a:p>
            <a:r>
              <a:rPr lang="en-GB" dirty="0"/>
              <a:t>We have different normalities of behaviour</a:t>
            </a:r>
          </a:p>
          <a:p>
            <a:r>
              <a:rPr lang="en-GB" dirty="0"/>
              <a:t>Some a re religious, some are not</a:t>
            </a:r>
          </a:p>
          <a:p>
            <a:r>
              <a:rPr lang="en-GB" dirty="0"/>
              <a:t>We decide how to behave</a:t>
            </a:r>
          </a:p>
          <a:p>
            <a:r>
              <a:rPr lang="en-US" dirty="0"/>
              <a:t>195 Countries</a:t>
            </a:r>
          </a:p>
          <a:p>
            <a:pPr lvl="1"/>
            <a:r>
              <a:rPr lang="en-US" dirty="0"/>
              <a:t>54 in Africa</a:t>
            </a:r>
          </a:p>
          <a:p>
            <a:pPr lvl="1"/>
            <a:r>
              <a:rPr lang="en-US" dirty="0"/>
              <a:t>48 in Asia</a:t>
            </a:r>
          </a:p>
          <a:p>
            <a:pPr lvl="1"/>
            <a:r>
              <a:rPr lang="en-US" dirty="0"/>
              <a:t>44 in Europe</a:t>
            </a:r>
          </a:p>
          <a:p>
            <a:pPr lvl="1"/>
            <a:r>
              <a:rPr lang="en-US" dirty="0"/>
              <a:t>33 in Latin America and the Caribbean</a:t>
            </a:r>
          </a:p>
          <a:p>
            <a:pPr lvl="1"/>
            <a:r>
              <a:rPr lang="en-US" dirty="0"/>
              <a:t>14 in Oceania</a:t>
            </a:r>
          </a:p>
          <a:p>
            <a:pPr lvl="1"/>
            <a:r>
              <a:rPr lang="en-US" dirty="0"/>
              <a:t>2 in Northern America</a:t>
            </a:r>
          </a:p>
          <a:p>
            <a:pPr lvl="1"/>
            <a:endParaRPr lang="en-US" dirty="0"/>
          </a:p>
          <a:p>
            <a:pPr lvl="1"/>
            <a:endParaRPr lang="en-US" dirty="0"/>
          </a:p>
        </p:txBody>
      </p:sp>
      <p:sp>
        <p:nvSpPr>
          <p:cNvPr id="7" name="TextBox 6">
            <a:extLst>
              <a:ext uri="{FF2B5EF4-FFF2-40B4-BE49-F238E27FC236}">
                <a16:creationId xmlns:a16="http://schemas.microsoft.com/office/drawing/2014/main" id="{38266AFD-19AA-4B4A-A6D2-694F5A211EB0}"/>
              </a:ext>
            </a:extLst>
          </p:cNvPr>
          <p:cNvSpPr txBox="1"/>
          <p:nvPr/>
        </p:nvSpPr>
        <p:spPr>
          <a:xfrm>
            <a:off x="5596455" y="6354246"/>
            <a:ext cx="5459241" cy="369332"/>
          </a:xfrm>
          <a:prstGeom prst="rect">
            <a:avLst/>
          </a:prstGeom>
          <a:noFill/>
        </p:spPr>
        <p:txBody>
          <a:bodyPr wrap="square">
            <a:spAutoFit/>
          </a:bodyPr>
          <a:lstStyle/>
          <a:p>
            <a:r>
              <a:rPr lang="en-GB" dirty="0">
                <a:hlinkClick r:id="rId2"/>
              </a:rPr>
              <a:t>https://www.worldometers.info/world-population/</a:t>
            </a:r>
            <a:r>
              <a:rPr lang="en-GB" dirty="0"/>
              <a:t> </a:t>
            </a:r>
          </a:p>
        </p:txBody>
      </p:sp>
      <p:pic>
        <p:nvPicPr>
          <p:cNvPr id="6" name="Picture 5">
            <a:extLst>
              <a:ext uri="{FF2B5EF4-FFF2-40B4-BE49-F238E27FC236}">
                <a16:creationId xmlns:a16="http://schemas.microsoft.com/office/drawing/2014/main" id="{9083FC1A-2D1A-FF06-1B70-5670445F5F4F}"/>
              </a:ext>
            </a:extLst>
          </p:cNvPr>
          <p:cNvPicPr>
            <a:picLocks noChangeAspect="1"/>
          </p:cNvPicPr>
          <p:nvPr/>
        </p:nvPicPr>
        <p:blipFill>
          <a:blip r:embed="rId3"/>
          <a:stretch>
            <a:fillRect/>
          </a:stretch>
        </p:blipFill>
        <p:spPr>
          <a:xfrm>
            <a:off x="6283104" y="1204912"/>
            <a:ext cx="5314950" cy="44481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Slide Number Placeholder 3">
            <a:extLst>
              <a:ext uri="{FF2B5EF4-FFF2-40B4-BE49-F238E27FC236}">
                <a16:creationId xmlns:a16="http://schemas.microsoft.com/office/drawing/2014/main" id="{03ED5650-892C-FB91-EA70-9C6966CDA602}"/>
              </a:ext>
            </a:extLst>
          </p:cNvPr>
          <p:cNvSpPr>
            <a:spLocks noGrp="1"/>
          </p:cNvSpPr>
          <p:nvPr>
            <p:ph type="sldNum" sz="quarter" idx="12"/>
          </p:nvPr>
        </p:nvSpPr>
        <p:spPr/>
        <p:txBody>
          <a:bodyPr/>
          <a:lstStyle/>
          <a:p>
            <a:fld id="{CDF0755A-5C69-40C4-B81A-78B33B1FDA1F}" type="slidenum">
              <a:rPr lang="en-GB" smtClean="0"/>
              <a:t>2</a:t>
            </a:fld>
            <a:endParaRPr lang="en-GB"/>
          </a:p>
        </p:txBody>
      </p:sp>
    </p:spTree>
    <p:extLst>
      <p:ext uri="{BB962C8B-B14F-4D97-AF65-F5344CB8AC3E}">
        <p14:creationId xmlns:p14="http://schemas.microsoft.com/office/powerpoint/2010/main" val="2933036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 calcmode="lin" valueType="num">
                                      <p:cBhvr additive="base">
                                        <p:cTn id="4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9" end="9"/>
                                            </p:tx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 calcmode="lin" valueType="num">
                                      <p:cBhvr additive="base">
                                        <p:cTn id="5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0"/>
                                  </p:stCondLst>
                                  <p:childTnLst>
                                    <p:set>
                                      <p:cBhvr>
                                        <p:cTn id="60" dur="1" fill="hold">
                                          <p:stCondLst>
                                            <p:cond delay="0"/>
                                          </p:stCondLst>
                                        </p:cTn>
                                        <p:tgtEl>
                                          <p:spTgt spid="3">
                                            <p:txEl>
                                              <p:pRg st="11" end="11"/>
                                            </p:txEl>
                                          </p:spTgt>
                                        </p:tgtEl>
                                        <p:attrNameLst>
                                          <p:attrName>style.visibility</p:attrName>
                                        </p:attrNameLst>
                                      </p:cBhvr>
                                      <p:to>
                                        <p:strVal val="visible"/>
                                      </p:to>
                                    </p:set>
                                    <p:anim calcmode="lin" valueType="num">
                                      <p:cBhvr additive="base">
                                        <p:cTn id="6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13">
            <a:extLst>
              <a:ext uri="{FF2B5EF4-FFF2-40B4-BE49-F238E27FC236}">
                <a16:creationId xmlns:a16="http://schemas.microsoft.com/office/drawing/2014/main" id="{659ABCE4-9A47-4C2F-B9A4-F55463D326EB}"/>
              </a:ext>
            </a:extLst>
          </p:cNvPr>
          <p:cNvPicPr>
            <a:picLocks noChangeAspect="1"/>
          </p:cNvPicPr>
          <p:nvPr/>
        </p:nvPicPr>
        <p:blipFill rotWithShape="1">
          <a:blip r:embed="rId2">
            <a:alphaModFix amt="35000"/>
          </a:blip>
          <a:srcRect t="15760" r="1" b="1"/>
          <a:stretch/>
        </p:blipFill>
        <p:spPr>
          <a:xfrm>
            <a:off x="-4243" y="10"/>
            <a:ext cx="12196243" cy="6857990"/>
          </a:xfrm>
          <a:prstGeom prst="rect">
            <a:avLst/>
          </a:prstGeom>
        </p:spPr>
      </p:pic>
      <p:sp>
        <p:nvSpPr>
          <p:cNvPr id="2" name="Title 1">
            <a:extLst>
              <a:ext uri="{FF2B5EF4-FFF2-40B4-BE49-F238E27FC236}">
                <a16:creationId xmlns:a16="http://schemas.microsoft.com/office/drawing/2014/main" id="{C7B8FC53-E8CC-3D43-8129-57B5B3EEA5A3}"/>
              </a:ext>
            </a:extLst>
          </p:cNvPr>
          <p:cNvSpPr>
            <a:spLocks noGrp="1"/>
          </p:cNvSpPr>
          <p:nvPr>
            <p:ph type="title"/>
          </p:nvPr>
        </p:nvSpPr>
        <p:spPr>
          <a:xfrm>
            <a:off x="643467" y="321734"/>
            <a:ext cx="10905066" cy="1135737"/>
          </a:xfrm>
        </p:spPr>
        <p:txBody>
          <a:bodyPr>
            <a:normAutofit/>
          </a:bodyPr>
          <a:lstStyle/>
          <a:p>
            <a:r>
              <a:rPr lang="en-US" sz="5400" dirty="0"/>
              <a:t>Definitions of Ethics</a:t>
            </a:r>
          </a:p>
        </p:txBody>
      </p:sp>
      <p:graphicFrame>
        <p:nvGraphicFramePr>
          <p:cNvPr id="5" name="Content Placeholder 2">
            <a:extLst>
              <a:ext uri="{FF2B5EF4-FFF2-40B4-BE49-F238E27FC236}">
                <a16:creationId xmlns:a16="http://schemas.microsoft.com/office/drawing/2014/main" id="{51CA114C-CC4C-4C0C-BB14-152113C1BD39}"/>
              </a:ext>
            </a:extLst>
          </p:cNvPr>
          <p:cNvGraphicFramePr>
            <a:graphicFrameLocks noGrp="1"/>
          </p:cNvGraphicFramePr>
          <p:nvPr>
            <p:ph idx="1"/>
            <p:extLst>
              <p:ext uri="{D42A27DB-BD31-4B8C-83A1-F6EECF244321}">
                <p14:modId xmlns:p14="http://schemas.microsoft.com/office/powerpoint/2010/main" val="952290832"/>
              </p:ext>
            </p:extLst>
          </p:nvPr>
        </p:nvGraphicFramePr>
        <p:xfrm>
          <a:off x="407406" y="1385180"/>
          <a:ext cx="11706131" cy="51510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21B16B5B-EFCB-4433-8FCE-5A0FA9FD491E}"/>
              </a:ext>
            </a:extLst>
          </p:cNvPr>
          <p:cNvSpPr>
            <a:spLocks noGrp="1"/>
          </p:cNvSpPr>
          <p:nvPr>
            <p:ph type="sldNum" sz="quarter" idx="12"/>
          </p:nvPr>
        </p:nvSpPr>
        <p:spPr/>
        <p:txBody>
          <a:bodyPr/>
          <a:lstStyle/>
          <a:p>
            <a:fld id="{66E259BC-EF48-4133-9E75-2B0F631B150D}" type="slidenum">
              <a:rPr lang="en-GB" smtClean="0"/>
              <a:t>3</a:t>
            </a:fld>
            <a:endParaRPr lang="en-GB"/>
          </a:p>
        </p:txBody>
      </p:sp>
    </p:spTree>
    <p:extLst>
      <p:ext uri="{BB962C8B-B14F-4D97-AF65-F5344CB8AC3E}">
        <p14:creationId xmlns:p14="http://schemas.microsoft.com/office/powerpoint/2010/main" val="4143555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181A083C-D52F-4FF1-AE60-16D3F7504705}"/>
                                            </p:graphicEl>
                                          </p:spTgt>
                                        </p:tgtEl>
                                        <p:attrNameLst>
                                          <p:attrName>style.visibility</p:attrName>
                                        </p:attrNameLst>
                                      </p:cBhvr>
                                      <p:to>
                                        <p:strVal val="visible"/>
                                      </p:to>
                                    </p:set>
                                    <p:anim calcmode="lin" valueType="num">
                                      <p:cBhvr additive="base">
                                        <p:cTn id="7" dur="500" fill="hold"/>
                                        <p:tgtEl>
                                          <p:spTgt spid="5">
                                            <p:graphicEl>
                                              <a:dgm id="{181A083C-D52F-4FF1-AE60-16D3F7504705}"/>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181A083C-D52F-4FF1-AE60-16D3F7504705}"/>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89A16379-1010-4C5D-89F8-9350FA8128A5}"/>
                                            </p:graphicEl>
                                          </p:spTgt>
                                        </p:tgtEl>
                                        <p:attrNameLst>
                                          <p:attrName>style.visibility</p:attrName>
                                        </p:attrNameLst>
                                      </p:cBhvr>
                                      <p:to>
                                        <p:strVal val="visible"/>
                                      </p:to>
                                    </p:set>
                                    <p:anim calcmode="lin" valueType="num">
                                      <p:cBhvr additive="base">
                                        <p:cTn id="13" dur="500" fill="hold"/>
                                        <p:tgtEl>
                                          <p:spTgt spid="5">
                                            <p:graphicEl>
                                              <a:dgm id="{89A16379-1010-4C5D-89F8-9350FA8128A5}"/>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89A16379-1010-4C5D-89F8-9350FA8128A5}"/>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5">
                                            <p:graphicEl>
                                              <a:dgm id="{AC309CB6-546B-4806-B4EB-D6AB9AFB6D53}"/>
                                            </p:graphicEl>
                                          </p:spTgt>
                                        </p:tgtEl>
                                        <p:attrNameLst>
                                          <p:attrName>style.visibility</p:attrName>
                                        </p:attrNameLst>
                                      </p:cBhvr>
                                      <p:to>
                                        <p:strVal val="visible"/>
                                      </p:to>
                                    </p:set>
                                    <p:anim calcmode="lin" valueType="num">
                                      <p:cBhvr additive="base">
                                        <p:cTn id="17" dur="500" fill="hold"/>
                                        <p:tgtEl>
                                          <p:spTgt spid="5">
                                            <p:graphicEl>
                                              <a:dgm id="{AC309CB6-546B-4806-B4EB-D6AB9AFB6D53}"/>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AC309CB6-546B-4806-B4EB-D6AB9AFB6D53}"/>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graphicEl>
                                              <a:dgm id="{BF161E76-698B-4B0A-A1C3-9A417509BE9B}"/>
                                            </p:graphicEl>
                                          </p:spTgt>
                                        </p:tgtEl>
                                        <p:attrNameLst>
                                          <p:attrName>style.visibility</p:attrName>
                                        </p:attrNameLst>
                                      </p:cBhvr>
                                      <p:to>
                                        <p:strVal val="visible"/>
                                      </p:to>
                                    </p:set>
                                    <p:anim calcmode="lin" valueType="num">
                                      <p:cBhvr additive="base">
                                        <p:cTn id="23" dur="500" fill="hold"/>
                                        <p:tgtEl>
                                          <p:spTgt spid="5">
                                            <p:graphicEl>
                                              <a:dgm id="{BF161E76-698B-4B0A-A1C3-9A417509BE9B}"/>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graphicEl>
                                              <a:dgm id="{BF161E76-698B-4B0A-A1C3-9A417509BE9B}"/>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5">
                                            <p:graphicEl>
                                              <a:dgm id="{C0D04DDC-D4EA-4F0E-ACA6-5ED82CE8B532}"/>
                                            </p:graphicEl>
                                          </p:spTgt>
                                        </p:tgtEl>
                                        <p:attrNameLst>
                                          <p:attrName>style.visibility</p:attrName>
                                        </p:attrNameLst>
                                      </p:cBhvr>
                                      <p:to>
                                        <p:strVal val="visible"/>
                                      </p:to>
                                    </p:set>
                                    <p:anim calcmode="lin" valueType="num">
                                      <p:cBhvr additive="base">
                                        <p:cTn id="27" dur="500" fill="hold"/>
                                        <p:tgtEl>
                                          <p:spTgt spid="5">
                                            <p:graphicEl>
                                              <a:dgm id="{C0D04DDC-D4EA-4F0E-ACA6-5ED82CE8B532}"/>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graphicEl>
                                              <a:dgm id="{C0D04DDC-D4EA-4F0E-ACA6-5ED82CE8B53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605494DE-B078-4D87-BB01-C84320618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Rectangle 74">
            <a:extLst>
              <a:ext uri="{FF2B5EF4-FFF2-40B4-BE49-F238E27FC236}">
                <a16:creationId xmlns:a16="http://schemas.microsoft.com/office/drawing/2014/main" id="{9A0576B0-CD8C-4661-95C8-A9F2CE7CD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4724288" cy="6861324"/>
          </a:xfrm>
          <a:prstGeom prst="rect">
            <a:avLst/>
          </a:prstGeom>
          <a:solidFill>
            <a:srgbClr val="000000">
              <a:alpha val="8039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Freeform: Shape 76">
            <a:extLst>
              <a:ext uri="{FF2B5EF4-FFF2-40B4-BE49-F238E27FC236}">
                <a16:creationId xmlns:a16="http://schemas.microsoft.com/office/drawing/2014/main" id="{3FF60E2B-3919-423C-B1FF-56CDE6681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rgbClr val="000000">
              <a:alpha val="3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505" name="Title 1"/>
          <p:cNvSpPr>
            <a:spLocks noGrp="1"/>
          </p:cNvSpPr>
          <p:nvPr>
            <p:ph type="title"/>
          </p:nvPr>
        </p:nvSpPr>
        <p:spPr>
          <a:xfrm>
            <a:off x="804672" y="1122363"/>
            <a:ext cx="3308130" cy="2387600"/>
          </a:xfrm>
        </p:spPr>
        <p:txBody>
          <a:bodyPr vert="horz" lIns="91440" tIns="45720" rIns="91440" bIns="45720" rtlCol="0" anchor="b">
            <a:normAutofit/>
          </a:bodyPr>
          <a:lstStyle/>
          <a:p>
            <a:r>
              <a:rPr lang="en-US" sz="5400" kern="1200">
                <a:solidFill>
                  <a:srgbClr val="FFFFFF"/>
                </a:solidFill>
                <a:latin typeface="+mj-lt"/>
                <a:ea typeface="+mj-ea"/>
                <a:cs typeface="+mj-cs"/>
              </a:rPr>
              <a:t>Ethics Defined</a:t>
            </a:r>
          </a:p>
        </p:txBody>
      </p:sp>
      <p:graphicFrame>
        <p:nvGraphicFramePr>
          <p:cNvPr id="21508" name="Content Placeholder 2">
            <a:extLst>
              <a:ext uri="{FF2B5EF4-FFF2-40B4-BE49-F238E27FC236}">
                <a16:creationId xmlns:a16="http://schemas.microsoft.com/office/drawing/2014/main" id="{660C5CC0-FC9E-495F-8CDD-056011912C9F}"/>
              </a:ext>
            </a:extLst>
          </p:cNvPr>
          <p:cNvGraphicFramePr>
            <a:graphicFrameLocks noGrp="1"/>
          </p:cNvGraphicFramePr>
          <p:nvPr>
            <p:ph idx="1"/>
            <p:extLst>
              <p:ext uri="{D42A27DB-BD31-4B8C-83A1-F6EECF244321}">
                <p14:modId xmlns:p14="http://schemas.microsoft.com/office/powerpoint/2010/main" val="2597914179"/>
              </p:ext>
            </p:extLst>
          </p:nvPr>
        </p:nvGraphicFramePr>
        <p:xfrm>
          <a:off x="5015620" y="99588"/>
          <a:ext cx="6962115" cy="6482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id="{53549484-A5C7-1259-C13B-A6FD6D350614}"/>
              </a:ext>
            </a:extLst>
          </p:cNvPr>
          <p:cNvSpPr>
            <a:spLocks noGrp="1"/>
          </p:cNvSpPr>
          <p:nvPr>
            <p:ph type="sldNum" sz="quarter" idx="12"/>
          </p:nvPr>
        </p:nvSpPr>
        <p:spPr/>
        <p:txBody>
          <a:bodyPr/>
          <a:lstStyle/>
          <a:p>
            <a:fld id="{66E259BC-EF48-4133-9E75-2B0F631B150D}" type="slidenum">
              <a:rPr lang="en-GB" smtClean="0"/>
              <a:t>4</a:t>
            </a:fld>
            <a:endParaRPr lang="en-GB"/>
          </a:p>
        </p:txBody>
      </p:sp>
    </p:spTree>
    <p:extLst>
      <p:ext uri="{BB962C8B-B14F-4D97-AF65-F5344CB8AC3E}">
        <p14:creationId xmlns:p14="http://schemas.microsoft.com/office/powerpoint/2010/main" val="3525861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508">
                                            <p:graphicEl>
                                              <a:dgm id="{06A63397-BFD4-4639-90A7-31370236A81E}"/>
                                            </p:graphicEl>
                                          </p:spTgt>
                                        </p:tgtEl>
                                        <p:attrNameLst>
                                          <p:attrName>style.visibility</p:attrName>
                                        </p:attrNameLst>
                                      </p:cBhvr>
                                      <p:to>
                                        <p:strVal val="visible"/>
                                      </p:to>
                                    </p:set>
                                    <p:anim calcmode="lin" valueType="num">
                                      <p:cBhvr additive="base">
                                        <p:cTn id="7" dur="500" fill="hold"/>
                                        <p:tgtEl>
                                          <p:spTgt spid="21508">
                                            <p:graphicEl>
                                              <a:dgm id="{06A63397-BFD4-4639-90A7-31370236A81E}"/>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8">
                                            <p:graphicEl>
                                              <a:dgm id="{06A63397-BFD4-4639-90A7-31370236A81E}"/>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1508">
                                            <p:graphicEl>
                                              <a:dgm id="{5CA0F6CE-3A8A-469D-A305-0F028B04886C}"/>
                                            </p:graphicEl>
                                          </p:spTgt>
                                        </p:tgtEl>
                                        <p:attrNameLst>
                                          <p:attrName>style.visibility</p:attrName>
                                        </p:attrNameLst>
                                      </p:cBhvr>
                                      <p:to>
                                        <p:strVal val="visible"/>
                                      </p:to>
                                    </p:set>
                                    <p:anim calcmode="lin" valueType="num">
                                      <p:cBhvr additive="base">
                                        <p:cTn id="11" dur="500" fill="hold"/>
                                        <p:tgtEl>
                                          <p:spTgt spid="21508">
                                            <p:graphicEl>
                                              <a:dgm id="{5CA0F6CE-3A8A-469D-A305-0F028B04886C}"/>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21508">
                                            <p:graphicEl>
                                              <a:dgm id="{5CA0F6CE-3A8A-469D-A305-0F028B04886C}"/>
                                            </p:graphic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1508">
                                            <p:graphicEl>
                                              <a:dgm id="{E4309060-35CF-437B-AD1A-A1F9F38CE5AA}"/>
                                            </p:graphicEl>
                                          </p:spTgt>
                                        </p:tgtEl>
                                        <p:attrNameLst>
                                          <p:attrName>style.visibility</p:attrName>
                                        </p:attrNameLst>
                                      </p:cBhvr>
                                      <p:to>
                                        <p:strVal val="visible"/>
                                      </p:to>
                                    </p:set>
                                    <p:anim calcmode="lin" valueType="num">
                                      <p:cBhvr additive="base">
                                        <p:cTn id="15" dur="500" fill="hold"/>
                                        <p:tgtEl>
                                          <p:spTgt spid="21508">
                                            <p:graphicEl>
                                              <a:dgm id="{E4309060-35CF-437B-AD1A-A1F9F38CE5AA}"/>
                                            </p:graphicEl>
                                          </p:spTgt>
                                        </p:tgtEl>
                                        <p:attrNameLst>
                                          <p:attrName>ppt_x</p:attrName>
                                        </p:attrNameLst>
                                      </p:cBhvr>
                                      <p:tavLst>
                                        <p:tav tm="0">
                                          <p:val>
                                            <p:strVal val="#ppt_x"/>
                                          </p:val>
                                        </p:tav>
                                        <p:tav tm="100000">
                                          <p:val>
                                            <p:strVal val="#ppt_x"/>
                                          </p:val>
                                        </p:tav>
                                      </p:tavLst>
                                    </p:anim>
                                    <p:anim calcmode="lin" valueType="num">
                                      <p:cBhvr additive="base">
                                        <p:cTn id="16" dur="500" fill="hold"/>
                                        <p:tgtEl>
                                          <p:spTgt spid="21508">
                                            <p:graphicEl>
                                              <a:dgm id="{E4309060-35CF-437B-AD1A-A1F9F38CE5AA}"/>
                                            </p:graphic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21508">
                                            <p:graphicEl>
                                              <a:dgm id="{B5054669-1F01-4835-BD81-698FFD33483A}"/>
                                            </p:graphicEl>
                                          </p:spTgt>
                                        </p:tgtEl>
                                        <p:attrNameLst>
                                          <p:attrName>style.visibility</p:attrName>
                                        </p:attrNameLst>
                                      </p:cBhvr>
                                      <p:to>
                                        <p:strVal val="visible"/>
                                      </p:to>
                                    </p:set>
                                    <p:anim calcmode="lin" valueType="num">
                                      <p:cBhvr additive="base">
                                        <p:cTn id="21" dur="500" fill="hold"/>
                                        <p:tgtEl>
                                          <p:spTgt spid="21508">
                                            <p:graphicEl>
                                              <a:dgm id="{B5054669-1F01-4835-BD81-698FFD33483A}"/>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21508">
                                            <p:graphicEl>
                                              <a:dgm id="{B5054669-1F01-4835-BD81-698FFD33483A}"/>
                                            </p:graphic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21508">
                                            <p:graphicEl>
                                              <a:dgm id="{4CB41517-71C9-4493-9A2F-E3EC070DBD17}"/>
                                            </p:graphicEl>
                                          </p:spTgt>
                                        </p:tgtEl>
                                        <p:attrNameLst>
                                          <p:attrName>style.visibility</p:attrName>
                                        </p:attrNameLst>
                                      </p:cBhvr>
                                      <p:to>
                                        <p:strVal val="visible"/>
                                      </p:to>
                                    </p:set>
                                    <p:anim calcmode="lin" valueType="num">
                                      <p:cBhvr additive="base">
                                        <p:cTn id="25" dur="500" fill="hold"/>
                                        <p:tgtEl>
                                          <p:spTgt spid="21508">
                                            <p:graphicEl>
                                              <a:dgm id="{4CB41517-71C9-4493-9A2F-E3EC070DBD17}"/>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8">
                                            <p:graphicEl>
                                              <a:dgm id="{4CB41517-71C9-4493-9A2F-E3EC070DBD17}"/>
                                            </p:graphic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1508">
                                            <p:graphicEl>
                                              <a:dgm id="{36D902E4-74E4-4B1E-BF16-08DFCC47F4CB}"/>
                                            </p:graphicEl>
                                          </p:spTgt>
                                        </p:tgtEl>
                                        <p:attrNameLst>
                                          <p:attrName>style.visibility</p:attrName>
                                        </p:attrNameLst>
                                      </p:cBhvr>
                                      <p:to>
                                        <p:strVal val="visible"/>
                                      </p:to>
                                    </p:set>
                                    <p:anim calcmode="lin" valueType="num">
                                      <p:cBhvr additive="base">
                                        <p:cTn id="29" dur="500" fill="hold"/>
                                        <p:tgtEl>
                                          <p:spTgt spid="21508">
                                            <p:graphicEl>
                                              <a:dgm id="{36D902E4-74E4-4B1E-BF16-08DFCC47F4CB}"/>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21508">
                                            <p:graphicEl>
                                              <a:dgm id="{36D902E4-74E4-4B1E-BF16-08DFCC47F4CB}"/>
                                            </p:graphic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21508">
                                            <p:graphicEl>
                                              <a:dgm id="{3C5A6B0A-FF90-4224-A767-6DE8CB056259}"/>
                                            </p:graphicEl>
                                          </p:spTgt>
                                        </p:tgtEl>
                                        <p:attrNameLst>
                                          <p:attrName>style.visibility</p:attrName>
                                        </p:attrNameLst>
                                      </p:cBhvr>
                                      <p:to>
                                        <p:strVal val="visible"/>
                                      </p:to>
                                    </p:set>
                                    <p:anim calcmode="lin" valueType="num">
                                      <p:cBhvr additive="base">
                                        <p:cTn id="35" dur="500" fill="hold"/>
                                        <p:tgtEl>
                                          <p:spTgt spid="21508">
                                            <p:graphicEl>
                                              <a:dgm id="{3C5A6B0A-FF90-4224-A767-6DE8CB056259}"/>
                                            </p:graphicEl>
                                          </p:spTgt>
                                        </p:tgtEl>
                                        <p:attrNameLst>
                                          <p:attrName>ppt_x</p:attrName>
                                        </p:attrNameLst>
                                      </p:cBhvr>
                                      <p:tavLst>
                                        <p:tav tm="0">
                                          <p:val>
                                            <p:strVal val="#ppt_x"/>
                                          </p:val>
                                        </p:tav>
                                        <p:tav tm="100000">
                                          <p:val>
                                            <p:strVal val="#ppt_x"/>
                                          </p:val>
                                        </p:tav>
                                      </p:tavLst>
                                    </p:anim>
                                    <p:anim calcmode="lin" valueType="num">
                                      <p:cBhvr additive="base">
                                        <p:cTn id="36" dur="500" fill="hold"/>
                                        <p:tgtEl>
                                          <p:spTgt spid="21508">
                                            <p:graphicEl>
                                              <a:dgm id="{3C5A6B0A-FF90-4224-A767-6DE8CB056259}"/>
                                            </p:graphic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21508">
                                            <p:graphicEl>
                                              <a:dgm id="{E8654FA6-2613-4F09-AB49-C9671C9825F9}"/>
                                            </p:graphicEl>
                                          </p:spTgt>
                                        </p:tgtEl>
                                        <p:attrNameLst>
                                          <p:attrName>style.visibility</p:attrName>
                                        </p:attrNameLst>
                                      </p:cBhvr>
                                      <p:to>
                                        <p:strVal val="visible"/>
                                      </p:to>
                                    </p:set>
                                    <p:anim calcmode="lin" valueType="num">
                                      <p:cBhvr additive="base">
                                        <p:cTn id="39" dur="500" fill="hold"/>
                                        <p:tgtEl>
                                          <p:spTgt spid="21508">
                                            <p:graphicEl>
                                              <a:dgm id="{E8654FA6-2613-4F09-AB49-C9671C9825F9}"/>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21508">
                                            <p:graphicEl>
                                              <a:dgm id="{E8654FA6-2613-4F09-AB49-C9671C9825F9}"/>
                                            </p:graphic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21508">
                                            <p:graphicEl>
                                              <a:dgm id="{89CC0958-6B2C-496E-A5C3-636602159A88}"/>
                                            </p:graphicEl>
                                          </p:spTgt>
                                        </p:tgtEl>
                                        <p:attrNameLst>
                                          <p:attrName>style.visibility</p:attrName>
                                        </p:attrNameLst>
                                      </p:cBhvr>
                                      <p:to>
                                        <p:strVal val="visible"/>
                                      </p:to>
                                    </p:set>
                                    <p:anim calcmode="lin" valueType="num">
                                      <p:cBhvr additive="base">
                                        <p:cTn id="43" dur="500" fill="hold"/>
                                        <p:tgtEl>
                                          <p:spTgt spid="21508">
                                            <p:graphicEl>
                                              <a:dgm id="{89CC0958-6B2C-496E-A5C3-636602159A88}"/>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21508">
                                            <p:graphicEl>
                                              <a:dgm id="{89CC0958-6B2C-496E-A5C3-636602159A88}"/>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1508"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57" name="Rectangle 7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Rectangle 7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Freeform: Shape 7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553" name="Title 1"/>
          <p:cNvSpPr>
            <a:spLocks noGrp="1"/>
          </p:cNvSpPr>
          <p:nvPr>
            <p:ph type="title"/>
          </p:nvPr>
        </p:nvSpPr>
        <p:spPr>
          <a:xfrm>
            <a:off x="804672" y="640080"/>
            <a:ext cx="3282696" cy="5257800"/>
          </a:xfrm>
        </p:spPr>
        <p:txBody>
          <a:bodyPr>
            <a:normAutofit/>
          </a:bodyPr>
          <a:lstStyle/>
          <a:p>
            <a:r>
              <a:rPr lang="en-US" dirty="0">
                <a:solidFill>
                  <a:schemeClr val="bg1"/>
                </a:solidFill>
              </a:rPr>
              <a:t>Are Morals and Ethics the Same?</a:t>
            </a:r>
          </a:p>
        </p:txBody>
      </p:sp>
      <p:sp>
        <p:nvSpPr>
          <p:cNvPr id="23554" name="Content Placeholder 2"/>
          <p:cNvSpPr>
            <a:spLocks noGrp="1"/>
          </p:cNvSpPr>
          <p:nvPr>
            <p:ph idx="1"/>
          </p:nvPr>
        </p:nvSpPr>
        <p:spPr>
          <a:xfrm>
            <a:off x="4780230" y="935474"/>
            <a:ext cx="6600855" cy="5257800"/>
          </a:xfrm>
        </p:spPr>
        <p:txBody>
          <a:bodyPr anchor="ctr">
            <a:normAutofit/>
          </a:bodyPr>
          <a:lstStyle/>
          <a:p>
            <a:pPr lvl="1"/>
            <a:r>
              <a:rPr lang="en-US" sz="3200" dirty="0"/>
              <a:t>Morals and morality describe specific, culturally transmitted </a:t>
            </a:r>
            <a:r>
              <a:rPr lang="en-US" sz="3200" b="1" dirty="0"/>
              <a:t>standards</a:t>
            </a:r>
            <a:r>
              <a:rPr lang="en-US" sz="3200" dirty="0"/>
              <a:t> of right and wrong.</a:t>
            </a:r>
          </a:p>
          <a:p>
            <a:pPr lvl="1"/>
            <a:r>
              <a:rPr lang="en-US" sz="3200" dirty="0"/>
              <a:t>Ethics refers to the systematic study of </a:t>
            </a:r>
            <a:r>
              <a:rPr lang="en-US" sz="3200" b="1" dirty="0"/>
              <a:t>general principles </a:t>
            </a:r>
            <a:r>
              <a:rPr lang="en-US" sz="3200" dirty="0"/>
              <a:t>of right and wrong </a:t>
            </a:r>
            <a:r>
              <a:rPr lang="en-US" sz="3200" dirty="0" err="1"/>
              <a:t>behaviour</a:t>
            </a:r>
            <a:r>
              <a:rPr lang="en-US" sz="3200" dirty="0"/>
              <a:t>.</a:t>
            </a:r>
          </a:p>
          <a:p>
            <a:pPr lvl="1"/>
            <a:r>
              <a:rPr lang="en-US" sz="3200" dirty="0"/>
              <a:t>Both ethics and morality involve decisions about right and wrong.</a:t>
            </a:r>
          </a:p>
          <a:p>
            <a:pPr marL="0" indent="0">
              <a:buNone/>
            </a:pPr>
            <a:endParaRPr lang="en-US" sz="2400" dirty="0"/>
          </a:p>
        </p:txBody>
      </p:sp>
      <p:sp>
        <p:nvSpPr>
          <p:cNvPr id="3" name="TextBox 2">
            <a:extLst>
              <a:ext uri="{FF2B5EF4-FFF2-40B4-BE49-F238E27FC236}">
                <a16:creationId xmlns:a16="http://schemas.microsoft.com/office/drawing/2014/main" id="{645404DF-4A79-0E3A-5B10-989F7F03FD25}"/>
              </a:ext>
            </a:extLst>
          </p:cNvPr>
          <p:cNvSpPr txBox="1"/>
          <p:nvPr/>
        </p:nvSpPr>
        <p:spPr>
          <a:xfrm>
            <a:off x="9793587" y="6008608"/>
            <a:ext cx="2048346" cy="369332"/>
          </a:xfrm>
          <a:prstGeom prst="rect">
            <a:avLst/>
          </a:prstGeom>
          <a:noFill/>
        </p:spPr>
        <p:txBody>
          <a:bodyPr wrap="square">
            <a:spAutoFit/>
          </a:bodyPr>
          <a:lstStyle/>
          <a:p>
            <a:r>
              <a:rPr lang="en-GB" dirty="0"/>
              <a:t>Johnson, (2007).</a:t>
            </a:r>
          </a:p>
        </p:txBody>
      </p:sp>
      <p:sp>
        <p:nvSpPr>
          <p:cNvPr id="2" name="Slide Number Placeholder 1">
            <a:extLst>
              <a:ext uri="{FF2B5EF4-FFF2-40B4-BE49-F238E27FC236}">
                <a16:creationId xmlns:a16="http://schemas.microsoft.com/office/drawing/2014/main" id="{D3A77DA7-E637-7BFF-C1FE-3CBEB767ADB7}"/>
              </a:ext>
            </a:extLst>
          </p:cNvPr>
          <p:cNvSpPr>
            <a:spLocks noGrp="1"/>
          </p:cNvSpPr>
          <p:nvPr>
            <p:ph type="sldNum" sz="quarter" idx="12"/>
          </p:nvPr>
        </p:nvSpPr>
        <p:spPr/>
        <p:txBody>
          <a:bodyPr/>
          <a:lstStyle/>
          <a:p>
            <a:fld id="{66E259BC-EF48-4133-9E75-2B0F631B150D}" type="slidenum">
              <a:rPr lang="en-GB" smtClean="0"/>
              <a:t>5</a:t>
            </a:fld>
            <a:endParaRPr lang="en-GB"/>
          </a:p>
        </p:txBody>
      </p:sp>
    </p:spTree>
    <p:extLst>
      <p:ext uri="{BB962C8B-B14F-4D97-AF65-F5344CB8AC3E}">
        <p14:creationId xmlns:p14="http://schemas.microsoft.com/office/powerpoint/2010/main" val="4180143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3554">
                                            <p:txEl>
                                              <p:pRg st="0" end="0"/>
                                            </p:txEl>
                                          </p:spTgt>
                                        </p:tgtEl>
                                        <p:attrNameLst>
                                          <p:attrName>style.visibility</p:attrName>
                                        </p:attrNameLst>
                                      </p:cBhvr>
                                      <p:to>
                                        <p:strVal val="visible"/>
                                      </p:to>
                                    </p:set>
                                    <p:anim calcmode="lin" valueType="num">
                                      <p:cBhvr additive="base">
                                        <p:cTn id="7" dur="500" fill="hold"/>
                                        <p:tgtEl>
                                          <p:spTgt spid="2355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3554">
                                            <p:txEl>
                                              <p:pRg st="1" end="1"/>
                                            </p:txEl>
                                          </p:spTgt>
                                        </p:tgtEl>
                                        <p:attrNameLst>
                                          <p:attrName>style.visibility</p:attrName>
                                        </p:attrNameLst>
                                      </p:cBhvr>
                                      <p:to>
                                        <p:strVal val="visible"/>
                                      </p:to>
                                    </p:set>
                                    <p:anim calcmode="lin" valueType="num">
                                      <p:cBhvr additive="base">
                                        <p:cTn id="13" dur="500" fill="hold"/>
                                        <p:tgtEl>
                                          <p:spTgt spid="2355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3554">
                                            <p:txEl>
                                              <p:pRg st="2" end="2"/>
                                            </p:txEl>
                                          </p:spTgt>
                                        </p:tgtEl>
                                        <p:attrNameLst>
                                          <p:attrName>style.visibility</p:attrName>
                                        </p:attrNameLst>
                                      </p:cBhvr>
                                      <p:to>
                                        <p:strVal val="visible"/>
                                      </p:to>
                                    </p:set>
                                    <p:anim calcmode="lin" valueType="num">
                                      <p:cBhvr additive="base">
                                        <p:cTn id="19" dur="500" fill="hold"/>
                                        <p:tgtEl>
                                          <p:spTgt spid="2355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37737E-CE2E-E042-B6F1-4D003D35A2F4}"/>
              </a:ext>
            </a:extLst>
          </p:cNvPr>
          <p:cNvSpPr>
            <a:spLocks noGrp="1"/>
          </p:cNvSpPr>
          <p:nvPr>
            <p:ph type="title"/>
          </p:nvPr>
        </p:nvSpPr>
        <p:spPr>
          <a:xfrm>
            <a:off x="838200" y="557189"/>
            <a:ext cx="3374136" cy="5567891"/>
          </a:xfrm>
        </p:spPr>
        <p:txBody>
          <a:bodyPr>
            <a:normAutofit/>
          </a:bodyPr>
          <a:lstStyle/>
          <a:p>
            <a:r>
              <a:rPr lang="en-US" sz="6000" dirty="0">
                <a:solidFill>
                  <a:schemeClr val="bg1"/>
                </a:solidFill>
              </a:rPr>
              <a:t>Morals and Ethics</a:t>
            </a:r>
          </a:p>
        </p:txBody>
      </p:sp>
      <p:graphicFrame>
        <p:nvGraphicFramePr>
          <p:cNvPr id="5" name="Content Placeholder 2">
            <a:extLst>
              <a:ext uri="{FF2B5EF4-FFF2-40B4-BE49-F238E27FC236}">
                <a16:creationId xmlns:a16="http://schemas.microsoft.com/office/drawing/2014/main" id="{E850DAE2-736F-40CE-8CCB-134A646743F5}"/>
              </a:ext>
            </a:extLst>
          </p:cNvPr>
          <p:cNvGraphicFramePr>
            <a:graphicFrameLocks noGrp="1"/>
          </p:cNvGraphicFramePr>
          <p:nvPr>
            <p:ph idx="1"/>
            <p:extLst>
              <p:ext uri="{D42A27DB-BD31-4B8C-83A1-F6EECF244321}">
                <p14:modId xmlns:p14="http://schemas.microsoft.com/office/powerpoint/2010/main" val="75547153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19CBD6B2-9644-75B6-9676-DB6B9F37072E}"/>
              </a:ext>
            </a:extLst>
          </p:cNvPr>
          <p:cNvSpPr>
            <a:spLocks noGrp="1"/>
          </p:cNvSpPr>
          <p:nvPr>
            <p:ph type="sldNum" sz="quarter" idx="12"/>
          </p:nvPr>
        </p:nvSpPr>
        <p:spPr/>
        <p:txBody>
          <a:bodyPr/>
          <a:lstStyle/>
          <a:p>
            <a:fld id="{66E259BC-EF48-4133-9E75-2B0F631B150D}" type="slidenum">
              <a:rPr lang="en-GB" smtClean="0"/>
              <a:t>6</a:t>
            </a:fld>
            <a:endParaRPr lang="en-GB"/>
          </a:p>
        </p:txBody>
      </p:sp>
    </p:spTree>
    <p:extLst>
      <p:ext uri="{BB962C8B-B14F-4D97-AF65-F5344CB8AC3E}">
        <p14:creationId xmlns:p14="http://schemas.microsoft.com/office/powerpoint/2010/main" val="761603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23D39BFF-F120-410B-838A-67F58D603211}"/>
                                            </p:graphicEl>
                                          </p:spTgt>
                                        </p:tgtEl>
                                        <p:attrNameLst>
                                          <p:attrName>style.visibility</p:attrName>
                                        </p:attrNameLst>
                                      </p:cBhvr>
                                      <p:to>
                                        <p:strVal val="visible"/>
                                      </p:to>
                                    </p:set>
                                    <p:anim calcmode="lin" valueType="num">
                                      <p:cBhvr additive="base">
                                        <p:cTn id="7" dur="500" fill="hold"/>
                                        <p:tgtEl>
                                          <p:spTgt spid="5">
                                            <p:graphicEl>
                                              <a:dgm id="{23D39BFF-F120-410B-838A-67F58D603211}"/>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23D39BFF-F120-410B-838A-67F58D603211}"/>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EAB94500-C659-406A-938E-0F71D4631D81}"/>
                                            </p:graphicEl>
                                          </p:spTgt>
                                        </p:tgtEl>
                                        <p:attrNameLst>
                                          <p:attrName>style.visibility</p:attrName>
                                        </p:attrNameLst>
                                      </p:cBhvr>
                                      <p:to>
                                        <p:strVal val="visible"/>
                                      </p:to>
                                    </p:set>
                                    <p:anim calcmode="lin" valueType="num">
                                      <p:cBhvr additive="base">
                                        <p:cTn id="11" dur="500" fill="hold"/>
                                        <p:tgtEl>
                                          <p:spTgt spid="5">
                                            <p:graphicEl>
                                              <a:dgm id="{EAB94500-C659-406A-938E-0F71D4631D81}"/>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EAB94500-C659-406A-938E-0F71D4631D81}"/>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graphicEl>
                                              <a:dgm id="{DB774857-670E-46A0-AD9A-71D27B0DFB34}"/>
                                            </p:graphicEl>
                                          </p:spTgt>
                                        </p:tgtEl>
                                        <p:attrNameLst>
                                          <p:attrName>style.visibility</p:attrName>
                                        </p:attrNameLst>
                                      </p:cBhvr>
                                      <p:to>
                                        <p:strVal val="visible"/>
                                      </p:to>
                                    </p:set>
                                    <p:anim calcmode="lin" valueType="num">
                                      <p:cBhvr additive="base">
                                        <p:cTn id="17" dur="500" fill="hold"/>
                                        <p:tgtEl>
                                          <p:spTgt spid="5">
                                            <p:graphicEl>
                                              <a:dgm id="{DB774857-670E-46A0-AD9A-71D27B0DFB34}"/>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DB774857-670E-46A0-AD9A-71D27B0DFB34}"/>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graphicEl>
                                              <a:dgm id="{1F8DE027-BDEB-4A7E-BF2E-14181FB247D4}"/>
                                            </p:graphicEl>
                                          </p:spTgt>
                                        </p:tgtEl>
                                        <p:attrNameLst>
                                          <p:attrName>style.visibility</p:attrName>
                                        </p:attrNameLst>
                                      </p:cBhvr>
                                      <p:to>
                                        <p:strVal val="visible"/>
                                      </p:to>
                                    </p:set>
                                    <p:anim calcmode="lin" valueType="num">
                                      <p:cBhvr additive="base">
                                        <p:cTn id="21" dur="500" fill="hold"/>
                                        <p:tgtEl>
                                          <p:spTgt spid="5">
                                            <p:graphicEl>
                                              <a:dgm id="{1F8DE027-BDEB-4A7E-BF2E-14181FB247D4}"/>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1F8DE027-BDEB-4A7E-BF2E-14181FB247D4}"/>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54B261-A1AD-D54D-8EDC-C2B71A163F72}"/>
              </a:ext>
            </a:extLst>
          </p:cNvPr>
          <p:cNvSpPr>
            <a:spLocks noGrp="1"/>
          </p:cNvSpPr>
          <p:nvPr>
            <p:ph type="title"/>
          </p:nvPr>
        </p:nvSpPr>
        <p:spPr>
          <a:xfrm>
            <a:off x="635000" y="640823"/>
            <a:ext cx="3418659" cy="5583148"/>
          </a:xfrm>
        </p:spPr>
        <p:txBody>
          <a:bodyPr anchor="ctr">
            <a:normAutofit/>
          </a:bodyPr>
          <a:lstStyle/>
          <a:p>
            <a:r>
              <a:rPr lang="en-US" sz="5400" dirty="0"/>
              <a:t>Morals and Ethics</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FFD81F9-A5AB-4676-862A-D6DB05806A13}"/>
              </a:ext>
            </a:extLst>
          </p:cNvPr>
          <p:cNvGraphicFramePr>
            <a:graphicFrameLocks noGrp="1"/>
          </p:cNvGraphicFramePr>
          <p:nvPr>
            <p:ph idx="1"/>
            <p:extLst>
              <p:ext uri="{D42A27DB-BD31-4B8C-83A1-F6EECF244321}">
                <p14:modId xmlns:p14="http://schemas.microsoft.com/office/powerpoint/2010/main" val="301318743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2D595679-1912-8F66-47BA-01D9348DEAF1}"/>
              </a:ext>
            </a:extLst>
          </p:cNvPr>
          <p:cNvSpPr>
            <a:spLocks noGrp="1"/>
          </p:cNvSpPr>
          <p:nvPr>
            <p:ph type="sldNum" sz="quarter" idx="12"/>
          </p:nvPr>
        </p:nvSpPr>
        <p:spPr/>
        <p:txBody>
          <a:bodyPr/>
          <a:lstStyle/>
          <a:p>
            <a:fld id="{66E259BC-EF48-4133-9E75-2B0F631B150D}" type="slidenum">
              <a:rPr lang="en-GB" smtClean="0"/>
              <a:t>7</a:t>
            </a:fld>
            <a:endParaRPr lang="en-GB"/>
          </a:p>
        </p:txBody>
      </p:sp>
    </p:spTree>
    <p:extLst>
      <p:ext uri="{BB962C8B-B14F-4D97-AF65-F5344CB8AC3E}">
        <p14:creationId xmlns:p14="http://schemas.microsoft.com/office/powerpoint/2010/main" val="2526952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1A5994E9-9C48-4012-9F9B-83BAF3845E0B}"/>
                                            </p:graphicEl>
                                          </p:spTgt>
                                        </p:tgtEl>
                                        <p:attrNameLst>
                                          <p:attrName>style.visibility</p:attrName>
                                        </p:attrNameLst>
                                      </p:cBhvr>
                                      <p:to>
                                        <p:strVal val="visible"/>
                                      </p:to>
                                    </p:set>
                                    <p:anim calcmode="lin" valueType="num">
                                      <p:cBhvr additive="base">
                                        <p:cTn id="7" dur="500" fill="hold"/>
                                        <p:tgtEl>
                                          <p:spTgt spid="5">
                                            <p:graphicEl>
                                              <a:dgm id="{1A5994E9-9C48-4012-9F9B-83BAF3845E0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1A5994E9-9C48-4012-9F9B-83BAF3845E0B}"/>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C4419B26-455C-460E-B296-D9941D644D82}"/>
                                            </p:graphicEl>
                                          </p:spTgt>
                                        </p:tgtEl>
                                        <p:attrNameLst>
                                          <p:attrName>style.visibility</p:attrName>
                                        </p:attrNameLst>
                                      </p:cBhvr>
                                      <p:to>
                                        <p:strVal val="visible"/>
                                      </p:to>
                                    </p:set>
                                    <p:anim calcmode="lin" valueType="num">
                                      <p:cBhvr additive="base">
                                        <p:cTn id="11" dur="500" fill="hold"/>
                                        <p:tgtEl>
                                          <p:spTgt spid="5">
                                            <p:graphicEl>
                                              <a:dgm id="{C4419B26-455C-460E-B296-D9941D644D82}"/>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C4419B26-455C-460E-B296-D9941D644D82}"/>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graphicEl>
                                              <a:dgm id="{E00682A2-5C06-46F1-9EDC-58AEFCFC50F4}"/>
                                            </p:graphicEl>
                                          </p:spTgt>
                                        </p:tgtEl>
                                        <p:attrNameLst>
                                          <p:attrName>style.visibility</p:attrName>
                                        </p:attrNameLst>
                                      </p:cBhvr>
                                      <p:to>
                                        <p:strVal val="visible"/>
                                      </p:to>
                                    </p:set>
                                    <p:anim calcmode="lin" valueType="num">
                                      <p:cBhvr additive="base">
                                        <p:cTn id="17" dur="500" fill="hold"/>
                                        <p:tgtEl>
                                          <p:spTgt spid="5">
                                            <p:graphicEl>
                                              <a:dgm id="{E00682A2-5C06-46F1-9EDC-58AEFCFC50F4}"/>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E00682A2-5C06-46F1-9EDC-58AEFCFC50F4}"/>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graphicEl>
                                              <a:dgm id="{A2CE5612-520E-4384-A270-D01458A9D460}"/>
                                            </p:graphicEl>
                                          </p:spTgt>
                                        </p:tgtEl>
                                        <p:attrNameLst>
                                          <p:attrName>style.visibility</p:attrName>
                                        </p:attrNameLst>
                                      </p:cBhvr>
                                      <p:to>
                                        <p:strVal val="visible"/>
                                      </p:to>
                                    </p:set>
                                    <p:anim calcmode="lin" valueType="num">
                                      <p:cBhvr additive="base">
                                        <p:cTn id="21" dur="500" fill="hold"/>
                                        <p:tgtEl>
                                          <p:spTgt spid="5">
                                            <p:graphicEl>
                                              <a:dgm id="{A2CE5612-520E-4384-A270-D01458A9D460}"/>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A2CE5612-520E-4384-A270-D01458A9D460}"/>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B66857-B455-C242-88A1-2A93FFF95DEF}"/>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dirty="0">
                <a:solidFill>
                  <a:srgbClr val="FFFFFF"/>
                </a:solidFill>
                <a:latin typeface="+mj-lt"/>
                <a:ea typeface="+mj-ea"/>
                <a:cs typeface="+mj-cs"/>
              </a:rPr>
              <a:t>Ethics, Morality and Law</a:t>
            </a:r>
          </a:p>
        </p:txBody>
      </p:sp>
      <p:graphicFrame>
        <p:nvGraphicFramePr>
          <p:cNvPr id="3" name="Diagram 2">
            <a:extLst>
              <a:ext uri="{FF2B5EF4-FFF2-40B4-BE49-F238E27FC236}">
                <a16:creationId xmlns:a16="http://schemas.microsoft.com/office/drawing/2014/main" id="{7AF1F422-0454-2D15-08A7-9AE51FF2B15D}"/>
              </a:ext>
            </a:extLst>
          </p:cNvPr>
          <p:cNvGraphicFramePr/>
          <p:nvPr>
            <p:extLst>
              <p:ext uri="{D42A27DB-BD31-4B8C-83A1-F6EECF244321}">
                <p14:modId xmlns:p14="http://schemas.microsoft.com/office/powerpoint/2010/main" val="1899045791"/>
              </p:ext>
            </p:extLst>
          </p:nvPr>
        </p:nvGraphicFramePr>
        <p:xfrm>
          <a:off x="3908427" y="514879"/>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Oval 3">
            <a:extLst>
              <a:ext uri="{FF2B5EF4-FFF2-40B4-BE49-F238E27FC236}">
                <a16:creationId xmlns:a16="http://schemas.microsoft.com/office/drawing/2014/main" id="{A7C29A45-7B14-5929-5F36-8148B4E7B7BD}"/>
              </a:ext>
            </a:extLst>
          </p:cNvPr>
          <p:cNvSpPr/>
          <p:nvPr/>
        </p:nvSpPr>
        <p:spPr>
          <a:xfrm>
            <a:off x="7834668" y="3429000"/>
            <a:ext cx="280657" cy="264814"/>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lide Number Placeholder 4">
            <a:extLst>
              <a:ext uri="{FF2B5EF4-FFF2-40B4-BE49-F238E27FC236}">
                <a16:creationId xmlns:a16="http://schemas.microsoft.com/office/drawing/2014/main" id="{D7365B42-4B7E-B4C8-AB72-A89E4520F550}"/>
              </a:ext>
            </a:extLst>
          </p:cNvPr>
          <p:cNvSpPr>
            <a:spLocks noGrp="1"/>
          </p:cNvSpPr>
          <p:nvPr>
            <p:ph type="sldNum" sz="quarter" idx="12"/>
          </p:nvPr>
        </p:nvSpPr>
        <p:spPr/>
        <p:txBody>
          <a:bodyPr/>
          <a:lstStyle/>
          <a:p>
            <a:fld id="{66E259BC-EF48-4133-9E75-2B0F631B150D}" type="slidenum">
              <a:rPr lang="en-GB" smtClean="0"/>
              <a:t>8</a:t>
            </a:fld>
            <a:endParaRPr lang="en-GB"/>
          </a:p>
        </p:txBody>
      </p:sp>
    </p:spTree>
    <p:extLst>
      <p:ext uri="{BB962C8B-B14F-4D97-AF65-F5344CB8AC3E}">
        <p14:creationId xmlns:p14="http://schemas.microsoft.com/office/powerpoint/2010/main" val="4061027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graphicEl>
                                              <a:dgm id="{AE513DE0-B3E6-4DE5-BBB7-18BF1AB6E7D2}"/>
                                            </p:graphicEl>
                                          </p:spTgt>
                                        </p:tgtEl>
                                        <p:attrNameLst>
                                          <p:attrName>style.visibility</p:attrName>
                                        </p:attrNameLst>
                                      </p:cBhvr>
                                      <p:to>
                                        <p:strVal val="visible"/>
                                      </p:to>
                                    </p:set>
                                    <p:anim calcmode="lin" valueType="num">
                                      <p:cBhvr additive="base">
                                        <p:cTn id="7" dur="500" fill="hold"/>
                                        <p:tgtEl>
                                          <p:spTgt spid="3">
                                            <p:graphicEl>
                                              <a:dgm id="{AE513DE0-B3E6-4DE5-BBB7-18BF1AB6E7D2}"/>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graphicEl>
                                              <a:dgm id="{AE513DE0-B3E6-4DE5-BBB7-18BF1AB6E7D2}"/>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graphicEl>
                                              <a:dgm id="{EA9952C2-BA84-460B-ACA6-614DF8629EEB}"/>
                                            </p:graphicEl>
                                          </p:spTgt>
                                        </p:tgtEl>
                                        <p:attrNameLst>
                                          <p:attrName>style.visibility</p:attrName>
                                        </p:attrNameLst>
                                      </p:cBhvr>
                                      <p:to>
                                        <p:strVal val="visible"/>
                                      </p:to>
                                    </p:set>
                                    <p:anim calcmode="lin" valueType="num">
                                      <p:cBhvr additive="base">
                                        <p:cTn id="13" dur="500" fill="hold"/>
                                        <p:tgtEl>
                                          <p:spTgt spid="3">
                                            <p:graphicEl>
                                              <a:dgm id="{EA9952C2-BA84-460B-ACA6-614DF8629EEB}"/>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graphicEl>
                                              <a:dgm id="{EA9952C2-BA84-460B-ACA6-614DF8629EEB}"/>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graphicEl>
                                              <a:dgm id="{F7C22123-A0A2-43B1-8456-62FA989295B3}"/>
                                            </p:graphicEl>
                                          </p:spTgt>
                                        </p:tgtEl>
                                        <p:attrNameLst>
                                          <p:attrName>style.visibility</p:attrName>
                                        </p:attrNameLst>
                                      </p:cBhvr>
                                      <p:to>
                                        <p:strVal val="visible"/>
                                      </p:to>
                                    </p:set>
                                    <p:anim calcmode="lin" valueType="num">
                                      <p:cBhvr additive="base">
                                        <p:cTn id="19" dur="500" fill="hold"/>
                                        <p:tgtEl>
                                          <p:spTgt spid="3">
                                            <p:graphicEl>
                                              <a:dgm id="{F7C22123-A0A2-43B1-8456-62FA989295B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graphicEl>
                                              <a:dgm id="{F7C22123-A0A2-43B1-8456-62FA989295B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3"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1+#ppt_w/2"/>
                                          </p:val>
                                        </p:tav>
                                        <p:tav tm="100000">
                                          <p:val>
                                            <p:strVal val="#ppt_x"/>
                                          </p:val>
                                        </p:tav>
                                      </p:tavLst>
                                    </p:anim>
                                    <p:anim calcmode="lin" valueType="num">
                                      <p:cBhvr additive="base">
                                        <p:cTn id="26" dur="500" fill="hold"/>
                                        <p:tgtEl>
                                          <p:spTgt spid="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6459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46337"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765556B-B729-424A-9BEF-FE008D73C65D}"/>
              </a:ext>
            </a:extLst>
          </p:cNvPr>
          <p:cNvSpPr>
            <a:spLocks noGrp="1"/>
          </p:cNvSpPr>
          <p:nvPr>
            <p:ph type="title"/>
          </p:nvPr>
        </p:nvSpPr>
        <p:spPr>
          <a:xfrm>
            <a:off x="804672" y="151375"/>
            <a:ext cx="5157216" cy="1344975"/>
          </a:xfrm>
        </p:spPr>
        <p:txBody>
          <a:bodyPr>
            <a:normAutofit/>
          </a:bodyPr>
          <a:lstStyle/>
          <a:p>
            <a:r>
              <a:rPr lang="en-US" sz="5400" dirty="0"/>
              <a:t>Right and Wrong</a:t>
            </a:r>
          </a:p>
        </p:txBody>
      </p:sp>
      <p:sp>
        <p:nvSpPr>
          <p:cNvPr id="3" name="Content Placeholder 2">
            <a:extLst>
              <a:ext uri="{FF2B5EF4-FFF2-40B4-BE49-F238E27FC236}">
                <a16:creationId xmlns:a16="http://schemas.microsoft.com/office/drawing/2014/main" id="{1D6B55AE-02FB-B04A-9B9B-D801DC8037FC}"/>
              </a:ext>
            </a:extLst>
          </p:cNvPr>
          <p:cNvSpPr>
            <a:spLocks noGrp="1"/>
          </p:cNvSpPr>
          <p:nvPr>
            <p:ph idx="1"/>
          </p:nvPr>
        </p:nvSpPr>
        <p:spPr>
          <a:xfrm>
            <a:off x="804672" y="1518982"/>
            <a:ext cx="5291328" cy="4736963"/>
          </a:xfrm>
        </p:spPr>
        <p:txBody>
          <a:bodyPr>
            <a:normAutofit/>
          </a:bodyPr>
          <a:lstStyle/>
          <a:p>
            <a:r>
              <a:rPr lang="en-GB" sz="2400" dirty="0"/>
              <a:t>We have morals as individuals which govern and steer our private and personal and guide our interactions with others </a:t>
            </a:r>
          </a:p>
          <a:p>
            <a:r>
              <a:rPr lang="en-GB" sz="2400" dirty="0"/>
              <a:t>We have Ethical principles and standards which govern professional interactions, and the frameworks within which organised activities have meaning and make sense e.g., Accountancy as a profession, organised religions. </a:t>
            </a:r>
          </a:p>
          <a:p>
            <a:r>
              <a:rPr lang="en-GB" sz="2400" dirty="0"/>
              <a:t>Countries have laws, formal rules, enforceable standards of behaviour.</a:t>
            </a:r>
            <a:endParaRPr lang="en-US" sz="2400" dirty="0"/>
          </a:p>
        </p:txBody>
      </p:sp>
      <p:pic>
        <p:nvPicPr>
          <p:cNvPr id="7" name="Graphic 6" descr="Chat">
            <a:extLst>
              <a:ext uri="{FF2B5EF4-FFF2-40B4-BE49-F238E27FC236}">
                <a16:creationId xmlns:a16="http://schemas.microsoft.com/office/drawing/2014/main" id="{1C12863A-7D38-4B83-B7DB-E26E6D117F7A}"/>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59053" y="-302798"/>
            <a:ext cx="4736963" cy="4736963"/>
          </a:xfrm>
          <a:prstGeom prst="rect">
            <a:avLst/>
          </a:prstGeom>
        </p:spPr>
      </p:pic>
      <p:sp>
        <p:nvSpPr>
          <p:cNvPr id="4" name="TextBox 3">
            <a:extLst>
              <a:ext uri="{FF2B5EF4-FFF2-40B4-BE49-F238E27FC236}">
                <a16:creationId xmlns:a16="http://schemas.microsoft.com/office/drawing/2014/main" id="{E7D47735-8418-7B30-351D-711DDAE28CE4}"/>
              </a:ext>
            </a:extLst>
          </p:cNvPr>
          <p:cNvSpPr txBox="1"/>
          <p:nvPr/>
        </p:nvSpPr>
        <p:spPr>
          <a:xfrm>
            <a:off x="6871580" y="4195265"/>
            <a:ext cx="4979406" cy="1754326"/>
          </a:xfrm>
          <a:prstGeom prst="rect">
            <a:avLst/>
          </a:prstGeom>
          <a:solidFill>
            <a:srgbClr val="FFFF00"/>
          </a:solidFill>
          <a:ln w="38100">
            <a:solidFill>
              <a:schemeClr val="bg1"/>
            </a:solidFill>
          </a:ln>
        </p:spPr>
        <p:txBody>
          <a:bodyPr wrap="square" rtlCol="0">
            <a:spAutoFit/>
          </a:bodyPr>
          <a:lstStyle/>
          <a:p>
            <a:r>
              <a:rPr lang="en-GB" dirty="0">
                <a:solidFill>
                  <a:schemeClr val="bg1"/>
                </a:solidFill>
              </a:rPr>
              <a:t>Ethics, in business and other contexts, is not a matter of ‘either/or’ debate.</a:t>
            </a:r>
          </a:p>
          <a:p>
            <a:r>
              <a:rPr lang="en-GB" dirty="0">
                <a:solidFill>
                  <a:schemeClr val="bg1"/>
                </a:solidFill>
              </a:rPr>
              <a:t>In maths we might have such clarity 2+2 =?</a:t>
            </a:r>
          </a:p>
          <a:p>
            <a:r>
              <a:rPr lang="en-GB" dirty="0">
                <a:solidFill>
                  <a:schemeClr val="bg1"/>
                </a:solidFill>
              </a:rPr>
              <a:t>In ethics debate often reigns</a:t>
            </a:r>
          </a:p>
          <a:p>
            <a:r>
              <a:rPr lang="en-GB" dirty="0">
                <a:solidFill>
                  <a:schemeClr val="bg1"/>
                </a:solidFill>
              </a:rPr>
              <a:t>We all see the world though our own eyes</a:t>
            </a:r>
          </a:p>
          <a:p>
            <a:r>
              <a:rPr lang="en-GB" dirty="0">
                <a:solidFill>
                  <a:schemeClr val="bg1"/>
                </a:solidFill>
              </a:rPr>
              <a:t>Often our perceptions are very different</a:t>
            </a:r>
          </a:p>
        </p:txBody>
      </p:sp>
      <p:sp>
        <p:nvSpPr>
          <p:cNvPr id="5" name="Slide Number Placeholder 4">
            <a:extLst>
              <a:ext uri="{FF2B5EF4-FFF2-40B4-BE49-F238E27FC236}">
                <a16:creationId xmlns:a16="http://schemas.microsoft.com/office/drawing/2014/main" id="{36A40096-E3FA-2D74-1EA8-FE304BBF9EEA}"/>
              </a:ext>
            </a:extLst>
          </p:cNvPr>
          <p:cNvSpPr>
            <a:spLocks noGrp="1"/>
          </p:cNvSpPr>
          <p:nvPr>
            <p:ph type="sldNum" sz="quarter" idx="12"/>
          </p:nvPr>
        </p:nvSpPr>
        <p:spPr/>
        <p:txBody>
          <a:bodyPr/>
          <a:lstStyle/>
          <a:p>
            <a:fld id="{66E259BC-EF48-4133-9E75-2B0F631B150D}" type="slidenum">
              <a:rPr lang="en-GB" smtClean="0"/>
              <a:t>9</a:t>
            </a:fld>
            <a:endParaRPr lang="en-GB"/>
          </a:p>
        </p:txBody>
      </p:sp>
    </p:spTree>
    <p:extLst>
      <p:ext uri="{BB962C8B-B14F-4D97-AF65-F5344CB8AC3E}">
        <p14:creationId xmlns:p14="http://schemas.microsoft.com/office/powerpoint/2010/main" val="218487142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circle(in)">
                                      <p:cBhvr>
                                        <p:cTn id="2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tatue on a beach&#10;&#10;Description automatically generated">
            <a:extLst>
              <a:ext uri="{FF2B5EF4-FFF2-40B4-BE49-F238E27FC236}">
                <a16:creationId xmlns:a16="http://schemas.microsoft.com/office/drawing/2014/main" id="{5F922E76-2AA5-4BC0-8929-6D4F8B6483C5}"/>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19966" r="10107"/>
          <a:stretch/>
        </p:blipFill>
        <p:spPr>
          <a:xfrm>
            <a:off x="5797543" y="10"/>
            <a:ext cx="6394152" cy="6857990"/>
          </a:xfrm>
          <a:prstGeom prst="rect">
            <a:avLst/>
          </a:prstGeom>
        </p:spPr>
      </p:pic>
      <p:sp>
        <p:nvSpPr>
          <p:cNvPr id="2" name="Title 1">
            <a:extLst>
              <a:ext uri="{FF2B5EF4-FFF2-40B4-BE49-F238E27FC236}">
                <a16:creationId xmlns:a16="http://schemas.microsoft.com/office/drawing/2014/main" id="{5346EC87-CC76-4EB1-B448-ACF61024BDB2}"/>
              </a:ext>
            </a:extLst>
          </p:cNvPr>
          <p:cNvSpPr>
            <a:spLocks noGrp="1"/>
          </p:cNvSpPr>
          <p:nvPr>
            <p:ph type="title"/>
          </p:nvPr>
        </p:nvSpPr>
        <p:spPr>
          <a:xfrm>
            <a:off x="756580" y="282397"/>
            <a:ext cx="4803636" cy="1311664"/>
          </a:xfrm>
        </p:spPr>
        <p:txBody>
          <a:bodyPr>
            <a:normAutofit/>
          </a:bodyPr>
          <a:lstStyle/>
          <a:p>
            <a:r>
              <a:rPr lang="en-GB" dirty="0">
                <a:solidFill>
                  <a:srgbClr val="000000"/>
                </a:solidFill>
              </a:rPr>
              <a:t>A Sensitive Area</a:t>
            </a:r>
          </a:p>
        </p:txBody>
      </p:sp>
      <p:sp>
        <p:nvSpPr>
          <p:cNvPr id="3" name="Content Placeholder 2">
            <a:extLst>
              <a:ext uri="{FF2B5EF4-FFF2-40B4-BE49-F238E27FC236}">
                <a16:creationId xmlns:a16="http://schemas.microsoft.com/office/drawing/2014/main" id="{80D0683E-FE40-4B73-8891-1C68883F3E2D}"/>
              </a:ext>
            </a:extLst>
          </p:cNvPr>
          <p:cNvSpPr>
            <a:spLocks noGrp="1"/>
          </p:cNvSpPr>
          <p:nvPr>
            <p:ph idx="1"/>
          </p:nvPr>
        </p:nvSpPr>
        <p:spPr>
          <a:xfrm>
            <a:off x="443621" y="1594061"/>
            <a:ext cx="5287224" cy="4679990"/>
          </a:xfrm>
        </p:spPr>
        <p:txBody>
          <a:bodyPr anchor="ctr">
            <a:normAutofit/>
          </a:bodyPr>
          <a:lstStyle/>
          <a:p>
            <a:r>
              <a:rPr lang="en-GB" sz="2400" dirty="0">
                <a:solidFill>
                  <a:srgbClr val="000000"/>
                </a:solidFill>
              </a:rPr>
              <a:t>Ethical issues at work can be a cause for alarm </a:t>
            </a:r>
          </a:p>
          <a:p>
            <a:r>
              <a:rPr lang="en-GB" sz="2400" dirty="0">
                <a:solidFill>
                  <a:srgbClr val="000000"/>
                </a:solidFill>
              </a:rPr>
              <a:t>A fundamental aspect of human life</a:t>
            </a:r>
          </a:p>
          <a:p>
            <a:r>
              <a:rPr lang="en-GB" sz="2400" dirty="0">
                <a:solidFill>
                  <a:srgbClr val="000000"/>
                </a:solidFill>
              </a:rPr>
              <a:t>Ethics test our moral identity, which makes us emotional, less effective, maybe vulnerable etc.</a:t>
            </a:r>
          </a:p>
          <a:p>
            <a:r>
              <a:rPr lang="en-GB" sz="2400" dirty="0">
                <a:solidFill>
                  <a:srgbClr val="000000"/>
                </a:solidFill>
              </a:rPr>
              <a:t>It is vital to recognise an ethical situation and learn how to discuss concerns.</a:t>
            </a:r>
          </a:p>
          <a:p>
            <a:r>
              <a:rPr lang="en-GB" sz="2400" dirty="0">
                <a:solidFill>
                  <a:srgbClr val="000000"/>
                </a:solidFill>
              </a:rPr>
              <a:t>Effective and sensitive communication.</a:t>
            </a:r>
          </a:p>
          <a:p>
            <a:r>
              <a:rPr lang="en-GB" sz="2400" dirty="0">
                <a:solidFill>
                  <a:srgbClr val="000000"/>
                </a:solidFill>
              </a:rPr>
              <a:t>Open, safe environment.</a:t>
            </a:r>
          </a:p>
          <a:p>
            <a:pPr marL="0" indent="0">
              <a:buNone/>
            </a:pPr>
            <a:endParaRPr lang="en-GB" sz="2000" dirty="0">
              <a:solidFill>
                <a:srgbClr val="000000"/>
              </a:solidFill>
            </a:endParaRPr>
          </a:p>
        </p:txBody>
      </p:sp>
      <p:sp>
        <p:nvSpPr>
          <p:cNvPr id="4" name="Slide Number Placeholder 3">
            <a:extLst>
              <a:ext uri="{FF2B5EF4-FFF2-40B4-BE49-F238E27FC236}">
                <a16:creationId xmlns:a16="http://schemas.microsoft.com/office/drawing/2014/main" id="{D78C6401-FE58-234E-3487-9887015D4255}"/>
              </a:ext>
            </a:extLst>
          </p:cNvPr>
          <p:cNvSpPr>
            <a:spLocks noGrp="1"/>
          </p:cNvSpPr>
          <p:nvPr>
            <p:ph type="sldNum" sz="quarter" idx="12"/>
          </p:nvPr>
        </p:nvSpPr>
        <p:spPr/>
        <p:txBody>
          <a:bodyPr/>
          <a:lstStyle/>
          <a:p>
            <a:fld id="{66E259BC-EF48-4133-9E75-2B0F631B150D}" type="slidenum">
              <a:rPr lang="en-GB" smtClean="0"/>
              <a:t>10</a:t>
            </a:fld>
            <a:endParaRPr lang="en-GB"/>
          </a:p>
        </p:txBody>
      </p:sp>
    </p:spTree>
    <p:extLst>
      <p:ext uri="{BB962C8B-B14F-4D97-AF65-F5344CB8AC3E}">
        <p14:creationId xmlns:p14="http://schemas.microsoft.com/office/powerpoint/2010/main" val="2129551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425B2BF-23A4-43A1-8A6F-AE719013C131}"/>
              </a:ext>
            </a:extLst>
          </p:cNvPr>
          <p:cNvPicPr>
            <a:picLocks noChangeAspect="1"/>
          </p:cNvPicPr>
          <p:nvPr/>
        </p:nvPicPr>
        <p:blipFill rotWithShape="1">
          <a:blip r:embed="rId2">
            <a:duotone>
              <a:prstClr val="black"/>
              <a:schemeClr val="tx2">
                <a:tint val="45000"/>
                <a:satMod val="400000"/>
              </a:schemeClr>
            </a:duotone>
          </a:blip>
          <a:srcRect t="8537"/>
          <a:stretch/>
        </p:blipFill>
        <p:spPr>
          <a:xfrm>
            <a:off x="20" y="10"/>
            <a:ext cx="12191980" cy="6857990"/>
          </a:xfrm>
          <a:prstGeom prst="rect">
            <a:avLst/>
          </a:prstGeom>
        </p:spPr>
      </p:pic>
      <p:sp>
        <p:nvSpPr>
          <p:cNvPr id="15" name="Rectangle 10">
            <a:extLst>
              <a:ext uri="{FF2B5EF4-FFF2-40B4-BE49-F238E27FC236}">
                <a16:creationId xmlns:a16="http://schemas.microsoft.com/office/drawing/2014/main" id="{B4147794-66B7-4CDE-BC75-BBDC48B2F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9481" y="0"/>
            <a:ext cx="7718119" cy="685800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2" name="Title 1">
            <a:extLst>
              <a:ext uri="{FF2B5EF4-FFF2-40B4-BE49-F238E27FC236}">
                <a16:creationId xmlns:a16="http://schemas.microsoft.com/office/drawing/2014/main" id="{A0E6E677-945B-4A3A-95C6-F7717C7992FA}"/>
              </a:ext>
            </a:extLst>
          </p:cNvPr>
          <p:cNvSpPr>
            <a:spLocks noGrp="1"/>
          </p:cNvSpPr>
          <p:nvPr>
            <p:ph type="title"/>
          </p:nvPr>
        </p:nvSpPr>
        <p:spPr>
          <a:xfrm>
            <a:off x="4050889" y="365758"/>
            <a:ext cx="6784259" cy="1828800"/>
          </a:xfrm>
        </p:spPr>
        <p:txBody>
          <a:bodyPr>
            <a:normAutofit/>
          </a:bodyPr>
          <a:lstStyle/>
          <a:p>
            <a:r>
              <a:rPr lang="en-GB" sz="4800">
                <a:solidFill>
                  <a:schemeClr val="tx1">
                    <a:lumMod val="85000"/>
                    <a:lumOff val="15000"/>
                  </a:schemeClr>
                </a:solidFill>
              </a:rPr>
              <a:t>Global Ethics </a:t>
            </a:r>
          </a:p>
        </p:txBody>
      </p:sp>
      <p:sp>
        <p:nvSpPr>
          <p:cNvPr id="16" name="Rectangle 12">
            <a:extLst>
              <a:ext uri="{FF2B5EF4-FFF2-40B4-BE49-F238E27FC236}">
                <a16:creationId xmlns:a16="http://schemas.microsoft.com/office/drawing/2014/main" id="{41202E79-1236-4DF8-9921-F47A0B079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1">
              <a:lumMod val="85000"/>
              <a:lumOff val="1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F8FAFF90-728B-497D-A252-8431AC54565A}"/>
              </a:ext>
            </a:extLst>
          </p:cNvPr>
          <p:cNvGraphicFramePr>
            <a:graphicFrameLocks noGrp="1"/>
          </p:cNvGraphicFramePr>
          <p:nvPr>
            <p:ph idx="1"/>
          </p:nvPr>
        </p:nvGraphicFramePr>
        <p:xfrm>
          <a:off x="4050889" y="2324100"/>
          <a:ext cx="6784259" cy="38750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54FA9147-7838-3CD8-4E1A-E3C1D109D42F}"/>
              </a:ext>
            </a:extLst>
          </p:cNvPr>
          <p:cNvSpPr>
            <a:spLocks noGrp="1"/>
          </p:cNvSpPr>
          <p:nvPr>
            <p:ph type="sldNum" sz="quarter" idx="12"/>
          </p:nvPr>
        </p:nvSpPr>
        <p:spPr/>
        <p:txBody>
          <a:bodyPr/>
          <a:lstStyle/>
          <a:p>
            <a:fld id="{66E259BC-EF48-4133-9E75-2B0F631B150D}" type="slidenum">
              <a:rPr lang="en-GB" smtClean="0"/>
              <a:t>11</a:t>
            </a:fld>
            <a:endParaRPr lang="en-GB"/>
          </a:p>
        </p:txBody>
      </p:sp>
    </p:spTree>
    <p:extLst>
      <p:ext uri="{BB962C8B-B14F-4D97-AF65-F5344CB8AC3E}">
        <p14:creationId xmlns:p14="http://schemas.microsoft.com/office/powerpoint/2010/main" val="419518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9046AF48-CD82-4480-A857-918A4D0BE4C2}"/>
              </a:ext>
            </a:extLst>
          </p:cNvPr>
          <p:cNvPicPr>
            <a:picLocks noChangeAspect="1"/>
          </p:cNvPicPr>
          <p:nvPr/>
        </p:nvPicPr>
        <p:blipFill>
          <a:blip r:embed="rId2"/>
          <a:stretch>
            <a:fillRect/>
          </a:stretch>
        </p:blipFill>
        <p:spPr>
          <a:xfrm>
            <a:off x="6421035" y="1505331"/>
            <a:ext cx="5129784" cy="3847338"/>
          </a:xfrm>
          <a:prstGeom prst="rect">
            <a:avLst/>
          </a:prstGeom>
        </p:spPr>
      </p:pic>
      <p:sp>
        <p:nvSpPr>
          <p:cNvPr id="15" name="Rectangle 14">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8D80735A-6EDC-482A-8D09-C32E8AB2F4B6}"/>
              </a:ext>
            </a:extLst>
          </p:cNvPr>
          <p:cNvPicPr>
            <a:picLocks noChangeAspect="1"/>
          </p:cNvPicPr>
          <p:nvPr/>
        </p:nvPicPr>
        <p:blipFill>
          <a:blip r:embed="rId3"/>
          <a:stretch>
            <a:fillRect/>
          </a:stretch>
        </p:blipFill>
        <p:spPr>
          <a:xfrm>
            <a:off x="641180" y="1505331"/>
            <a:ext cx="5129784" cy="3847338"/>
          </a:xfrm>
          <a:prstGeom prst="rect">
            <a:avLst/>
          </a:prstGeom>
        </p:spPr>
      </p:pic>
      <p:sp>
        <p:nvSpPr>
          <p:cNvPr id="2" name="Slide Number Placeholder 1">
            <a:extLst>
              <a:ext uri="{FF2B5EF4-FFF2-40B4-BE49-F238E27FC236}">
                <a16:creationId xmlns:a16="http://schemas.microsoft.com/office/drawing/2014/main" id="{8640E651-8559-18D4-BEF9-D2EEE8C47DE5}"/>
              </a:ext>
            </a:extLst>
          </p:cNvPr>
          <p:cNvSpPr>
            <a:spLocks noGrp="1"/>
          </p:cNvSpPr>
          <p:nvPr>
            <p:ph type="sldNum" sz="quarter" idx="12"/>
          </p:nvPr>
        </p:nvSpPr>
        <p:spPr/>
        <p:txBody>
          <a:bodyPr/>
          <a:lstStyle/>
          <a:p>
            <a:fld id="{66E259BC-EF48-4133-9E75-2B0F631B150D}" type="slidenum">
              <a:rPr lang="en-GB" smtClean="0"/>
              <a:t>12</a:t>
            </a:fld>
            <a:endParaRPr lang="en-GB"/>
          </a:p>
        </p:txBody>
      </p:sp>
    </p:spTree>
    <p:extLst>
      <p:ext uri="{BB962C8B-B14F-4D97-AF65-F5344CB8AC3E}">
        <p14:creationId xmlns:p14="http://schemas.microsoft.com/office/powerpoint/2010/main" val="25959615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CD3A9-C876-0376-5ADB-ECF3DA5EFED9}"/>
              </a:ext>
            </a:extLst>
          </p:cNvPr>
          <p:cNvSpPr>
            <a:spLocks noGrp="1"/>
          </p:cNvSpPr>
          <p:nvPr>
            <p:ph type="title"/>
          </p:nvPr>
        </p:nvSpPr>
        <p:spPr>
          <a:xfrm>
            <a:off x="838199" y="0"/>
            <a:ext cx="10515600" cy="1325563"/>
          </a:xfrm>
        </p:spPr>
        <p:txBody>
          <a:bodyPr/>
          <a:lstStyle/>
          <a:p>
            <a:r>
              <a:rPr lang="en-GB" dirty="0"/>
              <a:t>What is the age of consent for sexual activity?</a:t>
            </a:r>
          </a:p>
        </p:txBody>
      </p:sp>
      <p:pic>
        <p:nvPicPr>
          <p:cNvPr id="4" name="Picture 3">
            <a:hlinkClick r:id="rId2"/>
            <a:extLst>
              <a:ext uri="{FF2B5EF4-FFF2-40B4-BE49-F238E27FC236}">
                <a16:creationId xmlns:a16="http://schemas.microsoft.com/office/drawing/2014/main" id="{71612AC2-68B3-5D1E-5EB1-4B709D0F033C}"/>
              </a:ext>
            </a:extLst>
          </p:cNvPr>
          <p:cNvPicPr>
            <a:picLocks noChangeAspect="1"/>
          </p:cNvPicPr>
          <p:nvPr/>
        </p:nvPicPr>
        <p:blipFill>
          <a:blip r:embed="rId3"/>
          <a:stretch>
            <a:fillRect/>
          </a:stretch>
        </p:blipFill>
        <p:spPr>
          <a:xfrm>
            <a:off x="1795461" y="1085850"/>
            <a:ext cx="8601075" cy="55530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Slide Number Placeholder 2">
            <a:extLst>
              <a:ext uri="{FF2B5EF4-FFF2-40B4-BE49-F238E27FC236}">
                <a16:creationId xmlns:a16="http://schemas.microsoft.com/office/drawing/2014/main" id="{6DD96C89-761E-07CE-2839-EDA622F56283}"/>
              </a:ext>
            </a:extLst>
          </p:cNvPr>
          <p:cNvSpPr>
            <a:spLocks noGrp="1"/>
          </p:cNvSpPr>
          <p:nvPr>
            <p:ph type="sldNum" sz="quarter" idx="12"/>
          </p:nvPr>
        </p:nvSpPr>
        <p:spPr/>
        <p:txBody>
          <a:bodyPr/>
          <a:lstStyle/>
          <a:p>
            <a:fld id="{66E259BC-EF48-4133-9E75-2B0F631B150D}" type="slidenum">
              <a:rPr lang="en-GB" smtClean="0"/>
              <a:t>13</a:t>
            </a:fld>
            <a:endParaRPr lang="en-GB"/>
          </a:p>
        </p:txBody>
      </p:sp>
    </p:spTree>
    <p:extLst>
      <p:ext uri="{BB962C8B-B14F-4D97-AF65-F5344CB8AC3E}">
        <p14:creationId xmlns:p14="http://schemas.microsoft.com/office/powerpoint/2010/main" val="102060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3AB0E-54D0-ADAF-0C45-C11644ADD0E3}"/>
              </a:ext>
            </a:extLst>
          </p:cNvPr>
          <p:cNvSpPr>
            <a:spLocks noGrp="1"/>
          </p:cNvSpPr>
          <p:nvPr>
            <p:ph type="title"/>
          </p:nvPr>
        </p:nvSpPr>
        <p:spPr>
          <a:xfrm>
            <a:off x="838200" y="365125"/>
            <a:ext cx="3612502" cy="4897340"/>
          </a:xfrm>
        </p:spPr>
        <p:txBody>
          <a:bodyPr>
            <a:normAutofit/>
          </a:bodyPr>
          <a:lstStyle/>
          <a:p>
            <a:r>
              <a:rPr lang="en-GB" dirty="0"/>
              <a:t>What is the age of criminal responsibility?</a:t>
            </a:r>
          </a:p>
        </p:txBody>
      </p:sp>
      <p:pic>
        <p:nvPicPr>
          <p:cNvPr id="3" name="Picture 2">
            <a:extLst>
              <a:ext uri="{FF2B5EF4-FFF2-40B4-BE49-F238E27FC236}">
                <a16:creationId xmlns:a16="http://schemas.microsoft.com/office/drawing/2014/main" id="{E93154A1-C15B-868E-9F40-EEF90316910C}"/>
              </a:ext>
            </a:extLst>
          </p:cNvPr>
          <p:cNvPicPr>
            <a:picLocks noChangeAspect="1"/>
          </p:cNvPicPr>
          <p:nvPr/>
        </p:nvPicPr>
        <p:blipFill>
          <a:blip r:embed="rId2"/>
          <a:stretch>
            <a:fillRect/>
          </a:stretch>
        </p:blipFill>
        <p:spPr>
          <a:xfrm>
            <a:off x="5349183" y="269409"/>
            <a:ext cx="6004617" cy="631918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Slide Number Placeholder 3">
            <a:extLst>
              <a:ext uri="{FF2B5EF4-FFF2-40B4-BE49-F238E27FC236}">
                <a16:creationId xmlns:a16="http://schemas.microsoft.com/office/drawing/2014/main" id="{D863DDF2-AB46-21BC-DBC5-877F3F41CA0E}"/>
              </a:ext>
            </a:extLst>
          </p:cNvPr>
          <p:cNvSpPr>
            <a:spLocks noGrp="1"/>
          </p:cNvSpPr>
          <p:nvPr>
            <p:ph type="sldNum" sz="quarter" idx="12"/>
          </p:nvPr>
        </p:nvSpPr>
        <p:spPr/>
        <p:txBody>
          <a:bodyPr/>
          <a:lstStyle/>
          <a:p>
            <a:fld id="{66E259BC-EF48-4133-9E75-2B0F631B150D}" type="slidenum">
              <a:rPr lang="en-GB" smtClean="0"/>
              <a:t>14</a:t>
            </a:fld>
            <a:endParaRPr lang="en-GB"/>
          </a:p>
        </p:txBody>
      </p:sp>
    </p:spTree>
    <p:extLst>
      <p:ext uri="{BB962C8B-B14F-4D97-AF65-F5344CB8AC3E}">
        <p14:creationId xmlns:p14="http://schemas.microsoft.com/office/powerpoint/2010/main" val="3174567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C229F-CFA8-3F8D-D610-67233654B5D4}"/>
              </a:ext>
            </a:extLst>
          </p:cNvPr>
          <p:cNvSpPr>
            <a:spLocks noGrp="1"/>
          </p:cNvSpPr>
          <p:nvPr>
            <p:ph type="title"/>
          </p:nvPr>
        </p:nvSpPr>
        <p:spPr/>
        <p:txBody>
          <a:bodyPr/>
          <a:lstStyle/>
          <a:p>
            <a:r>
              <a:rPr lang="en-GB" dirty="0"/>
              <a:t>Imagine this …</a:t>
            </a:r>
          </a:p>
        </p:txBody>
      </p:sp>
      <p:sp>
        <p:nvSpPr>
          <p:cNvPr id="3" name="Content Placeholder 2">
            <a:extLst>
              <a:ext uri="{FF2B5EF4-FFF2-40B4-BE49-F238E27FC236}">
                <a16:creationId xmlns:a16="http://schemas.microsoft.com/office/drawing/2014/main" id="{6864607F-5BFB-6532-3CB0-951EBA5AC91E}"/>
              </a:ext>
            </a:extLst>
          </p:cNvPr>
          <p:cNvSpPr>
            <a:spLocks noGrp="1"/>
          </p:cNvSpPr>
          <p:nvPr>
            <p:ph sz="half" idx="1"/>
          </p:nvPr>
        </p:nvSpPr>
        <p:spPr>
          <a:xfrm>
            <a:off x="838200" y="1825625"/>
            <a:ext cx="4811162" cy="4351338"/>
          </a:xfrm>
        </p:spPr>
        <p:txBody>
          <a:bodyPr>
            <a:normAutofit fontScale="92500"/>
          </a:bodyPr>
          <a:lstStyle/>
          <a:p>
            <a:r>
              <a:rPr lang="en-GB" dirty="0"/>
              <a:t>We are in the 1950s, car ownership is growing, road safety is not such a well-developed science, accidents, injury and deaths are huge</a:t>
            </a:r>
          </a:p>
          <a:p>
            <a:r>
              <a:rPr lang="en-GB" dirty="0"/>
              <a:t>You are an engineer working for a car manufacturer and you invent a safety device which has the potential to transform the industry</a:t>
            </a:r>
          </a:p>
          <a:p>
            <a:r>
              <a:rPr lang="en-GB" dirty="0"/>
              <a:t>What do you do?</a:t>
            </a:r>
          </a:p>
        </p:txBody>
      </p:sp>
      <p:sp>
        <p:nvSpPr>
          <p:cNvPr id="7" name="Content Placeholder 6">
            <a:extLst>
              <a:ext uri="{FF2B5EF4-FFF2-40B4-BE49-F238E27FC236}">
                <a16:creationId xmlns:a16="http://schemas.microsoft.com/office/drawing/2014/main" id="{5E602633-B2E2-6B89-F6C0-73542C83CF39}"/>
              </a:ext>
            </a:extLst>
          </p:cNvPr>
          <p:cNvSpPr>
            <a:spLocks noGrp="1"/>
          </p:cNvSpPr>
          <p:nvPr>
            <p:ph sz="half" idx="2"/>
          </p:nvPr>
        </p:nvSpPr>
        <p:spPr>
          <a:xfrm>
            <a:off x="5875700" y="569168"/>
            <a:ext cx="5658416" cy="5607796"/>
          </a:xfrm>
        </p:spPr>
        <p:txBody>
          <a:bodyPr>
            <a:normAutofit fontScale="92500"/>
          </a:bodyPr>
          <a:lstStyle/>
          <a:p>
            <a:pPr marL="0" indent="0">
              <a:buNone/>
            </a:pPr>
            <a:r>
              <a:rPr lang="en-GB" b="1" dirty="0"/>
              <a:t>Your Options</a:t>
            </a:r>
          </a:p>
          <a:p>
            <a:r>
              <a:rPr lang="en-GB" dirty="0"/>
              <a:t>Keep the idea quiet, secure the patent then release it to the market?</a:t>
            </a:r>
          </a:p>
          <a:p>
            <a:r>
              <a:rPr lang="en-GB" dirty="0"/>
              <a:t>Share the idea with your employer? They do pay your wages after all.</a:t>
            </a:r>
          </a:p>
          <a:p>
            <a:r>
              <a:rPr lang="en-GB" dirty="0"/>
              <a:t>What action should your employer take?</a:t>
            </a:r>
          </a:p>
          <a:p>
            <a:r>
              <a:rPr lang="en-GB" dirty="0"/>
              <a:t>Keep the safety device in-house and stop anyone else using it?</a:t>
            </a:r>
          </a:p>
          <a:p>
            <a:r>
              <a:rPr lang="en-GB" dirty="0"/>
              <a:t>Share the device on licence and rake in the profits?</a:t>
            </a:r>
          </a:p>
          <a:p>
            <a:r>
              <a:rPr lang="en-GB" dirty="0"/>
              <a:t>Share the idea with all other manufacturers without charge?</a:t>
            </a:r>
          </a:p>
        </p:txBody>
      </p:sp>
      <p:sp>
        <p:nvSpPr>
          <p:cNvPr id="4" name="Slide Number Placeholder 3">
            <a:extLst>
              <a:ext uri="{FF2B5EF4-FFF2-40B4-BE49-F238E27FC236}">
                <a16:creationId xmlns:a16="http://schemas.microsoft.com/office/drawing/2014/main" id="{729FCFF2-7B8A-6DDB-2C4F-AA587B789771}"/>
              </a:ext>
            </a:extLst>
          </p:cNvPr>
          <p:cNvSpPr>
            <a:spLocks noGrp="1"/>
          </p:cNvSpPr>
          <p:nvPr>
            <p:ph type="sldNum" sz="quarter" idx="12"/>
          </p:nvPr>
        </p:nvSpPr>
        <p:spPr/>
        <p:txBody>
          <a:bodyPr/>
          <a:lstStyle/>
          <a:p>
            <a:fld id="{66E259BC-EF48-4133-9E75-2B0F631B150D}" type="slidenum">
              <a:rPr lang="en-GB" smtClean="0"/>
              <a:t>15</a:t>
            </a:fld>
            <a:endParaRPr lang="en-GB"/>
          </a:p>
        </p:txBody>
      </p:sp>
    </p:spTree>
    <p:extLst>
      <p:ext uri="{BB962C8B-B14F-4D97-AF65-F5344CB8AC3E}">
        <p14:creationId xmlns:p14="http://schemas.microsoft.com/office/powerpoint/2010/main" val="1758361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 calcmode="lin" valueType="num">
                                      <p:cBhvr additive="base">
                                        <p:cTn id="2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anim calcmode="lin" valueType="num">
                                      <p:cBhvr additive="base">
                                        <p:cTn id="3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xEl>
                                              <p:pRg st="2" end="2"/>
                                            </p:txEl>
                                          </p:spTgt>
                                        </p:tgtEl>
                                        <p:attrNameLst>
                                          <p:attrName>style.visibility</p:attrName>
                                        </p:attrNameLst>
                                      </p:cBhvr>
                                      <p:to>
                                        <p:strVal val="visible"/>
                                      </p:to>
                                    </p:set>
                                    <p:anim calcmode="lin" valueType="num">
                                      <p:cBhvr additive="base">
                                        <p:cTn id="37"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
                                            <p:txEl>
                                              <p:pRg st="3" end="3"/>
                                            </p:txEl>
                                          </p:spTgt>
                                        </p:tgtEl>
                                        <p:attrNameLst>
                                          <p:attrName>style.visibility</p:attrName>
                                        </p:attrNameLst>
                                      </p:cBhvr>
                                      <p:to>
                                        <p:strVal val="visible"/>
                                      </p:to>
                                    </p:set>
                                    <p:anim calcmode="lin" valueType="num">
                                      <p:cBhvr additive="base">
                                        <p:cTn id="43"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7">
                                            <p:txEl>
                                              <p:pRg st="4" end="4"/>
                                            </p:txEl>
                                          </p:spTgt>
                                        </p:tgtEl>
                                        <p:attrNameLst>
                                          <p:attrName>style.visibility</p:attrName>
                                        </p:attrNameLst>
                                      </p:cBhvr>
                                      <p:to>
                                        <p:strVal val="visible"/>
                                      </p:to>
                                    </p:set>
                                    <p:anim calcmode="lin" valueType="num">
                                      <p:cBhvr additive="base">
                                        <p:cTn id="4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7">
                                            <p:txEl>
                                              <p:pRg st="5" end="5"/>
                                            </p:txEl>
                                          </p:spTgt>
                                        </p:tgtEl>
                                        <p:attrNameLst>
                                          <p:attrName>style.visibility</p:attrName>
                                        </p:attrNameLst>
                                      </p:cBhvr>
                                      <p:to>
                                        <p:strVal val="visible"/>
                                      </p:to>
                                    </p:set>
                                    <p:anim calcmode="lin" valueType="num">
                                      <p:cBhvr additive="base">
                                        <p:cTn id="55"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7">
                                            <p:txEl>
                                              <p:pRg st="6" end="6"/>
                                            </p:txEl>
                                          </p:spTgt>
                                        </p:tgtEl>
                                        <p:attrNameLst>
                                          <p:attrName>style.visibility</p:attrName>
                                        </p:attrNameLst>
                                      </p:cBhvr>
                                      <p:to>
                                        <p:strVal val="visible"/>
                                      </p:to>
                                    </p:set>
                                    <p:anim calcmode="lin" valueType="num">
                                      <p:cBhvr additive="base">
                                        <p:cTn id="61"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6BCB14-CBEA-4A1C-B5F3-2E51321BABA6}"/>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The man who saved a million lives</a:t>
            </a:r>
          </a:p>
        </p:txBody>
      </p:sp>
      <p:pic>
        <p:nvPicPr>
          <p:cNvPr id="4" name="Content Placeholder 3">
            <a:extLst>
              <a:ext uri="{FF2B5EF4-FFF2-40B4-BE49-F238E27FC236}">
                <a16:creationId xmlns:a16="http://schemas.microsoft.com/office/drawing/2014/main" id="{30A5E933-0384-4CA4-A6F3-FB5858AC20BC}"/>
              </a:ext>
            </a:extLst>
          </p:cNvPr>
          <p:cNvPicPr>
            <a:picLocks noGrp="1" noChangeAspect="1"/>
          </p:cNvPicPr>
          <p:nvPr>
            <p:ph idx="1"/>
          </p:nvPr>
        </p:nvPicPr>
        <p:blipFill>
          <a:blip r:embed="rId2"/>
          <a:stretch>
            <a:fillRect/>
          </a:stretch>
        </p:blipFill>
        <p:spPr>
          <a:xfrm>
            <a:off x="5849531" y="467208"/>
            <a:ext cx="4531541" cy="5923584"/>
          </a:xfrm>
          <a:prstGeom prst="rect">
            <a:avLst/>
          </a:prstGeom>
        </p:spPr>
      </p:pic>
      <p:sp>
        <p:nvSpPr>
          <p:cNvPr id="3" name="Slide Number Placeholder 2">
            <a:extLst>
              <a:ext uri="{FF2B5EF4-FFF2-40B4-BE49-F238E27FC236}">
                <a16:creationId xmlns:a16="http://schemas.microsoft.com/office/drawing/2014/main" id="{FC74ED24-C48A-8F5D-1BFB-53E0EF7AF5BA}"/>
              </a:ext>
            </a:extLst>
          </p:cNvPr>
          <p:cNvSpPr>
            <a:spLocks noGrp="1"/>
          </p:cNvSpPr>
          <p:nvPr>
            <p:ph type="sldNum" sz="quarter" idx="12"/>
          </p:nvPr>
        </p:nvSpPr>
        <p:spPr/>
        <p:txBody>
          <a:bodyPr/>
          <a:lstStyle/>
          <a:p>
            <a:fld id="{66E259BC-EF48-4133-9E75-2B0F631B150D}" type="slidenum">
              <a:rPr lang="en-GB" smtClean="0"/>
              <a:t>16</a:t>
            </a:fld>
            <a:endParaRPr lang="en-GB"/>
          </a:p>
        </p:txBody>
      </p:sp>
    </p:spTree>
    <p:extLst>
      <p:ext uri="{BB962C8B-B14F-4D97-AF65-F5344CB8AC3E}">
        <p14:creationId xmlns:p14="http://schemas.microsoft.com/office/powerpoint/2010/main" val="30909486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3D7AE-AD32-4E1D-B4C2-13AA73174743}"/>
              </a:ext>
            </a:extLst>
          </p:cNvPr>
          <p:cNvSpPr>
            <a:spLocks noGrp="1"/>
          </p:cNvSpPr>
          <p:nvPr>
            <p:ph type="title"/>
          </p:nvPr>
        </p:nvSpPr>
        <p:spPr/>
        <p:txBody>
          <a:bodyPr/>
          <a:lstStyle/>
          <a:p>
            <a:r>
              <a:rPr lang="en-GB" dirty="0"/>
              <a:t>Nils Bohlin, an engineer at Volvo, invented the three-point seat belt in 1959</a:t>
            </a:r>
          </a:p>
        </p:txBody>
      </p:sp>
      <p:sp>
        <p:nvSpPr>
          <p:cNvPr id="3" name="Content Placeholder 2">
            <a:extLst>
              <a:ext uri="{FF2B5EF4-FFF2-40B4-BE49-F238E27FC236}">
                <a16:creationId xmlns:a16="http://schemas.microsoft.com/office/drawing/2014/main" id="{0C13A197-6C5F-4ECF-98C2-A28AA9940D7B}"/>
              </a:ext>
            </a:extLst>
          </p:cNvPr>
          <p:cNvSpPr>
            <a:spLocks noGrp="1"/>
          </p:cNvSpPr>
          <p:nvPr>
            <p:ph idx="1"/>
          </p:nvPr>
        </p:nvSpPr>
        <p:spPr/>
        <p:txBody>
          <a:bodyPr>
            <a:normAutofit fontScale="92500"/>
          </a:bodyPr>
          <a:lstStyle/>
          <a:p>
            <a:r>
              <a:rPr lang="en-GB" dirty="0"/>
              <a:t>The 1950s were a time when pilots and racing drivers wore harnesses, but seatbelts – where they were fitted in cars – took the form of a rudimentary two-point waist restraint. In crashes, sometimes these did more harm than good.</a:t>
            </a:r>
          </a:p>
          <a:p>
            <a:r>
              <a:rPr lang="en-GB" b="1" dirty="0">
                <a:solidFill>
                  <a:srgbClr val="00B0F0"/>
                </a:solidFill>
              </a:rPr>
              <a:t>The reason the three-point seatbelt is so widely adopted is actually because Volvo opened up the patent so that any car manufacturer could use it in their design. They decided that the invention was so significant, it had more value as a free life saving tool than something to profit from.</a:t>
            </a:r>
          </a:p>
          <a:p>
            <a:r>
              <a:rPr lang="en-GB" dirty="0"/>
              <a:t>Volvo’s managing director Alan </a:t>
            </a:r>
            <a:r>
              <a:rPr lang="en-GB" dirty="0" err="1"/>
              <a:t>Dessell</a:t>
            </a:r>
            <a:r>
              <a:rPr lang="en-GB" dirty="0"/>
              <a:t> is quoted as saying: “The decision to release the three-point seat belt patent was visionary and in line with Volvo’s guiding principle of safety.”</a:t>
            </a:r>
          </a:p>
          <a:p>
            <a:endParaRPr lang="en-GB" dirty="0"/>
          </a:p>
        </p:txBody>
      </p:sp>
      <p:sp>
        <p:nvSpPr>
          <p:cNvPr id="4" name="Slide Number Placeholder 3">
            <a:extLst>
              <a:ext uri="{FF2B5EF4-FFF2-40B4-BE49-F238E27FC236}">
                <a16:creationId xmlns:a16="http://schemas.microsoft.com/office/drawing/2014/main" id="{60A88C80-8DB1-371A-ADC9-158600CE79D5}"/>
              </a:ext>
            </a:extLst>
          </p:cNvPr>
          <p:cNvSpPr>
            <a:spLocks noGrp="1"/>
          </p:cNvSpPr>
          <p:nvPr>
            <p:ph type="sldNum" sz="quarter" idx="12"/>
          </p:nvPr>
        </p:nvSpPr>
        <p:spPr/>
        <p:txBody>
          <a:bodyPr/>
          <a:lstStyle/>
          <a:p>
            <a:fld id="{66E259BC-EF48-4133-9E75-2B0F631B150D}" type="slidenum">
              <a:rPr lang="en-GB" smtClean="0"/>
              <a:t>17</a:t>
            </a:fld>
            <a:endParaRPr lang="en-GB"/>
          </a:p>
        </p:txBody>
      </p:sp>
    </p:spTree>
    <p:extLst>
      <p:ext uri="{BB962C8B-B14F-4D97-AF65-F5344CB8AC3E}">
        <p14:creationId xmlns:p14="http://schemas.microsoft.com/office/powerpoint/2010/main" val="489744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804AC51-7474-4151-B695-18A3077C7C33}"/>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Peloton</a:t>
            </a:r>
          </a:p>
        </p:txBody>
      </p:sp>
      <p:cxnSp>
        <p:nvCxnSpPr>
          <p:cNvPr id="14" name="Straight Connector 13">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B0F7ECC2-A5E3-42EE-92C8-D4D4C25E208C}"/>
              </a:ext>
            </a:extLst>
          </p:cNvPr>
          <p:cNvPicPr>
            <a:picLocks noGrp="1" noChangeAspect="1"/>
          </p:cNvPicPr>
          <p:nvPr>
            <p:ph sz="half" idx="1"/>
          </p:nvPr>
        </p:nvPicPr>
        <p:blipFill>
          <a:blip r:embed="rId2"/>
          <a:stretch>
            <a:fillRect/>
          </a:stretch>
        </p:blipFill>
        <p:spPr>
          <a:xfrm>
            <a:off x="819953" y="2426818"/>
            <a:ext cx="4479144" cy="3997637"/>
          </a:xfrm>
          <a:prstGeom prst="rect">
            <a:avLst/>
          </a:prstGeom>
        </p:spPr>
      </p:pic>
      <p:cxnSp>
        <p:nvCxnSpPr>
          <p:cNvPr id="16" name="Straight Connector 15">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7" name="Content Placeholder 6">
            <a:extLst>
              <a:ext uri="{FF2B5EF4-FFF2-40B4-BE49-F238E27FC236}">
                <a16:creationId xmlns:a16="http://schemas.microsoft.com/office/drawing/2014/main" id="{589A0195-DB81-4A1F-8BFA-D61FAFD2F92D}"/>
              </a:ext>
            </a:extLst>
          </p:cNvPr>
          <p:cNvPicPr>
            <a:picLocks noGrp="1" noChangeAspect="1"/>
          </p:cNvPicPr>
          <p:nvPr>
            <p:ph sz="half" idx="2"/>
          </p:nvPr>
        </p:nvPicPr>
        <p:blipFill>
          <a:blip r:embed="rId3"/>
          <a:stretch>
            <a:fillRect/>
          </a:stretch>
        </p:blipFill>
        <p:spPr>
          <a:xfrm>
            <a:off x="6445073" y="3061657"/>
            <a:ext cx="5455917" cy="2727958"/>
          </a:xfrm>
          <a:prstGeom prst="rect">
            <a:avLst/>
          </a:prstGeom>
        </p:spPr>
      </p:pic>
      <p:sp>
        <p:nvSpPr>
          <p:cNvPr id="3" name="Slide Number Placeholder 2">
            <a:extLst>
              <a:ext uri="{FF2B5EF4-FFF2-40B4-BE49-F238E27FC236}">
                <a16:creationId xmlns:a16="http://schemas.microsoft.com/office/drawing/2014/main" id="{B95B3ECA-83EB-A119-E432-173D88CF2CA8}"/>
              </a:ext>
            </a:extLst>
          </p:cNvPr>
          <p:cNvSpPr>
            <a:spLocks noGrp="1"/>
          </p:cNvSpPr>
          <p:nvPr>
            <p:ph type="sldNum" sz="quarter" idx="12"/>
          </p:nvPr>
        </p:nvSpPr>
        <p:spPr/>
        <p:txBody>
          <a:bodyPr/>
          <a:lstStyle/>
          <a:p>
            <a:fld id="{66E259BC-EF48-4133-9E75-2B0F631B150D}" type="slidenum">
              <a:rPr lang="en-GB" smtClean="0"/>
              <a:t>18</a:t>
            </a:fld>
            <a:endParaRPr lang="en-GB"/>
          </a:p>
        </p:txBody>
      </p:sp>
    </p:spTree>
    <p:extLst>
      <p:ext uri="{BB962C8B-B14F-4D97-AF65-F5344CB8AC3E}">
        <p14:creationId xmlns:p14="http://schemas.microsoft.com/office/powerpoint/2010/main" val="7657061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6AA12CBC-E9EA-43A1-BA1A-752A0C17FB8E}"/>
              </a:ext>
            </a:extLst>
          </p:cNvPr>
          <p:cNvSpPr>
            <a:spLocks noGrp="1"/>
          </p:cNvSpPr>
          <p:nvPr>
            <p:ph type="title"/>
          </p:nvPr>
        </p:nvSpPr>
        <p:spPr>
          <a:xfrm>
            <a:off x="827088" y="2095500"/>
            <a:ext cx="3527425" cy="3913188"/>
          </a:xfrm>
        </p:spPr>
        <p:txBody>
          <a:bodyPr anchor="t">
            <a:normAutofit/>
          </a:bodyPr>
          <a:lstStyle/>
          <a:p>
            <a:r>
              <a:rPr lang="en-GB" sz="4000" dirty="0"/>
              <a:t>“The Peloton saved me during the pandemic”</a:t>
            </a:r>
          </a:p>
        </p:txBody>
      </p:sp>
      <p:sp>
        <p:nvSpPr>
          <p:cNvPr id="6" name="Content Placeholder 5">
            <a:extLst>
              <a:ext uri="{FF2B5EF4-FFF2-40B4-BE49-F238E27FC236}">
                <a16:creationId xmlns:a16="http://schemas.microsoft.com/office/drawing/2014/main" id="{59370520-26BE-4B34-85DD-1F0F043820CD}"/>
              </a:ext>
            </a:extLst>
          </p:cNvPr>
          <p:cNvSpPr>
            <a:spLocks noGrp="1"/>
          </p:cNvSpPr>
          <p:nvPr>
            <p:ph idx="1"/>
          </p:nvPr>
        </p:nvSpPr>
        <p:spPr>
          <a:xfrm>
            <a:off x="4933950" y="1362075"/>
            <a:ext cx="6219825" cy="4646613"/>
          </a:xfrm>
        </p:spPr>
        <p:txBody>
          <a:bodyPr>
            <a:noAutofit/>
          </a:bodyPr>
          <a:lstStyle/>
          <a:p>
            <a:r>
              <a:rPr lang="en-GB" dirty="0">
                <a:solidFill>
                  <a:schemeClr val="tx1">
                    <a:alpha val="80000"/>
                  </a:schemeClr>
                </a:solidFill>
              </a:rPr>
              <a:t>Incredible success due to lockdown</a:t>
            </a:r>
          </a:p>
          <a:p>
            <a:r>
              <a:rPr lang="en-GB" dirty="0">
                <a:solidFill>
                  <a:schemeClr val="tx1">
                    <a:alpha val="80000"/>
                  </a:schemeClr>
                </a:solidFill>
              </a:rPr>
              <a:t>The company stopped selling </a:t>
            </a:r>
            <a:r>
              <a:rPr lang="en-GB" b="1" dirty="0">
                <a:solidFill>
                  <a:schemeClr val="tx1">
                    <a:alpha val="80000"/>
                  </a:schemeClr>
                </a:solidFill>
              </a:rPr>
              <a:t>treadmills</a:t>
            </a:r>
            <a:r>
              <a:rPr lang="en-GB" dirty="0">
                <a:solidFill>
                  <a:schemeClr val="tx1">
                    <a:alpha val="80000"/>
                  </a:schemeClr>
                </a:solidFill>
              </a:rPr>
              <a:t> anywhere in the world after issuing a voluntary recall in the </a:t>
            </a:r>
            <a:r>
              <a:rPr lang="en-GB" b="1" dirty="0">
                <a:solidFill>
                  <a:schemeClr val="tx1">
                    <a:alpha val="80000"/>
                  </a:schemeClr>
                </a:solidFill>
              </a:rPr>
              <a:t>US</a:t>
            </a:r>
            <a:r>
              <a:rPr lang="en-GB" dirty="0">
                <a:solidFill>
                  <a:schemeClr val="tx1">
                    <a:alpha val="80000"/>
                  </a:schemeClr>
                </a:solidFill>
              </a:rPr>
              <a:t>. </a:t>
            </a:r>
          </a:p>
          <a:p>
            <a:r>
              <a:rPr lang="en-GB" dirty="0">
                <a:solidFill>
                  <a:schemeClr val="tx1">
                    <a:alpha val="80000"/>
                  </a:schemeClr>
                </a:solidFill>
              </a:rPr>
              <a:t>The recall follows the death of a six-year-old child who became trapped underneath one of the exercise machines, plus 72 other reports of injuries, from grazes to broken bones.</a:t>
            </a:r>
          </a:p>
        </p:txBody>
      </p:sp>
      <p:grpSp>
        <p:nvGrpSpPr>
          <p:cNvPr id="13" name="Group 12">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14" name="Freeform: Shape 13">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Slide Number Placeholder 1">
            <a:extLst>
              <a:ext uri="{FF2B5EF4-FFF2-40B4-BE49-F238E27FC236}">
                <a16:creationId xmlns:a16="http://schemas.microsoft.com/office/drawing/2014/main" id="{3447F4C0-918B-337B-ABBD-FDFAD3A2C987}"/>
              </a:ext>
            </a:extLst>
          </p:cNvPr>
          <p:cNvSpPr>
            <a:spLocks noGrp="1"/>
          </p:cNvSpPr>
          <p:nvPr>
            <p:ph type="sldNum" sz="quarter" idx="12"/>
          </p:nvPr>
        </p:nvSpPr>
        <p:spPr/>
        <p:txBody>
          <a:bodyPr/>
          <a:lstStyle/>
          <a:p>
            <a:fld id="{66E259BC-EF48-4133-9E75-2B0F631B150D}" type="slidenum">
              <a:rPr lang="en-GB" smtClean="0"/>
              <a:t>19</a:t>
            </a:fld>
            <a:endParaRPr lang="en-GB"/>
          </a:p>
        </p:txBody>
      </p:sp>
    </p:spTree>
    <p:extLst>
      <p:ext uri="{BB962C8B-B14F-4D97-AF65-F5344CB8AC3E}">
        <p14:creationId xmlns:p14="http://schemas.microsoft.com/office/powerpoint/2010/main" val="19975369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7C758C1-0E2D-521B-A061-F448B965B989}"/>
              </a:ext>
            </a:extLst>
          </p:cNvPr>
          <p:cNvPicPr>
            <a:picLocks noChangeAspect="1"/>
          </p:cNvPicPr>
          <p:nvPr/>
        </p:nvPicPr>
        <p:blipFill>
          <a:blip r:embed="rId2"/>
          <a:stretch>
            <a:fillRect/>
          </a:stretch>
        </p:blipFill>
        <p:spPr>
          <a:xfrm>
            <a:off x="5716504" y="4088010"/>
            <a:ext cx="6296443" cy="2250977"/>
          </a:xfrm>
          <a:prstGeom prst="rect">
            <a:avLst/>
          </a:prstGeom>
          <a:ln w="88900" cap="sq" cmpd="thickThin">
            <a:solidFill>
              <a:srgbClr val="000000"/>
            </a:solidFill>
            <a:prstDash val="solid"/>
            <a:miter lim="800000"/>
          </a:ln>
          <a:effectLst>
            <a:innerShdw blurRad="76200">
              <a:srgbClr val="000000"/>
            </a:innerShdw>
          </a:effectLst>
        </p:spPr>
      </p:pic>
      <p:sp>
        <p:nvSpPr>
          <p:cNvPr id="12" name="Freeform: Shape 11">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43168DA-8D6F-4BF9-B6F0-FF96F03CEF25}"/>
              </a:ext>
            </a:extLst>
          </p:cNvPr>
          <p:cNvSpPr>
            <a:spLocks noGrp="1"/>
          </p:cNvSpPr>
          <p:nvPr>
            <p:ph type="title"/>
          </p:nvPr>
        </p:nvSpPr>
        <p:spPr>
          <a:xfrm>
            <a:off x="838199" y="365125"/>
            <a:ext cx="5529943" cy="1325563"/>
          </a:xfrm>
        </p:spPr>
        <p:txBody>
          <a:bodyPr>
            <a:normAutofit/>
          </a:bodyPr>
          <a:lstStyle/>
          <a:p>
            <a:r>
              <a:rPr lang="en-GB" dirty="0"/>
              <a:t>2021 – major issues</a:t>
            </a:r>
          </a:p>
        </p:txBody>
      </p:sp>
      <p:sp>
        <p:nvSpPr>
          <p:cNvPr id="3" name="Content Placeholder 2">
            <a:extLst>
              <a:ext uri="{FF2B5EF4-FFF2-40B4-BE49-F238E27FC236}">
                <a16:creationId xmlns:a16="http://schemas.microsoft.com/office/drawing/2014/main" id="{A2FC7C8A-2118-41FC-85F7-7DE30EAAD7A2}"/>
              </a:ext>
            </a:extLst>
          </p:cNvPr>
          <p:cNvSpPr>
            <a:spLocks noGrp="1"/>
          </p:cNvSpPr>
          <p:nvPr>
            <p:ph idx="1"/>
          </p:nvPr>
        </p:nvSpPr>
        <p:spPr>
          <a:xfrm>
            <a:off x="695989" y="1690688"/>
            <a:ext cx="3921278" cy="3931514"/>
          </a:xfrm>
        </p:spPr>
        <p:txBody>
          <a:bodyPr>
            <a:noAutofit/>
          </a:bodyPr>
          <a:lstStyle/>
          <a:p>
            <a:pPr fontAlgn="base"/>
            <a:r>
              <a:rPr lang="en-GB" sz="2400" dirty="0"/>
              <a:t>Former CEO John Foley issued a major recall. Treadmills were not as safe as it was claimed.</a:t>
            </a:r>
          </a:p>
          <a:p>
            <a:pPr fontAlgn="base"/>
            <a:r>
              <a:rPr lang="en-GB" sz="2400" dirty="0"/>
              <a:t>Screens falling off: accidents with children and pets.</a:t>
            </a:r>
          </a:p>
          <a:p>
            <a:pPr fontAlgn="base"/>
            <a:r>
              <a:rPr lang="en-GB" sz="2400" dirty="0"/>
              <a:t>Foley said they should have engaged more fully with the Consumer protection Safety Commission and apologised that they did not!</a:t>
            </a:r>
          </a:p>
        </p:txBody>
      </p:sp>
      <p:sp>
        <p:nvSpPr>
          <p:cNvPr id="6" name="TextBox 5">
            <a:extLst>
              <a:ext uri="{FF2B5EF4-FFF2-40B4-BE49-F238E27FC236}">
                <a16:creationId xmlns:a16="http://schemas.microsoft.com/office/drawing/2014/main" id="{98477DDE-1CA7-CF41-4065-336650B7F764}"/>
              </a:ext>
            </a:extLst>
          </p:cNvPr>
          <p:cNvSpPr txBox="1"/>
          <p:nvPr/>
        </p:nvSpPr>
        <p:spPr>
          <a:xfrm>
            <a:off x="7204816" y="1322228"/>
            <a:ext cx="4699489" cy="2246769"/>
          </a:xfrm>
          <a:prstGeom prst="rect">
            <a:avLst/>
          </a:prstGeom>
          <a:solidFill>
            <a:srgbClr val="FFC000"/>
          </a:solidFill>
        </p:spPr>
        <p:txBody>
          <a:bodyPr wrap="square" rtlCol="0">
            <a:spAutoFit/>
          </a:bodyPr>
          <a:lstStyle/>
          <a:p>
            <a:pPr marL="285750" indent="-285750">
              <a:buFont typeface="Arial" panose="020B0604020202020204" pitchFamily="34" charset="0"/>
              <a:buChar char="•"/>
            </a:pPr>
            <a:r>
              <a:rPr lang="en-GB" sz="2000" dirty="0">
                <a:solidFill>
                  <a:schemeClr val="bg1"/>
                </a:solidFill>
              </a:rPr>
              <a:t>Share prices dropped and dropped again</a:t>
            </a:r>
          </a:p>
          <a:p>
            <a:pPr marL="285750" indent="-285750">
              <a:buFont typeface="Arial" panose="020B0604020202020204" pitchFamily="34" charset="0"/>
              <a:buChar char="•"/>
            </a:pPr>
            <a:r>
              <a:rPr lang="en-GB" sz="2000" dirty="0">
                <a:solidFill>
                  <a:schemeClr val="bg1"/>
                </a:solidFill>
              </a:rPr>
              <a:t>Thoughts headed towards levelling out and rebuilding</a:t>
            </a:r>
          </a:p>
          <a:p>
            <a:pPr marL="285750" indent="-285750">
              <a:buFont typeface="Arial" panose="020B0604020202020204" pitchFamily="34" charset="0"/>
              <a:buChar char="•"/>
            </a:pPr>
            <a:r>
              <a:rPr lang="en-GB" sz="2000" dirty="0">
                <a:solidFill>
                  <a:schemeClr val="bg1"/>
                </a:solidFill>
              </a:rPr>
              <a:t>Safety had to be improved</a:t>
            </a:r>
          </a:p>
          <a:p>
            <a:pPr marL="285750" indent="-285750">
              <a:buFont typeface="Arial" panose="020B0604020202020204" pitchFamily="34" charset="0"/>
              <a:buChar char="•"/>
            </a:pPr>
            <a:r>
              <a:rPr lang="en-GB" sz="2000" dirty="0">
                <a:solidFill>
                  <a:schemeClr val="bg1"/>
                </a:solidFill>
              </a:rPr>
              <a:t>Confidence earned</a:t>
            </a:r>
          </a:p>
          <a:p>
            <a:pPr marL="285750" indent="-285750">
              <a:buFont typeface="Arial" panose="020B0604020202020204" pitchFamily="34" charset="0"/>
              <a:buChar char="•"/>
            </a:pPr>
            <a:r>
              <a:rPr lang="en-GB" sz="2000" dirty="0">
                <a:solidFill>
                  <a:schemeClr val="bg1"/>
                </a:solidFill>
              </a:rPr>
              <a:t>Costs cut</a:t>
            </a:r>
          </a:p>
          <a:p>
            <a:pPr marL="285750" indent="-285750">
              <a:buFont typeface="Arial" panose="020B0604020202020204" pitchFamily="34" charset="0"/>
              <a:buChar char="•"/>
            </a:pPr>
            <a:r>
              <a:rPr lang="en-GB" sz="2000" dirty="0">
                <a:solidFill>
                  <a:schemeClr val="bg1"/>
                </a:solidFill>
              </a:rPr>
              <a:t>Products improved</a:t>
            </a:r>
          </a:p>
        </p:txBody>
      </p:sp>
      <p:sp>
        <p:nvSpPr>
          <p:cNvPr id="4" name="Slide Number Placeholder 3">
            <a:extLst>
              <a:ext uri="{FF2B5EF4-FFF2-40B4-BE49-F238E27FC236}">
                <a16:creationId xmlns:a16="http://schemas.microsoft.com/office/drawing/2014/main" id="{293AD7D6-4AD5-3E75-0489-AC666E40A9D4}"/>
              </a:ext>
            </a:extLst>
          </p:cNvPr>
          <p:cNvSpPr>
            <a:spLocks noGrp="1"/>
          </p:cNvSpPr>
          <p:nvPr>
            <p:ph type="sldNum" sz="quarter" idx="12"/>
          </p:nvPr>
        </p:nvSpPr>
        <p:spPr/>
        <p:txBody>
          <a:bodyPr/>
          <a:lstStyle/>
          <a:p>
            <a:fld id="{66E259BC-EF48-4133-9E75-2B0F631B150D}" type="slidenum">
              <a:rPr lang="en-GB" smtClean="0"/>
              <a:t>20</a:t>
            </a:fld>
            <a:endParaRPr lang="en-GB"/>
          </a:p>
        </p:txBody>
      </p:sp>
    </p:spTree>
    <p:extLst>
      <p:ext uri="{BB962C8B-B14F-4D97-AF65-F5344CB8AC3E}">
        <p14:creationId xmlns:p14="http://schemas.microsoft.com/office/powerpoint/2010/main" val="9396701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D6E9-3141-ED3C-D162-47D1C06304A0}"/>
              </a:ext>
            </a:extLst>
          </p:cNvPr>
          <p:cNvSpPr>
            <a:spLocks noGrp="1"/>
          </p:cNvSpPr>
          <p:nvPr>
            <p:ph type="title"/>
          </p:nvPr>
        </p:nvSpPr>
        <p:spPr>
          <a:xfrm>
            <a:off x="737118" y="136728"/>
            <a:ext cx="11454882" cy="2006489"/>
          </a:xfrm>
        </p:spPr>
        <p:txBody>
          <a:bodyPr>
            <a:normAutofit/>
          </a:bodyPr>
          <a:lstStyle/>
          <a:p>
            <a:r>
              <a:rPr lang="en-GB" dirty="0"/>
              <a:t>New CEO Barry </a:t>
            </a:r>
            <a:r>
              <a:rPr lang="en-GB" dirty="0" err="1"/>
              <a:t>Mcarthey</a:t>
            </a:r>
            <a:r>
              <a:rPr lang="en-GB" dirty="0"/>
              <a:t> 2022</a:t>
            </a:r>
            <a:br>
              <a:rPr lang="en-GB" dirty="0"/>
            </a:br>
            <a:r>
              <a:rPr lang="en-GB" sz="2400" dirty="0"/>
              <a:t>Former Chief Financial Officer Spotify and Netflix</a:t>
            </a:r>
          </a:p>
        </p:txBody>
      </p:sp>
      <p:pic>
        <p:nvPicPr>
          <p:cNvPr id="7" name="Picture 6">
            <a:extLst>
              <a:ext uri="{FF2B5EF4-FFF2-40B4-BE49-F238E27FC236}">
                <a16:creationId xmlns:a16="http://schemas.microsoft.com/office/drawing/2014/main" id="{5E22387F-740B-3196-E7CB-C3CF84E0D317}"/>
              </a:ext>
            </a:extLst>
          </p:cNvPr>
          <p:cNvPicPr>
            <a:picLocks noChangeAspect="1"/>
          </p:cNvPicPr>
          <p:nvPr/>
        </p:nvPicPr>
        <p:blipFill>
          <a:blip r:embed="rId2"/>
          <a:stretch>
            <a:fillRect/>
          </a:stretch>
        </p:blipFill>
        <p:spPr>
          <a:xfrm>
            <a:off x="588297" y="2694778"/>
            <a:ext cx="5383294" cy="19536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1">
            <a:hlinkClick r:id="rId3"/>
            <a:extLst>
              <a:ext uri="{FF2B5EF4-FFF2-40B4-BE49-F238E27FC236}">
                <a16:creationId xmlns:a16="http://schemas.microsoft.com/office/drawing/2014/main" id="{D34A4B0D-8153-6DD2-4E1B-B0B954DC3A2F}"/>
              </a:ext>
            </a:extLst>
          </p:cNvPr>
          <p:cNvPicPr>
            <a:picLocks noChangeAspect="1"/>
          </p:cNvPicPr>
          <p:nvPr/>
        </p:nvPicPr>
        <p:blipFill>
          <a:blip r:embed="rId4"/>
          <a:stretch>
            <a:fillRect/>
          </a:stretch>
        </p:blipFill>
        <p:spPr>
          <a:xfrm>
            <a:off x="6222078" y="1740061"/>
            <a:ext cx="5381625" cy="41243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Slide Number Placeholder 2">
            <a:extLst>
              <a:ext uri="{FF2B5EF4-FFF2-40B4-BE49-F238E27FC236}">
                <a16:creationId xmlns:a16="http://schemas.microsoft.com/office/drawing/2014/main" id="{4935E8A8-99A5-5816-B9A9-A259A92412BC}"/>
              </a:ext>
            </a:extLst>
          </p:cNvPr>
          <p:cNvSpPr>
            <a:spLocks noGrp="1"/>
          </p:cNvSpPr>
          <p:nvPr>
            <p:ph type="sldNum" sz="quarter" idx="12"/>
          </p:nvPr>
        </p:nvSpPr>
        <p:spPr/>
        <p:txBody>
          <a:bodyPr/>
          <a:lstStyle/>
          <a:p>
            <a:fld id="{66E259BC-EF48-4133-9E75-2B0F631B150D}" type="slidenum">
              <a:rPr lang="en-GB" smtClean="0"/>
              <a:t>21</a:t>
            </a:fld>
            <a:endParaRPr lang="en-GB"/>
          </a:p>
        </p:txBody>
      </p:sp>
    </p:spTree>
    <p:extLst>
      <p:ext uri="{BB962C8B-B14F-4D97-AF65-F5344CB8AC3E}">
        <p14:creationId xmlns:p14="http://schemas.microsoft.com/office/powerpoint/2010/main" val="17492827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D2330-85AE-8157-A99C-1DAB65AE64DA}"/>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B76230A1-237D-CD56-06DC-F701957FCEB2}"/>
              </a:ext>
            </a:extLst>
          </p:cNvPr>
          <p:cNvPicPr>
            <a:picLocks noChangeAspect="1"/>
          </p:cNvPicPr>
          <p:nvPr/>
        </p:nvPicPr>
        <p:blipFill>
          <a:blip r:embed="rId2"/>
          <a:stretch>
            <a:fillRect/>
          </a:stretch>
        </p:blipFill>
        <p:spPr>
          <a:xfrm>
            <a:off x="0" y="0"/>
            <a:ext cx="4391025" cy="4333875"/>
          </a:xfrm>
          <a:prstGeom prst="rect">
            <a:avLst/>
          </a:prstGeom>
        </p:spPr>
      </p:pic>
      <p:pic>
        <p:nvPicPr>
          <p:cNvPr id="7" name="Content Placeholder 6">
            <a:extLst>
              <a:ext uri="{FF2B5EF4-FFF2-40B4-BE49-F238E27FC236}">
                <a16:creationId xmlns:a16="http://schemas.microsoft.com/office/drawing/2014/main" id="{181A3D7F-D572-B4CF-0035-1749BA351522}"/>
              </a:ext>
            </a:extLst>
          </p:cNvPr>
          <p:cNvPicPr>
            <a:picLocks noGrp="1" noChangeAspect="1"/>
          </p:cNvPicPr>
          <p:nvPr>
            <p:ph idx="1"/>
          </p:nvPr>
        </p:nvPicPr>
        <p:blipFill>
          <a:blip r:embed="rId3"/>
          <a:stretch>
            <a:fillRect/>
          </a:stretch>
        </p:blipFill>
        <p:spPr>
          <a:xfrm>
            <a:off x="3498355" y="2600326"/>
            <a:ext cx="4374057" cy="4257674"/>
          </a:xfrm>
        </p:spPr>
      </p:pic>
      <p:pic>
        <p:nvPicPr>
          <p:cNvPr id="9" name="Picture 8">
            <a:extLst>
              <a:ext uri="{FF2B5EF4-FFF2-40B4-BE49-F238E27FC236}">
                <a16:creationId xmlns:a16="http://schemas.microsoft.com/office/drawing/2014/main" id="{D2D11EE5-E933-D498-E98B-5B819423CF41}"/>
              </a:ext>
            </a:extLst>
          </p:cNvPr>
          <p:cNvPicPr>
            <a:picLocks noChangeAspect="1"/>
          </p:cNvPicPr>
          <p:nvPr/>
        </p:nvPicPr>
        <p:blipFill>
          <a:blip r:embed="rId4"/>
          <a:stretch>
            <a:fillRect/>
          </a:stretch>
        </p:blipFill>
        <p:spPr>
          <a:xfrm>
            <a:off x="6570573" y="0"/>
            <a:ext cx="5508153" cy="6251510"/>
          </a:xfrm>
          <a:prstGeom prst="rect">
            <a:avLst/>
          </a:prstGeom>
        </p:spPr>
      </p:pic>
      <p:sp>
        <p:nvSpPr>
          <p:cNvPr id="3" name="Slide Number Placeholder 2">
            <a:extLst>
              <a:ext uri="{FF2B5EF4-FFF2-40B4-BE49-F238E27FC236}">
                <a16:creationId xmlns:a16="http://schemas.microsoft.com/office/drawing/2014/main" id="{0C2B6EB8-D651-E360-EC53-2065B4ACF422}"/>
              </a:ext>
            </a:extLst>
          </p:cNvPr>
          <p:cNvSpPr>
            <a:spLocks noGrp="1"/>
          </p:cNvSpPr>
          <p:nvPr>
            <p:ph type="sldNum" sz="quarter" idx="12"/>
          </p:nvPr>
        </p:nvSpPr>
        <p:spPr/>
        <p:txBody>
          <a:bodyPr/>
          <a:lstStyle/>
          <a:p>
            <a:fld id="{66E259BC-EF48-4133-9E75-2B0F631B150D}" type="slidenum">
              <a:rPr lang="en-GB" smtClean="0"/>
              <a:t>22</a:t>
            </a:fld>
            <a:endParaRPr lang="en-GB"/>
          </a:p>
        </p:txBody>
      </p:sp>
    </p:spTree>
    <p:extLst>
      <p:ext uri="{BB962C8B-B14F-4D97-AF65-F5344CB8AC3E}">
        <p14:creationId xmlns:p14="http://schemas.microsoft.com/office/powerpoint/2010/main" val="1603385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31A7FE-C1BC-6545-2792-8E4CB8ED1D3A}"/>
              </a:ext>
            </a:extLst>
          </p:cNvPr>
          <p:cNvSpPr>
            <a:spLocks noGrp="1"/>
          </p:cNvSpPr>
          <p:nvPr>
            <p:ph type="title"/>
          </p:nvPr>
        </p:nvSpPr>
        <p:spPr>
          <a:xfrm>
            <a:off x="640080" y="325369"/>
            <a:ext cx="4368602" cy="1956841"/>
          </a:xfrm>
        </p:spPr>
        <p:txBody>
          <a:bodyPr anchor="b">
            <a:normAutofit/>
          </a:bodyPr>
          <a:lstStyle/>
          <a:p>
            <a:r>
              <a:rPr lang="en-GB" sz="5400"/>
              <a:t>Coca Cola</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30E7CB-2388-BAC8-3775-73FBB07A35FA}"/>
              </a:ext>
            </a:extLst>
          </p:cNvPr>
          <p:cNvSpPr>
            <a:spLocks noGrp="1"/>
          </p:cNvSpPr>
          <p:nvPr>
            <p:ph idx="1"/>
          </p:nvPr>
        </p:nvSpPr>
        <p:spPr>
          <a:xfrm>
            <a:off x="640080" y="2872899"/>
            <a:ext cx="4519749" cy="3370026"/>
          </a:xfrm>
        </p:spPr>
        <p:txBody>
          <a:bodyPr>
            <a:normAutofit/>
          </a:bodyPr>
          <a:lstStyle/>
          <a:p>
            <a:r>
              <a:rPr lang="en-GB" sz="2200" dirty="0"/>
              <a:t>John Stith Pemberton (1831-1888) invented the drink. A blend of alcohol and cocaine helped with his pain and modified, led to coca cola which contained cocaine until 1929.</a:t>
            </a:r>
          </a:p>
          <a:p>
            <a:r>
              <a:rPr lang="en-GB" sz="2200" dirty="0"/>
              <a:t>First served in Atlanta 1886.</a:t>
            </a:r>
          </a:p>
          <a:p>
            <a:r>
              <a:rPr lang="en-GB" sz="2200" dirty="0"/>
              <a:t>Formula bought by Asa Candler. </a:t>
            </a:r>
          </a:p>
          <a:p>
            <a:r>
              <a:rPr lang="en-GB" sz="2200" dirty="0"/>
              <a:t>Marketed to cure mental and physical exhaustion, and headaches.</a:t>
            </a:r>
          </a:p>
        </p:txBody>
      </p:sp>
      <p:pic>
        <p:nvPicPr>
          <p:cNvPr id="4" name="Picture 3">
            <a:extLst>
              <a:ext uri="{FF2B5EF4-FFF2-40B4-BE49-F238E27FC236}">
                <a16:creationId xmlns:a16="http://schemas.microsoft.com/office/drawing/2014/main" id="{EAA5E241-7E7B-17CB-4A1C-E9939A9F812D}"/>
              </a:ext>
            </a:extLst>
          </p:cNvPr>
          <p:cNvPicPr>
            <a:picLocks noChangeAspect="1"/>
          </p:cNvPicPr>
          <p:nvPr/>
        </p:nvPicPr>
        <p:blipFill rotWithShape="1">
          <a:blip r:embed="rId2"/>
          <a:srcRect l="19596" r="16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0C571B1C-3439-C767-D24C-9471726A169C}"/>
              </a:ext>
            </a:extLst>
          </p:cNvPr>
          <p:cNvSpPr txBox="1"/>
          <p:nvPr/>
        </p:nvSpPr>
        <p:spPr>
          <a:xfrm>
            <a:off x="793101" y="6242925"/>
            <a:ext cx="3209731" cy="369332"/>
          </a:xfrm>
          <a:prstGeom prst="rect">
            <a:avLst/>
          </a:prstGeom>
          <a:noFill/>
        </p:spPr>
        <p:txBody>
          <a:bodyPr wrap="square" rtlCol="0">
            <a:spAutoFit/>
          </a:bodyPr>
          <a:lstStyle/>
          <a:p>
            <a:r>
              <a:rPr lang="en-GB" dirty="0"/>
              <a:t>Coca Cola Company 2023</a:t>
            </a:r>
          </a:p>
        </p:txBody>
      </p:sp>
      <p:pic>
        <p:nvPicPr>
          <p:cNvPr id="6" name="Picture 5">
            <a:extLst>
              <a:ext uri="{FF2B5EF4-FFF2-40B4-BE49-F238E27FC236}">
                <a16:creationId xmlns:a16="http://schemas.microsoft.com/office/drawing/2014/main" id="{0B199A52-0495-BCF1-A268-20FF332B3DA9}"/>
              </a:ext>
            </a:extLst>
          </p:cNvPr>
          <p:cNvPicPr>
            <a:picLocks noChangeAspect="1"/>
          </p:cNvPicPr>
          <p:nvPr/>
        </p:nvPicPr>
        <p:blipFill>
          <a:blip r:embed="rId3"/>
          <a:stretch>
            <a:fillRect/>
          </a:stretch>
        </p:blipFill>
        <p:spPr>
          <a:xfrm>
            <a:off x="9018990" y="4809930"/>
            <a:ext cx="3169962" cy="1901977"/>
          </a:xfrm>
          <a:prstGeom prst="rect">
            <a:avLst/>
          </a:prstGeom>
        </p:spPr>
      </p:pic>
      <p:sp>
        <p:nvSpPr>
          <p:cNvPr id="7" name="Slide Number Placeholder 6">
            <a:extLst>
              <a:ext uri="{FF2B5EF4-FFF2-40B4-BE49-F238E27FC236}">
                <a16:creationId xmlns:a16="http://schemas.microsoft.com/office/drawing/2014/main" id="{86824AE8-01F5-1BE2-6BCF-C2005E75548D}"/>
              </a:ext>
            </a:extLst>
          </p:cNvPr>
          <p:cNvSpPr>
            <a:spLocks noGrp="1"/>
          </p:cNvSpPr>
          <p:nvPr>
            <p:ph type="sldNum" sz="quarter" idx="12"/>
          </p:nvPr>
        </p:nvSpPr>
        <p:spPr/>
        <p:txBody>
          <a:bodyPr/>
          <a:lstStyle/>
          <a:p>
            <a:fld id="{66E259BC-EF48-4133-9E75-2B0F631B150D}" type="slidenum">
              <a:rPr lang="en-GB" smtClean="0"/>
              <a:t>23</a:t>
            </a:fld>
            <a:endParaRPr lang="en-GB"/>
          </a:p>
        </p:txBody>
      </p:sp>
    </p:spTree>
    <p:extLst>
      <p:ext uri="{BB962C8B-B14F-4D97-AF65-F5344CB8AC3E}">
        <p14:creationId xmlns:p14="http://schemas.microsoft.com/office/powerpoint/2010/main" val="20634336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itle 5">
            <a:extLst>
              <a:ext uri="{FF2B5EF4-FFF2-40B4-BE49-F238E27FC236}">
                <a16:creationId xmlns:a16="http://schemas.microsoft.com/office/drawing/2014/main" id="{053E1750-9B9E-78B3-6F27-FD2F3F478D41}"/>
              </a:ext>
            </a:extLst>
          </p:cNvPr>
          <p:cNvSpPr>
            <a:spLocks noGrp="1"/>
          </p:cNvSpPr>
          <p:nvPr>
            <p:ph type="title"/>
          </p:nvPr>
        </p:nvSpPr>
        <p:spPr/>
        <p:txBody>
          <a:bodyPr/>
          <a:lstStyle/>
          <a:p>
            <a:endParaRPr lang="en-GB"/>
          </a:p>
        </p:txBody>
      </p:sp>
      <p:pic>
        <p:nvPicPr>
          <p:cNvPr id="7" name="Picture 6">
            <a:extLst>
              <a:ext uri="{FF2B5EF4-FFF2-40B4-BE49-F238E27FC236}">
                <a16:creationId xmlns:a16="http://schemas.microsoft.com/office/drawing/2014/main" id="{52CE722B-2C70-D815-BCA2-C6308694344C}"/>
              </a:ext>
            </a:extLst>
          </p:cNvPr>
          <p:cNvPicPr>
            <a:picLocks noChangeAspect="1"/>
          </p:cNvPicPr>
          <p:nvPr/>
        </p:nvPicPr>
        <p:blipFill>
          <a:blip r:embed="rId3"/>
          <a:stretch>
            <a:fillRect/>
          </a:stretch>
        </p:blipFill>
        <p:spPr>
          <a:xfrm>
            <a:off x="6783355" y="103018"/>
            <a:ext cx="4441371" cy="6651963"/>
          </a:xfrm>
          <a:prstGeom prst="rect">
            <a:avLst/>
          </a:prstGeom>
        </p:spPr>
      </p:pic>
      <p:pic>
        <p:nvPicPr>
          <p:cNvPr id="8" name="Picture 7">
            <a:extLst>
              <a:ext uri="{FF2B5EF4-FFF2-40B4-BE49-F238E27FC236}">
                <a16:creationId xmlns:a16="http://schemas.microsoft.com/office/drawing/2014/main" id="{CF814951-4035-4C0C-0DC4-4126F33EC3F1}"/>
              </a:ext>
            </a:extLst>
          </p:cNvPr>
          <p:cNvPicPr>
            <a:picLocks noChangeAspect="1"/>
          </p:cNvPicPr>
          <p:nvPr/>
        </p:nvPicPr>
        <p:blipFill>
          <a:blip r:embed="rId4"/>
          <a:stretch>
            <a:fillRect/>
          </a:stretch>
        </p:blipFill>
        <p:spPr>
          <a:xfrm>
            <a:off x="1448094" y="103018"/>
            <a:ext cx="4646382" cy="6651963"/>
          </a:xfrm>
          <a:prstGeom prst="rect">
            <a:avLst/>
          </a:prstGeom>
        </p:spPr>
      </p:pic>
      <p:sp>
        <p:nvSpPr>
          <p:cNvPr id="2" name="Slide Number Placeholder 1">
            <a:extLst>
              <a:ext uri="{FF2B5EF4-FFF2-40B4-BE49-F238E27FC236}">
                <a16:creationId xmlns:a16="http://schemas.microsoft.com/office/drawing/2014/main" id="{303E8329-A4D1-9FCF-5615-25311E705BF0}"/>
              </a:ext>
            </a:extLst>
          </p:cNvPr>
          <p:cNvSpPr>
            <a:spLocks noGrp="1"/>
          </p:cNvSpPr>
          <p:nvPr>
            <p:ph type="sldNum" sz="quarter" idx="12"/>
          </p:nvPr>
        </p:nvSpPr>
        <p:spPr/>
        <p:txBody>
          <a:bodyPr/>
          <a:lstStyle/>
          <a:p>
            <a:fld id="{66E259BC-EF48-4133-9E75-2B0F631B150D}" type="slidenum">
              <a:rPr lang="en-GB" smtClean="0"/>
              <a:t>24</a:t>
            </a:fld>
            <a:endParaRPr lang="en-GB"/>
          </a:p>
        </p:txBody>
      </p:sp>
    </p:spTree>
    <p:extLst>
      <p:ext uri="{BB962C8B-B14F-4D97-AF65-F5344CB8AC3E}">
        <p14:creationId xmlns:p14="http://schemas.microsoft.com/office/powerpoint/2010/main" val="11037688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itle 5">
            <a:extLst>
              <a:ext uri="{FF2B5EF4-FFF2-40B4-BE49-F238E27FC236}">
                <a16:creationId xmlns:a16="http://schemas.microsoft.com/office/drawing/2014/main" id="{053E1750-9B9E-78B3-6F27-FD2F3F478D41}"/>
              </a:ext>
            </a:extLst>
          </p:cNvPr>
          <p:cNvSpPr>
            <a:spLocks noGrp="1"/>
          </p:cNvSpPr>
          <p:nvPr>
            <p:ph type="title"/>
          </p:nvPr>
        </p:nvSpPr>
        <p:spPr>
          <a:xfrm>
            <a:off x="5522614" y="365125"/>
            <a:ext cx="5831186" cy="1524205"/>
          </a:xfrm>
        </p:spPr>
        <p:txBody>
          <a:bodyPr/>
          <a:lstStyle/>
          <a:p>
            <a:pPr algn="r"/>
            <a:r>
              <a:rPr lang="en-GB" dirty="0"/>
              <a:t>Wholesome, American but Global?</a:t>
            </a:r>
          </a:p>
        </p:txBody>
      </p:sp>
      <p:pic>
        <p:nvPicPr>
          <p:cNvPr id="2" name="Online Media 1" title="Coca-Cola's 'Hilltop' Ad (&quot;I'd Like to Teach the World to Sing&quot;)">
            <a:hlinkClick r:id="" action="ppaction://media"/>
            <a:extLst>
              <a:ext uri="{FF2B5EF4-FFF2-40B4-BE49-F238E27FC236}">
                <a16:creationId xmlns:a16="http://schemas.microsoft.com/office/drawing/2014/main" id="{0C801BDD-107D-BF9F-8219-7253259A11D8}"/>
              </a:ext>
            </a:extLst>
          </p:cNvPr>
          <p:cNvPicPr>
            <a:picLocks noRot="1" noChangeAspect="1"/>
          </p:cNvPicPr>
          <p:nvPr>
            <a:videoFile r:link="rId1"/>
          </p:nvPr>
        </p:nvPicPr>
        <p:blipFill>
          <a:blip r:embed="rId4"/>
          <a:stretch>
            <a:fillRect/>
          </a:stretch>
        </p:blipFill>
        <p:spPr>
          <a:xfrm>
            <a:off x="4795935" y="1889330"/>
            <a:ext cx="6867330" cy="3880042"/>
          </a:xfrm>
          <a:prstGeom prst="rect">
            <a:avLst/>
          </a:prstGeom>
        </p:spPr>
      </p:pic>
      <p:pic>
        <p:nvPicPr>
          <p:cNvPr id="3" name="Picture 2">
            <a:extLst>
              <a:ext uri="{FF2B5EF4-FFF2-40B4-BE49-F238E27FC236}">
                <a16:creationId xmlns:a16="http://schemas.microsoft.com/office/drawing/2014/main" id="{DF1C441F-6B1F-8F42-1AFF-B7E6BB48DB1F}"/>
              </a:ext>
            </a:extLst>
          </p:cNvPr>
          <p:cNvPicPr>
            <a:picLocks noChangeAspect="1"/>
          </p:cNvPicPr>
          <p:nvPr/>
        </p:nvPicPr>
        <p:blipFill>
          <a:blip r:embed="rId5"/>
          <a:stretch>
            <a:fillRect/>
          </a:stretch>
        </p:blipFill>
        <p:spPr>
          <a:xfrm>
            <a:off x="312513" y="222574"/>
            <a:ext cx="4762500" cy="6076950"/>
          </a:xfrm>
          <a:prstGeom prst="rect">
            <a:avLst/>
          </a:prstGeom>
        </p:spPr>
      </p:pic>
      <p:sp>
        <p:nvSpPr>
          <p:cNvPr id="5" name="TextBox 4">
            <a:extLst>
              <a:ext uri="{FF2B5EF4-FFF2-40B4-BE49-F238E27FC236}">
                <a16:creationId xmlns:a16="http://schemas.microsoft.com/office/drawing/2014/main" id="{DCF16D14-CE08-448C-B8E5-7330C51943AB}"/>
              </a:ext>
            </a:extLst>
          </p:cNvPr>
          <p:cNvSpPr txBox="1"/>
          <p:nvPr/>
        </p:nvSpPr>
        <p:spPr>
          <a:xfrm>
            <a:off x="5296277" y="5911913"/>
            <a:ext cx="6366988" cy="523220"/>
          </a:xfrm>
          <a:prstGeom prst="rect">
            <a:avLst/>
          </a:prstGeom>
          <a:noFill/>
        </p:spPr>
        <p:txBody>
          <a:bodyPr wrap="square" rtlCol="0">
            <a:spAutoFit/>
          </a:bodyPr>
          <a:lstStyle/>
          <a:p>
            <a:r>
              <a:rPr lang="en-GB" sz="2800" dirty="0"/>
              <a:t>9 spoons of sugar in every small can</a:t>
            </a:r>
          </a:p>
        </p:txBody>
      </p:sp>
      <p:sp>
        <p:nvSpPr>
          <p:cNvPr id="4" name="Slide Number Placeholder 3">
            <a:extLst>
              <a:ext uri="{FF2B5EF4-FFF2-40B4-BE49-F238E27FC236}">
                <a16:creationId xmlns:a16="http://schemas.microsoft.com/office/drawing/2014/main" id="{F1AC0B2F-16D2-A5A5-D26E-0D78D2B3B080}"/>
              </a:ext>
            </a:extLst>
          </p:cNvPr>
          <p:cNvSpPr>
            <a:spLocks noGrp="1"/>
          </p:cNvSpPr>
          <p:nvPr>
            <p:ph type="sldNum" sz="quarter" idx="12"/>
          </p:nvPr>
        </p:nvSpPr>
        <p:spPr/>
        <p:txBody>
          <a:bodyPr/>
          <a:lstStyle/>
          <a:p>
            <a:fld id="{66E259BC-EF48-4133-9E75-2B0F631B150D}" type="slidenum">
              <a:rPr lang="en-GB" smtClean="0"/>
              <a:t>25</a:t>
            </a:fld>
            <a:endParaRPr lang="en-GB"/>
          </a:p>
        </p:txBody>
      </p:sp>
    </p:spTree>
    <p:extLst>
      <p:ext uri="{BB962C8B-B14F-4D97-AF65-F5344CB8AC3E}">
        <p14:creationId xmlns:p14="http://schemas.microsoft.com/office/powerpoint/2010/main" val="1613593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2"/>
                </p:tgtEl>
              </p:cMediaNode>
            </p:video>
            <p:seq concurrent="1" nextAc="seek">
              <p:cTn id="15" restart="whenNotActive" fill="hold" evtFilter="cancelBubble" nodeType="interactiveSeq">
                <p:stCondLst>
                  <p:cond evt="onClick" delay="0">
                    <p:tgtEl>
                      <p:spTgt spid="2"/>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2"/>
                                        </p:tgtEl>
                                      </p:cBhvr>
                                    </p:cmd>
                                  </p:childTnLst>
                                </p:cTn>
                              </p:par>
                            </p:childTnLst>
                          </p:cTn>
                        </p:par>
                      </p:childTnLst>
                    </p:cTn>
                  </p:par>
                </p:childTnLst>
              </p:cTn>
              <p:nextCondLst>
                <p:cond evt="onClick" delay="0">
                  <p:tgtEl>
                    <p:spTgt spid="2"/>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E876F99-A04C-4A80-97F5-56660CE4AA5A}"/>
              </a:ext>
            </a:extLst>
          </p:cNvPr>
          <p:cNvPicPr>
            <a:picLocks noChangeAspect="1"/>
          </p:cNvPicPr>
          <p:nvPr/>
        </p:nvPicPr>
        <p:blipFill>
          <a:blip r:embed="rId3"/>
          <a:stretch>
            <a:fillRect/>
          </a:stretch>
        </p:blipFill>
        <p:spPr>
          <a:xfrm>
            <a:off x="3542663" y="0"/>
            <a:ext cx="5106673" cy="6858000"/>
          </a:xfrm>
          <a:prstGeom prst="rect">
            <a:avLst/>
          </a:prstGeom>
        </p:spPr>
      </p:pic>
      <p:pic>
        <p:nvPicPr>
          <p:cNvPr id="3" name="Picture 2">
            <a:extLst>
              <a:ext uri="{FF2B5EF4-FFF2-40B4-BE49-F238E27FC236}">
                <a16:creationId xmlns:a16="http://schemas.microsoft.com/office/drawing/2014/main" id="{97F9ADCF-051F-EB10-8A27-562C947B98C3}"/>
              </a:ext>
            </a:extLst>
          </p:cNvPr>
          <p:cNvPicPr>
            <a:picLocks noChangeAspect="1"/>
          </p:cNvPicPr>
          <p:nvPr/>
        </p:nvPicPr>
        <p:blipFill>
          <a:blip r:embed="rId4"/>
          <a:stretch>
            <a:fillRect/>
          </a:stretch>
        </p:blipFill>
        <p:spPr>
          <a:xfrm>
            <a:off x="625152" y="162952"/>
            <a:ext cx="10739534" cy="6532096"/>
          </a:xfrm>
          <a:prstGeom prst="rect">
            <a:avLst/>
          </a:prstGeom>
        </p:spPr>
      </p:pic>
      <p:sp>
        <p:nvSpPr>
          <p:cNvPr id="2" name="Slide Number Placeholder 1">
            <a:extLst>
              <a:ext uri="{FF2B5EF4-FFF2-40B4-BE49-F238E27FC236}">
                <a16:creationId xmlns:a16="http://schemas.microsoft.com/office/drawing/2014/main" id="{F7389E03-DFF8-EF4F-81F2-30A32E1CB0D6}"/>
              </a:ext>
            </a:extLst>
          </p:cNvPr>
          <p:cNvSpPr>
            <a:spLocks noGrp="1"/>
          </p:cNvSpPr>
          <p:nvPr>
            <p:ph type="sldNum" sz="quarter" idx="12"/>
          </p:nvPr>
        </p:nvSpPr>
        <p:spPr/>
        <p:txBody>
          <a:bodyPr/>
          <a:lstStyle/>
          <a:p>
            <a:fld id="{66E259BC-EF48-4133-9E75-2B0F631B150D}" type="slidenum">
              <a:rPr lang="en-GB" smtClean="0"/>
              <a:t>26</a:t>
            </a:fld>
            <a:endParaRPr lang="en-GB"/>
          </a:p>
        </p:txBody>
      </p:sp>
    </p:spTree>
    <p:extLst>
      <p:ext uri="{BB962C8B-B14F-4D97-AF65-F5344CB8AC3E}">
        <p14:creationId xmlns:p14="http://schemas.microsoft.com/office/powerpoint/2010/main" val="1261186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E876F99-A04C-4A80-97F5-56660CE4AA5A}"/>
              </a:ext>
            </a:extLst>
          </p:cNvPr>
          <p:cNvPicPr>
            <a:picLocks noChangeAspect="1"/>
          </p:cNvPicPr>
          <p:nvPr/>
        </p:nvPicPr>
        <p:blipFill>
          <a:blip r:embed="rId3"/>
          <a:stretch>
            <a:fillRect/>
          </a:stretch>
        </p:blipFill>
        <p:spPr>
          <a:xfrm>
            <a:off x="1500189" y="-5400675"/>
            <a:ext cx="9415461" cy="12644481"/>
          </a:xfrm>
          <a:prstGeom prst="rect">
            <a:avLst/>
          </a:prstGeom>
        </p:spPr>
      </p:pic>
      <p:sp>
        <p:nvSpPr>
          <p:cNvPr id="2" name="Slide Number Placeholder 1">
            <a:extLst>
              <a:ext uri="{FF2B5EF4-FFF2-40B4-BE49-F238E27FC236}">
                <a16:creationId xmlns:a16="http://schemas.microsoft.com/office/drawing/2014/main" id="{B84F8422-7A95-9305-FB53-3FF48C04B545}"/>
              </a:ext>
            </a:extLst>
          </p:cNvPr>
          <p:cNvSpPr>
            <a:spLocks noGrp="1"/>
          </p:cNvSpPr>
          <p:nvPr>
            <p:ph type="sldNum" sz="quarter" idx="12"/>
          </p:nvPr>
        </p:nvSpPr>
        <p:spPr/>
        <p:txBody>
          <a:bodyPr/>
          <a:lstStyle/>
          <a:p>
            <a:fld id="{66E259BC-EF48-4133-9E75-2B0F631B150D}" type="slidenum">
              <a:rPr lang="en-GB" smtClean="0"/>
              <a:t>27</a:t>
            </a:fld>
            <a:endParaRPr lang="en-GB"/>
          </a:p>
        </p:txBody>
      </p:sp>
    </p:spTree>
    <p:extLst>
      <p:ext uri="{BB962C8B-B14F-4D97-AF65-F5344CB8AC3E}">
        <p14:creationId xmlns:p14="http://schemas.microsoft.com/office/powerpoint/2010/main" val="13744831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2871F32-ECF2-4E31-A09F-2EEA6A5A756F}"/>
              </a:ext>
            </a:extLst>
          </p:cNvPr>
          <p:cNvPicPr>
            <a:picLocks noChangeAspect="1"/>
          </p:cNvPicPr>
          <p:nvPr/>
        </p:nvPicPr>
        <p:blipFill rotWithShape="1">
          <a:blip r:embed="rId2"/>
          <a:srcRect t="4334" r="-1" b="-1"/>
          <a:stretch/>
        </p:blipFill>
        <p:spPr>
          <a:xfrm>
            <a:off x="321733" y="321733"/>
            <a:ext cx="11548534" cy="6214534"/>
          </a:xfrm>
          <a:prstGeom prst="rect">
            <a:avLst/>
          </a:prstGeom>
        </p:spPr>
      </p:pic>
      <p:sp>
        <p:nvSpPr>
          <p:cNvPr id="3" name="Slide Number Placeholder 2">
            <a:extLst>
              <a:ext uri="{FF2B5EF4-FFF2-40B4-BE49-F238E27FC236}">
                <a16:creationId xmlns:a16="http://schemas.microsoft.com/office/drawing/2014/main" id="{27B3DA4E-DF35-9AB6-21F9-E5DF6593DE9D}"/>
              </a:ext>
            </a:extLst>
          </p:cNvPr>
          <p:cNvSpPr>
            <a:spLocks noGrp="1"/>
          </p:cNvSpPr>
          <p:nvPr>
            <p:ph type="sldNum" sz="quarter" idx="12"/>
          </p:nvPr>
        </p:nvSpPr>
        <p:spPr/>
        <p:txBody>
          <a:bodyPr/>
          <a:lstStyle/>
          <a:p>
            <a:fld id="{66E259BC-EF48-4133-9E75-2B0F631B150D}" type="slidenum">
              <a:rPr lang="en-GB" smtClean="0"/>
              <a:t>28</a:t>
            </a:fld>
            <a:endParaRPr lang="en-GB"/>
          </a:p>
        </p:txBody>
      </p:sp>
    </p:spTree>
    <p:extLst>
      <p:ext uri="{BB962C8B-B14F-4D97-AF65-F5344CB8AC3E}">
        <p14:creationId xmlns:p14="http://schemas.microsoft.com/office/powerpoint/2010/main" val="3329973296"/>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557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descr="Graphical user interface&#10;&#10;Description automatically generated">
            <a:extLst>
              <a:ext uri="{FF2B5EF4-FFF2-40B4-BE49-F238E27FC236}">
                <a16:creationId xmlns:a16="http://schemas.microsoft.com/office/drawing/2014/main" id="{DAEA1086-F852-446D-B691-2AE3663CC137}"/>
              </a:ext>
            </a:extLst>
          </p:cNvPr>
          <p:cNvPicPr>
            <a:picLocks noChangeAspect="1"/>
          </p:cNvPicPr>
          <p:nvPr/>
        </p:nvPicPr>
        <p:blipFill>
          <a:blip r:embed="rId2"/>
          <a:stretch>
            <a:fillRect/>
          </a:stretch>
        </p:blipFill>
        <p:spPr>
          <a:xfrm>
            <a:off x="1143941" y="643467"/>
            <a:ext cx="9904118" cy="5571066"/>
          </a:xfrm>
          <a:prstGeom prst="rect">
            <a:avLst/>
          </a:prstGeom>
        </p:spPr>
      </p:pic>
      <p:sp>
        <p:nvSpPr>
          <p:cNvPr id="3" name="Oval 2">
            <a:extLst>
              <a:ext uri="{FF2B5EF4-FFF2-40B4-BE49-F238E27FC236}">
                <a16:creationId xmlns:a16="http://schemas.microsoft.com/office/drawing/2014/main" id="{0C29E2BD-8350-F02A-9A8C-0846F479AAEB}"/>
              </a:ext>
            </a:extLst>
          </p:cNvPr>
          <p:cNvSpPr/>
          <p:nvPr/>
        </p:nvSpPr>
        <p:spPr>
          <a:xfrm>
            <a:off x="4834550" y="2073244"/>
            <a:ext cx="2082299" cy="66995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Slide Number Placeholder 3">
            <a:extLst>
              <a:ext uri="{FF2B5EF4-FFF2-40B4-BE49-F238E27FC236}">
                <a16:creationId xmlns:a16="http://schemas.microsoft.com/office/drawing/2014/main" id="{925A1AD4-51A1-AB4B-D389-5D2CF3F6BD80}"/>
              </a:ext>
            </a:extLst>
          </p:cNvPr>
          <p:cNvSpPr>
            <a:spLocks noGrp="1"/>
          </p:cNvSpPr>
          <p:nvPr>
            <p:ph type="sldNum" sz="quarter" idx="12"/>
          </p:nvPr>
        </p:nvSpPr>
        <p:spPr/>
        <p:txBody>
          <a:bodyPr/>
          <a:lstStyle/>
          <a:p>
            <a:fld id="{66E259BC-EF48-4133-9E75-2B0F631B150D}" type="slidenum">
              <a:rPr lang="en-GB" smtClean="0"/>
              <a:t>29</a:t>
            </a:fld>
            <a:endParaRPr lang="en-GB"/>
          </a:p>
        </p:txBody>
      </p:sp>
    </p:spTree>
    <p:extLst>
      <p:ext uri="{BB962C8B-B14F-4D97-AF65-F5344CB8AC3E}">
        <p14:creationId xmlns:p14="http://schemas.microsoft.com/office/powerpoint/2010/main" val="1529308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D67E735-6A7B-4AC8-8077-700340249044}"/>
              </a:ext>
            </a:extLst>
          </p:cNvPr>
          <p:cNvSpPr>
            <a:spLocks noGrp="1"/>
          </p:cNvSpPr>
          <p:nvPr>
            <p:ph type="title"/>
          </p:nvPr>
        </p:nvSpPr>
        <p:spPr>
          <a:xfrm>
            <a:off x="476060" y="159206"/>
            <a:ext cx="3190593" cy="1325563"/>
          </a:xfrm>
        </p:spPr>
        <p:txBody>
          <a:bodyPr/>
          <a:lstStyle/>
          <a:p>
            <a:r>
              <a:rPr lang="en-GB" dirty="0"/>
              <a:t>Sweatshops</a:t>
            </a:r>
          </a:p>
        </p:txBody>
      </p:sp>
      <p:sp>
        <p:nvSpPr>
          <p:cNvPr id="6" name="Content Placeholder 5">
            <a:extLst>
              <a:ext uri="{FF2B5EF4-FFF2-40B4-BE49-F238E27FC236}">
                <a16:creationId xmlns:a16="http://schemas.microsoft.com/office/drawing/2014/main" id="{DFC0B7A1-9135-4158-9E07-38B7946F9341}"/>
              </a:ext>
            </a:extLst>
          </p:cNvPr>
          <p:cNvSpPr>
            <a:spLocks noGrp="1"/>
          </p:cNvSpPr>
          <p:nvPr>
            <p:ph sz="half" idx="1"/>
          </p:nvPr>
        </p:nvSpPr>
        <p:spPr>
          <a:xfrm>
            <a:off x="403632" y="1484769"/>
            <a:ext cx="3335449" cy="4638774"/>
          </a:xfrm>
        </p:spPr>
        <p:txBody>
          <a:bodyPr>
            <a:normAutofit lnSpcReduction="10000"/>
          </a:bodyPr>
          <a:lstStyle/>
          <a:p>
            <a:r>
              <a:rPr lang="en-GB" dirty="0"/>
              <a:t>Do we know how our clothes are made ?</a:t>
            </a:r>
          </a:p>
          <a:p>
            <a:r>
              <a:rPr lang="en-GB" dirty="0"/>
              <a:t>Do we care ?</a:t>
            </a:r>
          </a:p>
          <a:p>
            <a:r>
              <a:rPr lang="en-GB" dirty="0"/>
              <a:t>Should we care ?</a:t>
            </a:r>
          </a:p>
          <a:p>
            <a:r>
              <a:rPr lang="en-GB" dirty="0"/>
              <a:t>Should the companies who make them care about the lives of the people who make them?</a:t>
            </a:r>
          </a:p>
        </p:txBody>
      </p:sp>
      <p:pic>
        <p:nvPicPr>
          <p:cNvPr id="3" name="Online Media 2" title="Walk in My Shoes: Nike's Sweatshops (A Culture Jamming Documentary) | Bonettwork">
            <a:hlinkClick r:id="" action="ppaction://media"/>
            <a:extLst>
              <a:ext uri="{FF2B5EF4-FFF2-40B4-BE49-F238E27FC236}">
                <a16:creationId xmlns:a16="http://schemas.microsoft.com/office/drawing/2014/main" id="{335B6EFA-CFC2-405E-B52B-E1F9516BBEEC}"/>
              </a:ext>
            </a:extLst>
          </p:cNvPr>
          <p:cNvPicPr>
            <a:picLocks noGrp="1" noRot="1" noChangeAspect="1"/>
          </p:cNvPicPr>
          <p:nvPr>
            <p:ph sz="half" idx="2"/>
            <a:videoFile r:link="rId1"/>
          </p:nvPr>
        </p:nvPicPr>
        <p:blipFill>
          <a:blip r:embed="rId4"/>
          <a:stretch>
            <a:fillRect/>
          </a:stretch>
        </p:blipFill>
        <p:spPr>
          <a:xfrm>
            <a:off x="3413156" y="932506"/>
            <a:ext cx="8555961" cy="4834550"/>
          </a:xfrm>
          <a:prstGeom prst="rect">
            <a:avLst/>
          </a:prstGeom>
        </p:spPr>
      </p:pic>
      <p:sp>
        <p:nvSpPr>
          <p:cNvPr id="4" name="TextBox 3">
            <a:extLst>
              <a:ext uri="{FF2B5EF4-FFF2-40B4-BE49-F238E27FC236}">
                <a16:creationId xmlns:a16="http://schemas.microsoft.com/office/drawing/2014/main" id="{C5DE5F2D-F85A-C1BC-47F2-36829C82158D}"/>
              </a:ext>
            </a:extLst>
          </p:cNvPr>
          <p:cNvSpPr txBox="1"/>
          <p:nvPr/>
        </p:nvSpPr>
        <p:spPr>
          <a:xfrm>
            <a:off x="5049571" y="6123543"/>
            <a:ext cx="3180029" cy="369332"/>
          </a:xfrm>
          <a:prstGeom prst="rect">
            <a:avLst/>
          </a:prstGeom>
          <a:noFill/>
        </p:spPr>
        <p:txBody>
          <a:bodyPr wrap="square">
            <a:spAutoFit/>
          </a:bodyPr>
          <a:lstStyle/>
          <a:p>
            <a:r>
              <a:rPr lang="en-GB" dirty="0">
                <a:hlinkClick r:id="rId5"/>
              </a:rPr>
              <a:t>https://youtu.be/2no2L-5-yfI</a:t>
            </a:r>
            <a:r>
              <a:rPr lang="en-GB" dirty="0"/>
              <a:t> </a:t>
            </a:r>
          </a:p>
        </p:txBody>
      </p:sp>
      <p:sp>
        <p:nvSpPr>
          <p:cNvPr id="2" name="Slide Number Placeholder 1">
            <a:extLst>
              <a:ext uri="{FF2B5EF4-FFF2-40B4-BE49-F238E27FC236}">
                <a16:creationId xmlns:a16="http://schemas.microsoft.com/office/drawing/2014/main" id="{F74F35BA-436D-F90D-15E9-DF5009791F7A}"/>
              </a:ext>
            </a:extLst>
          </p:cNvPr>
          <p:cNvSpPr>
            <a:spLocks noGrp="1"/>
          </p:cNvSpPr>
          <p:nvPr>
            <p:ph type="sldNum" sz="quarter" idx="12"/>
          </p:nvPr>
        </p:nvSpPr>
        <p:spPr/>
        <p:txBody>
          <a:bodyPr/>
          <a:lstStyle/>
          <a:p>
            <a:fld id="{66E259BC-EF48-4133-9E75-2B0F631B150D}" type="slidenum">
              <a:rPr lang="en-GB" smtClean="0"/>
              <a:t>30</a:t>
            </a:fld>
            <a:endParaRPr lang="en-GB"/>
          </a:p>
        </p:txBody>
      </p:sp>
    </p:spTree>
    <p:extLst>
      <p:ext uri="{BB962C8B-B14F-4D97-AF65-F5344CB8AC3E}">
        <p14:creationId xmlns:p14="http://schemas.microsoft.com/office/powerpoint/2010/main" val="2996755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061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E1C8F66-F729-B4EC-45F8-AC19DC646568}"/>
              </a:ext>
            </a:extLst>
          </p:cNvPr>
          <p:cNvPicPr>
            <a:picLocks noChangeAspect="1"/>
          </p:cNvPicPr>
          <p:nvPr/>
        </p:nvPicPr>
        <p:blipFill>
          <a:blip r:embed="rId2"/>
          <a:stretch>
            <a:fillRect/>
          </a:stretch>
        </p:blipFill>
        <p:spPr>
          <a:xfrm>
            <a:off x="643467" y="825415"/>
            <a:ext cx="10905066" cy="5207169"/>
          </a:xfrm>
          <a:prstGeom prst="rect">
            <a:avLst/>
          </a:prstGeom>
        </p:spPr>
      </p:pic>
      <p:sp>
        <p:nvSpPr>
          <p:cNvPr id="2" name="Slide Number Placeholder 1">
            <a:extLst>
              <a:ext uri="{FF2B5EF4-FFF2-40B4-BE49-F238E27FC236}">
                <a16:creationId xmlns:a16="http://schemas.microsoft.com/office/drawing/2014/main" id="{4ADAA30A-7CB7-0934-D20A-351B2C8B0384}"/>
              </a:ext>
            </a:extLst>
          </p:cNvPr>
          <p:cNvSpPr>
            <a:spLocks noGrp="1"/>
          </p:cNvSpPr>
          <p:nvPr>
            <p:ph type="sldNum" sz="quarter" idx="12"/>
          </p:nvPr>
        </p:nvSpPr>
        <p:spPr/>
        <p:txBody>
          <a:bodyPr/>
          <a:lstStyle/>
          <a:p>
            <a:fld id="{66E259BC-EF48-4133-9E75-2B0F631B150D}" type="slidenum">
              <a:rPr lang="en-GB" smtClean="0"/>
              <a:t>31</a:t>
            </a:fld>
            <a:endParaRPr lang="en-GB"/>
          </a:p>
        </p:txBody>
      </p:sp>
    </p:spTree>
    <p:extLst>
      <p:ext uri="{BB962C8B-B14F-4D97-AF65-F5344CB8AC3E}">
        <p14:creationId xmlns:p14="http://schemas.microsoft.com/office/powerpoint/2010/main" val="156413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EE61DA5-096A-415D-8D73-912E91553428}"/>
              </a:ext>
            </a:extLst>
          </p:cNvPr>
          <p:cNvPicPr>
            <a:picLocks noChangeAspect="1"/>
          </p:cNvPicPr>
          <p:nvPr/>
        </p:nvPicPr>
        <p:blipFill>
          <a:blip r:embed="rId2"/>
          <a:stretch>
            <a:fillRect/>
          </a:stretch>
        </p:blipFill>
        <p:spPr>
          <a:xfrm>
            <a:off x="1165853" y="643467"/>
            <a:ext cx="9860293" cy="5571066"/>
          </a:xfrm>
          <a:prstGeom prst="rect">
            <a:avLst/>
          </a:prstGeom>
        </p:spPr>
      </p:pic>
      <p:pic>
        <p:nvPicPr>
          <p:cNvPr id="6" name="Picture 5">
            <a:extLst>
              <a:ext uri="{FF2B5EF4-FFF2-40B4-BE49-F238E27FC236}">
                <a16:creationId xmlns:a16="http://schemas.microsoft.com/office/drawing/2014/main" id="{87D6DD2A-93C2-6998-72B2-CFF032232E5A}"/>
              </a:ext>
            </a:extLst>
          </p:cNvPr>
          <p:cNvPicPr>
            <a:picLocks noChangeAspect="1"/>
          </p:cNvPicPr>
          <p:nvPr/>
        </p:nvPicPr>
        <p:blipFill>
          <a:blip r:embed="rId3"/>
          <a:stretch>
            <a:fillRect/>
          </a:stretch>
        </p:blipFill>
        <p:spPr>
          <a:xfrm>
            <a:off x="118702" y="616859"/>
            <a:ext cx="5363923" cy="5711489"/>
          </a:xfrm>
          <a:prstGeom prst="rect">
            <a:avLst/>
          </a:prstGeom>
        </p:spPr>
      </p:pic>
      <p:pic>
        <p:nvPicPr>
          <p:cNvPr id="8" name="Picture 7">
            <a:extLst>
              <a:ext uri="{FF2B5EF4-FFF2-40B4-BE49-F238E27FC236}">
                <a16:creationId xmlns:a16="http://schemas.microsoft.com/office/drawing/2014/main" id="{D3600AEC-5076-DBB9-8C0F-68B2D03A3F3B}"/>
              </a:ext>
            </a:extLst>
          </p:cNvPr>
          <p:cNvPicPr>
            <a:picLocks noChangeAspect="1"/>
          </p:cNvPicPr>
          <p:nvPr/>
        </p:nvPicPr>
        <p:blipFill>
          <a:blip r:embed="rId4"/>
          <a:stretch>
            <a:fillRect/>
          </a:stretch>
        </p:blipFill>
        <p:spPr>
          <a:xfrm>
            <a:off x="5482625" y="1572410"/>
            <a:ext cx="6360282" cy="4119471"/>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 name="Slide Number Placeholder 1">
            <a:extLst>
              <a:ext uri="{FF2B5EF4-FFF2-40B4-BE49-F238E27FC236}">
                <a16:creationId xmlns:a16="http://schemas.microsoft.com/office/drawing/2014/main" id="{B96B4213-1F25-77A0-15AD-B5B546648210}"/>
              </a:ext>
            </a:extLst>
          </p:cNvPr>
          <p:cNvSpPr>
            <a:spLocks noGrp="1"/>
          </p:cNvSpPr>
          <p:nvPr>
            <p:ph type="sldNum" sz="quarter" idx="12"/>
          </p:nvPr>
        </p:nvSpPr>
        <p:spPr/>
        <p:txBody>
          <a:bodyPr/>
          <a:lstStyle/>
          <a:p>
            <a:fld id="{66E259BC-EF48-4133-9E75-2B0F631B150D}" type="slidenum">
              <a:rPr lang="en-GB" smtClean="0"/>
              <a:t>32</a:t>
            </a:fld>
            <a:endParaRPr lang="en-GB"/>
          </a:p>
        </p:txBody>
      </p:sp>
    </p:spTree>
    <p:extLst>
      <p:ext uri="{BB962C8B-B14F-4D97-AF65-F5344CB8AC3E}">
        <p14:creationId xmlns:p14="http://schemas.microsoft.com/office/powerpoint/2010/main" val="1551400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8E759-B935-DC0B-F2C4-38391A12A09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F15140A6-B5FC-1FA1-1D5C-CBDE9F899FC2}"/>
              </a:ext>
            </a:extLst>
          </p:cNvPr>
          <p:cNvPicPr>
            <a:picLocks noGrp="1" noChangeAspect="1"/>
          </p:cNvPicPr>
          <p:nvPr>
            <p:ph idx="1"/>
          </p:nvPr>
        </p:nvPicPr>
        <p:blipFill>
          <a:blip r:embed="rId2"/>
          <a:stretch>
            <a:fillRect/>
          </a:stretch>
        </p:blipFill>
        <p:spPr>
          <a:xfrm>
            <a:off x="192184" y="755005"/>
            <a:ext cx="6471083" cy="5141941"/>
          </a:xfrm>
        </p:spPr>
      </p:pic>
      <p:pic>
        <p:nvPicPr>
          <p:cNvPr id="7" name="Picture 6">
            <a:extLst>
              <a:ext uri="{FF2B5EF4-FFF2-40B4-BE49-F238E27FC236}">
                <a16:creationId xmlns:a16="http://schemas.microsoft.com/office/drawing/2014/main" id="{951E1A60-3D50-BDD3-EA02-FF678996DDF6}"/>
              </a:ext>
            </a:extLst>
          </p:cNvPr>
          <p:cNvPicPr>
            <a:picLocks noChangeAspect="1"/>
          </p:cNvPicPr>
          <p:nvPr/>
        </p:nvPicPr>
        <p:blipFill>
          <a:blip r:embed="rId3"/>
          <a:stretch>
            <a:fillRect/>
          </a:stretch>
        </p:blipFill>
        <p:spPr>
          <a:xfrm>
            <a:off x="6663267" y="2568737"/>
            <a:ext cx="5386070" cy="1825981"/>
          </a:xfrm>
          <a:prstGeom prst="rect">
            <a:avLst/>
          </a:prstGeom>
        </p:spPr>
      </p:pic>
      <p:sp>
        <p:nvSpPr>
          <p:cNvPr id="3" name="Slide Number Placeholder 2">
            <a:extLst>
              <a:ext uri="{FF2B5EF4-FFF2-40B4-BE49-F238E27FC236}">
                <a16:creationId xmlns:a16="http://schemas.microsoft.com/office/drawing/2014/main" id="{1D15472E-659A-FEE4-0D3C-ACB0AB914ACB}"/>
              </a:ext>
            </a:extLst>
          </p:cNvPr>
          <p:cNvSpPr>
            <a:spLocks noGrp="1"/>
          </p:cNvSpPr>
          <p:nvPr>
            <p:ph type="sldNum" sz="quarter" idx="12"/>
          </p:nvPr>
        </p:nvSpPr>
        <p:spPr/>
        <p:txBody>
          <a:bodyPr/>
          <a:lstStyle/>
          <a:p>
            <a:fld id="{66E259BC-EF48-4133-9E75-2B0F631B150D}" type="slidenum">
              <a:rPr lang="en-GB" smtClean="0"/>
              <a:t>33</a:t>
            </a:fld>
            <a:endParaRPr lang="en-GB"/>
          </a:p>
        </p:txBody>
      </p:sp>
    </p:spTree>
    <p:extLst>
      <p:ext uri="{BB962C8B-B14F-4D97-AF65-F5344CB8AC3E}">
        <p14:creationId xmlns:p14="http://schemas.microsoft.com/office/powerpoint/2010/main" val="3786759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8B0A1-F6B2-9F2D-45AA-A038C294101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85F0B44-E364-D710-8BEA-DD9CA0DD7844}"/>
              </a:ext>
            </a:extLst>
          </p:cNvPr>
          <p:cNvSpPr>
            <a:spLocks noGrp="1"/>
          </p:cNvSpPr>
          <p:nvPr>
            <p:ph idx="1"/>
          </p:nvPr>
        </p:nvSpPr>
        <p:spPr/>
        <p:txBody>
          <a:bodyPr/>
          <a:lstStyle/>
          <a:p>
            <a:r>
              <a:rPr lang="en-US" dirty="0"/>
              <a:t>BBC (2019) In numbers: Sackler family, Purdue Pharma and the US opioid crisis available at </a:t>
            </a:r>
            <a:r>
              <a:rPr lang="en-US" dirty="0">
                <a:hlinkClick r:id="rId2"/>
              </a:rPr>
              <a:t>https://www.bbc.co.uk/news/world-us-canada-49718388</a:t>
            </a:r>
            <a:r>
              <a:rPr lang="en-US" dirty="0"/>
              <a:t> </a:t>
            </a:r>
          </a:p>
          <a:p>
            <a:r>
              <a:rPr lang="en-US" dirty="0" err="1"/>
              <a:t>Coldfusion</a:t>
            </a:r>
            <a:r>
              <a:rPr lang="en-US" dirty="0"/>
              <a:t> (2020) The Sackler Family – A Secretive Billion Dollar Opioid Empire, available at </a:t>
            </a:r>
            <a:r>
              <a:rPr lang="en-US" dirty="0">
                <a:hlinkClick r:id="rId3"/>
              </a:rPr>
              <a:t>https://youtu.be/zGcKURD_osM</a:t>
            </a:r>
            <a:r>
              <a:rPr lang="en-US" dirty="0"/>
              <a:t> </a:t>
            </a:r>
            <a:endParaRPr lang="en-GB" dirty="0"/>
          </a:p>
          <a:p>
            <a:r>
              <a:rPr lang="en-US" dirty="0"/>
              <a:t>Keefe, P.R. (2021) Empire of Pain: the secret history of the Sackler dynasty. London: Picador</a:t>
            </a:r>
          </a:p>
        </p:txBody>
      </p:sp>
      <p:sp>
        <p:nvSpPr>
          <p:cNvPr id="4" name="Slide Number Placeholder 3">
            <a:extLst>
              <a:ext uri="{FF2B5EF4-FFF2-40B4-BE49-F238E27FC236}">
                <a16:creationId xmlns:a16="http://schemas.microsoft.com/office/drawing/2014/main" id="{23245766-57FB-1DA6-9B1E-7003AACF362B}"/>
              </a:ext>
            </a:extLst>
          </p:cNvPr>
          <p:cNvSpPr>
            <a:spLocks noGrp="1"/>
          </p:cNvSpPr>
          <p:nvPr>
            <p:ph type="sldNum" sz="quarter" idx="12"/>
          </p:nvPr>
        </p:nvSpPr>
        <p:spPr/>
        <p:txBody>
          <a:bodyPr/>
          <a:lstStyle/>
          <a:p>
            <a:fld id="{CDF0755A-5C69-40C4-B81A-78B33B1FDA1F}" type="slidenum">
              <a:rPr lang="en-GB" smtClean="0"/>
              <a:t>34</a:t>
            </a:fld>
            <a:endParaRPr lang="en-GB"/>
          </a:p>
        </p:txBody>
      </p:sp>
    </p:spTree>
    <p:extLst>
      <p:ext uri="{BB962C8B-B14F-4D97-AF65-F5344CB8AC3E}">
        <p14:creationId xmlns:p14="http://schemas.microsoft.com/office/powerpoint/2010/main" val="30733807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Custom 1">
      <a:dk1>
        <a:sysClr val="windowText" lastClr="000000"/>
      </a:dk1>
      <a:lt1>
        <a:sysClr val="window" lastClr="FFFFFF"/>
      </a:lt1>
      <a:dk2>
        <a:srgbClr val="323232"/>
      </a:dk2>
      <a:lt2>
        <a:srgbClr val="E3DED1"/>
      </a:lt2>
      <a:accent1>
        <a:srgbClr val="FDC97C"/>
      </a:accent1>
      <a:accent2>
        <a:srgbClr val="D9C19B"/>
      </a:accent2>
      <a:accent3>
        <a:srgbClr val="1B587C"/>
      </a:accent3>
      <a:accent4>
        <a:srgbClr val="E6D5BC"/>
      </a:accent4>
      <a:accent5>
        <a:srgbClr val="604878"/>
      </a:accent5>
      <a:accent6>
        <a:srgbClr val="C19859"/>
      </a:accent6>
      <a:hlink>
        <a:srgbClr val="6B9F25"/>
      </a:hlink>
      <a:folHlink>
        <a:srgbClr val="FDC97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314</TotalTime>
  <Words>1634</Words>
  <Application>Microsoft Office PowerPoint</Application>
  <PresentationFormat>Widescreen</PresentationFormat>
  <Paragraphs>169</Paragraphs>
  <Slides>34</Slides>
  <Notes>7</Notes>
  <HiddenSlides>0</HiddenSlides>
  <MMClips>3</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34</vt:i4>
      </vt:variant>
    </vt:vector>
  </HeadingPairs>
  <TitlesOfParts>
    <vt:vector size="40" baseType="lpstr">
      <vt:lpstr>Arial</vt:lpstr>
      <vt:lpstr>Calibri</vt:lpstr>
      <vt:lpstr>Calibri Light</vt:lpstr>
      <vt:lpstr>Century Schoolbook</vt:lpstr>
      <vt:lpstr>Office Theme</vt:lpstr>
      <vt:lpstr>1_Office Theme</vt:lpstr>
      <vt:lpstr>Global Ethics</vt:lpstr>
      <vt:lpstr>The Human Condition</vt:lpstr>
      <vt:lpstr>Definitions of Ethics</vt:lpstr>
      <vt:lpstr>Ethics Defined</vt:lpstr>
      <vt:lpstr>Are Morals and Ethics the Same?</vt:lpstr>
      <vt:lpstr>Morals and Ethics</vt:lpstr>
      <vt:lpstr>Morals and Ethics</vt:lpstr>
      <vt:lpstr>Ethics, Morality and Law</vt:lpstr>
      <vt:lpstr>Right and Wrong</vt:lpstr>
      <vt:lpstr>A Sensitive Area</vt:lpstr>
      <vt:lpstr>Global Ethics </vt:lpstr>
      <vt:lpstr>PowerPoint Presentation</vt:lpstr>
      <vt:lpstr>What is the age of consent for sexual activity?</vt:lpstr>
      <vt:lpstr>What is the age of criminal responsibility?</vt:lpstr>
      <vt:lpstr>Imagine this …</vt:lpstr>
      <vt:lpstr>The man who saved a million lives</vt:lpstr>
      <vt:lpstr>Nils Bohlin, an engineer at Volvo, invented the three-point seat belt in 1959</vt:lpstr>
      <vt:lpstr>Peloton</vt:lpstr>
      <vt:lpstr>“The Peloton saved me during the pandemic”</vt:lpstr>
      <vt:lpstr>2021 – major issues</vt:lpstr>
      <vt:lpstr>New CEO Barry Mcarthey 2022 Former Chief Financial Officer Spotify and Netflix</vt:lpstr>
      <vt:lpstr>PowerPoint Presentation</vt:lpstr>
      <vt:lpstr>Coca Cola</vt:lpstr>
      <vt:lpstr>PowerPoint Presentation</vt:lpstr>
      <vt:lpstr>Wholesome, American but Global?</vt:lpstr>
      <vt:lpstr>PowerPoint Presentation</vt:lpstr>
      <vt:lpstr>PowerPoint Presentation</vt:lpstr>
      <vt:lpstr>PowerPoint Presentation</vt:lpstr>
      <vt:lpstr>PowerPoint Presentation</vt:lpstr>
      <vt:lpstr>Sweatshops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dc:title>
  <dc:creator>Mike Durke</dc:creator>
  <cp:lastModifiedBy>Mike Durke</cp:lastModifiedBy>
  <cp:revision>13</cp:revision>
  <dcterms:created xsi:type="dcterms:W3CDTF">2022-09-28T08:24:06Z</dcterms:created>
  <dcterms:modified xsi:type="dcterms:W3CDTF">2023-10-03T10:48:04Z</dcterms:modified>
</cp:coreProperties>
</file>