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99CF1F-4324-454D-A3D8-3E3CC1563D3E}" v="98" dt="2022-11-29T20:20:43.3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iman Hussien" userId="edb1b2d365f30501" providerId="LiveId" clId="{8399CF1F-4324-454D-A3D8-3E3CC1563D3E}"/>
    <pc:docChg chg="undo custSel addSld modSld sldOrd">
      <pc:chgData name="Eiman Hussien" userId="edb1b2d365f30501" providerId="LiveId" clId="{8399CF1F-4324-454D-A3D8-3E3CC1563D3E}" dt="2022-11-29T20:20:48.708" v="148" actId="14100"/>
      <pc:docMkLst>
        <pc:docMk/>
      </pc:docMkLst>
      <pc:sldChg chg="addSp delSp modSp mod">
        <pc:chgData name="Eiman Hussien" userId="edb1b2d365f30501" providerId="LiveId" clId="{8399CF1F-4324-454D-A3D8-3E3CC1563D3E}" dt="2022-11-29T20:20:48.708" v="148" actId="14100"/>
        <pc:sldMkLst>
          <pc:docMk/>
          <pc:sldMk cId="678507999" sldId="256"/>
        </pc:sldMkLst>
        <pc:spChg chg="add del">
          <ac:chgData name="Eiman Hussien" userId="edb1b2d365f30501" providerId="LiveId" clId="{8399CF1F-4324-454D-A3D8-3E3CC1563D3E}" dt="2022-11-29T00:32:42.529" v="6" actId="26606"/>
          <ac:spMkLst>
            <pc:docMk/>
            <pc:sldMk cId="678507999" sldId="256"/>
            <ac:spMk id="5" creationId="{5F48CF1B-8714-0653-8013-4002976CA327}"/>
          </ac:spMkLst>
        </pc:spChg>
        <pc:spChg chg="mod">
          <ac:chgData name="Eiman Hussien" userId="edb1b2d365f30501" providerId="LiveId" clId="{8399CF1F-4324-454D-A3D8-3E3CC1563D3E}" dt="2022-11-29T09:13:26.249" v="39" actId="1076"/>
          <ac:spMkLst>
            <pc:docMk/>
            <pc:sldMk cId="678507999" sldId="256"/>
            <ac:spMk id="6" creationId="{A62587AD-C1C2-46F9-35E2-27D07E6282F7}"/>
          </ac:spMkLst>
        </pc:spChg>
        <pc:spChg chg="mod">
          <ac:chgData name="Eiman Hussien" userId="edb1b2d365f30501" providerId="LiveId" clId="{8399CF1F-4324-454D-A3D8-3E3CC1563D3E}" dt="2022-11-29T15:29:06.423" v="71" actId="1076"/>
          <ac:spMkLst>
            <pc:docMk/>
            <pc:sldMk cId="678507999" sldId="256"/>
            <ac:spMk id="7" creationId="{D0C217AE-6BCE-82F9-9F9B-F2943E47F8FD}"/>
          </ac:spMkLst>
        </pc:spChg>
        <pc:graphicFrameChg chg="add del">
          <ac:chgData name="Eiman Hussien" userId="edb1b2d365f30501" providerId="LiveId" clId="{8399CF1F-4324-454D-A3D8-3E3CC1563D3E}" dt="2022-11-29T00:32:27.775" v="1" actId="26606"/>
          <ac:graphicFrameMkLst>
            <pc:docMk/>
            <pc:sldMk cId="678507999" sldId="256"/>
            <ac:graphicFrameMk id="13" creationId="{A49E2B03-1ED7-167D-7AA0-4758070990EE}"/>
          </ac:graphicFrameMkLst>
        </pc:graphicFrameChg>
        <pc:graphicFrameChg chg="add del">
          <ac:chgData name="Eiman Hussien" userId="edb1b2d365f30501" providerId="LiveId" clId="{8399CF1F-4324-454D-A3D8-3E3CC1563D3E}" dt="2022-11-29T00:32:36.233" v="3" actId="26606"/>
          <ac:graphicFrameMkLst>
            <pc:docMk/>
            <pc:sldMk cId="678507999" sldId="256"/>
            <ac:graphicFrameMk id="15" creationId="{DFCBC1D6-92CC-F4A6-E000-D3F5AA551A78}"/>
          </ac:graphicFrameMkLst>
        </pc:graphicFrameChg>
        <pc:graphicFrameChg chg="add del">
          <ac:chgData name="Eiman Hussien" userId="edb1b2d365f30501" providerId="LiveId" clId="{8399CF1F-4324-454D-A3D8-3E3CC1563D3E}" dt="2022-11-29T00:32:42.460" v="5" actId="26606"/>
          <ac:graphicFrameMkLst>
            <pc:docMk/>
            <pc:sldMk cId="678507999" sldId="256"/>
            <ac:graphicFrameMk id="17" creationId="{D82F06D5-2B2C-431F-AA54-7E7E0BD0E7A8}"/>
          </ac:graphicFrameMkLst>
        </pc:graphicFrameChg>
        <pc:graphicFrameChg chg="add mod modGraphic">
          <ac:chgData name="Eiman Hussien" userId="edb1b2d365f30501" providerId="LiveId" clId="{8399CF1F-4324-454D-A3D8-3E3CC1563D3E}" dt="2022-11-29T20:20:48.708" v="148" actId="14100"/>
          <ac:graphicFrameMkLst>
            <pc:docMk/>
            <pc:sldMk cId="678507999" sldId="256"/>
            <ac:graphicFrameMk id="19" creationId="{DFCBC1D6-92CC-F4A6-E000-D3F5AA551A78}"/>
          </ac:graphicFrameMkLst>
        </pc:graphicFrameChg>
      </pc:sldChg>
      <pc:sldChg chg="addSp delSp modSp new mod ord">
        <pc:chgData name="Eiman Hussien" userId="edb1b2d365f30501" providerId="LiveId" clId="{8399CF1F-4324-454D-A3D8-3E3CC1563D3E}" dt="2022-11-29T09:37:44.058" v="63" actId="1076"/>
        <pc:sldMkLst>
          <pc:docMk/>
          <pc:sldMk cId="3340886694" sldId="257"/>
        </pc:sldMkLst>
        <pc:spChg chg="del">
          <ac:chgData name="Eiman Hussien" userId="edb1b2d365f30501" providerId="LiveId" clId="{8399CF1F-4324-454D-A3D8-3E3CC1563D3E}" dt="2022-11-29T09:01:36.711" v="21" actId="478"/>
          <ac:spMkLst>
            <pc:docMk/>
            <pc:sldMk cId="3340886694" sldId="257"/>
            <ac:spMk id="2" creationId="{216EC869-BC81-296D-DC5E-C84BC62599BF}"/>
          </ac:spMkLst>
        </pc:spChg>
        <pc:spChg chg="del">
          <ac:chgData name="Eiman Hussien" userId="edb1b2d365f30501" providerId="LiveId" clId="{8399CF1F-4324-454D-A3D8-3E3CC1563D3E}" dt="2022-11-29T09:01:34.668" v="20" actId="478"/>
          <ac:spMkLst>
            <pc:docMk/>
            <pc:sldMk cId="3340886694" sldId="257"/>
            <ac:spMk id="3" creationId="{CF72720C-AC9D-ACB0-D9FD-7FE80FBFD5C5}"/>
          </ac:spMkLst>
        </pc:spChg>
        <pc:spChg chg="add mod">
          <ac:chgData name="Eiman Hussien" userId="edb1b2d365f30501" providerId="LiveId" clId="{8399CF1F-4324-454D-A3D8-3E3CC1563D3E}" dt="2022-11-29T09:37:44.058" v="63" actId="1076"/>
          <ac:spMkLst>
            <pc:docMk/>
            <pc:sldMk cId="3340886694" sldId="257"/>
            <ac:spMk id="5" creationId="{41537CA8-8F3A-E5BB-3272-69B1752AACD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DAE4AE-E7CA-472D-8985-9E37D57F3D1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1C8DEA-46D5-4F48-8E7A-1ABCF9B6F15A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1200" b="1" dirty="0" err="1">
              <a:solidFill>
                <a:schemeClr val="tx1"/>
              </a:solidFill>
            </a:rPr>
            <a:t>Panecillos</a:t>
          </a:r>
          <a:r>
            <a:rPr lang="en-GB" sz="1200" b="1" dirty="0">
              <a:solidFill>
                <a:schemeClr val="tx1"/>
              </a:solidFill>
            </a:rPr>
            <a:t> de </a:t>
          </a:r>
          <a:r>
            <a:rPr lang="en-GB" sz="1200" b="1" dirty="0" err="1">
              <a:solidFill>
                <a:schemeClr val="tx1"/>
              </a:solidFill>
            </a:rPr>
            <a:t>desayuno</a:t>
          </a:r>
          <a:endParaRPr lang="en-US" sz="1200" dirty="0">
            <a:solidFill>
              <a:schemeClr val="tx1"/>
            </a:solidFill>
          </a:endParaRPr>
        </a:p>
      </dgm:t>
    </dgm:pt>
    <dgm:pt modelId="{A3846F9A-AF5E-4947-B4AD-3AFF03D12E14}" type="parTrans" cxnId="{B80D258D-0469-410C-B36D-708C258126ED}">
      <dgm:prSet/>
      <dgm:spPr/>
      <dgm:t>
        <a:bodyPr/>
        <a:lstStyle/>
        <a:p>
          <a:endParaRPr lang="en-US"/>
        </a:p>
      </dgm:t>
    </dgm:pt>
    <dgm:pt modelId="{90900B3B-62F0-4914-AD30-E9A905447A04}" type="sibTrans" cxnId="{B80D258D-0469-410C-B36D-708C258126ED}">
      <dgm:prSet/>
      <dgm:spPr/>
      <dgm:t>
        <a:bodyPr/>
        <a:lstStyle/>
        <a:p>
          <a:endParaRPr lang="en-US"/>
        </a:p>
      </dgm:t>
    </dgm:pt>
    <dgm:pt modelId="{434224F5-1737-4B84-8117-ECA772D2264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1200" b="1" dirty="0" err="1">
              <a:solidFill>
                <a:schemeClr val="tx1"/>
              </a:solidFill>
            </a:rPr>
            <a:t>Tocino</a:t>
          </a:r>
          <a:r>
            <a:rPr lang="en-GB" sz="1200" b="1" dirty="0">
              <a:solidFill>
                <a:schemeClr val="tx1"/>
              </a:solidFill>
            </a:rPr>
            <a:t>, pollo, </a:t>
          </a:r>
          <a:r>
            <a:rPr lang="en-GB" sz="1200" b="1" dirty="0" err="1">
              <a:solidFill>
                <a:schemeClr val="tx1"/>
              </a:solidFill>
            </a:rPr>
            <a:t>salchichas</a:t>
          </a:r>
          <a:r>
            <a:rPr lang="en-GB" sz="1200" b="1" dirty="0">
              <a:solidFill>
                <a:schemeClr val="tx1"/>
              </a:solidFill>
            </a:rPr>
            <a:t> o </a:t>
          </a:r>
          <a:r>
            <a:rPr lang="en-GB" sz="1200" b="1" dirty="0" err="1">
              <a:solidFill>
                <a:schemeClr val="tx1"/>
              </a:solidFill>
            </a:rPr>
            <a:t>salchichas</a:t>
          </a:r>
          <a:r>
            <a:rPr lang="en-GB" sz="1200" b="1" dirty="0">
              <a:solidFill>
                <a:schemeClr val="tx1"/>
              </a:solidFill>
            </a:rPr>
            <a:t> </a:t>
          </a:r>
          <a:r>
            <a:rPr lang="en-GB" sz="1200" b="1" dirty="0" err="1">
              <a:solidFill>
                <a:schemeClr val="tx1"/>
              </a:solidFill>
            </a:rPr>
            <a:t>vegetarianas</a:t>
          </a:r>
          <a:r>
            <a:rPr lang="en-GB" sz="1200" b="1" dirty="0">
              <a:solidFill>
                <a:schemeClr val="tx1"/>
              </a:solidFill>
            </a:rPr>
            <a:t>…...…£10.99 </a:t>
          </a:r>
          <a:endParaRPr lang="en-US" sz="1200" dirty="0">
            <a:solidFill>
              <a:schemeClr val="tx1"/>
            </a:solidFill>
          </a:endParaRPr>
        </a:p>
      </dgm:t>
    </dgm:pt>
    <dgm:pt modelId="{3C364F09-8E55-4523-8B01-65678932B128}" type="parTrans" cxnId="{C8C5258D-21D9-451E-9BAE-3F10F57063B6}">
      <dgm:prSet/>
      <dgm:spPr/>
      <dgm:t>
        <a:bodyPr/>
        <a:lstStyle/>
        <a:p>
          <a:endParaRPr lang="en-US"/>
        </a:p>
      </dgm:t>
    </dgm:pt>
    <dgm:pt modelId="{7259ADFD-F273-44A6-8C07-92064737E82C}" type="sibTrans" cxnId="{C8C5258D-21D9-451E-9BAE-3F10F57063B6}">
      <dgm:prSet/>
      <dgm:spPr/>
      <dgm:t>
        <a:bodyPr/>
        <a:lstStyle/>
        <a:p>
          <a:endParaRPr lang="en-US"/>
        </a:p>
      </dgm:t>
    </dgm:pt>
    <dgm:pt modelId="{0BEFD2F3-BFD4-4BEB-98A6-6A8875BDBAEA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de-DE" sz="1200" dirty="0">
              <a:solidFill>
                <a:schemeClr val="tx1"/>
              </a:solidFill>
            </a:rPr>
            <a:t>Breakfast rolls</a:t>
          </a:r>
          <a:endParaRPr lang="en-US" sz="1200" dirty="0">
            <a:solidFill>
              <a:schemeClr val="tx1"/>
            </a:solidFill>
          </a:endParaRPr>
        </a:p>
      </dgm:t>
    </dgm:pt>
    <dgm:pt modelId="{A9BA1C99-0011-4130-9287-DC578E339F9B}" type="parTrans" cxnId="{35240DDA-7564-4D7C-9A13-52B18AE695E6}">
      <dgm:prSet/>
      <dgm:spPr/>
      <dgm:t>
        <a:bodyPr/>
        <a:lstStyle/>
        <a:p>
          <a:endParaRPr lang="en-US"/>
        </a:p>
      </dgm:t>
    </dgm:pt>
    <dgm:pt modelId="{275C99D6-96AF-4E59-9533-54F39E4B9924}" type="sibTrans" cxnId="{35240DDA-7564-4D7C-9A13-52B18AE695E6}">
      <dgm:prSet/>
      <dgm:spPr/>
      <dgm:t>
        <a:bodyPr/>
        <a:lstStyle/>
        <a:p>
          <a:endParaRPr lang="en-US"/>
        </a:p>
      </dgm:t>
    </dgm:pt>
    <dgm:pt modelId="{B9835013-AAE5-4439-AC0F-6068D75B5EC0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de-DE" sz="1200" dirty="0">
              <a:solidFill>
                <a:schemeClr val="tx1"/>
              </a:solidFill>
            </a:rPr>
            <a:t>Bacon, chicken, sausages, or veggie sausages</a:t>
          </a:r>
          <a:endParaRPr lang="en-US" sz="1200" dirty="0">
            <a:solidFill>
              <a:schemeClr val="tx1"/>
            </a:solidFill>
          </a:endParaRPr>
        </a:p>
      </dgm:t>
    </dgm:pt>
    <dgm:pt modelId="{E80F4E6C-9D32-4655-9CD5-DF91878E1E18}" type="parTrans" cxnId="{F1D9096C-5E12-4794-9F2D-97861A9FDF01}">
      <dgm:prSet/>
      <dgm:spPr/>
      <dgm:t>
        <a:bodyPr/>
        <a:lstStyle/>
        <a:p>
          <a:endParaRPr lang="en-US"/>
        </a:p>
      </dgm:t>
    </dgm:pt>
    <dgm:pt modelId="{B1FA5215-756F-4156-826B-4997A00E6B5F}" type="sibTrans" cxnId="{F1D9096C-5E12-4794-9F2D-97861A9FDF01}">
      <dgm:prSet/>
      <dgm:spPr/>
      <dgm:t>
        <a:bodyPr/>
        <a:lstStyle/>
        <a:p>
          <a:endParaRPr lang="en-US"/>
        </a:p>
      </dgm:t>
    </dgm:pt>
    <dgm:pt modelId="{56BBB907-DEE7-4AEA-BC33-5BE1A83C515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de-DE" sz="1200" b="1" dirty="0">
              <a:solidFill>
                <a:schemeClr val="tx1"/>
              </a:solidFill>
            </a:rPr>
            <a:t>Tocino y queso.................................................£6.99</a:t>
          </a:r>
          <a:endParaRPr lang="en-US" sz="1200" dirty="0">
            <a:solidFill>
              <a:schemeClr val="tx1"/>
            </a:solidFill>
          </a:endParaRPr>
        </a:p>
      </dgm:t>
    </dgm:pt>
    <dgm:pt modelId="{D4C46746-C5E1-4344-82F2-E1FAE7DC27A6}" type="parTrans" cxnId="{107B8498-30C5-4DA8-8D7C-B319135D020F}">
      <dgm:prSet/>
      <dgm:spPr/>
      <dgm:t>
        <a:bodyPr/>
        <a:lstStyle/>
        <a:p>
          <a:endParaRPr lang="en-US"/>
        </a:p>
      </dgm:t>
    </dgm:pt>
    <dgm:pt modelId="{347441F7-EF6F-470A-A034-23583B7F5B70}" type="sibTrans" cxnId="{107B8498-30C5-4DA8-8D7C-B319135D020F}">
      <dgm:prSet/>
      <dgm:spPr/>
      <dgm:t>
        <a:bodyPr/>
        <a:lstStyle/>
        <a:p>
          <a:endParaRPr lang="en-US"/>
        </a:p>
      </dgm:t>
    </dgm:pt>
    <dgm:pt modelId="{31DDC932-3705-46FC-9320-38DDC2BC33B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de-DE" sz="1200">
              <a:solidFill>
                <a:schemeClr val="tx1"/>
              </a:solidFill>
            </a:rPr>
            <a:t>Bacon &amp; Cheese</a:t>
          </a:r>
          <a:endParaRPr lang="en-US" sz="1200">
            <a:solidFill>
              <a:schemeClr val="tx1"/>
            </a:solidFill>
          </a:endParaRPr>
        </a:p>
      </dgm:t>
    </dgm:pt>
    <dgm:pt modelId="{48CB807E-1AC7-42C1-818F-3F12B55BC2E1}" type="parTrans" cxnId="{A0EE837A-439A-494D-880C-666BAC2486B7}">
      <dgm:prSet/>
      <dgm:spPr/>
      <dgm:t>
        <a:bodyPr/>
        <a:lstStyle/>
        <a:p>
          <a:endParaRPr lang="en-US"/>
        </a:p>
      </dgm:t>
    </dgm:pt>
    <dgm:pt modelId="{07D9AC3E-959C-43A3-8137-965D7A3C5A70}" type="sibTrans" cxnId="{A0EE837A-439A-494D-880C-666BAC2486B7}">
      <dgm:prSet/>
      <dgm:spPr/>
      <dgm:t>
        <a:bodyPr/>
        <a:lstStyle/>
        <a:p>
          <a:endParaRPr lang="en-US"/>
        </a:p>
      </dgm:t>
    </dgm:pt>
    <dgm:pt modelId="{F37469E6-B048-4EF9-8F51-08F5743AFB15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b="1">
              <a:solidFill>
                <a:schemeClr val="tx1"/>
              </a:solidFill>
            </a:rPr>
            <a:t>Tortilla De Jamón Y Queso………….…………………£5.99</a:t>
          </a:r>
          <a:endParaRPr lang="en-US" sz="1200">
            <a:solidFill>
              <a:schemeClr val="tx1"/>
            </a:solidFill>
          </a:endParaRPr>
        </a:p>
      </dgm:t>
    </dgm:pt>
    <dgm:pt modelId="{377BD046-3C90-4B70-A1B6-7762ABF51CDF}" type="parTrans" cxnId="{F8CC67EE-5DF2-4293-A79E-24C9B57E93B6}">
      <dgm:prSet/>
      <dgm:spPr/>
      <dgm:t>
        <a:bodyPr/>
        <a:lstStyle/>
        <a:p>
          <a:endParaRPr lang="en-US"/>
        </a:p>
      </dgm:t>
    </dgm:pt>
    <dgm:pt modelId="{F87D01A1-3254-40D0-A16F-1C5F5940BB5D}" type="sibTrans" cxnId="{F8CC67EE-5DF2-4293-A79E-24C9B57E93B6}">
      <dgm:prSet/>
      <dgm:spPr/>
      <dgm:t>
        <a:bodyPr/>
        <a:lstStyle/>
        <a:p>
          <a:endParaRPr lang="en-US"/>
        </a:p>
      </dgm:t>
    </dgm:pt>
    <dgm:pt modelId="{45659E30-86A0-426B-8A7D-2EEB8BF5F339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dirty="0" err="1">
              <a:solidFill>
                <a:schemeClr val="tx1"/>
              </a:solidFill>
            </a:rPr>
            <a:t>Ham</a:t>
          </a:r>
          <a:r>
            <a:rPr lang="es-ES" sz="1200" dirty="0">
              <a:solidFill>
                <a:schemeClr val="tx1"/>
              </a:solidFill>
            </a:rPr>
            <a:t> and </a:t>
          </a:r>
          <a:r>
            <a:rPr lang="es-ES" sz="1200" dirty="0" err="1">
              <a:solidFill>
                <a:schemeClr val="tx1"/>
              </a:solidFill>
            </a:rPr>
            <a:t>Cheese</a:t>
          </a:r>
          <a:r>
            <a:rPr lang="es-ES" sz="1200" dirty="0">
              <a:solidFill>
                <a:schemeClr val="tx1"/>
              </a:solidFill>
            </a:rPr>
            <a:t> </a:t>
          </a:r>
          <a:r>
            <a:rPr lang="es-ES" sz="1200" dirty="0" err="1">
              <a:solidFill>
                <a:schemeClr val="tx1"/>
              </a:solidFill>
            </a:rPr>
            <a:t>Omelet</a:t>
          </a:r>
          <a:endParaRPr lang="en-US" sz="1200" dirty="0">
            <a:solidFill>
              <a:schemeClr val="tx1"/>
            </a:solidFill>
          </a:endParaRPr>
        </a:p>
      </dgm:t>
    </dgm:pt>
    <dgm:pt modelId="{F0278D22-5A83-4248-8F07-E04B3004151B}" type="parTrans" cxnId="{1025456A-0261-4C50-9812-372C0481FE22}">
      <dgm:prSet/>
      <dgm:spPr/>
      <dgm:t>
        <a:bodyPr/>
        <a:lstStyle/>
        <a:p>
          <a:endParaRPr lang="en-US"/>
        </a:p>
      </dgm:t>
    </dgm:pt>
    <dgm:pt modelId="{F2F8308D-8676-42E9-A0F4-240B8C455E1D}" type="sibTrans" cxnId="{1025456A-0261-4C50-9812-372C0481FE22}">
      <dgm:prSet/>
      <dgm:spPr/>
      <dgm:t>
        <a:bodyPr/>
        <a:lstStyle/>
        <a:p>
          <a:endParaRPr lang="en-US"/>
        </a:p>
      </dgm:t>
    </dgm:pt>
    <dgm:pt modelId="{455DEC80-5A22-4E6B-8C56-2CD133FE2565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b="1" dirty="0">
              <a:solidFill>
                <a:schemeClr val="tx1"/>
              </a:solidFill>
            </a:rPr>
            <a:t>Huevo benedictino</a:t>
          </a:r>
          <a:endParaRPr lang="en-US" sz="1200" dirty="0">
            <a:solidFill>
              <a:schemeClr val="tx1"/>
            </a:solidFill>
          </a:endParaRPr>
        </a:p>
      </dgm:t>
    </dgm:pt>
    <dgm:pt modelId="{2D36DB98-AF9A-4C5E-B718-AEB33CA38F0C}" type="parTrans" cxnId="{BA4F4E77-334C-48C0-B27F-D0B1B7277BCB}">
      <dgm:prSet/>
      <dgm:spPr/>
      <dgm:t>
        <a:bodyPr/>
        <a:lstStyle/>
        <a:p>
          <a:endParaRPr lang="en-US"/>
        </a:p>
      </dgm:t>
    </dgm:pt>
    <dgm:pt modelId="{D1872C54-4307-4111-8FE2-3DB044B23DC5}" type="sibTrans" cxnId="{BA4F4E77-334C-48C0-B27F-D0B1B7277BCB}">
      <dgm:prSet/>
      <dgm:spPr/>
      <dgm:t>
        <a:bodyPr/>
        <a:lstStyle/>
        <a:p>
          <a:endParaRPr lang="en-US"/>
        </a:p>
      </dgm:t>
    </dgm:pt>
    <dgm:pt modelId="{2CDDCF18-180D-4787-8934-A0694446258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b="1" dirty="0">
              <a:solidFill>
                <a:schemeClr val="tx1"/>
              </a:solidFill>
            </a:rPr>
            <a:t>Huevos escalfados, aguacate, </a:t>
          </a:r>
          <a:r>
            <a:rPr lang="es-ES" sz="1200" b="1" dirty="0" err="1">
              <a:solidFill>
                <a:schemeClr val="tx1"/>
              </a:solidFill>
            </a:rPr>
            <a:t>bacon</a:t>
          </a:r>
          <a:r>
            <a:rPr lang="es-ES" sz="1200" b="1" dirty="0">
              <a:solidFill>
                <a:schemeClr val="tx1"/>
              </a:solidFill>
            </a:rPr>
            <a:t>, pan tostado………..….£7.50</a:t>
          </a:r>
          <a:endParaRPr lang="en-US" sz="1200" dirty="0">
            <a:solidFill>
              <a:schemeClr val="tx1"/>
            </a:solidFill>
          </a:endParaRPr>
        </a:p>
      </dgm:t>
    </dgm:pt>
    <dgm:pt modelId="{999DBC50-09CA-4B20-86A1-1D888640F901}" type="parTrans" cxnId="{C3383BEB-20E5-4CDA-8673-3414D70DF5D4}">
      <dgm:prSet/>
      <dgm:spPr/>
      <dgm:t>
        <a:bodyPr/>
        <a:lstStyle/>
        <a:p>
          <a:endParaRPr lang="en-US"/>
        </a:p>
      </dgm:t>
    </dgm:pt>
    <dgm:pt modelId="{1077128C-8EB2-440A-8467-F209A65C6C4D}" type="sibTrans" cxnId="{C3383BEB-20E5-4CDA-8673-3414D70DF5D4}">
      <dgm:prSet/>
      <dgm:spPr/>
      <dgm:t>
        <a:bodyPr/>
        <a:lstStyle/>
        <a:p>
          <a:endParaRPr lang="en-US"/>
        </a:p>
      </dgm:t>
    </dgm:pt>
    <dgm:pt modelId="{8C7D827A-AFEE-4D43-A26D-0EFCD0D7C0AF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US" sz="1200">
              <a:solidFill>
                <a:schemeClr val="tx1"/>
              </a:solidFill>
            </a:rPr>
            <a:t>Egg Benedict </a:t>
          </a:r>
        </a:p>
      </dgm:t>
    </dgm:pt>
    <dgm:pt modelId="{D45EF538-17CE-465C-8236-401192532742}" type="parTrans" cxnId="{5F3CA99E-CDC5-4C57-A2C4-5F2617B4699B}">
      <dgm:prSet/>
      <dgm:spPr/>
      <dgm:t>
        <a:bodyPr/>
        <a:lstStyle/>
        <a:p>
          <a:endParaRPr lang="en-US"/>
        </a:p>
      </dgm:t>
    </dgm:pt>
    <dgm:pt modelId="{CBE5F8A1-B718-4FCB-92D6-0C01021FE819}" type="sibTrans" cxnId="{5F3CA99E-CDC5-4C57-A2C4-5F2617B4699B}">
      <dgm:prSet/>
      <dgm:spPr/>
      <dgm:t>
        <a:bodyPr/>
        <a:lstStyle/>
        <a:p>
          <a:endParaRPr lang="en-US"/>
        </a:p>
      </dgm:t>
    </dgm:pt>
    <dgm:pt modelId="{A2380A87-4313-475F-836A-51817ABC41DB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US" sz="1200">
              <a:solidFill>
                <a:schemeClr val="tx1"/>
              </a:solidFill>
            </a:rPr>
            <a:t>Poached eggs, avocado, bacon, toast bread</a:t>
          </a:r>
        </a:p>
      </dgm:t>
    </dgm:pt>
    <dgm:pt modelId="{1279A280-5542-4930-B274-2412ED6E6AF6}" type="parTrans" cxnId="{C1A2DAEE-7BEA-4797-A6B8-39F2DB83A99E}">
      <dgm:prSet/>
      <dgm:spPr/>
      <dgm:t>
        <a:bodyPr/>
        <a:lstStyle/>
        <a:p>
          <a:endParaRPr lang="en-US"/>
        </a:p>
      </dgm:t>
    </dgm:pt>
    <dgm:pt modelId="{507CE9BC-B7B5-49DB-9D3C-6EAD2F3F9FA2}" type="sibTrans" cxnId="{C1A2DAEE-7BEA-4797-A6B8-39F2DB83A99E}">
      <dgm:prSet/>
      <dgm:spPr/>
      <dgm:t>
        <a:bodyPr/>
        <a:lstStyle/>
        <a:p>
          <a:endParaRPr lang="en-US"/>
        </a:p>
      </dgm:t>
    </dgm:pt>
    <dgm:pt modelId="{D302D3DE-B2B5-4C00-8C5C-BDF63F2F24CD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b="1" dirty="0">
              <a:solidFill>
                <a:schemeClr val="tx1"/>
              </a:solidFill>
            </a:rPr>
            <a:t>Tazón de granola………………………………..£4.99</a:t>
          </a:r>
          <a:endParaRPr lang="en-US" sz="1200" dirty="0">
            <a:solidFill>
              <a:schemeClr val="tx1"/>
            </a:solidFill>
          </a:endParaRPr>
        </a:p>
      </dgm:t>
    </dgm:pt>
    <dgm:pt modelId="{B940A824-D03D-4063-8E1D-D3C271A0B2EA}" type="parTrans" cxnId="{45A44451-2A82-4735-8670-0A9F267120A5}">
      <dgm:prSet/>
      <dgm:spPr/>
      <dgm:t>
        <a:bodyPr/>
        <a:lstStyle/>
        <a:p>
          <a:endParaRPr lang="en-US"/>
        </a:p>
      </dgm:t>
    </dgm:pt>
    <dgm:pt modelId="{1F6AC91E-5AC3-41B1-94F7-2CB34BE4580D}" type="sibTrans" cxnId="{45A44451-2A82-4735-8670-0A9F267120A5}">
      <dgm:prSet/>
      <dgm:spPr/>
      <dgm:t>
        <a:bodyPr/>
        <a:lstStyle/>
        <a:p>
          <a:endParaRPr lang="en-US"/>
        </a:p>
      </dgm:t>
    </dgm:pt>
    <dgm:pt modelId="{CFFBCB26-6E96-4C59-A945-90652F586674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b="1" dirty="0">
              <a:solidFill>
                <a:schemeClr val="tx1"/>
              </a:solidFill>
            </a:rPr>
            <a:t>Compota de yogur y frutos rojos</a:t>
          </a:r>
          <a:endParaRPr lang="en-US" sz="1200" dirty="0">
            <a:solidFill>
              <a:schemeClr val="tx1"/>
            </a:solidFill>
          </a:endParaRPr>
        </a:p>
      </dgm:t>
    </dgm:pt>
    <dgm:pt modelId="{C8F3FB3D-9C14-471A-9EDC-76913F9CCE76}" type="parTrans" cxnId="{B86BEE56-2C31-4962-88B0-2F0709F3BD83}">
      <dgm:prSet/>
      <dgm:spPr/>
      <dgm:t>
        <a:bodyPr/>
        <a:lstStyle/>
        <a:p>
          <a:endParaRPr lang="en-US"/>
        </a:p>
      </dgm:t>
    </dgm:pt>
    <dgm:pt modelId="{B464B2B3-F005-4019-A1D2-6FEF5676DEEC}" type="sibTrans" cxnId="{B86BEE56-2C31-4962-88B0-2F0709F3BD83}">
      <dgm:prSet/>
      <dgm:spPr/>
      <dgm:t>
        <a:bodyPr/>
        <a:lstStyle/>
        <a:p>
          <a:endParaRPr lang="en-US"/>
        </a:p>
      </dgm:t>
    </dgm:pt>
    <dgm:pt modelId="{5BD86B0B-F79B-4057-89BA-48303842109E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US" sz="1200">
              <a:solidFill>
                <a:schemeClr val="tx1"/>
              </a:solidFill>
            </a:rPr>
            <a:t>Granola bowl</a:t>
          </a:r>
        </a:p>
      </dgm:t>
    </dgm:pt>
    <dgm:pt modelId="{94D72BD6-FF79-4C31-8725-D7650EF2660D}" type="parTrans" cxnId="{5D069B8A-3E52-4D01-A14A-8547AFD888B3}">
      <dgm:prSet/>
      <dgm:spPr/>
      <dgm:t>
        <a:bodyPr/>
        <a:lstStyle/>
        <a:p>
          <a:endParaRPr lang="en-US"/>
        </a:p>
      </dgm:t>
    </dgm:pt>
    <dgm:pt modelId="{24A6073A-BEC9-4908-B665-60386D3B13F3}" type="sibTrans" cxnId="{5D069B8A-3E52-4D01-A14A-8547AFD888B3}">
      <dgm:prSet/>
      <dgm:spPr/>
      <dgm:t>
        <a:bodyPr/>
        <a:lstStyle/>
        <a:p>
          <a:endParaRPr lang="en-US"/>
        </a:p>
      </dgm:t>
    </dgm:pt>
    <dgm:pt modelId="{5D5B6655-19C6-484D-9E70-A96435ABBAC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b="1">
              <a:solidFill>
                <a:schemeClr val="tx1"/>
              </a:solidFill>
            </a:rPr>
            <a:t>Panqueques de suero de leche</a:t>
          </a:r>
          <a:endParaRPr lang="en-US" sz="1200">
            <a:solidFill>
              <a:schemeClr val="tx1"/>
            </a:solidFill>
          </a:endParaRPr>
        </a:p>
      </dgm:t>
    </dgm:pt>
    <dgm:pt modelId="{55EF7AEC-A380-4E94-A451-2EA2C1D83FAA}" type="parTrans" cxnId="{C79C915A-810D-4B3B-8913-5101B8B7CC4F}">
      <dgm:prSet/>
      <dgm:spPr/>
      <dgm:t>
        <a:bodyPr/>
        <a:lstStyle/>
        <a:p>
          <a:endParaRPr lang="en-US"/>
        </a:p>
      </dgm:t>
    </dgm:pt>
    <dgm:pt modelId="{97DABA83-3E37-476D-823B-29801104A6D5}" type="sibTrans" cxnId="{C79C915A-810D-4B3B-8913-5101B8B7CC4F}">
      <dgm:prSet/>
      <dgm:spPr/>
      <dgm:t>
        <a:bodyPr/>
        <a:lstStyle/>
        <a:p>
          <a:endParaRPr lang="en-US"/>
        </a:p>
      </dgm:t>
    </dgm:pt>
    <dgm:pt modelId="{226943C6-83A6-47D0-97E0-D257B69B5CC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s-ES" sz="1200" b="1">
              <a:solidFill>
                <a:schemeClr val="tx1"/>
              </a:solidFill>
            </a:rPr>
            <a:t>Chocolate, plátano o yogur y bayas....…….£10.75</a:t>
          </a:r>
          <a:endParaRPr lang="en-US" sz="1200">
            <a:solidFill>
              <a:schemeClr val="tx1"/>
            </a:solidFill>
          </a:endParaRPr>
        </a:p>
      </dgm:t>
    </dgm:pt>
    <dgm:pt modelId="{626F74B0-2E16-4808-AFD5-534D7C99F0A7}" type="parTrans" cxnId="{2C64594A-A9D5-4797-9EBC-4E7DDCB6E778}">
      <dgm:prSet/>
      <dgm:spPr/>
      <dgm:t>
        <a:bodyPr/>
        <a:lstStyle/>
        <a:p>
          <a:endParaRPr lang="en-US"/>
        </a:p>
      </dgm:t>
    </dgm:pt>
    <dgm:pt modelId="{41F8F74B-6D89-4657-902C-DD4A69E004AD}" type="sibTrans" cxnId="{2C64594A-A9D5-4797-9EBC-4E7DDCB6E778}">
      <dgm:prSet/>
      <dgm:spPr/>
      <dgm:t>
        <a:bodyPr/>
        <a:lstStyle/>
        <a:p>
          <a:endParaRPr lang="en-US"/>
        </a:p>
      </dgm:t>
    </dgm:pt>
    <dgm:pt modelId="{794A5F13-424C-425B-916B-5C1E77690D4A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US" sz="1200">
              <a:solidFill>
                <a:schemeClr val="tx1"/>
              </a:solidFill>
            </a:rPr>
            <a:t>Buttermilk pancakes</a:t>
          </a:r>
        </a:p>
      </dgm:t>
    </dgm:pt>
    <dgm:pt modelId="{676BC3F0-9969-48D4-9A08-45D173C24BB2}" type="parTrans" cxnId="{5169A39B-238D-4A89-A86F-D56CC1D947A0}">
      <dgm:prSet/>
      <dgm:spPr/>
      <dgm:t>
        <a:bodyPr/>
        <a:lstStyle/>
        <a:p>
          <a:endParaRPr lang="en-US"/>
        </a:p>
      </dgm:t>
    </dgm:pt>
    <dgm:pt modelId="{B64E5DB8-6012-4BAD-97BE-24BEB8DFD890}" type="sibTrans" cxnId="{5169A39B-238D-4A89-A86F-D56CC1D947A0}">
      <dgm:prSet/>
      <dgm:spPr/>
      <dgm:t>
        <a:bodyPr/>
        <a:lstStyle/>
        <a:p>
          <a:endParaRPr lang="en-US"/>
        </a:p>
      </dgm:t>
    </dgm:pt>
    <dgm:pt modelId="{831383A1-F0F3-4456-97D8-45DFAF22E15D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US" sz="1200">
              <a:solidFill>
                <a:schemeClr val="tx1"/>
              </a:solidFill>
            </a:rPr>
            <a:t>Chocolate, banana or yogurt, and berries</a:t>
          </a:r>
        </a:p>
      </dgm:t>
    </dgm:pt>
    <dgm:pt modelId="{976DA44E-6B70-488A-A5F1-FDE3ED1B421B}" type="parTrans" cxnId="{C0EA2D81-374A-496F-AB95-2F91CE9DEE58}">
      <dgm:prSet/>
      <dgm:spPr/>
      <dgm:t>
        <a:bodyPr/>
        <a:lstStyle/>
        <a:p>
          <a:endParaRPr lang="en-US"/>
        </a:p>
      </dgm:t>
    </dgm:pt>
    <dgm:pt modelId="{C0657D80-5103-4E7D-BACD-32B38571633D}" type="sibTrans" cxnId="{C0EA2D81-374A-496F-AB95-2F91CE9DEE58}">
      <dgm:prSet/>
      <dgm:spPr/>
      <dgm:t>
        <a:bodyPr/>
        <a:lstStyle/>
        <a:p>
          <a:endParaRPr lang="en-US"/>
        </a:p>
      </dgm:t>
    </dgm:pt>
    <dgm:pt modelId="{F17292FB-0273-4596-9C25-FDD83534F374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de-DE" sz="1200" b="1">
              <a:solidFill>
                <a:schemeClr val="tx1"/>
              </a:solidFill>
            </a:rPr>
            <a:t>Café..................................................................£2.99</a:t>
          </a:r>
          <a:endParaRPr lang="en-US" sz="1200">
            <a:solidFill>
              <a:schemeClr val="tx1"/>
            </a:solidFill>
          </a:endParaRPr>
        </a:p>
      </dgm:t>
    </dgm:pt>
    <dgm:pt modelId="{3D012B42-2AAC-405F-A7A6-A891D723A0A2}" type="parTrans" cxnId="{9D35164B-3E99-493D-A85B-E1ADE278E0C1}">
      <dgm:prSet/>
      <dgm:spPr/>
      <dgm:t>
        <a:bodyPr/>
        <a:lstStyle/>
        <a:p>
          <a:endParaRPr lang="en-US"/>
        </a:p>
      </dgm:t>
    </dgm:pt>
    <dgm:pt modelId="{8747DA71-4985-410E-B58A-DA3BEEE4FC74}" type="sibTrans" cxnId="{9D35164B-3E99-493D-A85B-E1ADE278E0C1}">
      <dgm:prSet/>
      <dgm:spPr/>
      <dgm:t>
        <a:bodyPr/>
        <a:lstStyle/>
        <a:p>
          <a:endParaRPr lang="en-US"/>
        </a:p>
      </dgm:t>
    </dgm:pt>
    <dgm:pt modelId="{3E4677FE-C9B5-4F01-BF8E-6C125D95C11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de-DE" sz="1200">
              <a:solidFill>
                <a:schemeClr val="tx1"/>
              </a:solidFill>
            </a:rPr>
            <a:t>Coffee</a:t>
          </a:r>
          <a:endParaRPr lang="en-US" sz="1200">
            <a:solidFill>
              <a:schemeClr val="tx1"/>
            </a:solidFill>
          </a:endParaRPr>
        </a:p>
      </dgm:t>
    </dgm:pt>
    <dgm:pt modelId="{C03C9B4B-C56B-4ED7-B246-D7161B44CFA8}" type="parTrans" cxnId="{D4983593-5458-4B38-9A2B-55AFD5438274}">
      <dgm:prSet/>
      <dgm:spPr/>
      <dgm:t>
        <a:bodyPr/>
        <a:lstStyle/>
        <a:p>
          <a:endParaRPr lang="en-US"/>
        </a:p>
      </dgm:t>
    </dgm:pt>
    <dgm:pt modelId="{09E0BAA3-40B9-4516-822A-DA050F9F118E}" type="sibTrans" cxnId="{D4983593-5458-4B38-9A2B-55AFD5438274}">
      <dgm:prSet/>
      <dgm:spPr/>
      <dgm:t>
        <a:bodyPr/>
        <a:lstStyle/>
        <a:p>
          <a:endParaRPr lang="en-US"/>
        </a:p>
      </dgm:t>
    </dgm:pt>
    <dgm:pt modelId="{90805B8C-2A1B-4DEC-A1BF-75AD04F81ED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de-DE" sz="1200" b="1">
              <a:solidFill>
                <a:schemeClr val="tx1"/>
              </a:solidFill>
            </a:rPr>
            <a:t>Latté................................................................£3.25</a:t>
          </a:r>
          <a:endParaRPr lang="en-US" sz="1200">
            <a:solidFill>
              <a:schemeClr val="tx1"/>
            </a:solidFill>
          </a:endParaRPr>
        </a:p>
      </dgm:t>
    </dgm:pt>
    <dgm:pt modelId="{4A247B8B-CB30-4E79-85F5-6424F1824C53}" type="parTrans" cxnId="{02E0128F-4E49-409B-90EC-CD7BEFE8D4D6}">
      <dgm:prSet/>
      <dgm:spPr/>
      <dgm:t>
        <a:bodyPr/>
        <a:lstStyle/>
        <a:p>
          <a:endParaRPr lang="en-US"/>
        </a:p>
      </dgm:t>
    </dgm:pt>
    <dgm:pt modelId="{25293AA7-3E02-4B72-B0C5-6B275B1C7CC5}" type="sibTrans" cxnId="{02E0128F-4E49-409B-90EC-CD7BEFE8D4D6}">
      <dgm:prSet/>
      <dgm:spPr/>
      <dgm:t>
        <a:bodyPr/>
        <a:lstStyle/>
        <a:p>
          <a:endParaRPr lang="en-US"/>
        </a:p>
      </dgm:t>
    </dgm:pt>
    <dgm:pt modelId="{A72EC782-01D0-4292-BA0A-231495C4042A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1200">
              <a:solidFill>
                <a:schemeClr val="tx1"/>
              </a:solidFill>
            </a:rPr>
            <a:t>Latte</a:t>
          </a:r>
          <a:endParaRPr lang="en-US" sz="1200">
            <a:solidFill>
              <a:schemeClr val="tx1"/>
            </a:solidFill>
          </a:endParaRPr>
        </a:p>
      </dgm:t>
    </dgm:pt>
    <dgm:pt modelId="{68396BB9-B202-4A01-BF58-850134420EEF}" type="parTrans" cxnId="{4F83714C-6F7A-429E-8383-0A5DCF40A9FB}">
      <dgm:prSet/>
      <dgm:spPr/>
      <dgm:t>
        <a:bodyPr/>
        <a:lstStyle/>
        <a:p>
          <a:endParaRPr lang="en-US"/>
        </a:p>
      </dgm:t>
    </dgm:pt>
    <dgm:pt modelId="{B2961671-1648-4684-A903-39CC0D5CE639}" type="sibTrans" cxnId="{4F83714C-6F7A-429E-8383-0A5DCF40A9FB}">
      <dgm:prSet/>
      <dgm:spPr/>
      <dgm:t>
        <a:bodyPr/>
        <a:lstStyle/>
        <a:p>
          <a:endParaRPr lang="en-US"/>
        </a:p>
      </dgm:t>
    </dgm:pt>
    <dgm:pt modelId="{88BC788C-6F53-4610-8FB4-B44F3A576E89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1200" b="1">
              <a:solidFill>
                <a:schemeClr val="tx1"/>
              </a:solidFill>
            </a:rPr>
            <a:t>Chocolate caliente………………….............…£2.95</a:t>
          </a:r>
          <a:endParaRPr lang="en-US" sz="1200">
            <a:solidFill>
              <a:schemeClr val="tx1"/>
            </a:solidFill>
          </a:endParaRPr>
        </a:p>
      </dgm:t>
    </dgm:pt>
    <dgm:pt modelId="{231ED4C2-FCC2-4C79-AA69-8A2FA86ED530}" type="parTrans" cxnId="{86D45989-BDBE-42A4-B6C0-26F2EEE1D7EE}">
      <dgm:prSet/>
      <dgm:spPr/>
      <dgm:t>
        <a:bodyPr/>
        <a:lstStyle/>
        <a:p>
          <a:endParaRPr lang="en-US"/>
        </a:p>
      </dgm:t>
    </dgm:pt>
    <dgm:pt modelId="{DBF49ECC-534E-496C-BCF8-DE82B346C5D6}" type="sibTrans" cxnId="{86D45989-BDBE-42A4-B6C0-26F2EEE1D7EE}">
      <dgm:prSet/>
      <dgm:spPr/>
      <dgm:t>
        <a:bodyPr/>
        <a:lstStyle/>
        <a:p>
          <a:endParaRPr lang="en-US"/>
        </a:p>
      </dgm:t>
    </dgm:pt>
    <dgm:pt modelId="{0C6BF405-8D84-4C3C-8625-4D5964896998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1200">
              <a:solidFill>
                <a:schemeClr val="tx1"/>
              </a:solidFill>
            </a:rPr>
            <a:t>Hot chocolate</a:t>
          </a:r>
          <a:endParaRPr lang="en-US" sz="1200">
            <a:solidFill>
              <a:schemeClr val="tx1"/>
            </a:solidFill>
          </a:endParaRPr>
        </a:p>
      </dgm:t>
    </dgm:pt>
    <dgm:pt modelId="{31CABA1A-C18E-45D1-87B2-47439D91654A}" type="parTrans" cxnId="{14B43499-8C42-4811-A9E9-EBC565CFC50E}">
      <dgm:prSet/>
      <dgm:spPr/>
      <dgm:t>
        <a:bodyPr/>
        <a:lstStyle/>
        <a:p>
          <a:endParaRPr lang="en-US"/>
        </a:p>
      </dgm:t>
    </dgm:pt>
    <dgm:pt modelId="{6D1177A5-1613-484E-9431-E5B4240CCA6C}" type="sibTrans" cxnId="{14B43499-8C42-4811-A9E9-EBC565CFC50E}">
      <dgm:prSet/>
      <dgm:spPr/>
      <dgm:t>
        <a:bodyPr/>
        <a:lstStyle/>
        <a:p>
          <a:endParaRPr lang="en-US"/>
        </a:p>
      </dgm:t>
    </dgm:pt>
    <dgm:pt modelId="{64B79E73-A1FC-41FA-9E83-68771E3C3ECD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US" sz="1200" dirty="0">
              <a:solidFill>
                <a:schemeClr val="tx1"/>
              </a:solidFill>
            </a:rPr>
            <a:t>Yogurt and berry compote</a:t>
          </a:r>
        </a:p>
      </dgm:t>
    </dgm:pt>
    <dgm:pt modelId="{20F7CDD1-AA96-4625-AE0B-6C52FC9B3BBE}" type="sibTrans" cxnId="{43ACFAEF-75EF-4BDE-A826-0BB4F9678DEB}">
      <dgm:prSet/>
      <dgm:spPr/>
      <dgm:t>
        <a:bodyPr/>
        <a:lstStyle/>
        <a:p>
          <a:endParaRPr lang="en-US"/>
        </a:p>
      </dgm:t>
    </dgm:pt>
    <dgm:pt modelId="{A727E77C-13FE-4780-8338-9BC4C156FF34}" type="parTrans" cxnId="{43ACFAEF-75EF-4BDE-A826-0BB4F9678DEB}">
      <dgm:prSet/>
      <dgm:spPr/>
      <dgm:t>
        <a:bodyPr/>
        <a:lstStyle/>
        <a:p>
          <a:endParaRPr lang="en-US"/>
        </a:p>
      </dgm:t>
    </dgm:pt>
    <dgm:pt modelId="{85B30A23-E8CF-4319-AA63-E0F769CCB96A}" type="pres">
      <dgm:prSet presAssocID="{69DAE4AE-E7CA-472D-8985-9E37D57F3D17}" presName="vert0" presStyleCnt="0">
        <dgm:presLayoutVars>
          <dgm:dir/>
          <dgm:animOne val="branch"/>
          <dgm:animLvl val="lvl"/>
        </dgm:presLayoutVars>
      </dgm:prSet>
      <dgm:spPr/>
    </dgm:pt>
    <dgm:pt modelId="{1EA4E429-65DA-4F8C-8647-059E4ED00480}" type="pres">
      <dgm:prSet presAssocID="{C21C8DEA-46D5-4F48-8E7A-1ABCF9B6F15A}" presName="thickLine" presStyleLbl="alignNode1" presStyleIdx="0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B5FEA86B-0476-4E10-A1D4-B892E34F3704}" type="pres">
      <dgm:prSet presAssocID="{C21C8DEA-46D5-4F48-8E7A-1ABCF9B6F15A}" presName="horz1" presStyleCnt="0"/>
      <dgm:spPr/>
    </dgm:pt>
    <dgm:pt modelId="{43E9CEAC-2EAC-41FA-8545-738F3B804211}" type="pres">
      <dgm:prSet presAssocID="{C21C8DEA-46D5-4F48-8E7A-1ABCF9B6F15A}" presName="tx1" presStyleLbl="revTx" presStyleIdx="0" presStyleCnt="26"/>
      <dgm:spPr/>
    </dgm:pt>
    <dgm:pt modelId="{0F6B71D7-0190-46D1-A7C8-849E0498619D}" type="pres">
      <dgm:prSet presAssocID="{C21C8DEA-46D5-4F48-8E7A-1ABCF9B6F15A}" presName="vert1" presStyleCnt="0"/>
      <dgm:spPr/>
    </dgm:pt>
    <dgm:pt modelId="{A8F9566E-3155-46A8-9B69-021793583592}" type="pres">
      <dgm:prSet presAssocID="{434224F5-1737-4B84-8117-ECA772D22643}" presName="thickLine" presStyleLbl="alignNode1" presStyleIdx="1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A8DE9E24-07BB-4F61-A6B9-1435EE25D7DD}" type="pres">
      <dgm:prSet presAssocID="{434224F5-1737-4B84-8117-ECA772D22643}" presName="horz1" presStyleCnt="0"/>
      <dgm:spPr/>
    </dgm:pt>
    <dgm:pt modelId="{E3A4E2E1-6A35-4CC1-868E-236B75444BC7}" type="pres">
      <dgm:prSet presAssocID="{434224F5-1737-4B84-8117-ECA772D22643}" presName="tx1" presStyleLbl="revTx" presStyleIdx="1" presStyleCnt="26"/>
      <dgm:spPr/>
    </dgm:pt>
    <dgm:pt modelId="{7053E656-7F1C-41E3-B506-AC088BBD5DC7}" type="pres">
      <dgm:prSet presAssocID="{434224F5-1737-4B84-8117-ECA772D22643}" presName="vert1" presStyleCnt="0"/>
      <dgm:spPr/>
    </dgm:pt>
    <dgm:pt modelId="{91AAC1A2-0E4A-472C-8528-97786F89B66C}" type="pres">
      <dgm:prSet presAssocID="{0BEFD2F3-BFD4-4BEB-98A6-6A8875BDBAEA}" presName="thickLine" presStyleLbl="alignNode1" presStyleIdx="2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700490AE-9E3B-4CF0-B21D-50621C8A64A9}" type="pres">
      <dgm:prSet presAssocID="{0BEFD2F3-BFD4-4BEB-98A6-6A8875BDBAEA}" presName="horz1" presStyleCnt="0"/>
      <dgm:spPr/>
    </dgm:pt>
    <dgm:pt modelId="{55974D1D-B264-43F7-B4C4-DD3A8520AA54}" type="pres">
      <dgm:prSet presAssocID="{0BEFD2F3-BFD4-4BEB-98A6-6A8875BDBAEA}" presName="tx1" presStyleLbl="revTx" presStyleIdx="2" presStyleCnt="26"/>
      <dgm:spPr/>
    </dgm:pt>
    <dgm:pt modelId="{8EFFCF81-00D2-4BC9-ADE6-A1C8511EB60F}" type="pres">
      <dgm:prSet presAssocID="{0BEFD2F3-BFD4-4BEB-98A6-6A8875BDBAEA}" presName="vert1" presStyleCnt="0"/>
      <dgm:spPr/>
    </dgm:pt>
    <dgm:pt modelId="{3DB77BA7-331A-46CE-B575-47776E462ABC}" type="pres">
      <dgm:prSet presAssocID="{B9835013-AAE5-4439-AC0F-6068D75B5EC0}" presName="thickLine" presStyleLbl="alignNode1" presStyleIdx="3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48AEE19D-56F2-4150-88EA-86445F1289D0}" type="pres">
      <dgm:prSet presAssocID="{B9835013-AAE5-4439-AC0F-6068D75B5EC0}" presName="horz1" presStyleCnt="0"/>
      <dgm:spPr/>
    </dgm:pt>
    <dgm:pt modelId="{CB721F49-6504-472E-BA70-68732B2C0B31}" type="pres">
      <dgm:prSet presAssocID="{B9835013-AAE5-4439-AC0F-6068D75B5EC0}" presName="tx1" presStyleLbl="revTx" presStyleIdx="3" presStyleCnt="26"/>
      <dgm:spPr/>
    </dgm:pt>
    <dgm:pt modelId="{C679C3C8-50D7-4D67-BFBA-EDF4357E4C53}" type="pres">
      <dgm:prSet presAssocID="{B9835013-AAE5-4439-AC0F-6068D75B5EC0}" presName="vert1" presStyleCnt="0"/>
      <dgm:spPr/>
    </dgm:pt>
    <dgm:pt modelId="{48634513-5E2A-4BEA-8545-CF9224E300CB}" type="pres">
      <dgm:prSet presAssocID="{56BBB907-DEE7-4AEA-BC33-5BE1A83C5153}" presName="thickLine" presStyleLbl="alignNode1" presStyleIdx="4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F92D8C04-1350-48D6-88B9-E9E8295CF3E5}" type="pres">
      <dgm:prSet presAssocID="{56BBB907-DEE7-4AEA-BC33-5BE1A83C5153}" presName="horz1" presStyleCnt="0"/>
      <dgm:spPr/>
    </dgm:pt>
    <dgm:pt modelId="{FC2E7C9B-99D6-46CE-861B-19304F2E816E}" type="pres">
      <dgm:prSet presAssocID="{56BBB907-DEE7-4AEA-BC33-5BE1A83C5153}" presName="tx1" presStyleLbl="revTx" presStyleIdx="4" presStyleCnt="26"/>
      <dgm:spPr/>
    </dgm:pt>
    <dgm:pt modelId="{5538C0F7-5622-4237-9054-B0AB39350376}" type="pres">
      <dgm:prSet presAssocID="{56BBB907-DEE7-4AEA-BC33-5BE1A83C5153}" presName="vert1" presStyleCnt="0"/>
      <dgm:spPr/>
    </dgm:pt>
    <dgm:pt modelId="{E44E11A2-596D-41CA-BB7B-DD9D35E138FC}" type="pres">
      <dgm:prSet presAssocID="{31DDC932-3705-46FC-9320-38DDC2BC33B3}" presName="thickLine" presStyleLbl="alignNode1" presStyleIdx="5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F55C2177-4A74-428D-ADA7-337A56130A10}" type="pres">
      <dgm:prSet presAssocID="{31DDC932-3705-46FC-9320-38DDC2BC33B3}" presName="horz1" presStyleCnt="0"/>
      <dgm:spPr/>
    </dgm:pt>
    <dgm:pt modelId="{AF38475E-345A-4EF1-AE7B-1E3E2D3987CC}" type="pres">
      <dgm:prSet presAssocID="{31DDC932-3705-46FC-9320-38DDC2BC33B3}" presName="tx1" presStyleLbl="revTx" presStyleIdx="5" presStyleCnt="26"/>
      <dgm:spPr/>
    </dgm:pt>
    <dgm:pt modelId="{83A247F9-681C-4E75-8F83-FB7468F9D451}" type="pres">
      <dgm:prSet presAssocID="{31DDC932-3705-46FC-9320-38DDC2BC33B3}" presName="vert1" presStyleCnt="0"/>
      <dgm:spPr/>
    </dgm:pt>
    <dgm:pt modelId="{2F79C883-8977-4304-B578-877B5ED52D01}" type="pres">
      <dgm:prSet presAssocID="{F37469E6-B048-4EF9-8F51-08F5743AFB15}" presName="thickLine" presStyleLbl="alignNode1" presStyleIdx="6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90B15D4F-2AEA-453D-8DDD-A74D136E2134}" type="pres">
      <dgm:prSet presAssocID="{F37469E6-B048-4EF9-8F51-08F5743AFB15}" presName="horz1" presStyleCnt="0"/>
      <dgm:spPr/>
    </dgm:pt>
    <dgm:pt modelId="{C7AF31A0-3D6F-40F4-99A8-E92FC0B03181}" type="pres">
      <dgm:prSet presAssocID="{F37469E6-B048-4EF9-8F51-08F5743AFB15}" presName="tx1" presStyleLbl="revTx" presStyleIdx="6" presStyleCnt="26"/>
      <dgm:spPr/>
    </dgm:pt>
    <dgm:pt modelId="{12560539-FE3F-4DB0-B8A3-C17D14E566C5}" type="pres">
      <dgm:prSet presAssocID="{F37469E6-B048-4EF9-8F51-08F5743AFB15}" presName="vert1" presStyleCnt="0"/>
      <dgm:spPr/>
    </dgm:pt>
    <dgm:pt modelId="{84D1E34E-D541-440D-A6AE-C453690A1F15}" type="pres">
      <dgm:prSet presAssocID="{45659E30-86A0-426B-8A7D-2EEB8BF5F339}" presName="thickLine" presStyleLbl="alignNode1" presStyleIdx="7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C238A9C9-6E9B-4240-BEBE-2717D2898E66}" type="pres">
      <dgm:prSet presAssocID="{45659E30-86A0-426B-8A7D-2EEB8BF5F339}" presName="horz1" presStyleCnt="0"/>
      <dgm:spPr/>
    </dgm:pt>
    <dgm:pt modelId="{935F0379-1A9D-46F6-B0A0-1959CC1AA458}" type="pres">
      <dgm:prSet presAssocID="{45659E30-86A0-426B-8A7D-2EEB8BF5F339}" presName="tx1" presStyleLbl="revTx" presStyleIdx="7" presStyleCnt="26"/>
      <dgm:spPr/>
    </dgm:pt>
    <dgm:pt modelId="{FD6C5656-E274-4A9C-80C9-BD6EEACFF291}" type="pres">
      <dgm:prSet presAssocID="{45659E30-86A0-426B-8A7D-2EEB8BF5F339}" presName="vert1" presStyleCnt="0"/>
      <dgm:spPr/>
    </dgm:pt>
    <dgm:pt modelId="{246B0D31-09C7-416F-9EDB-414E84847C38}" type="pres">
      <dgm:prSet presAssocID="{455DEC80-5A22-4E6B-8C56-2CD133FE2565}" presName="thickLine" presStyleLbl="alignNode1" presStyleIdx="8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B95DD98F-A72C-4639-BDAD-CDF2B612A8BB}" type="pres">
      <dgm:prSet presAssocID="{455DEC80-5A22-4E6B-8C56-2CD133FE2565}" presName="horz1" presStyleCnt="0"/>
      <dgm:spPr/>
    </dgm:pt>
    <dgm:pt modelId="{D954DD3C-D6DE-45FF-8DB2-E01D84C6415F}" type="pres">
      <dgm:prSet presAssocID="{455DEC80-5A22-4E6B-8C56-2CD133FE2565}" presName="tx1" presStyleLbl="revTx" presStyleIdx="8" presStyleCnt="26"/>
      <dgm:spPr/>
    </dgm:pt>
    <dgm:pt modelId="{D4527D4C-3AAC-4C5A-8979-985876040D00}" type="pres">
      <dgm:prSet presAssocID="{455DEC80-5A22-4E6B-8C56-2CD133FE2565}" presName="vert1" presStyleCnt="0"/>
      <dgm:spPr/>
    </dgm:pt>
    <dgm:pt modelId="{1F78615E-2911-4122-8F8E-73B05E5B7B29}" type="pres">
      <dgm:prSet presAssocID="{2CDDCF18-180D-4787-8934-A06944462581}" presName="thickLine" presStyleLbl="alignNode1" presStyleIdx="9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C4CE85C3-CB00-45D5-B9F6-2ED6B9606C9C}" type="pres">
      <dgm:prSet presAssocID="{2CDDCF18-180D-4787-8934-A06944462581}" presName="horz1" presStyleCnt="0"/>
      <dgm:spPr/>
    </dgm:pt>
    <dgm:pt modelId="{D7F996E5-6671-4FCD-9394-E20FBF306464}" type="pres">
      <dgm:prSet presAssocID="{2CDDCF18-180D-4787-8934-A06944462581}" presName="tx1" presStyleLbl="revTx" presStyleIdx="9" presStyleCnt="26"/>
      <dgm:spPr/>
    </dgm:pt>
    <dgm:pt modelId="{14C17C57-CD61-4570-8432-0E74D7BF3891}" type="pres">
      <dgm:prSet presAssocID="{2CDDCF18-180D-4787-8934-A06944462581}" presName="vert1" presStyleCnt="0"/>
      <dgm:spPr/>
    </dgm:pt>
    <dgm:pt modelId="{E4BEF6B5-F1D2-4810-8D77-4D7D11FF66BA}" type="pres">
      <dgm:prSet presAssocID="{8C7D827A-AFEE-4D43-A26D-0EFCD0D7C0AF}" presName="thickLine" presStyleLbl="alignNode1" presStyleIdx="10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3C7507BD-6FC5-4845-A8EE-B9E44ED92F5D}" type="pres">
      <dgm:prSet presAssocID="{8C7D827A-AFEE-4D43-A26D-0EFCD0D7C0AF}" presName="horz1" presStyleCnt="0"/>
      <dgm:spPr/>
    </dgm:pt>
    <dgm:pt modelId="{6EF3AAA0-DDB9-4648-B0AA-FACD0A139A61}" type="pres">
      <dgm:prSet presAssocID="{8C7D827A-AFEE-4D43-A26D-0EFCD0D7C0AF}" presName="tx1" presStyleLbl="revTx" presStyleIdx="10" presStyleCnt="26"/>
      <dgm:spPr/>
    </dgm:pt>
    <dgm:pt modelId="{B933F307-C1F9-4FE5-91C5-65DA12E3FE14}" type="pres">
      <dgm:prSet presAssocID="{8C7D827A-AFEE-4D43-A26D-0EFCD0D7C0AF}" presName="vert1" presStyleCnt="0"/>
      <dgm:spPr/>
    </dgm:pt>
    <dgm:pt modelId="{750BA71B-43A6-4C14-8051-E0185D841D05}" type="pres">
      <dgm:prSet presAssocID="{A2380A87-4313-475F-836A-51817ABC41DB}" presName="thickLine" presStyleLbl="alignNode1" presStyleIdx="11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F07B2A48-ED2C-425E-89BF-726B4EAA5149}" type="pres">
      <dgm:prSet presAssocID="{A2380A87-4313-475F-836A-51817ABC41DB}" presName="horz1" presStyleCnt="0"/>
      <dgm:spPr/>
    </dgm:pt>
    <dgm:pt modelId="{4A72673E-546C-4391-9310-C61E2345FEE7}" type="pres">
      <dgm:prSet presAssocID="{A2380A87-4313-475F-836A-51817ABC41DB}" presName="tx1" presStyleLbl="revTx" presStyleIdx="11" presStyleCnt="26"/>
      <dgm:spPr/>
    </dgm:pt>
    <dgm:pt modelId="{71859800-395A-47AC-BC01-2761F48A9EA4}" type="pres">
      <dgm:prSet presAssocID="{A2380A87-4313-475F-836A-51817ABC41DB}" presName="vert1" presStyleCnt="0"/>
      <dgm:spPr/>
    </dgm:pt>
    <dgm:pt modelId="{C247AEEA-D09B-418F-BC7C-0D17B8BFB220}" type="pres">
      <dgm:prSet presAssocID="{D302D3DE-B2B5-4C00-8C5C-BDF63F2F24CD}" presName="thickLine" presStyleLbl="alignNode1" presStyleIdx="12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205DEB45-8A8B-48BC-8F36-174A77AA4E5F}" type="pres">
      <dgm:prSet presAssocID="{D302D3DE-B2B5-4C00-8C5C-BDF63F2F24CD}" presName="horz1" presStyleCnt="0"/>
      <dgm:spPr/>
    </dgm:pt>
    <dgm:pt modelId="{D60F12C2-A4DF-45B1-99CA-849918ABE135}" type="pres">
      <dgm:prSet presAssocID="{D302D3DE-B2B5-4C00-8C5C-BDF63F2F24CD}" presName="tx1" presStyleLbl="revTx" presStyleIdx="12" presStyleCnt="26"/>
      <dgm:spPr/>
    </dgm:pt>
    <dgm:pt modelId="{CA7EE896-A1F0-4A28-8E05-51EB7F96541A}" type="pres">
      <dgm:prSet presAssocID="{D302D3DE-B2B5-4C00-8C5C-BDF63F2F24CD}" presName="vert1" presStyleCnt="0"/>
      <dgm:spPr/>
    </dgm:pt>
    <dgm:pt modelId="{A8EBC1A8-4431-4FA3-ADFF-FA76C77F0DB0}" type="pres">
      <dgm:prSet presAssocID="{CFFBCB26-6E96-4C59-A945-90652F586674}" presName="thickLine" presStyleLbl="alignNode1" presStyleIdx="13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1468FB98-2528-4918-B416-D706E86064E8}" type="pres">
      <dgm:prSet presAssocID="{CFFBCB26-6E96-4C59-A945-90652F586674}" presName="horz1" presStyleCnt="0"/>
      <dgm:spPr/>
    </dgm:pt>
    <dgm:pt modelId="{F472BFA2-53C8-45CF-AB04-AD046B34598A}" type="pres">
      <dgm:prSet presAssocID="{CFFBCB26-6E96-4C59-A945-90652F586674}" presName="tx1" presStyleLbl="revTx" presStyleIdx="13" presStyleCnt="26"/>
      <dgm:spPr/>
    </dgm:pt>
    <dgm:pt modelId="{15D99591-3F40-454B-AF0E-1FDE92D4F4C2}" type="pres">
      <dgm:prSet presAssocID="{CFFBCB26-6E96-4C59-A945-90652F586674}" presName="vert1" presStyleCnt="0"/>
      <dgm:spPr/>
    </dgm:pt>
    <dgm:pt modelId="{53B90C8C-9FE6-4698-96F8-1D2624EF40E0}" type="pres">
      <dgm:prSet presAssocID="{5BD86B0B-F79B-4057-89BA-48303842109E}" presName="thickLine" presStyleLbl="alignNode1" presStyleIdx="14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99BB9DB5-A0FF-483E-90F6-9C2444C505D5}" type="pres">
      <dgm:prSet presAssocID="{5BD86B0B-F79B-4057-89BA-48303842109E}" presName="horz1" presStyleCnt="0"/>
      <dgm:spPr/>
    </dgm:pt>
    <dgm:pt modelId="{373B41BA-27C5-418A-A3FB-D595BFB9F4CA}" type="pres">
      <dgm:prSet presAssocID="{5BD86B0B-F79B-4057-89BA-48303842109E}" presName="tx1" presStyleLbl="revTx" presStyleIdx="14" presStyleCnt="26"/>
      <dgm:spPr/>
    </dgm:pt>
    <dgm:pt modelId="{DADA02CE-6805-4596-B6C8-4384C58FAE68}" type="pres">
      <dgm:prSet presAssocID="{5BD86B0B-F79B-4057-89BA-48303842109E}" presName="vert1" presStyleCnt="0"/>
      <dgm:spPr/>
    </dgm:pt>
    <dgm:pt modelId="{4CC3E0E8-45EF-465E-99E1-05174D490502}" type="pres">
      <dgm:prSet presAssocID="{64B79E73-A1FC-41FA-9E83-68771E3C3ECD}" presName="thickLine" presStyleLbl="alignNode1" presStyleIdx="15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3D9AB0E7-972C-45CC-9D95-060BBE574481}" type="pres">
      <dgm:prSet presAssocID="{64B79E73-A1FC-41FA-9E83-68771E3C3ECD}" presName="horz1" presStyleCnt="0"/>
      <dgm:spPr/>
    </dgm:pt>
    <dgm:pt modelId="{C70B0F3C-4907-4B26-B8F4-E13CD14B6B88}" type="pres">
      <dgm:prSet presAssocID="{64B79E73-A1FC-41FA-9E83-68771E3C3ECD}" presName="tx1" presStyleLbl="revTx" presStyleIdx="15" presStyleCnt="26"/>
      <dgm:spPr/>
    </dgm:pt>
    <dgm:pt modelId="{27AD7B49-AC93-41A1-93F3-4273ECE9BD38}" type="pres">
      <dgm:prSet presAssocID="{64B79E73-A1FC-41FA-9E83-68771E3C3ECD}" presName="vert1" presStyleCnt="0"/>
      <dgm:spPr/>
    </dgm:pt>
    <dgm:pt modelId="{CD50528D-0A28-4996-9F14-C866EE38F397}" type="pres">
      <dgm:prSet presAssocID="{5D5B6655-19C6-484D-9E70-A96435ABBAC1}" presName="thickLine" presStyleLbl="alignNode1" presStyleIdx="16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C130C0F2-2E07-4DCE-8F32-3E9A8282A14F}" type="pres">
      <dgm:prSet presAssocID="{5D5B6655-19C6-484D-9E70-A96435ABBAC1}" presName="horz1" presStyleCnt="0"/>
      <dgm:spPr/>
    </dgm:pt>
    <dgm:pt modelId="{C3C5FD94-0AED-4D53-8391-5EFE5CD8F655}" type="pres">
      <dgm:prSet presAssocID="{5D5B6655-19C6-484D-9E70-A96435ABBAC1}" presName="tx1" presStyleLbl="revTx" presStyleIdx="16" presStyleCnt="26"/>
      <dgm:spPr/>
    </dgm:pt>
    <dgm:pt modelId="{C4031C4B-5A2F-4935-B951-5170029F1643}" type="pres">
      <dgm:prSet presAssocID="{5D5B6655-19C6-484D-9E70-A96435ABBAC1}" presName="vert1" presStyleCnt="0"/>
      <dgm:spPr/>
    </dgm:pt>
    <dgm:pt modelId="{BFC8FF79-27B6-448E-98F2-F3FBE5182BA4}" type="pres">
      <dgm:prSet presAssocID="{226943C6-83A6-47D0-97E0-D257B69B5CC1}" presName="thickLine" presStyleLbl="alignNode1" presStyleIdx="17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DA45C6A0-0B89-410E-8A10-ABD40D7BF740}" type="pres">
      <dgm:prSet presAssocID="{226943C6-83A6-47D0-97E0-D257B69B5CC1}" presName="horz1" presStyleCnt="0"/>
      <dgm:spPr/>
    </dgm:pt>
    <dgm:pt modelId="{09D31635-20E2-49AE-B487-0771054F3831}" type="pres">
      <dgm:prSet presAssocID="{226943C6-83A6-47D0-97E0-D257B69B5CC1}" presName="tx1" presStyleLbl="revTx" presStyleIdx="17" presStyleCnt="26"/>
      <dgm:spPr/>
    </dgm:pt>
    <dgm:pt modelId="{F6497A3B-6FEE-429A-B12D-0D404294C447}" type="pres">
      <dgm:prSet presAssocID="{226943C6-83A6-47D0-97E0-D257B69B5CC1}" presName="vert1" presStyleCnt="0"/>
      <dgm:spPr/>
    </dgm:pt>
    <dgm:pt modelId="{FE14D5A8-60BC-46B8-A01B-B71CAFF6609B}" type="pres">
      <dgm:prSet presAssocID="{794A5F13-424C-425B-916B-5C1E77690D4A}" presName="thickLine" presStyleLbl="alignNode1" presStyleIdx="18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70D379A5-E16E-40E5-9EB9-E6F6225531DB}" type="pres">
      <dgm:prSet presAssocID="{794A5F13-424C-425B-916B-5C1E77690D4A}" presName="horz1" presStyleCnt="0"/>
      <dgm:spPr/>
    </dgm:pt>
    <dgm:pt modelId="{0DB03BEB-0179-44E4-8B47-2F7BBFB1CFEC}" type="pres">
      <dgm:prSet presAssocID="{794A5F13-424C-425B-916B-5C1E77690D4A}" presName="tx1" presStyleLbl="revTx" presStyleIdx="18" presStyleCnt="26"/>
      <dgm:spPr/>
    </dgm:pt>
    <dgm:pt modelId="{D637F6A7-3041-476F-828B-6142A0701ED2}" type="pres">
      <dgm:prSet presAssocID="{794A5F13-424C-425B-916B-5C1E77690D4A}" presName="vert1" presStyleCnt="0"/>
      <dgm:spPr/>
    </dgm:pt>
    <dgm:pt modelId="{E13CB31E-AC6F-46C2-A841-E499CD218AE3}" type="pres">
      <dgm:prSet presAssocID="{831383A1-F0F3-4456-97D8-45DFAF22E15D}" presName="thickLine" presStyleLbl="alignNode1" presStyleIdx="19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08459678-407C-4AD2-B290-EB361C2152B5}" type="pres">
      <dgm:prSet presAssocID="{831383A1-F0F3-4456-97D8-45DFAF22E15D}" presName="horz1" presStyleCnt="0"/>
      <dgm:spPr/>
    </dgm:pt>
    <dgm:pt modelId="{13B4C9E7-71A8-4F24-A42D-EA3472371EAA}" type="pres">
      <dgm:prSet presAssocID="{831383A1-F0F3-4456-97D8-45DFAF22E15D}" presName="tx1" presStyleLbl="revTx" presStyleIdx="19" presStyleCnt="26"/>
      <dgm:spPr/>
    </dgm:pt>
    <dgm:pt modelId="{A58361CB-AC2E-4348-A4E0-FF85AFFBF0FB}" type="pres">
      <dgm:prSet presAssocID="{831383A1-F0F3-4456-97D8-45DFAF22E15D}" presName="vert1" presStyleCnt="0"/>
      <dgm:spPr/>
    </dgm:pt>
    <dgm:pt modelId="{DBF42E02-53DF-440C-8367-BFDBA8E989C0}" type="pres">
      <dgm:prSet presAssocID="{F17292FB-0273-4596-9C25-FDD83534F374}" presName="thickLine" presStyleLbl="alignNode1" presStyleIdx="20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95F9DE23-2466-48A3-AC1F-FDA7CAC3F2EF}" type="pres">
      <dgm:prSet presAssocID="{F17292FB-0273-4596-9C25-FDD83534F374}" presName="horz1" presStyleCnt="0"/>
      <dgm:spPr/>
    </dgm:pt>
    <dgm:pt modelId="{A749B6A3-6E65-432C-AA34-611E906A807E}" type="pres">
      <dgm:prSet presAssocID="{F17292FB-0273-4596-9C25-FDD83534F374}" presName="tx1" presStyleLbl="revTx" presStyleIdx="20" presStyleCnt="26"/>
      <dgm:spPr/>
    </dgm:pt>
    <dgm:pt modelId="{4D4F905D-3B1D-4746-9663-DA5D89C4D0AD}" type="pres">
      <dgm:prSet presAssocID="{F17292FB-0273-4596-9C25-FDD83534F374}" presName="vert1" presStyleCnt="0"/>
      <dgm:spPr/>
    </dgm:pt>
    <dgm:pt modelId="{C064A662-AB94-428A-A41A-751D8F83C135}" type="pres">
      <dgm:prSet presAssocID="{3E4677FE-C9B5-4F01-BF8E-6C125D95C111}" presName="thickLine" presStyleLbl="alignNode1" presStyleIdx="21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5D0822FF-2794-437F-8116-0803FF763EE1}" type="pres">
      <dgm:prSet presAssocID="{3E4677FE-C9B5-4F01-BF8E-6C125D95C111}" presName="horz1" presStyleCnt="0"/>
      <dgm:spPr/>
    </dgm:pt>
    <dgm:pt modelId="{2F56319E-7A43-4679-9B96-D9A1BD738598}" type="pres">
      <dgm:prSet presAssocID="{3E4677FE-C9B5-4F01-BF8E-6C125D95C111}" presName="tx1" presStyleLbl="revTx" presStyleIdx="21" presStyleCnt="26"/>
      <dgm:spPr/>
    </dgm:pt>
    <dgm:pt modelId="{EB0E7DA1-D092-41FA-B69D-800176A422AD}" type="pres">
      <dgm:prSet presAssocID="{3E4677FE-C9B5-4F01-BF8E-6C125D95C111}" presName="vert1" presStyleCnt="0"/>
      <dgm:spPr/>
    </dgm:pt>
    <dgm:pt modelId="{D8AFE306-31FC-4DC5-B094-B91A94BECDB0}" type="pres">
      <dgm:prSet presAssocID="{90805B8C-2A1B-4DEC-A1BF-75AD04F81ED3}" presName="thickLine" presStyleLbl="alignNode1" presStyleIdx="22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8F99347A-9C52-4E48-8584-D413C9E0C0B1}" type="pres">
      <dgm:prSet presAssocID="{90805B8C-2A1B-4DEC-A1BF-75AD04F81ED3}" presName="horz1" presStyleCnt="0"/>
      <dgm:spPr/>
    </dgm:pt>
    <dgm:pt modelId="{19D4B6F0-5204-40A5-B7B4-BF329D48AF67}" type="pres">
      <dgm:prSet presAssocID="{90805B8C-2A1B-4DEC-A1BF-75AD04F81ED3}" presName="tx1" presStyleLbl="revTx" presStyleIdx="22" presStyleCnt="26"/>
      <dgm:spPr/>
    </dgm:pt>
    <dgm:pt modelId="{4CF2E4A0-F947-496D-9AF5-08CF707A5DD9}" type="pres">
      <dgm:prSet presAssocID="{90805B8C-2A1B-4DEC-A1BF-75AD04F81ED3}" presName="vert1" presStyleCnt="0"/>
      <dgm:spPr/>
    </dgm:pt>
    <dgm:pt modelId="{A605422F-0E40-4F9F-829F-FDCE00DF48DE}" type="pres">
      <dgm:prSet presAssocID="{A72EC782-01D0-4292-BA0A-231495C4042A}" presName="thickLine" presStyleLbl="alignNode1" presStyleIdx="23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57DD0010-3026-4D60-BE12-830C4DD9EC69}" type="pres">
      <dgm:prSet presAssocID="{A72EC782-01D0-4292-BA0A-231495C4042A}" presName="horz1" presStyleCnt="0"/>
      <dgm:spPr/>
    </dgm:pt>
    <dgm:pt modelId="{E4AE3C02-950E-4F57-AD8E-E670ED79F8F8}" type="pres">
      <dgm:prSet presAssocID="{A72EC782-01D0-4292-BA0A-231495C4042A}" presName="tx1" presStyleLbl="revTx" presStyleIdx="23" presStyleCnt="26"/>
      <dgm:spPr/>
    </dgm:pt>
    <dgm:pt modelId="{0B948799-7560-4C7F-A63F-08AFDA7F9CE2}" type="pres">
      <dgm:prSet presAssocID="{A72EC782-01D0-4292-BA0A-231495C4042A}" presName="vert1" presStyleCnt="0"/>
      <dgm:spPr/>
    </dgm:pt>
    <dgm:pt modelId="{7A107BA8-B93E-4FEF-B3C8-86583F4FF744}" type="pres">
      <dgm:prSet presAssocID="{88BC788C-6F53-4610-8FB4-B44F3A576E89}" presName="thickLine" presStyleLbl="alignNode1" presStyleIdx="24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64D9E393-4618-4EEC-983C-1296ACC16CD3}" type="pres">
      <dgm:prSet presAssocID="{88BC788C-6F53-4610-8FB4-B44F3A576E89}" presName="horz1" presStyleCnt="0"/>
      <dgm:spPr/>
    </dgm:pt>
    <dgm:pt modelId="{96AB1B39-92D8-43F7-B974-B93C30502D95}" type="pres">
      <dgm:prSet presAssocID="{88BC788C-6F53-4610-8FB4-B44F3A576E89}" presName="tx1" presStyleLbl="revTx" presStyleIdx="24" presStyleCnt="26"/>
      <dgm:spPr/>
    </dgm:pt>
    <dgm:pt modelId="{58080B39-EC8D-4921-8F31-1452B3F433C0}" type="pres">
      <dgm:prSet presAssocID="{88BC788C-6F53-4610-8FB4-B44F3A576E89}" presName="vert1" presStyleCnt="0"/>
      <dgm:spPr/>
    </dgm:pt>
    <dgm:pt modelId="{2F3F9157-8530-4D6D-A93E-625E973AE3E3}" type="pres">
      <dgm:prSet presAssocID="{0C6BF405-8D84-4C3C-8625-4D5964896998}" presName="thickLine" presStyleLbl="alignNode1" presStyleIdx="25" presStyleCnt="26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D4A66F83-70EE-4FDD-9DDB-8C085589B8E9}" type="pres">
      <dgm:prSet presAssocID="{0C6BF405-8D84-4C3C-8625-4D5964896998}" presName="horz1" presStyleCnt="0"/>
      <dgm:spPr/>
    </dgm:pt>
    <dgm:pt modelId="{45B11C84-9CB0-41F3-AE77-155000868E79}" type="pres">
      <dgm:prSet presAssocID="{0C6BF405-8D84-4C3C-8625-4D5964896998}" presName="tx1" presStyleLbl="revTx" presStyleIdx="25" presStyleCnt="26"/>
      <dgm:spPr/>
    </dgm:pt>
    <dgm:pt modelId="{16125990-000E-49C9-A93A-52B2F43F7575}" type="pres">
      <dgm:prSet presAssocID="{0C6BF405-8D84-4C3C-8625-4D5964896998}" presName="vert1" presStyleCnt="0"/>
      <dgm:spPr/>
    </dgm:pt>
  </dgm:ptLst>
  <dgm:cxnLst>
    <dgm:cxn modelId="{AD82A801-A4D6-4253-A1AD-BEE363B60459}" type="presOf" srcId="{B9835013-AAE5-4439-AC0F-6068D75B5EC0}" destId="{CB721F49-6504-472E-BA70-68732B2C0B31}" srcOrd="0" destOrd="0" presId="urn:microsoft.com/office/officeart/2008/layout/LinedList"/>
    <dgm:cxn modelId="{A1F4DD17-6DA9-4623-B2EB-B18ECFB56FAB}" type="presOf" srcId="{D302D3DE-B2B5-4C00-8C5C-BDF63F2F24CD}" destId="{D60F12C2-A4DF-45B1-99CA-849918ABE135}" srcOrd="0" destOrd="0" presId="urn:microsoft.com/office/officeart/2008/layout/LinedList"/>
    <dgm:cxn modelId="{5128D524-A825-4B82-9A12-E064460820C7}" type="presOf" srcId="{A2380A87-4313-475F-836A-51817ABC41DB}" destId="{4A72673E-546C-4391-9310-C61E2345FEE7}" srcOrd="0" destOrd="0" presId="urn:microsoft.com/office/officeart/2008/layout/LinedList"/>
    <dgm:cxn modelId="{E5CA5137-12A5-4D9C-A42F-8AB33200C3AE}" type="presOf" srcId="{69DAE4AE-E7CA-472D-8985-9E37D57F3D17}" destId="{85B30A23-E8CF-4319-AA63-E0F769CCB96A}" srcOrd="0" destOrd="0" presId="urn:microsoft.com/office/officeart/2008/layout/LinedList"/>
    <dgm:cxn modelId="{7792C83E-D232-4788-B009-9D9FE3773EC6}" type="presOf" srcId="{5D5B6655-19C6-484D-9E70-A96435ABBAC1}" destId="{C3C5FD94-0AED-4D53-8391-5EFE5CD8F655}" srcOrd="0" destOrd="0" presId="urn:microsoft.com/office/officeart/2008/layout/LinedList"/>
    <dgm:cxn modelId="{B357343F-B4D4-4BEB-804A-8D40D1B574B4}" type="presOf" srcId="{90805B8C-2A1B-4DEC-A1BF-75AD04F81ED3}" destId="{19D4B6F0-5204-40A5-B7B4-BF329D48AF67}" srcOrd="0" destOrd="0" presId="urn:microsoft.com/office/officeart/2008/layout/LinedList"/>
    <dgm:cxn modelId="{80422066-49DF-4199-ABEF-D41CA30907A7}" type="presOf" srcId="{31DDC932-3705-46FC-9320-38DDC2BC33B3}" destId="{AF38475E-345A-4EF1-AE7B-1E3E2D3987CC}" srcOrd="0" destOrd="0" presId="urn:microsoft.com/office/officeart/2008/layout/LinedList"/>
    <dgm:cxn modelId="{E3ADA947-9B48-406E-A813-E5E3F8835FEE}" type="presOf" srcId="{F17292FB-0273-4596-9C25-FDD83534F374}" destId="{A749B6A3-6E65-432C-AA34-611E906A807E}" srcOrd="0" destOrd="0" presId="urn:microsoft.com/office/officeart/2008/layout/LinedList"/>
    <dgm:cxn modelId="{C645B549-9BD4-4F51-AD6B-52997AABEF3B}" type="presOf" srcId="{C21C8DEA-46D5-4F48-8E7A-1ABCF9B6F15A}" destId="{43E9CEAC-2EAC-41FA-8545-738F3B804211}" srcOrd="0" destOrd="0" presId="urn:microsoft.com/office/officeart/2008/layout/LinedList"/>
    <dgm:cxn modelId="{1025456A-0261-4C50-9812-372C0481FE22}" srcId="{69DAE4AE-E7CA-472D-8985-9E37D57F3D17}" destId="{45659E30-86A0-426B-8A7D-2EEB8BF5F339}" srcOrd="7" destOrd="0" parTransId="{F0278D22-5A83-4248-8F07-E04B3004151B}" sibTransId="{F2F8308D-8676-42E9-A0F4-240B8C455E1D}"/>
    <dgm:cxn modelId="{2C64594A-A9D5-4797-9EBC-4E7DDCB6E778}" srcId="{69DAE4AE-E7CA-472D-8985-9E37D57F3D17}" destId="{226943C6-83A6-47D0-97E0-D257B69B5CC1}" srcOrd="17" destOrd="0" parTransId="{626F74B0-2E16-4808-AFD5-534D7C99F0A7}" sibTransId="{41F8F74B-6D89-4657-902C-DD4A69E004AD}"/>
    <dgm:cxn modelId="{9D35164B-3E99-493D-A85B-E1ADE278E0C1}" srcId="{69DAE4AE-E7CA-472D-8985-9E37D57F3D17}" destId="{F17292FB-0273-4596-9C25-FDD83534F374}" srcOrd="20" destOrd="0" parTransId="{3D012B42-2AAC-405F-A7A6-A891D723A0A2}" sibTransId="{8747DA71-4985-410E-B58A-DA3BEEE4FC74}"/>
    <dgm:cxn modelId="{F1D9096C-5E12-4794-9F2D-97861A9FDF01}" srcId="{69DAE4AE-E7CA-472D-8985-9E37D57F3D17}" destId="{B9835013-AAE5-4439-AC0F-6068D75B5EC0}" srcOrd="3" destOrd="0" parTransId="{E80F4E6C-9D32-4655-9CD5-DF91878E1E18}" sibTransId="{B1FA5215-756F-4156-826B-4997A00E6B5F}"/>
    <dgm:cxn modelId="{4F83714C-6F7A-429E-8383-0A5DCF40A9FB}" srcId="{69DAE4AE-E7CA-472D-8985-9E37D57F3D17}" destId="{A72EC782-01D0-4292-BA0A-231495C4042A}" srcOrd="23" destOrd="0" parTransId="{68396BB9-B202-4A01-BF58-850134420EEF}" sibTransId="{B2961671-1648-4684-A903-39CC0D5CE639}"/>
    <dgm:cxn modelId="{C23B146F-C124-4166-8EED-150CB12ECA5E}" type="presOf" srcId="{A72EC782-01D0-4292-BA0A-231495C4042A}" destId="{E4AE3C02-950E-4F57-AD8E-E670ED79F8F8}" srcOrd="0" destOrd="0" presId="urn:microsoft.com/office/officeart/2008/layout/LinedList"/>
    <dgm:cxn modelId="{30C2DD70-2050-4EE2-8408-78C470E55688}" type="presOf" srcId="{0C6BF405-8D84-4C3C-8625-4D5964896998}" destId="{45B11C84-9CB0-41F3-AE77-155000868E79}" srcOrd="0" destOrd="0" presId="urn:microsoft.com/office/officeart/2008/layout/LinedList"/>
    <dgm:cxn modelId="{45A44451-2A82-4735-8670-0A9F267120A5}" srcId="{69DAE4AE-E7CA-472D-8985-9E37D57F3D17}" destId="{D302D3DE-B2B5-4C00-8C5C-BDF63F2F24CD}" srcOrd="12" destOrd="0" parTransId="{B940A824-D03D-4063-8E1D-D3C271A0B2EA}" sibTransId="{1F6AC91E-5AC3-41B1-94F7-2CB34BE4580D}"/>
    <dgm:cxn modelId="{F1F52252-71E3-4A89-8C77-BC0BB7AA3C8B}" type="presOf" srcId="{5BD86B0B-F79B-4057-89BA-48303842109E}" destId="{373B41BA-27C5-418A-A3FB-D595BFB9F4CA}" srcOrd="0" destOrd="0" presId="urn:microsoft.com/office/officeart/2008/layout/LinedList"/>
    <dgm:cxn modelId="{A454E773-60ED-4AD1-ACDE-50EB58C0C098}" type="presOf" srcId="{0BEFD2F3-BFD4-4BEB-98A6-6A8875BDBAEA}" destId="{55974D1D-B264-43F7-B4C4-DD3A8520AA54}" srcOrd="0" destOrd="0" presId="urn:microsoft.com/office/officeart/2008/layout/LinedList"/>
    <dgm:cxn modelId="{B86BEE56-2C31-4962-88B0-2F0709F3BD83}" srcId="{69DAE4AE-E7CA-472D-8985-9E37D57F3D17}" destId="{CFFBCB26-6E96-4C59-A945-90652F586674}" srcOrd="13" destOrd="0" parTransId="{C8F3FB3D-9C14-471A-9EDC-76913F9CCE76}" sibTransId="{B464B2B3-F005-4019-A1D2-6FEF5676DEEC}"/>
    <dgm:cxn modelId="{BA4F4E77-334C-48C0-B27F-D0B1B7277BCB}" srcId="{69DAE4AE-E7CA-472D-8985-9E37D57F3D17}" destId="{455DEC80-5A22-4E6B-8C56-2CD133FE2565}" srcOrd="8" destOrd="0" parTransId="{2D36DB98-AF9A-4C5E-B718-AEB33CA38F0C}" sibTransId="{D1872C54-4307-4111-8FE2-3DB044B23DC5}"/>
    <dgm:cxn modelId="{825ABC58-B41B-4481-9BC5-00CF234CF249}" type="presOf" srcId="{F37469E6-B048-4EF9-8F51-08F5743AFB15}" destId="{C7AF31A0-3D6F-40F4-99A8-E92FC0B03181}" srcOrd="0" destOrd="0" presId="urn:microsoft.com/office/officeart/2008/layout/LinedList"/>
    <dgm:cxn modelId="{A0EE837A-439A-494D-880C-666BAC2486B7}" srcId="{69DAE4AE-E7CA-472D-8985-9E37D57F3D17}" destId="{31DDC932-3705-46FC-9320-38DDC2BC33B3}" srcOrd="5" destOrd="0" parTransId="{48CB807E-1AC7-42C1-818F-3F12B55BC2E1}" sibTransId="{07D9AC3E-959C-43A3-8137-965D7A3C5A70}"/>
    <dgm:cxn modelId="{C79C915A-810D-4B3B-8913-5101B8B7CC4F}" srcId="{69DAE4AE-E7CA-472D-8985-9E37D57F3D17}" destId="{5D5B6655-19C6-484D-9E70-A96435ABBAC1}" srcOrd="16" destOrd="0" parTransId="{55EF7AEC-A380-4E94-A451-2EA2C1D83FAA}" sibTransId="{97DABA83-3E37-476D-823B-29801104A6D5}"/>
    <dgm:cxn modelId="{6528097D-C6D6-4FBE-94B1-D91B498EFB23}" type="presOf" srcId="{831383A1-F0F3-4456-97D8-45DFAF22E15D}" destId="{13B4C9E7-71A8-4F24-A42D-EA3472371EAA}" srcOrd="0" destOrd="0" presId="urn:microsoft.com/office/officeart/2008/layout/LinedList"/>
    <dgm:cxn modelId="{D832CE7D-6269-473E-87BC-5CC89C81D1F6}" type="presOf" srcId="{794A5F13-424C-425B-916B-5C1E77690D4A}" destId="{0DB03BEB-0179-44E4-8B47-2F7BBFB1CFEC}" srcOrd="0" destOrd="0" presId="urn:microsoft.com/office/officeart/2008/layout/LinedList"/>
    <dgm:cxn modelId="{E4C4767F-EFBB-4DC1-A252-66A4AADBD910}" type="presOf" srcId="{434224F5-1737-4B84-8117-ECA772D22643}" destId="{E3A4E2E1-6A35-4CC1-868E-236B75444BC7}" srcOrd="0" destOrd="0" presId="urn:microsoft.com/office/officeart/2008/layout/LinedList"/>
    <dgm:cxn modelId="{C0EA2D81-374A-496F-AB95-2F91CE9DEE58}" srcId="{69DAE4AE-E7CA-472D-8985-9E37D57F3D17}" destId="{831383A1-F0F3-4456-97D8-45DFAF22E15D}" srcOrd="19" destOrd="0" parTransId="{976DA44E-6B70-488A-A5F1-FDE3ED1B421B}" sibTransId="{C0657D80-5103-4E7D-BACD-32B38571633D}"/>
    <dgm:cxn modelId="{86D45989-BDBE-42A4-B6C0-26F2EEE1D7EE}" srcId="{69DAE4AE-E7CA-472D-8985-9E37D57F3D17}" destId="{88BC788C-6F53-4610-8FB4-B44F3A576E89}" srcOrd="24" destOrd="0" parTransId="{231ED4C2-FCC2-4C79-AA69-8A2FA86ED530}" sibTransId="{DBF49ECC-534E-496C-BCF8-DE82B346C5D6}"/>
    <dgm:cxn modelId="{5D069B8A-3E52-4D01-A14A-8547AFD888B3}" srcId="{69DAE4AE-E7CA-472D-8985-9E37D57F3D17}" destId="{5BD86B0B-F79B-4057-89BA-48303842109E}" srcOrd="14" destOrd="0" parTransId="{94D72BD6-FF79-4C31-8725-D7650EF2660D}" sibTransId="{24A6073A-BEC9-4908-B665-60386D3B13F3}"/>
    <dgm:cxn modelId="{B80D258D-0469-410C-B36D-708C258126ED}" srcId="{69DAE4AE-E7CA-472D-8985-9E37D57F3D17}" destId="{C21C8DEA-46D5-4F48-8E7A-1ABCF9B6F15A}" srcOrd="0" destOrd="0" parTransId="{A3846F9A-AF5E-4947-B4AD-3AFF03D12E14}" sibTransId="{90900B3B-62F0-4914-AD30-E9A905447A04}"/>
    <dgm:cxn modelId="{C8C5258D-21D9-451E-9BAE-3F10F57063B6}" srcId="{69DAE4AE-E7CA-472D-8985-9E37D57F3D17}" destId="{434224F5-1737-4B84-8117-ECA772D22643}" srcOrd="1" destOrd="0" parTransId="{3C364F09-8E55-4523-8B01-65678932B128}" sibTransId="{7259ADFD-F273-44A6-8C07-92064737E82C}"/>
    <dgm:cxn modelId="{02E0128F-4E49-409B-90EC-CD7BEFE8D4D6}" srcId="{69DAE4AE-E7CA-472D-8985-9E37D57F3D17}" destId="{90805B8C-2A1B-4DEC-A1BF-75AD04F81ED3}" srcOrd="22" destOrd="0" parTransId="{4A247B8B-CB30-4E79-85F5-6424F1824C53}" sibTransId="{25293AA7-3E02-4B72-B0C5-6B275B1C7CC5}"/>
    <dgm:cxn modelId="{021ECD92-C53E-4E7B-8902-94343940FA15}" type="presOf" srcId="{88BC788C-6F53-4610-8FB4-B44F3A576E89}" destId="{96AB1B39-92D8-43F7-B974-B93C30502D95}" srcOrd="0" destOrd="0" presId="urn:microsoft.com/office/officeart/2008/layout/LinedList"/>
    <dgm:cxn modelId="{D4983593-5458-4B38-9A2B-55AFD5438274}" srcId="{69DAE4AE-E7CA-472D-8985-9E37D57F3D17}" destId="{3E4677FE-C9B5-4F01-BF8E-6C125D95C111}" srcOrd="21" destOrd="0" parTransId="{C03C9B4B-C56B-4ED7-B246-D7161B44CFA8}" sibTransId="{09E0BAA3-40B9-4516-822A-DA050F9F118E}"/>
    <dgm:cxn modelId="{059B2196-D492-419D-9FD6-EF7D36827E64}" type="presOf" srcId="{64B79E73-A1FC-41FA-9E83-68771E3C3ECD}" destId="{C70B0F3C-4907-4B26-B8F4-E13CD14B6B88}" srcOrd="0" destOrd="0" presId="urn:microsoft.com/office/officeart/2008/layout/LinedList"/>
    <dgm:cxn modelId="{107B8498-30C5-4DA8-8D7C-B319135D020F}" srcId="{69DAE4AE-E7CA-472D-8985-9E37D57F3D17}" destId="{56BBB907-DEE7-4AEA-BC33-5BE1A83C5153}" srcOrd="4" destOrd="0" parTransId="{D4C46746-C5E1-4344-82F2-E1FAE7DC27A6}" sibTransId="{347441F7-EF6F-470A-A034-23583B7F5B70}"/>
    <dgm:cxn modelId="{14B43499-8C42-4811-A9E9-EBC565CFC50E}" srcId="{69DAE4AE-E7CA-472D-8985-9E37D57F3D17}" destId="{0C6BF405-8D84-4C3C-8625-4D5964896998}" srcOrd="25" destOrd="0" parTransId="{31CABA1A-C18E-45D1-87B2-47439D91654A}" sibTransId="{6D1177A5-1613-484E-9431-E5B4240CCA6C}"/>
    <dgm:cxn modelId="{5169A39B-238D-4A89-A86F-D56CC1D947A0}" srcId="{69DAE4AE-E7CA-472D-8985-9E37D57F3D17}" destId="{794A5F13-424C-425B-916B-5C1E77690D4A}" srcOrd="18" destOrd="0" parTransId="{676BC3F0-9969-48D4-9A08-45D173C24BB2}" sibTransId="{B64E5DB8-6012-4BAD-97BE-24BEB8DFD890}"/>
    <dgm:cxn modelId="{5F3CA99E-CDC5-4C57-A2C4-5F2617B4699B}" srcId="{69DAE4AE-E7CA-472D-8985-9E37D57F3D17}" destId="{8C7D827A-AFEE-4D43-A26D-0EFCD0D7C0AF}" srcOrd="10" destOrd="0" parTransId="{D45EF538-17CE-465C-8236-401192532742}" sibTransId="{CBE5F8A1-B718-4FCB-92D6-0C01021FE819}"/>
    <dgm:cxn modelId="{9EE20DA6-A378-4098-A6F2-B8CFC21AE955}" type="presOf" srcId="{45659E30-86A0-426B-8A7D-2EEB8BF5F339}" destId="{935F0379-1A9D-46F6-B0A0-1959CC1AA458}" srcOrd="0" destOrd="0" presId="urn:microsoft.com/office/officeart/2008/layout/LinedList"/>
    <dgm:cxn modelId="{393BB0CC-7651-49B2-ABBD-4FD99939CEBC}" type="presOf" srcId="{8C7D827A-AFEE-4D43-A26D-0EFCD0D7C0AF}" destId="{6EF3AAA0-DDB9-4648-B0AA-FACD0A139A61}" srcOrd="0" destOrd="0" presId="urn:microsoft.com/office/officeart/2008/layout/LinedList"/>
    <dgm:cxn modelId="{F23174D1-D045-499F-80B8-4D4BA239973C}" type="presOf" srcId="{226943C6-83A6-47D0-97E0-D257B69B5CC1}" destId="{09D31635-20E2-49AE-B487-0771054F3831}" srcOrd="0" destOrd="0" presId="urn:microsoft.com/office/officeart/2008/layout/LinedList"/>
    <dgm:cxn modelId="{2F9920D8-1ECD-41AF-886C-E400B2B1E301}" type="presOf" srcId="{3E4677FE-C9B5-4F01-BF8E-6C125D95C111}" destId="{2F56319E-7A43-4679-9B96-D9A1BD738598}" srcOrd="0" destOrd="0" presId="urn:microsoft.com/office/officeart/2008/layout/LinedList"/>
    <dgm:cxn modelId="{35240DDA-7564-4D7C-9A13-52B18AE695E6}" srcId="{69DAE4AE-E7CA-472D-8985-9E37D57F3D17}" destId="{0BEFD2F3-BFD4-4BEB-98A6-6A8875BDBAEA}" srcOrd="2" destOrd="0" parTransId="{A9BA1C99-0011-4130-9287-DC578E339F9B}" sibTransId="{275C99D6-96AF-4E59-9533-54F39E4B9924}"/>
    <dgm:cxn modelId="{9D598FDC-0AF5-4B90-96A2-BE1999205E7E}" type="presOf" srcId="{CFFBCB26-6E96-4C59-A945-90652F586674}" destId="{F472BFA2-53C8-45CF-AB04-AD046B34598A}" srcOrd="0" destOrd="0" presId="urn:microsoft.com/office/officeart/2008/layout/LinedList"/>
    <dgm:cxn modelId="{32BC4DEA-A98F-47B3-8954-BD2A6BD81A80}" type="presOf" srcId="{455DEC80-5A22-4E6B-8C56-2CD133FE2565}" destId="{D954DD3C-D6DE-45FF-8DB2-E01D84C6415F}" srcOrd="0" destOrd="0" presId="urn:microsoft.com/office/officeart/2008/layout/LinedList"/>
    <dgm:cxn modelId="{C3383BEB-20E5-4CDA-8673-3414D70DF5D4}" srcId="{69DAE4AE-E7CA-472D-8985-9E37D57F3D17}" destId="{2CDDCF18-180D-4787-8934-A06944462581}" srcOrd="9" destOrd="0" parTransId="{999DBC50-09CA-4B20-86A1-1D888640F901}" sibTransId="{1077128C-8EB2-440A-8467-F209A65C6C4D}"/>
    <dgm:cxn modelId="{F8CC67EE-5DF2-4293-A79E-24C9B57E93B6}" srcId="{69DAE4AE-E7CA-472D-8985-9E37D57F3D17}" destId="{F37469E6-B048-4EF9-8F51-08F5743AFB15}" srcOrd="6" destOrd="0" parTransId="{377BD046-3C90-4B70-A1B6-7762ABF51CDF}" sibTransId="{F87D01A1-3254-40D0-A16F-1C5F5940BB5D}"/>
    <dgm:cxn modelId="{C1A2DAEE-7BEA-4797-A6B8-39F2DB83A99E}" srcId="{69DAE4AE-E7CA-472D-8985-9E37D57F3D17}" destId="{A2380A87-4313-475F-836A-51817ABC41DB}" srcOrd="11" destOrd="0" parTransId="{1279A280-5542-4930-B274-2412ED6E6AF6}" sibTransId="{507CE9BC-B7B5-49DB-9D3C-6EAD2F3F9FA2}"/>
    <dgm:cxn modelId="{43ACFAEF-75EF-4BDE-A826-0BB4F9678DEB}" srcId="{69DAE4AE-E7CA-472D-8985-9E37D57F3D17}" destId="{64B79E73-A1FC-41FA-9E83-68771E3C3ECD}" srcOrd="15" destOrd="0" parTransId="{A727E77C-13FE-4780-8338-9BC4C156FF34}" sibTransId="{20F7CDD1-AA96-4625-AE0B-6C52FC9B3BBE}"/>
    <dgm:cxn modelId="{A0AE75F5-2782-4858-98F6-6261A2E94D6D}" type="presOf" srcId="{56BBB907-DEE7-4AEA-BC33-5BE1A83C5153}" destId="{FC2E7C9B-99D6-46CE-861B-19304F2E816E}" srcOrd="0" destOrd="0" presId="urn:microsoft.com/office/officeart/2008/layout/LinedList"/>
    <dgm:cxn modelId="{7C2085FF-A97B-4AA4-805E-4B2F0A1EC5E2}" type="presOf" srcId="{2CDDCF18-180D-4787-8934-A06944462581}" destId="{D7F996E5-6671-4FCD-9394-E20FBF306464}" srcOrd="0" destOrd="0" presId="urn:microsoft.com/office/officeart/2008/layout/LinedList"/>
    <dgm:cxn modelId="{C2BAE054-CA69-4BF8-8041-97BED0DCCD9A}" type="presParOf" srcId="{85B30A23-E8CF-4319-AA63-E0F769CCB96A}" destId="{1EA4E429-65DA-4F8C-8647-059E4ED00480}" srcOrd="0" destOrd="0" presId="urn:microsoft.com/office/officeart/2008/layout/LinedList"/>
    <dgm:cxn modelId="{030B3693-E069-4C25-BE35-BC6E6F79B45C}" type="presParOf" srcId="{85B30A23-E8CF-4319-AA63-E0F769CCB96A}" destId="{B5FEA86B-0476-4E10-A1D4-B892E34F3704}" srcOrd="1" destOrd="0" presId="urn:microsoft.com/office/officeart/2008/layout/LinedList"/>
    <dgm:cxn modelId="{33C73D9D-30C5-4A52-A59F-5AAEEF8EABE9}" type="presParOf" srcId="{B5FEA86B-0476-4E10-A1D4-B892E34F3704}" destId="{43E9CEAC-2EAC-41FA-8545-738F3B804211}" srcOrd="0" destOrd="0" presId="urn:microsoft.com/office/officeart/2008/layout/LinedList"/>
    <dgm:cxn modelId="{32B786D0-9FE8-4739-986D-ED508E8A60FB}" type="presParOf" srcId="{B5FEA86B-0476-4E10-A1D4-B892E34F3704}" destId="{0F6B71D7-0190-46D1-A7C8-849E0498619D}" srcOrd="1" destOrd="0" presId="urn:microsoft.com/office/officeart/2008/layout/LinedList"/>
    <dgm:cxn modelId="{227EB28E-A772-4B2B-81ED-53181183DE1E}" type="presParOf" srcId="{85B30A23-E8CF-4319-AA63-E0F769CCB96A}" destId="{A8F9566E-3155-46A8-9B69-021793583592}" srcOrd="2" destOrd="0" presId="urn:microsoft.com/office/officeart/2008/layout/LinedList"/>
    <dgm:cxn modelId="{8129374B-DBA4-4310-B46A-E885E73E8AC4}" type="presParOf" srcId="{85B30A23-E8CF-4319-AA63-E0F769CCB96A}" destId="{A8DE9E24-07BB-4F61-A6B9-1435EE25D7DD}" srcOrd="3" destOrd="0" presId="urn:microsoft.com/office/officeart/2008/layout/LinedList"/>
    <dgm:cxn modelId="{7F33EE67-DC17-4AE0-A98A-2E3480EE000B}" type="presParOf" srcId="{A8DE9E24-07BB-4F61-A6B9-1435EE25D7DD}" destId="{E3A4E2E1-6A35-4CC1-868E-236B75444BC7}" srcOrd="0" destOrd="0" presId="urn:microsoft.com/office/officeart/2008/layout/LinedList"/>
    <dgm:cxn modelId="{54120150-1463-4779-B45E-269EC606E607}" type="presParOf" srcId="{A8DE9E24-07BB-4F61-A6B9-1435EE25D7DD}" destId="{7053E656-7F1C-41E3-B506-AC088BBD5DC7}" srcOrd="1" destOrd="0" presId="urn:microsoft.com/office/officeart/2008/layout/LinedList"/>
    <dgm:cxn modelId="{1D4BFA07-3C2F-4D03-8C06-A2D0D702F947}" type="presParOf" srcId="{85B30A23-E8CF-4319-AA63-E0F769CCB96A}" destId="{91AAC1A2-0E4A-472C-8528-97786F89B66C}" srcOrd="4" destOrd="0" presId="urn:microsoft.com/office/officeart/2008/layout/LinedList"/>
    <dgm:cxn modelId="{AC7E43E1-A1C2-489E-98E2-07531B678167}" type="presParOf" srcId="{85B30A23-E8CF-4319-AA63-E0F769CCB96A}" destId="{700490AE-9E3B-4CF0-B21D-50621C8A64A9}" srcOrd="5" destOrd="0" presId="urn:microsoft.com/office/officeart/2008/layout/LinedList"/>
    <dgm:cxn modelId="{8C0244FA-4CF1-4E25-9D88-A4E030108222}" type="presParOf" srcId="{700490AE-9E3B-4CF0-B21D-50621C8A64A9}" destId="{55974D1D-B264-43F7-B4C4-DD3A8520AA54}" srcOrd="0" destOrd="0" presId="urn:microsoft.com/office/officeart/2008/layout/LinedList"/>
    <dgm:cxn modelId="{7A3FDE77-7D13-484F-AE54-15F3537CE53B}" type="presParOf" srcId="{700490AE-9E3B-4CF0-B21D-50621C8A64A9}" destId="{8EFFCF81-00D2-4BC9-ADE6-A1C8511EB60F}" srcOrd="1" destOrd="0" presId="urn:microsoft.com/office/officeart/2008/layout/LinedList"/>
    <dgm:cxn modelId="{8E2EC9EF-DF45-4644-A685-5AAF0A158D21}" type="presParOf" srcId="{85B30A23-E8CF-4319-AA63-E0F769CCB96A}" destId="{3DB77BA7-331A-46CE-B575-47776E462ABC}" srcOrd="6" destOrd="0" presId="urn:microsoft.com/office/officeart/2008/layout/LinedList"/>
    <dgm:cxn modelId="{B77C8C7A-37AD-4B92-8491-ECAB59497950}" type="presParOf" srcId="{85B30A23-E8CF-4319-AA63-E0F769CCB96A}" destId="{48AEE19D-56F2-4150-88EA-86445F1289D0}" srcOrd="7" destOrd="0" presId="urn:microsoft.com/office/officeart/2008/layout/LinedList"/>
    <dgm:cxn modelId="{9C9FF12C-8F26-41EA-A4A8-45234370985F}" type="presParOf" srcId="{48AEE19D-56F2-4150-88EA-86445F1289D0}" destId="{CB721F49-6504-472E-BA70-68732B2C0B31}" srcOrd="0" destOrd="0" presId="urn:microsoft.com/office/officeart/2008/layout/LinedList"/>
    <dgm:cxn modelId="{2DAEBE4F-94B0-4AFD-B0B7-4FDCA9278234}" type="presParOf" srcId="{48AEE19D-56F2-4150-88EA-86445F1289D0}" destId="{C679C3C8-50D7-4D67-BFBA-EDF4357E4C53}" srcOrd="1" destOrd="0" presId="urn:microsoft.com/office/officeart/2008/layout/LinedList"/>
    <dgm:cxn modelId="{FE87261A-71EC-4BBB-96B7-04609EF5D2F4}" type="presParOf" srcId="{85B30A23-E8CF-4319-AA63-E0F769CCB96A}" destId="{48634513-5E2A-4BEA-8545-CF9224E300CB}" srcOrd="8" destOrd="0" presId="urn:microsoft.com/office/officeart/2008/layout/LinedList"/>
    <dgm:cxn modelId="{82135D27-F56C-4BC9-BD60-082AE97ECA4A}" type="presParOf" srcId="{85B30A23-E8CF-4319-AA63-E0F769CCB96A}" destId="{F92D8C04-1350-48D6-88B9-E9E8295CF3E5}" srcOrd="9" destOrd="0" presId="urn:microsoft.com/office/officeart/2008/layout/LinedList"/>
    <dgm:cxn modelId="{E2BF9AF0-858A-4658-8062-0189EF6AA34D}" type="presParOf" srcId="{F92D8C04-1350-48D6-88B9-E9E8295CF3E5}" destId="{FC2E7C9B-99D6-46CE-861B-19304F2E816E}" srcOrd="0" destOrd="0" presId="urn:microsoft.com/office/officeart/2008/layout/LinedList"/>
    <dgm:cxn modelId="{35D702DC-9425-44F3-8162-7166D1246360}" type="presParOf" srcId="{F92D8C04-1350-48D6-88B9-E9E8295CF3E5}" destId="{5538C0F7-5622-4237-9054-B0AB39350376}" srcOrd="1" destOrd="0" presId="urn:microsoft.com/office/officeart/2008/layout/LinedList"/>
    <dgm:cxn modelId="{CF6CA521-FC30-4B6B-B56C-76BD7BA9BA96}" type="presParOf" srcId="{85B30A23-E8CF-4319-AA63-E0F769CCB96A}" destId="{E44E11A2-596D-41CA-BB7B-DD9D35E138FC}" srcOrd="10" destOrd="0" presId="urn:microsoft.com/office/officeart/2008/layout/LinedList"/>
    <dgm:cxn modelId="{BCA99361-2AB5-45ED-890D-C216786AD385}" type="presParOf" srcId="{85B30A23-E8CF-4319-AA63-E0F769CCB96A}" destId="{F55C2177-4A74-428D-ADA7-337A56130A10}" srcOrd="11" destOrd="0" presId="urn:microsoft.com/office/officeart/2008/layout/LinedList"/>
    <dgm:cxn modelId="{20AB565F-25D0-4673-BCA5-3624CF748330}" type="presParOf" srcId="{F55C2177-4A74-428D-ADA7-337A56130A10}" destId="{AF38475E-345A-4EF1-AE7B-1E3E2D3987CC}" srcOrd="0" destOrd="0" presId="urn:microsoft.com/office/officeart/2008/layout/LinedList"/>
    <dgm:cxn modelId="{101CD5B3-CF60-4BC2-89F2-5877E23BBF5B}" type="presParOf" srcId="{F55C2177-4A74-428D-ADA7-337A56130A10}" destId="{83A247F9-681C-4E75-8F83-FB7468F9D451}" srcOrd="1" destOrd="0" presId="urn:microsoft.com/office/officeart/2008/layout/LinedList"/>
    <dgm:cxn modelId="{F8468D8C-1513-4233-9427-9E6CEAD425BF}" type="presParOf" srcId="{85B30A23-E8CF-4319-AA63-E0F769CCB96A}" destId="{2F79C883-8977-4304-B578-877B5ED52D01}" srcOrd="12" destOrd="0" presId="urn:microsoft.com/office/officeart/2008/layout/LinedList"/>
    <dgm:cxn modelId="{7177D9B5-7FDF-40F0-92CD-D4681E75765B}" type="presParOf" srcId="{85B30A23-E8CF-4319-AA63-E0F769CCB96A}" destId="{90B15D4F-2AEA-453D-8DDD-A74D136E2134}" srcOrd="13" destOrd="0" presId="urn:microsoft.com/office/officeart/2008/layout/LinedList"/>
    <dgm:cxn modelId="{C478B4DD-782E-47C9-B3A1-05565E971813}" type="presParOf" srcId="{90B15D4F-2AEA-453D-8DDD-A74D136E2134}" destId="{C7AF31A0-3D6F-40F4-99A8-E92FC0B03181}" srcOrd="0" destOrd="0" presId="urn:microsoft.com/office/officeart/2008/layout/LinedList"/>
    <dgm:cxn modelId="{996EF8EC-5374-4A5E-8ABE-EAF076FB7A90}" type="presParOf" srcId="{90B15D4F-2AEA-453D-8DDD-A74D136E2134}" destId="{12560539-FE3F-4DB0-B8A3-C17D14E566C5}" srcOrd="1" destOrd="0" presId="urn:microsoft.com/office/officeart/2008/layout/LinedList"/>
    <dgm:cxn modelId="{7FF2804F-1116-4DE3-B12D-BC1981B7972F}" type="presParOf" srcId="{85B30A23-E8CF-4319-AA63-E0F769CCB96A}" destId="{84D1E34E-D541-440D-A6AE-C453690A1F15}" srcOrd="14" destOrd="0" presId="urn:microsoft.com/office/officeart/2008/layout/LinedList"/>
    <dgm:cxn modelId="{F0FEDDE3-3923-480A-AD20-966DAA431257}" type="presParOf" srcId="{85B30A23-E8CF-4319-AA63-E0F769CCB96A}" destId="{C238A9C9-6E9B-4240-BEBE-2717D2898E66}" srcOrd="15" destOrd="0" presId="urn:microsoft.com/office/officeart/2008/layout/LinedList"/>
    <dgm:cxn modelId="{7977572E-2E7F-4581-BFE7-CF900B44956A}" type="presParOf" srcId="{C238A9C9-6E9B-4240-BEBE-2717D2898E66}" destId="{935F0379-1A9D-46F6-B0A0-1959CC1AA458}" srcOrd="0" destOrd="0" presId="urn:microsoft.com/office/officeart/2008/layout/LinedList"/>
    <dgm:cxn modelId="{E302D6C8-536B-4C2C-8AAD-8FEA0BD7AB7F}" type="presParOf" srcId="{C238A9C9-6E9B-4240-BEBE-2717D2898E66}" destId="{FD6C5656-E274-4A9C-80C9-BD6EEACFF291}" srcOrd="1" destOrd="0" presId="urn:microsoft.com/office/officeart/2008/layout/LinedList"/>
    <dgm:cxn modelId="{51B65D15-DCF8-4A10-BFCD-67F0048DE677}" type="presParOf" srcId="{85B30A23-E8CF-4319-AA63-E0F769CCB96A}" destId="{246B0D31-09C7-416F-9EDB-414E84847C38}" srcOrd="16" destOrd="0" presId="urn:microsoft.com/office/officeart/2008/layout/LinedList"/>
    <dgm:cxn modelId="{B241B2D1-47DE-4D90-9A14-E502C83E7373}" type="presParOf" srcId="{85B30A23-E8CF-4319-AA63-E0F769CCB96A}" destId="{B95DD98F-A72C-4639-BDAD-CDF2B612A8BB}" srcOrd="17" destOrd="0" presId="urn:microsoft.com/office/officeart/2008/layout/LinedList"/>
    <dgm:cxn modelId="{16E88553-D51F-4DD4-940D-35525C810BA9}" type="presParOf" srcId="{B95DD98F-A72C-4639-BDAD-CDF2B612A8BB}" destId="{D954DD3C-D6DE-45FF-8DB2-E01D84C6415F}" srcOrd="0" destOrd="0" presId="urn:microsoft.com/office/officeart/2008/layout/LinedList"/>
    <dgm:cxn modelId="{B1A6796D-33F3-4880-A935-F995E97C42D3}" type="presParOf" srcId="{B95DD98F-A72C-4639-BDAD-CDF2B612A8BB}" destId="{D4527D4C-3AAC-4C5A-8979-985876040D00}" srcOrd="1" destOrd="0" presId="urn:microsoft.com/office/officeart/2008/layout/LinedList"/>
    <dgm:cxn modelId="{5B246F51-F9E8-4481-AF1C-034FE0C1BC84}" type="presParOf" srcId="{85B30A23-E8CF-4319-AA63-E0F769CCB96A}" destId="{1F78615E-2911-4122-8F8E-73B05E5B7B29}" srcOrd="18" destOrd="0" presId="urn:microsoft.com/office/officeart/2008/layout/LinedList"/>
    <dgm:cxn modelId="{8A49B859-885F-46A4-AC52-13FD6727FFE7}" type="presParOf" srcId="{85B30A23-E8CF-4319-AA63-E0F769CCB96A}" destId="{C4CE85C3-CB00-45D5-B9F6-2ED6B9606C9C}" srcOrd="19" destOrd="0" presId="urn:microsoft.com/office/officeart/2008/layout/LinedList"/>
    <dgm:cxn modelId="{27BAB0AB-5941-4E0E-B8F4-850FDCEDB167}" type="presParOf" srcId="{C4CE85C3-CB00-45D5-B9F6-2ED6B9606C9C}" destId="{D7F996E5-6671-4FCD-9394-E20FBF306464}" srcOrd="0" destOrd="0" presId="urn:microsoft.com/office/officeart/2008/layout/LinedList"/>
    <dgm:cxn modelId="{6464B64A-773A-4734-8C37-F6A575521975}" type="presParOf" srcId="{C4CE85C3-CB00-45D5-B9F6-2ED6B9606C9C}" destId="{14C17C57-CD61-4570-8432-0E74D7BF3891}" srcOrd="1" destOrd="0" presId="urn:microsoft.com/office/officeart/2008/layout/LinedList"/>
    <dgm:cxn modelId="{983E5694-8904-47F8-BB16-0359B5D40C9F}" type="presParOf" srcId="{85B30A23-E8CF-4319-AA63-E0F769CCB96A}" destId="{E4BEF6B5-F1D2-4810-8D77-4D7D11FF66BA}" srcOrd="20" destOrd="0" presId="urn:microsoft.com/office/officeart/2008/layout/LinedList"/>
    <dgm:cxn modelId="{F2E58470-4941-4936-BDC1-681FEDD047C8}" type="presParOf" srcId="{85B30A23-E8CF-4319-AA63-E0F769CCB96A}" destId="{3C7507BD-6FC5-4845-A8EE-B9E44ED92F5D}" srcOrd="21" destOrd="0" presId="urn:microsoft.com/office/officeart/2008/layout/LinedList"/>
    <dgm:cxn modelId="{6B926759-663A-4727-91C5-55E1AE242A67}" type="presParOf" srcId="{3C7507BD-6FC5-4845-A8EE-B9E44ED92F5D}" destId="{6EF3AAA0-DDB9-4648-B0AA-FACD0A139A61}" srcOrd="0" destOrd="0" presId="urn:microsoft.com/office/officeart/2008/layout/LinedList"/>
    <dgm:cxn modelId="{25448A48-BB36-4601-9A9F-E7F056AFA4F0}" type="presParOf" srcId="{3C7507BD-6FC5-4845-A8EE-B9E44ED92F5D}" destId="{B933F307-C1F9-4FE5-91C5-65DA12E3FE14}" srcOrd="1" destOrd="0" presId="urn:microsoft.com/office/officeart/2008/layout/LinedList"/>
    <dgm:cxn modelId="{58F5518E-43E3-4440-89ED-25685BD58F5B}" type="presParOf" srcId="{85B30A23-E8CF-4319-AA63-E0F769CCB96A}" destId="{750BA71B-43A6-4C14-8051-E0185D841D05}" srcOrd="22" destOrd="0" presId="urn:microsoft.com/office/officeart/2008/layout/LinedList"/>
    <dgm:cxn modelId="{32301391-F092-462B-AF3D-42F8663C8E5F}" type="presParOf" srcId="{85B30A23-E8CF-4319-AA63-E0F769CCB96A}" destId="{F07B2A48-ED2C-425E-89BF-726B4EAA5149}" srcOrd="23" destOrd="0" presId="urn:microsoft.com/office/officeart/2008/layout/LinedList"/>
    <dgm:cxn modelId="{AF28A02A-B114-4763-AD05-B7A9BEB9C087}" type="presParOf" srcId="{F07B2A48-ED2C-425E-89BF-726B4EAA5149}" destId="{4A72673E-546C-4391-9310-C61E2345FEE7}" srcOrd="0" destOrd="0" presId="urn:microsoft.com/office/officeart/2008/layout/LinedList"/>
    <dgm:cxn modelId="{C9C76400-B62A-472E-B6F6-7AC42956ED02}" type="presParOf" srcId="{F07B2A48-ED2C-425E-89BF-726B4EAA5149}" destId="{71859800-395A-47AC-BC01-2761F48A9EA4}" srcOrd="1" destOrd="0" presId="urn:microsoft.com/office/officeart/2008/layout/LinedList"/>
    <dgm:cxn modelId="{891F19A0-A258-46CC-8BDB-E1F000A50C15}" type="presParOf" srcId="{85B30A23-E8CF-4319-AA63-E0F769CCB96A}" destId="{C247AEEA-D09B-418F-BC7C-0D17B8BFB220}" srcOrd="24" destOrd="0" presId="urn:microsoft.com/office/officeart/2008/layout/LinedList"/>
    <dgm:cxn modelId="{C8DDBC4B-76AF-4D7A-81C1-313D0ADA674C}" type="presParOf" srcId="{85B30A23-E8CF-4319-AA63-E0F769CCB96A}" destId="{205DEB45-8A8B-48BC-8F36-174A77AA4E5F}" srcOrd="25" destOrd="0" presId="urn:microsoft.com/office/officeart/2008/layout/LinedList"/>
    <dgm:cxn modelId="{25777264-5D20-4804-BF23-70109639975A}" type="presParOf" srcId="{205DEB45-8A8B-48BC-8F36-174A77AA4E5F}" destId="{D60F12C2-A4DF-45B1-99CA-849918ABE135}" srcOrd="0" destOrd="0" presId="urn:microsoft.com/office/officeart/2008/layout/LinedList"/>
    <dgm:cxn modelId="{7C0D8059-CB22-4C87-9F82-5AD431CA4E18}" type="presParOf" srcId="{205DEB45-8A8B-48BC-8F36-174A77AA4E5F}" destId="{CA7EE896-A1F0-4A28-8E05-51EB7F96541A}" srcOrd="1" destOrd="0" presId="urn:microsoft.com/office/officeart/2008/layout/LinedList"/>
    <dgm:cxn modelId="{F92BFE46-5A1E-4DA3-B1F1-D7CC05D08946}" type="presParOf" srcId="{85B30A23-E8CF-4319-AA63-E0F769CCB96A}" destId="{A8EBC1A8-4431-4FA3-ADFF-FA76C77F0DB0}" srcOrd="26" destOrd="0" presId="urn:microsoft.com/office/officeart/2008/layout/LinedList"/>
    <dgm:cxn modelId="{4F7EEC46-0A77-46EC-9A3C-BD38C4D615EB}" type="presParOf" srcId="{85B30A23-E8CF-4319-AA63-E0F769CCB96A}" destId="{1468FB98-2528-4918-B416-D706E86064E8}" srcOrd="27" destOrd="0" presId="urn:microsoft.com/office/officeart/2008/layout/LinedList"/>
    <dgm:cxn modelId="{C44282D7-BB8E-4E08-A248-A4A2FB02396C}" type="presParOf" srcId="{1468FB98-2528-4918-B416-D706E86064E8}" destId="{F472BFA2-53C8-45CF-AB04-AD046B34598A}" srcOrd="0" destOrd="0" presId="urn:microsoft.com/office/officeart/2008/layout/LinedList"/>
    <dgm:cxn modelId="{69017F73-A77E-4C59-9EBF-48CBE64EA74D}" type="presParOf" srcId="{1468FB98-2528-4918-B416-D706E86064E8}" destId="{15D99591-3F40-454B-AF0E-1FDE92D4F4C2}" srcOrd="1" destOrd="0" presId="urn:microsoft.com/office/officeart/2008/layout/LinedList"/>
    <dgm:cxn modelId="{007DFA78-BE0F-4CBD-85B6-C8AE07A1ADD9}" type="presParOf" srcId="{85B30A23-E8CF-4319-AA63-E0F769CCB96A}" destId="{53B90C8C-9FE6-4698-96F8-1D2624EF40E0}" srcOrd="28" destOrd="0" presId="urn:microsoft.com/office/officeart/2008/layout/LinedList"/>
    <dgm:cxn modelId="{E1153BC8-0921-4FCA-9DB1-45F0FC0E8B3A}" type="presParOf" srcId="{85B30A23-E8CF-4319-AA63-E0F769CCB96A}" destId="{99BB9DB5-A0FF-483E-90F6-9C2444C505D5}" srcOrd="29" destOrd="0" presId="urn:microsoft.com/office/officeart/2008/layout/LinedList"/>
    <dgm:cxn modelId="{D4ACAEC1-5BA8-417B-BBF9-AA7B6ED23CF9}" type="presParOf" srcId="{99BB9DB5-A0FF-483E-90F6-9C2444C505D5}" destId="{373B41BA-27C5-418A-A3FB-D595BFB9F4CA}" srcOrd="0" destOrd="0" presId="urn:microsoft.com/office/officeart/2008/layout/LinedList"/>
    <dgm:cxn modelId="{FCF5A23C-F8EE-4F56-823B-F12EE7FF9A74}" type="presParOf" srcId="{99BB9DB5-A0FF-483E-90F6-9C2444C505D5}" destId="{DADA02CE-6805-4596-B6C8-4384C58FAE68}" srcOrd="1" destOrd="0" presId="urn:microsoft.com/office/officeart/2008/layout/LinedList"/>
    <dgm:cxn modelId="{21E5A53F-8A39-49DB-9288-900AD72D6E0E}" type="presParOf" srcId="{85B30A23-E8CF-4319-AA63-E0F769CCB96A}" destId="{4CC3E0E8-45EF-465E-99E1-05174D490502}" srcOrd="30" destOrd="0" presId="urn:microsoft.com/office/officeart/2008/layout/LinedList"/>
    <dgm:cxn modelId="{4523A724-3B6B-4A1E-A048-A5C15BA0D494}" type="presParOf" srcId="{85B30A23-E8CF-4319-AA63-E0F769CCB96A}" destId="{3D9AB0E7-972C-45CC-9D95-060BBE574481}" srcOrd="31" destOrd="0" presId="urn:microsoft.com/office/officeart/2008/layout/LinedList"/>
    <dgm:cxn modelId="{66891070-30A5-44D5-80D6-7A0E50511E5A}" type="presParOf" srcId="{3D9AB0E7-972C-45CC-9D95-060BBE574481}" destId="{C70B0F3C-4907-4B26-B8F4-E13CD14B6B88}" srcOrd="0" destOrd="0" presId="urn:microsoft.com/office/officeart/2008/layout/LinedList"/>
    <dgm:cxn modelId="{C1FE7075-BC18-4915-B64D-5F25D41E79FB}" type="presParOf" srcId="{3D9AB0E7-972C-45CC-9D95-060BBE574481}" destId="{27AD7B49-AC93-41A1-93F3-4273ECE9BD38}" srcOrd="1" destOrd="0" presId="urn:microsoft.com/office/officeart/2008/layout/LinedList"/>
    <dgm:cxn modelId="{80EFE917-A47E-483E-8BF6-62251F3E499E}" type="presParOf" srcId="{85B30A23-E8CF-4319-AA63-E0F769CCB96A}" destId="{CD50528D-0A28-4996-9F14-C866EE38F397}" srcOrd="32" destOrd="0" presId="urn:microsoft.com/office/officeart/2008/layout/LinedList"/>
    <dgm:cxn modelId="{CA129DFB-A8F1-4070-A525-7BEACCDE9CCA}" type="presParOf" srcId="{85B30A23-E8CF-4319-AA63-E0F769CCB96A}" destId="{C130C0F2-2E07-4DCE-8F32-3E9A8282A14F}" srcOrd="33" destOrd="0" presId="urn:microsoft.com/office/officeart/2008/layout/LinedList"/>
    <dgm:cxn modelId="{44E27AE7-BD17-41F3-8798-A7A2F6C9AFC1}" type="presParOf" srcId="{C130C0F2-2E07-4DCE-8F32-3E9A8282A14F}" destId="{C3C5FD94-0AED-4D53-8391-5EFE5CD8F655}" srcOrd="0" destOrd="0" presId="urn:microsoft.com/office/officeart/2008/layout/LinedList"/>
    <dgm:cxn modelId="{844AA4DC-FCD7-4B4F-BE71-27A012767F72}" type="presParOf" srcId="{C130C0F2-2E07-4DCE-8F32-3E9A8282A14F}" destId="{C4031C4B-5A2F-4935-B951-5170029F1643}" srcOrd="1" destOrd="0" presId="urn:microsoft.com/office/officeart/2008/layout/LinedList"/>
    <dgm:cxn modelId="{2F25EDE2-7EF8-48F7-8A9C-50C56BD8F827}" type="presParOf" srcId="{85B30A23-E8CF-4319-AA63-E0F769CCB96A}" destId="{BFC8FF79-27B6-448E-98F2-F3FBE5182BA4}" srcOrd="34" destOrd="0" presId="urn:microsoft.com/office/officeart/2008/layout/LinedList"/>
    <dgm:cxn modelId="{F935003C-B3FE-4713-93F4-5CCAA776559F}" type="presParOf" srcId="{85B30A23-E8CF-4319-AA63-E0F769CCB96A}" destId="{DA45C6A0-0B89-410E-8A10-ABD40D7BF740}" srcOrd="35" destOrd="0" presId="urn:microsoft.com/office/officeart/2008/layout/LinedList"/>
    <dgm:cxn modelId="{18CA5605-1951-4E9B-BB42-7DEC271C4BDB}" type="presParOf" srcId="{DA45C6A0-0B89-410E-8A10-ABD40D7BF740}" destId="{09D31635-20E2-49AE-B487-0771054F3831}" srcOrd="0" destOrd="0" presId="urn:microsoft.com/office/officeart/2008/layout/LinedList"/>
    <dgm:cxn modelId="{76CC296A-430E-4DD6-A498-DF937BFAF9BD}" type="presParOf" srcId="{DA45C6A0-0B89-410E-8A10-ABD40D7BF740}" destId="{F6497A3B-6FEE-429A-B12D-0D404294C447}" srcOrd="1" destOrd="0" presId="urn:microsoft.com/office/officeart/2008/layout/LinedList"/>
    <dgm:cxn modelId="{F891332D-7A3E-4038-91BB-76FFDD82D9CC}" type="presParOf" srcId="{85B30A23-E8CF-4319-AA63-E0F769CCB96A}" destId="{FE14D5A8-60BC-46B8-A01B-B71CAFF6609B}" srcOrd="36" destOrd="0" presId="urn:microsoft.com/office/officeart/2008/layout/LinedList"/>
    <dgm:cxn modelId="{549E8CAB-1E0B-4394-8F3D-39C0C6C8C261}" type="presParOf" srcId="{85B30A23-E8CF-4319-AA63-E0F769CCB96A}" destId="{70D379A5-E16E-40E5-9EB9-E6F6225531DB}" srcOrd="37" destOrd="0" presId="urn:microsoft.com/office/officeart/2008/layout/LinedList"/>
    <dgm:cxn modelId="{879E1DB7-08EC-4946-85DA-0B004C376219}" type="presParOf" srcId="{70D379A5-E16E-40E5-9EB9-E6F6225531DB}" destId="{0DB03BEB-0179-44E4-8B47-2F7BBFB1CFEC}" srcOrd="0" destOrd="0" presId="urn:microsoft.com/office/officeart/2008/layout/LinedList"/>
    <dgm:cxn modelId="{2638D7E3-A0D7-4F16-92F4-89D9D5A5D1BA}" type="presParOf" srcId="{70D379A5-E16E-40E5-9EB9-E6F6225531DB}" destId="{D637F6A7-3041-476F-828B-6142A0701ED2}" srcOrd="1" destOrd="0" presId="urn:microsoft.com/office/officeart/2008/layout/LinedList"/>
    <dgm:cxn modelId="{BD3DE7C6-F2BA-4D6A-A966-E4D18535232B}" type="presParOf" srcId="{85B30A23-E8CF-4319-AA63-E0F769CCB96A}" destId="{E13CB31E-AC6F-46C2-A841-E499CD218AE3}" srcOrd="38" destOrd="0" presId="urn:microsoft.com/office/officeart/2008/layout/LinedList"/>
    <dgm:cxn modelId="{60FD7B0E-FC93-4301-8E59-AEF6D3ED2DC7}" type="presParOf" srcId="{85B30A23-E8CF-4319-AA63-E0F769CCB96A}" destId="{08459678-407C-4AD2-B290-EB361C2152B5}" srcOrd="39" destOrd="0" presId="urn:microsoft.com/office/officeart/2008/layout/LinedList"/>
    <dgm:cxn modelId="{097892D8-D141-4AF4-86B9-5226A6BD45B8}" type="presParOf" srcId="{08459678-407C-4AD2-B290-EB361C2152B5}" destId="{13B4C9E7-71A8-4F24-A42D-EA3472371EAA}" srcOrd="0" destOrd="0" presId="urn:microsoft.com/office/officeart/2008/layout/LinedList"/>
    <dgm:cxn modelId="{70A53912-FF1B-45B5-B52A-6A1C53FFA4FC}" type="presParOf" srcId="{08459678-407C-4AD2-B290-EB361C2152B5}" destId="{A58361CB-AC2E-4348-A4E0-FF85AFFBF0FB}" srcOrd="1" destOrd="0" presId="urn:microsoft.com/office/officeart/2008/layout/LinedList"/>
    <dgm:cxn modelId="{4D6A95B7-69CF-4028-9F36-8E26FF6899AD}" type="presParOf" srcId="{85B30A23-E8CF-4319-AA63-E0F769CCB96A}" destId="{DBF42E02-53DF-440C-8367-BFDBA8E989C0}" srcOrd="40" destOrd="0" presId="urn:microsoft.com/office/officeart/2008/layout/LinedList"/>
    <dgm:cxn modelId="{63A0014B-0D56-4B74-869D-3914CC2E3C57}" type="presParOf" srcId="{85B30A23-E8CF-4319-AA63-E0F769CCB96A}" destId="{95F9DE23-2466-48A3-AC1F-FDA7CAC3F2EF}" srcOrd="41" destOrd="0" presId="urn:microsoft.com/office/officeart/2008/layout/LinedList"/>
    <dgm:cxn modelId="{5A12DA89-E088-4B68-A966-89F73869C766}" type="presParOf" srcId="{95F9DE23-2466-48A3-AC1F-FDA7CAC3F2EF}" destId="{A749B6A3-6E65-432C-AA34-611E906A807E}" srcOrd="0" destOrd="0" presId="urn:microsoft.com/office/officeart/2008/layout/LinedList"/>
    <dgm:cxn modelId="{77E93273-5776-4807-B9B1-66C11AB6AD44}" type="presParOf" srcId="{95F9DE23-2466-48A3-AC1F-FDA7CAC3F2EF}" destId="{4D4F905D-3B1D-4746-9663-DA5D89C4D0AD}" srcOrd="1" destOrd="0" presId="urn:microsoft.com/office/officeart/2008/layout/LinedList"/>
    <dgm:cxn modelId="{5A566084-9683-41E3-8A35-CA01336C8740}" type="presParOf" srcId="{85B30A23-E8CF-4319-AA63-E0F769CCB96A}" destId="{C064A662-AB94-428A-A41A-751D8F83C135}" srcOrd="42" destOrd="0" presId="urn:microsoft.com/office/officeart/2008/layout/LinedList"/>
    <dgm:cxn modelId="{F19085E2-2C08-4E58-AED8-651443701F52}" type="presParOf" srcId="{85B30A23-E8CF-4319-AA63-E0F769CCB96A}" destId="{5D0822FF-2794-437F-8116-0803FF763EE1}" srcOrd="43" destOrd="0" presId="urn:microsoft.com/office/officeart/2008/layout/LinedList"/>
    <dgm:cxn modelId="{7C7648FC-0D21-4BB0-8BBD-6DED46BA6B53}" type="presParOf" srcId="{5D0822FF-2794-437F-8116-0803FF763EE1}" destId="{2F56319E-7A43-4679-9B96-D9A1BD738598}" srcOrd="0" destOrd="0" presId="urn:microsoft.com/office/officeart/2008/layout/LinedList"/>
    <dgm:cxn modelId="{D543FD8E-44E7-4A75-AAF0-D70D5EF02C95}" type="presParOf" srcId="{5D0822FF-2794-437F-8116-0803FF763EE1}" destId="{EB0E7DA1-D092-41FA-B69D-800176A422AD}" srcOrd="1" destOrd="0" presId="urn:microsoft.com/office/officeart/2008/layout/LinedList"/>
    <dgm:cxn modelId="{F5FE1EA5-6386-401F-BDF1-CCDAF9CA6461}" type="presParOf" srcId="{85B30A23-E8CF-4319-AA63-E0F769CCB96A}" destId="{D8AFE306-31FC-4DC5-B094-B91A94BECDB0}" srcOrd="44" destOrd="0" presId="urn:microsoft.com/office/officeart/2008/layout/LinedList"/>
    <dgm:cxn modelId="{5AB387F0-F00C-4100-BF33-C5BAD7892BA0}" type="presParOf" srcId="{85B30A23-E8CF-4319-AA63-E0F769CCB96A}" destId="{8F99347A-9C52-4E48-8584-D413C9E0C0B1}" srcOrd="45" destOrd="0" presId="urn:microsoft.com/office/officeart/2008/layout/LinedList"/>
    <dgm:cxn modelId="{B3FFCC79-3DB1-4A5B-9F2F-1941C308F174}" type="presParOf" srcId="{8F99347A-9C52-4E48-8584-D413C9E0C0B1}" destId="{19D4B6F0-5204-40A5-B7B4-BF329D48AF67}" srcOrd="0" destOrd="0" presId="urn:microsoft.com/office/officeart/2008/layout/LinedList"/>
    <dgm:cxn modelId="{2BABF2E9-D4D7-438E-BC9A-9096444C75D4}" type="presParOf" srcId="{8F99347A-9C52-4E48-8584-D413C9E0C0B1}" destId="{4CF2E4A0-F947-496D-9AF5-08CF707A5DD9}" srcOrd="1" destOrd="0" presId="urn:microsoft.com/office/officeart/2008/layout/LinedList"/>
    <dgm:cxn modelId="{62DE2290-D313-4D10-BF7F-BDD686532C2B}" type="presParOf" srcId="{85B30A23-E8CF-4319-AA63-E0F769CCB96A}" destId="{A605422F-0E40-4F9F-829F-FDCE00DF48DE}" srcOrd="46" destOrd="0" presId="urn:microsoft.com/office/officeart/2008/layout/LinedList"/>
    <dgm:cxn modelId="{57B35A2E-E79A-4057-9DF5-4F5440456BF1}" type="presParOf" srcId="{85B30A23-E8CF-4319-AA63-E0F769CCB96A}" destId="{57DD0010-3026-4D60-BE12-830C4DD9EC69}" srcOrd="47" destOrd="0" presId="urn:microsoft.com/office/officeart/2008/layout/LinedList"/>
    <dgm:cxn modelId="{D7C5EEBB-78C7-4920-81E6-C882267BB8C0}" type="presParOf" srcId="{57DD0010-3026-4D60-BE12-830C4DD9EC69}" destId="{E4AE3C02-950E-4F57-AD8E-E670ED79F8F8}" srcOrd="0" destOrd="0" presId="urn:microsoft.com/office/officeart/2008/layout/LinedList"/>
    <dgm:cxn modelId="{4226DCAA-A57E-4472-8C17-3D5CCDBE976C}" type="presParOf" srcId="{57DD0010-3026-4D60-BE12-830C4DD9EC69}" destId="{0B948799-7560-4C7F-A63F-08AFDA7F9CE2}" srcOrd="1" destOrd="0" presId="urn:microsoft.com/office/officeart/2008/layout/LinedList"/>
    <dgm:cxn modelId="{44650801-4355-4CA3-8CFF-C08896E1AFB1}" type="presParOf" srcId="{85B30A23-E8CF-4319-AA63-E0F769CCB96A}" destId="{7A107BA8-B93E-4FEF-B3C8-86583F4FF744}" srcOrd="48" destOrd="0" presId="urn:microsoft.com/office/officeart/2008/layout/LinedList"/>
    <dgm:cxn modelId="{3F86A07D-5588-44AC-8419-ABFAB64055A1}" type="presParOf" srcId="{85B30A23-E8CF-4319-AA63-E0F769CCB96A}" destId="{64D9E393-4618-4EEC-983C-1296ACC16CD3}" srcOrd="49" destOrd="0" presId="urn:microsoft.com/office/officeart/2008/layout/LinedList"/>
    <dgm:cxn modelId="{FD1688D0-9F46-4BAF-95F4-3AC10974A5DB}" type="presParOf" srcId="{64D9E393-4618-4EEC-983C-1296ACC16CD3}" destId="{96AB1B39-92D8-43F7-B974-B93C30502D95}" srcOrd="0" destOrd="0" presId="urn:microsoft.com/office/officeart/2008/layout/LinedList"/>
    <dgm:cxn modelId="{025AAB00-E5F1-48AA-BDB7-51399B7E63C5}" type="presParOf" srcId="{64D9E393-4618-4EEC-983C-1296ACC16CD3}" destId="{58080B39-EC8D-4921-8F31-1452B3F433C0}" srcOrd="1" destOrd="0" presId="urn:microsoft.com/office/officeart/2008/layout/LinedList"/>
    <dgm:cxn modelId="{8658830E-2628-402D-852C-E372B0AA43CF}" type="presParOf" srcId="{85B30A23-E8CF-4319-AA63-E0F769CCB96A}" destId="{2F3F9157-8530-4D6D-A93E-625E973AE3E3}" srcOrd="50" destOrd="0" presId="urn:microsoft.com/office/officeart/2008/layout/LinedList"/>
    <dgm:cxn modelId="{3E4C46B9-7825-4D58-85D9-8B923B7F8846}" type="presParOf" srcId="{85B30A23-E8CF-4319-AA63-E0F769CCB96A}" destId="{D4A66F83-70EE-4FDD-9DDB-8C085589B8E9}" srcOrd="51" destOrd="0" presId="urn:microsoft.com/office/officeart/2008/layout/LinedList"/>
    <dgm:cxn modelId="{9DAB1784-65BB-4E70-9F5E-54C902AD0653}" type="presParOf" srcId="{D4A66F83-70EE-4FDD-9DDB-8C085589B8E9}" destId="{45B11C84-9CB0-41F3-AE77-155000868E79}" srcOrd="0" destOrd="0" presId="urn:microsoft.com/office/officeart/2008/layout/LinedList"/>
    <dgm:cxn modelId="{30B403E1-836C-48B5-9B48-116403B34235}" type="presParOf" srcId="{D4A66F83-70EE-4FDD-9DDB-8C085589B8E9}" destId="{16125990-000E-49C9-A93A-52B2F43F75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4E429-65DA-4F8C-8647-059E4ED00480}">
      <dsp:nvSpPr>
        <dsp:cNvPr id="0" name=""/>
        <dsp:cNvSpPr/>
      </dsp:nvSpPr>
      <dsp:spPr>
        <a:xfrm>
          <a:off x="0" y="727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9CEAC-2EAC-41FA-8545-738F3B804211}">
      <dsp:nvSpPr>
        <dsp:cNvPr id="0" name=""/>
        <dsp:cNvSpPr/>
      </dsp:nvSpPr>
      <dsp:spPr>
        <a:xfrm>
          <a:off x="0" y="727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 err="1">
              <a:solidFill>
                <a:schemeClr val="tx1"/>
              </a:solidFill>
            </a:rPr>
            <a:t>Panecillos</a:t>
          </a:r>
          <a:r>
            <a:rPr lang="en-GB" sz="1200" b="1" kern="1200" dirty="0">
              <a:solidFill>
                <a:schemeClr val="tx1"/>
              </a:solidFill>
            </a:rPr>
            <a:t> de </a:t>
          </a:r>
          <a:r>
            <a:rPr lang="en-GB" sz="1200" b="1" kern="1200" dirty="0" err="1">
              <a:solidFill>
                <a:schemeClr val="tx1"/>
              </a:solidFill>
            </a:rPr>
            <a:t>desayuno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727"/>
        <a:ext cx="4275222" cy="229080"/>
      </dsp:txXfrm>
    </dsp:sp>
    <dsp:sp modelId="{A8F9566E-3155-46A8-9B69-021793583592}">
      <dsp:nvSpPr>
        <dsp:cNvPr id="0" name=""/>
        <dsp:cNvSpPr/>
      </dsp:nvSpPr>
      <dsp:spPr>
        <a:xfrm>
          <a:off x="0" y="229808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4E2E1-6A35-4CC1-868E-236B75444BC7}">
      <dsp:nvSpPr>
        <dsp:cNvPr id="0" name=""/>
        <dsp:cNvSpPr/>
      </dsp:nvSpPr>
      <dsp:spPr>
        <a:xfrm>
          <a:off x="0" y="229808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 err="1">
              <a:solidFill>
                <a:schemeClr val="tx1"/>
              </a:solidFill>
            </a:rPr>
            <a:t>Tocino</a:t>
          </a:r>
          <a:r>
            <a:rPr lang="en-GB" sz="1200" b="1" kern="1200" dirty="0">
              <a:solidFill>
                <a:schemeClr val="tx1"/>
              </a:solidFill>
            </a:rPr>
            <a:t>, pollo, </a:t>
          </a:r>
          <a:r>
            <a:rPr lang="en-GB" sz="1200" b="1" kern="1200" dirty="0" err="1">
              <a:solidFill>
                <a:schemeClr val="tx1"/>
              </a:solidFill>
            </a:rPr>
            <a:t>salchichas</a:t>
          </a:r>
          <a:r>
            <a:rPr lang="en-GB" sz="1200" b="1" kern="1200" dirty="0">
              <a:solidFill>
                <a:schemeClr val="tx1"/>
              </a:solidFill>
            </a:rPr>
            <a:t> o </a:t>
          </a:r>
          <a:r>
            <a:rPr lang="en-GB" sz="1200" b="1" kern="1200" dirty="0" err="1">
              <a:solidFill>
                <a:schemeClr val="tx1"/>
              </a:solidFill>
            </a:rPr>
            <a:t>salchichas</a:t>
          </a:r>
          <a:r>
            <a:rPr lang="en-GB" sz="1200" b="1" kern="1200" dirty="0">
              <a:solidFill>
                <a:schemeClr val="tx1"/>
              </a:solidFill>
            </a:rPr>
            <a:t> </a:t>
          </a:r>
          <a:r>
            <a:rPr lang="en-GB" sz="1200" b="1" kern="1200" dirty="0" err="1">
              <a:solidFill>
                <a:schemeClr val="tx1"/>
              </a:solidFill>
            </a:rPr>
            <a:t>vegetarianas</a:t>
          </a:r>
          <a:r>
            <a:rPr lang="en-GB" sz="1200" b="1" kern="1200" dirty="0">
              <a:solidFill>
                <a:schemeClr val="tx1"/>
              </a:solidFill>
            </a:rPr>
            <a:t>…...…£10.99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229808"/>
        <a:ext cx="4275222" cy="229080"/>
      </dsp:txXfrm>
    </dsp:sp>
    <dsp:sp modelId="{91AAC1A2-0E4A-472C-8528-97786F89B66C}">
      <dsp:nvSpPr>
        <dsp:cNvPr id="0" name=""/>
        <dsp:cNvSpPr/>
      </dsp:nvSpPr>
      <dsp:spPr>
        <a:xfrm>
          <a:off x="0" y="458889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74D1D-B264-43F7-B4C4-DD3A8520AA54}">
      <dsp:nvSpPr>
        <dsp:cNvPr id="0" name=""/>
        <dsp:cNvSpPr/>
      </dsp:nvSpPr>
      <dsp:spPr>
        <a:xfrm>
          <a:off x="0" y="458889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kern="1200" dirty="0">
              <a:solidFill>
                <a:schemeClr val="tx1"/>
              </a:solidFill>
            </a:rPr>
            <a:t>Breakfast rolls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458889"/>
        <a:ext cx="4275222" cy="229080"/>
      </dsp:txXfrm>
    </dsp:sp>
    <dsp:sp modelId="{3DB77BA7-331A-46CE-B575-47776E462ABC}">
      <dsp:nvSpPr>
        <dsp:cNvPr id="0" name=""/>
        <dsp:cNvSpPr/>
      </dsp:nvSpPr>
      <dsp:spPr>
        <a:xfrm>
          <a:off x="0" y="687970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21F49-6504-472E-BA70-68732B2C0B31}">
      <dsp:nvSpPr>
        <dsp:cNvPr id="0" name=""/>
        <dsp:cNvSpPr/>
      </dsp:nvSpPr>
      <dsp:spPr>
        <a:xfrm>
          <a:off x="0" y="687970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kern="1200" dirty="0">
              <a:solidFill>
                <a:schemeClr val="tx1"/>
              </a:solidFill>
            </a:rPr>
            <a:t>Bacon, chicken, sausages, or veggie sausages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687970"/>
        <a:ext cx="4275222" cy="229080"/>
      </dsp:txXfrm>
    </dsp:sp>
    <dsp:sp modelId="{48634513-5E2A-4BEA-8545-CF9224E300CB}">
      <dsp:nvSpPr>
        <dsp:cNvPr id="0" name=""/>
        <dsp:cNvSpPr/>
      </dsp:nvSpPr>
      <dsp:spPr>
        <a:xfrm>
          <a:off x="0" y="917051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E7C9B-99D6-46CE-861B-19304F2E816E}">
      <dsp:nvSpPr>
        <dsp:cNvPr id="0" name=""/>
        <dsp:cNvSpPr/>
      </dsp:nvSpPr>
      <dsp:spPr>
        <a:xfrm>
          <a:off x="0" y="917051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b="1" kern="1200" dirty="0">
              <a:solidFill>
                <a:schemeClr val="tx1"/>
              </a:solidFill>
            </a:rPr>
            <a:t>Tocino y queso.................................................£6.99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917051"/>
        <a:ext cx="4275222" cy="229080"/>
      </dsp:txXfrm>
    </dsp:sp>
    <dsp:sp modelId="{E44E11A2-596D-41CA-BB7B-DD9D35E138FC}">
      <dsp:nvSpPr>
        <dsp:cNvPr id="0" name=""/>
        <dsp:cNvSpPr/>
      </dsp:nvSpPr>
      <dsp:spPr>
        <a:xfrm>
          <a:off x="0" y="1146131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8475E-345A-4EF1-AE7B-1E3E2D3987CC}">
      <dsp:nvSpPr>
        <dsp:cNvPr id="0" name=""/>
        <dsp:cNvSpPr/>
      </dsp:nvSpPr>
      <dsp:spPr>
        <a:xfrm>
          <a:off x="0" y="1146131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kern="1200">
              <a:solidFill>
                <a:schemeClr val="tx1"/>
              </a:solidFill>
            </a:rPr>
            <a:t>Bacon &amp; Cheese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1146131"/>
        <a:ext cx="4275222" cy="229080"/>
      </dsp:txXfrm>
    </dsp:sp>
    <dsp:sp modelId="{2F79C883-8977-4304-B578-877B5ED52D01}">
      <dsp:nvSpPr>
        <dsp:cNvPr id="0" name=""/>
        <dsp:cNvSpPr/>
      </dsp:nvSpPr>
      <dsp:spPr>
        <a:xfrm>
          <a:off x="0" y="1375212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AF31A0-3D6F-40F4-99A8-E92FC0B03181}">
      <dsp:nvSpPr>
        <dsp:cNvPr id="0" name=""/>
        <dsp:cNvSpPr/>
      </dsp:nvSpPr>
      <dsp:spPr>
        <a:xfrm>
          <a:off x="0" y="1375212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b="1" kern="1200">
              <a:solidFill>
                <a:schemeClr val="tx1"/>
              </a:solidFill>
            </a:rPr>
            <a:t>Tortilla De Jamón Y Queso………….…………………£5.99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1375212"/>
        <a:ext cx="4275222" cy="229080"/>
      </dsp:txXfrm>
    </dsp:sp>
    <dsp:sp modelId="{84D1E34E-D541-440D-A6AE-C453690A1F15}">
      <dsp:nvSpPr>
        <dsp:cNvPr id="0" name=""/>
        <dsp:cNvSpPr/>
      </dsp:nvSpPr>
      <dsp:spPr>
        <a:xfrm>
          <a:off x="0" y="1604293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F0379-1A9D-46F6-B0A0-1959CC1AA458}">
      <dsp:nvSpPr>
        <dsp:cNvPr id="0" name=""/>
        <dsp:cNvSpPr/>
      </dsp:nvSpPr>
      <dsp:spPr>
        <a:xfrm>
          <a:off x="0" y="1604293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kern="1200" dirty="0" err="1">
              <a:solidFill>
                <a:schemeClr val="tx1"/>
              </a:solidFill>
            </a:rPr>
            <a:t>Ham</a:t>
          </a:r>
          <a:r>
            <a:rPr lang="es-ES" sz="1200" kern="1200" dirty="0">
              <a:solidFill>
                <a:schemeClr val="tx1"/>
              </a:solidFill>
            </a:rPr>
            <a:t> and </a:t>
          </a:r>
          <a:r>
            <a:rPr lang="es-ES" sz="1200" kern="1200" dirty="0" err="1">
              <a:solidFill>
                <a:schemeClr val="tx1"/>
              </a:solidFill>
            </a:rPr>
            <a:t>Cheese</a:t>
          </a:r>
          <a:r>
            <a:rPr lang="es-ES" sz="1200" kern="1200" dirty="0">
              <a:solidFill>
                <a:schemeClr val="tx1"/>
              </a:solidFill>
            </a:rPr>
            <a:t> </a:t>
          </a:r>
          <a:r>
            <a:rPr lang="es-ES" sz="1200" kern="1200" dirty="0" err="1">
              <a:solidFill>
                <a:schemeClr val="tx1"/>
              </a:solidFill>
            </a:rPr>
            <a:t>Omelet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1604293"/>
        <a:ext cx="4275222" cy="229080"/>
      </dsp:txXfrm>
    </dsp:sp>
    <dsp:sp modelId="{246B0D31-09C7-416F-9EDB-414E84847C38}">
      <dsp:nvSpPr>
        <dsp:cNvPr id="0" name=""/>
        <dsp:cNvSpPr/>
      </dsp:nvSpPr>
      <dsp:spPr>
        <a:xfrm>
          <a:off x="0" y="1833374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4DD3C-D6DE-45FF-8DB2-E01D84C6415F}">
      <dsp:nvSpPr>
        <dsp:cNvPr id="0" name=""/>
        <dsp:cNvSpPr/>
      </dsp:nvSpPr>
      <dsp:spPr>
        <a:xfrm>
          <a:off x="0" y="1833374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b="1" kern="1200" dirty="0">
              <a:solidFill>
                <a:schemeClr val="tx1"/>
              </a:solidFill>
            </a:rPr>
            <a:t>Huevo benedictino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1833374"/>
        <a:ext cx="4275222" cy="229080"/>
      </dsp:txXfrm>
    </dsp:sp>
    <dsp:sp modelId="{1F78615E-2911-4122-8F8E-73B05E5B7B29}">
      <dsp:nvSpPr>
        <dsp:cNvPr id="0" name=""/>
        <dsp:cNvSpPr/>
      </dsp:nvSpPr>
      <dsp:spPr>
        <a:xfrm>
          <a:off x="0" y="2062455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996E5-6671-4FCD-9394-E20FBF306464}">
      <dsp:nvSpPr>
        <dsp:cNvPr id="0" name=""/>
        <dsp:cNvSpPr/>
      </dsp:nvSpPr>
      <dsp:spPr>
        <a:xfrm>
          <a:off x="0" y="2062455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b="1" kern="1200" dirty="0">
              <a:solidFill>
                <a:schemeClr val="tx1"/>
              </a:solidFill>
            </a:rPr>
            <a:t>Huevos escalfados, aguacate, </a:t>
          </a:r>
          <a:r>
            <a:rPr lang="es-ES" sz="1200" b="1" kern="1200" dirty="0" err="1">
              <a:solidFill>
                <a:schemeClr val="tx1"/>
              </a:solidFill>
            </a:rPr>
            <a:t>bacon</a:t>
          </a:r>
          <a:r>
            <a:rPr lang="es-ES" sz="1200" b="1" kern="1200" dirty="0">
              <a:solidFill>
                <a:schemeClr val="tx1"/>
              </a:solidFill>
            </a:rPr>
            <a:t>, pan tostado………..….£7.50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2062455"/>
        <a:ext cx="4275222" cy="229080"/>
      </dsp:txXfrm>
    </dsp:sp>
    <dsp:sp modelId="{E4BEF6B5-F1D2-4810-8D77-4D7D11FF66BA}">
      <dsp:nvSpPr>
        <dsp:cNvPr id="0" name=""/>
        <dsp:cNvSpPr/>
      </dsp:nvSpPr>
      <dsp:spPr>
        <a:xfrm>
          <a:off x="0" y="2291536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3AAA0-DDB9-4648-B0AA-FACD0A139A61}">
      <dsp:nvSpPr>
        <dsp:cNvPr id="0" name=""/>
        <dsp:cNvSpPr/>
      </dsp:nvSpPr>
      <dsp:spPr>
        <a:xfrm>
          <a:off x="0" y="2291536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</a:rPr>
            <a:t>Egg Benedict </a:t>
          </a:r>
        </a:p>
      </dsp:txBody>
      <dsp:txXfrm>
        <a:off x="0" y="2291536"/>
        <a:ext cx="4275222" cy="229080"/>
      </dsp:txXfrm>
    </dsp:sp>
    <dsp:sp modelId="{750BA71B-43A6-4C14-8051-E0185D841D05}">
      <dsp:nvSpPr>
        <dsp:cNvPr id="0" name=""/>
        <dsp:cNvSpPr/>
      </dsp:nvSpPr>
      <dsp:spPr>
        <a:xfrm>
          <a:off x="0" y="2520617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2673E-546C-4391-9310-C61E2345FEE7}">
      <dsp:nvSpPr>
        <dsp:cNvPr id="0" name=""/>
        <dsp:cNvSpPr/>
      </dsp:nvSpPr>
      <dsp:spPr>
        <a:xfrm>
          <a:off x="0" y="2520617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</a:rPr>
            <a:t>Poached eggs, avocado, bacon, toast bread</a:t>
          </a:r>
        </a:p>
      </dsp:txBody>
      <dsp:txXfrm>
        <a:off x="0" y="2520617"/>
        <a:ext cx="4275222" cy="229080"/>
      </dsp:txXfrm>
    </dsp:sp>
    <dsp:sp modelId="{C247AEEA-D09B-418F-BC7C-0D17B8BFB220}">
      <dsp:nvSpPr>
        <dsp:cNvPr id="0" name=""/>
        <dsp:cNvSpPr/>
      </dsp:nvSpPr>
      <dsp:spPr>
        <a:xfrm>
          <a:off x="0" y="2749698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F12C2-A4DF-45B1-99CA-849918ABE135}">
      <dsp:nvSpPr>
        <dsp:cNvPr id="0" name=""/>
        <dsp:cNvSpPr/>
      </dsp:nvSpPr>
      <dsp:spPr>
        <a:xfrm>
          <a:off x="0" y="2749698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b="1" kern="1200" dirty="0">
              <a:solidFill>
                <a:schemeClr val="tx1"/>
              </a:solidFill>
            </a:rPr>
            <a:t>Tazón de granola………………………………..£4.99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2749698"/>
        <a:ext cx="4275222" cy="229080"/>
      </dsp:txXfrm>
    </dsp:sp>
    <dsp:sp modelId="{A8EBC1A8-4431-4FA3-ADFF-FA76C77F0DB0}">
      <dsp:nvSpPr>
        <dsp:cNvPr id="0" name=""/>
        <dsp:cNvSpPr/>
      </dsp:nvSpPr>
      <dsp:spPr>
        <a:xfrm>
          <a:off x="0" y="2978779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2BFA2-53C8-45CF-AB04-AD046B34598A}">
      <dsp:nvSpPr>
        <dsp:cNvPr id="0" name=""/>
        <dsp:cNvSpPr/>
      </dsp:nvSpPr>
      <dsp:spPr>
        <a:xfrm>
          <a:off x="0" y="2978779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b="1" kern="1200" dirty="0">
              <a:solidFill>
                <a:schemeClr val="tx1"/>
              </a:solidFill>
            </a:rPr>
            <a:t>Compota de yogur y frutos rojos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0" y="2978779"/>
        <a:ext cx="4275222" cy="229080"/>
      </dsp:txXfrm>
    </dsp:sp>
    <dsp:sp modelId="{53B90C8C-9FE6-4698-96F8-1D2624EF40E0}">
      <dsp:nvSpPr>
        <dsp:cNvPr id="0" name=""/>
        <dsp:cNvSpPr/>
      </dsp:nvSpPr>
      <dsp:spPr>
        <a:xfrm>
          <a:off x="0" y="3207860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B41BA-27C5-418A-A3FB-D595BFB9F4CA}">
      <dsp:nvSpPr>
        <dsp:cNvPr id="0" name=""/>
        <dsp:cNvSpPr/>
      </dsp:nvSpPr>
      <dsp:spPr>
        <a:xfrm>
          <a:off x="0" y="3207860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</a:rPr>
            <a:t>Granola bowl</a:t>
          </a:r>
        </a:p>
      </dsp:txBody>
      <dsp:txXfrm>
        <a:off x="0" y="3207860"/>
        <a:ext cx="4275222" cy="229080"/>
      </dsp:txXfrm>
    </dsp:sp>
    <dsp:sp modelId="{4CC3E0E8-45EF-465E-99E1-05174D490502}">
      <dsp:nvSpPr>
        <dsp:cNvPr id="0" name=""/>
        <dsp:cNvSpPr/>
      </dsp:nvSpPr>
      <dsp:spPr>
        <a:xfrm>
          <a:off x="0" y="3436941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B0F3C-4907-4B26-B8F4-E13CD14B6B88}">
      <dsp:nvSpPr>
        <dsp:cNvPr id="0" name=""/>
        <dsp:cNvSpPr/>
      </dsp:nvSpPr>
      <dsp:spPr>
        <a:xfrm>
          <a:off x="0" y="3436941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</a:rPr>
            <a:t>Yogurt and berry compote</a:t>
          </a:r>
        </a:p>
      </dsp:txBody>
      <dsp:txXfrm>
        <a:off x="0" y="3436941"/>
        <a:ext cx="4275222" cy="229080"/>
      </dsp:txXfrm>
    </dsp:sp>
    <dsp:sp modelId="{CD50528D-0A28-4996-9F14-C866EE38F397}">
      <dsp:nvSpPr>
        <dsp:cNvPr id="0" name=""/>
        <dsp:cNvSpPr/>
      </dsp:nvSpPr>
      <dsp:spPr>
        <a:xfrm>
          <a:off x="0" y="3666022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5FD94-0AED-4D53-8391-5EFE5CD8F655}">
      <dsp:nvSpPr>
        <dsp:cNvPr id="0" name=""/>
        <dsp:cNvSpPr/>
      </dsp:nvSpPr>
      <dsp:spPr>
        <a:xfrm>
          <a:off x="0" y="3666022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b="1" kern="1200">
              <a:solidFill>
                <a:schemeClr val="tx1"/>
              </a:solidFill>
            </a:rPr>
            <a:t>Panqueques de suero de leche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3666022"/>
        <a:ext cx="4275222" cy="229080"/>
      </dsp:txXfrm>
    </dsp:sp>
    <dsp:sp modelId="{BFC8FF79-27B6-448E-98F2-F3FBE5182BA4}">
      <dsp:nvSpPr>
        <dsp:cNvPr id="0" name=""/>
        <dsp:cNvSpPr/>
      </dsp:nvSpPr>
      <dsp:spPr>
        <a:xfrm>
          <a:off x="0" y="3895103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D31635-20E2-49AE-B487-0771054F3831}">
      <dsp:nvSpPr>
        <dsp:cNvPr id="0" name=""/>
        <dsp:cNvSpPr/>
      </dsp:nvSpPr>
      <dsp:spPr>
        <a:xfrm>
          <a:off x="0" y="3895103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200" b="1" kern="1200">
              <a:solidFill>
                <a:schemeClr val="tx1"/>
              </a:solidFill>
            </a:rPr>
            <a:t>Chocolate, plátano o yogur y bayas....…….£10.75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3895103"/>
        <a:ext cx="4275222" cy="229080"/>
      </dsp:txXfrm>
    </dsp:sp>
    <dsp:sp modelId="{FE14D5A8-60BC-46B8-A01B-B71CAFF6609B}">
      <dsp:nvSpPr>
        <dsp:cNvPr id="0" name=""/>
        <dsp:cNvSpPr/>
      </dsp:nvSpPr>
      <dsp:spPr>
        <a:xfrm>
          <a:off x="0" y="4124184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03BEB-0179-44E4-8B47-2F7BBFB1CFEC}">
      <dsp:nvSpPr>
        <dsp:cNvPr id="0" name=""/>
        <dsp:cNvSpPr/>
      </dsp:nvSpPr>
      <dsp:spPr>
        <a:xfrm>
          <a:off x="0" y="4124184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</a:rPr>
            <a:t>Buttermilk pancakes</a:t>
          </a:r>
        </a:p>
      </dsp:txBody>
      <dsp:txXfrm>
        <a:off x="0" y="4124184"/>
        <a:ext cx="4275222" cy="229080"/>
      </dsp:txXfrm>
    </dsp:sp>
    <dsp:sp modelId="{E13CB31E-AC6F-46C2-A841-E499CD218AE3}">
      <dsp:nvSpPr>
        <dsp:cNvPr id="0" name=""/>
        <dsp:cNvSpPr/>
      </dsp:nvSpPr>
      <dsp:spPr>
        <a:xfrm>
          <a:off x="0" y="4353265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4C9E7-71A8-4F24-A42D-EA3472371EAA}">
      <dsp:nvSpPr>
        <dsp:cNvPr id="0" name=""/>
        <dsp:cNvSpPr/>
      </dsp:nvSpPr>
      <dsp:spPr>
        <a:xfrm>
          <a:off x="0" y="4353265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</a:rPr>
            <a:t>Chocolate, banana or yogurt, and berries</a:t>
          </a:r>
        </a:p>
      </dsp:txBody>
      <dsp:txXfrm>
        <a:off x="0" y="4353265"/>
        <a:ext cx="4275222" cy="229080"/>
      </dsp:txXfrm>
    </dsp:sp>
    <dsp:sp modelId="{DBF42E02-53DF-440C-8367-BFDBA8E989C0}">
      <dsp:nvSpPr>
        <dsp:cNvPr id="0" name=""/>
        <dsp:cNvSpPr/>
      </dsp:nvSpPr>
      <dsp:spPr>
        <a:xfrm>
          <a:off x="0" y="4582346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49B6A3-6E65-432C-AA34-611E906A807E}">
      <dsp:nvSpPr>
        <dsp:cNvPr id="0" name=""/>
        <dsp:cNvSpPr/>
      </dsp:nvSpPr>
      <dsp:spPr>
        <a:xfrm>
          <a:off x="0" y="4582346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b="1" kern="1200">
              <a:solidFill>
                <a:schemeClr val="tx1"/>
              </a:solidFill>
            </a:rPr>
            <a:t>Café..................................................................£2.99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4582346"/>
        <a:ext cx="4275222" cy="229080"/>
      </dsp:txXfrm>
    </dsp:sp>
    <dsp:sp modelId="{C064A662-AB94-428A-A41A-751D8F83C135}">
      <dsp:nvSpPr>
        <dsp:cNvPr id="0" name=""/>
        <dsp:cNvSpPr/>
      </dsp:nvSpPr>
      <dsp:spPr>
        <a:xfrm>
          <a:off x="0" y="4811427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6319E-7A43-4679-9B96-D9A1BD738598}">
      <dsp:nvSpPr>
        <dsp:cNvPr id="0" name=""/>
        <dsp:cNvSpPr/>
      </dsp:nvSpPr>
      <dsp:spPr>
        <a:xfrm>
          <a:off x="0" y="4811427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kern="1200">
              <a:solidFill>
                <a:schemeClr val="tx1"/>
              </a:solidFill>
            </a:rPr>
            <a:t>Coffee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4811427"/>
        <a:ext cx="4275222" cy="229080"/>
      </dsp:txXfrm>
    </dsp:sp>
    <dsp:sp modelId="{D8AFE306-31FC-4DC5-B094-B91A94BECDB0}">
      <dsp:nvSpPr>
        <dsp:cNvPr id="0" name=""/>
        <dsp:cNvSpPr/>
      </dsp:nvSpPr>
      <dsp:spPr>
        <a:xfrm>
          <a:off x="0" y="5040507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4B6F0-5204-40A5-B7B4-BF329D48AF67}">
      <dsp:nvSpPr>
        <dsp:cNvPr id="0" name=""/>
        <dsp:cNvSpPr/>
      </dsp:nvSpPr>
      <dsp:spPr>
        <a:xfrm>
          <a:off x="0" y="5040507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200" b="1" kern="1200">
              <a:solidFill>
                <a:schemeClr val="tx1"/>
              </a:solidFill>
            </a:rPr>
            <a:t>Latté................................................................£3.25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5040507"/>
        <a:ext cx="4275222" cy="229080"/>
      </dsp:txXfrm>
    </dsp:sp>
    <dsp:sp modelId="{A605422F-0E40-4F9F-829F-FDCE00DF48DE}">
      <dsp:nvSpPr>
        <dsp:cNvPr id="0" name=""/>
        <dsp:cNvSpPr/>
      </dsp:nvSpPr>
      <dsp:spPr>
        <a:xfrm>
          <a:off x="0" y="5269588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E3C02-950E-4F57-AD8E-E670ED79F8F8}">
      <dsp:nvSpPr>
        <dsp:cNvPr id="0" name=""/>
        <dsp:cNvSpPr/>
      </dsp:nvSpPr>
      <dsp:spPr>
        <a:xfrm>
          <a:off x="0" y="5269588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</a:rPr>
            <a:t>Latte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5269588"/>
        <a:ext cx="4275222" cy="229080"/>
      </dsp:txXfrm>
    </dsp:sp>
    <dsp:sp modelId="{7A107BA8-B93E-4FEF-B3C8-86583F4FF744}">
      <dsp:nvSpPr>
        <dsp:cNvPr id="0" name=""/>
        <dsp:cNvSpPr/>
      </dsp:nvSpPr>
      <dsp:spPr>
        <a:xfrm>
          <a:off x="0" y="5498669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AB1B39-92D8-43F7-B974-B93C30502D95}">
      <dsp:nvSpPr>
        <dsp:cNvPr id="0" name=""/>
        <dsp:cNvSpPr/>
      </dsp:nvSpPr>
      <dsp:spPr>
        <a:xfrm>
          <a:off x="0" y="5498669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</a:rPr>
            <a:t>Chocolate caliente………………….............…£2.95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5498669"/>
        <a:ext cx="4275222" cy="229080"/>
      </dsp:txXfrm>
    </dsp:sp>
    <dsp:sp modelId="{2F3F9157-8530-4D6D-A93E-625E973AE3E3}">
      <dsp:nvSpPr>
        <dsp:cNvPr id="0" name=""/>
        <dsp:cNvSpPr/>
      </dsp:nvSpPr>
      <dsp:spPr>
        <a:xfrm>
          <a:off x="0" y="5727750"/>
          <a:ext cx="4275222" cy="0"/>
        </a:xfrm>
        <a:prstGeom prst="lin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11C84-9CB0-41F3-AE77-155000868E79}">
      <dsp:nvSpPr>
        <dsp:cNvPr id="0" name=""/>
        <dsp:cNvSpPr/>
      </dsp:nvSpPr>
      <dsp:spPr>
        <a:xfrm>
          <a:off x="0" y="5727750"/>
          <a:ext cx="4275222" cy="229080"/>
        </a:xfrm>
        <a:prstGeom prst="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</a:rPr>
            <a:t>Hot chocolate</a:t>
          </a:r>
          <a:endParaRPr lang="en-US" sz="1200" kern="1200">
            <a:solidFill>
              <a:schemeClr val="tx1"/>
            </a:solidFill>
          </a:endParaRPr>
        </a:p>
      </dsp:txBody>
      <dsp:txXfrm>
        <a:off x="0" y="5727750"/>
        <a:ext cx="4275222" cy="2290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86231-E1A3-AB66-BD1D-D260CFCD97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BC2821-B2CA-6228-8767-E00CD6C27A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A6047-6305-8673-7D3E-36AA13AF8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DF198-6C25-F77B-225E-1E6F4589D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8FC12-209B-A300-26EA-366498264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2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7CD24-A27E-5052-AAD4-A2184D315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01BF2-661B-6910-9360-CFB71EA10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D96C3-141D-DCAC-0C12-BF637B115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DE487-E145-022D-6AF6-2B8176648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5D2B5-7E9B-AC52-4666-2CCDB909E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13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A124F-0D7A-4815-5038-F82FF693F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EC3ED0-B0AA-E879-4590-3FA29BA0D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31AE61-E60A-9448-CAFA-D98310F06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38F6C9-AC21-22FB-56FE-90984BF03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0B2E0-249D-23F2-526D-18E41290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551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163A1-972F-0C30-BEC3-85BA9C2BF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0187F-2C67-4076-36BC-024E7123CE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652436-C12B-CD98-5040-F35EE79E78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CF5C80-84C0-A156-73D8-F8534055E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879FC-098E-710A-7E74-D5C78EAA9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2C4B86-5930-A74B-368C-EEF13FA4E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611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ECDCB-3204-EF55-5D64-9DE89C5F8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24BE8-4679-CCA3-F58B-ADE0D04EDC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4ED96-7DAC-C7E4-0ECA-7B7962D790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AAB8FF-A157-E22C-C357-0EFB629F19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CCC4E8-C271-7396-D489-24DF050762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3D6C74-21FE-5BFF-9159-9E5E7CD26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3A391A-5EAF-97AE-D1AE-7EB8E9687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50A553-5182-AA67-0575-78CBAC89D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25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A73E6-B1BE-3E89-4AD8-3FD2706F1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C0BFF2-BFD9-C574-24DC-BE0C6D230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1A8F4D-D050-D6C0-50BB-0A7B58ED7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2FB941-94AA-C0BA-5BA7-8E387F890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927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0BD805-AAB7-5451-7AFF-7709E8F19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8A7F2C-4255-DC06-B114-64A5B872F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9A1FA-B25B-1D10-01C6-1FD2485E2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745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DE1D7-CF11-6614-A9B1-F3AD2ADDF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F641F-0E16-D632-FA74-DA6B0C5CA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246D0C-F028-97B7-D7D7-4CC0FCFC22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A6EF3-0CAA-9203-B9C0-3B25B58EA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F09E13-2CD6-A53E-46DF-7ACB8230B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28346-8E39-AF6F-421C-10C345BDE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960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D76C9-9923-A6A6-BAE2-E7C543C20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6CD920-0881-FB61-EF4B-7DB3E03286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809C7F-EBE7-D1E0-15BF-F7FA7ABF27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B06BA-5B69-C643-0552-F6B24C8C9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C80DE2-BEE8-938F-E1F9-26AD0BC7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ACF270-037E-2723-148E-B71770653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04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B31D2-90DA-1E2E-34AF-8594BCB22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E707B8-0438-5E67-4F2A-101A0C4251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4F24B-468B-C92E-5461-9F401D898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4E10B-EEB1-46C8-8D10-5A9622F66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8C440-7552-680C-9D79-E35C02131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55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442B90-D326-00F6-E288-76FB186E9B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A13544-549D-7847-0674-A77747E415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E4949-C757-2439-DE4D-BA61AD18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4FBF3-3B5B-93C4-3192-D6D943F23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920BC-08F4-854A-B47C-1118CE11D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138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B5D152-F4E6-E013-70AD-53439DAEA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EBFC40-CE8D-375B-0E8F-4FC5C04694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93CC0-2178-63AF-35CB-75E4FB985D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E8263-77B7-44BD-A634-1A7DB925A6B4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57B9E-A3D3-F161-09C2-4D76860A4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A0640-CA11-7202-16F7-A480F8CE77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F2B4F-1978-471D-AB94-7F3C6892D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633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1537CA8-8F3A-E5BB-3272-69B1752AACD8}"/>
              </a:ext>
            </a:extLst>
          </p:cNvPr>
          <p:cNvSpPr txBox="1"/>
          <p:nvPr/>
        </p:nvSpPr>
        <p:spPr>
          <a:xfrm>
            <a:off x="0" y="1119970"/>
            <a:ext cx="12192000" cy="461805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Spanish Breakfast Board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Eiman Hussien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ID Number: 2108411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Foreign Language and Cultural Awareness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886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large room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B142FF99-F4BE-A110-FFC6-9F8149FE81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46"/>
          <a:stretch/>
        </p:blipFill>
        <p:spPr>
          <a:xfrm>
            <a:off x="20" y="1282"/>
            <a:ext cx="12191980" cy="7070078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2587AD-C1C2-46F9-35E2-27D07E6282F7}"/>
              </a:ext>
            </a:extLst>
          </p:cNvPr>
          <p:cNvSpPr txBox="1"/>
          <p:nvPr/>
        </p:nvSpPr>
        <p:spPr>
          <a:xfrm>
            <a:off x="0" y="6607"/>
            <a:ext cx="4846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Tabla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de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desayuno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1600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________Breakfast Board_________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GB" sz="1800" dirty="0"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C217AE-6BCE-82F9-9F9B-F2943E47F8FD}"/>
              </a:ext>
            </a:extLst>
          </p:cNvPr>
          <p:cNvSpPr txBox="1"/>
          <p:nvPr/>
        </p:nvSpPr>
        <p:spPr>
          <a:xfrm>
            <a:off x="7780371" y="5563481"/>
            <a:ext cx="4464055" cy="118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spc="-15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Horario</a:t>
            </a:r>
            <a:r>
              <a:rPr lang="en-US" sz="16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de </a:t>
            </a:r>
            <a:r>
              <a:rPr lang="en-US" sz="1600" spc="-15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Desayuno</a:t>
            </a:r>
            <a:r>
              <a:rPr lang="en-US" sz="16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(de  9 a 11:30)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Breakfast Schedule  (from 9am to 11:30am)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s-ES" sz="16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(*Descuento  cuando  se  incluye  con  la  reserva  de  la  habitación)</a:t>
            </a:r>
            <a:endParaRPr lang="en-US" sz="1600" spc="-15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(*Discount when included with room reservation)</a:t>
            </a:r>
            <a:r>
              <a:rPr lang="en-GB" sz="1600" dirty="0">
                <a:latin typeface="+mj-lt"/>
                <a:ea typeface="+mj-ea"/>
                <a:cs typeface="+mj-cs"/>
              </a:rPr>
              <a:t>)</a:t>
            </a:r>
          </a:p>
        </p:txBody>
      </p:sp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206B90C-93EF-0C78-0093-1C674CD848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065" t="27378" r="42499" b="11561"/>
          <a:stretch/>
        </p:blipFill>
        <p:spPr bwMode="auto">
          <a:xfrm>
            <a:off x="8656319" y="0"/>
            <a:ext cx="3545820" cy="17983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75742E1-F9A1-25DA-6115-45E8D3B6BDB2}"/>
              </a:ext>
            </a:extLst>
          </p:cNvPr>
          <p:cNvSpPr txBox="1"/>
          <p:nvPr/>
        </p:nvSpPr>
        <p:spPr>
          <a:xfrm>
            <a:off x="8844120" y="81280"/>
            <a:ext cx="2984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solidFill>
                  <a:srgbClr val="FFC000">
                    <a:alpha val="60000"/>
                  </a:srgbClr>
                </a:solidFill>
              </a:rPr>
              <a:t>Grand Villa Hotel</a:t>
            </a:r>
          </a:p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840B21-E88B-D837-7E12-B71F4609D6C8}"/>
              </a:ext>
            </a:extLst>
          </p:cNvPr>
          <p:cNvSpPr txBox="1"/>
          <p:nvPr/>
        </p:nvSpPr>
        <p:spPr>
          <a:xfrm>
            <a:off x="9702800" y="899159"/>
            <a:ext cx="2214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FC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L</a:t>
            </a:r>
            <a:r>
              <a:rPr lang="en-US" sz="16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uxurious</a:t>
            </a:r>
            <a:r>
              <a:rPr lang="en-US" dirty="0"/>
              <a:t> </a:t>
            </a:r>
            <a:endParaRPr lang="en-GB" dirty="0"/>
          </a:p>
        </p:txBody>
      </p:sp>
      <p:graphicFrame>
        <p:nvGraphicFramePr>
          <p:cNvPr id="19" name="TextBox 4">
            <a:extLst>
              <a:ext uri="{FF2B5EF4-FFF2-40B4-BE49-F238E27FC236}">
                <a16:creationId xmlns:a16="http://schemas.microsoft.com/office/drawing/2014/main" id="{DFCBC1D6-92CC-F4A6-E000-D3F5AA551A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081429"/>
              </p:ext>
            </p:extLst>
          </p:nvPr>
        </p:nvGraphicFramePr>
        <p:xfrm>
          <a:off x="136409" y="839125"/>
          <a:ext cx="4275222" cy="5957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78507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909</TotalTime>
  <Words>196</Words>
  <Application>Microsoft Office PowerPoint</Application>
  <PresentationFormat>Widescreen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Eiman Hussien</dc:creator>
  <cp:lastModifiedBy>Eiman Hussien</cp:lastModifiedBy>
  <cp:revision>1</cp:revision>
  <dcterms:created xsi:type="dcterms:W3CDTF">2022-11-29T00:27:11Z</dcterms:created>
  <dcterms:modified xsi:type="dcterms:W3CDTF">2022-11-29T20:20:53Z</dcterms:modified>
</cp:coreProperties>
</file>