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75" r:id="rId4"/>
    <p:sldId id="526" r:id="rId5"/>
    <p:sldId id="514" r:id="rId6"/>
    <p:sldId id="527" r:id="rId7"/>
    <p:sldId id="528" r:id="rId8"/>
    <p:sldId id="529" r:id="rId9"/>
    <p:sldId id="530" r:id="rId10"/>
    <p:sldId id="531" r:id="rId11"/>
    <p:sldId id="533" r:id="rId12"/>
    <p:sldId id="534" r:id="rId13"/>
    <p:sldId id="278" r:id="rId14"/>
    <p:sldId id="537" r:id="rId15"/>
    <p:sldId id="536" r:id="rId16"/>
  </p:sldIdLst>
  <p:sldSz cx="24384000" cy="13716000"/>
  <p:notesSz cx="5143500" cy="9144000"/>
  <p:embeddedFontLst>
    <p:embeddedFont>
      <p:font typeface="OPPOSans-B" panose="02010600030101010101" charset="-122"/>
      <p:regular r:id="rId18"/>
    </p:embeddedFont>
    <p:embeddedFont>
      <p:font typeface="OPPOSans-H" panose="02010600030101010101" charset="-122"/>
      <p:regular r:id="rId19"/>
    </p:embeddedFont>
    <p:embeddedFont>
      <p:font typeface="OPPOSans-R" panose="02010600030101010101" charset="-122"/>
      <p:regular r:id="rId20"/>
    </p:embeddedFont>
    <p:embeddedFont>
      <p:font typeface="等线" panose="02010600030101010101" pitchFamily="2" charset="-122"/>
      <p:regular r:id="rId21"/>
      <p:bold r:id="rId22"/>
    </p:embeddedFont>
    <p:embeddedFont>
      <p:font typeface="微软雅黑" panose="020B0503020204020204" pitchFamily="34" charset="-122"/>
      <p:regular r:id="rId23"/>
      <p:bold r:id="rId24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574" userDrawn="1">
          <p15:clr>
            <a:srgbClr val="A4A3A4"/>
          </p15:clr>
        </p15:guide>
        <p15:guide id="2" pos="7680" userDrawn="1">
          <p15:clr>
            <a:srgbClr val="A4A3A4"/>
          </p15:clr>
        </p15:guide>
        <p15:guide id="3" pos="15006" userDrawn="1">
          <p15:clr>
            <a:srgbClr val="A4A3A4"/>
          </p15:clr>
        </p15:guide>
        <p15:guide id="4" pos="354" userDrawn="1">
          <p15:clr>
            <a:srgbClr val="A4A3A4"/>
          </p15:clr>
        </p15:guide>
        <p15:guide id="5" orient="horz" pos="7563" userDrawn="1">
          <p15:clr>
            <a:srgbClr val="A4A3A4"/>
          </p15:clr>
        </p15:guide>
        <p15:guide id="6" orient="horz" pos="5046" userDrawn="1">
          <p15:clr>
            <a:srgbClr val="A4A3A4"/>
          </p15:clr>
        </p15:guide>
        <p15:guide id="7" pos="11445" userDrawn="1">
          <p15:clr>
            <a:srgbClr val="A4A3A4"/>
          </p15:clr>
        </p15:guide>
        <p15:guide id="8" pos="2033" userDrawn="1">
          <p15:clr>
            <a:srgbClr val="A4A3A4"/>
          </p15:clr>
        </p15:guide>
        <p15:guide id="9" pos="779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740A4"/>
    <a:srgbClr val="7A72BD"/>
    <a:srgbClr val="FFFFFF"/>
    <a:srgbClr val="FFFBF2"/>
    <a:srgbClr val="F79646"/>
    <a:srgbClr val="1E00FE"/>
    <a:srgbClr val="F5ABC7"/>
    <a:srgbClr val="5959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179" autoAdjust="0"/>
    <p:restoredTop sz="95664" autoAdjust="0"/>
  </p:normalViewPr>
  <p:slideViewPr>
    <p:cSldViewPr snapToGrid="0" snapToObjects="1">
      <p:cViewPr varScale="1">
        <p:scale>
          <a:sx n="21" d="100"/>
          <a:sy n="21" d="100"/>
        </p:scale>
        <p:origin x="152" y="124"/>
      </p:cViewPr>
      <p:guideLst>
        <p:guide orient="horz" pos="2574"/>
        <p:guide pos="7680"/>
        <p:guide pos="15006"/>
        <p:guide pos="354"/>
        <p:guide orient="horz" pos="7563"/>
        <p:guide orient="horz" pos="5046"/>
        <p:guide pos="11445"/>
        <p:guide pos="2033"/>
        <p:guide pos="779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0.3498809657917464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4400" b="1" i="0" u="none" strike="noStrike" kern="1200" spc="20" baseline="0">
              <a:solidFill>
                <a:schemeClr val="tx1">
                  <a:lumMod val="50000"/>
                  <a:lumOff val="50000"/>
                </a:schemeClr>
              </a:solidFill>
              <a:latin typeface="+mj-lt"/>
              <a:ea typeface="+mj-ea"/>
              <a:cs typeface="+mj-cs"/>
            </a:defRPr>
          </a:pPr>
          <a:endParaRPr lang="zh-CN"/>
        </a:p>
      </c:txPr>
    </c:title>
    <c:autoTitleDeleted val="0"/>
    <c:plotArea>
      <c:layout>
        <c:manualLayout>
          <c:layoutTarget val="inner"/>
          <c:xMode val="edge"/>
          <c:yMode val="edge"/>
          <c:x val="5.7078195632524545E-2"/>
          <c:y val="6.9369532404875922E-2"/>
          <c:w val="0.92203789719544527"/>
          <c:h val="0.82128563524479847"/>
        </c:manualLayout>
      </c:layout>
      <c:stockChart>
        <c:ser>
          <c:idx val="0"/>
          <c:order val="0"/>
          <c:tx>
            <c:strRef>
              <c:f>Sheet1!$B$1</c:f>
              <c:strCache>
                <c:ptCount val="1"/>
                <c:pt idx="0">
                  <c:v>Closing Price</c:v>
                </c:pt>
              </c:strCache>
            </c:strRef>
          </c:tx>
          <c:spPr>
            <a:ln w="2540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dLbls>
            <c:dLbl>
              <c:idx val="759"/>
              <c:layout>
                <c:manualLayout>
                  <c:x val="2.0135264249266649E-2"/>
                  <c:y val="-5.390769117577114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4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9.1583659811664775E-2"/>
                      <c:h val="5.1965738923035777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4-FE9B-4C3A-BE86-79FFBBCDE220}"/>
                </c:ext>
              </c:extLst>
            </c:dLbl>
            <c:dLbl>
              <c:idx val="890"/>
              <c:layout>
                <c:manualLayout>
                  <c:x val="0"/>
                  <c:y val="-6.35834948044275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FE9B-4C3A-BE86-79FFBBCDE220}"/>
                </c:ext>
              </c:extLst>
            </c:dLbl>
            <c:dLbl>
              <c:idx val="1262"/>
              <c:layout>
                <c:manualLayout>
                  <c:x val="-6.6234421872587955E-3"/>
                  <c:y val="-0.10159536669837871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2400" b="0" i="0" u="none" strike="noStrike" kern="1200" baseline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5B15DFDA-0034-43E9-8B4F-EBEADB582F81}" type="VALUE">
                      <a:rPr lang="en-US" altLang="zh-CN" sz="2400"/>
                      <a:pPr>
                        <a:defRPr sz="2400"/>
                      </a:pPr>
                      <a:t>[值]</a:t>
                    </a:fld>
                    <a:endParaRPr lang="zh-CN" altLang="en-US"/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4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6541749590076721E-2"/>
                      <c:h val="0.101954751669012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FE9B-4C3A-BE86-79FFBBCDE220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Sheet1!$A$2:$A$1272</c:f>
              <c:numCache>
                <c:formatCode>m/d/yyyy</c:formatCode>
                <c:ptCount val="1271"/>
                <c:pt idx="0">
                  <c:v>43138</c:v>
                </c:pt>
                <c:pt idx="1">
                  <c:v>43139</c:v>
                </c:pt>
                <c:pt idx="2">
                  <c:v>43140</c:v>
                </c:pt>
                <c:pt idx="3">
                  <c:v>43143</c:v>
                </c:pt>
                <c:pt idx="4">
                  <c:v>43144</c:v>
                </c:pt>
                <c:pt idx="5">
                  <c:v>43145</c:v>
                </c:pt>
                <c:pt idx="6">
                  <c:v>43146</c:v>
                </c:pt>
                <c:pt idx="7">
                  <c:v>43147</c:v>
                </c:pt>
                <c:pt idx="8">
                  <c:v>43151</c:v>
                </c:pt>
                <c:pt idx="9">
                  <c:v>43152</c:v>
                </c:pt>
                <c:pt idx="10">
                  <c:v>43153</c:v>
                </c:pt>
                <c:pt idx="11">
                  <c:v>43154</c:v>
                </c:pt>
                <c:pt idx="12">
                  <c:v>43157</c:v>
                </c:pt>
                <c:pt idx="13">
                  <c:v>43158</c:v>
                </c:pt>
                <c:pt idx="14">
                  <c:v>43159</c:v>
                </c:pt>
                <c:pt idx="15">
                  <c:v>43160</c:v>
                </c:pt>
                <c:pt idx="16">
                  <c:v>43161</c:v>
                </c:pt>
                <c:pt idx="17">
                  <c:v>43164</c:v>
                </c:pt>
                <c:pt idx="18">
                  <c:v>43165</c:v>
                </c:pt>
                <c:pt idx="19">
                  <c:v>43166</c:v>
                </c:pt>
                <c:pt idx="20">
                  <c:v>43167</c:v>
                </c:pt>
                <c:pt idx="21">
                  <c:v>43168</c:v>
                </c:pt>
                <c:pt idx="22">
                  <c:v>43171</c:v>
                </c:pt>
                <c:pt idx="23">
                  <c:v>43172</c:v>
                </c:pt>
                <c:pt idx="24">
                  <c:v>43173</c:v>
                </c:pt>
                <c:pt idx="25">
                  <c:v>43174</c:v>
                </c:pt>
                <c:pt idx="26">
                  <c:v>43175</c:v>
                </c:pt>
                <c:pt idx="27">
                  <c:v>43178</c:v>
                </c:pt>
                <c:pt idx="28">
                  <c:v>43179</c:v>
                </c:pt>
                <c:pt idx="29">
                  <c:v>43180</c:v>
                </c:pt>
                <c:pt idx="30">
                  <c:v>43181</c:v>
                </c:pt>
                <c:pt idx="31">
                  <c:v>43182</c:v>
                </c:pt>
                <c:pt idx="32">
                  <c:v>43185</c:v>
                </c:pt>
                <c:pt idx="33">
                  <c:v>43186</c:v>
                </c:pt>
                <c:pt idx="34">
                  <c:v>43187</c:v>
                </c:pt>
                <c:pt idx="35">
                  <c:v>43188</c:v>
                </c:pt>
                <c:pt idx="36">
                  <c:v>43192</c:v>
                </c:pt>
                <c:pt idx="37">
                  <c:v>43193</c:v>
                </c:pt>
                <c:pt idx="38">
                  <c:v>43194</c:v>
                </c:pt>
                <c:pt idx="39">
                  <c:v>43195</c:v>
                </c:pt>
                <c:pt idx="40">
                  <c:v>43196</c:v>
                </c:pt>
                <c:pt idx="41">
                  <c:v>43199</c:v>
                </c:pt>
                <c:pt idx="42">
                  <c:v>43200</c:v>
                </c:pt>
                <c:pt idx="43">
                  <c:v>43201</c:v>
                </c:pt>
                <c:pt idx="44">
                  <c:v>43202</c:v>
                </c:pt>
                <c:pt idx="45">
                  <c:v>43203</c:v>
                </c:pt>
                <c:pt idx="46">
                  <c:v>43206</c:v>
                </c:pt>
                <c:pt idx="47">
                  <c:v>43207</c:v>
                </c:pt>
                <c:pt idx="48">
                  <c:v>43208</c:v>
                </c:pt>
                <c:pt idx="49">
                  <c:v>43209</c:v>
                </c:pt>
                <c:pt idx="50">
                  <c:v>43210</c:v>
                </c:pt>
                <c:pt idx="51">
                  <c:v>43213</c:v>
                </c:pt>
                <c:pt idx="52">
                  <c:v>43214</c:v>
                </c:pt>
                <c:pt idx="53">
                  <c:v>43215</c:v>
                </c:pt>
                <c:pt idx="54">
                  <c:v>43216</c:v>
                </c:pt>
                <c:pt idx="55">
                  <c:v>43217</c:v>
                </c:pt>
                <c:pt idx="56">
                  <c:v>43220</c:v>
                </c:pt>
                <c:pt idx="57">
                  <c:v>43221</c:v>
                </c:pt>
                <c:pt idx="58">
                  <c:v>43222</c:v>
                </c:pt>
                <c:pt idx="59">
                  <c:v>43223</c:v>
                </c:pt>
                <c:pt idx="60">
                  <c:v>43224</c:v>
                </c:pt>
                <c:pt idx="61">
                  <c:v>43227</c:v>
                </c:pt>
                <c:pt idx="62">
                  <c:v>43228</c:v>
                </c:pt>
                <c:pt idx="63">
                  <c:v>43229</c:v>
                </c:pt>
                <c:pt idx="64">
                  <c:v>43230</c:v>
                </c:pt>
                <c:pt idx="65">
                  <c:v>43231</c:v>
                </c:pt>
                <c:pt idx="66">
                  <c:v>43234</c:v>
                </c:pt>
                <c:pt idx="67">
                  <c:v>43235</c:v>
                </c:pt>
                <c:pt idx="68">
                  <c:v>43236</c:v>
                </c:pt>
                <c:pt idx="69">
                  <c:v>43237</c:v>
                </c:pt>
                <c:pt idx="70">
                  <c:v>43238</c:v>
                </c:pt>
                <c:pt idx="71">
                  <c:v>43241</c:v>
                </c:pt>
                <c:pt idx="72">
                  <c:v>43242</c:v>
                </c:pt>
                <c:pt idx="73">
                  <c:v>43243</c:v>
                </c:pt>
                <c:pt idx="74">
                  <c:v>43244</c:v>
                </c:pt>
                <c:pt idx="75">
                  <c:v>43245</c:v>
                </c:pt>
                <c:pt idx="76">
                  <c:v>43249</c:v>
                </c:pt>
                <c:pt idx="77">
                  <c:v>43250</c:v>
                </c:pt>
                <c:pt idx="78">
                  <c:v>43251</c:v>
                </c:pt>
                <c:pt idx="79">
                  <c:v>43252</c:v>
                </c:pt>
                <c:pt idx="80">
                  <c:v>43255</c:v>
                </c:pt>
                <c:pt idx="81">
                  <c:v>43256</c:v>
                </c:pt>
                <c:pt idx="82">
                  <c:v>43257</c:v>
                </c:pt>
                <c:pt idx="83">
                  <c:v>43258</c:v>
                </c:pt>
                <c:pt idx="84">
                  <c:v>43259</c:v>
                </c:pt>
                <c:pt idx="85">
                  <c:v>43262</c:v>
                </c:pt>
                <c:pt idx="86">
                  <c:v>43263</c:v>
                </c:pt>
                <c:pt idx="87">
                  <c:v>43264</c:v>
                </c:pt>
                <c:pt idx="88">
                  <c:v>43265</c:v>
                </c:pt>
                <c:pt idx="89">
                  <c:v>43266</c:v>
                </c:pt>
                <c:pt idx="90">
                  <c:v>43269</c:v>
                </c:pt>
                <c:pt idx="91">
                  <c:v>43270</c:v>
                </c:pt>
                <c:pt idx="92">
                  <c:v>43271</c:v>
                </c:pt>
                <c:pt idx="93">
                  <c:v>43272</c:v>
                </c:pt>
                <c:pt idx="94">
                  <c:v>43273</c:v>
                </c:pt>
                <c:pt idx="95">
                  <c:v>43276</c:v>
                </c:pt>
                <c:pt idx="96">
                  <c:v>43277</c:v>
                </c:pt>
                <c:pt idx="97">
                  <c:v>43278</c:v>
                </c:pt>
                <c:pt idx="98">
                  <c:v>43279</c:v>
                </c:pt>
                <c:pt idx="99">
                  <c:v>43280</c:v>
                </c:pt>
                <c:pt idx="100">
                  <c:v>43283</c:v>
                </c:pt>
                <c:pt idx="101">
                  <c:v>43284</c:v>
                </c:pt>
                <c:pt idx="102">
                  <c:v>43286</c:v>
                </c:pt>
                <c:pt idx="103">
                  <c:v>43287</c:v>
                </c:pt>
                <c:pt idx="104">
                  <c:v>43290</c:v>
                </c:pt>
                <c:pt idx="105">
                  <c:v>43291</c:v>
                </c:pt>
                <c:pt idx="106">
                  <c:v>43292</c:v>
                </c:pt>
                <c:pt idx="107">
                  <c:v>43293</c:v>
                </c:pt>
                <c:pt idx="108">
                  <c:v>43294</c:v>
                </c:pt>
                <c:pt idx="109">
                  <c:v>43297</c:v>
                </c:pt>
                <c:pt idx="110">
                  <c:v>43298</c:v>
                </c:pt>
                <c:pt idx="111">
                  <c:v>43299</c:v>
                </c:pt>
                <c:pt idx="112">
                  <c:v>43300</c:v>
                </c:pt>
                <c:pt idx="113">
                  <c:v>43301</c:v>
                </c:pt>
                <c:pt idx="114">
                  <c:v>43304</c:v>
                </c:pt>
                <c:pt idx="115">
                  <c:v>43305</c:v>
                </c:pt>
                <c:pt idx="116">
                  <c:v>43306</c:v>
                </c:pt>
                <c:pt idx="117">
                  <c:v>43307</c:v>
                </c:pt>
                <c:pt idx="118">
                  <c:v>43308</c:v>
                </c:pt>
                <c:pt idx="119">
                  <c:v>43311</c:v>
                </c:pt>
                <c:pt idx="120">
                  <c:v>43312</c:v>
                </c:pt>
                <c:pt idx="121">
                  <c:v>43313</c:v>
                </c:pt>
                <c:pt idx="122">
                  <c:v>43314</c:v>
                </c:pt>
                <c:pt idx="123">
                  <c:v>43315</c:v>
                </c:pt>
                <c:pt idx="124">
                  <c:v>43318</c:v>
                </c:pt>
                <c:pt idx="125">
                  <c:v>43319</c:v>
                </c:pt>
                <c:pt idx="126">
                  <c:v>43320</c:v>
                </c:pt>
                <c:pt idx="127">
                  <c:v>43321</c:v>
                </c:pt>
                <c:pt idx="128">
                  <c:v>43322</c:v>
                </c:pt>
                <c:pt idx="129">
                  <c:v>43325</c:v>
                </c:pt>
                <c:pt idx="130">
                  <c:v>43326</c:v>
                </c:pt>
                <c:pt idx="131">
                  <c:v>43327</c:v>
                </c:pt>
                <c:pt idx="132">
                  <c:v>43328</c:v>
                </c:pt>
                <c:pt idx="133">
                  <c:v>43329</c:v>
                </c:pt>
                <c:pt idx="134">
                  <c:v>43332</c:v>
                </c:pt>
                <c:pt idx="135">
                  <c:v>43333</c:v>
                </c:pt>
                <c:pt idx="136">
                  <c:v>43334</c:v>
                </c:pt>
                <c:pt idx="137">
                  <c:v>43335</c:v>
                </c:pt>
                <c:pt idx="138">
                  <c:v>43336</c:v>
                </c:pt>
                <c:pt idx="139">
                  <c:v>43339</c:v>
                </c:pt>
                <c:pt idx="140">
                  <c:v>43340</c:v>
                </c:pt>
                <c:pt idx="141">
                  <c:v>43341</c:v>
                </c:pt>
                <c:pt idx="142">
                  <c:v>43342</c:v>
                </c:pt>
                <c:pt idx="143">
                  <c:v>43343</c:v>
                </c:pt>
                <c:pt idx="144">
                  <c:v>43347</c:v>
                </c:pt>
                <c:pt idx="145">
                  <c:v>43348</c:v>
                </c:pt>
                <c:pt idx="146">
                  <c:v>43349</c:v>
                </c:pt>
                <c:pt idx="147">
                  <c:v>43350</c:v>
                </c:pt>
                <c:pt idx="148">
                  <c:v>43353</c:v>
                </c:pt>
                <c:pt idx="149">
                  <c:v>43354</c:v>
                </c:pt>
                <c:pt idx="150">
                  <c:v>43355</c:v>
                </c:pt>
                <c:pt idx="151">
                  <c:v>43356</c:v>
                </c:pt>
                <c:pt idx="152">
                  <c:v>43357</c:v>
                </c:pt>
                <c:pt idx="153">
                  <c:v>43360</c:v>
                </c:pt>
                <c:pt idx="154">
                  <c:v>43361</c:v>
                </c:pt>
                <c:pt idx="155">
                  <c:v>43362</c:v>
                </c:pt>
                <c:pt idx="156">
                  <c:v>43363</c:v>
                </c:pt>
                <c:pt idx="157">
                  <c:v>43364</c:v>
                </c:pt>
                <c:pt idx="158">
                  <c:v>43367</c:v>
                </c:pt>
                <c:pt idx="159">
                  <c:v>43368</c:v>
                </c:pt>
                <c:pt idx="160">
                  <c:v>43369</c:v>
                </c:pt>
                <c:pt idx="161">
                  <c:v>43370</c:v>
                </c:pt>
                <c:pt idx="162">
                  <c:v>43371</c:v>
                </c:pt>
                <c:pt idx="163">
                  <c:v>43374</c:v>
                </c:pt>
                <c:pt idx="164">
                  <c:v>43375</c:v>
                </c:pt>
                <c:pt idx="165">
                  <c:v>43376</c:v>
                </c:pt>
                <c:pt idx="166">
                  <c:v>43377</c:v>
                </c:pt>
                <c:pt idx="167">
                  <c:v>43378</c:v>
                </c:pt>
                <c:pt idx="168">
                  <c:v>43381</c:v>
                </c:pt>
                <c:pt idx="169">
                  <c:v>43382</c:v>
                </c:pt>
                <c:pt idx="170">
                  <c:v>43383</c:v>
                </c:pt>
                <c:pt idx="171">
                  <c:v>43384</c:v>
                </c:pt>
                <c:pt idx="172">
                  <c:v>43385</c:v>
                </c:pt>
                <c:pt idx="173">
                  <c:v>43388</c:v>
                </c:pt>
                <c:pt idx="174">
                  <c:v>43389</c:v>
                </c:pt>
                <c:pt idx="175">
                  <c:v>43390</c:v>
                </c:pt>
                <c:pt idx="176">
                  <c:v>43391</c:v>
                </c:pt>
                <c:pt idx="177">
                  <c:v>43392</c:v>
                </c:pt>
                <c:pt idx="178">
                  <c:v>43395</c:v>
                </c:pt>
                <c:pt idx="179">
                  <c:v>43396</c:v>
                </c:pt>
                <c:pt idx="180">
                  <c:v>43397</c:v>
                </c:pt>
                <c:pt idx="181">
                  <c:v>43398</c:v>
                </c:pt>
                <c:pt idx="182">
                  <c:v>43399</c:v>
                </c:pt>
                <c:pt idx="183">
                  <c:v>43402</c:v>
                </c:pt>
                <c:pt idx="184">
                  <c:v>43403</c:v>
                </c:pt>
                <c:pt idx="185">
                  <c:v>43404</c:v>
                </c:pt>
                <c:pt idx="186">
                  <c:v>43405</c:v>
                </c:pt>
                <c:pt idx="187">
                  <c:v>43406</c:v>
                </c:pt>
                <c:pt idx="188">
                  <c:v>43409</c:v>
                </c:pt>
                <c:pt idx="189">
                  <c:v>43410</c:v>
                </c:pt>
                <c:pt idx="190">
                  <c:v>43411</c:v>
                </c:pt>
                <c:pt idx="191">
                  <c:v>43412</c:v>
                </c:pt>
                <c:pt idx="192">
                  <c:v>43413</c:v>
                </c:pt>
                <c:pt idx="193">
                  <c:v>43416</c:v>
                </c:pt>
                <c:pt idx="194">
                  <c:v>43417</c:v>
                </c:pt>
                <c:pt idx="195">
                  <c:v>43418</c:v>
                </c:pt>
                <c:pt idx="196">
                  <c:v>43419</c:v>
                </c:pt>
                <c:pt idx="197">
                  <c:v>43420</c:v>
                </c:pt>
                <c:pt idx="198">
                  <c:v>43423</c:v>
                </c:pt>
                <c:pt idx="199">
                  <c:v>43424</c:v>
                </c:pt>
                <c:pt idx="200">
                  <c:v>43425</c:v>
                </c:pt>
                <c:pt idx="201">
                  <c:v>43427</c:v>
                </c:pt>
                <c:pt idx="202">
                  <c:v>43430</c:v>
                </c:pt>
                <c:pt idx="203">
                  <c:v>43431</c:v>
                </c:pt>
                <c:pt idx="204">
                  <c:v>43432</c:v>
                </c:pt>
                <c:pt idx="205">
                  <c:v>43433</c:v>
                </c:pt>
                <c:pt idx="206">
                  <c:v>43434</c:v>
                </c:pt>
                <c:pt idx="207">
                  <c:v>43437</c:v>
                </c:pt>
                <c:pt idx="208">
                  <c:v>43438</c:v>
                </c:pt>
                <c:pt idx="209">
                  <c:v>43440</c:v>
                </c:pt>
                <c:pt idx="210">
                  <c:v>43441</c:v>
                </c:pt>
                <c:pt idx="211">
                  <c:v>43444</c:v>
                </c:pt>
                <c:pt idx="212">
                  <c:v>43445</c:v>
                </c:pt>
                <c:pt idx="213">
                  <c:v>43446</c:v>
                </c:pt>
                <c:pt idx="214">
                  <c:v>43447</c:v>
                </c:pt>
                <c:pt idx="215">
                  <c:v>43448</c:v>
                </c:pt>
                <c:pt idx="216">
                  <c:v>43451</c:v>
                </c:pt>
                <c:pt idx="217">
                  <c:v>43452</c:v>
                </c:pt>
                <c:pt idx="218">
                  <c:v>43453</c:v>
                </c:pt>
                <c:pt idx="219">
                  <c:v>43454</c:v>
                </c:pt>
                <c:pt idx="220">
                  <c:v>43455</c:v>
                </c:pt>
                <c:pt idx="221">
                  <c:v>43458</c:v>
                </c:pt>
                <c:pt idx="222">
                  <c:v>43460</c:v>
                </c:pt>
                <c:pt idx="223">
                  <c:v>43461</c:v>
                </c:pt>
                <c:pt idx="224">
                  <c:v>43462</c:v>
                </c:pt>
                <c:pt idx="225">
                  <c:v>43465</c:v>
                </c:pt>
                <c:pt idx="226">
                  <c:v>43467</c:v>
                </c:pt>
                <c:pt idx="227">
                  <c:v>43468</c:v>
                </c:pt>
                <c:pt idx="228">
                  <c:v>43469</c:v>
                </c:pt>
                <c:pt idx="229">
                  <c:v>43472</c:v>
                </c:pt>
                <c:pt idx="230">
                  <c:v>43473</c:v>
                </c:pt>
                <c:pt idx="231">
                  <c:v>43474</c:v>
                </c:pt>
                <c:pt idx="232">
                  <c:v>43475</c:v>
                </c:pt>
                <c:pt idx="233">
                  <c:v>43476</c:v>
                </c:pt>
                <c:pt idx="234">
                  <c:v>43479</c:v>
                </c:pt>
                <c:pt idx="235">
                  <c:v>43480</c:v>
                </c:pt>
                <c:pt idx="236">
                  <c:v>43481</c:v>
                </c:pt>
                <c:pt idx="237">
                  <c:v>43482</c:v>
                </c:pt>
                <c:pt idx="238">
                  <c:v>43483</c:v>
                </c:pt>
                <c:pt idx="239">
                  <c:v>43487</c:v>
                </c:pt>
                <c:pt idx="240">
                  <c:v>43488</c:v>
                </c:pt>
                <c:pt idx="241">
                  <c:v>43489</c:v>
                </c:pt>
                <c:pt idx="242">
                  <c:v>43490</c:v>
                </c:pt>
                <c:pt idx="243">
                  <c:v>43493</c:v>
                </c:pt>
                <c:pt idx="244">
                  <c:v>43494</c:v>
                </c:pt>
                <c:pt idx="245">
                  <c:v>43495</c:v>
                </c:pt>
                <c:pt idx="246">
                  <c:v>43496</c:v>
                </c:pt>
                <c:pt idx="247">
                  <c:v>43497</c:v>
                </c:pt>
                <c:pt idx="248">
                  <c:v>43500</c:v>
                </c:pt>
                <c:pt idx="249">
                  <c:v>43501</c:v>
                </c:pt>
                <c:pt idx="250">
                  <c:v>43502</c:v>
                </c:pt>
                <c:pt idx="251">
                  <c:v>43503</c:v>
                </c:pt>
                <c:pt idx="252">
                  <c:v>43504</c:v>
                </c:pt>
                <c:pt idx="253">
                  <c:v>43507</c:v>
                </c:pt>
                <c:pt idx="254">
                  <c:v>43508</c:v>
                </c:pt>
                <c:pt idx="255">
                  <c:v>43509</c:v>
                </c:pt>
                <c:pt idx="256">
                  <c:v>43510</c:v>
                </c:pt>
                <c:pt idx="257">
                  <c:v>43511</c:v>
                </c:pt>
                <c:pt idx="258">
                  <c:v>43515</c:v>
                </c:pt>
                <c:pt idx="259">
                  <c:v>43516</c:v>
                </c:pt>
                <c:pt idx="260">
                  <c:v>43517</c:v>
                </c:pt>
                <c:pt idx="261">
                  <c:v>43518</c:v>
                </c:pt>
                <c:pt idx="262">
                  <c:v>43521</c:v>
                </c:pt>
                <c:pt idx="263">
                  <c:v>43522</c:v>
                </c:pt>
                <c:pt idx="264">
                  <c:v>43523</c:v>
                </c:pt>
                <c:pt idx="265">
                  <c:v>43524</c:v>
                </c:pt>
                <c:pt idx="266">
                  <c:v>43525</c:v>
                </c:pt>
                <c:pt idx="267">
                  <c:v>43528</c:v>
                </c:pt>
                <c:pt idx="268">
                  <c:v>43529</c:v>
                </c:pt>
                <c:pt idx="269">
                  <c:v>43530</c:v>
                </c:pt>
                <c:pt idx="270">
                  <c:v>43531</c:v>
                </c:pt>
                <c:pt idx="271">
                  <c:v>43532</c:v>
                </c:pt>
                <c:pt idx="272">
                  <c:v>43535</c:v>
                </c:pt>
                <c:pt idx="273">
                  <c:v>43536</c:v>
                </c:pt>
                <c:pt idx="274">
                  <c:v>43537</c:v>
                </c:pt>
                <c:pt idx="275">
                  <c:v>43538</c:v>
                </c:pt>
                <c:pt idx="276">
                  <c:v>43539</c:v>
                </c:pt>
                <c:pt idx="277">
                  <c:v>43542</c:v>
                </c:pt>
                <c:pt idx="278">
                  <c:v>43543</c:v>
                </c:pt>
                <c:pt idx="279">
                  <c:v>43544</c:v>
                </c:pt>
                <c:pt idx="280">
                  <c:v>43545</c:v>
                </c:pt>
                <c:pt idx="281">
                  <c:v>43546</c:v>
                </c:pt>
                <c:pt idx="282">
                  <c:v>43549</c:v>
                </c:pt>
                <c:pt idx="283">
                  <c:v>43550</c:v>
                </c:pt>
                <c:pt idx="284">
                  <c:v>43551</c:v>
                </c:pt>
                <c:pt idx="285">
                  <c:v>43552</c:v>
                </c:pt>
                <c:pt idx="286">
                  <c:v>43553</c:v>
                </c:pt>
                <c:pt idx="287">
                  <c:v>43556</c:v>
                </c:pt>
                <c:pt idx="288">
                  <c:v>43557</c:v>
                </c:pt>
                <c:pt idx="289">
                  <c:v>43558</c:v>
                </c:pt>
                <c:pt idx="290">
                  <c:v>43559</c:v>
                </c:pt>
                <c:pt idx="291">
                  <c:v>43560</c:v>
                </c:pt>
                <c:pt idx="292">
                  <c:v>43563</c:v>
                </c:pt>
                <c:pt idx="293">
                  <c:v>43564</c:v>
                </c:pt>
                <c:pt idx="294">
                  <c:v>43565</c:v>
                </c:pt>
                <c:pt idx="295">
                  <c:v>43566</c:v>
                </c:pt>
                <c:pt idx="296">
                  <c:v>43567</c:v>
                </c:pt>
                <c:pt idx="297">
                  <c:v>43570</c:v>
                </c:pt>
                <c:pt idx="298">
                  <c:v>43571</c:v>
                </c:pt>
                <c:pt idx="299">
                  <c:v>43572</c:v>
                </c:pt>
                <c:pt idx="300">
                  <c:v>43573</c:v>
                </c:pt>
                <c:pt idx="301">
                  <c:v>43577</c:v>
                </c:pt>
                <c:pt idx="302">
                  <c:v>43578</c:v>
                </c:pt>
                <c:pt idx="303">
                  <c:v>43579</c:v>
                </c:pt>
                <c:pt idx="304">
                  <c:v>43580</c:v>
                </c:pt>
                <c:pt idx="305">
                  <c:v>43581</c:v>
                </c:pt>
                <c:pt idx="306">
                  <c:v>43584</c:v>
                </c:pt>
                <c:pt idx="307">
                  <c:v>43585</c:v>
                </c:pt>
                <c:pt idx="308">
                  <c:v>43586</c:v>
                </c:pt>
                <c:pt idx="309">
                  <c:v>43587</c:v>
                </c:pt>
                <c:pt idx="310">
                  <c:v>43588</c:v>
                </c:pt>
                <c:pt idx="311">
                  <c:v>43591</c:v>
                </c:pt>
                <c:pt idx="312">
                  <c:v>43592</c:v>
                </c:pt>
                <c:pt idx="313">
                  <c:v>43593</c:v>
                </c:pt>
                <c:pt idx="314">
                  <c:v>43594</c:v>
                </c:pt>
                <c:pt idx="315">
                  <c:v>43595</c:v>
                </c:pt>
                <c:pt idx="316">
                  <c:v>43598</c:v>
                </c:pt>
                <c:pt idx="317">
                  <c:v>43599</c:v>
                </c:pt>
                <c:pt idx="318">
                  <c:v>43600</c:v>
                </c:pt>
                <c:pt idx="319">
                  <c:v>43601</c:v>
                </c:pt>
                <c:pt idx="320">
                  <c:v>43602</c:v>
                </c:pt>
                <c:pt idx="321">
                  <c:v>43605</c:v>
                </c:pt>
                <c:pt idx="322">
                  <c:v>43606</c:v>
                </c:pt>
                <c:pt idx="323">
                  <c:v>43607</c:v>
                </c:pt>
                <c:pt idx="324">
                  <c:v>43608</c:v>
                </c:pt>
                <c:pt idx="325">
                  <c:v>43609</c:v>
                </c:pt>
                <c:pt idx="326">
                  <c:v>43613</c:v>
                </c:pt>
                <c:pt idx="327">
                  <c:v>43614</c:v>
                </c:pt>
                <c:pt idx="328">
                  <c:v>43615</c:v>
                </c:pt>
                <c:pt idx="329">
                  <c:v>43616</c:v>
                </c:pt>
                <c:pt idx="330">
                  <c:v>43619</c:v>
                </c:pt>
                <c:pt idx="331">
                  <c:v>43620</c:v>
                </c:pt>
                <c:pt idx="332">
                  <c:v>43621</c:v>
                </c:pt>
                <c:pt idx="333">
                  <c:v>43622</c:v>
                </c:pt>
                <c:pt idx="334">
                  <c:v>43623</c:v>
                </c:pt>
                <c:pt idx="335">
                  <c:v>43626</c:v>
                </c:pt>
                <c:pt idx="336">
                  <c:v>43627</c:v>
                </c:pt>
                <c:pt idx="337">
                  <c:v>43628</c:v>
                </c:pt>
                <c:pt idx="338">
                  <c:v>43629</c:v>
                </c:pt>
                <c:pt idx="339">
                  <c:v>43630</c:v>
                </c:pt>
                <c:pt idx="340">
                  <c:v>43633</c:v>
                </c:pt>
                <c:pt idx="341">
                  <c:v>43634</c:v>
                </c:pt>
                <c:pt idx="342">
                  <c:v>43635</c:v>
                </c:pt>
                <c:pt idx="343">
                  <c:v>43636</c:v>
                </c:pt>
                <c:pt idx="344">
                  <c:v>43637</c:v>
                </c:pt>
                <c:pt idx="345">
                  <c:v>43640</c:v>
                </c:pt>
                <c:pt idx="346">
                  <c:v>43641</c:v>
                </c:pt>
                <c:pt idx="347">
                  <c:v>43642</c:v>
                </c:pt>
                <c:pt idx="348">
                  <c:v>43643</c:v>
                </c:pt>
                <c:pt idx="349">
                  <c:v>43644</c:v>
                </c:pt>
                <c:pt idx="350">
                  <c:v>43647</c:v>
                </c:pt>
                <c:pt idx="351">
                  <c:v>43648</c:v>
                </c:pt>
                <c:pt idx="352">
                  <c:v>43649</c:v>
                </c:pt>
                <c:pt idx="353">
                  <c:v>43651</c:v>
                </c:pt>
                <c:pt idx="354">
                  <c:v>43654</c:v>
                </c:pt>
                <c:pt idx="355">
                  <c:v>43655</c:v>
                </c:pt>
                <c:pt idx="356">
                  <c:v>43656</c:v>
                </c:pt>
                <c:pt idx="357">
                  <c:v>43657</c:v>
                </c:pt>
                <c:pt idx="358">
                  <c:v>43658</c:v>
                </c:pt>
                <c:pt idx="359">
                  <c:v>43661</c:v>
                </c:pt>
                <c:pt idx="360">
                  <c:v>43662</c:v>
                </c:pt>
                <c:pt idx="361">
                  <c:v>43663</c:v>
                </c:pt>
                <c:pt idx="362">
                  <c:v>43664</c:v>
                </c:pt>
                <c:pt idx="363">
                  <c:v>43665</c:v>
                </c:pt>
                <c:pt idx="364">
                  <c:v>43668</c:v>
                </c:pt>
                <c:pt idx="365">
                  <c:v>43669</c:v>
                </c:pt>
                <c:pt idx="366">
                  <c:v>43670</c:v>
                </c:pt>
                <c:pt idx="367">
                  <c:v>43671</c:v>
                </c:pt>
                <c:pt idx="368">
                  <c:v>43672</c:v>
                </c:pt>
                <c:pt idx="369">
                  <c:v>43675</c:v>
                </c:pt>
                <c:pt idx="370">
                  <c:v>43676</c:v>
                </c:pt>
                <c:pt idx="371">
                  <c:v>43677</c:v>
                </c:pt>
                <c:pt idx="372">
                  <c:v>43678</c:v>
                </c:pt>
                <c:pt idx="373">
                  <c:v>43679</c:v>
                </c:pt>
                <c:pt idx="374">
                  <c:v>43682</c:v>
                </c:pt>
                <c:pt idx="375">
                  <c:v>43683</c:v>
                </c:pt>
                <c:pt idx="376">
                  <c:v>43684</c:v>
                </c:pt>
                <c:pt idx="377">
                  <c:v>43685</c:v>
                </c:pt>
                <c:pt idx="378">
                  <c:v>43686</c:v>
                </c:pt>
                <c:pt idx="379">
                  <c:v>43689</c:v>
                </c:pt>
                <c:pt idx="380">
                  <c:v>43690</c:v>
                </c:pt>
                <c:pt idx="381">
                  <c:v>43691</c:v>
                </c:pt>
                <c:pt idx="382">
                  <c:v>43692</c:v>
                </c:pt>
                <c:pt idx="383">
                  <c:v>43693</c:v>
                </c:pt>
                <c:pt idx="384">
                  <c:v>43696</c:v>
                </c:pt>
                <c:pt idx="385">
                  <c:v>43697</c:v>
                </c:pt>
                <c:pt idx="386">
                  <c:v>43698</c:v>
                </c:pt>
                <c:pt idx="387">
                  <c:v>43699</c:v>
                </c:pt>
                <c:pt idx="388">
                  <c:v>43700</c:v>
                </c:pt>
                <c:pt idx="389">
                  <c:v>43703</c:v>
                </c:pt>
                <c:pt idx="390">
                  <c:v>43704</c:v>
                </c:pt>
                <c:pt idx="391">
                  <c:v>43705</c:v>
                </c:pt>
                <c:pt idx="392">
                  <c:v>43706</c:v>
                </c:pt>
                <c:pt idx="393">
                  <c:v>43707</c:v>
                </c:pt>
                <c:pt idx="394">
                  <c:v>43711</c:v>
                </c:pt>
                <c:pt idx="395">
                  <c:v>43712</c:v>
                </c:pt>
                <c:pt idx="396">
                  <c:v>43713</c:v>
                </c:pt>
                <c:pt idx="397">
                  <c:v>43714</c:v>
                </c:pt>
                <c:pt idx="398">
                  <c:v>43717</c:v>
                </c:pt>
                <c:pt idx="399">
                  <c:v>43718</c:v>
                </c:pt>
                <c:pt idx="400">
                  <c:v>43719</c:v>
                </c:pt>
                <c:pt idx="401">
                  <c:v>43720</c:v>
                </c:pt>
                <c:pt idx="402">
                  <c:v>43721</c:v>
                </c:pt>
                <c:pt idx="403">
                  <c:v>43724</c:v>
                </c:pt>
                <c:pt idx="404">
                  <c:v>43725</c:v>
                </c:pt>
                <c:pt idx="405">
                  <c:v>43726</c:v>
                </c:pt>
                <c:pt idx="406">
                  <c:v>43727</c:v>
                </c:pt>
                <c:pt idx="407">
                  <c:v>43728</c:v>
                </c:pt>
                <c:pt idx="408">
                  <c:v>43731</c:v>
                </c:pt>
                <c:pt idx="409">
                  <c:v>43732</c:v>
                </c:pt>
                <c:pt idx="410">
                  <c:v>43733</c:v>
                </c:pt>
                <c:pt idx="411">
                  <c:v>43734</c:v>
                </c:pt>
                <c:pt idx="412">
                  <c:v>43735</c:v>
                </c:pt>
                <c:pt idx="413">
                  <c:v>43738</c:v>
                </c:pt>
                <c:pt idx="414">
                  <c:v>43739</c:v>
                </c:pt>
                <c:pt idx="415">
                  <c:v>43740</c:v>
                </c:pt>
                <c:pt idx="416">
                  <c:v>43741</c:v>
                </c:pt>
                <c:pt idx="417">
                  <c:v>43742</c:v>
                </c:pt>
                <c:pt idx="418">
                  <c:v>43745</c:v>
                </c:pt>
                <c:pt idx="419">
                  <c:v>43746</c:v>
                </c:pt>
                <c:pt idx="420">
                  <c:v>43747</c:v>
                </c:pt>
                <c:pt idx="421">
                  <c:v>43748</c:v>
                </c:pt>
                <c:pt idx="422">
                  <c:v>43749</c:v>
                </c:pt>
                <c:pt idx="423">
                  <c:v>43752</c:v>
                </c:pt>
                <c:pt idx="424">
                  <c:v>43753</c:v>
                </c:pt>
                <c:pt idx="425">
                  <c:v>43754</c:v>
                </c:pt>
                <c:pt idx="426">
                  <c:v>43755</c:v>
                </c:pt>
                <c:pt idx="427">
                  <c:v>43756</c:v>
                </c:pt>
                <c:pt idx="428">
                  <c:v>43759</c:v>
                </c:pt>
                <c:pt idx="429">
                  <c:v>43760</c:v>
                </c:pt>
                <c:pt idx="430">
                  <c:v>43761</c:v>
                </c:pt>
                <c:pt idx="431">
                  <c:v>43762</c:v>
                </c:pt>
                <c:pt idx="432">
                  <c:v>43763</c:v>
                </c:pt>
                <c:pt idx="433">
                  <c:v>43766</c:v>
                </c:pt>
                <c:pt idx="434">
                  <c:v>43767</c:v>
                </c:pt>
                <c:pt idx="435">
                  <c:v>43768</c:v>
                </c:pt>
                <c:pt idx="436">
                  <c:v>43769</c:v>
                </c:pt>
                <c:pt idx="437">
                  <c:v>43770</c:v>
                </c:pt>
                <c:pt idx="438">
                  <c:v>43773</c:v>
                </c:pt>
                <c:pt idx="439">
                  <c:v>43774</c:v>
                </c:pt>
                <c:pt idx="440">
                  <c:v>43775</c:v>
                </c:pt>
                <c:pt idx="441">
                  <c:v>43776</c:v>
                </c:pt>
                <c:pt idx="442">
                  <c:v>43777</c:v>
                </c:pt>
                <c:pt idx="443">
                  <c:v>43780</c:v>
                </c:pt>
                <c:pt idx="444">
                  <c:v>43781</c:v>
                </c:pt>
                <c:pt idx="445">
                  <c:v>43782</c:v>
                </c:pt>
                <c:pt idx="446">
                  <c:v>43783</c:v>
                </c:pt>
                <c:pt idx="447">
                  <c:v>43784</c:v>
                </c:pt>
                <c:pt idx="448">
                  <c:v>43787</c:v>
                </c:pt>
                <c:pt idx="449">
                  <c:v>43788</c:v>
                </c:pt>
                <c:pt idx="450">
                  <c:v>43789</c:v>
                </c:pt>
                <c:pt idx="451">
                  <c:v>43790</c:v>
                </c:pt>
                <c:pt idx="452">
                  <c:v>43791</c:v>
                </c:pt>
                <c:pt idx="453">
                  <c:v>43794</c:v>
                </c:pt>
                <c:pt idx="454">
                  <c:v>43795</c:v>
                </c:pt>
                <c:pt idx="455">
                  <c:v>43796</c:v>
                </c:pt>
                <c:pt idx="456">
                  <c:v>43798</c:v>
                </c:pt>
                <c:pt idx="457">
                  <c:v>43801</c:v>
                </c:pt>
                <c:pt idx="458">
                  <c:v>43802</c:v>
                </c:pt>
                <c:pt idx="459">
                  <c:v>43803</c:v>
                </c:pt>
                <c:pt idx="460">
                  <c:v>43804</c:v>
                </c:pt>
                <c:pt idx="461">
                  <c:v>43805</c:v>
                </c:pt>
                <c:pt idx="462">
                  <c:v>43808</c:v>
                </c:pt>
                <c:pt idx="463">
                  <c:v>43809</c:v>
                </c:pt>
                <c:pt idx="464">
                  <c:v>43810</c:v>
                </c:pt>
                <c:pt idx="465">
                  <c:v>43811</c:v>
                </c:pt>
                <c:pt idx="466">
                  <c:v>43812</c:v>
                </c:pt>
                <c:pt idx="467">
                  <c:v>43815</c:v>
                </c:pt>
                <c:pt idx="468">
                  <c:v>43816</c:v>
                </c:pt>
                <c:pt idx="469">
                  <c:v>43817</c:v>
                </c:pt>
                <c:pt idx="470">
                  <c:v>43818</c:v>
                </c:pt>
                <c:pt idx="471">
                  <c:v>43819</c:v>
                </c:pt>
                <c:pt idx="472">
                  <c:v>43822</c:v>
                </c:pt>
                <c:pt idx="473">
                  <c:v>43823</c:v>
                </c:pt>
                <c:pt idx="474">
                  <c:v>43825</c:v>
                </c:pt>
                <c:pt idx="475">
                  <c:v>43826</c:v>
                </c:pt>
                <c:pt idx="476">
                  <c:v>43829</c:v>
                </c:pt>
                <c:pt idx="477">
                  <c:v>43830</c:v>
                </c:pt>
                <c:pt idx="478">
                  <c:v>43832</c:v>
                </c:pt>
                <c:pt idx="479">
                  <c:v>43833</c:v>
                </c:pt>
                <c:pt idx="480">
                  <c:v>43836</c:v>
                </c:pt>
                <c:pt idx="481">
                  <c:v>43837</c:v>
                </c:pt>
                <c:pt idx="482">
                  <c:v>43838</c:v>
                </c:pt>
                <c:pt idx="483">
                  <c:v>43839</c:v>
                </c:pt>
                <c:pt idx="484">
                  <c:v>43840</c:v>
                </c:pt>
                <c:pt idx="485">
                  <c:v>43843</c:v>
                </c:pt>
                <c:pt idx="486">
                  <c:v>43844</c:v>
                </c:pt>
                <c:pt idx="487">
                  <c:v>43845</c:v>
                </c:pt>
                <c:pt idx="488">
                  <c:v>43846</c:v>
                </c:pt>
                <c:pt idx="489">
                  <c:v>43847</c:v>
                </c:pt>
                <c:pt idx="490">
                  <c:v>43851</c:v>
                </c:pt>
                <c:pt idx="491">
                  <c:v>43852</c:v>
                </c:pt>
                <c:pt idx="492">
                  <c:v>43853</c:v>
                </c:pt>
                <c:pt idx="493">
                  <c:v>43854</c:v>
                </c:pt>
                <c:pt idx="494">
                  <c:v>43857</c:v>
                </c:pt>
                <c:pt idx="495">
                  <c:v>43858</c:v>
                </c:pt>
                <c:pt idx="496">
                  <c:v>43859</c:v>
                </c:pt>
                <c:pt idx="497">
                  <c:v>43860</c:v>
                </c:pt>
                <c:pt idx="498">
                  <c:v>43861</c:v>
                </c:pt>
                <c:pt idx="499">
                  <c:v>43864</c:v>
                </c:pt>
                <c:pt idx="500">
                  <c:v>43865</c:v>
                </c:pt>
                <c:pt idx="501">
                  <c:v>43866</c:v>
                </c:pt>
                <c:pt idx="502">
                  <c:v>43867</c:v>
                </c:pt>
                <c:pt idx="503">
                  <c:v>43868</c:v>
                </c:pt>
                <c:pt idx="504">
                  <c:v>43871</c:v>
                </c:pt>
                <c:pt idx="505">
                  <c:v>43872</c:v>
                </c:pt>
                <c:pt idx="506">
                  <c:v>43873</c:v>
                </c:pt>
                <c:pt idx="507">
                  <c:v>43874</c:v>
                </c:pt>
                <c:pt idx="508">
                  <c:v>43875</c:v>
                </c:pt>
                <c:pt idx="509">
                  <c:v>43879</c:v>
                </c:pt>
                <c:pt idx="510">
                  <c:v>43880</c:v>
                </c:pt>
                <c:pt idx="511">
                  <c:v>43881</c:v>
                </c:pt>
                <c:pt idx="512">
                  <c:v>43882</c:v>
                </c:pt>
                <c:pt idx="513">
                  <c:v>43885</c:v>
                </c:pt>
                <c:pt idx="514">
                  <c:v>43886</c:v>
                </c:pt>
                <c:pt idx="515">
                  <c:v>43887</c:v>
                </c:pt>
                <c:pt idx="516">
                  <c:v>43888</c:v>
                </c:pt>
                <c:pt idx="517">
                  <c:v>43889</c:v>
                </c:pt>
                <c:pt idx="518">
                  <c:v>43892</c:v>
                </c:pt>
                <c:pt idx="519">
                  <c:v>43893</c:v>
                </c:pt>
                <c:pt idx="520">
                  <c:v>43894</c:v>
                </c:pt>
                <c:pt idx="521">
                  <c:v>43895</c:v>
                </c:pt>
                <c:pt idx="522">
                  <c:v>43896</c:v>
                </c:pt>
                <c:pt idx="523">
                  <c:v>43899</c:v>
                </c:pt>
                <c:pt idx="524">
                  <c:v>43900</c:v>
                </c:pt>
                <c:pt idx="525">
                  <c:v>43901</c:v>
                </c:pt>
                <c:pt idx="526">
                  <c:v>43902</c:v>
                </c:pt>
                <c:pt idx="527">
                  <c:v>43903</c:v>
                </c:pt>
                <c:pt idx="528">
                  <c:v>43906</c:v>
                </c:pt>
                <c:pt idx="529">
                  <c:v>43907</c:v>
                </c:pt>
                <c:pt idx="530">
                  <c:v>43908</c:v>
                </c:pt>
                <c:pt idx="531">
                  <c:v>43909</c:v>
                </c:pt>
                <c:pt idx="532">
                  <c:v>43910</c:v>
                </c:pt>
                <c:pt idx="533">
                  <c:v>43913</c:v>
                </c:pt>
                <c:pt idx="534">
                  <c:v>43914</c:v>
                </c:pt>
                <c:pt idx="535">
                  <c:v>43915</c:v>
                </c:pt>
                <c:pt idx="536">
                  <c:v>43916</c:v>
                </c:pt>
                <c:pt idx="537">
                  <c:v>43917</c:v>
                </c:pt>
                <c:pt idx="538">
                  <c:v>43920</c:v>
                </c:pt>
                <c:pt idx="539">
                  <c:v>43921</c:v>
                </c:pt>
                <c:pt idx="540">
                  <c:v>43922</c:v>
                </c:pt>
                <c:pt idx="541">
                  <c:v>43923</c:v>
                </c:pt>
                <c:pt idx="542">
                  <c:v>43924</c:v>
                </c:pt>
                <c:pt idx="543">
                  <c:v>43927</c:v>
                </c:pt>
                <c:pt idx="544">
                  <c:v>43928</c:v>
                </c:pt>
                <c:pt idx="545">
                  <c:v>43929</c:v>
                </c:pt>
                <c:pt idx="546">
                  <c:v>43930</c:v>
                </c:pt>
                <c:pt idx="547">
                  <c:v>43934</c:v>
                </c:pt>
                <c:pt idx="548">
                  <c:v>43935</c:v>
                </c:pt>
                <c:pt idx="549">
                  <c:v>43936</c:v>
                </c:pt>
                <c:pt idx="550">
                  <c:v>43937</c:v>
                </c:pt>
                <c:pt idx="551">
                  <c:v>43938</c:v>
                </c:pt>
                <c:pt idx="552">
                  <c:v>43941</c:v>
                </c:pt>
                <c:pt idx="553">
                  <c:v>43942</c:v>
                </c:pt>
                <c:pt idx="554">
                  <c:v>43943</c:v>
                </c:pt>
                <c:pt idx="555">
                  <c:v>43944</c:v>
                </c:pt>
                <c:pt idx="556">
                  <c:v>43945</c:v>
                </c:pt>
                <c:pt idx="557">
                  <c:v>43948</c:v>
                </c:pt>
                <c:pt idx="558">
                  <c:v>43949</c:v>
                </c:pt>
                <c:pt idx="559">
                  <c:v>43950</c:v>
                </c:pt>
                <c:pt idx="560">
                  <c:v>43951</c:v>
                </c:pt>
                <c:pt idx="561">
                  <c:v>43952</c:v>
                </c:pt>
                <c:pt idx="562">
                  <c:v>43955</c:v>
                </c:pt>
                <c:pt idx="563">
                  <c:v>43956</c:v>
                </c:pt>
                <c:pt idx="564">
                  <c:v>43957</c:v>
                </c:pt>
                <c:pt idx="565">
                  <c:v>43958</c:v>
                </c:pt>
                <c:pt idx="566">
                  <c:v>43959</c:v>
                </c:pt>
                <c:pt idx="567">
                  <c:v>43962</c:v>
                </c:pt>
                <c:pt idx="568">
                  <c:v>43963</c:v>
                </c:pt>
                <c:pt idx="569">
                  <c:v>43964</c:v>
                </c:pt>
                <c:pt idx="570">
                  <c:v>43965</c:v>
                </c:pt>
                <c:pt idx="571">
                  <c:v>43966</c:v>
                </c:pt>
                <c:pt idx="572">
                  <c:v>43969</c:v>
                </c:pt>
                <c:pt idx="573">
                  <c:v>43970</c:v>
                </c:pt>
                <c:pt idx="574">
                  <c:v>43971</c:v>
                </c:pt>
                <c:pt idx="575">
                  <c:v>43972</c:v>
                </c:pt>
                <c:pt idx="576">
                  <c:v>43973</c:v>
                </c:pt>
                <c:pt idx="577">
                  <c:v>43977</c:v>
                </c:pt>
                <c:pt idx="578">
                  <c:v>43978</c:v>
                </c:pt>
                <c:pt idx="579">
                  <c:v>43979</c:v>
                </c:pt>
                <c:pt idx="580">
                  <c:v>43980</c:v>
                </c:pt>
                <c:pt idx="581">
                  <c:v>43983</c:v>
                </c:pt>
                <c:pt idx="582">
                  <c:v>43984</c:v>
                </c:pt>
                <c:pt idx="583">
                  <c:v>43985</c:v>
                </c:pt>
                <c:pt idx="584">
                  <c:v>43986</c:v>
                </c:pt>
                <c:pt idx="585">
                  <c:v>43987</c:v>
                </c:pt>
                <c:pt idx="586">
                  <c:v>43990</c:v>
                </c:pt>
                <c:pt idx="587">
                  <c:v>43991</c:v>
                </c:pt>
                <c:pt idx="588">
                  <c:v>43992</c:v>
                </c:pt>
                <c:pt idx="589">
                  <c:v>43993</c:v>
                </c:pt>
                <c:pt idx="590">
                  <c:v>43994</c:v>
                </c:pt>
                <c:pt idx="591">
                  <c:v>43997</c:v>
                </c:pt>
                <c:pt idx="592">
                  <c:v>43998</c:v>
                </c:pt>
                <c:pt idx="593">
                  <c:v>43999</c:v>
                </c:pt>
                <c:pt idx="594">
                  <c:v>44000</c:v>
                </c:pt>
                <c:pt idx="595">
                  <c:v>44001</c:v>
                </c:pt>
                <c:pt idx="596">
                  <c:v>44004</c:v>
                </c:pt>
                <c:pt idx="597">
                  <c:v>44005</c:v>
                </c:pt>
                <c:pt idx="598">
                  <c:v>44006</c:v>
                </c:pt>
                <c:pt idx="599">
                  <c:v>44007</c:v>
                </c:pt>
                <c:pt idx="600">
                  <c:v>44008</c:v>
                </c:pt>
                <c:pt idx="601">
                  <c:v>44011</c:v>
                </c:pt>
                <c:pt idx="602">
                  <c:v>44012</c:v>
                </c:pt>
                <c:pt idx="603">
                  <c:v>44013</c:v>
                </c:pt>
                <c:pt idx="604">
                  <c:v>44014</c:v>
                </c:pt>
                <c:pt idx="605">
                  <c:v>44018</c:v>
                </c:pt>
                <c:pt idx="606">
                  <c:v>44019</c:v>
                </c:pt>
                <c:pt idx="607">
                  <c:v>44020</c:v>
                </c:pt>
                <c:pt idx="608">
                  <c:v>44021</c:v>
                </c:pt>
                <c:pt idx="609">
                  <c:v>44022</c:v>
                </c:pt>
                <c:pt idx="610">
                  <c:v>44025</c:v>
                </c:pt>
                <c:pt idx="611">
                  <c:v>44026</c:v>
                </c:pt>
                <c:pt idx="612">
                  <c:v>44027</c:v>
                </c:pt>
                <c:pt idx="613">
                  <c:v>44028</c:v>
                </c:pt>
                <c:pt idx="614">
                  <c:v>44029</c:v>
                </c:pt>
                <c:pt idx="615">
                  <c:v>44032</c:v>
                </c:pt>
                <c:pt idx="616">
                  <c:v>44033</c:v>
                </c:pt>
                <c:pt idx="617">
                  <c:v>44034</c:v>
                </c:pt>
                <c:pt idx="618">
                  <c:v>44035</c:v>
                </c:pt>
                <c:pt idx="619">
                  <c:v>44036</c:v>
                </c:pt>
                <c:pt idx="620">
                  <c:v>44039</c:v>
                </c:pt>
                <c:pt idx="621">
                  <c:v>44040</c:v>
                </c:pt>
                <c:pt idx="622">
                  <c:v>44041</c:v>
                </c:pt>
                <c:pt idx="623">
                  <c:v>44042</c:v>
                </c:pt>
                <c:pt idx="624">
                  <c:v>44043</c:v>
                </c:pt>
                <c:pt idx="625">
                  <c:v>44046</c:v>
                </c:pt>
                <c:pt idx="626">
                  <c:v>44047</c:v>
                </c:pt>
                <c:pt idx="627">
                  <c:v>44048</c:v>
                </c:pt>
                <c:pt idx="628">
                  <c:v>44049</c:v>
                </c:pt>
                <c:pt idx="629">
                  <c:v>44050</c:v>
                </c:pt>
                <c:pt idx="630">
                  <c:v>44053</c:v>
                </c:pt>
                <c:pt idx="631">
                  <c:v>44054</c:v>
                </c:pt>
                <c:pt idx="632">
                  <c:v>44055</c:v>
                </c:pt>
                <c:pt idx="633">
                  <c:v>44056</c:v>
                </c:pt>
                <c:pt idx="634">
                  <c:v>44057</c:v>
                </c:pt>
                <c:pt idx="635">
                  <c:v>44060</c:v>
                </c:pt>
                <c:pt idx="636">
                  <c:v>44061</c:v>
                </c:pt>
                <c:pt idx="637">
                  <c:v>44062</c:v>
                </c:pt>
                <c:pt idx="638">
                  <c:v>44063</c:v>
                </c:pt>
                <c:pt idx="639">
                  <c:v>44064</c:v>
                </c:pt>
                <c:pt idx="640">
                  <c:v>44067</c:v>
                </c:pt>
                <c:pt idx="641">
                  <c:v>44068</c:v>
                </c:pt>
                <c:pt idx="642">
                  <c:v>44069</c:v>
                </c:pt>
                <c:pt idx="643">
                  <c:v>44070</c:v>
                </c:pt>
                <c:pt idx="644">
                  <c:v>44071</c:v>
                </c:pt>
                <c:pt idx="645">
                  <c:v>44074</c:v>
                </c:pt>
                <c:pt idx="646">
                  <c:v>44075</c:v>
                </c:pt>
                <c:pt idx="647">
                  <c:v>44076</c:v>
                </c:pt>
                <c:pt idx="648">
                  <c:v>44077</c:v>
                </c:pt>
                <c:pt idx="649">
                  <c:v>44078</c:v>
                </c:pt>
                <c:pt idx="650">
                  <c:v>44082</c:v>
                </c:pt>
                <c:pt idx="651">
                  <c:v>44083</c:v>
                </c:pt>
                <c:pt idx="652">
                  <c:v>44084</c:v>
                </c:pt>
                <c:pt idx="653">
                  <c:v>44085</c:v>
                </c:pt>
                <c:pt idx="654">
                  <c:v>44088</c:v>
                </c:pt>
                <c:pt idx="655">
                  <c:v>44089</c:v>
                </c:pt>
                <c:pt idx="656">
                  <c:v>44090</c:v>
                </c:pt>
                <c:pt idx="657">
                  <c:v>44091</c:v>
                </c:pt>
                <c:pt idx="658">
                  <c:v>44092</c:v>
                </c:pt>
                <c:pt idx="659">
                  <c:v>44095</c:v>
                </c:pt>
                <c:pt idx="660">
                  <c:v>44096</c:v>
                </c:pt>
                <c:pt idx="661">
                  <c:v>44097</c:v>
                </c:pt>
                <c:pt idx="662">
                  <c:v>44098</c:v>
                </c:pt>
                <c:pt idx="663">
                  <c:v>44099</c:v>
                </c:pt>
                <c:pt idx="664">
                  <c:v>44102</c:v>
                </c:pt>
                <c:pt idx="665">
                  <c:v>44103</c:v>
                </c:pt>
                <c:pt idx="666">
                  <c:v>44104</c:v>
                </c:pt>
                <c:pt idx="667">
                  <c:v>44105</c:v>
                </c:pt>
                <c:pt idx="668">
                  <c:v>44106</c:v>
                </c:pt>
                <c:pt idx="669">
                  <c:v>44109</c:v>
                </c:pt>
                <c:pt idx="670">
                  <c:v>44110</c:v>
                </c:pt>
                <c:pt idx="671">
                  <c:v>44111</c:v>
                </c:pt>
                <c:pt idx="672">
                  <c:v>44112</c:v>
                </c:pt>
                <c:pt idx="673">
                  <c:v>44113</c:v>
                </c:pt>
                <c:pt idx="674">
                  <c:v>44116</c:v>
                </c:pt>
                <c:pt idx="675">
                  <c:v>44117</c:v>
                </c:pt>
                <c:pt idx="676">
                  <c:v>44118</c:v>
                </c:pt>
                <c:pt idx="677">
                  <c:v>44119</c:v>
                </c:pt>
                <c:pt idx="678">
                  <c:v>44120</c:v>
                </c:pt>
                <c:pt idx="679">
                  <c:v>44123</c:v>
                </c:pt>
                <c:pt idx="680">
                  <c:v>44124</c:v>
                </c:pt>
                <c:pt idx="681">
                  <c:v>44125</c:v>
                </c:pt>
                <c:pt idx="682">
                  <c:v>44126</c:v>
                </c:pt>
                <c:pt idx="683">
                  <c:v>44127</c:v>
                </c:pt>
                <c:pt idx="684">
                  <c:v>44130</c:v>
                </c:pt>
                <c:pt idx="685">
                  <c:v>44131</c:v>
                </c:pt>
                <c:pt idx="686">
                  <c:v>44132</c:v>
                </c:pt>
                <c:pt idx="687">
                  <c:v>44133</c:v>
                </c:pt>
                <c:pt idx="688">
                  <c:v>44134</c:v>
                </c:pt>
                <c:pt idx="689">
                  <c:v>44137</c:v>
                </c:pt>
                <c:pt idx="690">
                  <c:v>44138</c:v>
                </c:pt>
                <c:pt idx="691">
                  <c:v>44139</c:v>
                </c:pt>
                <c:pt idx="692">
                  <c:v>44140</c:v>
                </c:pt>
                <c:pt idx="693">
                  <c:v>44141</c:v>
                </c:pt>
                <c:pt idx="694">
                  <c:v>44144</c:v>
                </c:pt>
                <c:pt idx="695">
                  <c:v>44145</c:v>
                </c:pt>
                <c:pt idx="696">
                  <c:v>44146</c:v>
                </c:pt>
                <c:pt idx="697">
                  <c:v>44147</c:v>
                </c:pt>
                <c:pt idx="698">
                  <c:v>44148</c:v>
                </c:pt>
                <c:pt idx="699">
                  <c:v>44151</c:v>
                </c:pt>
                <c:pt idx="700">
                  <c:v>44152</c:v>
                </c:pt>
                <c:pt idx="701">
                  <c:v>44153</c:v>
                </c:pt>
                <c:pt idx="702">
                  <c:v>44154</c:v>
                </c:pt>
                <c:pt idx="703">
                  <c:v>44155</c:v>
                </c:pt>
                <c:pt idx="704">
                  <c:v>44158</c:v>
                </c:pt>
                <c:pt idx="705">
                  <c:v>44159</c:v>
                </c:pt>
                <c:pt idx="706">
                  <c:v>44160</c:v>
                </c:pt>
                <c:pt idx="707">
                  <c:v>44162</c:v>
                </c:pt>
                <c:pt idx="708">
                  <c:v>44165</c:v>
                </c:pt>
                <c:pt idx="709">
                  <c:v>44166</c:v>
                </c:pt>
                <c:pt idx="710">
                  <c:v>44167</c:v>
                </c:pt>
                <c:pt idx="711">
                  <c:v>44168</c:v>
                </c:pt>
                <c:pt idx="712">
                  <c:v>44169</c:v>
                </c:pt>
                <c:pt idx="713">
                  <c:v>44172</c:v>
                </c:pt>
                <c:pt idx="714">
                  <c:v>44173</c:v>
                </c:pt>
                <c:pt idx="715">
                  <c:v>44174</c:v>
                </c:pt>
                <c:pt idx="716">
                  <c:v>44175</c:v>
                </c:pt>
                <c:pt idx="717">
                  <c:v>44176</c:v>
                </c:pt>
                <c:pt idx="718">
                  <c:v>44179</c:v>
                </c:pt>
                <c:pt idx="719">
                  <c:v>44180</c:v>
                </c:pt>
                <c:pt idx="720">
                  <c:v>44181</c:v>
                </c:pt>
                <c:pt idx="721">
                  <c:v>44182</c:v>
                </c:pt>
                <c:pt idx="722">
                  <c:v>44183</c:v>
                </c:pt>
                <c:pt idx="723">
                  <c:v>44186</c:v>
                </c:pt>
                <c:pt idx="724">
                  <c:v>44187</c:v>
                </c:pt>
                <c:pt idx="725">
                  <c:v>44188</c:v>
                </c:pt>
                <c:pt idx="726">
                  <c:v>44189</c:v>
                </c:pt>
                <c:pt idx="727">
                  <c:v>44193</c:v>
                </c:pt>
                <c:pt idx="728">
                  <c:v>44194</c:v>
                </c:pt>
                <c:pt idx="729">
                  <c:v>44195</c:v>
                </c:pt>
                <c:pt idx="730">
                  <c:v>44196</c:v>
                </c:pt>
                <c:pt idx="731">
                  <c:v>44200</c:v>
                </c:pt>
                <c:pt idx="732">
                  <c:v>44201</c:v>
                </c:pt>
                <c:pt idx="733">
                  <c:v>44202</c:v>
                </c:pt>
                <c:pt idx="734">
                  <c:v>44203</c:v>
                </c:pt>
                <c:pt idx="735">
                  <c:v>44204</c:v>
                </c:pt>
                <c:pt idx="736">
                  <c:v>44207</c:v>
                </c:pt>
                <c:pt idx="737">
                  <c:v>44208</c:v>
                </c:pt>
                <c:pt idx="738">
                  <c:v>44209</c:v>
                </c:pt>
                <c:pt idx="739">
                  <c:v>44210</c:v>
                </c:pt>
                <c:pt idx="740">
                  <c:v>44211</c:v>
                </c:pt>
                <c:pt idx="741">
                  <c:v>44215</c:v>
                </c:pt>
                <c:pt idx="742">
                  <c:v>44216</c:v>
                </c:pt>
                <c:pt idx="743">
                  <c:v>44217</c:v>
                </c:pt>
                <c:pt idx="744">
                  <c:v>44218</c:v>
                </c:pt>
                <c:pt idx="745">
                  <c:v>44221</c:v>
                </c:pt>
                <c:pt idx="746">
                  <c:v>44222</c:v>
                </c:pt>
                <c:pt idx="747">
                  <c:v>44223</c:v>
                </c:pt>
                <c:pt idx="748">
                  <c:v>44224</c:v>
                </c:pt>
                <c:pt idx="749">
                  <c:v>44225</c:v>
                </c:pt>
                <c:pt idx="750">
                  <c:v>44228</c:v>
                </c:pt>
                <c:pt idx="751">
                  <c:v>44229</c:v>
                </c:pt>
                <c:pt idx="752">
                  <c:v>44230</c:v>
                </c:pt>
                <c:pt idx="753">
                  <c:v>44231</c:v>
                </c:pt>
                <c:pt idx="754">
                  <c:v>44232</c:v>
                </c:pt>
                <c:pt idx="755">
                  <c:v>44235</c:v>
                </c:pt>
                <c:pt idx="756">
                  <c:v>44236</c:v>
                </c:pt>
                <c:pt idx="757">
                  <c:v>44237</c:v>
                </c:pt>
                <c:pt idx="758">
                  <c:v>44238</c:v>
                </c:pt>
                <c:pt idx="759">
                  <c:v>44239</c:v>
                </c:pt>
                <c:pt idx="760">
                  <c:v>44243</c:v>
                </c:pt>
                <c:pt idx="761">
                  <c:v>44244</c:v>
                </c:pt>
                <c:pt idx="762">
                  <c:v>44245</c:v>
                </c:pt>
                <c:pt idx="763">
                  <c:v>44246</c:v>
                </c:pt>
                <c:pt idx="764">
                  <c:v>44249</c:v>
                </c:pt>
                <c:pt idx="765">
                  <c:v>44250</c:v>
                </c:pt>
                <c:pt idx="766">
                  <c:v>44251</c:v>
                </c:pt>
                <c:pt idx="767">
                  <c:v>44252</c:v>
                </c:pt>
                <c:pt idx="768">
                  <c:v>44253</c:v>
                </c:pt>
                <c:pt idx="769">
                  <c:v>44256</c:v>
                </c:pt>
                <c:pt idx="770">
                  <c:v>44257</c:v>
                </c:pt>
                <c:pt idx="771">
                  <c:v>44258</c:v>
                </c:pt>
                <c:pt idx="772">
                  <c:v>44259</c:v>
                </c:pt>
                <c:pt idx="773">
                  <c:v>44260</c:v>
                </c:pt>
                <c:pt idx="774">
                  <c:v>44263</c:v>
                </c:pt>
                <c:pt idx="775">
                  <c:v>44264</c:v>
                </c:pt>
                <c:pt idx="776">
                  <c:v>44265</c:v>
                </c:pt>
                <c:pt idx="777">
                  <c:v>44266</c:v>
                </c:pt>
                <c:pt idx="778">
                  <c:v>44267</c:v>
                </c:pt>
                <c:pt idx="779">
                  <c:v>44270</c:v>
                </c:pt>
                <c:pt idx="780">
                  <c:v>44271</c:v>
                </c:pt>
                <c:pt idx="781">
                  <c:v>44272</c:v>
                </c:pt>
                <c:pt idx="782">
                  <c:v>44273</c:v>
                </c:pt>
                <c:pt idx="783">
                  <c:v>44274</c:v>
                </c:pt>
                <c:pt idx="784">
                  <c:v>44277</c:v>
                </c:pt>
                <c:pt idx="785">
                  <c:v>44278</c:v>
                </c:pt>
                <c:pt idx="786">
                  <c:v>44279</c:v>
                </c:pt>
                <c:pt idx="787">
                  <c:v>44280</c:v>
                </c:pt>
                <c:pt idx="788">
                  <c:v>44281</c:v>
                </c:pt>
                <c:pt idx="789">
                  <c:v>44284</c:v>
                </c:pt>
                <c:pt idx="790">
                  <c:v>44285</c:v>
                </c:pt>
                <c:pt idx="791">
                  <c:v>44286</c:v>
                </c:pt>
                <c:pt idx="792">
                  <c:v>44287</c:v>
                </c:pt>
                <c:pt idx="793">
                  <c:v>44291</c:v>
                </c:pt>
                <c:pt idx="794">
                  <c:v>44292</c:v>
                </c:pt>
                <c:pt idx="795">
                  <c:v>44293</c:v>
                </c:pt>
                <c:pt idx="796">
                  <c:v>44294</c:v>
                </c:pt>
                <c:pt idx="797">
                  <c:v>44295</c:v>
                </c:pt>
                <c:pt idx="798">
                  <c:v>44298</c:v>
                </c:pt>
                <c:pt idx="799">
                  <c:v>44299</c:v>
                </c:pt>
                <c:pt idx="800">
                  <c:v>44300</c:v>
                </c:pt>
                <c:pt idx="801">
                  <c:v>44301</c:v>
                </c:pt>
                <c:pt idx="802">
                  <c:v>44302</c:v>
                </c:pt>
                <c:pt idx="803">
                  <c:v>44305</c:v>
                </c:pt>
                <c:pt idx="804">
                  <c:v>44306</c:v>
                </c:pt>
                <c:pt idx="805">
                  <c:v>44307</c:v>
                </c:pt>
                <c:pt idx="806">
                  <c:v>44308</c:v>
                </c:pt>
                <c:pt idx="807">
                  <c:v>44309</c:v>
                </c:pt>
                <c:pt idx="808">
                  <c:v>44312</c:v>
                </c:pt>
                <c:pt idx="809">
                  <c:v>44313</c:v>
                </c:pt>
                <c:pt idx="810">
                  <c:v>44314</c:v>
                </c:pt>
                <c:pt idx="811">
                  <c:v>44315</c:v>
                </c:pt>
                <c:pt idx="812">
                  <c:v>44316</c:v>
                </c:pt>
                <c:pt idx="813">
                  <c:v>44319</c:v>
                </c:pt>
                <c:pt idx="814">
                  <c:v>44320</c:v>
                </c:pt>
                <c:pt idx="815">
                  <c:v>44321</c:v>
                </c:pt>
                <c:pt idx="816">
                  <c:v>44322</c:v>
                </c:pt>
                <c:pt idx="817">
                  <c:v>44323</c:v>
                </c:pt>
                <c:pt idx="818">
                  <c:v>44326</c:v>
                </c:pt>
                <c:pt idx="819">
                  <c:v>44327</c:v>
                </c:pt>
                <c:pt idx="820">
                  <c:v>44328</c:v>
                </c:pt>
                <c:pt idx="821">
                  <c:v>44329</c:v>
                </c:pt>
                <c:pt idx="822">
                  <c:v>44330</c:v>
                </c:pt>
                <c:pt idx="823">
                  <c:v>44333</c:v>
                </c:pt>
                <c:pt idx="824">
                  <c:v>44334</c:v>
                </c:pt>
                <c:pt idx="825">
                  <c:v>44335</c:v>
                </c:pt>
                <c:pt idx="826">
                  <c:v>44336</c:v>
                </c:pt>
                <c:pt idx="827">
                  <c:v>44337</c:v>
                </c:pt>
                <c:pt idx="828">
                  <c:v>44340</c:v>
                </c:pt>
                <c:pt idx="829">
                  <c:v>44341</c:v>
                </c:pt>
                <c:pt idx="830">
                  <c:v>44342</c:v>
                </c:pt>
                <c:pt idx="831">
                  <c:v>44343</c:v>
                </c:pt>
                <c:pt idx="832">
                  <c:v>44344</c:v>
                </c:pt>
                <c:pt idx="833">
                  <c:v>44348</c:v>
                </c:pt>
                <c:pt idx="834">
                  <c:v>44349</c:v>
                </c:pt>
                <c:pt idx="835">
                  <c:v>44350</c:v>
                </c:pt>
                <c:pt idx="836">
                  <c:v>44351</c:v>
                </c:pt>
                <c:pt idx="837">
                  <c:v>44354</c:v>
                </c:pt>
                <c:pt idx="838">
                  <c:v>44355</c:v>
                </c:pt>
                <c:pt idx="839">
                  <c:v>44356</c:v>
                </c:pt>
                <c:pt idx="840">
                  <c:v>44357</c:v>
                </c:pt>
                <c:pt idx="841">
                  <c:v>44358</c:v>
                </c:pt>
                <c:pt idx="842">
                  <c:v>44361</c:v>
                </c:pt>
                <c:pt idx="843">
                  <c:v>44362</c:v>
                </c:pt>
                <c:pt idx="844">
                  <c:v>44363</c:v>
                </c:pt>
                <c:pt idx="845">
                  <c:v>44364</c:v>
                </c:pt>
                <c:pt idx="846">
                  <c:v>44365</c:v>
                </c:pt>
                <c:pt idx="847">
                  <c:v>44368</c:v>
                </c:pt>
                <c:pt idx="848">
                  <c:v>44369</c:v>
                </c:pt>
                <c:pt idx="849">
                  <c:v>44370</c:v>
                </c:pt>
                <c:pt idx="850">
                  <c:v>44371</c:v>
                </c:pt>
                <c:pt idx="851">
                  <c:v>44372</c:v>
                </c:pt>
                <c:pt idx="852">
                  <c:v>44375</c:v>
                </c:pt>
                <c:pt idx="853">
                  <c:v>44376</c:v>
                </c:pt>
                <c:pt idx="854">
                  <c:v>44377</c:v>
                </c:pt>
                <c:pt idx="855">
                  <c:v>44378</c:v>
                </c:pt>
                <c:pt idx="856">
                  <c:v>44379</c:v>
                </c:pt>
                <c:pt idx="857">
                  <c:v>44383</c:v>
                </c:pt>
                <c:pt idx="858">
                  <c:v>44384</c:v>
                </c:pt>
                <c:pt idx="859">
                  <c:v>44385</c:v>
                </c:pt>
                <c:pt idx="860">
                  <c:v>44386</c:v>
                </c:pt>
                <c:pt idx="861">
                  <c:v>44389</c:v>
                </c:pt>
                <c:pt idx="862">
                  <c:v>44390</c:v>
                </c:pt>
                <c:pt idx="863">
                  <c:v>44391</c:v>
                </c:pt>
                <c:pt idx="864">
                  <c:v>44392</c:v>
                </c:pt>
                <c:pt idx="865">
                  <c:v>44393</c:v>
                </c:pt>
                <c:pt idx="866">
                  <c:v>44396</c:v>
                </c:pt>
                <c:pt idx="867">
                  <c:v>44397</c:v>
                </c:pt>
                <c:pt idx="868">
                  <c:v>44398</c:v>
                </c:pt>
                <c:pt idx="869">
                  <c:v>44399</c:v>
                </c:pt>
                <c:pt idx="870">
                  <c:v>44400</c:v>
                </c:pt>
                <c:pt idx="871">
                  <c:v>44403</c:v>
                </c:pt>
                <c:pt idx="872">
                  <c:v>44404</c:v>
                </c:pt>
                <c:pt idx="873">
                  <c:v>44405</c:v>
                </c:pt>
                <c:pt idx="874">
                  <c:v>44406</c:v>
                </c:pt>
                <c:pt idx="875">
                  <c:v>44407</c:v>
                </c:pt>
                <c:pt idx="876">
                  <c:v>44410</c:v>
                </c:pt>
                <c:pt idx="877">
                  <c:v>44411</c:v>
                </c:pt>
                <c:pt idx="878">
                  <c:v>44412</c:v>
                </c:pt>
                <c:pt idx="879">
                  <c:v>44413</c:v>
                </c:pt>
                <c:pt idx="880">
                  <c:v>44414</c:v>
                </c:pt>
                <c:pt idx="881">
                  <c:v>44417</c:v>
                </c:pt>
                <c:pt idx="882">
                  <c:v>44418</c:v>
                </c:pt>
                <c:pt idx="883">
                  <c:v>44419</c:v>
                </c:pt>
                <c:pt idx="884">
                  <c:v>44420</c:v>
                </c:pt>
                <c:pt idx="885">
                  <c:v>44421</c:v>
                </c:pt>
                <c:pt idx="886">
                  <c:v>44424</c:v>
                </c:pt>
                <c:pt idx="887">
                  <c:v>44425</c:v>
                </c:pt>
                <c:pt idx="888">
                  <c:v>44426</c:v>
                </c:pt>
                <c:pt idx="889">
                  <c:v>44427</c:v>
                </c:pt>
                <c:pt idx="890">
                  <c:v>44428</c:v>
                </c:pt>
                <c:pt idx="891">
                  <c:v>44431</c:v>
                </c:pt>
                <c:pt idx="892">
                  <c:v>44432</c:v>
                </c:pt>
                <c:pt idx="893">
                  <c:v>44433</c:v>
                </c:pt>
                <c:pt idx="894">
                  <c:v>44434</c:v>
                </c:pt>
                <c:pt idx="895">
                  <c:v>44435</c:v>
                </c:pt>
                <c:pt idx="896">
                  <c:v>44438</c:v>
                </c:pt>
                <c:pt idx="897">
                  <c:v>44439</c:v>
                </c:pt>
                <c:pt idx="898">
                  <c:v>44440</c:v>
                </c:pt>
                <c:pt idx="899">
                  <c:v>44441</c:v>
                </c:pt>
                <c:pt idx="900">
                  <c:v>44442</c:v>
                </c:pt>
                <c:pt idx="901">
                  <c:v>44446</c:v>
                </c:pt>
                <c:pt idx="902">
                  <c:v>44447</c:v>
                </c:pt>
                <c:pt idx="903">
                  <c:v>44448</c:v>
                </c:pt>
                <c:pt idx="904">
                  <c:v>44449</c:v>
                </c:pt>
                <c:pt idx="905">
                  <c:v>44452</c:v>
                </c:pt>
                <c:pt idx="906">
                  <c:v>44453</c:v>
                </c:pt>
                <c:pt idx="907">
                  <c:v>44454</c:v>
                </c:pt>
                <c:pt idx="908">
                  <c:v>44455</c:v>
                </c:pt>
                <c:pt idx="909">
                  <c:v>44456</c:v>
                </c:pt>
                <c:pt idx="910">
                  <c:v>44459</c:v>
                </c:pt>
                <c:pt idx="911">
                  <c:v>44460</c:v>
                </c:pt>
                <c:pt idx="912">
                  <c:v>44461</c:v>
                </c:pt>
                <c:pt idx="913">
                  <c:v>44462</c:v>
                </c:pt>
                <c:pt idx="914">
                  <c:v>44463</c:v>
                </c:pt>
                <c:pt idx="915">
                  <c:v>44466</c:v>
                </c:pt>
                <c:pt idx="916">
                  <c:v>44467</c:v>
                </c:pt>
                <c:pt idx="917">
                  <c:v>44468</c:v>
                </c:pt>
                <c:pt idx="918">
                  <c:v>44469</c:v>
                </c:pt>
                <c:pt idx="919">
                  <c:v>44470</c:v>
                </c:pt>
                <c:pt idx="920">
                  <c:v>44473</c:v>
                </c:pt>
                <c:pt idx="921">
                  <c:v>44474</c:v>
                </c:pt>
                <c:pt idx="922">
                  <c:v>44475</c:v>
                </c:pt>
                <c:pt idx="923">
                  <c:v>44476</c:v>
                </c:pt>
                <c:pt idx="924">
                  <c:v>44477</c:v>
                </c:pt>
                <c:pt idx="925">
                  <c:v>44480</c:v>
                </c:pt>
                <c:pt idx="926">
                  <c:v>44481</c:v>
                </c:pt>
                <c:pt idx="927">
                  <c:v>44482</c:v>
                </c:pt>
                <c:pt idx="928">
                  <c:v>44483</c:v>
                </c:pt>
                <c:pt idx="929">
                  <c:v>44484</c:v>
                </c:pt>
                <c:pt idx="930">
                  <c:v>44487</c:v>
                </c:pt>
                <c:pt idx="931">
                  <c:v>44488</c:v>
                </c:pt>
                <c:pt idx="932">
                  <c:v>44489</c:v>
                </c:pt>
                <c:pt idx="933">
                  <c:v>44490</c:v>
                </c:pt>
                <c:pt idx="934">
                  <c:v>44491</c:v>
                </c:pt>
                <c:pt idx="935">
                  <c:v>44494</c:v>
                </c:pt>
                <c:pt idx="936">
                  <c:v>44495</c:v>
                </c:pt>
                <c:pt idx="937">
                  <c:v>44496</c:v>
                </c:pt>
                <c:pt idx="938">
                  <c:v>44497</c:v>
                </c:pt>
                <c:pt idx="939">
                  <c:v>44498</c:v>
                </c:pt>
                <c:pt idx="940">
                  <c:v>44501</c:v>
                </c:pt>
                <c:pt idx="941">
                  <c:v>44502</c:v>
                </c:pt>
                <c:pt idx="942">
                  <c:v>44503</c:v>
                </c:pt>
                <c:pt idx="943">
                  <c:v>44504</c:v>
                </c:pt>
                <c:pt idx="944">
                  <c:v>44505</c:v>
                </c:pt>
                <c:pt idx="945">
                  <c:v>44508</c:v>
                </c:pt>
                <c:pt idx="946">
                  <c:v>44509</c:v>
                </c:pt>
                <c:pt idx="947">
                  <c:v>44510</c:v>
                </c:pt>
                <c:pt idx="948">
                  <c:v>44511</c:v>
                </c:pt>
                <c:pt idx="949">
                  <c:v>44512</c:v>
                </c:pt>
                <c:pt idx="950">
                  <c:v>44515</c:v>
                </c:pt>
                <c:pt idx="951">
                  <c:v>44516</c:v>
                </c:pt>
                <c:pt idx="952">
                  <c:v>44517</c:v>
                </c:pt>
                <c:pt idx="953">
                  <c:v>44518</c:v>
                </c:pt>
                <c:pt idx="954">
                  <c:v>44519</c:v>
                </c:pt>
                <c:pt idx="955">
                  <c:v>44522</c:v>
                </c:pt>
                <c:pt idx="956">
                  <c:v>44523</c:v>
                </c:pt>
                <c:pt idx="957">
                  <c:v>44524</c:v>
                </c:pt>
                <c:pt idx="958">
                  <c:v>44526</c:v>
                </c:pt>
                <c:pt idx="959">
                  <c:v>44529</c:v>
                </c:pt>
                <c:pt idx="960">
                  <c:v>44530</c:v>
                </c:pt>
                <c:pt idx="961">
                  <c:v>44531</c:v>
                </c:pt>
                <c:pt idx="962">
                  <c:v>44532</c:v>
                </c:pt>
                <c:pt idx="963">
                  <c:v>44533</c:v>
                </c:pt>
                <c:pt idx="964">
                  <c:v>44536</c:v>
                </c:pt>
                <c:pt idx="965">
                  <c:v>44537</c:v>
                </c:pt>
                <c:pt idx="966">
                  <c:v>44538</c:v>
                </c:pt>
                <c:pt idx="967">
                  <c:v>44539</c:v>
                </c:pt>
                <c:pt idx="968">
                  <c:v>44540</c:v>
                </c:pt>
                <c:pt idx="969">
                  <c:v>44543</c:v>
                </c:pt>
                <c:pt idx="970">
                  <c:v>44544</c:v>
                </c:pt>
                <c:pt idx="971">
                  <c:v>44545</c:v>
                </c:pt>
                <c:pt idx="972">
                  <c:v>44546</c:v>
                </c:pt>
                <c:pt idx="973">
                  <c:v>44547</c:v>
                </c:pt>
                <c:pt idx="974">
                  <c:v>44550</c:v>
                </c:pt>
                <c:pt idx="975">
                  <c:v>44551</c:v>
                </c:pt>
                <c:pt idx="976">
                  <c:v>44552</c:v>
                </c:pt>
                <c:pt idx="977">
                  <c:v>44553</c:v>
                </c:pt>
                <c:pt idx="978">
                  <c:v>44557</c:v>
                </c:pt>
                <c:pt idx="979">
                  <c:v>44558</c:v>
                </c:pt>
                <c:pt idx="980">
                  <c:v>44559</c:v>
                </c:pt>
                <c:pt idx="981">
                  <c:v>44560</c:v>
                </c:pt>
                <c:pt idx="982">
                  <c:v>44561</c:v>
                </c:pt>
                <c:pt idx="983">
                  <c:v>44564</c:v>
                </c:pt>
                <c:pt idx="984">
                  <c:v>44565</c:v>
                </c:pt>
                <c:pt idx="985">
                  <c:v>44566</c:v>
                </c:pt>
                <c:pt idx="986">
                  <c:v>44567</c:v>
                </c:pt>
                <c:pt idx="987">
                  <c:v>44568</c:v>
                </c:pt>
                <c:pt idx="988">
                  <c:v>44571</c:v>
                </c:pt>
                <c:pt idx="989">
                  <c:v>44572</c:v>
                </c:pt>
                <c:pt idx="990">
                  <c:v>44573</c:v>
                </c:pt>
                <c:pt idx="991">
                  <c:v>44574</c:v>
                </c:pt>
                <c:pt idx="992">
                  <c:v>44575</c:v>
                </c:pt>
                <c:pt idx="993">
                  <c:v>44579</c:v>
                </c:pt>
                <c:pt idx="994">
                  <c:v>44580</c:v>
                </c:pt>
                <c:pt idx="995">
                  <c:v>44581</c:v>
                </c:pt>
                <c:pt idx="996">
                  <c:v>44582</c:v>
                </c:pt>
                <c:pt idx="997">
                  <c:v>44585</c:v>
                </c:pt>
                <c:pt idx="998">
                  <c:v>44586</c:v>
                </c:pt>
                <c:pt idx="999">
                  <c:v>44587</c:v>
                </c:pt>
                <c:pt idx="1000">
                  <c:v>44588</c:v>
                </c:pt>
                <c:pt idx="1001">
                  <c:v>44589</c:v>
                </c:pt>
                <c:pt idx="1002">
                  <c:v>44592</c:v>
                </c:pt>
                <c:pt idx="1003">
                  <c:v>44593</c:v>
                </c:pt>
                <c:pt idx="1004">
                  <c:v>44594</c:v>
                </c:pt>
                <c:pt idx="1005">
                  <c:v>44595</c:v>
                </c:pt>
                <c:pt idx="1006">
                  <c:v>44596</c:v>
                </c:pt>
                <c:pt idx="1007">
                  <c:v>44599</c:v>
                </c:pt>
                <c:pt idx="1008">
                  <c:v>44600</c:v>
                </c:pt>
                <c:pt idx="1009">
                  <c:v>44601</c:v>
                </c:pt>
                <c:pt idx="1010">
                  <c:v>44602</c:v>
                </c:pt>
                <c:pt idx="1011">
                  <c:v>44603</c:v>
                </c:pt>
                <c:pt idx="1012">
                  <c:v>44606</c:v>
                </c:pt>
                <c:pt idx="1013">
                  <c:v>44607</c:v>
                </c:pt>
                <c:pt idx="1014">
                  <c:v>44608</c:v>
                </c:pt>
                <c:pt idx="1015">
                  <c:v>44609</c:v>
                </c:pt>
                <c:pt idx="1016">
                  <c:v>44610</c:v>
                </c:pt>
                <c:pt idx="1017">
                  <c:v>44614</c:v>
                </c:pt>
                <c:pt idx="1018">
                  <c:v>44615</c:v>
                </c:pt>
                <c:pt idx="1019">
                  <c:v>44616</c:v>
                </c:pt>
                <c:pt idx="1020">
                  <c:v>44617</c:v>
                </c:pt>
                <c:pt idx="1021">
                  <c:v>44620</c:v>
                </c:pt>
                <c:pt idx="1022">
                  <c:v>44621</c:v>
                </c:pt>
                <c:pt idx="1023">
                  <c:v>44622</c:v>
                </c:pt>
                <c:pt idx="1024">
                  <c:v>44623</c:v>
                </c:pt>
                <c:pt idx="1025">
                  <c:v>44624</c:v>
                </c:pt>
                <c:pt idx="1026">
                  <c:v>44627</c:v>
                </c:pt>
                <c:pt idx="1027">
                  <c:v>44628</c:v>
                </c:pt>
                <c:pt idx="1028">
                  <c:v>44629</c:v>
                </c:pt>
                <c:pt idx="1029">
                  <c:v>44630</c:v>
                </c:pt>
                <c:pt idx="1030">
                  <c:v>44631</c:v>
                </c:pt>
                <c:pt idx="1031">
                  <c:v>44634</c:v>
                </c:pt>
                <c:pt idx="1032">
                  <c:v>44635</c:v>
                </c:pt>
                <c:pt idx="1033">
                  <c:v>44636</c:v>
                </c:pt>
                <c:pt idx="1034">
                  <c:v>44637</c:v>
                </c:pt>
                <c:pt idx="1035">
                  <c:v>44638</c:v>
                </c:pt>
                <c:pt idx="1036">
                  <c:v>44641</c:v>
                </c:pt>
                <c:pt idx="1037">
                  <c:v>44642</c:v>
                </c:pt>
                <c:pt idx="1038">
                  <c:v>44643</c:v>
                </c:pt>
                <c:pt idx="1039">
                  <c:v>44644</c:v>
                </c:pt>
                <c:pt idx="1040">
                  <c:v>44645</c:v>
                </c:pt>
                <c:pt idx="1041">
                  <c:v>44648</c:v>
                </c:pt>
                <c:pt idx="1042">
                  <c:v>44649</c:v>
                </c:pt>
                <c:pt idx="1043">
                  <c:v>44650</c:v>
                </c:pt>
                <c:pt idx="1044">
                  <c:v>44651</c:v>
                </c:pt>
                <c:pt idx="1045">
                  <c:v>44652</c:v>
                </c:pt>
                <c:pt idx="1046">
                  <c:v>44655</c:v>
                </c:pt>
                <c:pt idx="1047">
                  <c:v>44656</c:v>
                </c:pt>
                <c:pt idx="1048">
                  <c:v>44657</c:v>
                </c:pt>
                <c:pt idx="1049">
                  <c:v>44658</c:v>
                </c:pt>
                <c:pt idx="1050">
                  <c:v>44659</c:v>
                </c:pt>
                <c:pt idx="1051">
                  <c:v>44662</c:v>
                </c:pt>
                <c:pt idx="1052">
                  <c:v>44663</c:v>
                </c:pt>
                <c:pt idx="1053">
                  <c:v>44664</c:v>
                </c:pt>
                <c:pt idx="1054">
                  <c:v>44665</c:v>
                </c:pt>
                <c:pt idx="1055">
                  <c:v>44669</c:v>
                </c:pt>
                <c:pt idx="1056">
                  <c:v>44670</c:v>
                </c:pt>
                <c:pt idx="1057">
                  <c:v>44671</c:v>
                </c:pt>
                <c:pt idx="1058">
                  <c:v>44672</c:v>
                </c:pt>
                <c:pt idx="1059">
                  <c:v>44673</c:v>
                </c:pt>
                <c:pt idx="1060">
                  <c:v>44676</c:v>
                </c:pt>
                <c:pt idx="1061">
                  <c:v>44677</c:v>
                </c:pt>
                <c:pt idx="1062">
                  <c:v>44678</c:v>
                </c:pt>
                <c:pt idx="1063">
                  <c:v>44679</c:v>
                </c:pt>
                <c:pt idx="1064">
                  <c:v>44680</c:v>
                </c:pt>
                <c:pt idx="1065">
                  <c:v>44683</c:v>
                </c:pt>
                <c:pt idx="1066">
                  <c:v>44684</c:v>
                </c:pt>
                <c:pt idx="1067">
                  <c:v>44685</c:v>
                </c:pt>
                <c:pt idx="1068">
                  <c:v>44686</c:v>
                </c:pt>
                <c:pt idx="1069">
                  <c:v>44687</c:v>
                </c:pt>
                <c:pt idx="1070">
                  <c:v>44690</c:v>
                </c:pt>
                <c:pt idx="1071">
                  <c:v>44691</c:v>
                </c:pt>
                <c:pt idx="1072">
                  <c:v>44692</c:v>
                </c:pt>
                <c:pt idx="1073">
                  <c:v>44693</c:v>
                </c:pt>
                <c:pt idx="1074">
                  <c:v>44694</c:v>
                </c:pt>
                <c:pt idx="1075">
                  <c:v>44697</c:v>
                </c:pt>
                <c:pt idx="1076">
                  <c:v>44698</c:v>
                </c:pt>
                <c:pt idx="1077">
                  <c:v>44699</c:v>
                </c:pt>
                <c:pt idx="1078">
                  <c:v>44700</c:v>
                </c:pt>
                <c:pt idx="1079">
                  <c:v>44701</c:v>
                </c:pt>
                <c:pt idx="1080">
                  <c:v>44704</c:v>
                </c:pt>
                <c:pt idx="1081">
                  <c:v>44705</c:v>
                </c:pt>
                <c:pt idx="1082">
                  <c:v>44706</c:v>
                </c:pt>
                <c:pt idx="1083">
                  <c:v>44707</c:v>
                </c:pt>
                <c:pt idx="1084">
                  <c:v>44708</c:v>
                </c:pt>
                <c:pt idx="1085">
                  <c:v>44712</c:v>
                </c:pt>
                <c:pt idx="1086">
                  <c:v>44713</c:v>
                </c:pt>
                <c:pt idx="1087">
                  <c:v>44714</c:v>
                </c:pt>
                <c:pt idx="1088">
                  <c:v>44715</c:v>
                </c:pt>
                <c:pt idx="1089">
                  <c:v>44718</c:v>
                </c:pt>
                <c:pt idx="1090">
                  <c:v>44719</c:v>
                </c:pt>
                <c:pt idx="1091">
                  <c:v>44720</c:v>
                </c:pt>
                <c:pt idx="1092">
                  <c:v>44721</c:v>
                </c:pt>
                <c:pt idx="1093">
                  <c:v>44722</c:v>
                </c:pt>
                <c:pt idx="1094">
                  <c:v>44725</c:v>
                </c:pt>
                <c:pt idx="1095">
                  <c:v>44726</c:v>
                </c:pt>
                <c:pt idx="1096">
                  <c:v>44727</c:v>
                </c:pt>
                <c:pt idx="1097">
                  <c:v>44728</c:v>
                </c:pt>
                <c:pt idx="1098">
                  <c:v>44729</c:v>
                </c:pt>
                <c:pt idx="1099">
                  <c:v>44733</c:v>
                </c:pt>
                <c:pt idx="1100">
                  <c:v>44734</c:v>
                </c:pt>
                <c:pt idx="1101">
                  <c:v>44735</c:v>
                </c:pt>
                <c:pt idx="1102">
                  <c:v>44736</c:v>
                </c:pt>
                <c:pt idx="1103">
                  <c:v>44739</c:v>
                </c:pt>
                <c:pt idx="1104">
                  <c:v>44740</c:v>
                </c:pt>
                <c:pt idx="1105">
                  <c:v>44741</c:v>
                </c:pt>
                <c:pt idx="1106">
                  <c:v>44742</c:v>
                </c:pt>
                <c:pt idx="1107">
                  <c:v>44743</c:v>
                </c:pt>
                <c:pt idx="1108">
                  <c:v>44747</c:v>
                </c:pt>
                <c:pt idx="1109">
                  <c:v>44748</c:v>
                </c:pt>
                <c:pt idx="1110">
                  <c:v>44749</c:v>
                </c:pt>
                <c:pt idx="1111">
                  <c:v>44750</c:v>
                </c:pt>
                <c:pt idx="1112">
                  <c:v>44753</c:v>
                </c:pt>
                <c:pt idx="1113">
                  <c:v>44754</c:v>
                </c:pt>
                <c:pt idx="1114">
                  <c:v>44755</c:v>
                </c:pt>
                <c:pt idx="1115">
                  <c:v>44756</c:v>
                </c:pt>
                <c:pt idx="1116">
                  <c:v>44757</c:v>
                </c:pt>
                <c:pt idx="1117">
                  <c:v>44760</c:v>
                </c:pt>
                <c:pt idx="1118">
                  <c:v>44761</c:v>
                </c:pt>
                <c:pt idx="1119">
                  <c:v>44762</c:v>
                </c:pt>
                <c:pt idx="1120">
                  <c:v>44763</c:v>
                </c:pt>
                <c:pt idx="1121">
                  <c:v>44764</c:v>
                </c:pt>
                <c:pt idx="1122">
                  <c:v>44767</c:v>
                </c:pt>
                <c:pt idx="1123">
                  <c:v>44768</c:v>
                </c:pt>
                <c:pt idx="1124">
                  <c:v>44769</c:v>
                </c:pt>
                <c:pt idx="1125">
                  <c:v>44770</c:v>
                </c:pt>
                <c:pt idx="1126">
                  <c:v>44771</c:v>
                </c:pt>
                <c:pt idx="1127">
                  <c:v>44774</c:v>
                </c:pt>
                <c:pt idx="1128">
                  <c:v>44775</c:v>
                </c:pt>
                <c:pt idx="1129">
                  <c:v>44776</c:v>
                </c:pt>
                <c:pt idx="1130">
                  <c:v>44777</c:v>
                </c:pt>
                <c:pt idx="1131">
                  <c:v>44778</c:v>
                </c:pt>
                <c:pt idx="1132">
                  <c:v>44781</c:v>
                </c:pt>
                <c:pt idx="1133">
                  <c:v>44782</c:v>
                </c:pt>
                <c:pt idx="1134">
                  <c:v>44783</c:v>
                </c:pt>
                <c:pt idx="1135">
                  <c:v>44784</c:v>
                </c:pt>
                <c:pt idx="1136">
                  <c:v>44785</c:v>
                </c:pt>
                <c:pt idx="1137">
                  <c:v>44788</c:v>
                </c:pt>
                <c:pt idx="1138">
                  <c:v>44789</c:v>
                </c:pt>
                <c:pt idx="1139">
                  <c:v>44790</c:v>
                </c:pt>
                <c:pt idx="1140">
                  <c:v>44791</c:v>
                </c:pt>
                <c:pt idx="1141">
                  <c:v>44792</c:v>
                </c:pt>
                <c:pt idx="1142">
                  <c:v>44795</c:v>
                </c:pt>
                <c:pt idx="1143">
                  <c:v>44796</c:v>
                </c:pt>
                <c:pt idx="1144">
                  <c:v>44797</c:v>
                </c:pt>
                <c:pt idx="1145">
                  <c:v>44798</c:v>
                </c:pt>
                <c:pt idx="1146">
                  <c:v>44799</c:v>
                </c:pt>
                <c:pt idx="1147">
                  <c:v>44802</c:v>
                </c:pt>
                <c:pt idx="1148">
                  <c:v>44803</c:v>
                </c:pt>
                <c:pt idx="1149">
                  <c:v>44804</c:v>
                </c:pt>
                <c:pt idx="1150">
                  <c:v>44805</c:v>
                </c:pt>
                <c:pt idx="1151">
                  <c:v>44806</c:v>
                </c:pt>
                <c:pt idx="1152">
                  <c:v>44810</c:v>
                </c:pt>
                <c:pt idx="1153">
                  <c:v>44811</c:v>
                </c:pt>
                <c:pt idx="1154">
                  <c:v>44812</c:v>
                </c:pt>
                <c:pt idx="1155">
                  <c:v>44813</c:v>
                </c:pt>
                <c:pt idx="1156">
                  <c:v>44816</c:v>
                </c:pt>
                <c:pt idx="1157">
                  <c:v>44817</c:v>
                </c:pt>
                <c:pt idx="1158">
                  <c:v>44818</c:v>
                </c:pt>
                <c:pt idx="1159">
                  <c:v>44819</c:v>
                </c:pt>
                <c:pt idx="1160">
                  <c:v>44820</c:v>
                </c:pt>
                <c:pt idx="1161">
                  <c:v>44823</c:v>
                </c:pt>
                <c:pt idx="1162">
                  <c:v>44824</c:v>
                </c:pt>
                <c:pt idx="1163">
                  <c:v>44825</c:v>
                </c:pt>
                <c:pt idx="1164">
                  <c:v>44826</c:v>
                </c:pt>
                <c:pt idx="1165">
                  <c:v>44827</c:v>
                </c:pt>
                <c:pt idx="1166">
                  <c:v>44830</c:v>
                </c:pt>
                <c:pt idx="1167">
                  <c:v>44831</c:v>
                </c:pt>
                <c:pt idx="1168">
                  <c:v>44832</c:v>
                </c:pt>
                <c:pt idx="1169">
                  <c:v>44833</c:v>
                </c:pt>
                <c:pt idx="1170">
                  <c:v>44834</c:v>
                </c:pt>
                <c:pt idx="1171">
                  <c:v>44837</c:v>
                </c:pt>
                <c:pt idx="1172">
                  <c:v>44838</c:v>
                </c:pt>
                <c:pt idx="1173">
                  <c:v>44839</c:v>
                </c:pt>
                <c:pt idx="1174">
                  <c:v>44840</c:v>
                </c:pt>
                <c:pt idx="1175">
                  <c:v>44841</c:v>
                </c:pt>
                <c:pt idx="1176">
                  <c:v>44844</c:v>
                </c:pt>
                <c:pt idx="1177">
                  <c:v>44845</c:v>
                </c:pt>
                <c:pt idx="1178">
                  <c:v>44846</c:v>
                </c:pt>
                <c:pt idx="1179">
                  <c:v>44847</c:v>
                </c:pt>
                <c:pt idx="1180">
                  <c:v>44848</c:v>
                </c:pt>
                <c:pt idx="1181">
                  <c:v>44851</c:v>
                </c:pt>
                <c:pt idx="1182">
                  <c:v>44852</c:v>
                </c:pt>
                <c:pt idx="1183">
                  <c:v>44853</c:v>
                </c:pt>
                <c:pt idx="1184">
                  <c:v>44854</c:v>
                </c:pt>
                <c:pt idx="1185">
                  <c:v>44855</c:v>
                </c:pt>
                <c:pt idx="1186">
                  <c:v>44858</c:v>
                </c:pt>
                <c:pt idx="1187">
                  <c:v>44859</c:v>
                </c:pt>
                <c:pt idx="1188">
                  <c:v>44860</c:v>
                </c:pt>
                <c:pt idx="1189">
                  <c:v>44861</c:v>
                </c:pt>
                <c:pt idx="1190">
                  <c:v>44862</c:v>
                </c:pt>
                <c:pt idx="1191">
                  <c:v>44865</c:v>
                </c:pt>
                <c:pt idx="1192">
                  <c:v>44866</c:v>
                </c:pt>
                <c:pt idx="1193">
                  <c:v>44867</c:v>
                </c:pt>
                <c:pt idx="1194">
                  <c:v>44868</c:v>
                </c:pt>
                <c:pt idx="1195">
                  <c:v>44869</c:v>
                </c:pt>
                <c:pt idx="1196">
                  <c:v>44872</c:v>
                </c:pt>
                <c:pt idx="1197">
                  <c:v>44873</c:v>
                </c:pt>
                <c:pt idx="1198">
                  <c:v>44874</c:v>
                </c:pt>
                <c:pt idx="1199">
                  <c:v>44875</c:v>
                </c:pt>
                <c:pt idx="1200">
                  <c:v>44876</c:v>
                </c:pt>
                <c:pt idx="1201">
                  <c:v>44879</c:v>
                </c:pt>
                <c:pt idx="1202">
                  <c:v>44880</c:v>
                </c:pt>
                <c:pt idx="1203">
                  <c:v>44881</c:v>
                </c:pt>
                <c:pt idx="1204">
                  <c:v>44882</c:v>
                </c:pt>
                <c:pt idx="1205">
                  <c:v>44883</c:v>
                </c:pt>
                <c:pt idx="1206">
                  <c:v>44886</c:v>
                </c:pt>
                <c:pt idx="1207">
                  <c:v>44887</c:v>
                </c:pt>
                <c:pt idx="1208">
                  <c:v>44888</c:v>
                </c:pt>
                <c:pt idx="1209">
                  <c:v>44890</c:v>
                </c:pt>
                <c:pt idx="1210">
                  <c:v>44893</c:v>
                </c:pt>
                <c:pt idx="1211">
                  <c:v>44894</c:v>
                </c:pt>
                <c:pt idx="1212">
                  <c:v>44895</c:v>
                </c:pt>
                <c:pt idx="1213">
                  <c:v>44896</c:v>
                </c:pt>
                <c:pt idx="1214">
                  <c:v>44897</c:v>
                </c:pt>
                <c:pt idx="1215">
                  <c:v>44900</c:v>
                </c:pt>
                <c:pt idx="1216">
                  <c:v>44901</c:v>
                </c:pt>
                <c:pt idx="1217">
                  <c:v>44902</c:v>
                </c:pt>
                <c:pt idx="1218">
                  <c:v>44903</c:v>
                </c:pt>
                <c:pt idx="1219">
                  <c:v>44904</c:v>
                </c:pt>
                <c:pt idx="1220">
                  <c:v>44907</c:v>
                </c:pt>
                <c:pt idx="1221">
                  <c:v>44908</c:v>
                </c:pt>
                <c:pt idx="1222">
                  <c:v>44909</c:v>
                </c:pt>
                <c:pt idx="1223">
                  <c:v>44910</c:v>
                </c:pt>
                <c:pt idx="1224">
                  <c:v>44911</c:v>
                </c:pt>
                <c:pt idx="1225">
                  <c:v>44914</c:v>
                </c:pt>
                <c:pt idx="1226">
                  <c:v>44915</c:v>
                </c:pt>
                <c:pt idx="1227">
                  <c:v>44916</c:v>
                </c:pt>
                <c:pt idx="1228">
                  <c:v>44917</c:v>
                </c:pt>
                <c:pt idx="1229">
                  <c:v>44918</c:v>
                </c:pt>
                <c:pt idx="1230">
                  <c:v>44922</c:v>
                </c:pt>
                <c:pt idx="1231">
                  <c:v>44923</c:v>
                </c:pt>
                <c:pt idx="1232">
                  <c:v>44924</c:v>
                </c:pt>
                <c:pt idx="1233">
                  <c:v>44925</c:v>
                </c:pt>
                <c:pt idx="1234">
                  <c:v>44929</c:v>
                </c:pt>
                <c:pt idx="1235">
                  <c:v>44930</c:v>
                </c:pt>
                <c:pt idx="1236">
                  <c:v>44931</c:v>
                </c:pt>
                <c:pt idx="1237">
                  <c:v>44932</c:v>
                </c:pt>
                <c:pt idx="1238">
                  <c:v>44935</c:v>
                </c:pt>
                <c:pt idx="1239">
                  <c:v>44936</c:v>
                </c:pt>
                <c:pt idx="1240">
                  <c:v>44937</c:v>
                </c:pt>
                <c:pt idx="1241">
                  <c:v>44938</c:v>
                </c:pt>
                <c:pt idx="1242">
                  <c:v>44939</c:v>
                </c:pt>
                <c:pt idx="1243">
                  <c:v>44943</c:v>
                </c:pt>
                <c:pt idx="1244">
                  <c:v>44944</c:v>
                </c:pt>
                <c:pt idx="1245">
                  <c:v>44945</c:v>
                </c:pt>
                <c:pt idx="1246">
                  <c:v>44946</c:v>
                </c:pt>
                <c:pt idx="1247">
                  <c:v>44949</c:v>
                </c:pt>
                <c:pt idx="1248">
                  <c:v>44950</c:v>
                </c:pt>
                <c:pt idx="1249">
                  <c:v>44951</c:v>
                </c:pt>
                <c:pt idx="1250">
                  <c:v>44952</c:v>
                </c:pt>
                <c:pt idx="1251">
                  <c:v>44953</c:v>
                </c:pt>
                <c:pt idx="1252">
                  <c:v>44956</c:v>
                </c:pt>
                <c:pt idx="1253">
                  <c:v>44957</c:v>
                </c:pt>
                <c:pt idx="1254">
                  <c:v>44958</c:v>
                </c:pt>
                <c:pt idx="1255">
                  <c:v>44959</c:v>
                </c:pt>
                <c:pt idx="1256">
                  <c:v>44960</c:v>
                </c:pt>
                <c:pt idx="1257">
                  <c:v>44963</c:v>
                </c:pt>
                <c:pt idx="1258">
                  <c:v>44964</c:v>
                </c:pt>
                <c:pt idx="1259">
                  <c:v>44965</c:v>
                </c:pt>
                <c:pt idx="1260">
                  <c:v>44966</c:v>
                </c:pt>
                <c:pt idx="1261">
                  <c:v>44967</c:v>
                </c:pt>
                <c:pt idx="1262">
                  <c:v>44970</c:v>
                </c:pt>
                <c:pt idx="1263">
                  <c:v>44971</c:v>
                </c:pt>
                <c:pt idx="1264">
                  <c:v>44972</c:v>
                </c:pt>
                <c:pt idx="1265">
                  <c:v>44973</c:v>
                </c:pt>
                <c:pt idx="1266">
                  <c:v>44974</c:v>
                </c:pt>
                <c:pt idx="1267">
                  <c:v>44978</c:v>
                </c:pt>
                <c:pt idx="1268">
                  <c:v>44979</c:v>
                </c:pt>
                <c:pt idx="1269">
                  <c:v>44980</c:v>
                </c:pt>
                <c:pt idx="1270">
                  <c:v>44981</c:v>
                </c:pt>
              </c:numCache>
            </c:numRef>
          </c:cat>
          <c:val>
            <c:numRef>
              <c:f>Sheet1!$B$2:$B$1272</c:f>
              <c:numCache>
                <c:formatCode>General</c:formatCode>
                <c:ptCount val="1271"/>
                <c:pt idx="0">
                  <c:v>86.71</c:v>
                </c:pt>
                <c:pt idx="1">
                  <c:v>82.77</c:v>
                </c:pt>
                <c:pt idx="2">
                  <c:v>85</c:v>
                </c:pt>
                <c:pt idx="3">
                  <c:v>86.71</c:v>
                </c:pt>
                <c:pt idx="4">
                  <c:v>85.68</c:v>
                </c:pt>
                <c:pt idx="5">
                  <c:v>88.79</c:v>
                </c:pt>
                <c:pt idx="6">
                  <c:v>92.68</c:v>
                </c:pt>
                <c:pt idx="7">
                  <c:v>92.94</c:v>
                </c:pt>
                <c:pt idx="8">
                  <c:v>93.16</c:v>
                </c:pt>
                <c:pt idx="9">
                  <c:v>92.78</c:v>
                </c:pt>
                <c:pt idx="10">
                  <c:v>92.42</c:v>
                </c:pt>
                <c:pt idx="11">
                  <c:v>95.95</c:v>
                </c:pt>
                <c:pt idx="12">
                  <c:v>92.02</c:v>
                </c:pt>
                <c:pt idx="13">
                  <c:v>90.1</c:v>
                </c:pt>
                <c:pt idx="14">
                  <c:v>91.39</c:v>
                </c:pt>
                <c:pt idx="15">
                  <c:v>87.35</c:v>
                </c:pt>
                <c:pt idx="16">
                  <c:v>85.92</c:v>
                </c:pt>
                <c:pt idx="17">
                  <c:v>86.05</c:v>
                </c:pt>
                <c:pt idx="18">
                  <c:v>87.45</c:v>
                </c:pt>
                <c:pt idx="19">
                  <c:v>91.05</c:v>
                </c:pt>
                <c:pt idx="20">
                  <c:v>93.03</c:v>
                </c:pt>
                <c:pt idx="21">
                  <c:v>93.5</c:v>
                </c:pt>
                <c:pt idx="22">
                  <c:v>94.81</c:v>
                </c:pt>
                <c:pt idx="23">
                  <c:v>91.35</c:v>
                </c:pt>
                <c:pt idx="24">
                  <c:v>91.81</c:v>
                </c:pt>
                <c:pt idx="25">
                  <c:v>93.78</c:v>
                </c:pt>
                <c:pt idx="26">
                  <c:v>90.5</c:v>
                </c:pt>
                <c:pt idx="27">
                  <c:v>92.66</c:v>
                </c:pt>
                <c:pt idx="28">
                  <c:v>97.04</c:v>
                </c:pt>
                <c:pt idx="29">
                  <c:v>95.82</c:v>
                </c:pt>
                <c:pt idx="30">
                  <c:v>91.12</c:v>
                </c:pt>
                <c:pt idx="31">
                  <c:v>89.92</c:v>
                </c:pt>
                <c:pt idx="32">
                  <c:v>91.78</c:v>
                </c:pt>
                <c:pt idx="33">
                  <c:v>87.73</c:v>
                </c:pt>
                <c:pt idx="34">
                  <c:v>86.25</c:v>
                </c:pt>
                <c:pt idx="35">
                  <c:v>87.65</c:v>
                </c:pt>
                <c:pt idx="36">
                  <c:v>86.03</c:v>
                </c:pt>
                <c:pt idx="37">
                  <c:v>86.48</c:v>
                </c:pt>
                <c:pt idx="38">
                  <c:v>87.69</c:v>
                </c:pt>
                <c:pt idx="39">
                  <c:v>88.97</c:v>
                </c:pt>
                <c:pt idx="40">
                  <c:v>88.72</c:v>
                </c:pt>
                <c:pt idx="41">
                  <c:v>91.6</c:v>
                </c:pt>
                <c:pt idx="42">
                  <c:v>95.39</c:v>
                </c:pt>
                <c:pt idx="43">
                  <c:v>95.47</c:v>
                </c:pt>
                <c:pt idx="44">
                  <c:v>94.12</c:v>
                </c:pt>
                <c:pt idx="45">
                  <c:v>92.29</c:v>
                </c:pt>
                <c:pt idx="46">
                  <c:v>91.43</c:v>
                </c:pt>
                <c:pt idx="47">
                  <c:v>92.4</c:v>
                </c:pt>
                <c:pt idx="48">
                  <c:v>93.65</c:v>
                </c:pt>
                <c:pt idx="49">
                  <c:v>91.62</c:v>
                </c:pt>
                <c:pt idx="50">
                  <c:v>91.11</c:v>
                </c:pt>
                <c:pt idx="51">
                  <c:v>86.82</c:v>
                </c:pt>
                <c:pt idx="52">
                  <c:v>90.27</c:v>
                </c:pt>
                <c:pt idx="53">
                  <c:v>88.47</c:v>
                </c:pt>
                <c:pt idx="54">
                  <c:v>90.29</c:v>
                </c:pt>
                <c:pt idx="55">
                  <c:v>90.09</c:v>
                </c:pt>
                <c:pt idx="56">
                  <c:v>89.84</c:v>
                </c:pt>
                <c:pt idx="57">
                  <c:v>91.36</c:v>
                </c:pt>
                <c:pt idx="58">
                  <c:v>91.51</c:v>
                </c:pt>
                <c:pt idx="59">
                  <c:v>91.57</c:v>
                </c:pt>
                <c:pt idx="60">
                  <c:v>90.78</c:v>
                </c:pt>
                <c:pt idx="61">
                  <c:v>91.67</c:v>
                </c:pt>
                <c:pt idx="62">
                  <c:v>92.25</c:v>
                </c:pt>
                <c:pt idx="63">
                  <c:v>91.99</c:v>
                </c:pt>
                <c:pt idx="64">
                  <c:v>94.4</c:v>
                </c:pt>
                <c:pt idx="65">
                  <c:v>93.25</c:v>
                </c:pt>
                <c:pt idx="66">
                  <c:v>93.52</c:v>
                </c:pt>
                <c:pt idx="67">
                  <c:v>93.21</c:v>
                </c:pt>
                <c:pt idx="68">
                  <c:v>93.2</c:v>
                </c:pt>
                <c:pt idx="69">
                  <c:v>93.66</c:v>
                </c:pt>
                <c:pt idx="70">
                  <c:v>94.04</c:v>
                </c:pt>
                <c:pt idx="71">
                  <c:v>95.91</c:v>
                </c:pt>
                <c:pt idx="72">
                  <c:v>96.49</c:v>
                </c:pt>
                <c:pt idx="73">
                  <c:v>101.33</c:v>
                </c:pt>
                <c:pt idx="74">
                  <c:v>104.3</c:v>
                </c:pt>
                <c:pt idx="75">
                  <c:v>100.68</c:v>
                </c:pt>
                <c:pt idx="76">
                  <c:v>98.27</c:v>
                </c:pt>
                <c:pt idx="77">
                  <c:v>97.63</c:v>
                </c:pt>
                <c:pt idx="78">
                  <c:v>99.47</c:v>
                </c:pt>
                <c:pt idx="79">
                  <c:v>101.4</c:v>
                </c:pt>
                <c:pt idx="80">
                  <c:v>101.05</c:v>
                </c:pt>
                <c:pt idx="81">
                  <c:v>102.53</c:v>
                </c:pt>
                <c:pt idx="82">
                  <c:v>104.41</c:v>
                </c:pt>
                <c:pt idx="83">
                  <c:v>104.33</c:v>
                </c:pt>
                <c:pt idx="84">
                  <c:v>105</c:v>
                </c:pt>
                <c:pt idx="85">
                  <c:v>105.4</c:v>
                </c:pt>
                <c:pt idx="86">
                  <c:v>106.27</c:v>
                </c:pt>
                <c:pt idx="87">
                  <c:v>102.82</c:v>
                </c:pt>
                <c:pt idx="88">
                  <c:v>103.99</c:v>
                </c:pt>
                <c:pt idx="89">
                  <c:v>103.81</c:v>
                </c:pt>
                <c:pt idx="90">
                  <c:v>104.97</c:v>
                </c:pt>
                <c:pt idx="91">
                  <c:v>105.69</c:v>
                </c:pt>
                <c:pt idx="92">
                  <c:v>103.88</c:v>
                </c:pt>
                <c:pt idx="93">
                  <c:v>102.53</c:v>
                </c:pt>
                <c:pt idx="94">
                  <c:v>100.92</c:v>
                </c:pt>
                <c:pt idx="95">
                  <c:v>95.45</c:v>
                </c:pt>
                <c:pt idx="96">
                  <c:v>95.13</c:v>
                </c:pt>
                <c:pt idx="97">
                  <c:v>92.65</c:v>
                </c:pt>
                <c:pt idx="98">
                  <c:v>93.88</c:v>
                </c:pt>
                <c:pt idx="99">
                  <c:v>94.66</c:v>
                </c:pt>
                <c:pt idx="100">
                  <c:v>94.42</c:v>
                </c:pt>
                <c:pt idx="101">
                  <c:v>94.58</c:v>
                </c:pt>
                <c:pt idx="102">
                  <c:v>91.71</c:v>
                </c:pt>
                <c:pt idx="103">
                  <c:v>94.46</c:v>
                </c:pt>
                <c:pt idx="104">
                  <c:v>96.32</c:v>
                </c:pt>
                <c:pt idx="105">
                  <c:v>95.23</c:v>
                </c:pt>
                <c:pt idx="106">
                  <c:v>95.38</c:v>
                </c:pt>
                <c:pt idx="107">
                  <c:v>98.13</c:v>
                </c:pt>
                <c:pt idx="108">
                  <c:v>97.14</c:v>
                </c:pt>
                <c:pt idx="109">
                  <c:v>95.38</c:v>
                </c:pt>
                <c:pt idx="110">
                  <c:v>96.09</c:v>
                </c:pt>
                <c:pt idx="111">
                  <c:v>97.09</c:v>
                </c:pt>
                <c:pt idx="112">
                  <c:v>93.96</c:v>
                </c:pt>
                <c:pt idx="113">
                  <c:v>93.3</c:v>
                </c:pt>
                <c:pt idx="114">
                  <c:v>91.99</c:v>
                </c:pt>
                <c:pt idx="115">
                  <c:v>90.66</c:v>
                </c:pt>
                <c:pt idx="116">
                  <c:v>91.1</c:v>
                </c:pt>
                <c:pt idx="117">
                  <c:v>89.53</c:v>
                </c:pt>
                <c:pt idx="118">
                  <c:v>89.67</c:v>
                </c:pt>
                <c:pt idx="119">
                  <c:v>87.95</c:v>
                </c:pt>
                <c:pt idx="120">
                  <c:v>86.04</c:v>
                </c:pt>
                <c:pt idx="121">
                  <c:v>86.63</c:v>
                </c:pt>
                <c:pt idx="122">
                  <c:v>84.28</c:v>
                </c:pt>
                <c:pt idx="123">
                  <c:v>85.24</c:v>
                </c:pt>
                <c:pt idx="124">
                  <c:v>86.8</c:v>
                </c:pt>
                <c:pt idx="125">
                  <c:v>87.16</c:v>
                </c:pt>
                <c:pt idx="126">
                  <c:v>86.1</c:v>
                </c:pt>
                <c:pt idx="127">
                  <c:v>86.8</c:v>
                </c:pt>
                <c:pt idx="128">
                  <c:v>86.99</c:v>
                </c:pt>
                <c:pt idx="129">
                  <c:v>85.25</c:v>
                </c:pt>
                <c:pt idx="130">
                  <c:v>85.09</c:v>
                </c:pt>
                <c:pt idx="131">
                  <c:v>82.14</c:v>
                </c:pt>
                <c:pt idx="132">
                  <c:v>85</c:v>
                </c:pt>
                <c:pt idx="133">
                  <c:v>83.37</c:v>
                </c:pt>
                <c:pt idx="134">
                  <c:v>86.06</c:v>
                </c:pt>
                <c:pt idx="135">
                  <c:v>79.05</c:v>
                </c:pt>
                <c:pt idx="136">
                  <c:v>80.260000000000005</c:v>
                </c:pt>
                <c:pt idx="137">
                  <c:v>75.930000000000007</c:v>
                </c:pt>
                <c:pt idx="138">
                  <c:v>75.22</c:v>
                </c:pt>
                <c:pt idx="139">
                  <c:v>76.84</c:v>
                </c:pt>
                <c:pt idx="140">
                  <c:v>76.989999999999995</c:v>
                </c:pt>
                <c:pt idx="141">
                  <c:v>80.28</c:v>
                </c:pt>
                <c:pt idx="142">
                  <c:v>79.33</c:v>
                </c:pt>
                <c:pt idx="143">
                  <c:v>78.599999999999994</c:v>
                </c:pt>
                <c:pt idx="144">
                  <c:v>75.53</c:v>
                </c:pt>
                <c:pt idx="145">
                  <c:v>72.2</c:v>
                </c:pt>
                <c:pt idx="146">
                  <c:v>70.739999999999995</c:v>
                </c:pt>
                <c:pt idx="147">
                  <c:v>72.34</c:v>
                </c:pt>
                <c:pt idx="148">
                  <c:v>70.05</c:v>
                </c:pt>
                <c:pt idx="149">
                  <c:v>71.77</c:v>
                </c:pt>
                <c:pt idx="150">
                  <c:v>69.790000000000006</c:v>
                </c:pt>
                <c:pt idx="151">
                  <c:v>69.02</c:v>
                </c:pt>
                <c:pt idx="152">
                  <c:v>69.510000000000005</c:v>
                </c:pt>
                <c:pt idx="153">
                  <c:v>68.760000000000005</c:v>
                </c:pt>
                <c:pt idx="154">
                  <c:v>67.58</c:v>
                </c:pt>
                <c:pt idx="155">
                  <c:v>71.69</c:v>
                </c:pt>
                <c:pt idx="156">
                  <c:v>73.11</c:v>
                </c:pt>
                <c:pt idx="157">
                  <c:v>75.69</c:v>
                </c:pt>
                <c:pt idx="158">
                  <c:v>72.98</c:v>
                </c:pt>
                <c:pt idx="159">
                  <c:v>73.62</c:v>
                </c:pt>
                <c:pt idx="160">
                  <c:v>73.56</c:v>
                </c:pt>
                <c:pt idx="161">
                  <c:v>73.260000000000005</c:v>
                </c:pt>
                <c:pt idx="162">
                  <c:v>74.010000000000005</c:v>
                </c:pt>
                <c:pt idx="163">
                  <c:v>71.040000000000006</c:v>
                </c:pt>
                <c:pt idx="164">
                  <c:v>65.459999999999994</c:v>
                </c:pt>
                <c:pt idx="165">
                  <c:v>63.75</c:v>
                </c:pt>
                <c:pt idx="166">
                  <c:v>62.15</c:v>
                </c:pt>
                <c:pt idx="167">
                  <c:v>61.46</c:v>
                </c:pt>
                <c:pt idx="168">
                  <c:v>60.75</c:v>
                </c:pt>
                <c:pt idx="169">
                  <c:v>63.04</c:v>
                </c:pt>
                <c:pt idx="170">
                  <c:v>59.04</c:v>
                </c:pt>
                <c:pt idx="171">
                  <c:v>58.57</c:v>
                </c:pt>
                <c:pt idx="172">
                  <c:v>61.54</c:v>
                </c:pt>
                <c:pt idx="173">
                  <c:v>61.6</c:v>
                </c:pt>
                <c:pt idx="174">
                  <c:v>64.42</c:v>
                </c:pt>
                <c:pt idx="175">
                  <c:v>63.21</c:v>
                </c:pt>
                <c:pt idx="176">
                  <c:v>61.46</c:v>
                </c:pt>
                <c:pt idx="177">
                  <c:v>61.07</c:v>
                </c:pt>
                <c:pt idx="178">
                  <c:v>62.84</c:v>
                </c:pt>
                <c:pt idx="179">
                  <c:v>52.75</c:v>
                </c:pt>
                <c:pt idx="180">
                  <c:v>51.26</c:v>
                </c:pt>
                <c:pt idx="181">
                  <c:v>54.22</c:v>
                </c:pt>
                <c:pt idx="182">
                  <c:v>56.86</c:v>
                </c:pt>
                <c:pt idx="183">
                  <c:v>55.75</c:v>
                </c:pt>
                <c:pt idx="184">
                  <c:v>56.9</c:v>
                </c:pt>
                <c:pt idx="185">
                  <c:v>58.51</c:v>
                </c:pt>
                <c:pt idx="186">
                  <c:v>62.48</c:v>
                </c:pt>
                <c:pt idx="187">
                  <c:v>62.03</c:v>
                </c:pt>
                <c:pt idx="188">
                  <c:v>60.55</c:v>
                </c:pt>
                <c:pt idx="189">
                  <c:v>60.63</c:v>
                </c:pt>
                <c:pt idx="190">
                  <c:v>61.17</c:v>
                </c:pt>
                <c:pt idx="191">
                  <c:v>60.52</c:v>
                </c:pt>
                <c:pt idx="192">
                  <c:v>57.4</c:v>
                </c:pt>
                <c:pt idx="193">
                  <c:v>57.21</c:v>
                </c:pt>
                <c:pt idx="194">
                  <c:v>58.26</c:v>
                </c:pt>
                <c:pt idx="195">
                  <c:v>58.27</c:v>
                </c:pt>
                <c:pt idx="196">
                  <c:v>58.82</c:v>
                </c:pt>
                <c:pt idx="197">
                  <c:v>55.68</c:v>
                </c:pt>
                <c:pt idx="198">
                  <c:v>54.83</c:v>
                </c:pt>
                <c:pt idx="199">
                  <c:v>52.88</c:v>
                </c:pt>
                <c:pt idx="200">
                  <c:v>54.54</c:v>
                </c:pt>
                <c:pt idx="201">
                  <c:v>52.94</c:v>
                </c:pt>
                <c:pt idx="202">
                  <c:v>54.21</c:v>
                </c:pt>
                <c:pt idx="203">
                  <c:v>54.17</c:v>
                </c:pt>
                <c:pt idx="204">
                  <c:v>56.56</c:v>
                </c:pt>
                <c:pt idx="205">
                  <c:v>55.96</c:v>
                </c:pt>
                <c:pt idx="206">
                  <c:v>57.16</c:v>
                </c:pt>
                <c:pt idx="207">
                  <c:v>61</c:v>
                </c:pt>
                <c:pt idx="208">
                  <c:v>59.95</c:v>
                </c:pt>
                <c:pt idx="209">
                  <c:v>59.63</c:v>
                </c:pt>
                <c:pt idx="210">
                  <c:v>57.5</c:v>
                </c:pt>
                <c:pt idx="211">
                  <c:v>54.97</c:v>
                </c:pt>
                <c:pt idx="212">
                  <c:v>54.51</c:v>
                </c:pt>
                <c:pt idx="213">
                  <c:v>56.92</c:v>
                </c:pt>
                <c:pt idx="214">
                  <c:v>56.35</c:v>
                </c:pt>
                <c:pt idx="215">
                  <c:v>56.69</c:v>
                </c:pt>
                <c:pt idx="216">
                  <c:v>55.86</c:v>
                </c:pt>
                <c:pt idx="217">
                  <c:v>55.14</c:v>
                </c:pt>
                <c:pt idx="218">
                  <c:v>53.49</c:v>
                </c:pt>
                <c:pt idx="219">
                  <c:v>52.83</c:v>
                </c:pt>
                <c:pt idx="220">
                  <c:v>51.45</c:v>
                </c:pt>
                <c:pt idx="221">
                  <c:v>50.49</c:v>
                </c:pt>
                <c:pt idx="222">
                  <c:v>53.47</c:v>
                </c:pt>
                <c:pt idx="223">
                  <c:v>54.26</c:v>
                </c:pt>
                <c:pt idx="224">
                  <c:v>54.86</c:v>
                </c:pt>
                <c:pt idx="225">
                  <c:v>54.81</c:v>
                </c:pt>
                <c:pt idx="226">
                  <c:v>55.31</c:v>
                </c:pt>
                <c:pt idx="227">
                  <c:v>53.95</c:v>
                </c:pt>
                <c:pt idx="228">
                  <c:v>56.57</c:v>
                </c:pt>
                <c:pt idx="229">
                  <c:v>58.62</c:v>
                </c:pt>
                <c:pt idx="230">
                  <c:v>58.74</c:v>
                </c:pt>
                <c:pt idx="231">
                  <c:v>62.98</c:v>
                </c:pt>
                <c:pt idx="232">
                  <c:v>61.99</c:v>
                </c:pt>
                <c:pt idx="233">
                  <c:v>60.69</c:v>
                </c:pt>
                <c:pt idx="234">
                  <c:v>60.28</c:v>
                </c:pt>
                <c:pt idx="235">
                  <c:v>62.92</c:v>
                </c:pt>
                <c:pt idx="236">
                  <c:v>63.83</c:v>
                </c:pt>
                <c:pt idx="237">
                  <c:v>64.17</c:v>
                </c:pt>
                <c:pt idx="238">
                  <c:v>65.900000000000006</c:v>
                </c:pt>
                <c:pt idx="239">
                  <c:v>71.03</c:v>
                </c:pt>
                <c:pt idx="240">
                  <c:v>72.81</c:v>
                </c:pt>
                <c:pt idx="241">
                  <c:v>73.98</c:v>
                </c:pt>
                <c:pt idx="242">
                  <c:v>77.489999999999995</c:v>
                </c:pt>
                <c:pt idx="243">
                  <c:v>75.78</c:v>
                </c:pt>
                <c:pt idx="244">
                  <c:v>75.09</c:v>
                </c:pt>
                <c:pt idx="245">
                  <c:v>75.58</c:v>
                </c:pt>
                <c:pt idx="246">
                  <c:v>77.040000000000006</c:v>
                </c:pt>
                <c:pt idx="247">
                  <c:v>75.7</c:v>
                </c:pt>
                <c:pt idx="248">
                  <c:v>76.790000000000006</c:v>
                </c:pt>
                <c:pt idx="249">
                  <c:v>78.66</c:v>
                </c:pt>
                <c:pt idx="250">
                  <c:v>78.63</c:v>
                </c:pt>
                <c:pt idx="251">
                  <c:v>76.819999999999993</c:v>
                </c:pt>
                <c:pt idx="252">
                  <c:v>77.599999999999994</c:v>
                </c:pt>
                <c:pt idx="253">
                  <c:v>79.010000000000005</c:v>
                </c:pt>
                <c:pt idx="254">
                  <c:v>77.44</c:v>
                </c:pt>
                <c:pt idx="255">
                  <c:v>78.739999999999995</c:v>
                </c:pt>
                <c:pt idx="256">
                  <c:v>77.069999999999993</c:v>
                </c:pt>
                <c:pt idx="257">
                  <c:v>77.53</c:v>
                </c:pt>
                <c:pt idx="258">
                  <c:v>76.819999999999993</c:v>
                </c:pt>
                <c:pt idx="259">
                  <c:v>79.28</c:v>
                </c:pt>
                <c:pt idx="260">
                  <c:v>78.38</c:v>
                </c:pt>
                <c:pt idx="261">
                  <c:v>80.61</c:v>
                </c:pt>
                <c:pt idx="262">
                  <c:v>82.38</c:v>
                </c:pt>
                <c:pt idx="263">
                  <c:v>83.71</c:v>
                </c:pt>
                <c:pt idx="264">
                  <c:v>81.63</c:v>
                </c:pt>
                <c:pt idx="265">
                  <c:v>82.06</c:v>
                </c:pt>
                <c:pt idx="266">
                  <c:v>82.77</c:v>
                </c:pt>
                <c:pt idx="267">
                  <c:v>82.83</c:v>
                </c:pt>
                <c:pt idx="268">
                  <c:v>83</c:v>
                </c:pt>
                <c:pt idx="269">
                  <c:v>82.2</c:v>
                </c:pt>
                <c:pt idx="270">
                  <c:v>79.45</c:v>
                </c:pt>
                <c:pt idx="271">
                  <c:v>79.02</c:v>
                </c:pt>
                <c:pt idx="272">
                  <c:v>81.430000000000007</c:v>
                </c:pt>
                <c:pt idx="273">
                  <c:v>78.55</c:v>
                </c:pt>
                <c:pt idx="274">
                  <c:v>77.25</c:v>
                </c:pt>
                <c:pt idx="275">
                  <c:v>76.069999999999993</c:v>
                </c:pt>
                <c:pt idx="276">
                  <c:v>77.09</c:v>
                </c:pt>
                <c:pt idx="277">
                  <c:v>79.09</c:v>
                </c:pt>
                <c:pt idx="278">
                  <c:v>80.599999999999994</c:v>
                </c:pt>
                <c:pt idx="279">
                  <c:v>81.33</c:v>
                </c:pt>
                <c:pt idx="280">
                  <c:v>81.37</c:v>
                </c:pt>
                <c:pt idx="281">
                  <c:v>79.510000000000005</c:v>
                </c:pt>
                <c:pt idx="282">
                  <c:v>82.78</c:v>
                </c:pt>
                <c:pt idx="283">
                  <c:v>84.09</c:v>
                </c:pt>
                <c:pt idx="284">
                  <c:v>84.82</c:v>
                </c:pt>
                <c:pt idx="285">
                  <c:v>86.27</c:v>
                </c:pt>
                <c:pt idx="286">
                  <c:v>90.09</c:v>
                </c:pt>
                <c:pt idx="287">
                  <c:v>89.04</c:v>
                </c:pt>
                <c:pt idx="288">
                  <c:v>88.42</c:v>
                </c:pt>
                <c:pt idx="289">
                  <c:v>88.43</c:v>
                </c:pt>
                <c:pt idx="290">
                  <c:v>88.79</c:v>
                </c:pt>
                <c:pt idx="291">
                  <c:v>88.94</c:v>
                </c:pt>
                <c:pt idx="292">
                  <c:v>89.25</c:v>
                </c:pt>
                <c:pt idx="293">
                  <c:v>90.99</c:v>
                </c:pt>
                <c:pt idx="294">
                  <c:v>90.67</c:v>
                </c:pt>
                <c:pt idx="295">
                  <c:v>90.59</c:v>
                </c:pt>
                <c:pt idx="296">
                  <c:v>90.87</c:v>
                </c:pt>
                <c:pt idx="297">
                  <c:v>89.43</c:v>
                </c:pt>
                <c:pt idx="298">
                  <c:v>89.99</c:v>
                </c:pt>
                <c:pt idx="299">
                  <c:v>89.73</c:v>
                </c:pt>
                <c:pt idx="300">
                  <c:v>89.99</c:v>
                </c:pt>
                <c:pt idx="301">
                  <c:v>90.42</c:v>
                </c:pt>
                <c:pt idx="302">
                  <c:v>92.97</c:v>
                </c:pt>
                <c:pt idx="303">
                  <c:v>90.34</c:v>
                </c:pt>
                <c:pt idx="304">
                  <c:v>92.25</c:v>
                </c:pt>
                <c:pt idx="305">
                  <c:v>94.54</c:v>
                </c:pt>
                <c:pt idx="306">
                  <c:v>94.26</c:v>
                </c:pt>
                <c:pt idx="307">
                  <c:v>95.46</c:v>
                </c:pt>
                <c:pt idx="308">
                  <c:v>93.85</c:v>
                </c:pt>
                <c:pt idx="309">
                  <c:v>95.74</c:v>
                </c:pt>
                <c:pt idx="310">
                  <c:v>95.31</c:v>
                </c:pt>
                <c:pt idx="311">
                  <c:v>92</c:v>
                </c:pt>
                <c:pt idx="312">
                  <c:v>88.46</c:v>
                </c:pt>
                <c:pt idx="313">
                  <c:v>90.85</c:v>
                </c:pt>
                <c:pt idx="314">
                  <c:v>88.15</c:v>
                </c:pt>
                <c:pt idx="315">
                  <c:v>88.01</c:v>
                </c:pt>
                <c:pt idx="316">
                  <c:v>81.93</c:v>
                </c:pt>
                <c:pt idx="317">
                  <c:v>84.03</c:v>
                </c:pt>
                <c:pt idx="318">
                  <c:v>85.6</c:v>
                </c:pt>
                <c:pt idx="319">
                  <c:v>85.87</c:v>
                </c:pt>
                <c:pt idx="320">
                  <c:v>84.66</c:v>
                </c:pt>
                <c:pt idx="321">
                  <c:v>83.12</c:v>
                </c:pt>
                <c:pt idx="322">
                  <c:v>84.52</c:v>
                </c:pt>
                <c:pt idx="323">
                  <c:v>82.84</c:v>
                </c:pt>
                <c:pt idx="324">
                  <c:v>81.17</c:v>
                </c:pt>
                <c:pt idx="325">
                  <c:v>81.540000000000006</c:v>
                </c:pt>
                <c:pt idx="326">
                  <c:v>82.77</c:v>
                </c:pt>
                <c:pt idx="327">
                  <c:v>83.19</c:v>
                </c:pt>
                <c:pt idx="328">
                  <c:v>84.11</c:v>
                </c:pt>
                <c:pt idx="329">
                  <c:v>85.65</c:v>
                </c:pt>
                <c:pt idx="330">
                  <c:v>87.98</c:v>
                </c:pt>
                <c:pt idx="331">
                  <c:v>90.89</c:v>
                </c:pt>
                <c:pt idx="332">
                  <c:v>88.5</c:v>
                </c:pt>
                <c:pt idx="333">
                  <c:v>88</c:v>
                </c:pt>
                <c:pt idx="334">
                  <c:v>89.29</c:v>
                </c:pt>
                <c:pt idx="335">
                  <c:v>89.44</c:v>
                </c:pt>
                <c:pt idx="336">
                  <c:v>91.35</c:v>
                </c:pt>
                <c:pt idx="337">
                  <c:v>89.6</c:v>
                </c:pt>
                <c:pt idx="338">
                  <c:v>90.19</c:v>
                </c:pt>
                <c:pt idx="339">
                  <c:v>90.76</c:v>
                </c:pt>
                <c:pt idx="340">
                  <c:v>89.17</c:v>
                </c:pt>
                <c:pt idx="341">
                  <c:v>91.59</c:v>
                </c:pt>
                <c:pt idx="342">
                  <c:v>93.41</c:v>
                </c:pt>
                <c:pt idx="343">
                  <c:v>93.48</c:v>
                </c:pt>
                <c:pt idx="344">
                  <c:v>94.6</c:v>
                </c:pt>
                <c:pt idx="345">
                  <c:v>93.67</c:v>
                </c:pt>
                <c:pt idx="346">
                  <c:v>91.35</c:v>
                </c:pt>
                <c:pt idx="347">
                  <c:v>95.62</c:v>
                </c:pt>
                <c:pt idx="348">
                  <c:v>95.75</c:v>
                </c:pt>
                <c:pt idx="349">
                  <c:v>96.58</c:v>
                </c:pt>
                <c:pt idx="350">
                  <c:v>98.42</c:v>
                </c:pt>
                <c:pt idx="351">
                  <c:v>97.92</c:v>
                </c:pt>
                <c:pt idx="352">
                  <c:v>97.08</c:v>
                </c:pt>
                <c:pt idx="353">
                  <c:v>95.88</c:v>
                </c:pt>
                <c:pt idx="354">
                  <c:v>90.99</c:v>
                </c:pt>
                <c:pt idx="355">
                  <c:v>93.3</c:v>
                </c:pt>
                <c:pt idx="356">
                  <c:v>90.53</c:v>
                </c:pt>
                <c:pt idx="357">
                  <c:v>92.03</c:v>
                </c:pt>
                <c:pt idx="358">
                  <c:v>92.82</c:v>
                </c:pt>
                <c:pt idx="359">
                  <c:v>94.88</c:v>
                </c:pt>
                <c:pt idx="360">
                  <c:v>96.41</c:v>
                </c:pt>
                <c:pt idx="361">
                  <c:v>95.87</c:v>
                </c:pt>
                <c:pt idx="362">
                  <c:v>96.74</c:v>
                </c:pt>
                <c:pt idx="363">
                  <c:v>97</c:v>
                </c:pt>
                <c:pt idx="364">
                  <c:v>98.29</c:v>
                </c:pt>
                <c:pt idx="365">
                  <c:v>107.32</c:v>
                </c:pt>
                <c:pt idx="366">
                  <c:v>107.14</c:v>
                </c:pt>
                <c:pt idx="367">
                  <c:v>107.93</c:v>
                </c:pt>
                <c:pt idx="368">
                  <c:v>105</c:v>
                </c:pt>
                <c:pt idx="369">
                  <c:v>105</c:v>
                </c:pt>
                <c:pt idx="370">
                  <c:v>104.94</c:v>
                </c:pt>
                <c:pt idx="371">
                  <c:v>104.31</c:v>
                </c:pt>
                <c:pt idx="372">
                  <c:v>103.85</c:v>
                </c:pt>
                <c:pt idx="373">
                  <c:v>103.17</c:v>
                </c:pt>
                <c:pt idx="374">
                  <c:v>99.03</c:v>
                </c:pt>
                <c:pt idx="375">
                  <c:v>100.47</c:v>
                </c:pt>
                <c:pt idx="376">
                  <c:v>102.1</c:v>
                </c:pt>
                <c:pt idx="377">
                  <c:v>104.22</c:v>
                </c:pt>
                <c:pt idx="378">
                  <c:v>103.84</c:v>
                </c:pt>
                <c:pt idx="379">
                  <c:v>102.42</c:v>
                </c:pt>
                <c:pt idx="380">
                  <c:v>105.66</c:v>
                </c:pt>
                <c:pt idx="381">
                  <c:v>101.67</c:v>
                </c:pt>
                <c:pt idx="382">
                  <c:v>103</c:v>
                </c:pt>
                <c:pt idx="383">
                  <c:v>104.6</c:v>
                </c:pt>
                <c:pt idx="384">
                  <c:v>105.25</c:v>
                </c:pt>
                <c:pt idx="385">
                  <c:v>107</c:v>
                </c:pt>
                <c:pt idx="386">
                  <c:v>108.04</c:v>
                </c:pt>
                <c:pt idx="387">
                  <c:v>106.66</c:v>
                </c:pt>
                <c:pt idx="388">
                  <c:v>104.94</c:v>
                </c:pt>
                <c:pt idx="389">
                  <c:v>106.43</c:v>
                </c:pt>
                <c:pt idx="390">
                  <c:v>108.42</c:v>
                </c:pt>
                <c:pt idx="391">
                  <c:v>111.06</c:v>
                </c:pt>
                <c:pt idx="392">
                  <c:v>113.49</c:v>
                </c:pt>
                <c:pt idx="393">
                  <c:v>113.4</c:v>
                </c:pt>
                <c:pt idx="394">
                  <c:v>109</c:v>
                </c:pt>
                <c:pt idx="395">
                  <c:v>108.84</c:v>
                </c:pt>
                <c:pt idx="396">
                  <c:v>112.77</c:v>
                </c:pt>
                <c:pt idx="397">
                  <c:v>113.2</c:v>
                </c:pt>
                <c:pt idx="398">
                  <c:v>112</c:v>
                </c:pt>
                <c:pt idx="399">
                  <c:v>105.94</c:v>
                </c:pt>
                <c:pt idx="400">
                  <c:v>106.31</c:v>
                </c:pt>
                <c:pt idx="401">
                  <c:v>108.87</c:v>
                </c:pt>
                <c:pt idx="402">
                  <c:v>110.46</c:v>
                </c:pt>
                <c:pt idx="403">
                  <c:v>110.11</c:v>
                </c:pt>
                <c:pt idx="404">
                  <c:v>110.7</c:v>
                </c:pt>
                <c:pt idx="405">
                  <c:v>110.88</c:v>
                </c:pt>
                <c:pt idx="406">
                  <c:v>113.11</c:v>
                </c:pt>
                <c:pt idx="407">
                  <c:v>111.39</c:v>
                </c:pt>
                <c:pt idx="408">
                  <c:v>113</c:v>
                </c:pt>
                <c:pt idx="409">
                  <c:v>111.55</c:v>
                </c:pt>
                <c:pt idx="410">
                  <c:v>112.08</c:v>
                </c:pt>
                <c:pt idx="411">
                  <c:v>113.66</c:v>
                </c:pt>
                <c:pt idx="412">
                  <c:v>106.21</c:v>
                </c:pt>
                <c:pt idx="413">
                  <c:v>110.76</c:v>
                </c:pt>
                <c:pt idx="414">
                  <c:v>111.22</c:v>
                </c:pt>
                <c:pt idx="415">
                  <c:v>110.39</c:v>
                </c:pt>
                <c:pt idx="416">
                  <c:v>112.91</c:v>
                </c:pt>
                <c:pt idx="417">
                  <c:v>114.07</c:v>
                </c:pt>
                <c:pt idx="418">
                  <c:v>114.25</c:v>
                </c:pt>
                <c:pt idx="419">
                  <c:v>109.58</c:v>
                </c:pt>
                <c:pt idx="420">
                  <c:v>110.87</c:v>
                </c:pt>
                <c:pt idx="421">
                  <c:v>112.65</c:v>
                </c:pt>
                <c:pt idx="422">
                  <c:v>112.72</c:v>
                </c:pt>
                <c:pt idx="423">
                  <c:v>112.88</c:v>
                </c:pt>
                <c:pt idx="424">
                  <c:v>116.29</c:v>
                </c:pt>
                <c:pt idx="425">
                  <c:v>113.74</c:v>
                </c:pt>
                <c:pt idx="426">
                  <c:v>114.9</c:v>
                </c:pt>
                <c:pt idx="427">
                  <c:v>113.82</c:v>
                </c:pt>
                <c:pt idx="428">
                  <c:v>116.56</c:v>
                </c:pt>
                <c:pt idx="429">
                  <c:v>108.38</c:v>
                </c:pt>
                <c:pt idx="430">
                  <c:v>112.43</c:v>
                </c:pt>
                <c:pt idx="431">
                  <c:v>120.23</c:v>
                </c:pt>
                <c:pt idx="432">
                  <c:v>120.9</c:v>
                </c:pt>
                <c:pt idx="433">
                  <c:v>121.34</c:v>
                </c:pt>
                <c:pt idx="434">
                  <c:v>121</c:v>
                </c:pt>
                <c:pt idx="435">
                  <c:v>122.64</c:v>
                </c:pt>
                <c:pt idx="436">
                  <c:v>122.06</c:v>
                </c:pt>
                <c:pt idx="437">
                  <c:v>119.62</c:v>
                </c:pt>
                <c:pt idx="438">
                  <c:v>121.93</c:v>
                </c:pt>
                <c:pt idx="439">
                  <c:v>122.15</c:v>
                </c:pt>
                <c:pt idx="440">
                  <c:v>120.97</c:v>
                </c:pt>
                <c:pt idx="441">
                  <c:v>123.63</c:v>
                </c:pt>
                <c:pt idx="442">
                  <c:v>120.43</c:v>
                </c:pt>
                <c:pt idx="443">
                  <c:v>120.93</c:v>
                </c:pt>
                <c:pt idx="444">
                  <c:v>119.68</c:v>
                </c:pt>
                <c:pt idx="445">
                  <c:v>122.44</c:v>
                </c:pt>
                <c:pt idx="446">
                  <c:v>121.49</c:v>
                </c:pt>
                <c:pt idx="447">
                  <c:v>121.47</c:v>
                </c:pt>
                <c:pt idx="448">
                  <c:v>122.09</c:v>
                </c:pt>
                <c:pt idx="449">
                  <c:v>121.97</c:v>
                </c:pt>
                <c:pt idx="450">
                  <c:v>118.69</c:v>
                </c:pt>
                <c:pt idx="451">
                  <c:v>118.26</c:v>
                </c:pt>
                <c:pt idx="452">
                  <c:v>119.14</c:v>
                </c:pt>
                <c:pt idx="453">
                  <c:v>122.72</c:v>
                </c:pt>
                <c:pt idx="454">
                  <c:v>124.4</c:v>
                </c:pt>
                <c:pt idx="455">
                  <c:v>124.26</c:v>
                </c:pt>
                <c:pt idx="456">
                  <c:v>121.08</c:v>
                </c:pt>
                <c:pt idx="457">
                  <c:v>122.25</c:v>
                </c:pt>
                <c:pt idx="458">
                  <c:v>120.01</c:v>
                </c:pt>
                <c:pt idx="459">
                  <c:v>119.85</c:v>
                </c:pt>
                <c:pt idx="460">
                  <c:v>122.03</c:v>
                </c:pt>
                <c:pt idx="461">
                  <c:v>120.79</c:v>
                </c:pt>
                <c:pt idx="462">
                  <c:v>120.94</c:v>
                </c:pt>
                <c:pt idx="463">
                  <c:v>120.42</c:v>
                </c:pt>
                <c:pt idx="464">
                  <c:v>121.73</c:v>
                </c:pt>
                <c:pt idx="465">
                  <c:v>122.33</c:v>
                </c:pt>
                <c:pt idx="466">
                  <c:v>123.2</c:v>
                </c:pt>
                <c:pt idx="467">
                  <c:v>122.76</c:v>
                </c:pt>
                <c:pt idx="468">
                  <c:v>125.06</c:v>
                </c:pt>
                <c:pt idx="469">
                  <c:v>127.52</c:v>
                </c:pt>
                <c:pt idx="470">
                  <c:v>122.98</c:v>
                </c:pt>
                <c:pt idx="471">
                  <c:v>123.74</c:v>
                </c:pt>
                <c:pt idx="472">
                  <c:v>124.96</c:v>
                </c:pt>
                <c:pt idx="473">
                  <c:v>124.7</c:v>
                </c:pt>
                <c:pt idx="474">
                  <c:v>125</c:v>
                </c:pt>
                <c:pt idx="475">
                  <c:v>124</c:v>
                </c:pt>
                <c:pt idx="476">
                  <c:v>123</c:v>
                </c:pt>
                <c:pt idx="477">
                  <c:v>121.25</c:v>
                </c:pt>
                <c:pt idx="478">
                  <c:v>127.25</c:v>
                </c:pt>
                <c:pt idx="479">
                  <c:v>126.16</c:v>
                </c:pt>
                <c:pt idx="480">
                  <c:v>128.08000000000001</c:v>
                </c:pt>
                <c:pt idx="481">
                  <c:v>129.1</c:v>
                </c:pt>
                <c:pt idx="482">
                  <c:v>130.81</c:v>
                </c:pt>
                <c:pt idx="483">
                  <c:v>133.63999999999999</c:v>
                </c:pt>
                <c:pt idx="484">
                  <c:v>131.12</c:v>
                </c:pt>
                <c:pt idx="485">
                  <c:v>134.71</c:v>
                </c:pt>
                <c:pt idx="486">
                  <c:v>136.84</c:v>
                </c:pt>
                <c:pt idx="487">
                  <c:v>138.47999999999999</c:v>
                </c:pt>
                <c:pt idx="488">
                  <c:v>140.75</c:v>
                </c:pt>
                <c:pt idx="489">
                  <c:v>135.75</c:v>
                </c:pt>
                <c:pt idx="490">
                  <c:v>132.18</c:v>
                </c:pt>
                <c:pt idx="491">
                  <c:v>133.16</c:v>
                </c:pt>
                <c:pt idx="492">
                  <c:v>129.01</c:v>
                </c:pt>
                <c:pt idx="493">
                  <c:v>124.61</c:v>
                </c:pt>
                <c:pt idx="494">
                  <c:v>121.95</c:v>
                </c:pt>
                <c:pt idx="495">
                  <c:v>129.08000000000001</c:v>
                </c:pt>
                <c:pt idx="496">
                  <c:v>129.19</c:v>
                </c:pt>
                <c:pt idx="497">
                  <c:v>123.43</c:v>
                </c:pt>
                <c:pt idx="498">
                  <c:v>121.55</c:v>
                </c:pt>
                <c:pt idx="499">
                  <c:v>127.69</c:v>
                </c:pt>
                <c:pt idx="500">
                  <c:v>132.99</c:v>
                </c:pt>
                <c:pt idx="501">
                  <c:v>131.56</c:v>
                </c:pt>
                <c:pt idx="502">
                  <c:v>133.96</c:v>
                </c:pt>
                <c:pt idx="503">
                  <c:v>134.41999999999999</c:v>
                </c:pt>
                <c:pt idx="504">
                  <c:v>135.19</c:v>
                </c:pt>
                <c:pt idx="505">
                  <c:v>138.09</c:v>
                </c:pt>
                <c:pt idx="506">
                  <c:v>138.47999999999999</c:v>
                </c:pt>
                <c:pt idx="507">
                  <c:v>138.85</c:v>
                </c:pt>
                <c:pt idx="508">
                  <c:v>141.53</c:v>
                </c:pt>
                <c:pt idx="509">
                  <c:v>138.97</c:v>
                </c:pt>
                <c:pt idx="510">
                  <c:v>141.76</c:v>
                </c:pt>
                <c:pt idx="511">
                  <c:v>137.66</c:v>
                </c:pt>
                <c:pt idx="512">
                  <c:v>137.81</c:v>
                </c:pt>
                <c:pt idx="513">
                  <c:v>134.78</c:v>
                </c:pt>
                <c:pt idx="514">
                  <c:v>134.47</c:v>
                </c:pt>
                <c:pt idx="515">
                  <c:v>133.75</c:v>
                </c:pt>
                <c:pt idx="516">
                  <c:v>132.63</c:v>
                </c:pt>
                <c:pt idx="517">
                  <c:v>127.89</c:v>
                </c:pt>
                <c:pt idx="518">
                  <c:v>134.47</c:v>
                </c:pt>
                <c:pt idx="519">
                  <c:v>134.19999999999999</c:v>
                </c:pt>
                <c:pt idx="520">
                  <c:v>134.59</c:v>
                </c:pt>
                <c:pt idx="521">
                  <c:v>134.21</c:v>
                </c:pt>
                <c:pt idx="522">
                  <c:v>128.83000000000001</c:v>
                </c:pt>
                <c:pt idx="523">
                  <c:v>127.12</c:v>
                </c:pt>
                <c:pt idx="524">
                  <c:v>128.31</c:v>
                </c:pt>
                <c:pt idx="525">
                  <c:v>126.69</c:v>
                </c:pt>
                <c:pt idx="526">
                  <c:v>116.86</c:v>
                </c:pt>
                <c:pt idx="527">
                  <c:v>122.08</c:v>
                </c:pt>
                <c:pt idx="528">
                  <c:v>114.65</c:v>
                </c:pt>
                <c:pt idx="529">
                  <c:v>117.2</c:v>
                </c:pt>
                <c:pt idx="530">
                  <c:v>111.07</c:v>
                </c:pt>
                <c:pt idx="531">
                  <c:v>110.42</c:v>
                </c:pt>
                <c:pt idx="532">
                  <c:v>108.72</c:v>
                </c:pt>
                <c:pt idx="533">
                  <c:v>103.85</c:v>
                </c:pt>
                <c:pt idx="534">
                  <c:v>117.7</c:v>
                </c:pt>
                <c:pt idx="535">
                  <c:v>124.44</c:v>
                </c:pt>
                <c:pt idx="536">
                  <c:v>125.2</c:v>
                </c:pt>
                <c:pt idx="537">
                  <c:v>112.7</c:v>
                </c:pt>
                <c:pt idx="538">
                  <c:v>109</c:v>
                </c:pt>
                <c:pt idx="539">
                  <c:v>108.24</c:v>
                </c:pt>
                <c:pt idx="540">
                  <c:v>104.74</c:v>
                </c:pt>
                <c:pt idx="541">
                  <c:v>107.91</c:v>
                </c:pt>
                <c:pt idx="542">
                  <c:v>106.51</c:v>
                </c:pt>
                <c:pt idx="543">
                  <c:v>111</c:v>
                </c:pt>
                <c:pt idx="544">
                  <c:v>115.31</c:v>
                </c:pt>
                <c:pt idx="545">
                  <c:v>112.54</c:v>
                </c:pt>
                <c:pt idx="546">
                  <c:v>115.74</c:v>
                </c:pt>
                <c:pt idx="547">
                  <c:v>117.09</c:v>
                </c:pt>
                <c:pt idx="548">
                  <c:v>118.31</c:v>
                </c:pt>
                <c:pt idx="549">
                  <c:v>115.15</c:v>
                </c:pt>
                <c:pt idx="550">
                  <c:v>110.54</c:v>
                </c:pt>
                <c:pt idx="551">
                  <c:v>112.48</c:v>
                </c:pt>
                <c:pt idx="552">
                  <c:v>109.37</c:v>
                </c:pt>
                <c:pt idx="553">
                  <c:v>113.13</c:v>
                </c:pt>
                <c:pt idx="554">
                  <c:v>113.78</c:v>
                </c:pt>
                <c:pt idx="555">
                  <c:v>110.69</c:v>
                </c:pt>
                <c:pt idx="556">
                  <c:v>110.15</c:v>
                </c:pt>
                <c:pt idx="557">
                  <c:v>120.04</c:v>
                </c:pt>
                <c:pt idx="558">
                  <c:v>120.29</c:v>
                </c:pt>
                <c:pt idx="559">
                  <c:v>127.17</c:v>
                </c:pt>
                <c:pt idx="560">
                  <c:v>127.66</c:v>
                </c:pt>
                <c:pt idx="561">
                  <c:v>120.11</c:v>
                </c:pt>
                <c:pt idx="562">
                  <c:v>118.35</c:v>
                </c:pt>
                <c:pt idx="563">
                  <c:v>123.25</c:v>
                </c:pt>
                <c:pt idx="564">
                  <c:v>123.05</c:v>
                </c:pt>
                <c:pt idx="565">
                  <c:v>123.72</c:v>
                </c:pt>
                <c:pt idx="566">
                  <c:v>127.65</c:v>
                </c:pt>
                <c:pt idx="567">
                  <c:v>125.3</c:v>
                </c:pt>
                <c:pt idx="568">
                  <c:v>125.16</c:v>
                </c:pt>
                <c:pt idx="569">
                  <c:v>120.66</c:v>
                </c:pt>
                <c:pt idx="570">
                  <c:v>119.92</c:v>
                </c:pt>
                <c:pt idx="571">
                  <c:v>117.58</c:v>
                </c:pt>
                <c:pt idx="572">
                  <c:v>122.69</c:v>
                </c:pt>
                <c:pt idx="573">
                  <c:v>126.48</c:v>
                </c:pt>
                <c:pt idx="574">
                  <c:v>120.56</c:v>
                </c:pt>
                <c:pt idx="575">
                  <c:v>117.35</c:v>
                </c:pt>
                <c:pt idx="576">
                  <c:v>113.44</c:v>
                </c:pt>
                <c:pt idx="577">
                  <c:v>117</c:v>
                </c:pt>
                <c:pt idx="578">
                  <c:v>115.37</c:v>
                </c:pt>
                <c:pt idx="579">
                  <c:v>115.09</c:v>
                </c:pt>
                <c:pt idx="580">
                  <c:v>119.96</c:v>
                </c:pt>
                <c:pt idx="581">
                  <c:v>122</c:v>
                </c:pt>
                <c:pt idx="582">
                  <c:v>127.48</c:v>
                </c:pt>
                <c:pt idx="583">
                  <c:v>128.93</c:v>
                </c:pt>
                <c:pt idx="584">
                  <c:v>128.44999999999999</c:v>
                </c:pt>
                <c:pt idx="585">
                  <c:v>130.58000000000001</c:v>
                </c:pt>
                <c:pt idx="586">
                  <c:v>132.5</c:v>
                </c:pt>
                <c:pt idx="587">
                  <c:v>128.76</c:v>
                </c:pt>
                <c:pt idx="588">
                  <c:v>131.84</c:v>
                </c:pt>
                <c:pt idx="589">
                  <c:v>127.78</c:v>
                </c:pt>
                <c:pt idx="590">
                  <c:v>128.38</c:v>
                </c:pt>
                <c:pt idx="591">
                  <c:v>126.96</c:v>
                </c:pt>
                <c:pt idx="592">
                  <c:v>123.86</c:v>
                </c:pt>
                <c:pt idx="593">
                  <c:v>130.93</c:v>
                </c:pt>
                <c:pt idx="594">
                  <c:v>129.88999999999999</c:v>
                </c:pt>
                <c:pt idx="595">
                  <c:v>136.9</c:v>
                </c:pt>
                <c:pt idx="596">
                  <c:v>133.38999999999999</c:v>
                </c:pt>
                <c:pt idx="597">
                  <c:v>134.88</c:v>
                </c:pt>
                <c:pt idx="598">
                  <c:v>132.11000000000001</c:v>
                </c:pt>
                <c:pt idx="599">
                  <c:v>132.97999999999999</c:v>
                </c:pt>
                <c:pt idx="600">
                  <c:v>133.5</c:v>
                </c:pt>
                <c:pt idx="601">
                  <c:v>131.18</c:v>
                </c:pt>
                <c:pt idx="602">
                  <c:v>130.22999999999999</c:v>
                </c:pt>
                <c:pt idx="603">
                  <c:v>130.94999999999999</c:v>
                </c:pt>
                <c:pt idx="604">
                  <c:v>135.57</c:v>
                </c:pt>
                <c:pt idx="605">
                  <c:v>143.84</c:v>
                </c:pt>
                <c:pt idx="606">
                  <c:v>137.63999999999999</c:v>
                </c:pt>
                <c:pt idx="607">
                  <c:v>141.58000000000001</c:v>
                </c:pt>
                <c:pt idx="608">
                  <c:v>148.13999999999999</c:v>
                </c:pt>
                <c:pt idx="609">
                  <c:v>148.38999999999999</c:v>
                </c:pt>
                <c:pt idx="610">
                  <c:v>144.30000000000001</c:v>
                </c:pt>
                <c:pt idx="611">
                  <c:v>141.04</c:v>
                </c:pt>
                <c:pt idx="612">
                  <c:v>144.44</c:v>
                </c:pt>
                <c:pt idx="613">
                  <c:v>144.76</c:v>
                </c:pt>
                <c:pt idx="614">
                  <c:v>142.53</c:v>
                </c:pt>
                <c:pt idx="615">
                  <c:v>146.63</c:v>
                </c:pt>
                <c:pt idx="616">
                  <c:v>146.9</c:v>
                </c:pt>
                <c:pt idx="617">
                  <c:v>144.58000000000001</c:v>
                </c:pt>
                <c:pt idx="618">
                  <c:v>137.97</c:v>
                </c:pt>
                <c:pt idx="619">
                  <c:v>138.05000000000001</c:v>
                </c:pt>
                <c:pt idx="620">
                  <c:v>139.75</c:v>
                </c:pt>
                <c:pt idx="621">
                  <c:v>135.49</c:v>
                </c:pt>
                <c:pt idx="622">
                  <c:v>135.24</c:v>
                </c:pt>
                <c:pt idx="623">
                  <c:v>138.19</c:v>
                </c:pt>
                <c:pt idx="624">
                  <c:v>140.19999999999999</c:v>
                </c:pt>
                <c:pt idx="625">
                  <c:v>143.13</c:v>
                </c:pt>
                <c:pt idx="626">
                  <c:v>144.94</c:v>
                </c:pt>
                <c:pt idx="627">
                  <c:v>148.08000000000001</c:v>
                </c:pt>
                <c:pt idx="628">
                  <c:v>147.6</c:v>
                </c:pt>
                <c:pt idx="629">
                  <c:v>140.87</c:v>
                </c:pt>
                <c:pt idx="630">
                  <c:v>139.41999999999999</c:v>
                </c:pt>
                <c:pt idx="631">
                  <c:v>140</c:v>
                </c:pt>
                <c:pt idx="632">
                  <c:v>141.35</c:v>
                </c:pt>
                <c:pt idx="633">
                  <c:v>141.21</c:v>
                </c:pt>
                <c:pt idx="634">
                  <c:v>135.63</c:v>
                </c:pt>
                <c:pt idx="635">
                  <c:v>140.91</c:v>
                </c:pt>
                <c:pt idx="636">
                  <c:v>142.5</c:v>
                </c:pt>
                <c:pt idx="637">
                  <c:v>137.83000000000001</c:v>
                </c:pt>
                <c:pt idx="638">
                  <c:v>136.26</c:v>
                </c:pt>
                <c:pt idx="639">
                  <c:v>138.53</c:v>
                </c:pt>
                <c:pt idx="640">
                  <c:v>136.55000000000001</c:v>
                </c:pt>
                <c:pt idx="641">
                  <c:v>138.07</c:v>
                </c:pt>
                <c:pt idx="642">
                  <c:v>137.88</c:v>
                </c:pt>
                <c:pt idx="643">
                  <c:v>146.12</c:v>
                </c:pt>
                <c:pt idx="644">
                  <c:v>149.15</c:v>
                </c:pt>
                <c:pt idx="645">
                  <c:v>146.63</c:v>
                </c:pt>
                <c:pt idx="646">
                  <c:v>151</c:v>
                </c:pt>
                <c:pt idx="647">
                  <c:v>153.53</c:v>
                </c:pt>
                <c:pt idx="648">
                  <c:v>150.34</c:v>
                </c:pt>
                <c:pt idx="649">
                  <c:v>149.29</c:v>
                </c:pt>
                <c:pt idx="650">
                  <c:v>147.72</c:v>
                </c:pt>
                <c:pt idx="651">
                  <c:v>148.97999999999999</c:v>
                </c:pt>
                <c:pt idx="652">
                  <c:v>144.63999999999999</c:v>
                </c:pt>
                <c:pt idx="653">
                  <c:v>147.30000000000001</c:v>
                </c:pt>
                <c:pt idx="654">
                  <c:v>151.72</c:v>
                </c:pt>
                <c:pt idx="655">
                  <c:v>155.35</c:v>
                </c:pt>
                <c:pt idx="656">
                  <c:v>154.4</c:v>
                </c:pt>
                <c:pt idx="657">
                  <c:v>154.44</c:v>
                </c:pt>
                <c:pt idx="658">
                  <c:v>154.04</c:v>
                </c:pt>
                <c:pt idx="659">
                  <c:v>154.07</c:v>
                </c:pt>
                <c:pt idx="660">
                  <c:v>152.88</c:v>
                </c:pt>
                <c:pt idx="661">
                  <c:v>151.31</c:v>
                </c:pt>
                <c:pt idx="662">
                  <c:v>150.1</c:v>
                </c:pt>
                <c:pt idx="663">
                  <c:v>149.22999999999999</c:v>
                </c:pt>
                <c:pt idx="664">
                  <c:v>149.66</c:v>
                </c:pt>
                <c:pt idx="665">
                  <c:v>147.22999999999999</c:v>
                </c:pt>
                <c:pt idx="666">
                  <c:v>149.5</c:v>
                </c:pt>
                <c:pt idx="667">
                  <c:v>154.56</c:v>
                </c:pt>
                <c:pt idx="668">
                  <c:v>154.15</c:v>
                </c:pt>
                <c:pt idx="669">
                  <c:v>151.78</c:v>
                </c:pt>
                <c:pt idx="670">
                  <c:v>163.81</c:v>
                </c:pt>
                <c:pt idx="671">
                  <c:v>165.46</c:v>
                </c:pt>
                <c:pt idx="672">
                  <c:v>167.71</c:v>
                </c:pt>
                <c:pt idx="673">
                  <c:v>170.09</c:v>
                </c:pt>
                <c:pt idx="674">
                  <c:v>170.93</c:v>
                </c:pt>
                <c:pt idx="675">
                  <c:v>162.1</c:v>
                </c:pt>
                <c:pt idx="676">
                  <c:v>165.48</c:v>
                </c:pt>
                <c:pt idx="677">
                  <c:v>164.98</c:v>
                </c:pt>
                <c:pt idx="678">
                  <c:v>164.9</c:v>
                </c:pt>
                <c:pt idx="679">
                  <c:v>164.95</c:v>
                </c:pt>
                <c:pt idx="680">
                  <c:v>174.83</c:v>
                </c:pt>
                <c:pt idx="681">
                  <c:v>175.98</c:v>
                </c:pt>
                <c:pt idx="682">
                  <c:v>171.88</c:v>
                </c:pt>
                <c:pt idx="683">
                  <c:v>170.53</c:v>
                </c:pt>
                <c:pt idx="684">
                  <c:v>170.44</c:v>
                </c:pt>
                <c:pt idx="685">
                  <c:v>168.81</c:v>
                </c:pt>
                <c:pt idx="686">
                  <c:v>165.9</c:v>
                </c:pt>
                <c:pt idx="687">
                  <c:v>165.55</c:v>
                </c:pt>
                <c:pt idx="688">
                  <c:v>160.38</c:v>
                </c:pt>
                <c:pt idx="689">
                  <c:v>161.36000000000001</c:v>
                </c:pt>
                <c:pt idx="690">
                  <c:v>160.79</c:v>
                </c:pt>
                <c:pt idx="691">
                  <c:v>170.6</c:v>
                </c:pt>
                <c:pt idx="692">
                  <c:v>180.17</c:v>
                </c:pt>
                <c:pt idx="693">
                  <c:v>178.99</c:v>
                </c:pt>
                <c:pt idx="694">
                  <c:v>175.28</c:v>
                </c:pt>
                <c:pt idx="695">
                  <c:v>173.97</c:v>
                </c:pt>
                <c:pt idx="696">
                  <c:v>174.26</c:v>
                </c:pt>
                <c:pt idx="697">
                  <c:v>170.18</c:v>
                </c:pt>
                <c:pt idx="698">
                  <c:v>173.38</c:v>
                </c:pt>
                <c:pt idx="699">
                  <c:v>177.91</c:v>
                </c:pt>
                <c:pt idx="700">
                  <c:v>179.21</c:v>
                </c:pt>
                <c:pt idx="701">
                  <c:v>176.6</c:v>
                </c:pt>
                <c:pt idx="702">
                  <c:v>180.67</c:v>
                </c:pt>
                <c:pt idx="703">
                  <c:v>179.05</c:v>
                </c:pt>
                <c:pt idx="704">
                  <c:v>175.35</c:v>
                </c:pt>
                <c:pt idx="705">
                  <c:v>173.19</c:v>
                </c:pt>
                <c:pt idx="706">
                  <c:v>168.8</c:v>
                </c:pt>
                <c:pt idx="707">
                  <c:v>168.54</c:v>
                </c:pt>
                <c:pt idx="708">
                  <c:v>164.85</c:v>
                </c:pt>
                <c:pt idx="709">
                  <c:v>161.77000000000001</c:v>
                </c:pt>
                <c:pt idx="710">
                  <c:v>157.96</c:v>
                </c:pt>
                <c:pt idx="711">
                  <c:v>162.09</c:v>
                </c:pt>
                <c:pt idx="712">
                  <c:v>161.88</c:v>
                </c:pt>
                <c:pt idx="713">
                  <c:v>161.19999999999999</c:v>
                </c:pt>
                <c:pt idx="714">
                  <c:v>160.02000000000001</c:v>
                </c:pt>
                <c:pt idx="715">
                  <c:v>160.4</c:v>
                </c:pt>
                <c:pt idx="716">
                  <c:v>162.47</c:v>
                </c:pt>
                <c:pt idx="717">
                  <c:v>160.01</c:v>
                </c:pt>
                <c:pt idx="718">
                  <c:v>160.53</c:v>
                </c:pt>
                <c:pt idx="719">
                  <c:v>161.69999999999999</c:v>
                </c:pt>
                <c:pt idx="720">
                  <c:v>165.94</c:v>
                </c:pt>
                <c:pt idx="721">
                  <c:v>165.59</c:v>
                </c:pt>
                <c:pt idx="722">
                  <c:v>170.91</c:v>
                </c:pt>
                <c:pt idx="723">
                  <c:v>169.53</c:v>
                </c:pt>
                <c:pt idx="724">
                  <c:v>170</c:v>
                </c:pt>
                <c:pt idx="725">
                  <c:v>171.45</c:v>
                </c:pt>
                <c:pt idx="726">
                  <c:v>172.46</c:v>
                </c:pt>
                <c:pt idx="727">
                  <c:v>171.49</c:v>
                </c:pt>
                <c:pt idx="728">
                  <c:v>168.01</c:v>
                </c:pt>
                <c:pt idx="729">
                  <c:v>181.21</c:v>
                </c:pt>
                <c:pt idx="730">
                  <c:v>185.81</c:v>
                </c:pt>
                <c:pt idx="731">
                  <c:v>174</c:v>
                </c:pt>
                <c:pt idx="732">
                  <c:v>180</c:v>
                </c:pt>
                <c:pt idx="733">
                  <c:v>172.16</c:v>
                </c:pt>
                <c:pt idx="734">
                  <c:v>169.68</c:v>
                </c:pt>
                <c:pt idx="735">
                  <c:v>179.7</c:v>
                </c:pt>
                <c:pt idx="736">
                  <c:v>176.15</c:v>
                </c:pt>
                <c:pt idx="737">
                  <c:v>174.9</c:v>
                </c:pt>
                <c:pt idx="738">
                  <c:v>176.19</c:v>
                </c:pt>
                <c:pt idx="739">
                  <c:v>176.12</c:v>
                </c:pt>
                <c:pt idx="740">
                  <c:v>172.81</c:v>
                </c:pt>
                <c:pt idx="741">
                  <c:v>175.09</c:v>
                </c:pt>
                <c:pt idx="742">
                  <c:v>171.01</c:v>
                </c:pt>
                <c:pt idx="743">
                  <c:v>182.89</c:v>
                </c:pt>
                <c:pt idx="744">
                  <c:v>169.11</c:v>
                </c:pt>
                <c:pt idx="745">
                  <c:v>171.83</c:v>
                </c:pt>
                <c:pt idx="746">
                  <c:v>171.31</c:v>
                </c:pt>
                <c:pt idx="747">
                  <c:v>170</c:v>
                </c:pt>
                <c:pt idx="748">
                  <c:v>167</c:v>
                </c:pt>
                <c:pt idx="749">
                  <c:v>167.5</c:v>
                </c:pt>
                <c:pt idx="750">
                  <c:v>173.12</c:v>
                </c:pt>
                <c:pt idx="751">
                  <c:v>176.78</c:v>
                </c:pt>
                <c:pt idx="752">
                  <c:v>178.28</c:v>
                </c:pt>
                <c:pt idx="753">
                  <c:v>182.95</c:v>
                </c:pt>
                <c:pt idx="754">
                  <c:v>184.54</c:v>
                </c:pt>
                <c:pt idx="755">
                  <c:v>186.93</c:v>
                </c:pt>
                <c:pt idx="756">
                  <c:v>186.91</c:v>
                </c:pt>
                <c:pt idx="757">
                  <c:v>190.18</c:v>
                </c:pt>
                <c:pt idx="758">
                  <c:v>192.47</c:v>
                </c:pt>
                <c:pt idx="759">
                  <c:v>195.87</c:v>
                </c:pt>
                <c:pt idx="760">
                  <c:v>196.79</c:v>
                </c:pt>
                <c:pt idx="761">
                  <c:v>195.38</c:v>
                </c:pt>
                <c:pt idx="762">
                  <c:v>192.03</c:v>
                </c:pt>
                <c:pt idx="763">
                  <c:v>192.77</c:v>
                </c:pt>
                <c:pt idx="764">
                  <c:v>184.46</c:v>
                </c:pt>
                <c:pt idx="765">
                  <c:v>182.56</c:v>
                </c:pt>
                <c:pt idx="766">
                  <c:v>183.17</c:v>
                </c:pt>
                <c:pt idx="767">
                  <c:v>178.43</c:v>
                </c:pt>
                <c:pt idx="768">
                  <c:v>177.62</c:v>
                </c:pt>
                <c:pt idx="769">
                  <c:v>186.43</c:v>
                </c:pt>
                <c:pt idx="770">
                  <c:v>188</c:v>
                </c:pt>
                <c:pt idx="771">
                  <c:v>184.02</c:v>
                </c:pt>
                <c:pt idx="772">
                  <c:v>176.73</c:v>
                </c:pt>
                <c:pt idx="773">
                  <c:v>182.44</c:v>
                </c:pt>
                <c:pt idx="774">
                  <c:v>177.2</c:v>
                </c:pt>
                <c:pt idx="775">
                  <c:v>185.93</c:v>
                </c:pt>
                <c:pt idx="776">
                  <c:v>159.75</c:v>
                </c:pt>
                <c:pt idx="777">
                  <c:v>168.72</c:v>
                </c:pt>
                <c:pt idx="778">
                  <c:v>17.64</c:v>
                </c:pt>
                <c:pt idx="779">
                  <c:v>17.260000000000002</c:v>
                </c:pt>
                <c:pt idx="780">
                  <c:v>17.059999999999999</c:v>
                </c:pt>
                <c:pt idx="781">
                  <c:v>16.72</c:v>
                </c:pt>
                <c:pt idx="782">
                  <c:v>16.5</c:v>
                </c:pt>
                <c:pt idx="783">
                  <c:v>16.47</c:v>
                </c:pt>
                <c:pt idx="784">
                  <c:v>16.34</c:v>
                </c:pt>
                <c:pt idx="785">
                  <c:v>16</c:v>
                </c:pt>
                <c:pt idx="786">
                  <c:v>15.57</c:v>
                </c:pt>
                <c:pt idx="787">
                  <c:v>16.010000000000002</c:v>
                </c:pt>
                <c:pt idx="788">
                  <c:v>14.23</c:v>
                </c:pt>
                <c:pt idx="789">
                  <c:v>13.79</c:v>
                </c:pt>
                <c:pt idx="790">
                  <c:v>14.16</c:v>
                </c:pt>
                <c:pt idx="791">
                  <c:v>14</c:v>
                </c:pt>
                <c:pt idx="792">
                  <c:v>14.5</c:v>
                </c:pt>
                <c:pt idx="793">
                  <c:v>14.29</c:v>
                </c:pt>
                <c:pt idx="794">
                  <c:v>14.74</c:v>
                </c:pt>
                <c:pt idx="795">
                  <c:v>14.58</c:v>
                </c:pt>
                <c:pt idx="796">
                  <c:v>14.65</c:v>
                </c:pt>
                <c:pt idx="797">
                  <c:v>14.71</c:v>
                </c:pt>
                <c:pt idx="798">
                  <c:v>14.78</c:v>
                </c:pt>
                <c:pt idx="799">
                  <c:v>14.61</c:v>
                </c:pt>
                <c:pt idx="800">
                  <c:v>14.68</c:v>
                </c:pt>
                <c:pt idx="801">
                  <c:v>14.75</c:v>
                </c:pt>
                <c:pt idx="802">
                  <c:v>15.01</c:v>
                </c:pt>
                <c:pt idx="803">
                  <c:v>15.18</c:v>
                </c:pt>
                <c:pt idx="804">
                  <c:v>16.16</c:v>
                </c:pt>
                <c:pt idx="805">
                  <c:v>16.45</c:v>
                </c:pt>
                <c:pt idx="806">
                  <c:v>16.29</c:v>
                </c:pt>
                <c:pt idx="807">
                  <c:v>16.100000000000001</c:v>
                </c:pt>
                <c:pt idx="808">
                  <c:v>16.22</c:v>
                </c:pt>
                <c:pt idx="809">
                  <c:v>15.85</c:v>
                </c:pt>
                <c:pt idx="810">
                  <c:v>16.04</c:v>
                </c:pt>
                <c:pt idx="811">
                  <c:v>15.61</c:v>
                </c:pt>
                <c:pt idx="812">
                  <c:v>15.26</c:v>
                </c:pt>
                <c:pt idx="813">
                  <c:v>15.1</c:v>
                </c:pt>
                <c:pt idx="814">
                  <c:v>15.08</c:v>
                </c:pt>
                <c:pt idx="815">
                  <c:v>14.5</c:v>
                </c:pt>
                <c:pt idx="816">
                  <c:v>14.8</c:v>
                </c:pt>
                <c:pt idx="817">
                  <c:v>14.93</c:v>
                </c:pt>
                <c:pt idx="818">
                  <c:v>14.43</c:v>
                </c:pt>
                <c:pt idx="819">
                  <c:v>14.28</c:v>
                </c:pt>
                <c:pt idx="820">
                  <c:v>13.45</c:v>
                </c:pt>
                <c:pt idx="821">
                  <c:v>11.51</c:v>
                </c:pt>
                <c:pt idx="822">
                  <c:v>12.2</c:v>
                </c:pt>
                <c:pt idx="823">
                  <c:v>12.36</c:v>
                </c:pt>
                <c:pt idx="824">
                  <c:v>11.89</c:v>
                </c:pt>
                <c:pt idx="825">
                  <c:v>11.57</c:v>
                </c:pt>
                <c:pt idx="826">
                  <c:v>11.75</c:v>
                </c:pt>
                <c:pt idx="827">
                  <c:v>11.1</c:v>
                </c:pt>
                <c:pt idx="828">
                  <c:v>9.07</c:v>
                </c:pt>
                <c:pt idx="829">
                  <c:v>10.96</c:v>
                </c:pt>
                <c:pt idx="830">
                  <c:v>10.49</c:v>
                </c:pt>
                <c:pt idx="831">
                  <c:v>10.25</c:v>
                </c:pt>
                <c:pt idx="832">
                  <c:v>10.23</c:v>
                </c:pt>
                <c:pt idx="833">
                  <c:v>11.09</c:v>
                </c:pt>
                <c:pt idx="834">
                  <c:v>10.6</c:v>
                </c:pt>
                <c:pt idx="835">
                  <c:v>9.32</c:v>
                </c:pt>
                <c:pt idx="836">
                  <c:v>9.2200000000000006</c:v>
                </c:pt>
                <c:pt idx="837">
                  <c:v>8.8699999999999992</c:v>
                </c:pt>
                <c:pt idx="838">
                  <c:v>8.5500000000000007</c:v>
                </c:pt>
                <c:pt idx="839">
                  <c:v>9.02</c:v>
                </c:pt>
                <c:pt idx="840">
                  <c:v>9.73</c:v>
                </c:pt>
                <c:pt idx="841">
                  <c:v>9.5399999999999991</c:v>
                </c:pt>
                <c:pt idx="842">
                  <c:v>9.75</c:v>
                </c:pt>
                <c:pt idx="843">
                  <c:v>9.5399999999999991</c:v>
                </c:pt>
                <c:pt idx="844">
                  <c:v>8.3699999999999992</c:v>
                </c:pt>
                <c:pt idx="845">
                  <c:v>7.63</c:v>
                </c:pt>
                <c:pt idx="846">
                  <c:v>7.59</c:v>
                </c:pt>
                <c:pt idx="847">
                  <c:v>8.1</c:v>
                </c:pt>
                <c:pt idx="848">
                  <c:v>7.8</c:v>
                </c:pt>
                <c:pt idx="849">
                  <c:v>8.11</c:v>
                </c:pt>
                <c:pt idx="850">
                  <c:v>8.5500000000000007</c:v>
                </c:pt>
                <c:pt idx="851">
                  <c:v>8.1199999999999992</c:v>
                </c:pt>
                <c:pt idx="852">
                  <c:v>8.1300000000000008</c:v>
                </c:pt>
                <c:pt idx="853">
                  <c:v>8.3800000000000008</c:v>
                </c:pt>
                <c:pt idx="854">
                  <c:v>8.19</c:v>
                </c:pt>
                <c:pt idx="855">
                  <c:v>7.81</c:v>
                </c:pt>
                <c:pt idx="856">
                  <c:v>7.57</c:v>
                </c:pt>
                <c:pt idx="857">
                  <c:v>7.67</c:v>
                </c:pt>
                <c:pt idx="858">
                  <c:v>6.93</c:v>
                </c:pt>
                <c:pt idx="859">
                  <c:v>6.25</c:v>
                </c:pt>
                <c:pt idx="860">
                  <c:v>6.6</c:v>
                </c:pt>
                <c:pt idx="861">
                  <c:v>6.48</c:v>
                </c:pt>
                <c:pt idx="862">
                  <c:v>6.85</c:v>
                </c:pt>
                <c:pt idx="863">
                  <c:v>6.91</c:v>
                </c:pt>
                <c:pt idx="864">
                  <c:v>6.84</c:v>
                </c:pt>
                <c:pt idx="865">
                  <c:v>6.46</c:v>
                </c:pt>
                <c:pt idx="866">
                  <c:v>5.84</c:v>
                </c:pt>
                <c:pt idx="867">
                  <c:v>6.18</c:v>
                </c:pt>
                <c:pt idx="868">
                  <c:v>6.52</c:v>
                </c:pt>
                <c:pt idx="869">
                  <c:v>6.4</c:v>
                </c:pt>
                <c:pt idx="870">
                  <c:v>2.93</c:v>
                </c:pt>
                <c:pt idx="871">
                  <c:v>1.94</c:v>
                </c:pt>
                <c:pt idx="872">
                  <c:v>2.19</c:v>
                </c:pt>
                <c:pt idx="873">
                  <c:v>2.36</c:v>
                </c:pt>
                <c:pt idx="874">
                  <c:v>2.21</c:v>
                </c:pt>
                <c:pt idx="875">
                  <c:v>2.17</c:v>
                </c:pt>
                <c:pt idx="876">
                  <c:v>2.17</c:v>
                </c:pt>
                <c:pt idx="877">
                  <c:v>2.2200000000000002</c:v>
                </c:pt>
                <c:pt idx="878">
                  <c:v>2.1</c:v>
                </c:pt>
                <c:pt idx="879">
                  <c:v>2.14</c:v>
                </c:pt>
                <c:pt idx="880">
                  <c:v>2.1</c:v>
                </c:pt>
                <c:pt idx="881">
                  <c:v>2.2000000000000002</c:v>
                </c:pt>
                <c:pt idx="882">
                  <c:v>2.19</c:v>
                </c:pt>
                <c:pt idx="883">
                  <c:v>2.14</c:v>
                </c:pt>
                <c:pt idx="884">
                  <c:v>2.0099999999999998</c:v>
                </c:pt>
                <c:pt idx="885">
                  <c:v>1.97</c:v>
                </c:pt>
                <c:pt idx="886">
                  <c:v>1.88</c:v>
                </c:pt>
                <c:pt idx="887">
                  <c:v>1.85</c:v>
                </c:pt>
                <c:pt idx="888">
                  <c:v>1.95</c:v>
                </c:pt>
                <c:pt idx="889">
                  <c:v>1.81</c:v>
                </c:pt>
                <c:pt idx="890">
                  <c:v>1.82</c:v>
                </c:pt>
                <c:pt idx="891">
                  <c:v>1.7</c:v>
                </c:pt>
                <c:pt idx="892">
                  <c:v>2.15</c:v>
                </c:pt>
                <c:pt idx="893">
                  <c:v>2.0299999999999998</c:v>
                </c:pt>
                <c:pt idx="894">
                  <c:v>2</c:v>
                </c:pt>
                <c:pt idx="895">
                  <c:v>2</c:v>
                </c:pt>
                <c:pt idx="896">
                  <c:v>2.25</c:v>
                </c:pt>
                <c:pt idx="897">
                  <c:v>2.2599999999999998</c:v>
                </c:pt>
                <c:pt idx="898">
                  <c:v>2.35</c:v>
                </c:pt>
                <c:pt idx="899">
                  <c:v>2.31</c:v>
                </c:pt>
                <c:pt idx="900">
                  <c:v>2.36</c:v>
                </c:pt>
                <c:pt idx="901">
                  <c:v>2.4300000000000002</c:v>
                </c:pt>
                <c:pt idx="902">
                  <c:v>2.2799999999999998</c:v>
                </c:pt>
                <c:pt idx="903">
                  <c:v>2.25</c:v>
                </c:pt>
                <c:pt idx="904">
                  <c:v>2.1</c:v>
                </c:pt>
                <c:pt idx="905">
                  <c:v>2.09</c:v>
                </c:pt>
                <c:pt idx="906">
                  <c:v>2</c:v>
                </c:pt>
                <c:pt idx="907">
                  <c:v>1.92</c:v>
                </c:pt>
                <c:pt idx="908">
                  <c:v>1.88</c:v>
                </c:pt>
                <c:pt idx="909">
                  <c:v>1.9</c:v>
                </c:pt>
                <c:pt idx="910">
                  <c:v>1.84</c:v>
                </c:pt>
                <c:pt idx="911">
                  <c:v>1.9</c:v>
                </c:pt>
                <c:pt idx="912">
                  <c:v>1.99</c:v>
                </c:pt>
                <c:pt idx="913">
                  <c:v>1.96</c:v>
                </c:pt>
                <c:pt idx="914">
                  <c:v>1.87</c:v>
                </c:pt>
                <c:pt idx="915">
                  <c:v>1.94</c:v>
                </c:pt>
                <c:pt idx="916">
                  <c:v>1.86</c:v>
                </c:pt>
                <c:pt idx="917">
                  <c:v>1.85</c:v>
                </c:pt>
                <c:pt idx="918">
                  <c:v>2.0499999999999998</c:v>
                </c:pt>
                <c:pt idx="919">
                  <c:v>2.09</c:v>
                </c:pt>
                <c:pt idx="920">
                  <c:v>1.95</c:v>
                </c:pt>
                <c:pt idx="921">
                  <c:v>2.0499999999999998</c:v>
                </c:pt>
                <c:pt idx="922">
                  <c:v>2.13</c:v>
                </c:pt>
                <c:pt idx="923">
                  <c:v>2.1800000000000002</c:v>
                </c:pt>
                <c:pt idx="924">
                  <c:v>2.14</c:v>
                </c:pt>
                <c:pt idx="925">
                  <c:v>2.2400000000000002</c:v>
                </c:pt>
                <c:pt idx="926">
                  <c:v>2.16</c:v>
                </c:pt>
                <c:pt idx="927">
                  <c:v>2.34</c:v>
                </c:pt>
                <c:pt idx="928">
                  <c:v>2.37</c:v>
                </c:pt>
                <c:pt idx="929">
                  <c:v>2.38</c:v>
                </c:pt>
                <c:pt idx="930">
                  <c:v>2.36</c:v>
                </c:pt>
                <c:pt idx="931">
                  <c:v>2.4700000000000002</c:v>
                </c:pt>
                <c:pt idx="932">
                  <c:v>2.5</c:v>
                </c:pt>
                <c:pt idx="933">
                  <c:v>2.41</c:v>
                </c:pt>
                <c:pt idx="934">
                  <c:v>2.39</c:v>
                </c:pt>
                <c:pt idx="935">
                  <c:v>2.3199999999999998</c:v>
                </c:pt>
                <c:pt idx="936">
                  <c:v>2.19</c:v>
                </c:pt>
                <c:pt idx="937">
                  <c:v>2.14</c:v>
                </c:pt>
                <c:pt idx="938">
                  <c:v>2.13</c:v>
                </c:pt>
                <c:pt idx="939">
                  <c:v>2.0499999999999998</c:v>
                </c:pt>
                <c:pt idx="940">
                  <c:v>2.2200000000000002</c:v>
                </c:pt>
                <c:pt idx="941">
                  <c:v>2.0499999999999998</c:v>
                </c:pt>
                <c:pt idx="942">
                  <c:v>2.0499999999999998</c:v>
                </c:pt>
                <c:pt idx="943">
                  <c:v>2.0299999999999998</c:v>
                </c:pt>
                <c:pt idx="944">
                  <c:v>2.04</c:v>
                </c:pt>
                <c:pt idx="945">
                  <c:v>2.11</c:v>
                </c:pt>
                <c:pt idx="946">
                  <c:v>2.04</c:v>
                </c:pt>
                <c:pt idx="947">
                  <c:v>2.0299999999999998</c:v>
                </c:pt>
                <c:pt idx="948">
                  <c:v>2.17</c:v>
                </c:pt>
                <c:pt idx="949">
                  <c:v>2.2000000000000002</c:v>
                </c:pt>
                <c:pt idx="950">
                  <c:v>2.13</c:v>
                </c:pt>
                <c:pt idx="951">
                  <c:v>2.15</c:v>
                </c:pt>
                <c:pt idx="952">
                  <c:v>2.2000000000000002</c:v>
                </c:pt>
                <c:pt idx="953">
                  <c:v>2.08</c:v>
                </c:pt>
                <c:pt idx="954">
                  <c:v>2.19</c:v>
                </c:pt>
                <c:pt idx="955">
                  <c:v>2.3199999999999998</c:v>
                </c:pt>
                <c:pt idx="956">
                  <c:v>2.31</c:v>
                </c:pt>
                <c:pt idx="957">
                  <c:v>2.29</c:v>
                </c:pt>
                <c:pt idx="958">
                  <c:v>2.23</c:v>
                </c:pt>
                <c:pt idx="959">
                  <c:v>2.16</c:v>
                </c:pt>
                <c:pt idx="960">
                  <c:v>2.21</c:v>
                </c:pt>
                <c:pt idx="961">
                  <c:v>2.06</c:v>
                </c:pt>
                <c:pt idx="962">
                  <c:v>2.06</c:v>
                </c:pt>
                <c:pt idx="963">
                  <c:v>1.87</c:v>
                </c:pt>
                <c:pt idx="964">
                  <c:v>1.85</c:v>
                </c:pt>
                <c:pt idx="965">
                  <c:v>1.99</c:v>
                </c:pt>
                <c:pt idx="966">
                  <c:v>2.15</c:v>
                </c:pt>
                <c:pt idx="967">
                  <c:v>2.21</c:v>
                </c:pt>
                <c:pt idx="968">
                  <c:v>2.2999999999999998</c:v>
                </c:pt>
                <c:pt idx="969">
                  <c:v>2.2000000000000002</c:v>
                </c:pt>
                <c:pt idx="970">
                  <c:v>2.2000000000000002</c:v>
                </c:pt>
                <c:pt idx="971">
                  <c:v>2.2000000000000002</c:v>
                </c:pt>
                <c:pt idx="972">
                  <c:v>2.15</c:v>
                </c:pt>
                <c:pt idx="973">
                  <c:v>2.16</c:v>
                </c:pt>
                <c:pt idx="974">
                  <c:v>2.0499999999999998</c:v>
                </c:pt>
                <c:pt idx="975">
                  <c:v>2.13</c:v>
                </c:pt>
                <c:pt idx="976">
                  <c:v>2.1</c:v>
                </c:pt>
                <c:pt idx="977">
                  <c:v>2.0499999999999998</c:v>
                </c:pt>
                <c:pt idx="978">
                  <c:v>2.0299999999999998</c:v>
                </c:pt>
                <c:pt idx="979">
                  <c:v>2.02</c:v>
                </c:pt>
                <c:pt idx="980">
                  <c:v>1.9</c:v>
                </c:pt>
                <c:pt idx="981">
                  <c:v>2.11</c:v>
                </c:pt>
                <c:pt idx="982">
                  <c:v>2.1</c:v>
                </c:pt>
                <c:pt idx="983">
                  <c:v>2.0299999999999998</c:v>
                </c:pt>
                <c:pt idx="984">
                  <c:v>1.91</c:v>
                </c:pt>
                <c:pt idx="985">
                  <c:v>1.81</c:v>
                </c:pt>
                <c:pt idx="986">
                  <c:v>1.87</c:v>
                </c:pt>
                <c:pt idx="987">
                  <c:v>1.86</c:v>
                </c:pt>
                <c:pt idx="988">
                  <c:v>1.77</c:v>
                </c:pt>
                <c:pt idx="989">
                  <c:v>1.9</c:v>
                </c:pt>
                <c:pt idx="990">
                  <c:v>1.94</c:v>
                </c:pt>
                <c:pt idx="991">
                  <c:v>1.79</c:v>
                </c:pt>
                <c:pt idx="992">
                  <c:v>1.81</c:v>
                </c:pt>
                <c:pt idx="993">
                  <c:v>1.69</c:v>
                </c:pt>
                <c:pt idx="994">
                  <c:v>1.73</c:v>
                </c:pt>
                <c:pt idx="995">
                  <c:v>1.7</c:v>
                </c:pt>
                <c:pt idx="996">
                  <c:v>1.57</c:v>
                </c:pt>
                <c:pt idx="997">
                  <c:v>1.49</c:v>
                </c:pt>
                <c:pt idx="998">
                  <c:v>1.46</c:v>
                </c:pt>
                <c:pt idx="999">
                  <c:v>1.37</c:v>
                </c:pt>
                <c:pt idx="1000">
                  <c:v>1.26</c:v>
                </c:pt>
                <c:pt idx="1001">
                  <c:v>1.33</c:v>
                </c:pt>
                <c:pt idx="1002">
                  <c:v>1.43</c:v>
                </c:pt>
                <c:pt idx="1003">
                  <c:v>1.41</c:v>
                </c:pt>
                <c:pt idx="1004">
                  <c:v>1.38</c:v>
                </c:pt>
                <c:pt idx="1005">
                  <c:v>1.4</c:v>
                </c:pt>
                <c:pt idx="1006">
                  <c:v>1.47</c:v>
                </c:pt>
                <c:pt idx="1007">
                  <c:v>1.52</c:v>
                </c:pt>
                <c:pt idx="1008">
                  <c:v>1.57</c:v>
                </c:pt>
                <c:pt idx="1009">
                  <c:v>1.64</c:v>
                </c:pt>
                <c:pt idx="1010">
                  <c:v>1.6</c:v>
                </c:pt>
                <c:pt idx="1011">
                  <c:v>1.52</c:v>
                </c:pt>
                <c:pt idx="1012">
                  <c:v>1.47</c:v>
                </c:pt>
                <c:pt idx="1013">
                  <c:v>1.64</c:v>
                </c:pt>
                <c:pt idx="1014">
                  <c:v>1.62</c:v>
                </c:pt>
                <c:pt idx="1015">
                  <c:v>1.57</c:v>
                </c:pt>
                <c:pt idx="1016">
                  <c:v>1.52</c:v>
                </c:pt>
                <c:pt idx="1017">
                  <c:v>1.5</c:v>
                </c:pt>
                <c:pt idx="1018">
                  <c:v>1.48</c:v>
                </c:pt>
                <c:pt idx="1019">
                  <c:v>1.44</c:v>
                </c:pt>
                <c:pt idx="1020">
                  <c:v>1.41</c:v>
                </c:pt>
                <c:pt idx="1021">
                  <c:v>1.51</c:v>
                </c:pt>
                <c:pt idx="1022">
                  <c:v>1.46</c:v>
                </c:pt>
                <c:pt idx="1023">
                  <c:v>1.38</c:v>
                </c:pt>
                <c:pt idx="1024">
                  <c:v>1.29</c:v>
                </c:pt>
                <c:pt idx="1025">
                  <c:v>1.19</c:v>
                </c:pt>
                <c:pt idx="1026">
                  <c:v>1.17</c:v>
                </c:pt>
                <c:pt idx="1027">
                  <c:v>1.17</c:v>
                </c:pt>
                <c:pt idx="1028">
                  <c:v>1.26</c:v>
                </c:pt>
                <c:pt idx="1029">
                  <c:v>1.1399999999999999</c:v>
                </c:pt>
                <c:pt idx="1030">
                  <c:v>1.02</c:v>
                </c:pt>
                <c:pt idx="1031">
                  <c:v>0.86439999999999995</c:v>
                </c:pt>
                <c:pt idx="1032">
                  <c:v>1.06</c:v>
                </c:pt>
                <c:pt idx="1033">
                  <c:v>1.19</c:v>
                </c:pt>
                <c:pt idx="1034">
                  <c:v>1.1100000000000001</c:v>
                </c:pt>
                <c:pt idx="1035">
                  <c:v>1.28</c:v>
                </c:pt>
                <c:pt idx="1036">
                  <c:v>1.21</c:v>
                </c:pt>
                <c:pt idx="1037">
                  <c:v>1.3</c:v>
                </c:pt>
                <c:pt idx="1038">
                  <c:v>1.33</c:v>
                </c:pt>
                <c:pt idx="1039">
                  <c:v>1.33</c:v>
                </c:pt>
                <c:pt idx="1040">
                  <c:v>1.26</c:v>
                </c:pt>
                <c:pt idx="1041">
                  <c:v>1.25</c:v>
                </c:pt>
                <c:pt idx="1042">
                  <c:v>1.22</c:v>
                </c:pt>
                <c:pt idx="1043">
                  <c:v>1.24</c:v>
                </c:pt>
                <c:pt idx="1044">
                  <c:v>1.1499999999999999</c:v>
                </c:pt>
                <c:pt idx="1045">
                  <c:v>1.21</c:v>
                </c:pt>
                <c:pt idx="1046">
                  <c:v>1.29</c:v>
                </c:pt>
                <c:pt idx="1047">
                  <c:v>1.25</c:v>
                </c:pt>
                <c:pt idx="1048">
                  <c:v>1.26</c:v>
                </c:pt>
                <c:pt idx="1049">
                  <c:v>1.19</c:v>
                </c:pt>
                <c:pt idx="1050">
                  <c:v>12.03</c:v>
                </c:pt>
                <c:pt idx="1051">
                  <c:v>10.88</c:v>
                </c:pt>
                <c:pt idx="1052">
                  <c:v>11.25</c:v>
                </c:pt>
                <c:pt idx="1053">
                  <c:v>11.28</c:v>
                </c:pt>
                <c:pt idx="1054">
                  <c:v>11.08</c:v>
                </c:pt>
                <c:pt idx="1055">
                  <c:v>10.55</c:v>
                </c:pt>
                <c:pt idx="1056">
                  <c:v>10.94</c:v>
                </c:pt>
                <c:pt idx="1057">
                  <c:v>10.69</c:v>
                </c:pt>
                <c:pt idx="1058">
                  <c:v>10.19</c:v>
                </c:pt>
                <c:pt idx="1059">
                  <c:v>10.23</c:v>
                </c:pt>
                <c:pt idx="1060">
                  <c:v>10.4</c:v>
                </c:pt>
                <c:pt idx="1061">
                  <c:v>9.75</c:v>
                </c:pt>
                <c:pt idx="1062">
                  <c:v>10.79</c:v>
                </c:pt>
                <c:pt idx="1063">
                  <c:v>11.25</c:v>
                </c:pt>
                <c:pt idx="1064">
                  <c:v>12.55</c:v>
                </c:pt>
                <c:pt idx="1065">
                  <c:v>12.87</c:v>
                </c:pt>
                <c:pt idx="1066">
                  <c:v>13.15</c:v>
                </c:pt>
                <c:pt idx="1067">
                  <c:v>13.07</c:v>
                </c:pt>
                <c:pt idx="1068">
                  <c:v>12.51</c:v>
                </c:pt>
                <c:pt idx="1069">
                  <c:v>12.2</c:v>
                </c:pt>
                <c:pt idx="1070">
                  <c:v>10.199999999999999</c:v>
                </c:pt>
                <c:pt idx="1071">
                  <c:v>9.94</c:v>
                </c:pt>
                <c:pt idx="1072">
                  <c:v>9.84</c:v>
                </c:pt>
                <c:pt idx="1073">
                  <c:v>9.7799999999999994</c:v>
                </c:pt>
                <c:pt idx="1074">
                  <c:v>11.08</c:v>
                </c:pt>
                <c:pt idx="1075">
                  <c:v>11.09</c:v>
                </c:pt>
                <c:pt idx="1076">
                  <c:v>11.3</c:v>
                </c:pt>
                <c:pt idx="1077">
                  <c:v>11.27</c:v>
                </c:pt>
                <c:pt idx="1078">
                  <c:v>12.55</c:v>
                </c:pt>
                <c:pt idx="1079">
                  <c:v>12.48</c:v>
                </c:pt>
                <c:pt idx="1080">
                  <c:v>12</c:v>
                </c:pt>
                <c:pt idx="1081">
                  <c:v>10.8</c:v>
                </c:pt>
                <c:pt idx="1082">
                  <c:v>10.94</c:v>
                </c:pt>
                <c:pt idx="1083">
                  <c:v>11.81</c:v>
                </c:pt>
                <c:pt idx="1084">
                  <c:v>11.92</c:v>
                </c:pt>
                <c:pt idx="1085">
                  <c:v>13.06</c:v>
                </c:pt>
                <c:pt idx="1086">
                  <c:v>12.6</c:v>
                </c:pt>
                <c:pt idx="1087">
                  <c:v>13.46</c:v>
                </c:pt>
                <c:pt idx="1088">
                  <c:v>12.85</c:v>
                </c:pt>
                <c:pt idx="1089">
                  <c:v>14.11</c:v>
                </c:pt>
                <c:pt idx="1090">
                  <c:v>14.78</c:v>
                </c:pt>
                <c:pt idx="1091">
                  <c:v>17.27</c:v>
                </c:pt>
                <c:pt idx="1092">
                  <c:v>14.72</c:v>
                </c:pt>
                <c:pt idx="1093">
                  <c:v>16.21</c:v>
                </c:pt>
                <c:pt idx="1094">
                  <c:v>17.100000000000001</c:v>
                </c:pt>
                <c:pt idx="1095">
                  <c:v>21.27</c:v>
                </c:pt>
                <c:pt idx="1096">
                  <c:v>23.41</c:v>
                </c:pt>
                <c:pt idx="1097">
                  <c:v>22.02</c:v>
                </c:pt>
                <c:pt idx="1098">
                  <c:v>21.57</c:v>
                </c:pt>
                <c:pt idx="1099">
                  <c:v>20.76</c:v>
                </c:pt>
                <c:pt idx="1100">
                  <c:v>20.82</c:v>
                </c:pt>
                <c:pt idx="1101">
                  <c:v>18.98</c:v>
                </c:pt>
                <c:pt idx="1102">
                  <c:v>19.850000000000001</c:v>
                </c:pt>
                <c:pt idx="1103">
                  <c:v>18.989999999999998</c:v>
                </c:pt>
                <c:pt idx="1104">
                  <c:v>18.37</c:v>
                </c:pt>
                <c:pt idx="1105">
                  <c:v>20.14</c:v>
                </c:pt>
                <c:pt idx="1106">
                  <c:v>20.36</c:v>
                </c:pt>
                <c:pt idx="1107">
                  <c:v>20.21</c:v>
                </c:pt>
                <c:pt idx="1108">
                  <c:v>22.49</c:v>
                </c:pt>
                <c:pt idx="1109">
                  <c:v>22.44</c:v>
                </c:pt>
                <c:pt idx="1110">
                  <c:v>22.75</c:v>
                </c:pt>
                <c:pt idx="1111">
                  <c:v>23.8</c:v>
                </c:pt>
                <c:pt idx="1112">
                  <c:v>21.1</c:v>
                </c:pt>
                <c:pt idx="1113">
                  <c:v>21.44</c:v>
                </c:pt>
                <c:pt idx="1114">
                  <c:v>22.47</c:v>
                </c:pt>
                <c:pt idx="1115">
                  <c:v>21.98</c:v>
                </c:pt>
                <c:pt idx="1116">
                  <c:v>22.3</c:v>
                </c:pt>
                <c:pt idx="1117">
                  <c:v>22</c:v>
                </c:pt>
                <c:pt idx="1118">
                  <c:v>23.01</c:v>
                </c:pt>
                <c:pt idx="1119">
                  <c:v>23.01</c:v>
                </c:pt>
                <c:pt idx="1120">
                  <c:v>23.06</c:v>
                </c:pt>
                <c:pt idx="1121">
                  <c:v>23</c:v>
                </c:pt>
                <c:pt idx="1122">
                  <c:v>24.23</c:v>
                </c:pt>
                <c:pt idx="1123">
                  <c:v>24.05</c:v>
                </c:pt>
                <c:pt idx="1124">
                  <c:v>25.74</c:v>
                </c:pt>
                <c:pt idx="1125">
                  <c:v>29</c:v>
                </c:pt>
                <c:pt idx="1126">
                  <c:v>27.41</c:v>
                </c:pt>
                <c:pt idx="1127">
                  <c:v>26.28</c:v>
                </c:pt>
                <c:pt idx="1128">
                  <c:v>27.05</c:v>
                </c:pt>
                <c:pt idx="1129">
                  <c:v>26.61</c:v>
                </c:pt>
                <c:pt idx="1130">
                  <c:v>27.13</c:v>
                </c:pt>
                <c:pt idx="1131">
                  <c:v>26.84</c:v>
                </c:pt>
                <c:pt idx="1132">
                  <c:v>24.54</c:v>
                </c:pt>
                <c:pt idx="1133">
                  <c:v>24.78</c:v>
                </c:pt>
                <c:pt idx="1134">
                  <c:v>25.68</c:v>
                </c:pt>
                <c:pt idx="1135">
                  <c:v>25.02</c:v>
                </c:pt>
                <c:pt idx="1136">
                  <c:v>25.25</c:v>
                </c:pt>
                <c:pt idx="1137">
                  <c:v>25.92</c:v>
                </c:pt>
                <c:pt idx="1138">
                  <c:v>24.62</c:v>
                </c:pt>
                <c:pt idx="1139">
                  <c:v>24.53</c:v>
                </c:pt>
                <c:pt idx="1140">
                  <c:v>24.55</c:v>
                </c:pt>
                <c:pt idx="1141">
                  <c:v>23.76</c:v>
                </c:pt>
                <c:pt idx="1142">
                  <c:v>24.3</c:v>
                </c:pt>
                <c:pt idx="1143">
                  <c:v>25.81</c:v>
                </c:pt>
                <c:pt idx="1144">
                  <c:v>26.27</c:v>
                </c:pt>
                <c:pt idx="1145">
                  <c:v>27.53</c:v>
                </c:pt>
                <c:pt idx="1146">
                  <c:v>28.15</c:v>
                </c:pt>
                <c:pt idx="1147">
                  <c:v>28.35</c:v>
                </c:pt>
                <c:pt idx="1148">
                  <c:v>28.54</c:v>
                </c:pt>
                <c:pt idx="1149">
                  <c:v>28.4</c:v>
                </c:pt>
                <c:pt idx="1150">
                  <c:v>27.82</c:v>
                </c:pt>
                <c:pt idx="1151">
                  <c:v>27.03</c:v>
                </c:pt>
                <c:pt idx="1152">
                  <c:v>26.2</c:v>
                </c:pt>
                <c:pt idx="1153">
                  <c:v>26.12</c:v>
                </c:pt>
                <c:pt idx="1154">
                  <c:v>26.03</c:v>
                </c:pt>
                <c:pt idx="1155">
                  <c:v>26.75</c:v>
                </c:pt>
                <c:pt idx="1156">
                  <c:v>26.94</c:v>
                </c:pt>
                <c:pt idx="1157">
                  <c:v>26.66</c:v>
                </c:pt>
                <c:pt idx="1158">
                  <c:v>24.79</c:v>
                </c:pt>
                <c:pt idx="1159">
                  <c:v>25.7</c:v>
                </c:pt>
                <c:pt idx="1160">
                  <c:v>24.4</c:v>
                </c:pt>
                <c:pt idx="1161">
                  <c:v>23.97</c:v>
                </c:pt>
                <c:pt idx="1162">
                  <c:v>23.3</c:v>
                </c:pt>
                <c:pt idx="1163">
                  <c:v>22.05</c:v>
                </c:pt>
                <c:pt idx="1164">
                  <c:v>22.16</c:v>
                </c:pt>
                <c:pt idx="1165">
                  <c:v>22.04</c:v>
                </c:pt>
                <c:pt idx="1166">
                  <c:v>24.17</c:v>
                </c:pt>
                <c:pt idx="1167">
                  <c:v>24.09</c:v>
                </c:pt>
                <c:pt idx="1168">
                  <c:v>25.18</c:v>
                </c:pt>
                <c:pt idx="1169">
                  <c:v>25.16</c:v>
                </c:pt>
                <c:pt idx="1170">
                  <c:v>23.97</c:v>
                </c:pt>
                <c:pt idx="1171">
                  <c:v>25.03</c:v>
                </c:pt>
                <c:pt idx="1172">
                  <c:v>26.14</c:v>
                </c:pt>
                <c:pt idx="1173">
                  <c:v>26.38</c:v>
                </c:pt>
                <c:pt idx="1174">
                  <c:v>26.13</c:v>
                </c:pt>
                <c:pt idx="1175">
                  <c:v>25.48</c:v>
                </c:pt>
                <c:pt idx="1176">
                  <c:v>22.92</c:v>
                </c:pt>
                <c:pt idx="1177">
                  <c:v>22.93</c:v>
                </c:pt>
                <c:pt idx="1178">
                  <c:v>23</c:v>
                </c:pt>
                <c:pt idx="1179">
                  <c:v>22.97</c:v>
                </c:pt>
                <c:pt idx="1180">
                  <c:v>22.68</c:v>
                </c:pt>
                <c:pt idx="1181">
                  <c:v>23.23</c:v>
                </c:pt>
                <c:pt idx="1182">
                  <c:v>23.76</c:v>
                </c:pt>
                <c:pt idx="1183">
                  <c:v>22.33</c:v>
                </c:pt>
                <c:pt idx="1184">
                  <c:v>22.74</c:v>
                </c:pt>
                <c:pt idx="1185">
                  <c:v>22.79</c:v>
                </c:pt>
                <c:pt idx="1186">
                  <c:v>19.14</c:v>
                </c:pt>
                <c:pt idx="1187">
                  <c:v>21.06</c:v>
                </c:pt>
                <c:pt idx="1188">
                  <c:v>27.02</c:v>
                </c:pt>
                <c:pt idx="1189">
                  <c:v>26</c:v>
                </c:pt>
                <c:pt idx="1190">
                  <c:v>24.8</c:v>
                </c:pt>
                <c:pt idx="1191">
                  <c:v>23.74</c:v>
                </c:pt>
                <c:pt idx="1192">
                  <c:v>25.27</c:v>
                </c:pt>
                <c:pt idx="1193">
                  <c:v>26</c:v>
                </c:pt>
                <c:pt idx="1194">
                  <c:v>26.54</c:v>
                </c:pt>
                <c:pt idx="1195">
                  <c:v>28.9</c:v>
                </c:pt>
                <c:pt idx="1196">
                  <c:v>28.93</c:v>
                </c:pt>
                <c:pt idx="1197">
                  <c:v>28.9</c:v>
                </c:pt>
                <c:pt idx="1198">
                  <c:v>26.75</c:v>
                </c:pt>
                <c:pt idx="1199">
                  <c:v>27.33</c:v>
                </c:pt>
                <c:pt idx="1200">
                  <c:v>25.81</c:v>
                </c:pt>
                <c:pt idx="1201">
                  <c:v>25.69</c:v>
                </c:pt>
                <c:pt idx="1202">
                  <c:v>27.16</c:v>
                </c:pt>
                <c:pt idx="1203">
                  <c:v>26</c:v>
                </c:pt>
                <c:pt idx="1204">
                  <c:v>26.49</c:v>
                </c:pt>
                <c:pt idx="1205">
                  <c:v>29.08</c:v>
                </c:pt>
                <c:pt idx="1206">
                  <c:v>27.12</c:v>
                </c:pt>
                <c:pt idx="1207">
                  <c:v>26.08</c:v>
                </c:pt>
                <c:pt idx="1208">
                  <c:v>26.01</c:v>
                </c:pt>
                <c:pt idx="1209">
                  <c:v>25.03</c:v>
                </c:pt>
                <c:pt idx="1210">
                  <c:v>25</c:v>
                </c:pt>
                <c:pt idx="1211">
                  <c:v>26.97</c:v>
                </c:pt>
                <c:pt idx="1212">
                  <c:v>28.74</c:v>
                </c:pt>
                <c:pt idx="1213">
                  <c:v>28.36</c:v>
                </c:pt>
                <c:pt idx="1214">
                  <c:v>30.13</c:v>
                </c:pt>
                <c:pt idx="1215">
                  <c:v>28.96</c:v>
                </c:pt>
                <c:pt idx="1216">
                  <c:v>29.47</c:v>
                </c:pt>
                <c:pt idx="1217">
                  <c:v>29.22</c:v>
                </c:pt>
                <c:pt idx="1218">
                  <c:v>32.659999999999997</c:v>
                </c:pt>
                <c:pt idx="1219">
                  <c:v>33.14</c:v>
                </c:pt>
                <c:pt idx="1220">
                  <c:v>32.32</c:v>
                </c:pt>
                <c:pt idx="1221">
                  <c:v>32.25</c:v>
                </c:pt>
                <c:pt idx="1222">
                  <c:v>32.6</c:v>
                </c:pt>
                <c:pt idx="1223">
                  <c:v>33.32</c:v>
                </c:pt>
                <c:pt idx="1224">
                  <c:v>34.4</c:v>
                </c:pt>
                <c:pt idx="1225">
                  <c:v>37.119999999999997</c:v>
                </c:pt>
                <c:pt idx="1226">
                  <c:v>37.909999999999997</c:v>
                </c:pt>
                <c:pt idx="1227">
                  <c:v>39.340000000000003</c:v>
                </c:pt>
                <c:pt idx="1228">
                  <c:v>40.19</c:v>
                </c:pt>
                <c:pt idx="1229">
                  <c:v>38.46</c:v>
                </c:pt>
                <c:pt idx="1230">
                  <c:v>38.56</c:v>
                </c:pt>
                <c:pt idx="1231">
                  <c:v>36.369999999999997</c:v>
                </c:pt>
                <c:pt idx="1232">
                  <c:v>36.04</c:v>
                </c:pt>
                <c:pt idx="1233">
                  <c:v>34.82</c:v>
                </c:pt>
                <c:pt idx="1234">
                  <c:v>34.65</c:v>
                </c:pt>
                <c:pt idx="1235">
                  <c:v>35.22</c:v>
                </c:pt>
                <c:pt idx="1236">
                  <c:v>37.01</c:v>
                </c:pt>
                <c:pt idx="1237">
                  <c:v>38.659999999999997</c:v>
                </c:pt>
                <c:pt idx="1238">
                  <c:v>40.04</c:v>
                </c:pt>
                <c:pt idx="1239">
                  <c:v>40.78</c:v>
                </c:pt>
                <c:pt idx="1240">
                  <c:v>40.369999999999997</c:v>
                </c:pt>
                <c:pt idx="1241">
                  <c:v>40.130000000000003</c:v>
                </c:pt>
                <c:pt idx="1242">
                  <c:v>42.64</c:v>
                </c:pt>
                <c:pt idx="1243">
                  <c:v>37.53</c:v>
                </c:pt>
                <c:pt idx="1244">
                  <c:v>40.770000000000003</c:v>
                </c:pt>
                <c:pt idx="1245">
                  <c:v>44.69</c:v>
                </c:pt>
                <c:pt idx="1246">
                  <c:v>44.19</c:v>
                </c:pt>
                <c:pt idx="1247">
                  <c:v>44.15</c:v>
                </c:pt>
                <c:pt idx="1248">
                  <c:v>44.76</c:v>
                </c:pt>
                <c:pt idx="1249">
                  <c:v>44.41</c:v>
                </c:pt>
                <c:pt idx="1250">
                  <c:v>44.63</c:v>
                </c:pt>
                <c:pt idx="1251">
                  <c:v>43.93</c:v>
                </c:pt>
                <c:pt idx="1252">
                  <c:v>42.12</c:v>
                </c:pt>
                <c:pt idx="1253">
                  <c:v>42.64</c:v>
                </c:pt>
                <c:pt idx="1254">
                  <c:v>45.16</c:v>
                </c:pt>
                <c:pt idx="1255">
                  <c:v>43</c:v>
                </c:pt>
                <c:pt idx="1256">
                  <c:v>41.96</c:v>
                </c:pt>
                <c:pt idx="1257">
                  <c:v>40.74</c:v>
                </c:pt>
                <c:pt idx="1258">
                  <c:v>40.49</c:v>
                </c:pt>
                <c:pt idx="1259">
                  <c:v>39.840000000000003</c:v>
                </c:pt>
                <c:pt idx="1260">
                  <c:v>41.74</c:v>
                </c:pt>
                <c:pt idx="1261">
                  <c:v>39.799999999999997</c:v>
                </c:pt>
                <c:pt idx="1262">
                  <c:v>40.5</c:v>
                </c:pt>
                <c:pt idx="1263">
                  <c:v>40</c:v>
                </c:pt>
                <c:pt idx="1264">
                  <c:v>40.479999999999997</c:v>
                </c:pt>
                <c:pt idx="1265">
                  <c:v>41.47</c:v>
                </c:pt>
                <c:pt idx="1266">
                  <c:v>41.78</c:v>
                </c:pt>
                <c:pt idx="1267">
                  <c:v>40.08</c:v>
                </c:pt>
                <c:pt idx="1268">
                  <c:v>42.45</c:v>
                </c:pt>
                <c:pt idx="1269">
                  <c:v>42.57</c:v>
                </c:pt>
                <c:pt idx="1270">
                  <c:v>40.06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E9B-4C3A-BE86-79FFBBCDE2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hiLowLines>
          <c:spPr>
            <a:ln w="25400" cap="sq" cmpd="sng" algn="ctr">
              <a:solidFill>
                <a:schemeClr val="tx1">
                  <a:lumMod val="65000"/>
                  <a:lumOff val="35000"/>
                </a:schemeClr>
              </a:solidFill>
              <a:round/>
            </a:ln>
            <a:effectLst/>
          </c:spPr>
        </c:hiLowLines>
        <c:axId val="1503510816"/>
        <c:axId val="1503511648"/>
      </c:stockChart>
      <c:dateAx>
        <c:axId val="1503510816"/>
        <c:scaling>
          <c:orientation val="minMax"/>
        </c:scaling>
        <c:delete val="0"/>
        <c:axPos val="b"/>
        <c:numFmt formatCode="m/d/yyyy" sourceLinked="1"/>
        <c:majorTickMark val="none"/>
        <c:minorTickMark val="none"/>
        <c:tickLblPos val="nextTo"/>
        <c:spPr>
          <a:noFill/>
          <a:ln w="957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none" spc="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/>
          </a:p>
        </c:txPr>
        <c:crossAx val="1503511648"/>
        <c:crosses val="autoZero"/>
        <c:auto val="1"/>
        <c:lblOffset val="100"/>
        <c:baseTimeUnit val="days"/>
      </c:dateAx>
      <c:valAx>
        <c:axId val="15035116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spc="2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/>
          </a:p>
        </c:txPr>
        <c:crossAx val="1503510816"/>
        <c:crosses val="autoZero"/>
        <c:crossBetween val="between"/>
      </c:valAx>
      <c:spPr>
        <a:noFill/>
        <a:ln>
          <a:solidFill>
            <a:srgbClr val="4740A4">
              <a:alpha val="97000"/>
            </a:srgbClr>
          </a:solidFill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CN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>
        <c:manualLayout>
          <c:xMode val="edge"/>
          <c:yMode val="edge"/>
          <c:x val="0.34988096579174643"/>
          <c:y val="0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4400" b="1" i="0" u="none" strike="noStrike" kern="1200" spc="20" baseline="0">
              <a:solidFill>
                <a:schemeClr val="tx1">
                  <a:lumMod val="50000"/>
                  <a:lumOff val="50000"/>
                </a:schemeClr>
              </a:solidFill>
              <a:latin typeface="+mj-lt"/>
              <a:ea typeface="+mj-ea"/>
              <a:cs typeface="+mj-cs"/>
            </a:defRPr>
          </a:pPr>
          <a:endParaRPr lang="zh-CN"/>
        </a:p>
      </c:txPr>
    </c:title>
    <c:autoTitleDeleted val="0"/>
    <c:plotArea>
      <c:layout>
        <c:manualLayout>
          <c:layoutTarget val="inner"/>
          <c:xMode val="edge"/>
          <c:yMode val="edge"/>
          <c:x val="5.7078195632524545E-2"/>
          <c:y val="6.9369532404875922E-2"/>
          <c:w val="0.92203789719544527"/>
          <c:h val="0.82128563524479847"/>
        </c:manualLayout>
      </c:layout>
      <c:stockChart>
        <c:ser>
          <c:idx val="0"/>
          <c:order val="0"/>
          <c:tx>
            <c:strRef>
              <c:f>Sheet1!$B$1</c:f>
              <c:strCache>
                <c:ptCount val="1"/>
                <c:pt idx="0">
                  <c:v>Closing Price</c:v>
                </c:pt>
              </c:strCache>
            </c:strRef>
          </c:tx>
          <c:spPr>
            <a:ln w="2540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dLbls>
            <c:dLbl>
              <c:idx val="759"/>
              <c:layout>
                <c:manualLayout>
                  <c:x val="2.0135264249266649E-2"/>
                  <c:y val="-5.3907691175771141E-2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4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9.1583659811664775E-2"/>
                      <c:h val="5.1965738923035777E-2"/>
                    </c:manualLayout>
                  </c15:layout>
                </c:ext>
                <c:ext xmlns:c16="http://schemas.microsoft.com/office/drawing/2014/chart" uri="{C3380CC4-5D6E-409C-BE32-E72D297353CC}">
                  <c16:uniqueId val="{00000000-2410-49F4-BDD4-A1B7CC5087F6}"/>
                </c:ext>
              </c:extLst>
            </c:dLbl>
            <c:dLbl>
              <c:idx val="890"/>
              <c:layout>
                <c:manualLayout>
                  <c:x val="0"/>
                  <c:y val="-6.3583494804427529E-2"/>
                </c:manualLayout>
              </c:layout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410-49F4-BDD4-A1B7CC5087F6}"/>
                </c:ext>
              </c:extLst>
            </c:dLbl>
            <c:dLbl>
              <c:idx val="1262"/>
              <c:layout>
                <c:manualLayout>
                  <c:x val="-6.6234421872587955E-3"/>
                  <c:y val="-0.10159536669837871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2400" b="0" i="0" u="none" strike="noStrike" kern="1200" baseline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5B15DFDA-0034-43E9-8B4F-EBEADB582F81}" type="VALUE">
                      <a:rPr lang="en-US" altLang="zh-CN" sz="2400"/>
                      <a:pPr>
                        <a:defRPr sz="2400"/>
                      </a:pPr>
                      <a:t>[值]</a:t>
                    </a:fld>
                    <a:endParaRPr lang="zh-CN" altLang="en-US"/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4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6541749590076721E-2"/>
                      <c:h val="0.101954751669012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2-2410-49F4-BDD4-A1B7CC5087F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Sheet1!$A$2:$A$1272</c:f>
              <c:numCache>
                <c:formatCode>m/d/yyyy</c:formatCode>
                <c:ptCount val="1271"/>
                <c:pt idx="0">
                  <c:v>43138</c:v>
                </c:pt>
                <c:pt idx="1">
                  <c:v>43139</c:v>
                </c:pt>
                <c:pt idx="2">
                  <c:v>43140</c:v>
                </c:pt>
                <c:pt idx="3">
                  <c:v>43143</c:v>
                </c:pt>
                <c:pt idx="4">
                  <c:v>43144</c:v>
                </c:pt>
                <c:pt idx="5">
                  <c:v>43145</c:v>
                </c:pt>
                <c:pt idx="6">
                  <c:v>43146</c:v>
                </c:pt>
                <c:pt idx="7">
                  <c:v>43147</c:v>
                </c:pt>
                <c:pt idx="8">
                  <c:v>43151</c:v>
                </c:pt>
                <c:pt idx="9">
                  <c:v>43152</c:v>
                </c:pt>
                <c:pt idx="10">
                  <c:v>43153</c:v>
                </c:pt>
                <c:pt idx="11">
                  <c:v>43154</c:v>
                </c:pt>
                <c:pt idx="12">
                  <c:v>43157</c:v>
                </c:pt>
                <c:pt idx="13">
                  <c:v>43158</c:v>
                </c:pt>
                <c:pt idx="14">
                  <c:v>43159</c:v>
                </c:pt>
                <c:pt idx="15">
                  <c:v>43160</c:v>
                </c:pt>
                <c:pt idx="16">
                  <c:v>43161</c:v>
                </c:pt>
                <c:pt idx="17">
                  <c:v>43164</c:v>
                </c:pt>
                <c:pt idx="18">
                  <c:v>43165</c:v>
                </c:pt>
                <c:pt idx="19">
                  <c:v>43166</c:v>
                </c:pt>
                <c:pt idx="20">
                  <c:v>43167</c:v>
                </c:pt>
                <c:pt idx="21">
                  <c:v>43168</c:v>
                </c:pt>
                <c:pt idx="22">
                  <c:v>43171</c:v>
                </c:pt>
                <c:pt idx="23">
                  <c:v>43172</c:v>
                </c:pt>
                <c:pt idx="24">
                  <c:v>43173</c:v>
                </c:pt>
                <c:pt idx="25">
                  <c:v>43174</c:v>
                </c:pt>
                <c:pt idx="26">
                  <c:v>43175</c:v>
                </c:pt>
                <c:pt idx="27">
                  <c:v>43178</c:v>
                </c:pt>
                <c:pt idx="28">
                  <c:v>43179</c:v>
                </c:pt>
                <c:pt idx="29">
                  <c:v>43180</c:v>
                </c:pt>
                <c:pt idx="30">
                  <c:v>43181</c:v>
                </c:pt>
                <c:pt idx="31">
                  <c:v>43182</c:v>
                </c:pt>
                <c:pt idx="32">
                  <c:v>43185</c:v>
                </c:pt>
                <c:pt idx="33">
                  <c:v>43186</c:v>
                </c:pt>
                <c:pt idx="34">
                  <c:v>43187</c:v>
                </c:pt>
                <c:pt idx="35">
                  <c:v>43188</c:v>
                </c:pt>
                <c:pt idx="36">
                  <c:v>43192</c:v>
                </c:pt>
                <c:pt idx="37">
                  <c:v>43193</c:v>
                </c:pt>
                <c:pt idx="38">
                  <c:v>43194</c:v>
                </c:pt>
                <c:pt idx="39">
                  <c:v>43195</c:v>
                </c:pt>
                <c:pt idx="40">
                  <c:v>43196</c:v>
                </c:pt>
                <c:pt idx="41">
                  <c:v>43199</c:v>
                </c:pt>
                <c:pt idx="42">
                  <c:v>43200</c:v>
                </c:pt>
                <c:pt idx="43">
                  <c:v>43201</c:v>
                </c:pt>
                <c:pt idx="44">
                  <c:v>43202</c:v>
                </c:pt>
                <c:pt idx="45">
                  <c:v>43203</c:v>
                </c:pt>
                <c:pt idx="46">
                  <c:v>43206</c:v>
                </c:pt>
                <c:pt idx="47">
                  <c:v>43207</c:v>
                </c:pt>
                <c:pt idx="48">
                  <c:v>43208</c:v>
                </c:pt>
                <c:pt idx="49">
                  <c:v>43209</c:v>
                </c:pt>
                <c:pt idx="50">
                  <c:v>43210</c:v>
                </c:pt>
                <c:pt idx="51">
                  <c:v>43213</c:v>
                </c:pt>
                <c:pt idx="52">
                  <c:v>43214</c:v>
                </c:pt>
                <c:pt idx="53">
                  <c:v>43215</c:v>
                </c:pt>
                <c:pt idx="54">
                  <c:v>43216</c:v>
                </c:pt>
                <c:pt idx="55">
                  <c:v>43217</c:v>
                </c:pt>
                <c:pt idx="56">
                  <c:v>43220</c:v>
                </c:pt>
                <c:pt idx="57">
                  <c:v>43221</c:v>
                </c:pt>
                <c:pt idx="58">
                  <c:v>43222</c:v>
                </c:pt>
                <c:pt idx="59">
                  <c:v>43223</c:v>
                </c:pt>
                <c:pt idx="60">
                  <c:v>43224</c:v>
                </c:pt>
                <c:pt idx="61">
                  <c:v>43227</c:v>
                </c:pt>
                <c:pt idx="62">
                  <c:v>43228</c:v>
                </c:pt>
                <c:pt idx="63">
                  <c:v>43229</c:v>
                </c:pt>
                <c:pt idx="64">
                  <c:v>43230</c:v>
                </c:pt>
                <c:pt idx="65">
                  <c:v>43231</c:v>
                </c:pt>
                <c:pt idx="66">
                  <c:v>43234</c:v>
                </c:pt>
                <c:pt idx="67">
                  <c:v>43235</c:v>
                </c:pt>
                <c:pt idx="68">
                  <c:v>43236</c:v>
                </c:pt>
                <c:pt idx="69">
                  <c:v>43237</c:v>
                </c:pt>
                <c:pt idx="70">
                  <c:v>43238</c:v>
                </c:pt>
                <c:pt idx="71">
                  <c:v>43241</c:v>
                </c:pt>
                <c:pt idx="72">
                  <c:v>43242</c:v>
                </c:pt>
                <c:pt idx="73">
                  <c:v>43243</c:v>
                </c:pt>
                <c:pt idx="74">
                  <c:v>43244</c:v>
                </c:pt>
                <c:pt idx="75">
                  <c:v>43245</c:v>
                </c:pt>
                <c:pt idx="76">
                  <c:v>43249</c:v>
                </c:pt>
                <c:pt idx="77">
                  <c:v>43250</c:v>
                </c:pt>
                <c:pt idx="78">
                  <c:v>43251</c:v>
                </c:pt>
                <c:pt idx="79">
                  <c:v>43252</c:v>
                </c:pt>
                <c:pt idx="80">
                  <c:v>43255</c:v>
                </c:pt>
                <c:pt idx="81">
                  <c:v>43256</c:v>
                </c:pt>
                <c:pt idx="82">
                  <c:v>43257</c:v>
                </c:pt>
                <c:pt idx="83">
                  <c:v>43258</c:v>
                </c:pt>
                <c:pt idx="84">
                  <c:v>43259</c:v>
                </c:pt>
                <c:pt idx="85">
                  <c:v>43262</c:v>
                </c:pt>
                <c:pt idx="86">
                  <c:v>43263</c:v>
                </c:pt>
                <c:pt idx="87">
                  <c:v>43264</c:v>
                </c:pt>
                <c:pt idx="88">
                  <c:v>43265</c:v>
                </c:pt>
                <c:pt idx="89">
                  <c:v>43266</c:v>
                </c:pt>
                <c:pt idx="90">
                  <c:v>43269</c:v>
                </c:pt>
                <c:pt idx="91">
                  <c:v>43270</c:v>
                </c:pt>
                <c:pt idx="92">
                  <c:v>43271</c:v>
                </c:pt>
                <c:pt idx="93">
                  <c:v>43272</c:v>
                </c:pt>
                <c:pt idx="94">
                  <c:v>43273</c:v>
                </c:pt>
                <c:pt idx="95">
                  <c:v>43276</c:v>
                </c:pt>
                <c:pt idx="96">
                  <c:v>43277</c:v>
                </c:pt>
                <c:pt idx="97">
                  <c:v>43278</c:v>
                </c:pt>
                <c:pt idx="98">
                  <c:v>43279</c:v>
                </c:pt>
                <c:pt idx="99">
                  <c:v>43280</c:v>
                </c:pt>
                <c:pt idx="100">
                  <c:v>43283</c:v>
                </c:pt>
                <c:pt idx="101">
                  <c:v>43284</c:v>
                </c:pt>
                <c:pt idx="102">
                  <c:v>43286</c:v>
                </c:pt>
                <c:pt idx="103">
                  <c:v>43287</c:v>
                </c:pt>
                <c:pt idx="104">
                  <c:v>43290</c:v>
                </c:pt>
                <c:pt idx="105">
                  <c:v>43291</c:v>
                </c:pt>
                <c:pt idx="106">
                  <c:v>43292</c:v>
                </c:pt>
                <c:pt idx="107">
                  <c:v>43293</c:v>
                </c:pt>
                <c:pt idx="108">
                  <c:v>43294</c:v>
                </c:pt>
                <c:pt idx="109">
                  <c:v>43297</c:v>
                </c:pt>
                <c:pt idx="110">
                  <c:v>43298</c:v>
                </c:pt>
                <c:pt idx="111">
                  <c:v>43299</c:v>
                </c:pt>
                <c:pt idx="112">
                  <c:v>43300</c:v>
                </c:pt>
                <c:pt idx="113">
                  <c:v>43301</c:v>
                </c:pt>
                <c:pt idx="114">
                  <c:v>43304</c:v>
                </c:pt>
                <c:pt idx="115">
                  <c:v>43305</c:v>
                </c:pt>
                <c:pt idx="116">
                  <c:v>43306</c:v>
                </c:pt>
                <c:pt idx="117">
                  <c:v>43307</c:v>
                </c:pt>
                <c:pt idx="118">
                  <c:v>43308</c:v>
                </c:pt>
                <c:pt idx="119">
                  <c:v>43311</c:v>
                </c:pt>
                <c:pt idx="120">
                  <c:v>43312</c:v>
                </c:pt>
                <c:pt idx="121">
                  <c:v>43313</c:v>
                </c:pt>
                <c:pt idx="122">
                  <c:v>43314</c:v>
                </c:pt>
                <c:pt idx="123">
                  <c:v>43315</c:v>
                </c:pt>
                <c:pt idx="124">
                  <c:v>43318</c:v>
                </c:pt>
                <c:pt idx="125">
                  <c:v>43319</c:v>
                </c:pt>
                <c:pt idx="126">
                  <c:v>43320</c:v>
                </c:pt>
                <c:pt idx="127">
                  <c:v>43321</c:v>
                </c:pt>
                <c:pt idx="128">
                  <c:v>43322</c:v>
                </c:pt>
                <c:pt idx="129">
                  <c:v>43325</c:v>
                </c:pt>
                <c:pt idx="130">
                  <c:v>43326</c:v>
                </c:pt>
                <c:pt idx="131">
                  <c:v>43327</c:v>
                </c:pt>
                <c:pt idx="132">
                  <c:v>43328</c:v>
                </c:pt>
                <c:pt idx="133">
                  <c:v>43329</c:v>
                </c:pt>
                <c:pt idx="134">
                  <c:v>43332</c:v>
                </c:pt>
                <c:pt idx="135">
                  <c:v>43333</c:v>
                </c:pt>
                <c:pt idx="136">
                  <c:v>43334</c:v>
                </c:pt>
                <c:pt idx="137">
                  <c:v>43335</c:v>
                </c:pt>
                <c:pt idx="138">
                  <c:v>43336</c:v>
                </c:pt>
                <c:pt idx="139">
                  <c:v>43339</c:v>
                </c:pt>
                <c:pt idx="140">
                  <c:v>43340</c:v>
                </c:pt>
                <c:pt idx="141">
                  <c:v>43341</c:v>
                </c:pt>
                <c:pt idx="142">
                  <c:v>43342</c:v>
                </c:pt>
                <c:pt idx="143">
                  <c:v>43343</c:v>
                </c:pt>
                <c:pt idx="144">
                  <c:v>43347</c:v>
                </c:pt>
                <c:pt idx="145">
                  <c:v>43348</c:v>
                </c:pt>
                <c:pt idx="146">
                  <c:v>43349</c:v>
                </c:pt>
                <c:pt idx="147">
                  <c:v>43350</c:v>
                </c:pt>
                <c:pt idx="148">
                  <c:v>43353</c:v>
                </c:pt>
                <c:pt idx="149">
                  <c:v>43354</c:v>
                </c:pt>
                <c:pt idx="150">
                  <c:v>43355</c:v>
                </c:pt>
                <c:pt idx="151">
                  <c:v>43356</c:v>
                </c:pt>
                <c:pt idx="152">
                  <c:v>43357</c:v>
                </c:pt>
                <c:pt idx="153">
                  <c:v>43360</c:v>
                </c:pt>
                <c:pt idx="154">
                  <c:v>43361</c:v>
                </c:pt>
                <c:pt idx="155">
                  <c:v>43362</c:v>
                </c:pt>
                <c:pt idx="156">
                  <c:v>43363</c:v>
                </c:pt>
                <c:pt idx="157">
                  <c:v>43364</c:v>
                </c:pt>
                <c:pt idx="158">
                  <c:v>43367</c:v>
                </c:pt>
                <c:pt idx="159">
                  <c:v>43368</c:v>
                </c:pt>
                <c:pt idx="160">
                  <c:v>43369</c:v>
                </c:pt>
                <c:pt idx="161">
                  <c:v>43370</c:v>
                </c:pt>
                <c:pt idx="162">
                  <c:v>43371</c:v>
                </c:pt>
                <c:pt idx="163">
                  <c:v>43374</c:v>
                </c:pt>
                <c:pt idx="164">
                  <c:v>43375</c:v>
                </c:pt>
                <c:pt idx="165">
                  <c:v>43376</c:v>
                </c:pt>
                <c:pt idx="166">
                  <c:v>43377</c:v>
                </c:pt>
                <c:pt idx="167">
                  <c:v>43378</c:v>
                </c:pt>
                <c:pt idx="168">
                  <c:v>43381</c:v>
                </c:pt>
                <c:pt idx="169">
                  <c:v>43382</c:v>
                </c:pt>
                <c:pt idx="170">
                  <c:v>43383</c:v>
                </c:pt>
                <c:pt idx="171">
                  <c:v>43384</c:v>
                </c:pt>
                <c:pt idx="172">
                  <c:v>43385</c:v>
                </c:pt>
                <c:pt idx="173">
                  <c:v>43388</c:v>
                </c:pt>
                <c:pt idx="174">
                  <c:v>43389</c:v>
                </c:pt>
                <c:pt idx="175">
                  <c:v>43390</c:v>
                </c:pt>
                <c:pt idx="176">
                  <c:v>43391</c:v>
                </c:pt>
                <c:pt idx="177">
                  <c:v>43392</c:v>
                </c:pt>
                <c:pt idx="178">
                  <c:v>43395</c:v>
                </c:pt>
                <c:pt idx="179">
                  <c:v>43396</c:v>
                </c:pt>
                <c:pt idx="180">
                  <c:v>43397</c:v>
                </c:pt>
                <c:pt idx="181">
                  <c:v>43398</c:v>
                </c:pt>
                <c:pt idx="182">
                  <c:v>43399</c:v>
                </c:pt>
                <c:pt idx="183">
                  <c:v>43402</c:v>
                </c:pt>
                <c:pt idx="184">
                  <c:v>43403</c:v>
                </c:pt>
                <c:pt idx="185">
                  <c:v>43404</c:v>
                </c:pt>
                <c:pt idx="186">
                  <c:v>43405</c:v>
                </c:pt>
                <c:pt idx="187">
                  <c:v>43406</c:v>
                </c:pt>
                <c:pt idx="188">
                  <c:v>43409</c:v>
                </c:pt>
                <c:pt idx="189">
                  <c:v>43410</c:v>
                </c:pt>
                <c:pt idx="190">
                  <c:v>43411</c:v>
                </c:pt>
                <c:pt idx="191">
                  <c:v>43412</c:v>
                </c:pt>
                <c:pt idx="192">
                  <c:v>43413</c:v>
                </c:pt>
                <c:pt idx="193">
                  <c:v>43416</c:v>
                </c:pt>
                <c:pt idx="194">
                  <c:v>43417</c:v>
                </c:pt>
                <c:pt idx="195">
                  <c:v>43418</c:v>
                </c:pt>
                <c:pt idx="196">
                  <c:v>43419</c:v>
                </c:pt>
                <c:pt idx="197">
                  <c:v>43420</c:v>
                </c:pt>
                <c:pt idx="198">
                  <c:v>43423</c:v>
                </c:pt>
                <c:pt idx="199">
                  <c:v>43424</c:v>
                </c:pt>
                <c:pt idx="200">
                  <c:v>43425</c:v>
                </c:pt>
                <c:pt idx="201">
                  <c:v>43427</c:v>
                </c:pt>
                <c:pt idx="202">
                  <c:v>43430</c:v>
                </c:pt>
                <c:pt idx="203">
                  <c:v>43431</c:v>
                </c:pt>
                <c:pt idx="204">
                  <c:v>43432</c:v>
                </c:pt>
                <c:pt idx="205">
                  <c:v>43433</c:v>
                </c:pt>
                <c:pt idx="206">
                  <c:v>43434</c:v>
                </c:pt>
                <c:pt idx="207">
                  <c:v>43437</c:v>
                </c:pt>
                <c:pt idx="208">
                  <c:v>43438</c:v>
                </c:pt>
                <c:pt idx="209">
                  <c:v>43440</c:v>
                </c:pt>
                <c:pt idx="210">
                  <c:v>43441</c:v>
                </c:pt>
                <c:pt idx="211">
                  <c:v>43444</c:v>
                </c:pt>
                <c:pt idx="212">
                  <c:v>43445</c:v>
                </c:pt>
                <c:pt idx="213">
                  <c:v>43446</c:v>
                </c:pt>
                <c:pt idx="214">
                  <c:v>43447</c:v>
                </c:pt>
                <c:pt idx="215">
                  <c:v>43448</c:v>
                </c:pt>
                <c:pt idx="216">
                  <c:v>43451</c:v>
                </c:pt>
                <c:pt idx="217">
                  <c:v>43452</c:v>
                </c:pt>
                <c:pt idx="218">
                  <c:v>43453</c:v>
                </c:pt>
                <c:pt idx="219">
                  <c:v>43454</c:v>
                </c:pt>
                <c:pt idx="220">
                  <c:v>43455</c:v>
                </c:pt>
                <c:pt idx="221">
                  <c:v>43458</c:v>
                </c:pt>
                <c:pt idx="222">
                  <c:v>43460</c:v>
                </c:pt>
                <c:pt idx="223">
                  <c:v>43461</c:v>
                </c:pt>
                <c:pt idx="224">
                  <c:v>43462</c:v>
                </c:pt>
                <c:pt idx="225">
                  <c:v>43465</c:v>
                </c:pt>
                <c:pt idx="226">
                  <c:v>43467</c:v>
                </c:pt>
                <c:pt idx="227">
                  <c:v>43468</c:v>
                </c:pt>
                <c:pt idx="228">
                  <c:v>43469</c:v>
                </c:pt>
                <c:pt idx="229">
                  <c:v>43472</c:v>
                </c:pt>
                <c:pt idx="230">
                  <c:v>43473</c:v>
                </c:pt>
                <c:pt idx="231">
                  <c:v>43474</c:v>
                </c:pt>
                <c:pt idx="232">
                  <c:v>43475</c:v>
                </c:pt>
                <c:pt idx="233">
                  <c:v>43476</c:v>
                </c:pt>
                <c:pt idx="234">
                  <c:v>43479</c:v>
                </c:pt>
                <c:pt idx="235">
                  <c:v>43480</c:v>
                </c:pt>
                <c:pt idx="236">
                  <c:v>43481</c:v>
                </c:pt>
                <c:pt idx="237">
                  <c:v>43482</c:v>
                </c:pt>
                <c:pt idx="238">
                  <c:v>43483</c:v>
                </c:pt>
                <c:pt idx="239">
                  <c:v>43487</c:v>
                </c:pt>
                <c:pt idx="240">
                  <c:v>43488</c:v>
                </c:pt>
                <c:pt idx="241">
                  <c:v>43489</c:v>
                </c:pt>
                <c:pt idx="242">
                  <c:v>43490</c:v>
                </c:pt>
                <c:pt idx="243">
                  <c:v>43493</c:v>
                </c:pt>
                <c:pt idx="244">
                  <c:v>43494</c:v>
                </c:pt>
                <c:pt idx="245">
                  <c:v>43495</c:v>
                </c:pt>
                <c:pt idx="246">
                  <c:v>43496</c:v>
                </c:pt>
                <c:pt idx="247">
                  <c:v>43497</c:v>
                </c:pt>
                <c:pt idx="248">
                  <c:v>43500</c:v>
                </c:pt>
                <c:pt idx="249">
                  <c:v>43501</c:v>
                </c:pt>
                <c:pt idx="250">
                  <c:v>43502</c:v>
                </c:pt>
                <c:pt idx="251">
                  <c:v>43503</c:v>
                </c:pt>
                <c:pt idx="252">
                  <c:v>43504</c:v>
                </c:pt>
                <c:pt idx="253">
                  <c:v>43507</c:v>
                </c:pt>
                <c:pt idx="254">
                  <c:v>43508</c:v>
                </c:pt>
                <c:pt idx="255">
                  <c:v>43509</c:v>
                </c:pt>
                <c:pt idx="256">
                  <c:v>43510</c:v>
                </c:pt>
                <c:pt idx="257">
                  <c:v>43511</c:v>
                </c:pt>
                <c:pt idx="258">
                  <c:v>43515</c:v>
                </c:pt>
                <c:pt idx="259">
                  <c:v>43516</c:v>
                </c:pt>
                <c:pt idx="260">
                  <c:v>43517</c:v>
                </c:pt>
                <c:pt idx="261">
                  <c:v>43518</c:v>
                </c:pt>
                <c:pt idx="262">
                  <c:v>43521</c:v>
                </c:pt>
                <c:pt idx="263">
                  <c:v>43522</c:v>
                </c:pt>
                <c:pt idx="264">
                  <c:v>43523</c:v>
                </c:pt>
                <c:pt idx="265">
                  <c:v>43524</c:v>
                </c:pt>
                <c:pt idx="266">
                  <c:v>43525</c:v>
                </c:pt>
                <c:pt idx="267">
                  <c:v>43528</c:v>
                </c:pt>
                <c:pt idx="268">
                  <c:v>43529</c:v>
                </c:pt>
                <c:pt idx="269">
                  <c:v>43530</c:v>
                </c:pt>
                <c:pt idx="270">
                  <c:v>43531</c:v>
                </c:pt>
                <c:pt idx="271">
                  <c:v>43532</c:v>
                </c:pt>
                <c:pt idx="272">
                  <c:v>43535</c:v>
                </c:pt>
                <c:pt idx="273">
                  <c:v>43536</c:v>
                </c:pt>
                <c:pt idx="274">
                  <c:v>43537</c:v>
                </c:pt>
                <c:pt idx="275">
                  <c:v>43538</c:v>
                </c:pt>
                <c:pt idx="276">
                  <c:v>43539</c:v>
                </c:pt>
                <c:pt idx="277">
                  <c:v>43542</c:v>
                </c:pt>
                <c:pt idx="278">
                  <c:v>43543</c:v>
                </c:pt>
                <c:pt idx="279">
                  <c:v>43544</c:v>
                </c:pt>
                <c:pt idx="280">
                  <c:v>43545</c:v>
                </c:pt>
                <c:pt idx="281">
                  <c:v>43546</c:v>
                </c:pt>
                <c:pt idx="282">
                  <c:v>43549</c:v>
                </c:pt>
                <c:pt idx="283">
                  <c:v>43550</c:v>
                </c:pt>
                <c:pt idx="284">
                  <c:v>43551</c:v>
                </c:pt>
                <c:pt idx="285">
                  <c:v>43552</c:v>
                </c:pt>
                <c:pt idx="286">
                  <c:v>43553</c:v>
                </c:pt>
                <c:pt idx="287">
                  <c:v>43556</c:v>
                </c:pt>
                <c:pt idx="288">
                  <c:v>43557</c:v>
                </c:pt>
                <c:pt idx="289">
                  <c:v>43558</c:v>
                </c:pt>
                <c:pt idx="290">
                  <c:v>43559</c:v>
                </c:pt>
                <c:pt idx="291">
                  <c:v>43560</c:v>
                </c:pt>
                <c:pt idx="292">
                  <c:v>43563</c:v>
                </c:pt>
                <c:pt idx="293">
                  <c:v>43564</c:v>
                </c:pt>
                <c:pt idx="294">
                  <c:v>43565</c:v>
                </c:pt>
                <c:pt idx="295">
                  <c:v>43566</c:v>
                </c:pt>
                <c:pt idx="296">
                  <c:v>43567</c:v>
                </c:pt>
                <c:pt idx="297">
                  <c:v>43570</c:v>
                </c:pt>
                <c:pt idx="298">
                  <c:v>43571</c:v>
                </c:pt>
                <c:pt idx="299">
                  <c:v>43572</c:v>
                </c:pt>
                <c:pt idx="300">
                  <c:v>43573</c:v>
                </c:pt>
                <c:pt idx="301">
                  <c:v>43577</c:v>
                </c:pt>
                <c:pt idx="302">
                  <c:v>43578</c:v>
                </c:pt>
                <c:pt idx="303">
                  <c:v>43579</c:v>
                </c:pt>
                <c:pt idx="304">
                  <c:v>43580</c:v>
                </c:pt>
                <c:pt idx="305">
                  <c:v>43581</c:v>
                </c:pt>
                <c:pt idx="306">
                  <c:v>43584</c:v>
                </c:pt>
                <c:pt idx="307">
                  <c:v>43585</c:v>
                </c:pt>
                <c:pt idx="308">
                  <c:v>43586</c:v>
                </c:pt>
                <c:pt idx="309">
                  <c:v>43587</c:v>
                </c:pt>
                <c:pt idx="310">
                  <c:v>43588</c:v>
                </c:pt>
                <c:pt idx="311">
                  <c:v>43591</c:v>
                </c:pt>
                <c:pt idx="312">
                  <c:v>43592</c:v>
                </c:pt>
                <c:pt idx="313">
                  <c:v>43593</c:v>
                </c:pt>
                <c:pt idx="314">
                  <c:v>43594</c:v>
                </c:pt>
                <c:pt idx="315">
                  <c:v>43595</c:v>
                </c:pt>
                <c:pt idx="316">
                  <c:v>43598</c:v>
                </c:pt>
                <c:pt idx="317">
                  <c:v>43599</c:v>
                </c:pt>
                <c:pt idx="318">
                  <c:v>43600</c:v>
                </c:pt>
                <c:pt idx="319">
                  <c:v>43601</c:v>
                </c:pt>
                <c:pt idx="320">
                  <c:v>43602</c:v>
                </c:pt>
                <c:pt idx="321">
                  <c:v>43605</c:v>
                </c:pt>
                <c:pt idx="322">
                  <c:v>43606</c:v>
                </c:pt>
                <c:pt idx="323">
                  <c:v>43607</c:v>
                </c:pt>
                <c:pt idx="324">
                  <c:v>43608</c:v>
                </c:pt>
                <c:pt idx="325">
                  <c:v>43609</c:v>
                </c:pt>
                <c:pt idx="326">
                  <c:v>43613</c:v>
                </c:pt>
                <c:pt idx="327">
                  <c:v>43614</c:v>
                </c:pt>
                <c:pt idx="328">
                  <c:v>43615</c:v>
                </c:pt>
                <c:pt idx="329">
                  <c:v>43616</c:v>
                </c:pt>
                <c:pt idx="330">
                  <c:v>43619</c:v>
                </c:pt>
                <c:pt idx="331">
                  <c:v>43620</c:v>
                </c:pt>
                <c:pt idx="332">
                  <c:v>43621</c:v>
                </c:pt>
                <c:pt idx="333">
                  <c:v>43622</c:v>
                </c:pt>
                <c:pt idx="334">
                  <c:v>43623</c:v>
                </c:pt>
                <c:pt idx="335">
                  <c:v>43626</c:v>
                </c:pt>
                <c:pt idx="336">
                  <c:v>43627</c:v>
                </c:pt>
                <c:pt idx="337">
                  <c:v>43628</c:v>
                </c:pt>
                <c:pt idx="338">
                  <c:v>43629</c:v>
                </c:pt>
                <c:pt idx="339">
                  <c:v>43630</c:v>
                </c:pt>
                <c:pt idx="340">
                  <c:v>43633</c:v>
                </c:pt>
                <c:pt idx="341">
                  <c:v>43634</c:v>
                </c:pt>
                <c:pt idx="342">
                  <c:v>43635</c:v>
                </c:pt>
                <c:pt idx="343">
                  <c:v>43636</c:v>
                </c:pt>
                <c:pt idx="344">
                  <c:v>43637</c:v>
                </c:pt>
                <c:pt idx="345">
                  <c:v>43640</c:v>
                </c:pt>
                <c:pt idx="346">
                  <c:v>43641</c:v>
                </c:pt>
                <c:pt idx="347">
                  <c:v>43642</c:v>
                </c:pt>
                <c:pt idx="348">
                  <c:v>43643</c:v>
                </c:pt>
                <c:pt idx="349">
                  <c:v>43644</c:v>
                </c:pt>
                <c:pt idx="350">
                  <c:v>43647</c:v>
                </c:pt>
                <c:pt idx="351">
                  <c:v>43648</c:v>
                </c:pt>
                <c:pt idx="352">
                  <c:v>43649</c:v>
                </c:pt>
                <c:pt idx="353">
                  <c:v>43651</c:v>
                </c:pt>
                <c:pt idx="354">
                  <c:v>43654</c:v>
                </c:pt>
                <c:pt idx="355">
                  <c:v>43655</c:v>
                </c:pt>
                <c:pt idx="356">
                  <c:v>43656</c:v>
                </c:pt>
                <c:pt idx="357">
                  <c:v>43657</c:v>
                </c:pt>
                <c:pt idx="358">
                  <c:v>43658</c:v>
                </c:pt>
                <c:pt idx="359">
                  <c:v>43661</c:v>
                </c:pt>
                <c:pt idx="360">
                  <c:v>43662</c:v>
                </c:pt>
                <c:pt idx="361">
                  <c:v>43663</c:v>
                </c:pt>
                <c:pt idx="362">
                  <c:v>43664</c:v>
                </c:pt>
                <c:pt idx="363">
                  <c:v>43665</c:v>
                </c:pt>
                <c:pt idx="364">
                  <c:v>43668</c:v>
                </c:pt>
                <c:pt idx="365">
                  <c:v>43669</c:v>
                </c:pt>
                <c:pt idx="366">
                  <c:v>43670</c:v>
                </c:pt>
                <c:pt idx="367">
                  <c:v>43671</c:v>
                </c:pt>
                <c:pt idx="368">
                  <c:v>43672</c:v>
                </c:pt>
                <c:pt idx="369">
                  <c:v>43675</c:v>
                </c:pt>
                <c:pt idx="370">
                  <c:v>43676</c:v>
                </c:pt>
                <c:pt idx="371">
                  <c:v>43677</c:v>
                </c:pt>
                <c:pt idx="372">
                  <c:v>43678</c:v>
                </c:pt>
                <c:pt idx="373">
                  <c:v>43679</c:v>
                </c:pt>
                <c:pt idx="374">
                  <c:v>43682</c:v>
                </c:pt>
                <c:pt idx="375">
                  <c:v>43683</c:v>
                </c:pt>
                <c:pt idx="376">
                  <c:v>43684</c:v>
                </c:pt>
                <c:pt idx="377">
                  <c:v>43685</c:v>
                </c:pt>
                <c:pt idx="378">
                  <c:v>43686</c:v>
                </c:pt>
                <c:pt idx="379">
                  <c:v>43689</c:v>
                </c:pt>
                <c:pt idx="380">
                  <c:v>43690</c:v>
                </c:pt>
                <c:pt idx="381">
                  <c:v>43691</c:v>
                </c:pt>
                <c:pt idx="382">
                  <c:v>43692</c:v>
                </c:pt>
                <c:pt idx="383">
                  <c:v>43693</c:v>
                </c:pt>
                <c:pt idx="384">
                  <c:v>43696</c:v>
                </c:pt>
                <c:pt idx="385">
                  <c:v>43697</c:v>
                </c:pt>
                <c:pt idx="386">
                  <c:v>43698</c:v>
                </c:pt>
                <c:pt idx="387">
                  <c:v>43699</c:v>
                </c:pt>
                <c:pt idx="388">
                  <c:v>43700</c:v>
                </c:pt>
                <c:pt idx="389">
                  <c:v>43703</c:v>
                </c:pt>
                <c:pt idx="390">
                  <c:v>43704</c:v>
                </c:pt>
                <c:pt idx="391">
                  <c:v>43705</c:v>
                </c:pt>
                <c:pt idx="392">
                  <c:v>43706</c:v>
                </c:pt>
                <c:pt idx="393">
                  <c:v>43707</c:v>
                </c:pt>
                <c:pt idx="394">
                  <c:v>43711</c:v>
                </c:pt>
                <c:pt idx="395">
                  <c:v>43712</c:v>
                </c:pt>
                <c:pt idx="396">
                  <c:v>43713</c:v>
                </c:pt>
                <c:pt idx="397">
                  <c:v>43714</c:v>
                </c:pt>
                <c:pt idx="398">
                  <c:v>43717</c:v>
                </c:pt>
                <c:pt idx="399">
                  <c:v>43718</c:v>
                </c:pt>
                <c:pt idx="400">
                  <c:v>43719</c:v>
                </c:pt>
                <c:pt idx="401">
                  <c:v>43720</c:v>
                </c:pt>
                <c:pt idx="402">
                  <c:v>43721</c:v>
                </c:pt>
                <c:pt idx="403">
                  <c:v>43724</c:v>
                </c:pt>
                <c:pt idx="404">
                  <c:v>43725</c:v>
                </c:pt>
                <c:pt idx="405">
                  <c:v>43726</c:v>
                </c:pt>
                <c:pt idx="406">
                  <c:v>43727</c:v>
                </c:pt>
                <c:pt idx="407">
                  <c:v>43728</c:v>
                </c:pt>
                <c:pt idx="408">
                  <c:v>43731</c:v>
                </c:pt>
                <c:pt idx="409">
                  <c:v>43732</c:v>
                </c:pt>
                <c:pt idx="410">
                  <c:v>43733</c:v>
                </c:pt>
                <c:pt idx="411">
                  <c:v>43734</c:v>
                </c:pt>
                <c:pt idx="412">
                  <c:v>43735</c:v>
                </c:pt>
                <c:pt idx="413">
                  <c:v>43738</c:v>
                </c:pt>
                <c:pt idx="414">
                  <c:v>43739</c:v>
                </c:pt>
                <c:pt idx="415">
                  <c:v>43740</c:v>
                </c:pt>
                <c:pt idx="416">
                  <c:v>43741</c:v>
                </c:pt>
                <c:pt idx="417">
                  <c:v>43742</c:v>
                </c:pt>
                <c:pt idx="418">
                  <c:v>43745</c:v>
                </c:pt>
                <c:pt idx="419">
                  <c:v>43746</c:v>
                </c:pt>
                <c:pt idx="420">
                  <c:v>43747</c:v>
                </c:pt>
                <c:pt idx="421">
                  <c:v>43748</c:v>
                </c:pt>
                <c:pt idx="422">
                  <c:v>43749</c:v>
                </c:pt>
                <c:pt idx="423">
                  <c:v>43752</c:v>
                </c:pt>
                <c:pt idx="424">
                  <c:v>43753</c:v>
                </c:pt>
                <c:pt idx="425">
                  <c:v>43754</c:v>
                </c:pt>
                <c:pt idx="426">
                  <c:v>43755</c:v>
                </c:pt>
                <c:pt idx="427">
                  <c:v>43756</c:v>
                </c:pt>
                <c:pt idx="428">
                  <c:v>43759</c:v>
                </c:pt>
                <c:pt idx="429">
                  <c:v>43760</c:v>
                </c:pt>
                <c:pt idx="430">
                  <c:v>43761</c:v>
                </c:pt>
                <c:pt idx="431">
                  <c:v>43762</c:v>
                </c:pt>
                <c:pt idx="432">
                  <c:v>43763</c:v>
                </c:pt>
                <c:pt idx="433">
                  <c:v>43766</c:v>
                </c:pt>
                <c:pt idx="434">
                  <c:v>43767</c:v>
                </c:pt>
                <c:pt idx="435">
                  <c:v>43768</c:v>
                </c:pt>
                <c:pt idx="436">
                  <c:v>43769</c:v>
                </c:pt>
                <c:pt idx="437">
                  <c:v>43770</c:v>
                </c:pt>
                <c:pt idx="438">
                  <c:v>43773</c:v>
                </c:pt>
                <c:pt idx="439">
                  <c:v>43774</c:v>
                </c:pt>
                <c:pt idx="440">
                  <c:v>43775</c:v>
                </c:pt>
                <c:pt idx="441">
                  <c:v>43776</c:v>
                </c:pt>
                <c:pt idx="442">
                  <c:v>43777</c:v>
                </c:pt>
                <c:pt idx="443">
                  <c:v>43780</c:v>
                </c:pt>
                <c:pt idx="444">
                  <c:v>43781</c:v>
                </c:pt>
                <c:pt idx="445">
                  <c:v>43782</c:v>
                </c:pt>
                <c:pt idx="446">
                  <c:v>43783</c:v>
                </c:pt>
                <c:pt idx="447">
                  <c:v>43784</c:v>
                </c:pt>
                <c:pt idx="448">
                  <c:v>43787</c:v>
                </c:pt>
                <c:pt idx="449">
                  <c:v>43788</c:v>
                </c:pt>
                <c:pt idx="450">
                  <c:v>43789</c:v>
                </c:pt>
                <c:pt idx="451">
                  <c:v>43790</c:v>
                </c:pt>
                <c:pt idx="452">
                  <c:v>43791</c:v>
                </c:pt>
                <c:pt idx="453">
                  <c:v>43794</c:v>
                </c:pt>
                <c:pt idx="454">
                  <c:v>43795</c:v>
                </c:pt>
                <c:pt idx="455">
                  <c:v>43796</c:v>
                </c:pt>
                <c:pt idx="456">
                  <c:v>43798</c:v>
                </c:pt>
                <c:pt idx="457">
                  <c:v>43801</c:v>
                </c:pt>
                <c:pt idx="458">
                  <c:v>43802</c:v>
                </c:pt>
                <c:pt idx="459">
                  <c:v>43803</c:v>
                </c:pt>
                <c:pt idx="460">
                  <c:v>43804</c:v>
                </c:pt>
                <c:pt idx="461">
                  <c:v>43805</c:v>
                </c:pt>
                <c:pt idx="462">
                  <c:v>43808</c:v>
                </c:pt>
                <c:pt idx="463">
                  <c:v>43809</c:v>
                </c:pt>
                <c:pt idx="464">
                  <c:v>43810</c:v>
                </c:pt>
                <c:pt idx="465">
                  <c:v>43811</c:v>
                </c:pt>
                <c:pt idx="466">
                  <c:v>43812</c:v>
                </c:pt>
                <c:pt idx="467">
                  <c:v>43815</c:v>
                </c:pt>
                <c:pt idx="468">
                  <c:v>43816</c:v>
                </c:pt>
                <c:pt idx="469">
                  <c:v>43817</c:v>
                </c:pt>
                <c:pt idx="470">
                  <c:v>43818</c:v>
                </c:pt>
                <c:pt idx="471">
                  <c:v>43819</c:v>
                </c:pt>
                <c:pt idx="472">
                  <c:v>43822</c:v>
                </c:pt>
                <c:pt idx="473">
                  <c:v>43823</c:v>
                </c:pt>
                <c:pt idx="474">
                  <c:v>43825</c:v>
                </c:pt>
                <c:pt idx="475">
                  <c:v>43826</c:v>
                </c:pt>
                <c:pt idx="476">
                  <c:v>43829</c:v>
                </c:pt>
                <c:pt idx="477">
                  <c:v>43830</c:v>
                </c:pt>
                <c:pt idx="478">
                  <c:v>43832</c:v>
                </c:pt>
                <c:pt idx="479">
                  <c:v>43833</c:v>
                </c:pt>
                <c:pt idx="480">
                  <c:v>43836</c:v>
                </c:pt>
                <c:pt idx="481">
                  <c:v>43837</c:v>
                </c:pt>
                <c:pt idx="482">
                  <c:v>43838</c:v>
                </c:pt>
                <c:pt idx="483">
                  <c:v>43839</c:v>
                </c:pt>
                <c:pt idx="484">
                  <c:v>43840</c:v>
                </c:pt>
                <c:pt idx="485">
                  <c:v>43843</c:v>
                </c:pt>
                <c:pt idx="486">
                  <c:v>43844</c:v>
                </c:pt>
                <c:pt idx="487">
                  <c:v>43845</c:v>
                </c:pt>
                <c:pt idx="488">
                  <c:v>43846</c:v>
                </c:pt>
                <c:pt idx="489">
                  <c:v>43847</c:v>
                </c:pt>
                <c:pt idx="490">
                  <c:v>43851</c:v>
                </c:pt>
                <c:pt idx="491">
                  <c:v>43852</c:v>
                </c:pt>
                <c:pt idx="492">
                  <c:v>43853</c:v>
                </c:pt>
                <c:pt idx="493">
                  <c:v>43854</c:v>
                </c:pt>
                <c:pt idx="494">
                  <c:v>43857</c:v>
                </c:pt>
                <c:pt idx="495">
                  <c:v>43858</c:v>
                </c:pt>
                <c:pt idx="496">
                  <c:v>43859</c:v>
                </c:pt>
                <c:pt idx="497">
                  <c:v>43860</c:v>
                </c:pt>
                <c:pt idx="498">
                  <c:v>43861</c:v>
                </c:pt>
                <c:pt idx="499">
                  <c:v>43864</c:v>
                </c:pt>
                <c:pt idx="500">
                  <c:v>43865</c:v>
                </c:pt>
                <c:pt idx="501">
                  <c:v>43866</c:v>
                </c:pt>
                <c:pt idx="502">
                  <c:v>43867</c:v>
                </c:pt>
                <c:pt idx="503">
                  <c:v>43868</c:v>
                </c:pt>
                <c:pt idx="504">
                  <c:v>43871</c:v>
                </c:pt>
                <c:pt idx="505">
                  <c:v>43872</c:v>
                </c:pt>
                <c:pt idx="506">
                  <c:v>43873</c:v>
                </c:pt>
                <c:pt idx="507">
                  <c:v>43874</c:v>
                </c:pt>
                <c:pt idx="508">
                  <c:v>43875</c:v>
                </c:pt>
                <c:pt idx="509">
                  <c:v>43879</c:v>
                </c:pt>
                <c:pt idx="510">
                  <c:v>43880</c:v>
                </c:pt>
                <c:pt idx="511">
                  <c:v>43881</c:v>
                </c:pt>
                <c:pt idx="512">
                  <c:v>43882</c:v>
                </c:pt>
                <c:pt idx="513">
                  <c:v>43885</c:v>
                </c:pt>
                <c:pt idx="514">
                  <c:v>43886</c:v>
                </c:pt>
                <c:pt idx="515">
                  <c:v>43887</c:v>
                </c:pt>
                <c:pt idx="516">
                  <c:v>43888</c:v>
                </c:pt>
                <c:pt idx="517">
                  <c:v>43889</c:v>
                </c:pt>
                <c:pt idx="518">
                  <c:v>43892</c:v>
                </c:pt>
                <c:pt idx="519">
                  <c:v>43893</c:v>
                </c:pt>
                <c:pt idx="520">
                  <c:v>43894</c:v>
                </c:pt>
                <c:pt idx="521">
                  <c:v>43895</c:v>
                </c:pt>
                <c:pt idx="522">
                  <c:v>43896</c:v>
                </c:pt>
                <c:pt idx="523">
                  <c:v>43899</c:v>
                </c:pt>
                <c:pt idx="524">
                  <c:v>43900</c:v>
                </c:pt>
                <c:pt idx="525">
                  <c:v>43901</c:v>
                </c:pt>
                <c:pt idx="526">
                  <c:v>43902</c:v>
                </c:pt>
                <c:pt idx="527">
                  <c:v>43903</c:v>
                </c:pt>
                <c:pt idx="528">
                  <c:v>43906</c:v>
                </c:pt>
                <c:pt idx="529">
                  <c:v>43907</c:v>
                </c:pt>
                <c:pt idx="530">
                  <c:v>43908</c:v>
                </c:pt>
                <c:pt idx="531">
                  <c:v>43909</c:v>
                </c:pt>
                <c:pt idx="532">
                  <c:v>43910</c:v>
                </c:pt>
                <c:pt idx="533">
                  <c:v>43913</c:v>
                </c:pt>
                <c:pt idx="534">
                  <c:v>43914</c:v>
                </c:pt>
                <c:pt idx="535">
                  <c:v>43915</c:v>
                </c:pt>
                <c:pt idx="536">
                  <c:v>43916</c:v>
                </c:pt>
                <c:pt idx="537">
                  <c:v>43917</c:v>
                </c:pt>
                <c:pt idx="538">
                  <c:v>43920</c:v>
                </c:pt>
                <c:pt idx="539">
                  <c:v>43921</c:v>
                </c:pt>
                <c:pt idx="540">
                  <c:v>43922</c:v>
                </c:pt>
                <c:pt idx="541">
                  <c:v>43923</c:v>
                </c:pt>
                <c:pt idx="542">
                  <c:v>43924</c:v>
                </c:pt>
                <c:pt idx="543">
                  <c:v>43927</c:v>
                </c:pt>
                <c:pt idx="544">
                  <c:v>43928</c:v>
                </c:pt>
                <c:pt idx="545">
                  <c:v>43929</c:v>
                </c:pt>
                <c:pt idx="546">
                  <c:v>43930</c:v>
                </c:pt>
                <c:pt idx="547">
                  <c:v>43934</c:v>
                </c:pt>
                <c:pt idx="548">
                  <c:v>43935</c:v>
                </c:pt>
                <c:pt idx="549">
                  <c:v>43936</c:v>
                </c:pt>
                <c:pt idx="550">
                  <c:v>43937</c:v>
                </c:pt>
                <c:pt idx="551">
                  <c:v>43938</c:v>
                </c:pt>
                <c:pt idx="552">
                  <c:v>43941</c:v>
                </c:pt>
                <c:pt idx="553">
                  <c:v>43942</c:v>
                </c:pt>
                <c:pt idx="554">
                  <c:v>43943</c:v>
                </c:pt>
                <c:pt idx="555">
                  <c:v>43944</c:v>
                </c:pt>
                <c:pt idx="556">
                  <c:v>43945</c:v>
                </c:pt>
                <c:pt idx="557">
                  <c:v>43948</c:v>
                </c:pt>
                <c:pt idx="558">
                  <c:v>43949</c:v>
                </c:pt>
                <c:pt idx="559">
                  <c:v>43950</c:v>
                </c:pt>
                <c:pt idx="560">
                  <c:v>43951</c:v>
                </c:pt>
                <c:pt idx="561">
                  <c:v>43952</c:v>
                </c:pt>
                <c:pt idx="562">
                  <c:v>43955</c:v>
                </c:pt>
                <c:pt idx="563">
                  <c:v>43956</c:v>
                </c:pt>
                <c:pt idx="564">
                  <c:v>43957</c:v>
                </c:pt>
                <c:pt idx="565">
                  <c:v>43958</c:v>
                </c:pt>
                <c:pt idx="566">
                  <c:v>43959</c:v>
                </c:pt>
                <c:pt idx="567">
                  <c:v>43962</c:v>
                </c:pt>
                <c:pt idx="568">
                  <c:v>43963</c:v>
                </c:pt>
                <c:pt idx="569">
                  <c:v>43964</c:v>
                </c:pt>
                <c:pt idx="570">
                  <c:v>43965</c:v>
                </c:pt>
                <c:pt idx="571">
                  <c:v>43966</c:v>
                </c:pt>
                <c:pt idx="572">
                  <c:v>43969</c:v>
                </c:pt>
                <c:pt idx="573">
                  <c:v>43970</c:v>
                </c:pt>
                <c:pt idx="574">
                  <c:v>43971</c:v>
                </c:pt>
                <c:pt idx="575">
                  <c:v>43972</c:v>
                </c:pt>
                <c:pt idx="576">
                  <c:v>43973</c:v>
                </c:pt>
                <c:pt idx="577">
                  <c:v>43977</c:v>
                </c:pt>
                <c:pt idx="578">
                  <c:v>43978</c:v>
                </c:pt>
                <c:pt idx="579">
                  <c:v>43979</c:v>
                </c:pt>
                <c:pt idx="580">
                  <c:v>43980</c:v>
                </c:pt>
                <c:pt idx="581">
                  <c:v>43983</c:v>
                </c:pt>
                <c:pt idx="582">
                  <c:v>43984</c:v>
                </c:pt>
                <c:pt idx="583">
                  <c:v>43985</c:v>
                </c:pt>
                <c:pt idx="584">
                  <c:v>43986</c:v>
                </c:pt>
                <c:pt idx="585">
                  <c:v>43987</c:v>
                </c:pt>
                <c:pt idx="586">
                  <c:v>43990</c:v>
                </c:pt>
                <c:pt idx="587">
                  <c:v>43991</c:v>
                </c:pt>
                <c:pt idx="588">
                  <c:v>43992</c:v>
                </c:pt>
                <c:pt idx="589">
                  <c:v>43993</c:v>
                </c:pt>
                <c:pt idx="590">
                  <c:v>43994</c:v>
                </c:pt>
                <c:pt idx="591">
                  <c:v>43997</c:v>
                </c:pt>
                <c:pt idx="592">
                  <c:v>43998</c:v>
                </c:pt>
                <c:pt idx="593">
                  <c:v>43999</c:v>
                </c:pt>
                <c:pt idx="594">
                  <c:v>44000</c:v>
                </c:pt>
                <c:pt idx="595">
                  <c:v>44001</c:v>
                </c:pt>
                <c:pt idx="596">
                  <c:v>44004</c:v>
                </c:pt>
                <c:pt idx="597">
                  <c:v>44005</c:v>
                </c:pt>
                <c:pt idx="598">
                  <c:v>44006</c:v>
                </c:pt>
                <c:pt idx="599">
                  <c:v>44007</c:v>
                </c:pt>
                <c:pt idx="600">
                  <c:v>44008</c:v>
                </c:pt>
                <c:pt idx="601">
                  <c:v>44011</c:v>
                </c:pt>
                <c:pt idx="602">
                  <c:v>44012</c:v>
                </c:pt>
                <c:pt idx="603">
                  <c:v>44013</c:v>
                </c:pt>
                <c:pt idx="604">
                  <c:v>44014</c:v>
                </c:pt>
                <c:pt idx="605">
                  <c:v>44018</c:v>
                </c:pt>
                <c:pt idx="606">
                  <c:v>44019</c:v>
                </c:pt>
                <c:pt idx="607">
                  <c:v>44020</c:v>
                </c:pt>
                <c:pt idx="608">
                  <c:v>44021</c:v>
                </c:pt>
                <c:pt idx="609">
                  <c:v>44022</c:v>
                </c:pt>
                <c:pt idx="610">
                  <c:v>44025</c:v>
                </c:pt>
                <c:pt idx="611">
                  <c:v>44026</c:v>
                </c:pt>
                <c:pt idx="612">
                  <c:v>44027</c:v>
                </c:pt>
                <c:pt idx="613">
                  <c:v>44028</c:v>
                </c:pt>
                <c:pt idx="614">
                  <c:v>44029</c:v>
                </c:pt>
                <c:pt idx="615">
                  <c:v>44032</c:v>
                </c:pt>
                <c:pt idx="616">
                  <c:v>44033</c:v>
                </c:pt>
                <c:pt idx="617">
                  <c:v>44034</c:v>
                </c:pt>
                <c:pt idx="618">
                  <c:v>44035</c:v>
                </c:pt>
                <c:pt idx="619">
                  <c:v>44036</c:v>
                </c:pt>
                <c:pt idx="620">
                  <c:v>44039</c:v>
                </c:pt>
                <c:pt idx="621">
                  <c:v>44040</c:v>
                </c:pt>
                <c:pt idx="622">
                  <c:v>44041</c:v>
                </c:pt>
                <c:pt idx="623">
                  <c:v>44042</c:v>
                </c:pt>
                <c:pt idx="624">
                  <c:v>44043</c:v>
                </c:pt>
                <c:pt idx="625">
                  <c:v>44046</c:v>
                </c:pt>
                <c:pt idx="626">
                  <c:v>44047</c:v>
                </c:pt>
                <c:pt idx="627">
                  <c:v>44048</c:v>
                </c:pt>
                <c:pt idx="628">
                  <c:v>44049</c:v>
                </c:pt>
                <c:pt idx="629">
                  <c:v>44050</c:v>
                </c:pt>
                <c:pt idx="630">
                  <c:v>44053</c:v>
                </c:pt>
                <c:pt idx="631">
                  <c:v>44054</c:v>
                </c:pt>
                <c:pt idx="632">
                  <c:v>44055</c:v>
                </c:pt>
                <c:pt idx="633">
                  <c:v>44056</c:v>
                </c:pt>
                <c:pt idx="634">
                  <c:v>44057</c:v>
                </c:pt>
                <c:pt idx="635">
                  <c:v>44060</c:v>
                </c:pt>
                <c:pt idx="636">
                  <c:v>44061</c:v>
                </c:pt>
                <c:pt idx="637">
                  <c:v>44062</c:v>
                </c:pt>
                <c:pt idx="638">
                  <c:v>44063</c:v>
                </c:pt>
                <c:pt idx="639">
                  <c:v>44064</c:v>
                </c:pt>
                <c:pt idx="640">
                  <c:v>44067</c:v>
                </c:pt>
                <c:pt idx="641">
                  <c:v>44068</c:v>
                </c:pt>
                <c:pt idx="642">
                  <c:v>44069</c:v>
                </c:pt>
                <c:pt idx="643">
                  <c:v>44070</c:v>
                </c:pt>
                <c:pt idx="644">
                  <c:v>44071</c:v>
                </c:pt>
                <c:pt idx="645">
                  <c:v>44074</c:v>
                </c:pt>
                <c:pt idx="646">
                  <c:v>44075</c:v>
                </c:pt>
                <c:pt idx="647">
                  <c:v>44076</c:v>
                </c:pt>
                <c:pt idx="648">
                  <c:v>44077</c:v>
                </c:pt>
                <c:pt idx="649">
                  <c:v>44078</c:v>
                </c:pt>
                <c:pt idx="650">
                  <c:v>44082</c:v>
                </c:pt>
                <c:pt idx="651">
                  <c:v>44083</c:v>
                </c:pt>
                <c:pt idx="652">
                  <c:v>44084</c:v>
                </c:pt>
                <c:pt idx="653">
                  <c:v>44085</c:v>
                </c:pt>
                <c:pt idx="654">
                  <c:v>44088</c:v>
                </c:pt>
                <c:pt idx="655">
                  <c:v>44089</c:v>
                </c:pt>
                <c:pt idx="656">
                  <c:v>44090</c:v>
                </c:pt>
                <c:pt idx="657">
                  <c:v>44091</c:v>
                </c:pt>
                <c:pt idx="658">
                  <c:v>44092</c:v>
                </c:pt>
                <c:pt idx="659">
                  <c:v>44095</c:v>
                </c:pt>
                <c:pt idx="660">
                  <c:v>44096</c:v>
                </c:pt>
                <c:pt idx="661">
                  <c:v>44097</c:v>
                </c:pt>
                <c:pt idx="662">
                  <c:v>44098</c:v>
                </c:pt>
                <c:pt idx="663">
                  <c:v>44099</c:v>
                </c:pt>
                <c:pt idx="664">
                  <c:v>44102</c:v>
                </c:pt>
                <c:pt idx="665">
                  <c:v>44103</c:v>
                </c:pt>
                <c:pt idx="666">
                  <c:v>44104</c:v>
                </c:pt>
                <c:pt idx="667">
                  <c:v>44105</c:v>
                </c:pt>
                <c:pt idx="668">
                  <c:v>44106</c:v>
                </c:pt>
                <c:pt idx="669">
                  <c:v>44109</c:v>
                </c:pt>
                <c:pt idx="670">
                  <c:v>44110</c:v>
                </c:pt>
                <c:pt idx="671">
                  <c:v>44111</c:v>
                </c:pt>
                <c:pt idx="672">
                  <c:v>44112</c:v>
                </c:pt>
                <c:pt idx="673">
                  <c:v>44113</c:v>
                </c:pt>
                <c:pt idx="674">
                  <c:v>44116</c:v>
                </c:pt>
                <c:pt idx="675">
                  <c:v>44117</c:v>
                </c:pt>
                <c:pt idx="676">
                  <c:v>44118</c:v>
                </c:pt>
                <c:pt idx="677">
                  <c:v>44119</c:v>
                </c:pt>
                <c:pt idx="678">
                  <c:v>44120</c:v>
                </c:pt>
                <c:pt idx="679">
                  <c:v>44123</c:v>
                </c:pt>
                <c:pt idx="680">
                  <c:v>44124</c:v>
                </c:pt>
                <c:pt idx="681">
                  <c:v>44125</c:v>
                </c:pt>
                <c:pt idx="682">
                  <c:v>44126</c:v>
                </c:pt>
                <c:pt idx="683">
                  <c:v>44127</c:v>
                </c:pt>
                <c:pt idx="684">
                  <c:v>44130</c:v>
                </c:pt>
                <c:pt idx="685">
                  <c:v>44131</c:v>
                </c:pt>
                <c:pt idx="686">
                  <c:v>44132</c:v>
                </c:pt>
                <c:pt idx="687">
                  <c:v>44133</c:v>
                </c:pt>
                <c:pt idx="688">
                  <c:v>44134</c:v>
                </c:pt>
                <c:pt idx="689">
                  <c:v>44137</c:v>
                </c:pt>
                <c:pt idx="690">
                  <c:v>44138</c:v>
                </c:pt>
                <c:pt idx="691">
                  <c:v>44139</c:v>
                </c:pt>
                <c:pt idx="692">
                  <c:v>44140</c:v>
                </c:pt>
                <c:pt idx="693">
                  <c:v>44141</c:v>
                </c:pt>
                <c:pt idx="694">
                  <c:v>44144</c:v>
                </c:pt>
                <c:pt idx="695">
                  <c:v>44145</c:v>
                </c:pt>
                <c:pt idx="696">
                  <c:v>44146</c:v>
                </c:pt>
                <c:pt idx="697">
                  <c:v>44147</c:v>
                </c:pt>
                <c:pt idx="698">
                  <c:v>44148</c:v>
                </c:pt>
                <c:pt idx="699">
                  <c:v>44151</c:v>
                </c:pt>
                <c:pt idx="700">
                  <c:v>44152</c:v>
                </c:pt>
                <c:pt idx="701">
                  <c:v>44153</c:v>
                </c:pt>
                <c:pt idx="702">
                  <c:v>44154</c:v>
                </c:pt>
                <c:pt idx="703">
                  <c:v>44155</c:v>
                </c:pt>
                <c:pt idx="704">
                  <c:v>44158</c:v>
                </c:pt>
                <c:pt idx="705">
                  <c:v>44159</c:v>
                </c:pt>
                <c:pt idx="706">
                  <c:v>44160</c:v>
                </c:pt>
                <c:pt idx="707">
                  <c:v>44162</c:v>
                </c:pt>
                <c:pt idx="708">
                  <c:v>44165</c:v>
                </c:pt>
                <c:pt idx="709">
                  <c:v>44166</c:v>
                </c:pt>
                <c:pt idx="710">
                  <c:v>44167</c:v>
                </c:pt>
                <c:pt idx="711">
                  <c:v>44168</c:v>
                </c:pt>
                <c:pt idx="712">
                  <c:v>44169</c:v>
                </c:pt>
                <c:pt idx="713">
                  <c:v>44172</c:v>
                </c:pt>
                <c:pt idx="714">
                  <c:v>44173</c:v>
                </c:pt>
                <c:pt idx="715">
                  <c:v>44174</c:v>
                </c:pt>
                <c:pt idx="716">
                  <c:v>44175</c:v>
                </c:pt>
                <c:pt idx="717">
                  <c:v>44176</c:v>
                </c:pt>
                <c:pt idx="718">
                  <c:v>44179</c:v>
                </c:pt>
                <c:pt idx="719">
                  <c:v>44180</c:v>
                </c:pt>
                <c:pt idx="720">
                  <c:v>44181</c:v>
                </c:pt>
                <c:pt idx="721">
                  <c:v>44182</c:v>
                </c:pt>
                <c:pt idx="722">
                  <c:v>44183</c:v>
                </c:pt>
                <c:pt idx="723">
                  <c:v>44186</c:v>
                </c:pt>
                <c:pt idx="724">
                  <c:v>44187</c:v>
                </c:pt>
                <c:pt idx="725">
                  <c:v>44188</c:v>
                </c:pt>
                <c:pt idx="726">
                  <c:v>44189</c:v>
                </c:pt>
                <c:pt idx="727">
                  <c:v>44193</c:v>
                </c:pt>
                <c:pt idx="728">
                  <c:v>44194</c:v>
                </c:pt>
                <c:pt idx="729">
                  <c:v>44195</c:v>
                </c:pt>
                <c:pt idx="730">
                  <c:v>44196</c:v>
                </c:pt>
                <c:pt idx="731">
                  <c:v>44200</c:v>
                </c:pt>
                <c:pt idx="732">
                  <c:v>44201</c:v>
                </c:pt>
                <c:pt idx="733">
                  <c:v>44202</c:v>
                </c:pt>
                <c:pt idx="734">
                  <c:v>44203</c:v>
                </c:pt>
                <c:pt idx="735">
                  <c:v>44204</c:v>
                </c:pt>
                <c:pt idx="736">
                  <c:v>44207</c:v>
                </c:pt>
                <c:pt idx="737">
                  <c:v>44208</c:v>
                </c:pt>
                <c:pt idx="738">
                  <c:v>44209</c:v>
                </c:pt>
                <c:pt idx="739">
                  <c:v>44210</c:v>
                </c:pt>
                <c:pt idx="740">
                  <c:v>44211</c:v>
                </c:pt>
                <c:pt idx="741">
                  <c:v>44215</c:v>
                </c:pt>
                <c:pt idx="742">
                  <c:v>44216</c:v>
                </c:pt>
                <c:pt idx="743">
                  <c:v>44217</c:v>
                </c:pt>
                <c:pt idx="744">
                  <c:v>44218</c:v>
                </c:pt>
                <c:pt idx="745">
                  <c:v>44221</c:v>
                </c:pt>
                <c:pt idx="746">
                  <c:v>44222</c:v>
                </c:pt>
                <c:pt idx="747">
                  <c:v>44223</c:v>
                </c:pt>
                <c:pt idx="748">
                  <c:v>44224</c:v>
                </c:pt>
                <c:pt idx="749">
                  <c:v>44225</c:v>
                </c:pt>
                <c:pt idx="750">
                  <c:v>44228</c:v>
                </c:pt>
                <c:pt idx="751">
                  <c:v>44229</c:v>
                </c:pt>
                <c:pt idx="752">
                  <c:v>44230</c:v>
                </c:pt>
                <c:pt idx="753">
                  <c:v>44231</c:v>
                </c:pt>
                <c:pt idx="754">
                  <c:v>44232</c:v>
                </c:pt>
                <c:pt idx="755">
                  <c:v>44235</c:v>
                </c:pt>
                <c:pt idx="756">
                  <c:v>44236</c:v>
                </c:pt>
                <c:pt idx="757">
                  <c:v>44237</c:v>
                </c:pt>
                <c:pt idx="758">
                  <c:v>44238</c:v>
                </c:pt>
                <c:pt idx="759">
                  <c:v>44239</c:v>
                </c:pt>
                <c:pt idx="760">
                  <c:v>44243</c:v>
                </c:pt>
                <c:pt idx="761">
                  <c:v>44244</c:v>
                </c:pt>
                <c:pt idx="762">
                  <c:v>44245</c:v>
                </c:pt>
                <c:pt idx="763">
                  <c:v>44246</c:v>
                </c:pt>
                <c:pt idx="764">
                  <c:v>44249</c:v>
                </c:pt>
                <c:pt idx="765">
                  <c:v>44250</c:v>
                </c:pt>
                <c:pt idx="766">
                  <c:v>44251</c:v>
                </c:pt>
                <c:pt idx="767">
                  <c:v>44252</c:v>
                </c:pt>
                <c:pt idx="768">
                  <c:v>44253</c:v>
                </c:pt>
                <c:pt idx="769">
                  <c:v>44256</c:v>
                </c:pt>
                <c:pt idx="770">
                  <c:v>44257</c:v>
                </c:pt>
                <c:pt idx="771">
                  <c:v>44258</c:v>
                </c:pt>
                <c:pt idx="772">
                  <c:v>44259</c:v>
                </c:pt>
                <c:pt idx="773">
                  <c:v>44260</c:v>
                </c:pt>
                <c:pt idx="774">
                  <c:v>44263</c:v>
                </c:pt>
                <c:pt idx="775">
                  <c:v>44264</c:v>
                </c:pt>
                <c:pt idx="776">
                  <c:v>44265</c:v>
                </c:pt>
                <c:pt idx="777">
                  <c:v>44266</c:v>
                </c:pt>
                <c:pt idx="778">
                  <c:v>44267</c:v>
                </c:pt>
                <c:pt idx="779">
                  <c:v>44270</c:v>
                </c:pt>
                <c:pt idx="780">
                  <c:v>44271</c:v>
                </c:pt>
                <c:pt idx="781">
                  <c:v>44272</c:v>
                </c:pt>
                <c:pt idx="782">
                  <c:v>44273</c:v>
                </c:pt>
                <c:pt idx="783">
                  <c:v>44274</c:v>
                </c:pt>
                <c:pt idx="784">
                  <c:v>44277</c:v>
                </c:pt>
                <c:pt idx="785">
                  <c:v>44278</c:v>
                </c:pt>
                <c:pt idx="786">
                  <c:v>44279</c:v>
                </c:pt>
                <c:pt idx="787">
                  <c:v>44280</c:v>
                </c:pt>
                <c:pt idx="788">
                  <c:v>44281</c:v>
                </c:pt>
                <c:pt idx="789">
                  <c:v>44284</c:v>
                </c:pt>
                <c:pt idx="790">
                  <c:v>44285</c:v>
                </c:pt>
                <c:pt idx="791">
                  <c:v>44286</c:v>
                </c:pt>
                <c:pt idx="792">
                  <c:v>44287</c:v>
                </c:pt>
                <c:pt idx="793">
                  <c:v>44291</c:v>
                </c:pt>
                <c:pt idx="794">
                  <c:v>44292</c:v>
                </c:pt>
                <c:pt idx="795">
                  <c:v>44293</c:v>
                </c:pt>
                <c:pt idx="796">
                  <c:v>44294</c:v>
                </c:pt>
                <c:pt idx="797">
                  <c:v>44295</c:v>
                </c:pt>
                <c:pt idx="798">
                  <c:v>44298</c:v>
                </c:pt>
                <c:pt idx="799">
                  <c:v>44299</c:v>
                </c:pt>
                <c:pt idx="800">
                  <c:v>44300</c:v>
                </c:pt>
                <c:pt idx="801">
                  <c:v>44301</c:v>
                </c:pt>
                <c:pt idx="802">
                  <c:v>44302</c:v>
                </c:pt>
                <c:pt idx="803">
                  <c:v>44305</c:v>
                </c:pt>
                <c:pt idx="804">
                  <c:v>44306</c:v>
                </c:pt>
                <c:pt idx="805">
                  <c:v>44307</c:v>
                </c:pt>
                <c:pt idx="806">
                  <c:v>44308</c:v>
                </c:pt>
                <c:pt idx="807">
                  <c:v>44309</c:v>
                </c:pt>
                <c:pt idx="808">
                  <c:v>44312</c:v>
                </c:pt>
                <c:pt idx="809">
                  <c:v>44313</c:v>
                </c:pt>
                <c:pt idx="810">
                  <c:v>44314</c:v>
                </c:pt>
                <c:pt idx="811">
                  <c:v>44315</c:v>
                </c:pt>
                <c:pt idx="812">
                  <c:v>44316</c:v>
                </c:pt>
                <c:pt idx="813">
                  <c:v>44319</c:v>
                </c:pt>
                <c:pt idx="814">
                  <c:v>44320</c:v>
                </c:pt>
                <c:pt idx="815">
                  <c:v>44321</c:v>
                </c:pt>
                <c:pt idx="816">
                  <c:v>44322</c:v>
                </c:pt>
                <c:pt idx="817">
                  <c:v>44323</c:v>
                </c:pt>
                <c:pt idx="818">
                  <c:v>44326</c:v>
                </c:pt>
                <c:pt idx="819">
                  <c:v>44327</c:v>
                </c:pt>
                <c:pt idx="820">
                  <c:v>44328</c:v>
                </c:pt>
                <c:pt idx="821">
                  <c:v>44329</c:v>
                </c:pt>
                <c:pt idx="822">
                  <c:v>44330</c:v>
                </c:pt>
                <c:pt idx="823">
                  <c:v>44333</c:v>
                </c:pt>
                <c:pt idx="824">
                  <c:v>44334</c:v>
                </c:pt>
                <c:pt idx="825">
                  <c:v>44335</c:v>
                </c:pt>
                <c:pt idx="826">
                  <c:v>44336</c:v>
                </c:pt>
                <c:pt idx="827">
                  <c:v>44337</c:v>
                </c:pt>
                <c:pt idx="828">
                  <c:v>44340</c:v>
                </c:pt>
                <c:pt idx="829">
                  <c:v>44341</c:v>
                </c:pt>
                <c:pt idx="830">
                  <c:v>44342</c:v>
                </c:pt>
                <c:pt idx="831">
                  <c:v>44343</c:v>
                </c:pt>
                <c:pt idx="832">
                  <c:v>44344</c:v>
                </c:pt>
                <c:pt idx="833">
                  <c:v>44348</c:v>
                </c:pt>
                <c:pt idx="834">
                  <c:v>44349</c:v>
                </c:pt>
                <c:pt idx="835">
                  <c:v>44350</c:v>
                </c:pt>
                <c:pt idx="836">
                  <c:v>44351</c:v>
                </c:pt>
                <c:pt idx="837">
                  <c:v>44354</c:v>
                </c:pt>
                <c:pt idx="838">
                  <c:v>44355</c:v>
                </c:pt>
                <c:pt idx="839">
                  <c:v>44356</c:v>
                </c:pt>
                <c:pt idx="840">
                  <c:v>44357</c:v>
                </c:pt>
                <c:pt idx="841">
                  <c:v>44358</c:v>
                </c:pt>
                <c:pt idx="842">
                  <c:v>44361</c:v>
                </c:pt>
                <c:pt idx="843">
                  <c:v>44362</c:v>
                </c:pt>
                <c:pt idx="844">
                  <c:v>44363</c:v>
                </c:pt>
                <c:pt idx="845">
                  <c:v>44364</c:v>
                </c:pt>
                <c:pt idx="846">
                  <c:v>44365</c:v>
                </c:pt>
                <c:pt idx="847">
                  <c:v>44368</c:v>
                </c:pt>
                <c:pt idx="848">
                  <c:v>44369</c:v>
                </c:pt>
                <c:pt idx="849">
                  <c:v>44370</c:v>
                </c:pt>
                <c:pt idx="850">
                  <c:v>44371</c:v>
                </c:pt>
                <c:pt idx="851">
                  <c:v>44372</c:v>
                </c:pt>
                <c:pt idx="852">
                  <c:v>44375</c:v>
                </c:pt>
                <c:pt idx="853">
                  <c:v>44376</c:v>
                </c:pt>
                <c:pt idx="854">
                  <c:v>44377</c:v>
                </c:pt>
                <c:pt idx="855">
                  <c:v>44378</c:v>
                </c:pt>
                <c:pt idx="856">
                  <c:v>44379</c:v>
                </c:pt>
                <c:pt idx="857">
                  <c:v>44383</c:v>
                </c:pt>
                <c:pt idx="858">
                  <c:v>44384</c:v>
                </c:pt>
                <c:pt idx="859">
                  <c:v>44385</c:v>
                </c:pt>
                <c:pt idx="860">
                  <c:v>44386</c:v>
                </c:pt>
                <c:pt idx="861">
                  <c:v>44389</c:v>
                </c:pt>
                <c:pt idx="862">
                  <c:v>44390</c:v>
                </c:pt>
                <c:pt idx="863">
                  <c:v>44391</c:v>
                </c:pt>
                <c:pt idx="864">
                  <c:v>44392</c:v>
                </c:pt>
                <c:pt idx="865">
                  <c:v>44393</c:v>
                </c:pt>
                <c:pt idx="866">
                  <c:v>44396</c:v>
                </c:pt>
                <c:pt idx="867">
                  <c:v>44397</c:v>
                </c:pt>
                <c:pt idx="868">
                  <c:v>44398</c:v>
                </c:pt>
                <c:pt idx="869">
                  <c:v>44399</c:v>
                </c:pt>
                <c:pt idx="870">
                  <c:v>44400</c:v>
                </c:pt>
                <c:pt idx="871">
                  <c:v>44403</c:v>
                </c:pt>
                <c:pt idx="872">
                  <c:v>44404</c:v>
                </c:pt>
                <c:pt idx="873">
                  <c:v>44405</c:v>
                </c:pt>
                <c:pt idx="874">
                  <c:v>44406</c:v>
                </c:pt>
                <c:pt idx="875">
                  <c:v>44407</c:v>
                </c:pt>
                <c:pt idx="876">
                  <c:v>44410</c:v>
                </c:pt>
                <c:pt idx="877">
                  <c:v>44411</c:v>
                </c:pt>
                <c:pt idx="878">
                  <c:v>44412</c:v>
                </c:pt>
                <c:pt idx="879">
                  <c:v>44413</c:v>
                </c:pt>
                <c:pt idx="880">
                  <c:v>44414</c:v>
                </c:pt>
                <c:pt idx="881">
                  <c:v>44417</c:v>
                </c:pt>
                <c:pt idx="882">
                  <c:v>44418</c:v>
                </c:pt>
                <c:pt idx="883">
                  <c:v>44419</c:v>
                </c:pt>
                <c:pt idx="884">
                  <c:v>44420</c:v>
                </c:pt>
                <c:pt idx="885">
                  <c:v>44421</c:v>
                </c:pt>
                <c:pt idx="886">
                  <c:v>44424</c:v>
                </c:pt>
                <c:pt idx="887">
                  <c:v>44425</c:v>
                </c:pt>
                <c:pt idx="888">
                  <c:v>44426</c:v>
                </c:pt>
                <c:pt idx="889">
                  <c:v>44427</c:v>
                </c:pt>
                <c:pt idx="890">
                  <c:v>44428</c:v>
                </c:pt>
                <c:pt idx="891">
                  <c:v>44431</c:v>
                </c:pt>
                <c:pt idx="892">
                  <c:v>44432</c:v>
                </c:pt>
                <c:pt idx="893">
                  <c:v>44433</c:v>
                </c:pt>
                <c:pt idx="894">
                  <c:v>44434</c:v>
                </c:pt>
                <c:pt idx="895">
                  <c:v>44435</c:v>
                </c:pt>
                <c:pt idx="896">
                  <c:v>44438</c:v>
                </c:pt>
                <c:pt idx="897">
                  <c:v>44439</c:v>
                </c:pt>
                <c:pt idx="898">
                  <c:v>44440</c:v>
                </c:pt>
                <c:pt idx="899">
                  <c:v>44441</c:v>
                </c:pt>
                <c:pt idx="900">
                  <c:v>44442</c:v>
                </c:pt>
                <c:pt idx="901">
                  <c:v>44446</c:v>
                </c:pt>
                <c:pt idx="902">
                  <c:v>44447</c:v>
                </c:pt>
                <c:pt idx="903">
                  <c:v>44448</c:v>
                </c:pt>
                <c:pt idx="904">
                  <c:v>44449</c:v>
                </c:pt>
                <c:pt idx="905">
                  <c:v>44452</c:v>
                </c:pt>
                <c:pt idx="906">
                  <c:v>44453</c:v>
                </c:pt>
                <c:pt idx="907">
                  <c:v>44454</c:v>
                </c:pt>
                <c:pt idx="908">
                  <c:v>44455</c:v>
                </c:pt>
                <c:pt idx="909">
                  <c:v>44456</c:v>
                </c:pt>
                <c:pt idx="910">
                  <c:v>44459</c:v>
                </c:pt>
                <c:pt idx="911">
                  <c:v>44460</c:v>
                </c:pt>
                <c:pt idx="912">
                  <c:v>44461</c:v>
                </c:pt>
                <c:pt idx="913">
                  <c:v>44462</c:v>
                </c:pt>
                <c:pt idx="914">
                  <c:v>44463</c:v>
                </c:pt>
                <c:pt idx="915">
                  <c:v>44466</c:v>
                </c:pt>
                <c:pt idx="916">
                  <c:v>44467</c:v>
                </c:pt>
                <c:pt idx="917">
                  <c:v>44468</c:v>
                </c:pt>
                <c:pt idx="918">
                  <c:v>44469</c:v>
                </c:pt>
                <c:pt idx="919">
                  <c:v>44470</c:v>
                </c:pt>
                <c:pt idx="920">
                  <c:v>44473</c:v>
                </c:pt>
                <c:pt idx="921">
                  <c:v>44474</c:v>
                </c:pt>
                <c:pt idx="922">
                  <c:v>44475</c:v>
                </c:pt>
                <c:pt idx="923">
                  <c:v>44476</c:v>
                </c:pt>
                <c:pt idx="924">
                  <c:v>44477</c:v>
                </c:pt>
                <c:pt idx="925">
                  <c:v>44480</c:v>
                </c:pt>
                <c:pt idx="926">
                  <c:v>44481</c:v>
                </c:pt>
                <c:pt idx="927">
                  <c:v>44482</c:v>
                </c:pt>
                <c:pt idx="928">
                  <c:v>44483</c:v>
                </c:pt>
                <c:pt idx="929">
                  <c:v>44484</c:v>
                </c:pt>
                <c:pt idx="930">
                  <c:v>44487</c:v>
                </c:pt>
                <c:pt idx="931">
                  <c:v>44488</c:v>
                </c:pt>
                <c:pt idx="932">
                  <c:v>44489</c:v>
                </c:pt>
                <c:pt idx="933">
                  <c:v>44490</c:v>
                </c:pt>
                <c:pt idx="934">
                  <c:v>44491</c:v>
                </c:pt>
                <c:pt idx="935">
                  <c:v>44494</c:v>
                </c:pt>
                <c:pt idx="936">
                  <c:v>44495</c:v>
                </c:pt>
                <c:pt idx="937">
                  <c:v>44496</c:v>
                </c:pt>
                <c:pt idx="938">
                  <c:v>44497</c:v>
                </c:pt>
                <c:pt idx="939">
                  <c:v>44498</c:v>
                </c:pt>
                <c:pt idx="940">
                  <c:v>44501</c:v>
                </c:pt>
                <c:pt idx="941">
                  <c:v>44502</c:v>
                </c:pt>
                <c:pt idx="942">
                  <c:v>44503</c:v>
                </c:pt>
                <c:pt idx="943">
                  <c:v>44504</c:v>
                </c:pt>
                <c:pt idx="944">
                  <c:v>44505</c:v>
                </c:pt>
                <c:pt idx="945">
                  <c:v>44508</c:v>
                </c:pt>
                <c:pt idx="946">
                  <c:v>44509</c:v>
                </c:pt>
                <c:pt idx="947">
                  <c:v>44510</c:v>
                </c:pt>
                <c:pt idx="948">
                  <c:v>44511</c:v>
                </c:pt>
                <c:pt idx="949">
                  <c:v>44512</c:v>
                </c:pt>
                <c:pt idx="950">
                  <c:v>44515</c:v>
                </c:pt>
                <c:pt idx="951">
                  <c:v>44516</c:v>
                </c:pt>
                <c:pt idx="952">
                  <c:v>44517</c:v>
                </c:pt>
                <c:pt idx="953">
                  <c:v>44518</c:v>
                </c:pt>
                <c:pt idx="954">
                  <c:v>44519</c:v>
                </c:pt>
                <c:pt idx="955">
                  <c:v>44522</c:v>
                </c:pt>
                <c:pt idx="956">
                  <c:v>44523</c:v>
                </c:pt>
                <c:pt idx="957">
                  <c:v>44524</c:v>
                </c:pt>
                <c:pt idx="958">
                  <c:v>44526</c:v>
                </c:pt>
                <c:pt idx="959">
                  <c:v>44529</c:v>
                </c:pt>
                <c:pt idx="960">
                  <c:v>44530</c:v>
                </c:pt>
                <c:pt idx="961">
                  <c:v>44531</c:v>
                </c:pt>
                <c:pt idx="962">
                  <c:v>44532</c:v>
                </c:pt>
                <c:pt idx="963">
                  <c:v>44533</c:v>
                </c:pt>
                <c:pt idx="964">
                  <c:v>44536</c:v>
                </c:pt>
                <c:pt idx="965">
                  <c:v>44537</c:v>
                </c:pt>
                <c:pt idx="966">
                  <c:v>44538</c:v>
                </c:pt>
                <c:pt idx="967">
                  <c:v>44539</c:v>
                </c:pt>
                <c:pt idx="968">
                  <c:v>44540</c:v>
                </c:pt>
                <c:pt idx="969">
                  <c:v>44543</c:v>
                </c:pt>
                <c:pt idx="970">
                  <c:v>44544</c:v>
                </c:pt>
                <c:pt idx="971">
                  <c:v>44545</c:v>
                </c:pt>
                <c:pt idx="972">
                  <c:v>44546</c:v>
                </c:pt>
                <c:pt idx="973">
                  <c:v>44547</c:v>
                </c:pt>
                <c:pt idx="974">
                  <c:v>44550</c:v>
                </c:pt>
                <c:pt idx="975">
                  <c:v>44551</c:v>
                </c:pt>
                <c:pt idx="976">
                  <c:v>44552</c:v>
                </c:pt>
                <c:pt idx="977">
                  <c:v>44553</c:v>
                </c:pt>
                <c:pt idx="978">
                  <c:v>44557</c:v>
                </c:pt>
                <c:pt idx="979">
                  <c:v>44558</c:v>
                </c:pt>
                <c:pt idx="980">
                  <c:v>44559</c:v>
                </c:pt>
                <c:pt idx="981">
                  <c:v>44560</c:v>
                </c:pt>
                <c:pt idx="982">
                  <c:v>44561</c:v>
                </c:pt>
                <c:pt idx="983">
                  <c:v>44564</c:v>
                </c:pt>
                <c:pt idx="984">
                  <c:v>44565</c:v>
                </c:pt>
                <c:pt idx="985">
                  <c:v>44566</c:v>
                </c:pt>
                <c:pt idx="986">
                  <c:v>44567</c:v>
                </c:pt>
                <c:pt idx="987">
                  <c:v>44568</c:v>
                </c:pt>
                <c:pt idx="988">
                  <c:v>44571</c:v>
                </c:pt>
                <c:pt idx="989">
                  <c:v>44572</c:v>
                </c:pt>
                <c:pt idx="990">
                  <c:v>44573</c:v>
                </c:pt>
                <c:pt idx="991">
                  <c:v>44574</c:v>
                </c:pt>
                <c:pt idx="992">
                  <c:v>44575</c:v>
                </c:pt>
                <c:pt idx="993">
                  <c:v>44579</c:v>
                </c:pt>
                <c:pt idx="994">
                  <c:v>44580</c:v>
                </c:pt>
                <c:pt idx="995">
                  <c:v>44581</c:v>
                </c:pt>
                <c:pt idx="996">
                  <c:v>44582</c:v>
                </c:pt>
                <c:pt idx="997">
                  <c:v>44585</c:v>
                </c:pt>
                <c:pt idx="998">
                  <c:v>44586</c:v>
                </c:pt>
                <c:pt idx="999">
                  <c:v>44587</c:v>
                </c:pt>
                <c:pt idx="1000">
                  <c:v>44588</c:v>
                </c:pt>
                <c:pt idx="1001">
                  <c:v>44589</c:v>
                </c:pt>
                <c:pt idx="1002">
                  <c:v>44592</c:v>
                </c:pt>
                <c:pt idx="1003">
                  <c:v>44593</c:v>
                </c:pt>
                <c:pt idx="1004">
                  <c:v>44594</c:v>
                </c:pt>
                <c:pt idx="1005">
                  <c:v>44595</c:v>
                </c:pt>
                <c:pt idx="1006">
                  <c:v>44596</c:v>
                </c:pt>
                <c:pt idx="1007">
                  <c:v>44599</c:v>
                </c:pt>
                <c:pt idx="1008">
                  <c:v>44600</c:v>
                </c:pt>
                <c:pt idx="1009">
                  <c:v>44601</c:v>
                </c:pt>
                <c:pt idx="1010">
                  <c:v>44602</c:v>
                </c:pt>
                <c:pt idx="1011">
                  <c:v>44603</c:v>
                </c:pt>
                <c:pt idx="1012">
                  <c:v>44606</c:v>
                </c:pt>
                <c:pt idx="1013">
                  <c:v>44607</c:v>
                </c:pt>
                <c:pt idx="1014">
                  <c:v>44608</c:v>
                </c:pt>
                <c:pt idx="1015">
                  <c:v>44609</c:v>
                </c:pt>
                <c:pt idx="1016">
                  <c:v>44610</c:v>
                </c:pt>
                <c:pt idx="1017">
                  <c:v>44614</c:v>
                </c:pt>
                <c:pt idx="1018">
                  <c:v>44615</c:v>
                </c:pt>
                <c:pt idx="1019">
                  <c:v>44616</c:v>
                </c:pt>
                <c:pt idx="1020">
                  <c:v>44617</c:v>
                </c:pt>
                <c:pt idx="1021">
                  <c:v>44620</c:v>
                </c:pt>
                <c:pt idx="1022">
                  <c:v>44621</c:v>
                </c:pt>
                <c:pt idx="1023">
                  <c:v>44622</c:v>
                </c:pt>
                <c:pt idx="1024">
                  <c:v>44623</c:v>
                </c:pt>
                <c:pt idx="1025">
                  <c:v>44624</c:v>
                </c:pt>
                <c:pt idx="1026">
                  <c:v>44627</c:v>
                </c:pt>
                <c:pt idx="1027">
                  <c:v>44628</c:v>
                </c:pt>
                <c:pt idx="1028">
                  <c:v>44629</c:v>
                </c:pt>
                <c:pt idx="1029">
                  <c:v>44630</c:v>
                </c:pt>
                <c:pt idx="1030">
                  <c:v>44631</c:v>
                </c:pt>
                <c:pt idx="1031">
                  <c:v>44634</c:v>
                </c:pt>
                <c:pt idx="1032">
                  <c:v>44635</c:v>
                </c:pt>
                <c:pt idx="1033">
                  <c:v>44636</c:v>
                </c:pt>
                <c:pt idx="1034">
                  <c:v>44637</c:v>
                </c:pt>
                <c:pt idx="1035">
                  <c:v>44638</c:v>
                </c:pt>
                <c:pt idx="1036">
                  <c:v>44641</c:v>
                </c:pt>
                <c:pt idx="1037">
                  <c:v>44642</c:v>
                </c:pt>
                <c:pt idx="1038">
                  <c:v>44643</c:v>
                </c:pt>
                <c:pt idx="1039">
                  <c:v>44644</c:v>
                </c:pt>
                <c:pt idx="1040">
                  <c:v>44645</c:v>
                </c:pt>
                <c:pt idx="1041">
                  <c:v>44648</c:v>
                </c:pt>
                <c:pt idx="1042">
                  <c:v>44649</c:v>
                </c:pt>
                <c:pt idx="1043">
                  <c:v>44650</c:v>
                </c:pt>
                <c:pt idx="1044">
                  <c:v>44651</c:v>
                </c:pt>
                <c:pt idx="1045">
                  <c:v>44652</c:v>
                </c:pt>
                <c:pt idx="1046">
                  <c:v>44655</c:v>
                </c:pt>
                <c:pt idx="1047">
                  <c:v>44656</c:v>
                </c:pt>
                <c:pt idx="1048">
                  <c:v>44657</c:v>
                </c:pt>
                <c:pt idx="1049">
                  <c:v>44658</c:v>
                </c:pt>
                <c:pt idx="1050">
                  <c:v>44659</c:v>
                </c:pt>
                <c:pt idx="1051">
                  <c:v>44662</c:v>
                </c:pt>
                <c:pt idx="1052">
                  <c:v>44663</c:v>
                </c:pt>
                <c:pt idx="1053">
                  <c:v>44664</c:v>
                </c:pt>
                <c:pt idx="1054">
                  <c:v>44665</c:v>
                </c:pt>
                <c:pt idx="1055">
                  <c:v>44669</c:v>
                </c:pt>
                <c:pt idx="1056">
                  <c:v>44670</c:v>
                </c:pt>
                <c:pt idx="1057">
                  <c:v>44671</c:v>
                </c:pt>
                <c:pt idx="1058">
                  <c:v>44672</c:v>
                </c:pt>
                <c:pt idx="1059">
                  <c:v>44673</c:v>
                </c:pt>
                <c:pt idx="1060">
                  <c:v>44676</c:v>
                </c:pt>
                <c:pt idx="1061">
                  <c:v>44677</c:v>
                </c:pt>
                <c:pt idx="1062">
                  <c:v>44678</c:v>
                </c:pt>
                <c:pt idx="1063">
                  <c:v>44679</c:v>
                </c:pt>
                <c:pt idx="1064">
                  <c:v>44680</c:v>
                </c:pt>
                <c:pt idx="1065">
                  <c:v>44683</c:v>
                </c:pt>
                <c:pt idx="1066">
                  <c:v>44684</c:v>
                </c:pt>
                <c:pt idx="1067">
                  <c:v>44685</c:v>
                </c:pt>
                <c:pt idx="1068">
                  <c:v>44686</c:v>
                </c:pt>
                <c:pt idx="1069">
                  <c:v>44687</c:v>
                </c:pt>
                <c:pt idx="1070">
                  <c:v>44690</c:v>
                </c:pt>
                <c:pt idx="1071">
                  <c:v>44691</c:v>
                </c:pt>
                <c:pt idx="1072">
                  <c:v>44692</c:v>
                </c:pt>
                <c:pt idx="1073">
                  <c:v>44693</c:v>
                </c:pt>
                <c:pt idx="1074">
                  <c:v>44694</c:v>
                </c:pt>
                <c:pt idx="1075">
                  <c:v>44697</c:v>
                </c:pt>
                <c:pt idx="1076">
                  <c:v>44698</c:v>
                </c:pt>
                <c:pt idx="1077">
                  <c:v>44699</c:v>
                </c:pt>
                <c:pt idx="1078">
                  <c:v>44700</c:v>
                </c:pt>
                <c:pt idx="1079">
                  <c:v>44701</c:v>
                </c:pt>
                <c:pt idx="1080">
                  <c:v>44704</c:v>
                </c:pt>
                <c:pt idx="1081">
                  <c:v>44705</c:v>
                </c:pt>
                <c:pt idx="1082">
                  <c:v>44706</c:v>
                </c:pt>
                <c:pt idx="1083">
                  <c:v>44707</c:v>
                </c:pt>
                <c:pt idx="1084">
                  <c:v>44708</c:v>
                </c:pt>
                <c:pt idx="1085">
                  <c:v>44712</c:v>
                </c:pt>
                <c:pt idx="1086">
                  <c:v>44713</c:v>
                </c:pt>
                <c:pt idx="1087">
                  <c:v>44714</c:v>
                </c:pt>
                <c:pt idx="1088">
                  <c:v>44715</c:v>
                </c:pt>
                <c:pt idx="1089">
                  <c:v>44718</c:v>
                </c:pt>
                <c:pt idx="1090">
                  <c:v>44719</c:v>
                </c:pt>
                <c:pt idx="1091">
                  <c:v>44720</c:v>
                </c:pt>
                <c:pt idx="1092">
                  <c:v>44721</c:v>
                </c:pt>
                <c:pt idx="1093">
                  <c:v>44722</c:v>
                </c:pt>
                <c:pt idx="1094">
                  <c:v>44725</c:v>
                </c:pt>
                <c:pt idx="1095">
                  <c:v>44726</c:v>
                </c:pt>
                <c:pt idx="1096">
                  <c:v>44727</c:v>
                </c:pt>
                <c:pt idx="1097">
                  <c:v>44728</c:v>
                </c:pt>
                <c:pt idx="1098">
                  <c:v>44729</c:v>
                </c:pt>
                <c:pt idx="1099">
                  <c:v>44733</c:v>
                </c:pt>
                <c:pt idx="1100">
                  <c:v>44734</c:v>
                </c:pt>
                <c:pt idx="1101">
                  <c:v>44735</c:v>
                </c:pt>
                <c:pt idx="1102">
                  <c:v>44736</c:v>
                </c:pt>
                <c:pt idx="1103">
                  <c:v>44739</c:v>
                </c:pt>
                <c:pt idx="1104">
                  <c:v>44740</c:v>
                </c:pt>
                <c:pt idx="1105">
                  <c:v>44741</c:v>
                </c:pt>
                <c:pt idx="1106">
                  <c:v>44742</c:v>
                </c:pt>
                <c:pt idx="1107">
                  <c:v>44743</c:v>
                </c:pt>
                <c:pt idx="1108">
                  <c:v>44747</c:v>
                </c:pt>
                <c:pt idx="1109">
                  <c:v>44748</c:v>
                </c:pt>
                <c:pt idx="1110">
                  <c:v>44749</c:v>
                </c:pt>
                <c:pt idx="1111">
                  <c:v>44750</c:v>
                </c:pt>
                <c:pt idx="1112">
                  <c:v>44753</c:v>
                </c:pt>
                <c:pt idx="1113">
                  <c:v>44754</c:v>
                </c:pt>
                <c:pt idx="1114">
                  <c:v>44755</c:v>
                </c:pt>
                <c:pt idx="1115">
                  <c:v>44756</c:v>
                </c:pt>
                <c:pt idx="1116">
                  <c:v>44757</c:v>
                </c:pt>
                <c:pt idx="1117">
                  <c:v>44760</c:v>
                </c:pt>
                <c:pt idx="1118">
                  <c:v>44761</c:v>
                </c:pt>
                <c:pt idx="1119">
                  <c:v>44762</c:v>
                </c:pt>
                <c:pt idx="1120">
                  <c:v>44763</c:v>
                </c:pt>
                <c:pt idx="1121">
                  <c:v>44764</c:v>
                </c:pt>
                <c:pt idx="1122">
                  <c:v>44767</c:v>
                </c:pt>
                <c:pt idx="1123">
                  <c:v>44768</c:v>
                </c:pt>
                <c:pt idx="1124">
                  <c:v>44769</c:v>
                </c:pt>
                <c:pt idx="1125">
                  <c:v>44770</c:v>
                </c:pt>
                <c:pt idx="1126">
                  <c:v>44771</c:v>
                </c:pt>
                <c:pt idx="1127">
                  <c:v>44774</c:v>
                </c:pt>
                <c:pt idx="1128">
                  <c:v>44775</c:v>
                </c:pt>
                <c:pt idx="1129">
                  <c:v>44776</c:v>
                </c:pt>
                <c:pt idx="1130">
                  <c:v>44777</c:v>
                </c:pt>
                <c:pt idx="1131">
                  <c:v>44778</c:v>
                </c:pt>
                <c:pt idx="1132">
                  <c:v>44781</c:v>
                </c:pt>
                <c:pt idx="1133">
                  <c:v>44782</c:v>
                </c:pt>
                <c:pt idx="1134">
                  <c:v>44783</c:v>
                </c:pt>
                <c:pt idx="1135">
                  <c:v>44784</c:v>
                </c:pt>
                <c:pt idx="1136">
                  <c:v>44785</c:v>
                </c:pt>
                <c:pt idx="1137">
                  <c:v>44788</c:v>
                </c:pt>
                <c:pt idx="1138">
                  <c:v>44789</c:v>
                </c:pt>
                <c:pt idx="1139">
                  <c:v>44790</c:v>
                </c:pt>
                <c:pt idx="1140">
                  <c:v>44791</c:v>
                </c:pt>
                <c:pt idx="1141">
                  <c:v>44792</c:v>
                </c:pt>
                <c:pt idx="1142">
                  <c:v>44795</c:v>
                </c:pt>
                <c:pt idx="1143">
                  <c:v>44796</c:v>
                </c:pt>
                <c:pt idx="1144">
                  <c:v>44797</c:v>
                </c:pt>
                <c:pt idx="1145">
                  <c:v>44798</c:v>
                </c:pt>
                <c:pt idx="1146">
                  <c:v>44799</c:v>
                </c:pt>
                <c:pt idx="1147">
                  <c:v>44802</c:v>
                </c:pt>
                <c:pt idx="1148">
                  <c:v>44803</c:v>
                </c:pt>
                <c:pt idx="1149">
                  <c:v>44804</c:v>
                </c:pt>
                <c:pt idx="1150">
                  <c:v>44805</c:v>
                </c:pt>
                <c:pt idx="1151">
                  <c:v>44806</c:v>
                </c:pt>
                <c:pt idx="1152">
                  <c:v>44810</c:v>
                </c:pt>
                <c:pt idx="1153">
                  <c:v>44811</c:v>
                </c:pt>
                <c:pt idx="1154">
                  <c:v>44812</c:v>
                </c:pt>
                <c:pt idx="1155">
                  <c:v>44813</c:v>
                </c:pt>
                <c:pt idx="1156">
                  <c:v>44816</c:v>
                </c:pt>
                <c:pt idx="1157">
                  <c:v>44817</c:v>
                </c:pt>
                <c:pt idx="1158">
                  <c:v>44818</c:v>
                </c:pt>
                <c:pt idx="1159">
                  <c:v>44819</c:v>
                </c:pt>
                <c:pt idx="1160">
                  <c:v>44820</c:v>
                </c:pt>
                <c:pt idx="1161">
                  <c:v>44823</c:v>
                </c:pt>
                <c:pt idx="1162">
                  <c:v>44824</c:v>
                </c:pt>
                <c:pt idx="1163">
                  <c:v>44825</c:v>
                </c:pt>
                <c:pt idx="1164">
                  <c:v>44826</c:v>
                </c:pt>
                <c:pt idx="1165">
                  <c:v>44827</c:v>
                </c:pt>
                <c:pt idx="1166">
                  <c:v>44830</c:v>
                </c:pt>
                <c:pt idx="1167">
                  <c:v>44831</c:v>
                </c:pt>
                <c:pt idx="1168">
                  <c:v>44832</c:v>
                </c:pt>
                <c:pt idx="1169">
                  <c:v>44833</c:v>
                </c:pt>
                <c:pt idx="1170">
                  <c:v>44834</c:v>
                </c:pt>
                <c:pt idx="1171">
                  <c:v>44837</c:v>
                </c:pt>
                <c:pt idx="1172">
                  <c:v>44838</c:v>
                </c:pt>
                <c:pt idx="1173">
                  <c:v>44839</c:v>
                </c:pt>
                <c:pt idx="1174">
                  <c:v>44840</c:v>
                </c:pt>
                <c:pt idx="1175">
                  <c:v>44841</c:v>
                </c:pt>
                <c:pt idx="1176">
                  <c:v>44844</c:v>
                </c:pt>
                <c:pt idx="1177">
                  <c:v>44845</c:v>
                </c:pt>
                <c:pt idx="1178">
                  <c:v>44846</c:v>
                </c:pt>
                <c:pt idx="1179">
                  <c:v>44847</c:v>
                </c:pt>
                <c:pt idx="1180">
                  <c:v>44848</c:v>
                </c:pt>
                <c:pt idx="1181">
                  <c:v>44851</c:v>
                </c:pt>
                <c:pt idx="1182">
                  <c:v>44852</c:v>
                </c:pt>
                <c:pt idx="1183">
                  <c:v>44853</c:v>
                </c:pt>
                <c:pt idx="1184">
                  <c:v>44854</c:v>
                </c:pt>
                <c:pt idx="1185">
                  <c:v>44855</c:v>
                </c:pt>
                <c:pt idx="1186">
                  <c:v>44858</c:v>
                </c:pt>
                <c:pt idx="1187">
                  <c:v>44859</c:v>
                </c:pt>
                <c:pt idx="1188">
                  <c:v>44860</c:v>
                </c:pt>
                <c:pt idx="1189">
                  <c:v>44861</c:v>
                </c:pt>
                <c:pt idx="1190">
                  <c:v>44862</c:v>
                </c:pt>
                <c:pt idx="1191">
                  <c:v>44865</c:v>
                </c:pt>
                <c:pt idx="1192">
                  <c:v>44866</c:v>
                </c:pt>
                <c:pt idx="1193">
                  <c:v>44867</c:v>
                </c:pt>
                <c:pt idx="1194">
                  <c:v>44868</c:v>
                </c:pt>
                <c:pt idx="1195">
                  <c:v>44869</c:v>
                </c:pt>
                <c:pt idx="1196">
                  <c:v>44872</c:v>
                </c:pt>
                <c:pt idx="1197">
                  <c:v>44873</c:v>
                </c:pt>
                <c:pt idx="1198">
                  <c:v>44874</c:v>
                </c:pt>
                <c:pt idx="1199">
                  <c:v>44875</c:v>
                </c:pt>
                <c:pt idx="1200">
                  <c:v>44876</c:v>
                </c:pt>
                <c:pt idx="1201">
                  <c:v>44879</c:v>
                </c:pt>
                <c:pt idx="1202">
                  <c:v>44880</c:v>
                </c:pt>
                <c:pt idx="1203">
                  <c:v>44881</c:v>
                </c:pt>
                <c:pt idx="1204">
                  <c:v>44882</c:v>
                </c:pt>
                <c:pt idx="1205">
                  <c:v>44883</c:v>
                </c:pt>
                <c:pt idx="1206">
                  <c:v>44886</c:v>
                </c:pt>
                <c:pt idx="1207">
                  <c:v>44887</c:v>
                </c:pt>
                <c:pt idx="1208">
                  <c:v>44888</c:v>
                </c:pt>
                <c:pt idx="1209">
                  <c:v>44890</c:v>
                </c:pt>
                <c:pt idx="1210">
                  <c:v>44893</c:v>
                </c:pt>
                <c:pt idx="1211">
                  <c:v>44894</c:v>
                </c:pt>
                <c:pt idx="1212">
                  <c:v>44895</c:v>
                </c:pt>
                <c:pt idx="1213">
                  <c:v>44896</c:v>
                </c:pt>
                <c:pt idx="1214">
                  <c:v>44897</c:v>
                </c:pt>
                <c:pt idx="1215">
                  <c:v>44900</c:v>
                </c:pt>
                <c:pt idx="1216">
                  <c:v>44901</c:v>
                </c:pt>
                <c:pt idx="1217">
                  <c:v>44902</c:v>
                </c:pt>
                <c:pt idx="1218">
                  <c:v>44903</c:v>
                </c:pt>
                <c:pt idx="1219">
                  <c:v>44904</c:v>
                </c:pt>
                <c:pt idx="1220">
                  <c:v>44907</c:v>
                </c:pt>
                <c:pt idx="1221">
                  <c:v>44908</c:v>
                </c:pt>
                <c:pt idx="1222">
                  <c:v>44909</c:v>
                </c:pt>
                <c:pt idx="1223">
                  <c:v>44910</c:v>
                </c:pt>
                <c:pt idx="1224">
                  <c:v>44911</c:v>
                </c:pt>
                <c:pt idx="1225">
                  <c:v>44914</c:v>
                </c:pt>
                <c:pt idx="1226">
                  <c:v>44915</c:v>
                </c:pt>
                <c:pt idx="1227">
                  <c:v>44916</c:v>
                </c:pt>
                <c:pt idx="1228">
                  <c:v>44917</c:v>
                </c:pt>
                <c:pt idx="1229">
                  <c:v>44918</c:v>
                </c:pt>
                <c:pt idx="1230">
                  <c:v>44922</c:v>
                </c:pt>
                <c:pt idx="1231">
                  <c:v>44923</c:v>
                </c:pt>
                <c:pt idx="1232">
                  <c:v>44924</c:v>
                </c:pt>
                <c:pt idx="1233">
                  <c:v>44925</c:v>
                </c:pt>
                <c:pt idx="1234">
                  <c:v>44929</c:v>
                </c:pt>
                <c:pt idx="1235">
                  <c:v>44930</c:v>
                </c:pt>
                <c:pt idx="1236">
                  <c:v>44931</c:v>
                </c:pt>
                <c:pt idx="1237">
                  <c:v>44932</c:v>
                </c:pt>
                <c:pt idx="1238">
                  <c:v>44935</c:v>
                </c:pt>
                <c:pt idx="1239">
                  <c:v>44936</c:v>
                </c:pt>
                <c:pt idx="1240">
                  <c:v>44937</c:v>
                </c:pt>
                <c:pt idx="1241">
                  <c:v>44938</c:v>
                </c:pt>
                <c:pt idx="1242">
                  <c:v>44939</c:v>
                </c:pt>
                <c:pt idx="1243">
                  <c:v>44943</c:v>
                </c:pt>
                <c:pt idx="1244">
                  <c:v>44944</c:v>
                </c:pt>
                <c:pt idx="1245">
                  <c:v>44945</c:v>
                </c:pt>
                <c:pt idx="1246">
                  <c:v>44946</c:v>
                </c:pt>
                <c:pt idx="1247">
                  <c:v>44949</c:v>
                </c:pt>
                <c:pt idx="1248">
                  <c:v>44950</c:v>
                </c:pt>
                <c:pt idx="1249">
                  <c:v>44951</c:v>
                </c:pt>
                <c:pt idx="1250">
                  <c:v>44952</c:v>
                </c:pt>
                <c:pt idx="1251">
                  <c:v>44953</c:v>
                </c:pt>
                <c:pt idx="1252">
                  <c:v>44956</c:v>
                </c:pt>
                <c:pt idx="1253">
                  <c:v>44957</c:v>
                </c:pt>
                <c:pt idx="1254">
                  <c:v>44958</c:v>
                </c:pt>
                <c:pt idx="1255">
                  <c:v>44959</c:v>
                </c:pt>
                <c:pt idx="1256">
                  <c:v>44960</c:v>
                </c:pt>
                <c:pt idx="1257">
                  <c:v>44963</c:v>
                </c:pt>
                <c:pt idx="1258">
                  <c:v>44964</c:v>
                </c:pt>
                <c:pt idx="1259">
                  <c:v>44965</c:v>
                </c:pt>
                <c:pt idx="1260">
                  <c:v>44966</c:v>
                </c:pt>
                <c:pt idx="1261">
                  <c:v>44967</c:v>
                </c:pt>
                <c:pt idx="1262">
                  <c:v>44970</c:v>
                </c:pt>
                <c:pt idx="1263">
                  <c:v>44971</c:v>
                </c:pt>
                <c:pt idx="1264">
                  <c:v>44972</c:v>
                </c:pt>
                <c:pt idx="1265">
                  <c:v>44973</c:v>
                </c:pt>
                <c:pt idx="1266">
                  <c:v>44974</c:v>
                </c:pt>
                <c:pt idx="1267">
                  <c:v>44978</c:v>
                </c:pt>
                <c:pt idx="1268">
                  <c:v>44979</c:v>
                </c:pt>
                <c:pt idx="1269">
                  <c:v>44980</c:v>
                </c:pt>
                <c:pt idx="1270">
                  <c:v>44981</c:v>
                </c:pt>
              </c:numCache>
            </c:numRef>
          </c:cat>
          <c:val>
            <c:numRef>
              <c:f>Sheet1!$B$2:$B$1272</c:f>
              <c:numCache>
                <c:formatCode>General</c:formatCode>
                <c:ptCount val="1271"/>
                <c:pt idx="0">
                  <c:v>86.71</c:v>
                </c:pt>
                <c:pt idx="1">
                  <c:v>82.77</c:v>
                </c:pt>
                <c:pt idx="2">
                  <c:v>85</c:v>
                </c:pt>
                <c:pt idx="3">
                  <c:v>86.71</c:v>
                </c:pt>
                <c:pt idx="4">
                  <c:v>85.68</c:v>
                </c:pt>
                <c:pt idx="5">
                  <c:v>88.79</c:v>
                </c:pt>
                <c:pt idx="6">
                  <c:v>92.68</c:v>
                </c:pt>
                <c:pt idx="7">
                  <c:v>92.94</c:v>
                </c:pt>
                <c:pt idx="8">
                  <c:v>93.16</c:v>
                </c:pt>
                <c:pt idx="9">
                  <c:v>92.78</c:v>
                </c:pt>
                <c:pt idx="10">
                  <c:v>92.42</c:v>
                </c:pt>
                <c:pt idx="11">
                  <c:v>95.95</c:v>
                </c:pt>
                <c:pt idx="12">
                  <c:v>92.02</c:v>
                </c:pt>
                <c:pt idx="13">
                  <c:v>90.1</c:v>
                </c:pt>
                <c:pt idx="14">
                  <c:v>91.39</c:v>
                </c:pt>
                <c:pt idx="15">
                  <c:v>87.35</c:v>
                </c:pt>
                <c:pt idx="16">
                  <c:v>85.92</c:v>
                </c:pt>
                <c:pt idx="17">
                  <c:v>86.05</c:v>
                </c:pt>
                <c:pt idx="18">
                  <c:v>87.45</c:v>
                </c:pt>
                <c:pt idx="19">
                  <c:v>91.05</c:v>
                </c:pt>
                <c:pt idx="20">
                  <c:v>93.03</c:v>
                </c:pt>
                <c:pt idx="21">
                  <c:v>93.5</c:v>
                </c:pt>
                <c:pt idx="22">
                  <c:v>94.81</c:v>
                </c:pt>
                <c:pt idx="23">
                  <c:v>91.35</c:v>
                </c:pt>
                <c:pt idx="24">
                  <c:v>91.81</c:v>
                </c:pt>
                <c:pt idx="25">
                  <c:v>93.78</c:v>
                </c:pt>
                <c:pt idx="26">
                  <c:v>90.5</c:v>
                </c:pt>
                <c:pt idx="27">
                  <c:v>92.66</c:v>
                </c:pt>
                <c:pt idx="28">
                  <c:v>97.04</c:v>
                </c:pt>
                <c:pt idx="29">
                  <c:v>95.82</c:v>
                </c:pt>
                <c:pt idx="30">
                  <c:v>91.12</c:v>
                </c:pt>
                <c:pt idx="31">
                  <c:v>89.92</c:v>
                </c:pt>
                <c:pt idx="32">
                  <c:v>91.78</c:v>
                </c:pt>
                <c:pt idx="33">
                  <c:v>87.73</c:v>
                </c:pt>
                <c:pt idx="34">
                  <c:v>86.25</c:v>
                </c:pt>
                <c:pt idx="35">
                  <c:v>87.65</c:v>
                </c:pt>
                <c:pt idx="36">
                  <c:v>86.03</c:v>
                </c:pt>
                <c:pt idx="37">
                  <c:v>86.48</c:v>
                </c:pt>
                <c:pt idx="38">
                  <c:v>87.69</c:v>
                </c:pt>
                <c:pt idx="39">
                  <c:v>88.97</c:v>
                </c:pt>
                <c:pt idx="40">
                  <c:v>88.72</c:v>
                </c:pt>
                <c:pt idx="41">
                  <c:v>91.6</c:v>
                </c:pt>
                <c:pt idx="42">
                  <c:v>95.39</c:v>
                </c:pt>
                <c:pt idx="43">
                  <c:v>95.47</c:v>
                </c:pt>
                <c:pt idx="44">
                  <c:v>94.12</c:v>
                </c:pt>
                <c:pt idx="45">
                  <c:v>92.29</c:v>
                </c:pt>
                <c:pt idx="46">
                  <c:v>91.43</c:v>
                </c:pt>
                <c:pt idx="47">
                  <c:v>92.4</c:v>
                </c:pt>
                <c:pt idx="48">
                  <c:v>93.65</c:v>
                </c:pt>
                <c:pt idx="49">
                  <c:v>91.62</c:v>
                </c:pt>
                <c:pt idx="50">
                  <c:v>91.11</c:v>
                </c:pt>
                <c:pt idx="51">
                  <c:v>86.82</c:v>
                </c:pt>
                <c:pt idx="52">
                  <c:v>90.27</c:v>
                </c:pt>
                <c:pt idx="53">
                  <c:v>88.47</c:v>
                </c:pt>
                <c:pt idx="54">
                  <c:v>90.29</c:v>
                </c:pt>
                <c:pt idx="55">
                  <c:v>90.09</c:v>
                </c:pt>
                <c:pt idx="56">
                  <c:v>89.84</c:v>
                </c:pt>
                <c:pt idx="57">
                  <c:v>91.36</c:v>
                </c:pt>
                <c:pt idx="58">
                  <c:v>91.51</c:v>
                </c:pt>
                <c:pt idx="59">
                  <c:v>91.57</c:v>
                </c:pt>
                <c:pt idx="60">
                  <c:v>90.78</c:v>
                </c:pt>
                <c:pt idx="61">
                  <c:v>91.67</c:v>
                </c:pt>
                <c:pt idx="62">
                  <c:v>92.25</c:v>
                </c:pt>
                <c:pt idx="63">
                  <c:v>91.99</c:v>
                </c:pt>
                <c:pt idx="64">
                  <c:v>94.4</c:v>
                </c:pt>
                <c:pt idx="65">
                  <c:v>93.25</c:v>
                </c:pt>
                <c:pt idx="66">
                  <c:v>93.52</c:v>
                </c:pt>
                <c:pt idx="67">
                  <c:v>93.21</c:v>
                </c:pt>
                <c:pt idx="68">
                  <c:v>93.2</c:v>
                </c:pt>
                <c:pt idx="69">
                  <c:v>93.66</c:v>
                </c:pt>
                <c:pt idx="70">
                  <c:v>94.04</c:v>
                </c:pt>
                <c:pt idx="71">
                  <c:v>95.91</c:v>
                </c:pt>
                <c:pt idx="72">
                  <c:v>96.49</c:v>
                </c:pt>
                <c:pt idx="73">
                  <c:v>101.33</c:v>
                </c:pt>
                <c:pt idx="74">
                  <c:v>104.3</c:v>
                </c:pt>
                <c:pt idx="75">
                  <c:v>100.68</c:v>
                </c:pt>
                <c:pt idx="76">
                  <c:v>98.27</c:v>
                </c:pt>
                <c:pt idx="77">
                  <c:v>97.63</c:v>
                </c:pt>
                <c:pt idx="78">
                  <c:v>99.47</c:v>
                </c:pt>
                <c:pt idx="79">
                  <c:v>101.4</c:v>
                </c:pt>
                <c:pt idx="80">
                  <c:v>101.05</c:v>
                </c:pt>
                <c:pt idx="81">
                  <c:v>102.53</c:v>
                </c:pt>
                <c:pt idx="82">
                  <c:v>104.41</c:v>
                </c:pt>
                <c:pt idx="83">
                  <c:v>104.33</c:v>
                </c:pt>
                <c:pt idx="84">
                  <c:v>105</c:v>
                </c:pt>
                <c:pt idx="85">
                  <c:v>105.4</c:v>
                </c:pt>
                <c:pt idx="86">
                  <c:v>106.27</c:v>
                </c:pt>
                <c:pt idx="87">
                  <c:v>102.82</c:v>
                </c:pt>
                <c:pt idx="88">
                  <c:v>103.99</c:v>
                </c:pt>
                <c:pt idx="89">
                  <c:v>103.81</c:v>
                </c:pt>
                <c:pt idx="90">
                  <c:v>104.97</c:v>
                </c:pt>
                <c:pt idx="91">
                  <c:v>105.69</c:v>
                </c:pt>
                <c:pt idx="92">
                  <c:v>103.88</c:v>
                </c:pt>
                <c:pt idx="93">
                  <c:v>102.53</c:v>
                </c:pt>
                <c:pt idx="94">
                  <c:v>100.92</c:v>
                </c:pt>
                <c:pt idx="95">
                  <c:v>95.45</c:v>
                </c:pt>
                <c:pt idx="96">
                  <c:v>95.13</c:v>
                </c:pt>
                <c:pt idx="97">
                  <c:v>92.65</c:v>
                </c:pt>
                <c:pt idx="98">
                  <c:v>93.88</c:v>
                </c:pt>
                <c:pt idx="99">
                  <c:v>94.66</c:v>
                </c:pt>
                <c:pt idx="100">
                  <c:v>94.42</c:v>
                </c:pt>
                <c:pt idx="101">
                  <c:v>94.58</c:v>
                </c:pt>
                <c:pt idx="102">
                  <c:v>91.71</c:v>
                </c:pt>
                <c:pt idx="103">
                  <c:v>94.46</c:v>
                </c:pt>
                <c:pt idx="104">
                  <c:v>96.32</c:v>
                </c:pt>
                <c:pt idx="105">
                  <c:v>95.23</c:v>
                </c:pt>
                <c:pt idx="106">
                  <c:v>95.38</c:v>
                </c:pt>
                <c:pt idx="107">
                  <c:v>98.13</c:v>
                </c:pt>
                <c:pt idx="108">
                  <c:v>97.14</c:v>
                </c:pt>
                <c:pt idx="109">
                  <c:v>95.38</c:v>
                </c:pt>
                <c:pt idx="110">
                  <c:v>96.09</c:v>
                </c:pt>
                <c:pt idx="111">
                  <c:v>97.09</c:v>
                </c:pt>
                <c:pt idx="112">
                  <c:v>93.96</c:v>
                </c:pt>
                <c:pt idx="113">
                  <c:v>93.3</c:v>
                </c:pt>
                <c:pt idx="114">
                  <c:v>91.99</c:v>
                </c:pt>
                <c:pt idx="115">
                  <c:v>90.66</c:v>
                </c:pt>
                <c:pt idx="116">
                  <c:v>91.1</c:v>
                </c:pt>
                <c:pt idx="117">
                  <c:v>89.53</c:v>
                </c:pt>
                <c:pt idx="118">
                  <c:v>89.67</c:v>
                </c:pt>
                <c:pt idx="119">
                  <c:v>87.95</c:v>
                </c:pt>
                <c:pt idx="120">
                  <c:v>86.04</c:v>
                </c:pt>
                <c:pt idx="121">
                  <c:v>86.63</c:v>
                </c:pt>
                <c:pt idx="122">
                  <c:v>84.28</c:v>
                </c:pt>
                <c:pt idx="123">
                  <c:v>85.24</c:v>
                </c:pt>
                <c:pt idx="124">
                  <c:v>86.8</c:v>
                </c:pt>
                <c:pt idx="125">
                  <c:v>87.16</c:v>
                </c:pt>
                <c:pt idx="126">
                  <c:v>86.1</c:v>
                </c:pt>
                <c:pt idx="127">
                  <c:v>86.8</c:v>
                </c:pt>
                <c:pt idx="128">
                  <c:v>86.99</c:v>
                </c:pt>
                <c:pt idx="129">
                  <c:v>85.25</c:v>
                </c:pt>
                <c:pt idx="130">
                  <c:v>85.09</c:v>
                </c:pt>
                <c:pt idx="131">
                  <c:v>82.14</c:v>
                </c:pt>
                <c:pt idx="132">
                  <c:v>85</c:v>
                </c:pt>
                <c:pt idx="133">
                  <c:v>83.37</c:v>
                </c:pt>
                <c:pt idx="134">
                  <c:v>86.06</c:v>
                </c:pt>
                <c:pt idx="135">
                  <c:v>79.05</c:v>
                </c:pt>
                <c:pt idx="136">
                  <c:v>80.260000000000005</c:v>
                </c:pt>
                <c:pt idx="137">
                  <c:v>75.930000000000007</c:v>
                </c:pt>
                <c:pt idx="138">
                  <c:v>75.22</c:v>
                </c:pt>
                <c:pt idx="139">
                  <c:v>76.84</c:v>
                </c:pt>
                <c:pt idx="140">
                  <c:v>76.989999999999995</c:v>
                </c:pt>
                <c:pt idx="141">
                  <c:v>80.28</c:v>
                </c:pt>
                <c:pt idx="142">
                  <c:v>79.33</c:v>
                </c:pt>
                <c:pt idx="143">
                  <c:v>78.599999999999994</c:v>
                </c:pt>
                <c:pt idx="144">
                  <c:v>75.53</c:v>
                </c:pt>
                <c:pt idx="145">
                  <c:v>72.2</c:v>
                </c:pt>
                <c:pt idx="146">
                  <c:v>70.739999999999995</c:v>
                </c:pt>
                <c:pt idx="147">
                  <c:v>72.34</c:v>
                </c:pt>
                <c:pt idx="148">
                  <c:v>70.05</c:v>
                </c:pt>
                <c:pt idx="149">
                  <c:v>71.77</c:v>
                </c:pt>
                <c:pt idx="150">
                  <c:v>69.790000000000006</c:v>
                </c:pt>
                <c:pt idx="151">
                  <c:v>69.02</c:v>
                </c:pt>
                <c:pt idx="152">
                  <c:v>69.510000000000005</c:v>
                </c:pt>
                <c:pt idx="153">
                  <c:v>68.760000000000005</c:v>
                </c:pt>
                <c:pt idx="154">
                  <c:v>67.58</c:v>
                </c:pt>
                <c:pt idx="155">
                  <c:v>71.69</c:v>
                </c:pt>
                <c:pt idx="156">
                  <c:v>73.11</c:v>
                </c:pt>
                <c:pt idx="157">
                  <c:v>75.69</c:v>
                </c:pt>
                <c:pt idx="158">
                  <c:v>72.98</c:v>
                </c:pt>
                <c:pt idx="159">
                  <c:v>73.62</c:v>
                </c:pt>
                <c:pt idx="160">
                  <c:v>73.56</c:v>
                </c:pt>
                <c:pt idx="161">
                  <c:v>73.260000000000005</c:v>
                </c:pt>
                <c:pt idx="162">
                  <c:v>74.010000000000005</c:v>
                </c:pt>
                <c:pt idx="163">
                  <c:v>71.040000000000006</c:v>
                </c:pt>
                <c:pt idx="164">
                  <c:v>65.459999999999994</c:v>
                </c:pt>
                <c:pt idx="165">
                  <c:v>63.75</c:v>
                </c:pt>
                <c:pt idx="166">
                  <c:v>62.15</c:v>
                </c:pt>
                <c:pt idx="167">
                  <c:v>61.46</c:v>
                </c:pt>
                <c:pt idx="168">
                  <c:v>60.75</c:v>
                </c:pt>
                <c:pt idx="169">
                  <c:v>63.04</c:v>
                </c:pt>
                <c:pt idx="170">
                  <c:v>59.04</c:v>
                </c:pt>
                <c:pt idx="171">
                  <c:v>58.57</c:v>
                </c:pt>
                <c:pt idx="172">
                  <c:v>61.54</c:v>
                </c:pt>
                <c:pt idx="173">
                  <c:v>61.6</c:v>
                </c:pt>
                <c:pt idx="174">
                  <c:v>64.42</c:v>
                </c:pt>
                <c:pt idx="175">
                  <c:v>63.21</c:v>
                </c:pt>
                <c:pt idx="176">
                  <c:v>61.46</c:v>
                </c:pt>
                <c:pt idx="177">
                  <c:v>61.07</c:v>
                </c:pt>
                <c:pt idx="178">
                  <c:v>62.84</c:v>
                </c:pt>
                <c:pt idx="179">
                  <c:v>52.75</c:v>
                </c:pt>
                <c:pt idx="180">
                  <c:v>51.26</c:v>
                </c:pt>
                <c:pt idx="181">
                  <c:v>54.22</c:v>
                </c:pt>
                <c:pt idx="182">
                  <c:v>56.86</c:v>
                </c:pt>
                <c:pt idx="183">
                  <c:v>55.75</c:v>
                </c:pt>
                <c:pt idx="184">
                  <c:v>56.9</c:v>
                </c:pt>
                <c:pt idx="185">
                  <c:v>58.51</c:v>
                </c:pt>
                <c:pt idx="186">
                  <c:v>62.48</c:v>
                </c:pt>
                <c:pt idx="187">
                  <c:v>62.03</c:v>
                </c:pt>
                <c:pt idx="188">
                  <c:v>60.55</c:v>
                </c:pt>
                <c:pt idx="189">
                  <c:v>60.63</c:v>
                </c:pt>
                <c:pt idx="190">
                  <c:v>61.17</c:v>
                </c:pt>
                <c:pt idx="191">
                  <c:v>60.52</c:v>
                </c:pt>
                <c:pt idx="192">
                  <c:v>57.4</c:v>
                </c:pt>
                <c:pt idx="193">
                  <c:v>57.21</c:v>
                </c:pt>
                <c:pt idx="194">
                  <c:v>58.26</c:v>
                </c:pt>
                <c:pt idx="195">
                  <c:v>58.27</c:v>
                </c:pt>
                <c:pt idx="196">
                  <c:v>58.82</c:v>
                </c:pt>
                <c:pt idx="197">
                  <c:v>55.68</c:v>
                </c:pt>
                <c:pt idx="198">
                  <c:v>54.83</c:v>
                </c:pt>
                <c:pt idx="199">
                  <c:v>52.88</c:v>
                </c:pt>
                <c:pt idx="200">
                  <c:v>54.54</c:v>
                </c:pt>
                <c:pt idx="201">
                  <c:v>52.94</c:v>
                </c:pt>
                <c:pt idx="202">
                  <c:v>54.21</c:v>
                </c:pt>
                <c:pt idx="203">
                  <c:v>54.17</c:v>
                </c:pt>
                <c:pt idx="204">
                  <c:v>56.56</c:v>
                </c:pt>
                <c:pt idx="205">
                  <c:v>55.96</c:v>
                </c:pt>
                <c:pt idx="206">
                  <c:v>57.16</c:v>
                </c:pt>
                <c:pt idx="207">
                  <c:v>61</c:v>
                </c:pt>
                <c:pt idx="208">
                  <c:v>59.95</c:v>
                </c:pt>
                <c:pt idx="209">
                  <c:v>59.63</c:v>
                </c:pt>
                <c:pt idx="210">
                  <c:v>57.5</c:v>
                </c:pt>
                <c:pt idx="211">
                  <c:v>54.97</c:v>
                </c:pt>
                <c:pt idx="212">
                  <c:v>54.51</c:v>
                </c:pt>
                <c:pt idx="213">
                  <c:v>56.92</c:v>
                </c:pt>
                <c:pt idx="214">
                  <c:v>56.35</c:v>
                </c:pt>
                <c:pt idx="215">
                  <c:v>56.69</c:v>
                </c:pt>
                <c:pt idx="216">
                  <c:v>55.86</c:v>
                </c:pt>
                <c:pt idx="217">
                  <c:v>55.14</c:v>
                </c:pt>
                <c:pt idx="218">
                  <c:v>53.49</c:v>
                </c:pt>
                <c:pt idx="219">
                  <c:v>52.83</c:v>
                </c:pt>
                <c:pt idx="220">
                  <c:v>51.45</c:v>
                </c:pt>
                <c:pt idx="221">
                  <c:v>50.49</c:v>
                </c:pt>
                <c:pt idx="222">
                  <c:v>53.47</c:v>
                </c:pt>
                <c:pt idx="223">
                  <c:v>54.26</c:v>
                </c:pt>
                <c:pt idx="224">
                  <c:v>54.86</c:v>
                </c:pt>
                <c:pt idx="225">
                  <c:v>54.81</c:v>
                </c:pt>
                <c:pt idx="226">
                  <c:v>55.31</c:v>
                </c:pt>
                <c:pt idx="227">
                  <c:v>53.95</c:v>
                </c:pt>
                <c:pt idx="228">
                  <c:v>56.57</c:v>
                </c:pt>
                <c:pt idx="229">
                  <c:v>58.62</c:v>
                </c:pt>
                <c:pt idx="230">
                  <c:v>58.74</c:v>
                </c:pt>
                <c:pt idx="231">
                  <c:v>62.98</c:v>
                </c:pt>
                <c:pt idx="232">
                  <c:v>61.99</c:v>
                </c:pt>
                <c:pt idx="233">
                  <c:v>60.69</c:v>
                </c:pt>
                <c:pt idx="234">
                  <c:v>60.28</c:v>
                </c:pt>
                <c:pt idx="235">
                  <c:v>62.92</c:v>
                </c:pt>
                <c:pt idx="236">
                  <c:v>63.83</c:v>
                </c:pt>
                <c:pt idx="237">
                  <c:v>64.17</c:v>
                </c:pt>
                <c:pt idx="238">
                  <c:v>65.900000000000006</c:v>
                </c:pt>
                <c:pt idx="239">
                  <c:v>71.03</c:v>
                </c:pt>
                <c:pt idx="240">
                  <c:v>72.81</c:v>
                </c:pt>
                <c:pt idx="241">
                  <c:v>73.98</c:v>
                </c:pt>
                <c:pt idx="242">
                  <c:v>77.489999999999995</c:v>
                </c:pt>
                <c:pt idx="243">
                  <c:v>75.78</c:v>
                </c:pt>
                <c:pt idx="244">
                  <c:v>75.09</c:v>
                </c:pt>
                <c:pt idx="245">
                  <c:v>75.58</c:v>
                </c:pt>
                <c:pt idx="246">
                  <c:v>77.040000000000006</c:v>
                </c:pt>
                <c:pt idx="247">
                  <c:v>75.7</c:v>
                </c:pt>
                <c:pt idx="248">
                  <c:v>76.790000000000006</c:v>
                </c:pt>
                <c:pt idx="249">
                  <c:v>78.66</c:v>
                </c:pt>
                <c:pt idx="250">
                  <c:v>78.63</c:v>
                </c:pt>
                <c:pt idx="251">
                  <c:v>76.819999999999993</c:v>
                </c:pt>
                <c:pt idx="252">
                  <c:v>77.599999999999994</c:v>
                </c:pt>
                <c:pt idx="253">
                  <c:v>79.010000000000005</c:v>
                </c:pt>
                <c:pt idx="254">
                  <c:v>77.44</c:v>
                </c:pt>
                <c:pt idx="255">
                  <c:v>78.739999999999995</c:v>
                </c:pt>
                <c:pt idx="256">
                  <c:v>77.069999999999993</c:v>
                </c:pt>
                <c:pt idx="257">
                  <c:v>77.53</c:v>
                </c:pt>
                <c:pt idx="258">
                  <c:v>76.819999999999993</c:v>
                </c:pt>
                <c:pt idx="259">
                  <c:v>79.28</c:v>
                </c:pt>
                <c:pt idx="260">
                  <c:v>78.38</c:v>
                </c:pt>
                <c:pt idx="261">
                  <c:v>80.61</c:v>
                </c:pt>
                <c:pt idx="262">
                  <c:v>82.38</c:v>
                </c:pt>
                <c:pt idx="263">
                  <c:v>83.71</c:v>
                </c:pt>
                <c:pt idx="264">
                  <c:v>81.63</c:v>
                </c:pt>
                <c:pt idx="265">
                  <c:v>82.06</c:v>
                </c:pt>
                <c:pt idx="266">
                  <c:v>82.77</c:v>
                </c:pt>
                <c:pt idx="267">
                  <c:v>82.83</c:v>
                </c:pt>
                <c:pt idx="268">
                  <c:v>83</c:v>
                </c:pt>
                <c:pt idx="269">
                  <c:v>82.2</c:v>
                </c:pt>
                <c:pt idx="270">
                  <c:v>79.45</c:v>
                </c:pt>
                <c:pt idx="271">
                  <c:v>79.02</c:v>
                </c:pt>
                <c:pt idx="272">
                  <c:v>81.430000000000007</c:v>
                </c:pt>
                <c:pt idx="273">
                  <c:v>78.55</c:v>
                </c:pt>
                <c:pt idx="274">
                  <c:v>77.25</c:v>
                </c:pt>
                <c:pt idx="275">
                  <c:v>76.069999999999993</c:v>
                </c:pt>
                <c:pt idx="276">
                  <c:v>77.09</c:v>
                </c:pt>
                <c:pt idx="277">
                  <c:v>79.09</c:v>
                </c:pt>
                <c:pt idx="278">
                  <c:v>80.599999999999994</c:v>
                </c:pt>
                <c:pt idx="279">
                  <c:v>81.33</c:v>
                </c:pt>
                <c:pt idx="280">
                  <c:v>81.37</c:v>
                </c:pt>
                <c:pt idx="281">
                  <c:v>79.510000000000005</c:v>
                </c:pt>
                <c:pt idx="282">
                  <c:v>82.78</c:v>
                </c:pt>
                <c:pt idx="283">
                  <c:v>84.09</c:v>
                </c:pt>
                <c:pt idx="284">
                  <c:v>84.82</c:v>
                </c:pt>
                <c:pt idx="285">
                  <c:v>86.27</c:v>
                </c:pt>
                <c:pt idx="286">
                  <c:v>90.09</c:v>
                </c:pt>
                <c:pt idx="287">
                  <c:v>89.04</c:v>
                </c:pt>
                <c:pt idx="288">
                  <c:v>88.42</c:v>
                </c:pt>
                <c:pt idx="289">
                  <c:v>88.43</c:v>
                </c:pt>
                <c:pt idx="290">
                  <c:v>88.79</c:v>
                </c:pt>
                <c:pt idx="291">
                  <c:v>88.94</c:v>
                </c:pt>
                <c:pt idx="292">
                  <c:v>89.25</c:v>
                </c:pt>
                <c:pt idx="293">
                  <c:v>90.99</c:v>
                </c:pt>
                <c:pt idx="294">
                  <c:v>90.67</c:v>
                </c:pt>
                <c:pt idx="295">
                  <c:v>90.59</c:v>
                </c:pt>
                <c:pt idx="296">
                  <c:v>90.87</c:v>
                </c:pt>
                <c:pt idx="297">
                  <c:v>89.43</c:v>
                </c:pt>
                <c:pt idx="298">
                  <c:v>89.99</c:v>
                </c:pt>
                <c:pt idx="299">
                  <c:v>89.73</c:v>
                </c:pt>
                <c:pt idx="300">
                  <c:v>89.99</c:v>
                </c:pt>
                <c:pt idx="301">
                  <c:v>90.42</c:v>
                </c:pt>
                <c:pt idx="302">
                  <c:v>92.97</c:v>
                </c:pt>
                <c:pt idx="303">
                  <c:v>90.34</c:v>
                </c:pt>
                <c:pt idx="304">
                  <c:v>92.25</c:v>
                </c:pt>
                <c:pt idx="305">
                  <c:v>94.54</c:v>
                </c:pt>
                <c:pt idx="306">
                  <c:v>94.26</c:v>
                </c:pt>
                <c:pt idx="307">
                  <c:v>95.46</c:v>
                </c:pt>
                <c:pt idx="308">
                  <c:v>93.85</c:v>
                </c:pt>
                <c:pt idx="309">
                  <c:v>95.74</c:v>
                </c:pt>
                <c:pt idx="310">
                  <c:v>95.31</c:v>
                </c:pt>
                <c:pt idx="311">
                  <c:v>92</c:v>
                </c:pt>
                <c:pt idx="312">
                  <c:v>88.46</c:v>
                </c:pt>
                <c:pt idx="313">
                  <c:v>90.85</c:v>
                </c:pt>
                <c:pt idx="314">
                  <c:v>88.15</c:v>
                </c:pt>
                <c:pt idx="315">
                  <c:v>88.01</c:v>
                </c:pt>
                <c:pt idx="316">
                  <c:v>81.93</c:v>
                </c:pt>
                <c:pt idx="317">
                  <c:v>84.03</c:v>
                </c:pt>
                <c:pt idx="318">
                  <c:v>85.6</c:v>
                </c:pt>
                <c:pt idx="319">
                  <c:v>85.87</c:v>
                </c:pt>
                <c:pt idx="320">
                  <c:v>84.66</c:v>
                </c:pt>
                <c:pt idx="321">
                  <c:v>83.12</c:v>
                </c:pt>
                <c:pt idx="322">
                  <c:v>84.52</c:v>
                </c:pt>
                <c:pt idx="323">
                  <c:v>82.84</c:v>
                </c:pt>
                <c:pt idx="324">
                  <c:v>81.17</c:v>
                </c:pt>
                <c:pt idx="325">
                  <c:v>81.540000000000006</c:v>
                </c:pt>
                <c:pt idx="326">
                  <c:v>82.77</c:v>
                </c:pt>
                <c:pt idx="327">
                  <c:v>83.19</c:v>
                </c:pt>
                <c:pt idx="328">
                  <c:v>84.11</c:v>
                </c:pt>
                <c:pt idx="329">
                  <c:v>85.65</c:v>
                </c:pt>
                <c:pt idx="330">
                  <c:v>87.98</c:v>
                </c:pt>
                <c:pt idx="331">
                  <c:v>90.89</c:v>
                </c:pt>
                <c:pt idx="332">
                  <c:v>88.5</c:v>
                </c:pt>
                <c:pt idx="333">
                  <c:v>88</c:v>
                </c:pt>
                <c:pt idx="334">
                  <c:v>89.29</c:v>
                </c:pt>
                <c:pt idx="335">
                  <c:v>89.44</c:v>
                </c:pt>
                <c:pt idx="336">
                  <c:v>91.35</c:v>
                </c:pt>
                <c:pt idx="337">
                  <c:v>89.6</c:v>
                </c:pt>
                <c:pt idx="338">
                  <c:v>90.19</c:v>
                </c:pt>
                <c:pt idx="339">
                  <c:v>90.76</c:v>
                </c:pt>
                <c:pt idx="340">
                  <c:v>89.17</c:v>
                </c:pt>
                <c:pt idx="341">
                  <c:v>91.59</c:v>
                </c:pt>
                <c:pt idx="342">
                  <c:v>93.41</c:v>
                </c:pt>
                <c:pt idx="343">
                  <c:v>93.48</c:v>
                </c:pt>
                <c:pt idx="344">
                  <c:v>94.6</c:v>
                </c:pt>
                <c:pt idx="345">
                  <c:v>93.67</c:v>
                </c:pt>
                <c:pt idx="346">
                  <c:v>91.35</c:v>
                </c:pt>
                <c:pt idx="347">
                  <c:v>95.62</c:v>
                </c:pt>
                <c:pt idx="348">
                  <c:v>95.75</c:v>
                </c:pt>
                <c:pt idx="349">
                  <c:v>96.58</c:v>
                </c:pt>
                <c:pt idx="350">
                  <c:v>98.42</c:v>
                </c:pt>
                <c:pt idx="351">
                  <c:v>97.92</c:v>
                </c:pt>
                <c:pt idx="352">
                  <c:v>97.08</c:v>
                </c:pt>
                <c:pt idx="353">
                  <c:v>95.88</c:v>
                </c:pt>
                <c:pt idx="354">
                  <c:v>90.99</c:v>
                </c:pt>
                <c:pt idx="355">
                  <c:v>93.3</c:v>
                </c:pt>
                <c:pt idx="356">
                  <c:v>90.53</c:v>
                </c:pt>
                <c:pt idx="357">
                  <c:v>92.03</c:v>
                </c:pt>
                <c:pt idx="358">
                  <c:v>92.82</c:v>
                </c:pt>
                <c:pt idx="359">
                  <c:v>94.88</c:v>
                </c:pt>
                <c:pt idx="360">
                  <c:v>96.41</c:v>
                </c:pt>
                <c:pt idx="361">
                  <c:v>95.87</c:v>
                </c:pt>
                <c:pt idx="362">
                  <c:v>96.74</c:v>
                </c:pt>
                <c:pt idx="363">
                  <c:v>97</c:v>
                </c:pt>
                <c:pt idx="364">
                  <c:v>98.29</c:v>
                </c:pt>
                <c:pt idx="365">
                  <c:v>107.32</c:v>
                </c:pt>
                <c:pt idx="366">
                  <c:v>107.14</c:v>
                </c:pt>
                <c:pt idx="367">
                  <c:v>107.93</c:v>
                </c:pt>
                <c:pt idx="368">
                  <c:v>105</c:v>
                </c:pt>
                <c:pt idx="369">
                  <c:v>105</c:v>
                </c:pt>
                <c:pt idx="370">
                  <c:v>104.94</c:v>
                </c:pt>
                <c:pt idx="371">
                  <c:v>104.31</c:v>
                </c:pt>
                <c:pt idx="372">
                  <c:v>103.85</c:v>
                </c:pt>
                <c:pt idx="373">
                  <c:v>103.17</c:v>
                </c:pt>
                <c:pt idx="374">
                  <c:v>99.03</c:v>
                </c:pt>
                <c:pt idx="375">
                  <c:v>100.47</c:v>
                </c:pt>
                <c:pt idx="376">
                  <c:v>102.1</c:v>
                </c:pt>
                <c:pt idx="377">
                  <c:v>104.22</c:v>
                </c:pt>
                <c:pt idx="378">
                  <c:v>103.84</c:v>
                </c:pt>
                <c:pt idx="379">
                  <c:v>102.42</c:v>
                </c:pt>
                <c:pt idx="380">
                  <c:v>105.66</c:v>
                </c:pt>
                <c:pt idx="381">
                  <c:v>101.67</c:v>
                </c:pt>
                <c:pt idx="382">
                  <c:v>103</c:v>
                </c:pt>
                <c:pt idx="383">
                  <c:v>104.6</c:v>
                </c:pt>
                <c:pt idx="384">
                  <c:v>105.25</c:v>
                </c:pt>
                <c:pt idx="385">
                  <c:v>107</c:v>
                </c:pt>
                <c:pt idx="386">
                  <c:v>108.04</c:v>
                </c:pt>
                <c:pt idx="387">
                  <c:v>106.66</c:v>
                </c:pt>
                <c:pt idx="388">
                  <c:v>104.94</c:v>
                </c:pt>
                <c:pt idx="389">
                  <c:v>106.43</c:v>
                </c:pt>
                <c:pt idx="390">
                  <c:v>108.42</c:v>
                </c:pt>
                <c:pt idx="391">
                  <c:v>111.06</c:v>
                </c:pt>
                <c:pt idx="392">
                  <c:v>113.49</c:v>
                </c:pt>
                <c:pt idx="393">
                  <c:v>113.4</c:v>
                </c:pt>
                <c:pt idx="394">
                  <c:v>109</c:v>
                </c:pt>
                <c:pt idx="395">
                  <c:v>108.84</c:v>
                </c:pt>
                <c:pt idx="396">
                  <c:v>112.77</c:v>
                </c:pt>
                <c:pt idx="397">
                  <c:v>113.2</c:v>
                </c:pt>
                <c:pt idx="398">
                  <c:v>112</c:v>
                </c:pt>
                <c:pt idx="399">
                  <c:v>105.94</c:v>
                </c:pt>
                <c:pt idx="400">
                  <c:v>106.31</c:v>
                </c:pt>
                <c:pt idx="401">
                  <c:v>108.87</c:v>
                </c:pt>
                <c:pt idx="402">
                  <c:v>110.46</c:v>
                </c:pt>
                <c:pt idx="403">
                  <c:v>110.11</c:v>
                </c:pt>
                <c:pt idx="404">
                  <c:v>110.7</c:v>
                </c:pt>
                <c:pt idx="405">
                  <c:v>110.88</c:v>
                </c:pt>
                <c:pt idx="406">
                  <c:v>113.11</c:v>
                </c:pt>
                <c:pt idx="407">
                  <c:v>111.39</c:v>
                </c:pt>
                <c:pt idx="408">
                  <c:v>113</c:v>
                </c:pt>
                <c:pt idx="409">
                  <c:v>111.55</c:v>
                </c:pt>
                <c:pt idx="410">
                  <c:v>112.08</c:v>
                </c:pt>
                <c:pt idx="411">
                  <c:v>113.66</c:v>
                </c:pt>
                <c:pt idx="412">
                  <c:v>106.21</c:v>
                </c:pt>
                <c:pt idx="413">
                  <c:v>110.76</c:v>
                </c:pt>
                <c:pt idx="414">
                  <c:v>111.22</c:v>
                </c:pt>
                <c:pt idx="415">
                  <c:v>110.39</c:v>
                </c:pt>
                <c:pt idx="416">
                  <c:v>112.91</c:v>
                </c:pt>
                <c:pt idx="417">
                  <c:v>114.07</c:v>
                </c:pt>
                <c:pt idx="418">
                  <c:v>114.25</c:v>
                </c:pt>
                <c:pt idx="419">
                  <c:v>109.58</c:v>
                </c:pt>
                <c:pt idx="420">
                  <c:v>110.87</c:v>
                </c:pt>
                <c:pt idx="421">
                  <c:v>112.65</c:v>
                </c:pt>
                <c:pt idx="422">
                  <c:v>112.72</c:v>
                </c:pt>
                <c:pt idx="423">
                  <c:v>112.88</c:v>
                </c:pt>
                <c:pt idx="424">
                  <c:v>116.29</c:v>
                </c:pt>
                <c:pt idx="425">
                  <c:v>113.74</c:v>
                </c:pt>
                <c:pt idx="426">
                  <c:v>114.9</c:v>
                </c:pt>
                <c:pt idx="427">
                  <c:v>113.82</c:v>
                </c:pt>
                <c:pt idx="428">
                  <c:v>116.56</c:v>
                </c:pt>
                <c:pt idx="429">
                  <c:v>108.38</c:v>
                </c:pt>
                <c:pt idx="430">
                  <c:v>112.43</c:v>
                </c:pt>
                <c:pt idx="431">
                  <c:v>120.23</c:v>
                </c:pt>
                <c:pt idx="432">
                  <c:v>120.9</c:v>
                </c:pt>
                <c:pt idx="433">
                  <c:v>121.34</c:v>
                </c:pt>
                <c:pt idx="434">
                  <c:v>121</c:v>
                </c:pt>
                <c:pt idx="435">
                  <c:v>122.64</c:v>
                </c:pt>
                <c:pt idx="436">
                  <c:v>122.06</c:v>
                </c:pt>
                <c:pt idx="437">
                  <c:v>119.62</c:v>
                </c:pt>
                <c:pt idx="438">
                  <c:v>121.93</c:v>
                </c:pt>
                <c:pt idx="439">
                  <c:v>122.15</c:v>
                </c:pt>
                <c:pt idx="440">
                  <c:v>120.97</c:v>
                </c:pt>
                <c:pt idx="441">
                  <c:v>123.63</c:v>
                </c:pt>
                <c:pt idx="442">
                  <c:v>120.43</c:v>
                </c:pt>
                <c:pt idx="443">
                  <c:v>120.93</c:v>
                </c:pt>
                <c:pt idx="444">
                  <c:v>119.68</c:v>
                </c:pt>
                <c:pt idx="445">
                  <c:v>122.44</c:v>
                </c:pt>
                <c:pt idx="446">
                  <c:v>121.49</c:v>
                </c:pt>
                <c:pt idx="447">
                  <c:v>121.47</c:v>
                </c:pt>
                <c:pt idx="448">
                  <c:v>122.09</c:v>
                </c:pt>
                <c:pt idx="449">
                  <c:v>121.97</c:v>
                </c:pt>
                <c:pt idx="450">
                  <c:v>118.69</c:v>
                </c:pt>
                <c:pt idx="451">
                  <c:v>118.26</c:v>
                </c:pt>
                <c:pt idx="452">
                  <c:v>119.14</c:v>
                </c:pt>
                <c:pt idx="453">
                  <c:v>122.72</c:v>
                </c:pt>
                <c:pt idx="454">
                  <c:v>124.4</c:v>
                </c:pt>
                <c:pt idx="455">
                  <c:v>124.26</c:v>
                </c:pt>
                <c:pt idx="456">
                  <c:v>121.08</c:v>
                </c:pt>
                <c:pt idx="457">
                  <c:v>122.25</c:v>
                </c:pt>
                <c:pt idx="458">
                  <c:v>120.01</c:v>
                </c:pt>
                <c:pt idx="459">
                  <c:v>119.85</c:v>
                </c:pt>
                <c:pt idx="460">
                  <c:v>122.03</c:v>
                </c:pt>
                <c:pt idx="461">
                  <c:v>120.79</c:v>
                </c:pt>
                <c:pt idx="462">
                  <c:v>120.94</c:v>
                </c:pt>
                <c:pt idx="463">
                  <c:v>120.42</c:v>
                </c:pt>
                <c:pt idx="464">
                  <c:v>121.73</c:v>
                </c:pt>
                <c:pt idx="465">
                  <c:v>122.33</c:v>
                </c:pt>
                <c:pt idx="466">
                  <c:v>123.2</c:v>
                </c:pt>
                <c:pt idx="467">
                  <c:v>122.76</c:v>
                </c:pt>
                <c:pt idx="468">
                  <c:v>125.06</c:v>
                </c:pt>
                <c:pt idx="469">
                  <c:v>127.52</c:v>
                </c:pt>
                <c:pt idx="470">
                  <c:v>122.98</c:v>
                </c:pt>
                <c:pt idx="471">
                  <c:v>123.74</c:v>
                </c:pt>
                <c:pt idx="472">
                  <c:v>124.96</c:v>
                </c:pt>
                <c:pt idx="473">
                  <c:v>124.7</c:v>
                </c:pt>
                <c:pt idx="474">
                  <c:v>125</c:v>
                </c:pt>
                <c:pt idx="475">
                  <c:v>124</c:v>
                </c:pt>
                <c:pt idx="476">
                  <c:v>123</c:v>
                </c:pt>
                <c:pt idx="477">
                  <c:v>121.25</c:v>
                </c:pt>
                <c:pt idx="478">
                  <c:v>127.25</c:v>
                </c:pt>
                <c:pt idx="479">
                  <c:v>126.16</c:v>
                </c:pt>
                <c:pt idx="480">
                  <c:v>128.08000000000001</c:v>
                </c:pt>
                <c:pt idx="481">
                  <c:v>129.1</c:v>
                </c:pt>
                <c:pt idx="482">
                  <c:v>130.81</c:v>
                </c:pt>
                <c:pt idx="483">
                  <c:v>133.63999999999999</c:v>
                </c:pt>
                <c:pt idx="484">
                  <c:v>131.12</c:v>
                </c:pt>
                <c:pt idx="485">
                  <c:v>134.71</c:v>
                </c:pt>
                <c:pt idx="486">
                  <c:v>136.84</c:v>
                </c:pt>
                <c:pt idx="487">
                  <c:v>138.47999999999999</c:v>
                </c:pt>
                <c:pt idx="488">
                  <c:v>140.75</c:v>
                </c:pt>
                <c:pt idx="489">
                  <c:v>135.75</c:v>
                </c:pt>
                <c:pt idx="490">
                  <c:v>132.18</c:v>
                </c:pt>
                <c:pt idx="491">
                  <c:v>133.16</c:v>
                </c:pt>
                <c:pt idx="492">
                  <c:v>129.01</c:v>
                </c:pt>
                <c:pt idx="493">
                  <c:v>124.61</c:v>
                </c:pt>
                <c:pt idx="494">
                  <c:v>121.95</c:v>
                </c:pt>
                <c:pt idx="495">
                  <c:v>129.08000000000001</c:v>
                </c:pt>
                <c:pt idx="496">
                  <c:v>129.19</c:v>
                </c:pt>
                <c:pt idx="497">
                  <c:v>123.43</c:v>
                </c:pt>
                <c:pt idx="498">
                  <c:v>121.55</c:v>
                </c:pt>
                <c:pt idx="499">
                  <c:v>127.69</c:v>
                </c:pt>
                <c:pt idx="500">
                  <c:v>132.99</c:v>
                </c:pt>
                <c:pt idx="501">
                  <c:v>131.56</c:v>
                </c:pt>
                <c:pt idx="502">
                  <c:v>133.96</c:v>
                </c:pt>
                <c:pt idx="503">
                  <c:v>134.41999999999999</c:v>
                </c:pt>
                <c:pt idx="504">
                  <c:v>135.19</c:v>
                </c:pt>
                <c:pt idx="505">
                  <c:v>138.09</c:v>
                </c:pt>
                <c:pt idx="506">
                  <c:v>138.47999999999999</c:v>
                </c:pt>
                <c:pt idx="507">
                  <c:v>138.85</c:v>
                </c:pt>
                <c:pt idx="508">
                  <c:v>141.53</c:v>
                </c:pt>
                <c:pt idx="509">
                  <c:v>138.97</c:v>
                </c:pt>
                <c:pt idx="510">
                  <c:v>141.76</c:v>
                </c:pt>
                <c:pt idx="511">
                  <c:v>137.66</c:v>
                </c:pt>
                <c:pt idx="512">
                  <c:v>137.81</c:v>
                </c:pt>
                <c:pt idx="513">
                  <c:v>134.78</c:v>
                </c:pt>
                <c:pt idx="514">
                  <c:v>134.47</c:v>
                </c:pt>
                <c:pt idx="515">
                  <c:v>133.75</c:v>
                </c:pt>
                <c:pt idx="516">
                  <c:v>132.63</c:v>
                </c:pt>
                <c:pt idx="517">
                  <c:v>127.89</c:v>
                </c:pt>
                <c:pt idx="518">
                  <c:v>134.47</c:v>
                </c:pt>
                <c:pt idx="519">
                  <c:v>134.19999999999999</c:v>
                </c:pt>
                <c:pt idx="520">
                  <c:v>134.59</c:v>
                </c:pt>
                <c:pt idx="521">
                  <c:v>134.21</c:v>
                </c:pt>
                <c:pt idx="522">
                  <c:v>128.83000000000001</c:v>
                </c:pt>
                <c:pt idx="523">
                  <c:v>127.12</c:v>
                </c:pt>
                <c:pt idx="524">
                  <c:v>128.31</c:v>
                </c:pt>
                <c:pt idx="525">
                  <c:v>126.69</c:v>
                </c:pt>
                <c:pt idx="526">
                  <c:v>116.86</c:v>
                </c:pt>
                <c:pt idx="527">
                  <c:v>122.08</c:v>
                </c:pt>
                <c:pt idx="528">
                  <c:v>114.65</c:v>
                </c:pt>
                <c:pt idx="529">
                  <c:v>117.2</c:v>
                </c:pt>
                <c:pt idx="530">
                  <c:v>111.07</c:v>
                </c:pt>
                <c:pt idx="531">
                  <c:v>110.42</c:v>
                </c:pt>
                <c:pt idx="532">
                  <c:v>108.72</c:v>
                </c:pt>
                <c:pt idx="533">
                  <c:v>103.85</c:v>
                </c:pt>
                <c:pt idx="534">
                  <c:v>117.7</c:v>
                </c:pt>
                <c:pt idx="535">
                  <c:v>124.44</c:v>
                </c:pt>
                <c:pt idx="536">
                  <c:v>125.2</c:v>
                </c:pt>
                <c:pt idx="537">
                  <c:v>112.7</c:v>
                </c:pt>
                <c:pt idx="538">
                  <c:v>109</c:v>
                </c:pt>
                <c:pt idx="539">
                  <c:v>108.24</c:v>
                </c:pt>
                <c:pt idx="540">
                  <c:v>104.74</c:v>
                </c:pt>
                <c:pt idx="541">
                  <c:v>107.91</c:v>
                </c:pt>
                <c:pt idx="542">
                  <c:v>106.51</c:v>
                </c:pt>
                <c:pt idx="543">
                  <c:v>111</c:v>
                </c:pt>
                <c:pt idx="544">
                  <c:v>115.31</c:v>
                </c:pt>
                <c:pt idx="545">
                  <c:v>112.54</c:v>
                </c:pt>
                <c:pt idx="546">
                  <c:v>115.74</c:v>
                </c:pt>
                <c:pt idx="547">
                  <c:v>117.09</c:v>
                </c:pt>
                <c:pt idx="548">
                  <c:v>118.31</c:v>
                </c:pt>
                <c:pt idx="549">
                  <c:v>115.15</c:v>
                </c:pt>
                <c:pt idx="550">
                  <c:v>110.54</c:v>
                </c:pt>
                <c:pt idx="551">
                  <c:v>112.48</c:v>
                </c:pt>
                <c:pt idx="552">
                  <c:v>109.37</c:v>
                </c:pt>
                <c:pt idx="553">
                  <c:v>113.13</c:v>
                </c:pt>
                <c:pt idx="554">
                  <c:v>113.78</c:v>
                </c:pt>
                <c:pt idx="555">
                  <c:v>110.69</c:v>
                </c:pt>
                <c:pt idx="556">
                  <c:v>110.15</c:v>
                </c:pt>
                <c:pt idx="557">
                  <c:v>120.04</c:v>
                </c:pt>
                <c:pt idx="558">
                  <c:v>120.29</c:v>
                </c:pt>
                <c:pt idx="559">
                  <c:v>127.17</c:v>
                </c:pt>
                <c:pt idx="560">
                  <c:v>127.66</c:v>
                </c:pt>
                <c:pt idx="561">
                  <c:v>120.11</c:v>
                </c:pt>
                <c:pt idx="562">
                  <c:v>118.35</c:v>
                </c:pt>
                <c:pt idx="563">
                  <c:v>123.25</c:v>
                </c:pt>
                <c:pt idx="564">
                  <c:v>123.05</c:v>
                </c:pt>
                <c:pt idx="565">
                  <c:v>123.72</c:v>
                </c:pt>
                <c:pt idx="566">
                  <c:v>127.65</c:v>
                </c:pt>
                <c:pt idx="567">
                  <c:v>125.3</c:v>
                </c:pt>
                <c:pt idx="568">
                  <c:v>125.16</c:v>
                </c:pt>
                <c:pt idx="569">
                  <c:v>120.66</c:v>
                </c:pt>
                <c:pt idx="570">
                  <c:v>119.92</c:v>
                </c:pt>
                <c:pt idx="571">
                  <c:v>117.58</c:v>
                </c:pt>
                <c:pt idx="572">
                  <c:v>122.69</c:v>
                </c:pt>
                <c:pt idx="573">
                  <c:v>126.48</c:v>
                </c:pt>
                <c:pt idx="574">
                  <c:v>120.56</c:v>
                </c:pt>
                <c:pt idx="575">
                  <c:v>117.35</c:v>
                </c:pt>
                <c:pt idx="576">
                  <c:v>113.44</c:v>
                </c:pt>
                <c:pt idx="577">
                  <c:v>117</c:v>
                </c:pt>
                <c:pt idx="578">
                  <c:v>115.37</c:v>
                </c:pt>
                <c:pt idx="579">
                  <c:v>115.09</c:v>
                </c:pt>
                <c:pt idx="580">
                  <c:v>119.96</c:v>
                </c:pt>
                <c:pt idx="581">
                  <c:v>122</c:v>
                </c:pt>
                <c:pt idx="582">
                  <c:v>127.48</c:v>
                </c:pt>
                <c:pt idx="583">
                  <c:v>128.93</c:v>
                </c:pt>
                <c:pt idx="584">
                  <c:v>128.44999999999999</c:v>
                </c:pt>
                <c:pt idx="585">
                  <c:v>130.58000000000001</c:v>
                </c:pt>
                <c:pt idx="586">
                  <c:v>132.5</c:v>
                </c:pt>
                <c:pt idx="587">
                  <c:v>128.76</c:v>
                </c:pt>
                <c:pt idx="588">
                  <c:v>131.84</c:v>
                </c:pt>
                <c:pt idx="589">
                  <c:v>127.78</c:v>
                </c:pt>
                <c:pt idx="590">
                  <c:v>128.38</c:v>
                </c:pt>
                <c:pt idx="591">
                  <c:v>126.96</c:v>
                </c:pt>
                <c:pt idx="592">
                  <c:v>123.86</c:v>
                </c:pt>
                <c:pt idx="593">
                  <c:v>130.93</c:v>
                </c:pt>
                <c:pt idx="594">
                  <c:v>129.88999999999999</c:v>
                </c:pt>
                <c:pt idx="595">
                  <c:v>136.9</c:v>
                </c:pt>
                <c:pt idx="596">
                  <c:v>133.38999999999999</c:v>
                </c:pt>
                <c:pt idx="597">
                  <c:v>134.88</c:v>
                </c:pt>
                <c:pt idx="598">
                  <c:v>132.11000000000001</c:v>
                </c:pt>
                <c:pt idx="599">
                  <c:v>132.97999999999999</c:v>
                </c:pt>
                <c:pt idx="600">
                  <c:v>133.5</c:v>
                </c:pt>
                <c:pt idx="601">
                  <c:v>131.18</c:v>
                </c:pt>
                <c:pt idx="602">
                  <c:v>130.22999999999999</c:v>
                </c:pt>
                <c:pt idx="603">
                  <c:v>130.94999999999999</c:v>
                </c:pt>
                <c:pt idx="604">
                  <c:v>135.57</c:v>
                </c:pt>
                <c:pt idx="605">
                  <c:v>143.84</c:v>
                </c:pt>
                <c:pt idx="606">
                  <c:v>137.63999999999999</c:v>
                </c:pt>
                <c:pt idx="607">
                  <c:v>141.58000000000001</c:v>
                </c:pt>
                <c:pt idx="608">
                  <c:v>148.13999999999999</c:v>
                </c:pt>
                <c:pt idx="609">
                  <c:v>148.38999999999999</c:v>
                </c:pt>
                <c:pt idx="610">
                  <c:v>144.30000000000001</c:v>
                </c:pt>
                <c:pt idx="611">
                  <c:v>141.04</c:v>
                </c:pt>
                <c:pt idx="612">
                  <c:v>144.44</c:v>
                </c:pt>
                <c:pt idx="613">
                  <c:v>144.76</c:v>
                </c:pt>
                <c:pt idx="614">
                  <c:v>142.53</c:v>
                </c:pt>
                <c:pt idx="615">
                  <c:v>146.63</c:v>
                </c:pt>
                <c:pt idx="616">
                  <c:v>146.9</c:v>
                </c:pt>
                <c:pt idx="617">
                  <c:v>144.58000000000001</c:v>
                </c:pt>
                <c:pt idx="618">
                  <c:v>137.97</c:v>
                </c:pt>
                <c:pt idx="619">
                  <c:v>138.05000000000001</c:v>
                </c:pt>
                <c:pt idx="620">
                  <c:v>139.75</c:v>
                </c:pt>
                <c:pt idx="621">
                  <c:v>135.49</c:v>
                </c:pt>
                <c:pt idx="622">
                  <c:v>135.24</c:v>
                </c:pt>
                <c:pt idx="623">
                  <c:v>138.19</c:v>
                </c:pt>
                <c:pt idx="624">
                  <c:v>140.19999999999999</c:v>
                </c:pt>
                <c:pt idx="625">
                  <c:v>143.13</c:v>
                </c:pt>
                <c:pt idx="626">
                  <c:v>144.94</c:v>
                </c:pt>
                <c:pt idx="627">
                  <c:v>148.08000000000001</c:v>
                </c:pt>
                <c:pt idx="628">
                  <c:v>147.6</c:v>
                </c:pt>
                <c:pt idx="629">
                  <c:v>140.87</c:v>
                </c:pt>
                <c:pt idx="630">
                  <c:v>139.41999999999999</c:v>
                </c:pt>
                <c:pt idx="631">
                  <c:v>140</c:v>
                </c:pt>
                <c:pt idx="632">
                  <c:v>141.35</c:v>
                </c:pt>
                <c:pt idx="633">
                  <c:v>141.21</c:v>
                </c:pt>
                <c:pt idx="634">
                  <c:v>135.63</c:v>
                </c:pt>
                <c:pt idx="635">
                  <c:v>140.91</c:v>
                </c:pt>
                <c:pt idx="636">
                  <c:v>142.5</c:v>
                </c:pt>
                <c:pt idx="637">
                  <c:v>137.83000000000001</c:v>
                </c:pt>
                <c:pt idx="638">
                  <c:v>136.26</c:v>
                </c:pt>
                <c:pt idx="639">
                  <c:v>138.53</c:v>
                </c:pt>
                <c:pt idx="640">
                  <c:v>136.55000000000001</c:v>
                </c:pt>
                <c:pt idx="641">
                  <c:v>138.07</c:v>
                </c:pt>
                <c:pt idx="642">
                  <c:v>137.88</c:v>
                </c:pt>
                <c:pt idx="643">
                  <c:v>146.12</c:v>
                </c:pt>
                <c:pt idx="644">
                  <c:v>149.15</c:v>
                </c:pt>
                <c:pt idx="645">
                  <c:v>146.63</c:v>
                </c:pt>
                <c:pt idx="646">
                  <c:v>151</c:v>
                </c:pt>
                <c:pt idx="647">
                  <c:v>153.53</c:v>
                </c:pt>
                <c:pt idx="648">
                  <c:v>150.34</c:v>
                </c:pt>
                <c:pt idx="649">
                  <c:v>149.29</c:v>
                </c:pt>
                <c:pt idx="650">
                  <c:v>147.72</c:v>
                </c:pt>
                <c:pt idx="651">
                  <c:v>148.97999999999999</c:v>
                </c:pt>
                <c:pt idx="652">
                  <c:v>144.63999999999999</c:v>
                </c:pt>
                <c:pt idx="653">
                  <c:v>147.30000000000001</c:v>
                </c:pt>
                <c:pt idx="654">
                  <c:v>151.72</c:v>
                </c:pt>
                <c:pt idx="655">
                  <c:v>155.35</c:v>
                </c:pt>
                <c:pt idx="656">
                  <c:v>154.4</c:v>
                </c:pt>
                <c:pt idx="657">
                  <c:v>154.44</c:v>
                </c:pt>
                <c:pt idx="658">
                  <c:v>154.04</c:v>
                </c:pt>
                <c:pt idx="659">
                  <c:v>154.07</c:v>
                </c:pt>
                <c:pt idx="660">
                  <c:v>152.88</c:v>
                </c:pt>
                <c:pt idx="661">
                  <c:v>151.31</c:v>
                </c:pt>
                <c:pt idx="662">
                  <c:v>150.1</c:v>
                </c:pt>
                <c:pt idx="663">
                  <c:v>149.22999999999999</c:v>
                </c:pt>
                <c:pt idx="664">
                  <c:v>149.66</c:v>
                </c:pt>
                <c:pt idx="665">
                  <c:v>147.22999999999999</c:v>
                </c:pt>
                <c:pt idx="666">
                  <c:v>149.5</c:v>
                </c:pt>
                <c:pt idx="667">
                  <c:v>154.56</c:v>
                </c:pt>
                <c:pt idx="668">
                  <c:v>154.15</c:v>
                </c:pt>
                <c:pt idx="669">
                  <c:v>151.78</c:v>
                </c:pt>
                <c:pt idx="670">
                  <c:v>163.81</c:v>
                </c:pt>
                <c:pt idx="671">
                  <c:v>165.46</c:v>
                </c:pt>
                <c:pt idx="672">
                  <c:v>167.71</c:v>
                </c:pt>
                <c:pt idx="673">
                  <c:v>170.09</c:v>
                </c:pt>
                <c:pt idx="674">
                  <c:v>170.93</c:v>
                </c:pt>
                <c:pt idx="675">
                  <c:v>162.1</c:v>
                </c:pt>
                <c:pt idx="676">
                  <c:v>165.48</c:v>
                </c:pt>
                <c:pt idx="677">
                  <c:v>164.98</c:v>
                </c:pt>
                <c:pt idx="678">
                  <c:v>164.9</c:v>
                </c:pt>
                <c:pt idx="679">
                  <c:v>164.95</c:v>
                </c:pt>
                <c:pt idx="680">
                  <c:v>174.83</c:v>
                </c:pt>
                <c:pt idx="681">
                  <c:v>175.98</c:v>
                </c:pt>
                <c:pt idx="682">
                  <c:v>171.88</c:v>
                </c:pt>
                <c:pt idx="683">
                  <c:v>170.53</c:v>
                </c:pt>
                <c:pt idx="684">
                  <c:v>170.44</c:v>
                </c:pt>
                <c:pt idx="685">
                  <c:v>168.81</c:v>
                </c:pt>
                <c:pt idx="686">
                  <c:v>165.9</c:v>
                </c:pt>
                <c:pt idx="687">
                  <c:v>165.55</c:v>
                </c:pt>
                <c:pt idx="688">
                  <c:v>160.38</c:v>
                </c:pt>
                <c:pt idx="689">
                  <c:v>161.36000000000001</c:v>
                </c:pt>
                <c:pt idx="690">
                  <c:v>160.79</c:v>
                </c:pt>
                <c:pt idx="691">
                  <c:v>170.6</c:v>
                </c:pt>
                <c:pt idx="692">
                  <c:v>180.17</c:v>
                </c:pt>
                <c:pt idx="693">
                  <c:v>178.99</c:v>
                </c:pt>
                <c:pt idx="694">
                  <c:v>175.28</c:v>
                </c:pt>
                <c:pt idx="695">
                  <c:v>173.97</c:v>
                </c:pt>
                <c:pt idx="696">
                  <c:v>174.26</c:v>
                </c:pt>
                <c:pt idx="697">
                  <c:v>170.18</c:v>
                </c:pt>
                <c:pt idx="698">
                  <c:v>173.38</c:v>
                </c:pt>
                <c:pt idx="699">
                  <c:v>177.91</c:v>
                </c:pt>
                <c:pt idx="700">
                  <c:v>179.21</c:v>
                </c:pt>
                <c:pt idx="701">
                  <c:v>176.6</c:v>
                </c:pt>
                <c:pt idx="702">
                  <c:v>180.67</c:v>
                </c:pt>
                <c:pt idx="703">
                  <c:v>179.05</c:v>
                </c:pt>
                <c:pt idx="704">
                  <c:v>175.35</c:v>
                </c:pt>
                <c:pt idx="705">
                  <c:v>173.19</c:v>
                </c:pt>
                <c:pt idx="706">
                  <c:v>168.8</c:v>
                </c:pt>
                <c:pt idx="707">
                  <c:v>168.54</c:v>
                </c:pt>
                <c:pt idx="708">
                  <c:v>164.85</c:v>
                </c:pt>
                <c:pt idx="709">
                  <c:v>161.77000000000001</c:v>
                </c:pt>
                <c:pt idx="710">
                  <c:v>157.96</c:v>
                </c:pt>
                <c:pt idx="711">
                  <c:v>162.09</c:v>
                </c:pt>
                <c:pt idx="712">
                  <c:v>161.88</c:v>
                </c:pt>
                <c:pt idx="713">
                  <c:v>161.19999999999999</c:v>
                </c:pt>
                <c:pt idx="714">
                  <c:v>160.02000000000001</c:v>
                </c:pt>
                <c:pt idx="715">
                  <c:v>160.4</c:v>
                </c:pt>
                <c:pt idx="716">
                  <c:v>162.47</c:v>
                </c:pt>
                <c:pt idx="717">
                  <c:v>160.01</c:v>
                </c:pt>
                <c:pt idx="718">
                  <c:v>160.53</c:v>
                </c:pt>
                <c:pt idx="719">
                  <c:v>161.69999999999999</c:v>
                </c:pt>
                <c:pt idx="720">
                  <c:v>165.94</c:v>
                </c:pt>
                <c:pt idx="721">
                  <c:v>165.59</c:v>
                </c:pt>
                <c:pt idx="722">
                  <c:v>170.91</c:v>
                </c:pt>
                <c:pt idx="723">
                  <c:v>169.53</c:v>
                </c:pt>
                <c:pt idx="724">
                  <c:v>170</c:v>
                </c:pt>
                <c:pt idx="725">
                  <c:v>171.45</c:v>
                </c:pt>
                <c:pt idx="726">
                  <c:v>172.46</c:v>
                </c:pt>
                <c:pt idx="727">
                  <c:v>171.49</c:v>
                </c:pt>
                <c:pt idx="728">
                  <c:v>168.01</c:v>
                </c:pt>
                <c:pt idx="729">
                  <c:v>181.21</c:v>
                </c:pt>
                <c:pt idx="730">
                  <c:v>185.81</c:v>
                </c:pt>
                <c:pt idx="731">
                  <c:v>174</c:v>
                </c:pt>
                <c:pt idx="732">
                  <c:v>180</c:v>
                </c:pt>
                <c:pt idx="733">
                  <c:v>172.16</c:v>
                </c:pt>
                <c:pt idx="734">
                  <c:v>169.68</c:v>
                </c:pt>
                <c:pt idx="735">
                  <c:v>179.7</c:v>
                </c:pt>
                <c:pt idx="736">
                  <c:v>176.15</c:v>
                </c:pt>
                <c:pt idx="737">
                  <c:v>174.9</c:v>
                </c:pt>
                <c:pt idx="738">
                  <c:v>176.19</c:v>
                </c:pt>
                <c:pt idx="739">
                  <c:v>176.12</c:v>
                </c:pt>
                <c:pt idx="740">
                  <c:v>172.81</c:v>
                </c:pt>
                <c:pt idx="741">
                  <c:v>175.09</c:v>
                </c:pt>
                <c:pt idx="742">
                  <c:v>171.01</c:v>
                </c:pt>
                <c:pt idx="743">
                  <c:v>182.89</c:v>
                </c:pt>
                <c:pt idx="744">
                  <c:v>169.11</c:v>
                </c:pt>
                <c:pt idx="745">
                  <c:v>171.83</c:v>
                </c:pt>
                <c:pt idx="746">
                  <c:v>171.31</c:v>
                </c:pt>
                <c:pt idx="747">
                  <c:v>170</c:v>
                </c:pt>
                <c:pt idx="748">
                  <c:v>167</c:v>
                </c:pt>
                <c:pt idx="749">
                  <c:v>167.5</c:v>
                </c:pt>
                <c:pt idx="750">
                  <c:v>173.12</c:v>
                </c:pt>
                <c:pt idx="751">
                  <c:v>176.78</c:v>
                </c:pt>
                <c:pt idx="752">
                  <c:v>178.28</c:v>
                </c:pt>
                <c:pt idx="753">
                  <c:v>182.95</c:v>
                </c:pt>
                <c:pt idx="754">
                  <c:v>184.54</c:v>
                </c:pt>
                <c:pt idx="755">
                  <c:v>186.93</c:v>
                </c:pt>
                <c:pt idx="756">
                  <c:v>186.91</c:v>
                </c:pt>
                <c:pt idx="757">
                  <c:v>190.18</c:v>
                </c:pt>
                <c:pt idx="758">
                  <c:v>192.47</c:v>
                </c:pt>
                <c:pt idx="759">
                  <c:v>195.87</c:v>
                </c:pt>
                <c:pt idx="760">
                  <c:v>196.79</c:v>
                </c:pt>
                <c:pt idx="761">
                  <c:v>195.38</c:v>
                </c:pt>
                <c:pt idx="762">
                  <c:v>192.03</c:v>
                </c:pt>
                <c:pt idx="763">
                  <c:v>192.77</c:v>
                </c:pt>
                <c:pt idx="764">
                  <c:v>184.46</c:v>
                </c:pt>
                <c:pt idx="765">
                  <c:v>182.56</c:v>
                </c:pt>
                <c:pt idx="766">
                  <c:v>183.17</c:v>
                </c:pt>
                <c:pt idx="767">
                  <c:v>178.43</c:v>
                </c:pt>
                <c:pt idx="768">
                  <c:v>177.62</c:v>
                </c:pt>
                <c:pt idx="769">
                  <c:v>186.43</c:v>
                </c:pt>
                <c:pt idx="770">
                  <c:v>188</c:v>
                </c:pt>
                <c:pt idx="771">
                  <c:v>184.02</c:v>
                </c:pt>
                <c:pt idx="772">
                  <c:v>176.73</c:v>
                </c:pt>
                <c:pt idx="773">
                  <c:v>182.44</c:v>
                </c:pt>
                <c:pt idx="774">
                  <c:v>177.2</c:v>
                </c:pt>
                <c:pt idx="775">
                  <c:v>185.93</c:v>
                </c:pt>
                <c:pt idx="776">
                  <c:v>159.75</c:v>
                </c:pt>
                <c:pt idx="777">
                  <c:v>168.72</c:v>
                </c:pt>
                <c:pt idx="778">
                  <c:v>17.64</c:v>
                </c:pt>
                <c:pt idx="779">
                  <c:v>17.260000000000002</c:v>
                </c:pt>
                <c:pt idx="780">
                  <c:v>17.059999999999999</c:v>
                </c:pt>
                <c:pt idx="781">
                  <c:v>16.72</c:v>
                </c:pt>
                <c:pt idx="782">
                  <c:v>16.5</c:v>
                </c:pt>
                <c:pt idx="783">
                  <c:v>16.47</c:v>
                </c:pt>
                <c:pt idx="784">
                  <c:v>16.34</c:v>
                </c:pt>
                <c:pt idx="785">
                  <c:v>16</c:v>
                </c:pt>
                <c:pt idx="786">
                  <c:v>15.57</c:v>
                </c:pt>
                <c:pt idx="787">
                  <c:v>16.010000000000002</c:v>
                </c:pt>
                <c:pt idx="788">
                  <c:v>14.23</c:v>
                </c:pt>
                <c:pt idx="789">
                  <c:v>13.79</c:v>
                </c:pt>
                <c:pt idx="790">
                  <c:v>14.16</c:v>
                </c:pt>
                <c:pt idx="791">
                  <c:v>14</c:v>
                </c:pt>
                <c:pt idx="792">
                  <c:v>14.5</c:v>
                </c:pt>
                <c:pt idx="793">
                  <c:v>14.29</c:v>
                </c:pt>
                <c:pt idx="794">
                  <c:v>14.74</c:v>
                </c:pt>
                <c:pt idx="795">
                  <c:v>14.58</c:v>
                </c:pt>
                <c:pt idx="796">
                  <c:v>14.65</c:v>
                </c:pt>
                <c:pt idx="797">
                  <c:v>14.71</c:v>
                </c:pt>
                <c:pt idx="798">
                  <c:v>14.78</c:v>
                </c:pt>
                <c:pt idx="799">
                  <c:v>14.61</c:v>
                </c:pt>
                <c:pt idx="800">
                  <c:v>14.68</c:v>
                </c:pt>
                <c:pt idx="801">
                  <c:v>14.75</c:v>
                </c:pt>
                <c:pt idx="802">
                  <c:v>15.01</c:v>
                </c:pt>
                <c:pt idx="803">
                  <c:v>15.18</c:v>
                </c:pt>
                <c:pt idx="804">
                  <c:v>16.16</c:v>
                </c:pt>
                <c:pt idx="805">
                  <c:v>16.45</c:v>
                </c:pt>
                <c:pt idx="806">
                  <c:v>16.29</c:v>
                </c:pt>
                <c:pt idx="807">
                  <c:v>16.100000000000001</c:v>
                </c:pt>
                <c:pt idx="808">
                  <c:v>16.22</c:v>
                </c:pt>
                <c:pt idx="809">
                  <c:v>15.85</c:v>
                </c:pt>
                <c:pt idx="810">
                  <c:v>16.04</c:v>
                </c:pt>
                <c:pt idx="811">
                  <c:v>15.61</c:v>
                </c:pt>
                <c:pt idx="812">
                  <c:v>15.26</c:v>
                </c:pt>
                <c:pt idx="813">
                  <c:v>15.1</c:v>
                </c:pt>
                <c:pt idx="814">
                  <c:v>15.08</c:v>
                </c:pt>
                <c:pt idx="815">
                  <c:v>14.5</c:v>
                </c:pt>
                <c:pt idx="816">
                  <c:v>14.8</c:v>
                </c:pt>
                <c:pt idx="817">
                  <c:v>14.93</c:v>
                </c:pt>
                <c:pt idx="818">
                  <c:v>14.43</c:v>
                </c:pt>
                <c:pt idx="819">
                  <c:v>14.28</c:v>
                </c:pt>
                <c:pt idx="820">
                  <c:v>13.45</c:v>
                </c:pt>
                <c:pt idx="821">
                  <c:v>11.51</c:v>
                </c:pt>
                <c:pt idx="822">
                  <c:v>12.2</c:v>
                </c:pt>
                <c:pt idx="823">
                  <c:v>12.36</c:v>
                </c:pt>
                <c:pt idx="824">
                  <c:v>11.89</c:v>
                </c:pt>
                <c:pt idx="825">
                  <c:v>11.57</c:v>
                </c:pt>
                <c:pt idx="826">
                  <c:v>11.75</c:v>
                </c:pt>
                <c:pt idx="827">
                  <c:v>11.1</c:v>
                </c:pt>
                <c:pt idx="828">
                  <c:v>9.07</c:v>
                </c:pt>
                <c:pt idx="829">
                  <c:v>10.96</c:v>
                </c:pt>
                <c:pt idx="830">
                  <c:v>10.49</c:v>
                </c:pt>
                <c:pt idx="831">
                  <c:v>10.25</c:v>
                </c:pt>
                <c:pt idx="832">
                  <c:v>10.23</c:v>
                </c:pt>
                <c:pt idx="833">
                  <c:v>11.09</c:v>
                </c:pt>
                <c:pt idx="834">
                  <c:v>10.6</c:v>
                </c:pt>
                <c:pt idx="835">
                  <c:v>9.32</c:v>
                </c:pt>
                <c:pt idx="836">
                  <c:v>9.2200000000000006</c:v>
                </c:pt>
                <c:pt idx="837">
                  <c:v>8.8699999999999992</c:v>
                </c:pt>
                <c:pt idx="838">
                  <c:v>8.5500000000000007</c:v>
                </c:pt>
                <c:pt idx="839">
                  <c:v>9.02</c:v>
                </c:pt>
                <c:pt idx="840">
                  <c:v>9.73</c:v>
                </c:pt>
                <c:pt idx="841">
                  <c:v>9.5399999999999991</c:v>
                </c:pt>
                <c:pt idx="842">
                  <c:v>9.75</c:v>
                </c:pt>
                <c:pt idx="843">
                  <c:v>9.5399999999999991</c:v>
                </c:pt>
                <c:pt idx="844">
                  <c:v>8.3699999999999992</c:v>
                </c:pt>
                <c:pt idx="845">
                  <c:v>7.63</c:v>
                </c:pt>
                <c:pt idx="846">
                  <c:v>7.59</c:v>
                </c:pt>
                <c:pt idx="847">
                  <c:v>8.1</c:v>
                </c:pt>
                <c:pt idx="848">
                  <c:v>7.8</c:v>
                </c:pt>
                <c:pt idx="849">
                  <c:v>8.11</c:v>
                </c:pt>
                <c:pt idx="850">
                  <c:v>8.5500000000000007</c:v>
                </c:pt>
                <c:pt idx="851">
                  <c:v>8.1199999999999992</c:v>
                </c:pt>
                <c:pt idx="852">
                  <c:v>8.1300000000000008</c:v>
                </c:pt>
                <c:pt idx="853">
                  <c:v>8.3800000000000008</c:v>
                </c:pt>
                <c:pt idx="854">
                  <c:v>8.19</c:v>
                </c:pt>
                <c:pt idx="855">
                  <c:v>7.81</c:v>
                </c:pt>
                <c:pt idx="856">
                  <c:v>7.57</c:v>
                </c:pt>
                <c:pt idx="857">
                  <c:v>7.67</c:v>
                </c:pt>
                <c:pt idx="858">
                  <c:v>6.93</c:v>
                </c:pt>
                <c:pt idx="859">
                  <c:v>6.25</c:v>
                </c:pt>
                <c:pt idx="860">
                  <c:v>6.6</c:v>
                </c:pt>
                <c:pt idx="861">
                  <c:v>6.48</c:v>
                </c:pt>
                <c:pt idx="862">
                  <c:v>6.85</c:v>
                </c:pt>
                <c:pt idx="863">
                  <c:v>6.91</c:v>
                </c:pt>
                <c:pt idx="864">
                  <c:v>6.84</c:v>
                </c:pt>
                <c:pt idx="865">
                  <c:v>6.46</c:v>
                </c:pt>
                <c:pt idx="866">
                  <c:v>5.84</c:v>
                </c:pt>
                <c:pt idx="867">
                  <c:v>6.18</c:v>
                </c:pt>
                <c:pt idx="868">
                  <c:v>6.52</c:v>
                </c:pt>
                <c:pt idx="869">
                  <c:v>6.4</c:v>
                </c:pt>
                <c:pt idx="870">
                  <c:v>2.93</c:v>
                </c:pt>
                <c:pt idx="871">
                  <c:v>1.94</c:v>
                </c:pt>
                <c:pt idx="872">
                  <c:v>2.19</c:v>
                </c:pt>
                <c:pt idx="873">
                  <c:v>2.36</c:v>
                </c:pt>
                <c:pt idx="874">
                  <c:v>2.21</c:v>
                </c:pt>
                <c:pt idx="875">
                  <c:v>2.17</c:v>
                </c:pt>
                <c:pt idx="876">
                  <c:v>2.17</c:v>
                </c:pt>
                <c:pt idx="877">
                  <c:v>2.2200000000000002</c:v>
                </c:pt>
                <c:pt idx="878">
                  <c:v>2.1</c:v>
                </c:pt>
                <c:pt idx="879">
                  <c:v>2.14</c:v>
                </c:pt>
                <c:pt idx="880">
                  <c:v>2.1</c:v>
                </c:pt>
                <c:pt idx="881">
                  <c:v>2.2000000000000002</c:v>
                </c:pt>
                <c:pt idx="882">
                  <c:v>2.19</c:v>
                </c:pt>
                <c:pt idx="883">
                  <c:v>2.14</c:v>
                </c:pt>
                <c:pt idx="884">
                  <c:v>2.0099999999999998</c:v>
                </c:pt>
                <c:pt idx="885">
                  <c:v>1.97</c:v>
                </c:pt>
                <c:pt idx="886">
                  <c:v>1.88</c:v>
                </c:pt>
                <c:pt idx="887">
                  <c:v>1.85</c:v>
                </c:pt>
                <c:pt idx="888">
                  <c:v>1.95</c:v>
                </c:pt>
                <c:pt idx="889">
                  <c:v>1.81</c:v>
                </c:pt>
                <c:pt idx="890">
                  <c:v>1.82</c:v>
                </c:pt>
                <c:pt idx="891">
                  <c:v>1.7</c:v>
                </c:pt>
                <c:pt idx="892">
                  <c:v>2.15</c:v>
                </c:pt>
                <c:pt idx="893">
                  <c:v>2.0299999999999998</c:v>
                </c:pt>
                <c:pt idx="894">
                  <c:v>2</c:v>
                </c:pt>
                <c:pt idx="895">
                  <c:v>2</c:v>
                </c:pt>
                <c:pt idx="896">
                  <c:v>2.25</c:v>
                </c:pt>
                <c:pt idx="897">
                  <c:v>2.2599999999999998</c:v>
                </c:pt>
                <c:pt idx="898">
                  <c:v>2.35</c:v>
                </c:pt>
                <c:pt idx="899">
                  <c:v>2.31</c:v>
                </c:pt>
                <c:pt idx="900">
                  <c:v>2.36</c:v>
                </c:pt>
                <c:pt idx="901">
                  <c:v>2.4300000000000002</c:v>
                </c:pt>
                <c:pt idx="902">
                  <c:v>2.2799999999999998</c:v>
                </c:pt>
                <c:pt idx="903">
                  <c:v>2.25</c:v>
                </c:pt>
                <c:pt idx="904">
                  <c:v>2.1</c:v>
                </c:pt>
                <c:pt idx="905">
                  <c:v>2.09</c:v>
                </c:pt>
                <c:pt idx="906">
                  <c:v>2</c:v>
                </c:pt>
                <c:pt idx="907">
                  <c:v>1.92</c:v>
                </c:pt>
                <c:pt idx="908">
                  <c:v>1.88</c:v>
                </c:pt>
                <c:pt idx="909">
                  <c:v>1.9</c:v>
                </c:pt>
                <c:pt idx="910">
                  <c:v>1.84</c:v>
                </c:pt>
                <c:pt idx="911">
                  <c:v>1.9</c:v>
                </c:pt>
                <c:pt idx="912">
                  <c:v>1.99</c:v>
                </c:pt>
                <c:pt idx="913">
                  <c:v>1.96</c:v>
                </c:pt>
                <c:pt idx="914">
                  <c:v>1.87</c:v>
                </c:pt>
                <c:pt idx="915">
                  <c:v>1.94</c:v>
                </c:pt>
                <c:pt idx="916">
                  <c:v>1.86</c:v>
                </c:pt>
                <c:pt idx="917">
                  <c:v>1.85</c:v>
                </c:pt>
                <c:pt idx="918">
                  <c:v>2.0499999999999998</c:v>
                </c:pt>
                <c:pt idx="919">
                  <c:v>2.09</c:v>
                </c:pt>
                <c:pt idx="920">
                  <c:v>1.95</c:v>
                </c:pt>
                <c:pt idx="921">
                  <c:v>2.0499999999999998</c:v>
                </c:pt>
                <c:pt idx="922">
                  <c:v>2.13</c:v>
                </c:pt>
                <c:pt idx="923">
                  <c:v>2.1800000000000002</c:v>
                </c:pt>
                <c:pt idx="924">
                  <c:v>2.14</c:v>
                </c:pt>
                <c:pt idx="925">
                  <c:v>2.2400000000000002</c:v>
                </c:pt>
                <c:pt idx="926">
                  <c:v>2.16</c:v>
                </c:pt>
                <c:pt idx="927">
                  <c:v>2.34</c:v>
                </c:pt>
                <c:pt idx="928">
                  <c:v>2.37</c:v>
                </c:pt>
                <c:pt idx="929">
                  <c:v>2.38</c:v>
                </c:pt>
                <c:pt idx="930">
                  <c:v>2.36</c:v>
                </c:pt>
                <c:pt idx="931">
                  <c:v>2.4700000000000002</c:v>
                </c:pt>
                <c:pt idx="932">
                  <c:v>2.5</c:v>
                </c:pt>
                <c:pt idx="933">
                  <c:v>2.41</c:v>
                </c:pt>
                <c:pt idx="934">
                  <c:v>2.39</c:v>
                </c:pt>
                <c:pt idx="935">
                  <c:v>2.3199999999999998</c:v>
                </c:pt>
                <c:pt idx="936">
                  <c:v>2.19</c:v>
                </c:pt>
                <c:pt idx="937">
                  <c:v>2.14</c:v>
                </c:pt>
                <c:pt idx="938">
                  <c:v>2.13</c:v>
                </c:pt>
                <c:pt idx="939">
                  <c:v>2.0499999999999998</c:v>
                </c:pt>
                <c:pt idx="940">
                  <c:v>2.2200000000000002</c:v>
                </c:pt>
                <c:pt idx="941">
                  <c:v>2.0499999999999998</c:v>
                </c:pt>
                <c:pt idx="942">
                  <c:v>2.0499999999999998</c:v>
                </c:pt>
                <c:pt idx="943">
                  <c:v>2.0299999999999998</c:v>
                </c:pt>
                <c:pt idx="944">
                  <c:v>2.04</c:v>
                </c:pt>
                <c:pt idx="945">
                  <c:v>2.11</c:v>
                </c:pt>
                <c:pt idx="946">
                  <c:v>2.04</c:v>
                </c:pt>
                <c:pt idx="947">
                  <c:v>2.0299999999999998</c:v>
                </c:pt>
                <c:pt idx="948">
                  <c:v>2.17</c:v>
                </c:pt>
                <c:pt idx="949">
                  <c:v>2.2000000000000002</c:v>
                </c:pt>
                <c:pt idx="950">
                  <c:v>2.13</c:v>
                </c:pt>
                <c:pt idx="951">
                  <c:v>2.15</c:v>
                </c:pt>
                <c:pt idx="952">
                  <c:v>2.2000000000000002</c:v>
                </c:pt>
                <c:pt idx="953">
                  <c:v>2.08</c:v>
                </c:pt>
                <c:pt idx="954">
                  <c:v>2.19</c:v>
                </c:pt>
                <c:pt idx="955">
                  <c:v>2.3199999999999998</c:v>
                </c:pt>
                <c:pt idx="956">
                  <c:v>2.31</c:v>
                </c:pt>
                <c:pt idx="957">
                  <c:v>2.29</c:v>
                </c:pt>
                <c:pt idx="958">
                  <c:v>2.23</c:v>
                </c:pt>
                <c:pt idx="959">
                  <c:v>2.16</c:v>
                </c:pt>
                <c:pt idx="960">
                  <c:v>2.21</c:v>
                </c:pt>
                <c:pt idx="961">
                  <c:v>2.06</c:v>
                </c:pt>
                <c:pt idx="962">
                  <c:v>2.06</c:v>
                </c:pt>
                <c:pt idx="963">
                  <c:v>1.87</c:v>
                </c:pt>
                <c:pt idx="964">
                  <c:v>1.85</c:v>
                </c:pt>
                <c:pt idx="965">
                  <c:v>1.99</c:v>
                </c:pt>
                <c:pt idx="966">
                  <c:v>2.15</c:v>
                </c:pt>
                <c:pt idx="967">
                  <c:v>2.21</c:v>
                </c:pt>
                <c:pt idx="968">
                  <c:v>2.2999999999999998</c:v>
                </c:pt>
                <c:pt idx="969">
                  <c:v>2.2000000000000002</c:v>
                </c:pt>
                <c:pt idx="970">
                  <c:v>2.2000000000000002</c:v>
                </c:pt>
                <c:pt idx="971">
                  <c:v>2.2000000000000002</c:v>
                </c:pt>
                <c:pt idx="972">
                  <c:v>2.15</c:v>
                </c:pt>
                <c:pt idx="973">
                  <c:v>2.16</c:v>
                </c:pt>
                <c:pt idx="974">
                  <c:v>2.0499999999999998</c:v>
                </c:pt>
                <c:pt idx="975">
                  <c:v>2.13</c:v>
                </c:pt>
                <c:pt idx="976">
                  <c:v>2.1</c:v>
                </c:pt>
                <c:pt idx="977">
                  <c:v>2.0499999999999998</c:v>
                </c:pt>
                <c:pt idx="978">
                  <c:v>2.0299999999999998</c:v>
                </c:pt>
                <c:pt idx="979">
                  <c:v>2.02</c:v>
                </c:pt>
                <c:pt idx="980">
                  <c:v>1.9</c:v>
                </c:pt>
                <c:pt idx="981">
                  <c:v>2.11</c:v>
                </c:pt>
                <c:pt idx="982">
                  <c:v>2.1</c:v>
                </c:pt>
                <c:pt idx="983">
                  <c:v>2.0299999999999998</c:v>
                </c:pt>
                <c:pt idx="984">
                  <c:v>1.91</c:v>
                </c:pt>
                <c:pt idx="985">
                  <c:v>1.81</c:v>
                </c:pt>
                <c:pt idx="986">
                  <c:v>1.87</c:v>
                </c:pt>
                <c:pt idx="987">
                  <c:v>1.86</c:v>
                </c:pt>
                <c:pt idx="988">
                  <c:v>1.77</c:v>
                </c:pt>
                <c:pt idx="989">
                  <c:v>1.9</c:v>
                </c:pt>
                <c:pt idx="990">
                  <c:v>1.94</c:v>
                </c:pt>
                <c:pt idx="991">
                  <c:v>1.79</c:v>
                </c:pt>
                <c:pt idx="992">
                  <c:v>1.81</c:v>
                </c:pt>
                <c:pt idx="993">
                  <c:v>1.69</c:v>
                </c:pt>
                <c:pt idx="994">
                  <c:v>1.73</c:v>
                </c:pt>
                <c:pt idx="995">
                  <c:v>1.7</c:v>
                </c:pt>
                <c:pt idx="996">
                  <c:v>1.57</c:v>
                </c:pt>
                <c:pt idx="997">
                  <c:v>1.49</c:v>
                </c:pt>
                <c:pt idx="998">
                  <c:v>1.46</c:v>
                </c:pt>
                <c:pt idx="999">
                  <c:v>1.37</c:v>
                </c:pt>
                <c:pt idx="1000">
                  <c:v>1.26</c:v>
                </c:pt>
                <c:pt idx="1001">
                  <c:v>1.33</c:v>
                </c:pt>
                <c:pt idx="1002">
                  <c:v>1.43</c:v>
                </c:pt>
                <c:pt idx="1003">
                  <c:v>1.41</c:v>
                </c:pt>
                <c:pt idx="1004">
                  <c:v>1.38</c:v>
                </c:pt>
                <c:pt idx="1005">
                  <c:v>1.4</c:v>
                </c:pt>
                <c:pt idx="1006">
                  <c:v>1.47</c:v>
                </c:pt>
                <c:pt idx="1007">
                  <c:v>1.52</c:v>
                </c:pt>
                <c:pt idx="1008">
                  <c:v>1.57</c:v>
                </c:pt>
                <c:pt idx="1009">
                  <c:v>1.64</c:v>
                </c:pt>
                <c:pt idx="1010">
                  <c:v>1.6</c:v>
                </c:pt>
                <c:pt idx="1011">
                  <c:v>1.52</c:v>
                </c:pt>
                <c:pt idx="1012">
                  <c:v>1.47</c:v>
                </c:pt>
                <c:pt idx="1013">
                  <c:v>1.64</c:v>
                </c:pt>
                <c:pt idx="1014">
                  <c:v>1.62</c:v>
                </c:pt>
                <c:pt idx="1015">
                  <c:v>1.57</c:v>
                </c:pt>
                <c:pt idx="1016">
                  <c:v>1.52</c:v>
                </c:pt>
                <c:pt idx="1017">
                  <c:v>1.5</c:v>
                </c:pt>
                <c:pt idx="1018">
                  <c:v>1.48</c:v>
                </c:pt>
                <c:pt idx="1019">
                  <c:v>1.44</c:v>
                </c:pt>
                <c:pt idx="1020">
                  <c:v>1.41</c:v>
                </c:pt>
                <c:pt idx="1021">
                  <c:v>1.51</c:v>
                </c:pt>
                <c:pt idx="1022">
                  <c:v>1.46</c:v>
                </c:pt>
                <c:pt idx="1023">
                  <c:v>1.38</c:v>
                </c:pt>
                <c:pt idx="1024">
                  <c:v>1.29</c:v>
                </c:pt>
                <c:pt idx="1025">
                  <c:v>1.19</c:v>
                </c:pt>
                <c:pt idx="1026">
                  <c:v>1.17</c:v>
                </c:pt>
                <c:pt idx="1027">
                  <c:v>1.17</c:v>
                </c:pt>
                <c:pt idx="1028">
                  <c:v>1.26</c:v>
                </c:pt>
                <c:pt idx="1029">
                  <c:v>1.1399999999999999</c:v>
                </c:pt>
                <c:pt idx="1030">
                  <c:v>1.02</c:v>
                </c:pt>
                <c:pt idx="1031">
                  <c:v>0.86439999999999995</c:v>
                </c:pt>
                <c:pt idx="1032">
                  <c:v>1.06</c:v>
                </c:pt>
                <c:pt idx="1033">
                  <c:v>1.19</c:v>
                </c:pt>
                <c:pt idx="1034">
                  <c:v>1.1100000000000001</c:v>
                </c:pt>
                <c:pt idx="1035">
                  <c:v>1.28</c:v>
                </c:pt>
                <c:pt idx="1036">
                  <c:v>1.21</c:v>
                </c:pt>
                <c:pt idx="1037">
                  <c:v>1.3</c:v>
                </c:pt>
                <c:pt idx="1038">
                  <c:v>1.33</c:v>
                </c:pt>
                <c:pt idx="1039">
                  <c:v>1.33</c:v>
                </c:pt>
                <c:pt idx="1040">
                  <c:v>1.26</c:v>
                </c:pt>
                <c:pt idx="1041">
                  <c:v>1.25</c:v>
                </c:pt>
                <c:pt idx="1042">
                  <c:v>1.22</c:v>
                </c:pt>
                <c:pt idx="1043">
                  <c:v>1.24</c:v>
                </c:pt>
                <c:pt idx="1044">
                  <c:v>1.1499999999999999</c:v>
                </c:pt>
                <c:pt idx="1045">
                  <c:v>1.21</c:v>
                </c:pt>
                <c:pt idx="1046">
                  <c:v>1.29</c:v>
                </c:pt>
                <c:pt idx="1047">
                  <c:v>1.25</c:v>
                </c:pt>
                <c:pt idx="1048">
                  <c:v>1.26</c:v>
                </c:pt>
                <c:pt idx="1049">
                  <c:v>1.19</c:v>
                </c:pt>
                <c:pt idx="1050">
                  <c:v>12.03</c:v>
                </c:pt>
                <c:pt idx="1051">
                  <c:v>10.88</c:v>
                </c:pt>
                <c:pt idx="1052">
                  <c:v>11.25</c:v>
                </c:pt>
                <c:pt idx="1053">
                  <c:v>11.28</c:v>
                </c:pt>
                <c:pt idx="1054">
                  <c:v>11.08</c:v>
                </c:pt>
                <c:pt idx="1055">
                  <c:v>10.55</c:v>
                </c:pt>
                <c:pt idx="1056">
                  <c:v>10.94</c:v>
                </c:pt>
                <c:pt idx="1057">
                  <c:v>10.69</c:v>
                </c:pt>
                <c:pt idx="1058">
                  <c:v>10.19</c:v>
                </c:pt>
                <c:pt idx="1059">
                  <c:v>10.23</c:v>
                </c:pt>
                <c:pt idx="1060">
                  <c:v>10.4</c:v>
                </c:pt>
                <c:pt idx="1061">
                  <c:v>9.75</c:v>
                </c:pt>
                <c:pt idx="1062">
                  <c:v>10.79</c:v>
                </c:pt>
                <c:pt idx="1063">
                  <c:v>11.25</c:v>
                </c:pt>
                <c:pt idx="1064">
                  <c:v>12.55</c:v>
                </c:pt>
                <c:pt idx="1065">
                  <c:v>12.87</c:v>
                </c:pt>
                <c:pt idx="1066">
                  <c:v>13.15</c:v>
                </c:pt>
                <c:pt idx="1067">
                  <c:v>13.07</c:v>
                </c:pt>
                <c:pt idx="1068">
                  <c:v>12.51</c:v>
                </c:pt>
                <c:pt idx="1069">
                  <c:v>12.2</c:v>
                </c:pt>
                <c:pt idx="1070">
                  <c:v>10.199999999999999</c:v>
                </c:pt>
                <c:pt idx="1071">
                  <c:v>9.94</c:v>
                </c:pt>
                <c:pt idx="1072">
                  <c:v>9.84</c:v>
                </c:pt>
                <c:pt idx="1073">
                  <c:v>9.7799999999999994</c:v>
                </c:pt>
                <c:pt idx="1074">
                  <c:v>11.08</c:v>
                </c:pt>
                <c:pt idx="1075">
                  <c:v>11.09</c:v>
                </c:pt>
                <c:pt idx="1076">
                  <c:v>11.3</c:v>
                </c:pt>
                <c:pt idx="1077">
                  <c:v>11.27</c:v>
                </c:pt>
                <c:pt idx="1078">
                  <c:v>12.55</c:v>
                </c:pt>
                <c:pt idx="1079">
                  <c:v>12.48</c:v>
                </c:pt>
                <c:pt idx="1080">
                  <c:v>12</c:v>
                </c:pt>
                <c:pt idx="1081">
                  <c:v>10.8</c:v>
                </c:pt>
                <c:pt idx="1082">
                  <c:v>10.94</c:v>
                </c:pt>
                <c:pt idx="1083">
                  <c:v>11.81</c:v>
                </c:pt>
                <c:pt idx="1084">
                  <c:v>11.92</c:v>
                </c:pt>
                <c:pt idx="1085">
                  <c:v>13.06</c:v>
                </c:pt>
                <c:pt idx="1086">
                  <c:v>12.6</c:v>
                </c:pt>
                <c:pt idx="1087">
                  <c:v>13.46</c:v>
                </c:pt>
                <c:pt idx="1088">
                  <c:v>12.85</c:v>
                </c:pt>
                <c:pt idx="1089">
                  <c:v>14.11</c:v>
                </c:pt>
                <c:pt idx="1090">
                  <c:v>14.78</c:v>
                </c:pt>
                <c:pt idx="1091">
                  <c:v>17.27</c:v>
                </c:pt>
                <c:pt idx="1092">
                  <c:v>14.72</c:v>
                </c:pt>
                <c:pt idx="1093">
                  <c:v>16.21</c:v>
                </c:pt>
                <c:pt idx="1094">
                  <c:v>17.100000000000001</c:v>
                </c:pt>
                <c:pt idx="1095">
                  <c:v>21.27</c:v>
                </c:pt>
                <c:pt idx="1096">
                  <c:v>23.41</c:v>
                </c:pt>
                <c:pt idx="1097">
                  <c:v>22.02</c:v>
                </c:pt>
                <c:pt idx="1098">
                  <c:v>21.57</c:v>
                </c:pt>
                <c:pt idx="1099">
                  <c:v>20.76</c:v>
                </c:pt>
                <c:pt idx="1100">
                  <c:v>20.82</c:v>
                </c:pt>
                <c:pt idx="1101">
                  <c:v>18.98</c:v>
                </c:pt>
                <c:pt idx="1102">
                  <c:v>19.850000000000001</c:v>
                </c:pt>
                <c:pt idx="1103">
                  <c:v>18.989999999999998</c:v>
                </c:pt>
                <c:pt idx="1104">
                  <c:v>18.37</c:v>
                </c:pt>
                <c:pt idx="1105">
                  <c:v>20.14</c:v>
                </c:pt>
                <c:pt idx="1106">
                  <c:v>20.36</c:v>
                </c:pt>
                <c:pt idx="1107">
                  <c:v>20.21</c:v>
                </c:pt>
                <c:pt idx="1108">
                  <c:v>22.49</c:v>
                </c:pt>
                <c:pt idx="1109">
                  <c:v>22.44</c:v>
                </c:pt>
                <c:pt idx="1110">
                  <c:v>22.75</c:v>
                </c:pt>
                <c:pt idx="1111">
                  <c:v>23.8</c:v>
                </c:pt>
                <c:pt idx="1112">
                  <c:v>21.1</c:v>
                </c:pt>
                <c:pt idx="1113">
                  <c:v>21.44</c:v>
                </c:pt>
                <c:pt idx="1114">
                  <c:v>22.47</c:v>
                </c:pt>
                <c:pt idx="1115">
                  <c:v>21.98</c:v>
                </c:pt>
                <c:pt idx="1116">
                  <c:v>22.3</c:v>
                </c:pt>
                <c:pt idx="1117">
                  <c:v>22</c:v>
                </c:pt>
                <c:pt idx="1118">
                  <c:v>23.01</c:v>
                </c:pt>
                <c:pt idx="1119">
                  <c:v>23.01</c:v>
                </c:pt>
                <c:pt idx="1120">
                  <c:v>23.06</c:v>
                </c:pt>
                <c:pt idx="1121">
                  <c:v>23</c:v>
                </c:pt>
                <c:pt idx="1122">
                  <c:v>24.23</c:v>
                </c:pt>
                <c:pt idx="1123">
                  <c:v>24.05</c:v>
                </c:pt>
                <c:pt idx="1124">
                  <c:v>25.74</c:v>
                </c:pt>
                <c:pt idx="1125">
                  <c:v>29</c:v>
                </c:pt>
                <c:pt idx="1126">
                  <c:v>27.41</c:v>
                </c:pt>
                <c:pt idx="1127">
                  <c:v>26.28</c:v>
                </c:pt>
                <c:pt idx="1128">
                  <c:v>27.05</c:v>
                </c:pt>
                <c:pt idx="1129">
                  <c:v>26.61</c:v>
                </c:pt>
                <c:pt idx="1130">
                  <c:v>27.13</c:v>
                </c:pt>
                <c:pt idx="1131">
                  <c:v>26.84</c:v>
                </c:pt>
                <c:pt idx="1132">
                  <c:v>24.54</c:v>
                </c:pt>
                <c:pt idx="1133">
                  <c:v>24.78</c:v>
                </c:pt>
                <c:pt idx="1134">
                  <c:v>25.68</c:v>
                </c:pt>
                <c:pt idx="1135">
                  <c:v>25.02</c:v>
                </c:pt>
                <c:pt idx="1136">
                  <c:v>25.25</c:v>
                </c:pt>
                <c:pt idx="1137">
                  <c:v>25.92</c:v>
                </c:pt>
                <c:pt idx="1138">
                  <c:v>24.62</c:v>
                </c:pt>
                <c:pt idx="1139">
                  <c:v>24.53</c:v>
                </c:pt>
                <c:pt idx="1140">
                  <c:v>24.55</c:v>
                </c:pt>
                <c:pt idx="1141">
                  <c:v>23.76</c:v>
                </c:pt>
                <c:pt idx="1142">
                  <c:v>24.3</c:v>
                </c:pt>
                <c:pt idx="1143">
                  <c:v>25.81</c:v>
                </c:pt>
                <c:pt idx="1144">
                  <c:v>26.27</c:v>
                </c:pt>
                <c:pt idx="1145">
                  <c:v>27.53</c:v>
                </c:pt>
                <c:pt idx="1146">
                  <c:v>28.15</c:v>
                </c:pt>
                <c:pt idx="1147">
                  <c:v>28.35</c:v>
                </c:pt>
                <c:pt idx="1148">
                  <c:v>28.54</c:v>
                </c:pt>
                <c:pt idx="1149">
                  <c:v>28.4</c:v>
                </c:pt>
                <c:pt idx="1150">
                  <c:v>27.82</c:v>
                </c:pt>
                <c:pt idx="1151">
                  <c:v>27.03</c:v>
                </c:pt>
                <c:pt idx="1152">
                  <c:v>26.2</c:v>
                </c:pt>
                <c:pt idx="1153">
                  <c:v>26.12</c:v>
                </c:pt>
                <c:pt idx="1154">
                  <c:v>26.03</c:v>
                </c:pt>
                <c:pt idx="1155">
                  <c:v>26.75</c:v>
                </c:pt>
                <c:pt idx="1156">
                  <c:v>26.94</c:v>
                </c:pt>
                <c:pt idx="1157">
                  <c:v>26.66</c:v>
                </c:pt>
                <c:pt idx="1158">
                  <c:v>24.79</c:v>
                </c:pt>
                <c:pt idx="1159">
                  <c:v>25.7</c:v>
                </c:pt>
                <c:pt idx="1160">
                  <c:v>24.4</c:v>
                </c:pt>
                <c:pt idx="1161">
                  <c:v>23.97</c:v>
                </c:pt>
                <c:pt idx="1162">
                  <c:v>23.3</c:v>
                </c:pt>
                <c:pt idx="1163">
                  <c:v>22.05</c:v>
                </c:pt>
                <c:pt idx="1164">
                  <c:v>22.16</c:v>
                </c:pt>
                <c:pt idx="1165">
                  <c:v>22.04</c:v>
                </c:pt>
                <c:pt idx="1166">
                  <c:v>24.17</c:v>
                </c:pt>
                <c:pt idx="1167">
                  <c:v>24.09</c:v>
                </c:pt>
                <c:pt idx="1168">
                  <c:v>25.18</c:v>
                </c:pt>
                <c:pt idx="1169">
                  <c:v>25.16</c:v>
                </c:pt>
                <c:pt idx="1170">
                  <c:v>23.97</c:v>
                </c:pt>
                <c:pt idx="1171">
                  <c:v>25.03</c:v>
                </c:pt>
                <c:pt idx="1172">
                  <c:v>26.14</c:v>
                </c:pt>
                <c:pt idx="1173">
                  <c:v>26.38</c:v>
                </c:pt>
                <c:pt idx="1174">
                  <c:v>26.13</c:v>
                </c:pt>
                <c:pt idx="1175">
                  <c:v>25.48</c:v>
                </c:pt>
                <c:pt idx="1176">
                  <c:v>22.92</c:v>
                </c:pt>
                <c:pt idx="1177">
                  <c:v>22.93</c:v>
                </c:pt>
                <c:pt idx="1178">
                  <c:v>23</c:v>
                </c:pt>
                <c:pt idx="1179">
                  <c:v>22.97</c:v>
                </c:pt>
                <c:pt idx="1180">
                  <c:v>22.68</c:v>
                </c:pt>
                <c:pt idx="1181">
                  <c:v>23.23</c:v>
                </c:pt>
                <c:pt idx="1182">
                  <c:v>23.76</c:v>
                </c:pt>
                <c:pt idx="1183">
                  <c:v>22.33</c:v>
                </c:pt>
                <c:pt idx="1184">
                  <c:v>22.74</c:v>
                </c:pt>
                <c:pt idx="1185">
                  <c:v>22.79</c:v>
                </c:pt>
                <c:pt idx="1186">
                  <c:v>19.14</c:v>
                </c:pt>
                <c:pt idx="1187">
                  <c:v>21.06</c:v>
                </c:pt>
                <c:pt idx="1188">
                  <c:v>27.02</c:v>
                </c:pt>
                <c:pt idx="1189">
                  <c:v>26</c:v>
                </c:pt>
                <c:pt idx="1190">
                  <c:v>24.8</c:v>
                </c:pt>
                <c:pt idx="1191">
                  <c:v>23.74</c:v>
                </c:pt>
                <c:pt idx="1192">
                  <c:v>25.27</c:v>
                </c:pt>
                <c:pt idx="1193">
                  <c:v>26</c:v>
                </c:pt>
                <c:pt idx="1194">
                  <c:v>26.54</c:v>
                </c:pt>
                <c:pt idx="1195">
                  <c:v>28.9</c:v>
                </c:pt>
                <c:pt idx="1196">
                  <c:v>28.93</c:v>
                </c:pt>
                <c:pt idx="1197">
                  <c:v>28.9</c:v>
                </c:pt>
                <c:pt idx="1198">
                  <c:v>26.75</c:v>
                </c:pt>
                <c:pt idx="1199">
                  <c:v>27.33</c:v>
                </c:pt>
                <c:pt idx="1200">
                  <c:v>25.81</c:v>
                </c:pt>
                <c:pt idx="1201">
                  <c:v>25.69</c:v>
                </c:pt>
                <c:pt idx="1202">
                  <c:v>27.16</c:v>
                </c:pt>
                <c:pt idx="1203">
                  <c:v>26</c:v>
                </c:pt>
                <c:pt idx="1204">
                  <c:v>26.49</c:v>
                </c:pt>
                <c:pt idx="1205">
                  <c:v>29.08</c:v>
                </c:pt>
                <c:pt idx="1206">
                  <c:v>27.12</c:v>
                </c:pt>
                <c:pt idx="1207">
                  <c:v>26.08</c:v>
                </c:pt>
                <c:pt idx="1208">
                  <c:v>26.01</c:v>
                </c:pt>
                <c:pt idx="1209">
                  <c:v>25.03</c:v>
                </c:pt>
                <c:pt idx="1210">
                  <c:v>25</c:v>
                </c:pt>
                <c:pt idx="1211">
                  <c:v>26.97</c:v>
                </c:pt>
                <c:pt idx="1212">
                  <c:v>28.74</c:v>
                </c:pt>
                <c:pt idx="1213">
                  <c:v>28.36</c:v>
                </c:pt>
                <c:pt idx="1214">
                  <c:v>30.13</c:v>
                </c:pt>
                <c:pt idx="1215">
                  <c:v>28.96</c:v>
                </c:pt>
                <c:pt idx="1216">
                  <c:v>29.47</c:v>
                </c:pt>
                <c:pt idx="1217">
                  <c:v>29.22</c:v>
                </c:pt>
                <c:pt idx="1218">
                  <c:v>32.659999999999997</c:v>
                </c:pt>
                <c:pt idx="1219">
                  <c:v>33.14</c:v>
                </c:pt>
                <c:pt idx="1220">
                  <c:v>32.32</c:v>
                </c:pt>
                <c:pt idx="1221">
                  <c:v>32.25</c:v>
                </c:pt>
                <c:pt idx="1222">
                  <c:v>32.6</c:v>
                </c:pt>
                <c:pt idx="1223">
                  <c:v>33.32</c:v>
                </c:pt>
                <c:pt idx="1224">
                  <c:v>34.4</c:v>
                </c:pt>
                <c:pt idx="1225">
                  <c:v>37.119999999999997</c:v>
                </c:pt>
                <c:pt idx="1226">
                  <c:v>37.909999999999997</c:v>
                </c:pt>
                <c:pt idx="1227">
                  <c:v>39.340000000000003</c:v>
                </c:pt>
                <c:pt idx="1228">
                  <c:v>40.19</c:v>
                </c:pt>
                <c:pt idx="1229">
                  <c:v>38.46</c:v>
                </c:pt>
                <c:pt idx="1230">
                  <c:v>38.56</c:v>
                </c:pt>
                <c:pt idx="1231">
                  <c:v>36.369999999999997</c:v>
                </c:pt>
                <c:pt idx="1232">
                  <c:v>36.04</c:v>
                </c:pt>
                <c:pt idx="1233">
                  <c:v>34.82</c:v>
                </c:pt>
                <c:pt idx="1234">
                  <c:v>34.65</c:v>
                </c:pt>
                <c:pt idx="1235">
                  <c:v>35.22</c:v>
                </c:pt>
                <c:pt idx="1236">
                  <c:v>37.01</c:v>
                </c:pt>
                <c:pt idx="1237">
                  <c:v>38.659999999999997</c:v>
                </c:pt>
                <c:pt idx="1238">
                  <c:v>40.04</c:v>
                </c:pt>
                <c:pt idx="1239">
                  <c:v>40.78</c:v>
                </c:pt>
                <c:pt idx="1240">
                  <c:v>40.369999999999997</c:v>
                </c:pt>
                <c:pt idx="1241">
                  <c:v>40.130000000000003</c:v>
                </c:pt>
                <c:pt idx="1242">
                  <c:v>42.64</c:v>
                </c:pt>
                <c:pt idx="1243">
                  <c:v>37.53</c:v>
                </c:pt>
                <c:pt idx="1244">
                  <c:v>40.770000000000003</c:v>
                </c:pt>
                <c:pt idx="1245">
                  <c:v>44.69</c:v>
                </c:pt>
                <c:pt idx="1246">
                  <c:v>44.19</c:v>
                </c:pt>
                <c:pt idx="1247">
                  <c:v>44.15</c:v>
                </c:pt>
                <c:pt idx="1248">
                  <c:v>44.76</c:v>
                </c:pt>
                <c:pt idx="1249">
                  <c:v>44.41</c:v>
                </c:pt>
                <c:pt idx="1250">
                  <c:v>44.63</c:v>
                </c:pt>
                <c:pt idx="1251">
                  <c:v>43.93</c:v>
                </c:pt>
                <c:pt idx="1252">
                  <c:v>42.12</c:v>
                </c:pt>
                <c:pt idx="1253">
                  <c:v>42.64</c:v>
                </c:pt>
                <c:pt idx="1254">
                  <c:v>45.16</c:v>
                </c:pt>
                <c:pt idx="1255">
                  <c:v>43</c:v>
                </c:pt>
                <c:pt idx="1256">
                  <c:v>41.96</c:v>
                </c:pt>
                <c:pt idx="1257">
                  <c:v>40.74</c:v>
                </c:pt>
                <c:pt idx="1258">
                  <c:v>40.49</c:v>
                </c:pt>
                <c:pt idx="1259">
                  <c:v>39.840000000000003</c:v>
                </c:pt>
                <c:pt idx="1260">
                  <c:v>41.74</c:v>
                </c:pt>
                <c:pt idx="1261">
                  <c:v>39.799999999999997</c:v>
                </c:pt>
                <c:pt idx="1262">
                  <c:v>40.5</c:v>
                </c:pt>
                <c:pt idx="1263">
                  <c:v>40</c:v>
                </c:pt>
                <c:pt idx="1264">
                  <c:v>40.479999999999997</c:v>
                </c:pt>
                <c:pt idx="1265">
                  <c:v>41.47</c:v>
                </c:pt>
                <c:pt idx="1266">
                  <c:v>41.78</c:v>
                </c:pt>
                <c:pt idx="1267">
                  <c:v>40.08</c:v>
                </c:pt>
                <c:pt idx="1268">
                  <c:v>42.45</c:v>
                </c:pt>
                <c:pt idx="1269">
                  <c:v>42.57</c:v>
                </c:pt>
                <c:pt idx="1270">
                  <c:v>40.06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2410-49F4-BDD4-A1B7CC5087F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hiLowLines>
          <c:spPr>
            <a:ln w="25400" cap="sq" cmpd="sng" algn="ctr">
              <a:solidFill>
                <a:schemeClr val="tx1">
                  <a:lumMod val="65000"/>
                  <a:lumOff val="35000"/>
                </a:schemeClr>
              </a:solidFill>
              <a:round/>
            </a:ln>
            <a:effectLst/>
          </c:spPr>
        </c:hiLowLines>
        <c:axId val="1503510816"/>
        <c:axId val="1503511648"/>
      </c:stockChart>
      <c:dateAx>
        <c:axId val="1503510816"/>
        <c:scaling>
          <c:orientation val="minMax"/>
        </c:scaling>
        <c:delete val="0"/>
        <c:axPos val="b"/>
        <c:numFmt formatCode="m/d/yyyy" sourceLinked="1"/>
        <c:majorTickMark val="none"/>
        <c:minorTickMark val="none"/>
        <c:tickLblPos val="nextTo"/>
        <c:spPr>
          <a:noFill/>
          <a:ln w="957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none" spc="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/>
          </a:p>
        </c:txPr>
        <c:crossAx val="1503511648"/>
        <c:crosses val="autoZero"/>
        <c:auto val="1"/>
        <c:lblOffset val="100"/>
        <c:baseTimeUnit val="days"/>
      </c:dateAx>
      <c:valAx>
        <c:axId val="15035116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spc="2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/>
          </a:p>
        </c:txPr>
        <c:crossAx val="1503510816"/>
        <c:crosses val="autoZero"/>
        <c:crossBetween val="between"/>
      </c:valAx>
      <c:spPr>
        <a:noFill/>
        <a:ln>
          <a:solidFill>
            <a:srgbClr val="4740A4">
              <a:alpha val="97000"/>
            </a:srgbClr>
          </a:solidFill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CN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2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7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 cap="none" spc="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gradFill>
        <a:gsLst>
          <a:gs pos="51700">
            <a:schemeClr val="phClr">
              <a:lumMod val="60000"/>
              <a:lumOff val="40000"/>
            </a:schemeClr>
          </a:gs>
          <a:gs pos="0">
            <a:schemeClr val="phClr"/>
          </a:gs>
          <a:gs pos="100000">
            <a:schemeClr val="phClr"/>
          </a:gs>
        </a:gsLst>
        <a:lin ang="5400000" scaled="0"/>
      </a:gra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gradFill>
        <a:gsLst>
          <a:gs pos="51700">
            <a:schemeClr val="phClr">
              <a:lumMod val="60000"/>
              <a:lumOff val="40000"/>
            </a:schemeClr>
          </a:gs>
          <a:gs pos="0">
            <a:schemeClr val="phClr"/>
          </a:gs>
          <a:gs pos="100000">
            <a:schemeClr val="phClr"/>
          </a:gs>
        </a:gsLst>
        <a:lin ang="5400000" scaled="0"/>
      </a:gra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>
            <a:alpha val="70000"/>
          </a:schemeClr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25400" cap="sq" cmpd="sng" algn="ctr">
        <a:solidFill>
          <a:schemeClr val="tx1">
            <a:lumMod val="65000"/>
            <a:lumOff val="3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 spc="20" baseline="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tx1">
        <a:lumMod val="50000"/>
        <a:lumOff val="50000"/>
      </a:schemeClr>
    </cs:fontRef>
    <cs:defRPr sz="1862" b="1" i="0" kern="1200" spc="2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587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 spc="20" baseline="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32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7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 cap="none" spc="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gradFill>
        <a:gsLst>
          <a:gs pos="51700">
            <a:schemeClr val="phClr">
              <a:lumMod val="60000"/>
              <a:lumOff val="40000"/>
            </a:schemeClr>
          </a:gs>
          <a:gs pos="0">
            <a:schemeClr val="phClr"/>
          </a:gs>
          <a:gs pos="100000">
            <a:schemeClr val="phClr"/>
          </a:gs>
        </a:gsLst>
        <a:lin ang="5400000" scaled="0"/>
      </a:gra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gradFill>
        <a:gsLst>
          <a:gs pos="51700">
            <a:schemeClr val="phClr">
              <a:lumMod val="60000"/>
              <a:lumOff val="40000"/>
            </a:schemeClr>
          </a:gs>
          <a:gs pos="0">
            <a:schemeClr val="phClr"/>
          </a:gs>
          <a:gs pos="100000">
            <a:schemeClr val="phClr"/>
          </a:gs>
        </a:gsLst>
        <a:lin ang="5400000" scaled="0"/>
      </a:gra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>
            <a:alpha val="70000"/>
          </a:schemeClr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25400" cap="sq" cmpd="sng" algn="ctr">
        <a:solidFill>
          <a:schemeClr val="tx1">
            <a:lumMod val="65000"/>
            <a:lumOff val="3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 spc="20" baseline="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tx1">
        <a:lumMod val="50000"/>
        <a:lumOff val="50000"/>
      </a:schemeClr>
    </cs:fontRef>
    <cs:defRPr sz="1862" b="1" i="0" kern="1200" spc="2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587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 spc="20" baseline="0"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22885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2913063" y="0"/>
            <a:ext cx="222885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E76772-5B90-4E29-8F0E-B7E8061EBBF7}" type="datetimeFigureOut">
              <a:rPr lang="zh-CN" altLang="en-US" smtClean="0"/>
              <a:t>2023/2/27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22885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2913063" y="8685213"/>
            <a:ext cx="222885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69490D-5F53-4ACF-91C0-110EDC8EBA7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99076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69490D-5F53-4ACF-91C0-110EDC8EBA71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157298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indent="817200"/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美国是世界重要的猪肉生产和贸易大国。上世纪美国生猪行业快速发展的时期，正好也是美国生猪期货推出并且快速发展的时期。</a:t>
            </a:r>
            <a:endParaRPr lang="en-US" altLang="zh-CN" sz="1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817200"/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美国生猪期货的推出，以及后来的合约修改，满足了当时行业规模化、标准化发展的需要。</a:t>
            </a:r>
            <a:endParaRPr lang="en-US" altLang="zh-CN" sz="12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817200"/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企业可以运用各种风险管理工具控制生产经营中的风险，美国生猪企业积极参与期货市场，对冲猪价波动带来的市场风险。</a:t>
            </a:r>
          </a:p>
          <a:p>
            <a:pPr indent="817200"/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20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世纪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60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年代到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80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年代为美国生猪市场发育期：近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100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万个猪场缩减到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24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万个，猪场平均存栏量从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50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多头增长到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215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头；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20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世纪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80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年代到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90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年代为波动期：品种更迭伴随交易量萎缩频繁出现，猪场经过优胜劣汰数量下降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70%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，场均存栏由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215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头增至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700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头；随着产业集约化、标准化发展，</a:t>
            </a:r>
            <a:r>
              <a:rPr lang="en-US" altLang="zh-CN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70%</a:t>
            </a:r>
            <a:r>
              <a:rPr lang="zh-CN" altLang="en-US" sz="1200" dirty="0">
                <a:latin typeface="微软雅黑" panose="020B0503020204020204" pitchFamily="34" charset="-122"/>
                <a:ea typeface="微软雅黑" panose="020B0503020204020204" pitchFamily="34" charset="-122"/>
              </a:rPr>
              <a:t>生猪现货符合期货交割标准，与此同时金融行业的发展提高了套期保值客户的信用评级，在信贷资金的支持下大量生产者进入生猪期货市场。</a:t>
            </a: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69490D-5F53-4ACF-91C0-110EDC8EBA71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766469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猪周期一般分为大周期和小周期 ：大周期三年；小周期一年。</a:t>
            </a:r>
          </a:p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大周期：</a:t>
            </a:r>
            <a:br>
              <a:rPr lang="zh-CN" altLang="en-US" sz="12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br>
              <a:rPr lang="zh-CN" altLang="en-US" sz="1200" dirty="0">
                <a:effectLst/>
              </a:rPr>
            </a:br>
            <a:endParaRPr lang="zh-CN" altLang="en-US" sz="1200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69490D-5F53-4ACF-91C0-110EDC8EBA71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015877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猪周期一般分为大周期和小周期 ：大周期三年；小周期一年。</a:t>
            </a:r>
          </a:p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大周期：</a:t>
            </a:r>
            <a:br>
              <a:rPr lang="zh-CN" altLang="en-US" sz="12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br>
              <a:rPr lang="zh-CN" altLang="en-US" sz="1200" dirty="0">
                <a:effectLst/>
              </a:rPr>
            </a:br>
            <a:endParaRPr lang="zh-CN" altLang="en-US" sz="1200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69490D-5F53-4ACF-91C0-110EDC8EBA71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880225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猪周期一般分为大周期和小周期 ：大周期三年；小周期一年。</a:t>
            </a:r>
          </a:p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大周期：</a:t>
            </a:r>
            <a:br>
              <a:rPr lang="zh-CN" altLang="en-US" sz="12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br>
              <a:rPr lang="zh-CN" altLang="en-US" sz="1200" dirty="0">
                <a:effectLst/>
              </a:rPr>
            </a:br>
            <a:endParaRPr lang="zh-CN" altLang="en-US" sz="1200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69490D-5F53-4ACF-91C0-110EDC8EBA71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68756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猪周期一般分为大周期和小周期 ：大周期三年；小周期一年。</a:t>
            </a:r>
          </a:p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大周期：</a:t>
            </a:r>
            <a:br>
              <a:rPr lang="zh-CN" altLang="en-US" sz="12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br>
              <a:rPr lang="zh-CN" altLang="en-US" sz="1200" dirty="0">
                <a:effectLst/>
              </a:rPr>
            </a:br>
            <a:endParaRPr lang="zh-CN" altLang="en-US" sz="1200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69490D-5F53-4ACF-91C0-110EDC8EBA71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81430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猪周期一般分为大周期和小周期 ：大周期三年；小周期一年。</a:t>
            </a:r>
          </a:p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大周期：</a:t>
            </a:r>
            <a:br>
              <a:rPr lang="zh-CN" altLang="en-US" sz="12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br>
              <a:rPr lang="zh-CN" altLang="en-US" sz="1200" dirty="0">
                <a:effectLst/>
              </a:rPr>
            </a:br>
            <a:endParaRPr lang="zh-CN" altLang="en-US" sz="1200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69490D-5F53-4ACF-91C0-110EDC8EBA71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17497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猪周期一般分为大周期和小周期 ：大周期三年；小周期一年。</a:t>
            </a:r>
          </a:p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大周期：</a:t>
            </a:r>
            <a:br>
              <a:rPr lang="zh-CN" altLang="en-US" sz="12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br>
              <a:rPr lang="zh-CN" altLang="en-US" sz="1200" dirty="0">
                <a:effectLst/>
              </a:rPr>
            </a:br>
            <a:endParaRPr lang="zh-CN" altLang="en-US" sz="1200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69490D-5F53-4ACF-91C0-110EDC8EBA71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731349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猪周期一般分为大周期和小周期 ：大周期三年；小周期一年。</a:t>
            </a:r>
          </a:p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大周期：</a:t>
            </a:r>
            <a:br>
              <a:rPr lang="zh-CN" altLang="en-US" sz="12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br>
              <a:rPr lang="zh-CN" altLang="en-US" sz="1200" dirty="0">
                <a:effectLst/>
              </a:rPr>
            </a:br>
            <a:endParaRPr lang="zh-CN" altLang="en-US" sz="1200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69490D-5F53-4ACF-91C0-110EDC8EBA71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84140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猪周期一般分为大周期和小周期 ：大周期三年；小周期一年。</a:t>
            </a:r>
          </a:p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大周期：</a:t>
            </a:r>
            <a:br>
              <a:rPr lang="zh-CN" altLang="en-US" sz="12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br>
              <a:rPr lang="zh-CN" altLang="en-US" sz="1200" dirty="0">
                <a:effectLst/>
              </a:rPr>
            </a:br>
            <a:endParaRPr lang="zh-CN" altLang="en-US" sz="1200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69490D-5F53-4ACF-91C0-110EDC8EBA71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066403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猪周期一般分为大周期和小周期 ：大周期三年；小周期一年。</a:t>
            </a:r>
          </a:p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大周期：</a:t>
            </a:r>
            <a:br>
              <a:rPr lang="zh-CN" altLang="en-US" sz="12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br>
              <a:rPr lang="zh-CN" altLang="en-US" sz="1200" dirty="0">
                <a:effectLst/>
              </a:rPr>
            </a:br>
            <a:endParaRPr lang="zh-CN" altLang="en-US" sz="1200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69490D-5F53-4ACF-91C0-110EDC8EBA71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911960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猪周期一般分为大周期和小周期 ：大周期三年；小周期一年。</a:t>
            </a:r>
          </a:p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大周期：</a:t>
            </a:r>
            <a:br>
              <a:rPr lang="zh-CN" altLang="en-US" sz="12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br>
              <a:rPr lang="zh-CN" altLang="en-US" sz="1200" dirty="0">
                <a:effectLst/>
              </a:rPr>
            </a:br>
            <a:endParaRPr lang="zh-CN" altLang="en-US" sz="1200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69490D-5F53-4ACF-91C0-110EDC8EBA71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84454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猪周期一般分为大周期和小周期 ：大周期三年；小周期一年。</a:t>
            </a:r>
          </a:p>
          <a:p>
            <a:r>
              <a:rPr lang="zh-CN" altLang="en-US" sz="1200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大周期：</a:t>
            </a:r>
            <a:br>
              <a:rPr lang="zh-CN" altLang="en-US" sz="1200" b="1" dirty="0"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br>
              <a:rPr lang="zh-CN" altLang="en-US" sz="1200" dirty="0">
                <a:effectLst/>
              </a:rPr>
            </a:br>
            <a:endParaRPr lang="zh-CN" altLang="en-US" sz="1200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69490D-5F53-4ACF-91C0-110EDC8EBA71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240062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chart" Target="../charts/chart1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chart" Target="../charts/char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11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jpg"/><Relationship Id="rId5" Type="http://schemas.openxmlformats.org/officeDocument/2006/relationships/image" Target="../media/image14.png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baijiahao.baidu.com/s?id=1758709116716782454&amp;wfr=spider&amp;for=pc" TargetMode="Externa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740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" name="image 10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-1214437" y="374650"/>
            <a:ext cx="24384000" cy="13716000"/>
          </a:xfrm>
          <a:prstGeom prst="rect">
            <a:avLst/>
          </a:prstGeom>
        </p:spPr>
      </p:pic>
      <p:pic>
        <p:nvPicPr>
          <p:cNvPr id="102" name="image 10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273550" y="3924300"/>
            <a:ext cx="15836900" cy="7112000"/>
          </a:xfrm>
          <a:prstGeom prst="rect">
            <a:avLst/>
          </a:prstGeom>
        </p:spPr>
      </p:pic>
      <p:sp>
        <p:nvSpPr>
          <p:cNvPr id="103" name="Object 103"/>
          <p:cNvSpPr txBox="1"/>
          <p:nvPr/>
        </p:nvSpPr>
        <p:spPr>
          <a:xfrm>
            <a:off x="7128617" y="9798845"/>
            <a:ext cx="10164863" cy="736599"/>
          </a:xfrm>
          <a:prstGeom prst="rect">
            <a:avLst/>
          </a:prstGeom>
        </p:spPr>
        <p:txBody>
          <a:bodyPr vert="horz" rtlCol="0" anchor="t" anchorCtr="0">
            <a:noAutofit/>
          </a:bodyPr>
          <a:lstStyle/>
          <a:p>
            <a:pPr algn="ctr">
              <a:lnSpc>
                <a:spcPct val="114166"/>
              </a:lnSpc>
            </a:pPr>
            <a:r>
              <a:rPr lang="en-US" altLang="zh-CN" sz="3600" b="0" i="0" dirty="0">
                <a:solidFill>
                  <a:srgbClr val="4740A4"/>
                </a:solidFill>
                <a:latin typeface="OPPOSans-B"/>
                <a:ea typeface="OPPOSans-B"/>
              </a:rPr>
              <a:t>STUDENT NUMBER: 2200517 </a:t>
            </a:r>
            <a:endParaRPr lang="zh-CN" altLang="en-US" sz="1400" dirty="0"/>
          </a:p>
        </p:txBody>
      </p:sp>
      <p:sp>
        <p:nvSpPr>
          <p:cNvPr id="107" name="Object 107"/>
          <p:cNvSpPr txBox="1"/>
          <p:nvPr/>
        </p:nvSpPr>
        <p:spPr>
          <a:xfrm>
            <a:off x="4438650" y="4999711"/>
            <a:ext cx="15544799" cy="3716577"/>
          </a:xfrm>
          <a:prstGeom prst="rect">
            <a:avLst/>
          </a:prstGeom>
        </p:spPr>
        <p:txBody>
          <a:bodyPr vert="horz" rtlCol="0" anchor="t" anchorCtr="0">
            <a:noAutofit/>
          </a:bodyPr>
          <a:lstStyle/>
          <a:p>
            <a:pPr algn="ctr">
              <a:lnSpc>
                <a:spcPts val="14000"/>
              </a:lnSpc>
            </a:pPr>
            <a:r>
              <a:rPr lang="en-US" altLang="zh-CN" sz="9800" spc="-300" dirty="0">
                <a:solidFill>
                  <a:srgbClr val="4740A4"/>
                </a:solidFill>
                <a:latin typeface="OPPOSans-H"/>
                <a:ea typeface="OPPOSans-H"/>
              </a:rPr>
              <a:t>Case Study of New Oriental</a:t>
            </a:r>
            <a:endParaRPr lang="zh-CN" altLang="en-US" sz="1400" spc="-300" dirty="0"/>
          </a:p>
        </p:txBody>
      </p:sp>
      <p:sp>
        <p:nvSpPr>
          <p:cNvPr id="9" name="Object 103">
            <a:extLst>
              <a:ext uri="{FF2B5EF4-FFF2-40B4-BE49-F238E27FC236}">
                <a16:creationId xmlns:a16="http://schemas.microsoft.com/office/drawing/2014/main" id="{691D026F-1A88-4CCB-854D-4BEFF67F9BD4}"/>
              </a:ext>
            </a:extLst>
          </p:cNvPr>
          <p:cNvSpPr txBox="1"/>
          <p:nvPr/>
        </p:nvSpPr>
        <p:spPr>
          <a:xfrm>
            <a:off x="7109568" y="8988050"/>
            <a:ext cx="10164863" cy="736599"/>
          </a:xfrm>
          <a:prstGeom prst="rect">
            <a:avLst/>
          </a:prstGeom>
        </p:spPr>
        <p:txBody>
          <a:bodyPr vert="horz" rtlCol="0" anchor="t" anchorCtr="0">
            <a:noAutofit/>
          </a:bodyPr>
          <a:lstStyle/>
          <a:p>
            <a:pPr algn="ctr">
              <a:lnSpc>
                <a:spcPct val="114166"/>
              </a:lnSpc>
            </a:pPr>
            <a:r>
              <a:rPr lang="en-US" altLang="zh-CN" sz="3600" dirty="0">
                <a:solidFill>
                  <a:srgbClr val="4740A4"/>
                </a:solidFill>
                <a:latin typeface="OPPOSans-B"/>
                <a:ea typeface="OPPOSans-B"/>
              </a:rPr>
              <a:t>NAME: </a:t>
            </a:r>
            <a:r>
              <a:rPr lang="en-US" altLang="zh-CN" sz="3600" dirty="0" err="1">
                <a:solidFill>
                  <a:srgbClr val="4740A4"/>
                </a:solidFill>
                <a:latin typeface="OPPOSans-B"/>
                <a:ea typeface="OPPOSans-B"/>
              </a:rPr>
              <a:t>GaoXu</a:t>
            </a:r>
            <a:endParaRPr lang="en-US" altLang="zh-CN" sz="3600" dirty="0">
              <a:solidFill>
                <a:srgbClr val="4740A4"/>
              </a:solidFill>
              <a:latin typeface="OPPOSans-B"/>
              <a:ea typeface="OPPOSans-B"/>
            </a:endParaRPr>
          </a:p>
          <a:p>
            <a:pPr algn="ctr">
              <a:lnSpc>
                <a:spcPct val="114166"/>
              </a:lnSpc>
            </a:pPr>
            <a:endParaRPr lang="zh-CN" altLang="en-US" sz="14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1" name="image 20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pic>
        <p:nvPicPr>
          <p:cNvPr id="202" name="image 20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072328" y="1826534"/>
            <a:ext cx="6223000" cy="10985500"/>
          </a:xfrm>
          <a:prstGeom prst="rect">
            <a:avLst/>
          </a:prstGeom>
        </p:spPr>
      </p:pic>
      <p:pic>
        <p:nvPicPr>
          <p:cNvPr id="203" name="image 20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511300" y="1384300"/>
            <a:ext cx="6223000" cy="10998200"/>
          </a:xfrm>
          <a:prstGeom prst="rect">
            <a:avLst/>
          </a:prstGeom>
        </p:spPr>
      </p:pic>
      <p:sp>
        <p:nvSpPr>
          <p:cNvPr id="205" name="Object 205"/>
          <p:cNvSpPr txBox="1"/>
          <p:nvPr/>
        </p:nvSpPr>
        <p:spPr>
          <a:xfrm>
            <a:off x="3812228" y="1333500"/>
            <a:ext cx="1371600" cy="10871200"/>
          </a:xfrm>
          <a:prstGeom prst="rect">
            <a:avLst/>
          </a:prstGeom>
        </p:spPr>
        <p:txBody>
          <a:bodyPr vert="eaVert" rtlCol="0" anchor="t" anchorCtr="0">
            <a:noAutofit/>
          </a:bodyPr>
          <a:lstStyle/>
          <a:p>
            <a:pPr algn="ctr">
              <a:lnSpc>
                <a:spcPct val="83333"/>
              </a:lnSpc>
            </a:pPr>
            <a:r>
              <a:rPr lang="zh-CN" sz="10800" b="0" i="0" dirty="0">
                <a:solidFill>
                  <a:srgbClr val="4740A4"/>
                </a:solidFill>
                <a:latin typeface="OPPOSans-R"/>
                <a:ea typeface="OPPOSans-R"/>
              </a:rPr>
              <a:t>CONTENTS</a:t>
            </a:r>
            <a:endParaRPr lang="zh-CN" altLang="en-US" dirty="0"/>
          </a:p>
        </p:txBody>
      </p:sp>
      <p:pic>
        <p:nvPicPr>
          <p:cNvPr id="206" name="image 20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1176000" y="2044700"/>
            <a:ext cx="11671300" cy="2070100"/>
          </a:xfrm>
          <a:prstGeom prst="rect">
            <a:avLst/>
          </a:prstGeom>
        </p:spPr>
      </p:pic>
      <p:sp>
        <p:nvSpPr>
          <p:cNvPr id="207" name="Object 207"/>
          <p:cNvSpPr txBox="1"/>
          <p:nvPr/>
        </p:nvSpPr>
        <p:spPr>
          <a:xfrm>
            <a:off x="13838581" y="2601271"/>
            <a:ext cx="8255000" cy="876300"/>
          </a:xfrm>
          <a:prstGeom prst="rect">
            <a:avLst/>
          </a:prstGeom>
        </p:spPr>
        <p:txBody>
          <a:bodyPr vert="horz" rtlCol="0" anchor="t" anchorCtr="0">
            <a:noAutofit/>
          </a:bodyPr>
          <a:lstStyle/>
          <a:p>
            <a:pPr algn="l">
              <a:lnSpc>
                <a:spcPct val="114166"/>
              </a:lnSpc>
            </a:pPr>
            <a:r>
              <a:rPr lang="en-US" altLang="zh-CN" sz="5000" dirty="0">
                <a:solidFill>
                  <a:srgbClr val="333333"/>
                </a:solidFill>
                <a:latin typeface="OPPOSans-B"/>
                <a:ea typeface="OPPOSans-B"/>
              </a:rPr>
              <a:t>Introduction </a:t>
            </a:r>
          </a:p>
        </p:txBody>
      </p:sp>
      <p:sp>
        <p:nvSpPr>
          <p:cNvPr id="208" name="Object 208"/>
          <p:cNvSpPr txBox="1"/>
          <p:nvPr/>
        </p:nvSpPr>
        <p:spPr>
          <a:xfrm>
            <a:off x="11643869" y="2616551"/>
            <a:ext cx="1854200" cy="850900"/>
          </a:xfrm>
          <a:prstGeom prst="rect">
            <a:avLst/>
          </a:prstGeom>
        </p:spPr>
        <p:txBody>
          <a:bodyPr vert="horz" rtlCol="0" anchor="t" anchorCtr="0">
            <a:noAutofit/>
          </a:bodyPr>
          <a:lstStyle/>
          <a:p>
            <a:pPr algn="r">
              <a:lnSpc>
                <a:spcPct val="101666"/>
              </a:lnSpc>
            </a:pPr>
            <a:r>
              <a:rPr lang="zh-CN" sz="5500" b="0" i="0" dirty="0">
                <a:solidFill>
                  <a:srgbClr val="4740A4"/>
                </a:solidFill>
                <a:latin typeface="OPPOSans-B"/>
                <a:ea typeface="OPPOSans-B"/>
              </a:rPr>
              <a:t>01</a:t>
            </a:r>
            <a:endParaRPr lang="zh-CN" altLang="en-US"/>
          </a:p>
        </p:txBody>
      </p:sp>
      <p:pic>
        <p:nvPicPr>
          <p:cNvPr id="209" name="image 209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1176000" y="5659441"/>
            <a:ext cx="11658600" cy="2070100"/>
          </a:xfrm>
          <a:prstGeom prst="rect">
            <a:avLst/>
          </a:prstGeom>
        </p:spPr>
      </p:pic>
      <p:sp>
        <p:nvSpPr>
          <p:cNvPr id="2010" name="Object 2010"/>
          <p:cNvSpPr txBox="1"/>
          <p:nvPr/>
        </p:nvSpPr>
        <p:spPr>
          <a:xfrm>
            <a:off x="13870333" y="6221105"/>
            <a:ext cx="8280400" cy="876300"/>
          </a:xfrm>
          <a:prstGeom prst="rect">
            <a:avLst/>
          </a:prstGeom>
        </p:spPr>
        <p:txBody>
          <a:bodyPr vert="horz" rtlCol="0" anchor="t" anchorCtr="0">
            <a:noAutofit/>
          </a:bodyPr>
          <a:lstStyle/>
          <a:p>
            <a:pPr algn="l">
              <a:lnSpc>
                <a:spcPct val="114166"/>
              </a:lnSpc>
            </a:pPr>
            <a:r>
              <a:rPr lang="en-US" altLang="zh-CN" sz="5000" b="0" i="0" dirty="0">
                <a:solidFill>
                  <a:srgbClr val="333333"/>
                </a:solidFill>
                <a:latin typeface="OPPOSans-B"/>
                <a:ea typeface="OPPOSans-B"/>
              </a:rPr>
              <a:t>Main body </a:t>
            </a:r>
          </a:p>
        </p:txBody>
      </p:sp>
      <p:sp>
        <p:nvSpPr>
          <p:cNvPr id="2011" name="Object 2011"/>
          <p:cNvSpPr txBox="1"/>
          <p:nvPr/>
        </p:nvSpPr>
        <p:spPr>
          <a:xfrm>
            <a:off x="11732769" y="6231292"/>
            <a:ext cx="1854200" cy="850900"/>
          </a:xfrm>
          <a:prstGeom prst="rect">
            <a:avLst/>
          </a:prstGeom>
        </p:spPr>
        <p:txBody>
          <a:bodyPr vert="horz" rtlCol="0" anchor="t" anchorCtr="0">
            <a:noAutofit/>
          </a:bodyPr>
          <a:lstStyle/>
          <a:p>
            <a:pPr algn="r">
              <a:lnSpc>
                <a:spcPct val="101666"/>
              </a:lnSpc>
            </a:pPr>
            <a:r>
              <a:rPr lang="zh-CN" sz="5500" b="0" i="0" dirty="0">
                <a:solidFill>
                  <a:srgbClr val="4740A4"/>
                </a:solidFill>
                <a:latin typeface="OPPOSans-B"/>
                <a:ea typeface="OPPOSans-B"/>
              </a:rPr>
              <a:t>02</a:t>
            </a:r>
            <a:endParaRPr lang="zh-CN" altLang="en-US" dirty="0"/>
          </a:p>
        </p:txBody>
      </p:sp>
      <p:pic>
        <p:nvPicPr>
          <p:cNvPr id="2012" name="image 2012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1176000" y="9202744"/>
            <a:ext cx="11658600" cy="2070100"/>
          </a:xfrm>
          <a:prstGeom prst="rect">
            <a:avLst/>
          </a:prstGeom>
        </p:spPr>
      </p:pic>
      <p:sp>
        <p:nvSpPr>
          <p:cNvPr id="2013" name="Object 2013"/>
          <p:cNvSpPr txBox="1"/>
          <p:nvPr/>
        </p:nvSpPr>
        <p:spPr>
          <a:xfrm>
            <a:off x="13855405" y="9769501"/>
            <a:ext cx="8255000" cy="876300"/>
          </a:xfrm>
          <a:prstGeom prst="rect">
            <a:avLst/>
          </a:prstGeom>
        </p:spPr>
        <p:txBody>
          <a:bodyPr vert="horz" rtlCol="0" anchor="t" anchorCtr="0">
            <a:noAutofit/>
          </a:bodyPr>
          <a:lstStyle/>
          <a:p>
            <a:pPr algn="l">
              <a:lnSpc>
                <a:spcPct val="114166"/>
              </a:lnSpc>
            </a:pPr>
            <a:r>
              <a:rPr lang="en-US" altLang="zh-CN" sz="5000" dirty="0">
                <a:solidFill>
                  <a:srgbClr val="333333"/>
                </a:solidFill>
                <a:latin typeface="OPPOSans-B"/>
                <a:ea typeface="OPPOSans-B"/>
              </a:rPr>
              <a:t>Conclusion</a:t>
            </a:r>
          </a:p>
        </p:txBody>
      </p:sp>
      <p:sp>
        <p:nvSpPr>
          <p:cNvPr id="2014" name="Object 2014"/>
          <p:cNvSpPr txBox="1"/>
          <p:nvPr/>
        </p:nvSpPr>
        <p:spPr>
          <a:xfrm>
            <a:off x="11732769" y="9774595"/>
            <a:ext cx="1854200" cy="850900"/>
          </a:xfrm>
          <a:prstGeom prst="rect">
            <a:avLst/>
          </a:prstGeom>
        </p:spPr>
        <p:txBody>
          <a:bodyPr vert="horz" rtlCol="0" anchor="t" anchorCtr="0">
            <a:noAutofit/>
          </a:bodyPr>
          <a:lstStyle/>
          <a:p>
            <a:pPr algn="r">
              <a:lnSpc>
                <a:spcPct val="101666"/>
              </a:lnSpc>
            </a:pPr>
            <a:r>
              <a:rPr lang="zh-CN" sz="5500" b="0" i="0" dirty="0">
                <a:solidFill>
                  <a:srgbClr val="4740A4"/>
                </a:solidFill>
                <a:latin typeface="OPPOSans-B"/>
                <a:ea typeface="OPPOSans-B"/>
              </a:rPr>
              <a:t>03</a:t>
            </a:r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组合 29">
            <a:extLst>
              <a:ext uri="{FF2B5EF4-FFF2-40B4-BE49-F238E27FC236}">
                <a16:creationId xmlns:a16="http://schemas.microsoft.com/office/drawing/2014/main" id="{73E97DE7-8E7C-4A57-A584-EB25797CF995}"/>
              </a:ext>
            </a:extLst>
          </p:cNvPr>
          <p:cNvGrpSpPr/>
          <p:nvPr/>
        </p:nvGrpSpPr>
        <p:grpSpPr>
          <a:xfrm>
            <a:off x="509954" y="693359"/>
            <a:ext cx="11535507" cy="1412656"/>
            <a:chOff x="826484" y="693359"/>
            <a:chExt cx="11535507" cy="1412656"/>
          </a:xfrm>
        </p:grpSpPr>
        <p:pic>
          <p:nvPicPr>
            <p:cNvPr id="5" name="image 402">
              <a:extLst>
                <a:ext uri="{FF2B5EF4-FFF2-40B4-BE49-F238E27FC236}">
                  <a16:creationId xmlns:a16="http://schemas.microsoft.com/office/drawing/2014/main" id="{A392BFBF-FD52-4851-AE4A-4744153163C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826484" y="899953"/>
              <a:ext cx="11400692" cy="1206062"/>
            </a:xfrm>
            <a:prstGeom prst="rect">
              <a:avLst/>
            </a:prstGeom>
          </p:spPr>
        </p:pic>
        <p:pic>
          <p:nvPicPr>
            <p:cNvPr id="6" name="image 403">
              <a:extLst>
                <a:ext uri="{FF2B5EF4-FFF2-40B4-BE49-F238E27FC236}">
                  <a16:creationId xmlns:a16="http://schemas.microsoft.com/office/drawing/2014/main" id="{C8257027-1543-49B2-9299-CB65F31E3AE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961299" y="693359"/>
              <a:ext cx="11400692" cy="1206062"/>
            </a:xfrm>
            <a:prstGeom prst="rect">
              <a:avLst/>
            </a:prstGeom>
          </p:spPr>
        </p:pic>
        <p:sp>
          <p:nvSpPr>
            <p:cNvPr id="7" name="Object 404">
              <a:extLst>
                <a:ext uri="{FF2B5EF4-FFF2-40B4-BE49-F238E27FC236}">
                  <a16:creationId xmlns:a16="http://schemas.microsoft.com/office/drawing/2014/main" id="{2A98A068-5D59-4808-8CCF-4D743091135D}"/>
                </a:ext>
              </a:extLst>
            </p:cNvPr>
            <p:cNvSpPr txBox="1"/>
            <p:nvPr/>
          </p:nvSpPr>
          <p:spPr>
            <a:xfrm>
              <a:off x="1388098" y="700421"/>
              <a:ext cx="10272708" cy="1022878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4166"/>
                </a:lnSpc>
              </a:pPr>
              <a:r>
                <a:rPr lang="en-US" altLang="zh-CN" sz="6600" b="0" i="0" dirty="0">
                  <a:solidFill>
                    <a:srgbClr val="7A72BD"/>
                  </a:solidFill>
                  <a:latin typeface="OPPOSans-B"/>
                  <a:ea typeface="OPPOSans-B"/>
                </a:rPr>
                <a:t>Introduction</a:t>
              </a:r>
              <a:endParaRPr lang="zh-CN" altLang="en-US" sz="6600" b="0" i="0" dirty="0">
                <a:solidFill>
                  <a:srgbClr val="7A72BD"/>
                </a:solidFill>
                <a:latin typeface="OPPOSans-B"/>
                <a:ea typeface="OPPOSans-B"/>
              </a:endParaRPr>
            </a:p>
          </p:txBody>
        </p:sp>
      </p:grpSp>
      <p:grpSp>
        <p:nvGrpSpPr>
          <p:cNvPr id="66" name="组合 65">
            <a:extLst>
              <a:ext uri="{FF2B5EF4-FFF2-40B4-BE49-F238E27FC236}">
                <a16:creationId xmlns:a16="http://schemas.microsoft.com/office/drawing/2014/main" id="{E5217BE0-B595-E3AA-9997-9658EDD3EC90}"/>
              </a:ext>
            </a:extLst>
          </p:cNvPr>
          <p:cNvGrpSpPr/>
          <p:nvPr/>
        </p:nvGrpSpPr>
        <p:grpSpPr>
          <a:xfrm>
            <a:off x="0" y="12611790"/>
            <a:ext cx="24384000" cy="812891"/>
            <a:chOff x="0" y="12611790"/>
            <a:chExt cx="24384000" cy="812891"/>
          </a:xfrm>
        </p:grpSpPr>
        <p:cxnSp>
          <p:nvCxnSpPr>
            <p:cNvPr id="67" name="Straight Connector 215">
              <a:extLst>
                <a:ext uri="{FF2B5EF4-FFF2-40B4-BE49-F238E27FC236}">
                  <a16:creationId xmlns:a16="http://schemas.microsoft.com/office/drawing/2014/main" id="{C7F88D20-E513-A48B-DCFD-A25A1E1E888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970074"/>
              <a:ext cx="24384000" cy="0"/>
            </a:xfrm>
            <a:prstGeom prst="line">
              <a:avLst/>
            </a:prstGeom>
            <a:ln w="38100">
              <a:solidFill>
                <a:schemeClr val="bg1">
                  <a:lumMod val="65000"/>
                </a:schemeClr>
              </a:solidFill>
              <a:prstDash val="sysDot"/>
              <a:headEnd type="none" w="med" len="me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8" name="组合 67">
              <a:extLst>
                <a:ext uri="{FF2B5EF4-FFF2-40B4-BE49-F238E27FC236}">
                  <a16:creationId xmlns:a16="http://schemas.microsoft.com/office/drawing/2014/main" id="{0F3205E2-E076-F867-D39F-DF5E4AD86467}"/>
                </a:ext>
              </a:extLst>
            </p:cNvPr>
            <p:cNvGrpSpPr/>
            <p:nvPr/>
          </p:nvGrpSpPr>
          <p:grpSpPr>
            <a:xfrm>
              <a:off x="23304266" y="12611790"/>
              <a:ext cx="621433" cy="812891"/>
              <a:chOff x="12324950" y="4592839"/>
              <a:chExt cx="320950" cy="419832"/>
            </a:xfrm>
          </p:grpSpPr>
          <p:sp>
            <p:nvSpPr>
              <p:cNvPr id="69" name="Flowchart: Off-page Connector 28">
                <a:extLst>
                  <a:ext uri="{FF2B5EF4-FFF2-40B4-BE49-F238E27FC236}">
                    <a16:creationId xmlns:a16="http://schemas.microsoft.com/office/drawing/2014/main" id="{4A708513-52B3-D9F8-0787-53AF8745A7CD}"/>
                  </a:ext>
                </a:extLst>
              </p:cNvPr>
              <p:cNvSpPr/>
              <p:nvPr/>
            </p:nvSpPr>
            <p:spPr>
              <a:xfrm>
                <a:off x="12352193" y="4645459"/>
                <a:ext cx="264666" cy="367212"/>
              </a:xfrm>
              <a:prstGeom prst="flowChartOffpageConnector">
                <a:avLst/>
              </a:prstGeom>
              <a:solidFill>
                <a:srgbClr val="4740A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d-ID" sz="1350" dirty="0"/>
              </a:p>
            </p:txBody>
          </p:sp>
          <p:sp>
            <p:nvSpPr>
              <p:cNvPr id="70" name="Subtitle 2">
                <a:extLst>
                  <a:ext uri="{FF2B5EF4-FFF2-40B4-BE49-F238E27FC236}">
                    <a16:creationId xmlns:a16="http://schemas.microsoft.com/office/drawing/2014/main" id="{6583B3BC-ACD2-4319-67CB-F366548D4090}"/>
                  </a:ext>
                </a:extLst>
              </p:cNvPr>
              <p:cNvSpPr txBox="1"/>
              <p:nvPr/>
            </p:nvSpPr>
            <p:spPr>
              <a:xfrm>
                <a:off x="12324950" y="4592839"/>
                <a:ext cx="320950" cy="370082"/>
              </a:xfrm>
              <a:prstGeom prst="rect">
                <a:avLst/>
              </a:prstGeom>
            </p:spPr>
            <p:txBody>
              <a:bodyPr vert="horz" wrap="square" lIns="68474" tIns="34237" rIns="68474" bIns="34237" rtlCol="0">
                <a:sp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fld id="{5BC7B3C4-688C-4C03-84C4-F5EEB57CAA43}" type="slidenum">
                  <a:rPr lang="id-ID" sz="3200" smtClean="0">
                    <a:solidFill>
                      <a:schemeClr val="bg1"/>
                    </a:solidFill>
                    <a:latin typeface="+mj-lt"/>
                  </a:rPr>
                  <a:pPr>
                    <a:lnSpc>
                      <a:spcPct val="150000"/>
                    </a:lnSpc>
                  </a:pPr>
                  <a:t>3</a:t>
                </a:fld>
                <a:endParaRPr lang="en-US" sz="3200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pic>
        <p:nvPicPr>
          <p:cNvPr id="2" name="图片 1">
            <a:extLst>
              <a:ext uri="{FF2B5EF4-FFF2-40B4-BE49-F238E27FC236}">
                <a16:creationId xmlns:a16="http://schemas.microsoft.com/office/drawing/2014/main" id="{C853A776-B565-D4F7-E139-E12FDB9FB85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325" y="3115629"/>
            <a:ext cx="6415087" cy="8553448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895703C-11BC-3CC1-7E7C-D0A096C4A229}"/>
              </a:ext>
            </a:extLst>
          </p:cNvPr>
          <p:cNvSpPr txBox="1">
            <a:spLocks/>
          </p:cNvSpPr>
          <p:nvPr/>
        </p:nvSpPr>
        <p:spPr>
          <a:xfrm>
            <a:off x="9824696" y="3784383"/>
            <a:ext cx="14360524" cy="622674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5400" dirty="0" err="1"/>
              <a:t>GaoXu</a:t>
            </a:r>
            <a:r>
              <a:rPr lang="en-GB" sz="5400" dirty="0"/>
              <a:t> </a:t>
            </a:r>
          </a:p>
          <a:p>
            <a:r>
              <a:rPr lang="en-GB" sz="5400" dirty="0"/>
              <a:t>2200517</a:t>
            </a:r>
          </a:p>
          <a:p>
            <a:r>
              <a:rPr lang="en-GB" sz="5400" dirty="0"/>
              <a:t>27 years old</a:t>
            </a:r>
          </a:p>
          <a:p>
            <a:r>
              <a:rPr lang="en-GB" sz="5400" dirty="0"/>
              <a:t>Master in Finance</a:t>
            </a:r>
          </a:p>
          <a:p>
            <a:r>
              <a:rPr lang="en-GB" sz="5400" dirty="0"/>
              <a:t>Wuhan University of Technology </a:t>
            </a:r>
          </a:p>
          <a:p>
            <a:r>
              <a:rPr lang="en-GB" sz="5400" dirty="0"/>
              <a:t>I was a math teacher in a tutorial class</a:t>
            </a: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69A7A115-0309-5CA9-7E73-A7CCF1753526}"/>
              </a:ext>
            </a:extLst>
          </p:cNvPr>
          <p:cNvSpPr/>
          <p:nvPr/>
        </p:nvSpPr>
        <p:spPr>
          <a:xfrm>
            <a:off x="9474303" y="3115629"/>
            <a:ext cx="14074574" cy="8553447"/>
          </a:xfrm>
          <a:prstGeom prst="rect">
            <a:avLst/>
          </a:prstGeom>
          <a:noFill/>
          <a:ln w="38100">
            <a:solidFill>
              <a:srgbClr val="7A72BD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56421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组合 29">
            <a:extLst>
              <a:ext uri="{FF2B5EF4-FFF2-40B4-BE49-F238E27FC236}">
                <a16:creationId xmlns:a16="http://schemas.microsoft.com/office/drawing/2014/main" id="{73E97DE7-8E7C-4A57-A584-EB25797CF995}"/>
              </a:ext>
            </a:extLst>
          </p:cNvPr>
          <p:cNvGrpSpPr/>
          <p:nvPr/>
        </p:nvGrpSpPr>
        <p:grpSpPr>
          <a:xfrm>
            <a:off x="509954" y="693359"/>
            <a:ext cx="11535507" cy="1412656"/>
            <a:chOff x="826484" y="693359"/>
            <a:chExt cx="11535507" cy="1412656"/>
          </a:xfrm>
        </p:grpSpPr>
        <p:pic>
          <p:nvPicPr>
            <p:cNvPr id="5" name="image 402">
              <a:extLst>
                <a:ext uri="{FF2B5EF4-FFF2-40B4-BE49-F238E27FC236}">
                  <a16:creationId xmlns:a16="http://schemas.microsoft.com/office/drawing/2014/main" id="{A392BFBF-FD52-4851-AE4A-4744153163C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826484" y="899953"/>
              <a:ext cx="11400692" cy="1206062"/>
            </a:xfrm>
            <a:prstGeom prst="rect">
              <a:avLst/>
            </a:prstGeom>
          </p:spPr>
        </p:pic>
        <p:pic>
          <p:nvPicPr>
            <p:cNvPr id="6" name="image 403">
              <a:extLst>
                <a:ext uri="{FF2B5EF4-FFF2-40B4-BE49-F238E27FC236}">
                  <a16:creationId xmlns:a16="http://schemas.microsoft.com/office/drawing/2014/main" id="{C8257027-1543-49B2-9299-CB65F31E3AE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961299" y="693359"/>
              <a:ext cx="11400692" cy="1206062"/>
            </a:xfrm>
            <a:prstGeom prst="rect">
              <a:avLst/>
            </a:prstGeom>
          </p:spPr>
        </p:pic>
        <p:sp>
          <p:nvSpPr>
            <p:cNvPr id="7" name="Object 404">
              <a:extLst>
                <a:ext uri="{FF2B5EF4-FFF2-40B4-BE49-F238E27FC236}">
                  <a16:creationId xmlns:a16="http://schemas.microsoft.com/office/drawing/2014/main" id="{2A98A068-5D59-4808-8CCF-4D743091135D}"/>
                </a:ext>
              </a:extLst>
            </p:cNvPr>
            <p:cNvSpPr txBox="1"/>
            <p:nvPr/>
          </p:nvSpPr>
          <p:spPr>
            <a:xfrm>
              <a:off x="1388098" y="700421"/>
              <a:ext cx="10272708" cy="1022878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4166"/>
                </a:lnSpc>
              </a:pPr>
              <a:r>
                <a:rPr lang="en-US" altLang="zh-CN" sz="6600" b="0" i="0" dirty="0">
                  <a:solidFill>
                    <a:srgbClr val="7A72BD"/>
                  </a:solidFill>
                  <a:latin typeface="OPPOSans-B"/>
                  <a:ea typeface="OPPOSans-B"/>
                </a:rPr>
                <a:t>Introduction</a:t>
              </a:r>
              <a:endParaRPr lang="zh-CN" altLang="en-US" sz="6600" b="0" i="0" dirty="0">
                <a:solidFill>
                  <a:srgbClr val="7A72BD"/>
                </a:solidFill>
                <a:latin typeface="OPPOSans-B"/>
                <a:ea typeface="OPPOSans-B"/>
              </a:endParaRPr>
            </a:p>
          </p:txBody>
        </p:sp>
      </p:grpSp>
      <p:sp>
        <p:nvSpPr>
          <p:cNvPr id="21" name="矩形 20">
            <a:extLst>
              <a:ext uri="{FF2B5EF4-FFF2-40B4-BE49-F238E27FC236}">
                <a16:creationId xmlns:a16="http://schemas.microsoft.com/office/drawing/2014/main" id="{2AAC9EAD-A7DA-1772-1996-F1AAD893AF49}"/>
              </a:ext>
            </a:extLst>
          </p:cNvPr>
          <p:cNvSpPr/>
          <p:nvPr/>
        </p:nvSpPr>
        <p:spPr>
          <a:xfrm>
            <a:off x="540951" y="3211819"/>
            <a:ext cx="10960027" cy="8582387"/>
          </a:xfrm>
          <a:prstGeom prst="rect">
            <a:avLst/>
          </a:prstGeom>
          <a:noFill/>
          <a:ln w="38100">
            <a:solidFill>
              <a:srgbClr val="7A72BD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66" name="组合 65">
            <a:extLst>
              <a:ext uri="{FF2B5EF4-FFF2-40B4-BE49-F238E27FC236}">
                <a16:creationId xmlns:a16="http://schemas.microsoft.com/office/drawing/2014/main" id="{E5217BE0-B595-E3AA-9997-9658EDD3EC90}"/>
              </a:ext>
            </a:extLst>
          </p:cNvPr>
          <p:cNvGrpSpPr/>
          <p:nvPr/>
        </p:nvGrpSpPr>
        <p:grpSpPr>
          <a:xfrm>
            <a:off x="0" y="12611790"/>
            <a:ext cx="24384000" cy="812891"/>
            <a:chOff x="0" y="12611790"/>
            <a:chExt cx="24384000" cy="812891"/>
          </a:xfrm>
        </p:grpSpPr>
        <p:cxnSp>
          <p:nvCxnSpPr>
            <p:cNvPr id="67" name="Straight Connector 215">
              <a:extLst>
                <a:ext uri="{FF2B5EF4-FFF2-40B4-BE49-F238E27FC236}">
                  <a16:creationId xmlns:a16="http://schemas.microsoft.com/office/drawing/2014/main" id="{C7F88D20-E513-A48B-DCFD-A25A1E1E888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970074"/>
              <a:ext cx="24384000" cy="0"/>
            </a:xfrm>
            <a:prstGeom prst="line">
              <a:avLst/>
            </a:prstGeom>
            <a:ln w="38100">
              <a:solidFill>
                <a:schemeClr val="bg1">
                  <a:lumMod val="65000"/>
                </a:schemeClr>
              </a:solidFill>
              <a:prstDash val="sysDot"/>
              <a:headEnd type="none" w="med" len="me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8" name="组合 67">
              <a:extLst>
                <a:ext uri="{FF2B5EF4-FFF2-40B4-BE49-F238E27FC236}">
                  <a16:creationId xmlns:a16="http://schemas.microsoft.com/office/drawing/2014/main" id="{0F3205E2-E076-F867-D39F-DF5E4AD86467}"/>
                </a:ext>
              </a:extLst>
            </p:cNvPr>
            <p:cNvGrpSpPr/>
            <p:nvPr/>
          </p:nvGrpSpPr>
          <p:grpSpPr>
            <a:xfrm>
              <a:off x="23304266" y="12611790"/>
              <a:ext cx="621433" cy="812891"/>
              <a:chOff x="12324950" y="4592839"/>
              <a:chExt cx="320950" cy="419832"/>
            </a:xfrm>
          </p:grpSpPr>
          <p:sp>
            <p:nvSpPr>
              <p:cNvPr id="69" name="Flowchart: Off-page Connector 28">
                <a:extLst>
                  <a:ext uri="{FF2B5EF4-FFF2-40B4-BE49-F238E27FC236}">
                    <a16:creationId xmlns:a16="http://schemas.microsoft.com/office/drawing/2014/main" id="{4A708513-52B3-D9F8-0787-53AF8745A7CD}"/>
                  </a:ext>
                </a:extLst>
              </p:cNvPr>
              <p:cNvSpPr/>
              <p:nvPr/>
            </p:nvSpPr>
            <p:spPr>
              <a:xfrm>
                <a:off x="12352193" y="4645459"/>
                <a:ext cx="264666" cy="367212"/>
              </a:xfrm>
              <a:prstGeom prst="flowChartOffpageConnector">
                <a:avLst/>
              </a:prstGeom>
              <a:solidFill>
                <a:srgbClr val="4740A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d-ID" sz="1350" dirty="0"/>
              </a:p>
            </p:txBody>
          </p:sp>
          <p:sp>
            <p:nvSpPr>
              <p:cNvPr id="70" name="Subtitle 2">
                <a:extLst>
                  <a:ext uri="{FF2B5EF4-FFF2-40B4-BE49-F238E27FC236}">
                    <a16:creationId xmlns:a16="http://schemas.microsoft.com/office/drawing/2014/main" id="{6583B3BC-ACD2-4319-67CB-F366548D4090}"/>
                  </a:ext>
                </a:extLst>
              </p:cNvPr>
              <p:cNvSpPr txBox="1"/>
              <p:nvPr/>
            </p:nvSpPr>
            <p:spPr>
              <a:xfrm>
                <a:off x="12324950" y="4592839"/>
                <a:ext cx="320950" cy="370082"/>
              </a:xfrm>
              <a:prstGeom prst="rect">
                <a:avLst/>
              </a:prstGeom>
            </p:spPr>
            <p:txBody>
              <a:bodyPr vert="horz" wrap="square" lIns="68474" tIns="34237" rIns="68474" bIns="34237" rtlCol="0">
                <a:sp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fld id="{5BC7B3C4-688C-4C03-84C4-F5EEB57CAA43}" type="slidenum">
                  <a:rPr lang="id-ID" sz="3200" smtClean="0">
                    <a:solidFill>
                      <a:schemeClr val="bg1"/>
                    </a:solidFill>
                    <a:latin typeface="+mj-lt"/>
                  </a:rPr>
                  <a:pPr>
                    <a:lnSpc>
                      <a:spcPct val="150000"/>
                    </a:lnSpc>
                  </a:pPr>
                  <a:t>4</a:t>
                </a:fld>
                <a:endParaRPr lang="en-US" sz="3200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FF302DC-8CE2-12A3-E5F4-EA82FAE336E9}"/>
              </a:ext>
            </a:extLst>
          </p:cNvPr>
          <p:cNvSpPr txBox="1">
            <a:spLocks/>
          </p:cNvSpPr>
          <p:nvPr/>
        </p:nvSpPr>
        <p:spPr>
          <a:xfrm>
            <a:off x="1071568" y="3634828"/>
            <a:ext cx="10151389" cy="833851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4400" dirty="0"/>
              <a:t>New Oriental Education &amp; Technology Group  (NYSE:EDU)</a:t>
            </a:r>
          </a:p>
          <a:p>
            <a:pPr>
              <a:lnSpc>
                <a:spcPct val="150000"/>
              </a:lnSpc>
            </a:pPr>
            <a:r>
              <a:rPr lang="en-US" altLang="zh-CN" sz="4400" dirty="0"/>
              <a:t>One of the largest education and training institutions in China</a:t>
            </a:r>
          </a:p>
          <a:p>
            <a:pPr>
              <a:lnSpc>
                <a:spcPct val="150000"/>
              </a:lnSpc>
            </a:pPr>
            <a:r>
              <a:rPr lang="en-US" altLang="zh-CN" sz="4400" dirty="0"/>
              <a:t>Business covering all aspects of education plate</a:t>
            </a:r>
          </a:p>
        </p:txBody>
      </p:sp>
      <p:graphicFrame>
        <p:nvGraphicFramePr>
          <p:cNvPr id="18" name="图表 17">
            <a:extLst>
              <a:ext uri="{FF2B5EF4-FFF2-40B4-BE49-F238E27FC236}">
                <a16:creationId xmlns:a16="http://schemas.microsoft.com/office/drawing/2014/main" id="{D6806EF0-FB07-5E51-1800-0253097A6D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626592"/>
              </p:ext>
            </p:extLst>
          </p:nvPr>
        </p:nvGraphicFramePr>
        <p:xfrm>
          <a:off x="11712958" y="2574274"/>
          <a:ext cx="11983950" cy="970038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pic>
        <p:nvPicPr>
          <p:cNvPr id="20" name="图片 19">
            <a:extLst>
              <a:ext uri="{FF2B5EF4-FFF2-40B4-BE49-F238E27FC236}">
                <a16:creationId xmlns:a16="http://schemas.microsoft.com/office/drawing/2014/main" id="{3E85401E-0B22-2510-8114-ADFAD2CCC7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40064" y="4736448"/>
            <a:ext cx="2133600" cy="962025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:a16="http://schemas.microsoft.com/office/drawing/2014/main" id="{F21F74B0-3CD4-86A1-4325-84A63A730B5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64932" y="815377"/>
            <a:ext cx="213360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85996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8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" name="组合 97">
            <a:extLst>
              <a:ext uri="{FF2B5EF4-FFF2-40B4-BE49-F238E27FC236}">
                <a16:creationId xmlns:a16="http://schemas.microsoft.com/office/drawing/2014/main" id="{1704166E-0B53-31C5-2A5E-DD0C2CE49E53}"/>
              </a:ext>
            </a:extLst>
          </p:cNvPr>
          <p:cNvGrpSpPr/>
          <p:nvPr/>
        </p:nvGrpSpPr>
        <p:grpSpPr>
          <a:xfrm>
            <a:off x="0" y="12611790"/>
            <a:ext cx="24384000" cy="812891"/>
            <a:chOff x="0" y="12611790"/>
            <a:chExt cx="24384000" cy="812891"/>
          </a:xfrm>
        </p:grpSpPr>
        <p:cxnSp>
          <p:nvCxnSpPr>
            <p:cNvPr id="99" name="Straight Connector 215">
              <a:extLst>
                <a:ext uri="{FF2B5EF4-FFF2-40B4-BE49-F238E27FC236}">
                  <a16:creationId xmlns:a16="http://schemas.microsoft.com/office/drawing/2014/main" id="{BC3A0B6B-6F07-F9D5-9006-78993FEA27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970074"/>
              <a:ext cx="24384000" cy="0"/>
            </a:xfrm>
            <a:prstGeom prst="line">
              <a:avLst/>
            </a:prstGeom>
            <a:ln w="38100">
              <a:solidFill>
                <a:schemeClr val="bg1">
                  <a:lumMod val="65000"/>
                </a:schemeClr>
              </a:solidFill>
              <a:prstDash val="sysDot"/>
              <a:headEnd type="none" w="med" len="me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0" name="组合 99">
              <a:extLst>
                <a:ext uri="{FF2B5EF4-FFF2-40B4-BE49-F238E27FC236}">
                  <a16:creationId xmlns:a16="http://schemas.microsoft.com/office/drawing/2014/main" id="{C47E1216-69ED-C86D-3C8D-BEFA5E4261D2}"/>
                </a:ext>
              </a:extLst>
            </p:cNvPr>
            <p:cNvGrpSpPr/>
            <p:nvPr/>
          </p:nvGrpSpPr>
          <p:grpSpPr>
            <a:xfrm>
              <a:off x="23304266" y="12611790"/>
              <a:ext cx="621433" cy="812891"/>
              <a:chOff x="12324950" y="4592839"/>
              <a:chExt cx="320950" cy="419832"/>
            </a:xfrm>
          </p:grpSpPr>
          <p:sp>
            <p:nvSpPr>
              <p:cNvPr id="101" name="Flowchart: Off-page Connector 28">
                <a:extLst>
                  <a:ext uri="{FF2B5EF4-FFF2-40B4-BE49-F238E27FC236}">
                    <a16:creationId xmlns:a16="http://schemas.microsoft.com/office/drawing/2014/main" id="{13221CE1-102C-FDD5-BD0F-99F0B849E6C4}"/>
                  </a:ext>
                </a:extLst>
              </p:cNvPr>
              <p:cNvSpPr/>
              <p:nvPr/>
            </p:nvSpPr>
            <p:spPr>
              <a:xfrm>
                <a:off x="12352193" y="4645459"/>
                <a:ext cx="264666" cy="367212"/>
              </a:xfrm>
              <a:prstGeom prst="flowChartOffpageConnector">
                <a:avLst/>
              </a:prstGeom>
              <a:solidFill>
                <a:srgbClr val="4740A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d-ID" sz="1350" dirty="0"/>
              </a:p>
            </p:txBody>
          </p:sp>
          <p:sp>
            <p:nvSpPr>
              <p:cNvPr id="102" name="Subtitle 2">
                <a:extLst>
                  <a:ext uri="{FF2B5EF4-FFF2-40B4-BE49-F238E27FC236}">
                    <a16:creationId xmlns:a16="http://schemas.microsoft.com/office/drawing/2014/main" id="{24990732-B4D9-7C06-07B7-932350F66361}"/>
                  </a:ext>
                </a:extLst>
              </p:cNvPr>
              <p:cNvSpPr txBox="1"/>
              <p:nvPr/>
            </p:nvSpPr>
            <p:spPr>
              <a:xfrm>
                <a:off x="12324950" y="4592839"/>
                <a:ext cx="320950" cy="370082"/>
              </a:xfrm>
              <a:prstGeom prst="rect">
                <a:avLst/>
              </a:prstGeom>
            </p:spPr>
            <p:txBody>
              <a:bodyPr vert="horz" wrap="square" lIns="68474" tIns="34237" rIns="68474" bIns="34237" rtlCol="0">
                <a:sp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fld id="{5BC7B3C4-688C-4C03-84C4-F5EEB57CAA43}" type="slidenum">
                  <a:rPr lang="id-ID" sz="3200" smtClean="0">
                    <a:solidFill>
                      <a:schemeClr val="bg1"/>
                    </a:solidFill>
                    <a:latin typeface="+mj-lt"/>
                  </a:rPr>
                  <a:pPr>
                    <a:lnSpc>
                      <a:spcPct val="150000"/>
                    </a:lnSpc>
                  </a:pPr>
                  <a:t>5</a:t>
                </a:fld>
                <a:endParaRPr lang="en-US" sz="3200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89B6DF99-D6B5-1639-D951-628F2698F32D}"/>
              </a:ext>
            </a:extLst>
          </p:cNvPr>
          <p:cNvGrpSpPr/>
          <p:nvPr/>
        </p:nvGrpSpPr>
        <p:grpSpPr>
          <a:xfrm>
            <a:off x="509954" y="693359"/>
            <a:ext cx="11535507" cy="1412656"/>
            <a:chOff x="826484" y="693359"/>
            <a:chExt cx="11535507" cy="1412656"/>
          </a:xfrm>
        </p:grpSpPr>
        <p:pic>
          <p:nvPicPr>
            <p:cNvPr id="15" name="image 402">
              <a:extLst>
                <a:ext uri="{FF2B5EF4-FFF2-40B4-BE49-F238E27FC236}">
                  <a16:creationId xmlns:a16="http://schemas.microsoft.com/office/drawing/2014/main" id="{48AFCDE4-996F-EB12-F7A5-48A0D08F2FF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826484" y="899953"/>
              <a:ext cx="11400692" cy="1206062"/>
            </a:xfrm>
            <a:prstGeom prst="rect">
              <a:avLst/>
            </a:prstGeom>
          </p:spPr>
        </p:pic>
        <p:pic>
          <p:nvPicPr>
            <p:cNvPr id="16" name="image 403">
              <a:extLst>
                <a:ext uri="{FF2B5EF4-FFF2-40B4-BE49-F238E27FC236}">
                  <a16:creationId xmlns:a16="http://schemas.microsoft.com/office/drawing/2014/main" id="{BF4D75A9-4ED8-3355-4079-CFFE1308CBE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961299" y="693359"/>
              <a:ext cx="11400692" cy="1206062"/>
            </a:xfrm>
            <a:prstGeom prst="rect">
              <a:avLst/>
            </a:prstGeom>
          </p:spPr>
        </p:pic>
        <p:sp>
          <p:nvSpPr>
            <p:cNvPr id="17" name="Object 404">
              <a:extLst>
                <a:ext uri="{FF2B5EF4-FFF2-40B4-BE49-F238E27FC236}">
                  <a16:creationId xmlns:a16="http://schemas.microsoft.com/office/drawing/2014/main" id="{69B81059-FB83-1BAC-FEE0-B1E9C1C50536}"/>
                </a:ext>
              </a:extLst>
            </p:cNvPr>
            <p:cNvSpPr txBox="1"/>
            <p:nvPr/>
          </p:nvSpPr>
          <p:spPr>
            <a:xfrm>
              <a:off x="1388098" y="700421"/>
              <a:ext cx="10272708" cy="1022878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4166"/>
                </a:lnSpc>
              </a:pPr>
              <a:r>
                <a:rPr lang="en-US" altLang="zh-CN" sz="6600" b="0" i="0" dirty="0">
                  <a:solidFill>
                    <a:srgbClr val="7A72BD"/>
                  </a:solidFill>
                  <a:latin typeface="OPPOSans-B"/>
                  <a:ea typeface="OPPOSans-B"/>
                </a:rPr>
                <a:t>Introduction</a:t>
              </a:r>
              <a:endParaRPr lang="zh-CN" altLang="en-US" sz="6600" b="0" i="0" dirty="0">
                <a:solidFill>
                  <a:srgbClr val="7A72BD"/>
                </a:solidFill>
                <a:latin typeface="OPPOSans-B"/>
                <a:ea typeface="OPPOSans-B"/>
              </a:endParaRPr>
            </a:p>
          </p:txBody>
        </p:sp>
      </p:grpSp>
      <p:graphicFrame>
        <p:nvGraphicFramePr>
          <p:cNvPr id="19" name="表格 18">
            <a:extLst>
              <a:ext uri="{FF2B5EF4-FFF2-40B4-BE49-F238E27FC236}">
                <a16:creationId xmlns:a16="http://schemas.microsoft.com/office/drawing/2014/main" id="{02979A4F-A449-155A-8CE8-4450E3E8EA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7043390"/>
              </p:ext>
            </p:extLst>
          </p:nvPr>
        </p:nvGraphicFramePr>
        <p:xfrm>
          <a:off x="1545812" y="4433132"/>
          <a:ext cx="21292376" cy="51153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1768">
                  <a:extLst>
                    <a:ext uri="{9D8B030D-6E8A-4147-A177-3AD203B41FA5}">
                      <a16:colId xmlns:a16="http://schemas.microsoft.com/office/drawing/2014/main" val="1181272097"/>
                    </a:ext>
                  </a:extLst>
                </a:gridCol>
                <a:gridCol w="3041768">
                  <a:extLst>
                    <a:ext uri="{9D8B030D-6E8A-4147-A177-3AD203B41FA5}">
                      <a16:colId xmlns:a16="http://schemas.microsoft.com/office/drawing/2014/main" val="1848980942"/>
                    </a:ext>
                  </a:extLst>
                </a:gridCol>
                <a:gridCol w="3041768">
                  <a:extLst>
                    <a:ext uri="{9D8B030D-6E8A-4147-A177-3AD203B41FA5}">
                      <a16:colId xmlns:a16="http://schemas.microsoft.com/office/drawing/2014/main" val="435904309"/>
                    </a:ext>
                  </a:extLst>
                </a:gridCol>
                <a:gridCol w="3041768">
                  <a:extLst>
                    <a:ext uri="{9D8B030D-6E8A-4147-A177-3AD203B41FA5}">
                      <a16:colId xmlns:a16="http://schemas.microsoft.com/office/drawing/2014/main" val="64854432"/>
                    </a:ext>
                  </a:extLst>
                </a:gridCol>
                <a:gridCol w="3041768">
                  <a:extLst>
                    <a:ext uri="{9D8B030D-6E8A-4147-A177-3AD203B41FA5}">
                      <a16:colId xmlns:a16="http://schemas.microsoft.com/office/drawing/2014/main" val="260967832"/>
                    </a:ext>
                  </a:extLst>
                </a:gridCol>
                <a:gridCol w="3041768">
                  <a:extLst>
                    <a:ext uri="{9D8B030D-6E8A-4147-A177-3AD203B41FA5}">
                      <a16:colId xmlns:a16="http://schemas.microsoft.com/office/drawing/2014/main" val="2747356091"/>
                    </a:ext>
                  </a:extLst>
                </a:gridCol>
                <a:gridCol w="3041768">
                  <a:extLst>
                    <a:ext uri="{9D8B030D-6E8A-4147-A177-3AD203B41FA5}">
                      <a16:colId xmlns:a16="http://schemas.microsoft.com/office/drawing/2014/main" val="4214227174"/>
                    </a:ext>
                  </a:extLst>
                </a:gridCol>
              </a:tblGrid>
              <a:tr h="1390106">
                <a:tc>
                  <a:txBody>
                    <a:bodyPr/>
                    <a:lstStyle/>
                    <a:p>
                      <a:pPr algn="ctr" fontAlgn="ctr"/>
                      <a:endParaRPr lang="zh-CN" altLang="en-US" sz="32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3200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2018-05-31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3200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2019-05-31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3200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2020-05-31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3200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2021-05-31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3200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2022-05-31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3200" kern="1200" dirty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2022-11-30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588556984"/>
                  </a:ext>
                </a:extLst>
              </a:tr>
              <a:tr h="1565608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32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Report Period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3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Annual Report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3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Annual Report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3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Annual Report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3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Annual Report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3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Annual Report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3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Semi-annual Report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3022046787"/>
                  </a:ext>
                </a:extLst>
              </a:tr>
              <a:tr h="215961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3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Net Profit(millions ,USD)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3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296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3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238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3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413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3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334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3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-1,188</a:t>
                      </a: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altLang="zh-CN" sz="32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67</a:t>
                      </a:r>
                    </a:p>
                  </a:txBody>
                  <a:tcPr marL="7620" marR="7620" marT="7620" marB="0" anchor="ctr"/>
                </a:tc>
                <a:extLst>
                  <a:ext uri="{0D108BD9-81ED-4DB2-BD59-A6C34878D82A}">
                    <a16:rowId xmlns:a16="http://schemas.microsoft.com/office/drawing/2014/main" val="4219776068"/>
                  </a:ext>
                </a:extLst>
              </a:tr>
            </a:tbl>
          </a:graphicData>
        </a:graphic>
      </p:graphicFrame>
      <p:pic>
        <p:nvPicPr>
          <p:cNvPr id="20" name="图片 19">
            <a:extLst>
              <a:ext uri="{FF2B5EF4-FFF2-40B4-BE49-F238E27FC236}">
                <a16:creationId xmlns:a16="http://schemas.microsoft.com/office/drawing/2014/main" id="{5FAF3E99-2303-E14D-7FEF-66DA90F543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64932" y="815377"/>
            <a:ext cx="213360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6061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组合 22">
            <a:extLst>
              <a:ext uri="{FF2B5EF4-FFF2-40B4-BE49-F238E27FC236}">
                <a16:creationId xmlns:a16="http://schemas.microsoft.com/office/drawing/2014/main" id="{2320AF2A-6D02-98DB-F3F1-CC642FDFE58A}"/>
              </a:ext>
            </a:extLst>
          </p:cNvPr>
          <p:cNvGrpSpPr/>
          <p:nvPr/>
        </p:nvGrpSpPr>
        <p:grpSpPr>
          <a:xfrm>
            <a:off x="920911" y="3425070"/>
            <a:ext cx="13718472" cy="7968959"/>
            <a:chOff x="1864199" y="4121105"/>
            <a:chExt cx="8981010" cy="8133574"/>
          </a:xfrm>
        </p:grpSpPr>
        <p:sp>
          <p:nvSpPr>
            <p:cNvPr id="24" name="矩形 23">
              <a:extLst>
                <a:ext uri="{FF2B5EF4-FFF2-40B4-BE49-F238E27FC236}">
                  <a16:creationId xmlns:a16="http://schemas.microsoft.com/office/drawing/2014/main" id="{FA225636-A033-0210-863F-7EBCD729A1CC}"/>
                </a:ext>
              </a:extLst>
            </p:cNvPr>
            <p:cNvSpPr/>
            <p:nvPr/>
          </p:nvSpPr>
          <p:spPr>
            <a:xfrm>
              <a:off x="1878142" y="4121105"/>
              <a:ext cx="8967067" cy="8133574"/>
            </a:xfrm>
            <a:prstGeom prst="rect">
              <a:avLst/>
            </a:prstGeom>
            <a:noFill/>
            <a:ln w="38100">
              <a:solidFill>
                <a:srgbClr val="7A72BD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5" name="Object 503">
              <a:extLst>
                <a:ext uri="{FF2B5EF4-FFF2-40B4-BE49-F238E27FC236}">
                  <a16:creationId xmlns:a16="http://schemas.microsoft.com/office/drawing/2014/main" id="{4B3D0E48-2917-9688-B14C-A336FDEADB4D}"/>
                </a:ext>
              </a:extLst>
            </p:cNvPr>
            <p:cNvSpPr txBox="1"/>
            <p:nvPr/>
          </p:nvSpPr>
          <p:spPr>
            <a:xfrm>
              <a:off x="1864199" y="5185321"/>
              <a:ext cx="8959745" cy="1142999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 algn="ctr">
                <a:lnSpc>
                  <a:spcPct val="110833"/>
                </a:lnSpc>
              </a:pPr>
              <a:endParaRPr lang="zh-CN" altLang="en-US" sz="5400" b="1" spc="2000" dirty="0">
                <a:solidFill>
                  <a:schemeClr val="bg2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7" name="Object 503">
              <a:extLst>
                <a:ext uri="{FF2B5EF4-FFF2-40B4-BE49-F238E27FC236}">
                  <a16:creationId xmlns:a16="http://schemas.microsoft.com/office/drawing/2014/main" id="{A62BFBC8-FFB0-234E-8517-6A2B269593C7}"/>
                </a:ext>
              </a:extLst>
            </p:cNvPr>
            <p:cNvSpPr txBox="1"/>
            <p:nvPr/>
          </p:nvSpPr>
          <p:spPr>
            <a:xfrm>
              <a:off x="3380454" y="9242655"/>
              <a:ext cx="5939056" cy="2279533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 algn="ctr">
                <a:lnSpc>
                  <a:spcPct val="110833"/>
                </a:lnSpc>
              </a:pPr>
              <a:endParaRPr lang="zh-CN" altLang="en-US" sz="4800" b="1" spc="600" dirty="0">
                <a:solidFill>
                  <a:srgbClr val="7A72B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86" name="组合 85">
            <a:extLst>
              <a:ext uri="{FF2B5EF4-FFF2-40B4-BE49-F238E27FC236}">
                <a16:creationId xmlns:a16="http://schemas.microsoft.com/office/drawing/2014/main" id="{AFED1DBC-729A-6277-4F38-F43BC32D0820}"/>
              </a:ext>
            </a:extLst>
          </p:cNvPr>
          <p:cNvGrpSpPr/>
          <p:nvPr/>
        </p:nvGrpSpPr>
        <p:grpSpPr>
          <a:xfrm>
            <a:off x="1469612" y="4120620"/>
            <a:ext cx="10218270" cy="1162247"/>
            <a:chOff x="3374171" y="3718821"/>
            <a:chExt cx="10218270" cy="1162247"/>
          </a:xfrm>
        </p:grpSpPr>
        <p:sp>
          <p:nvSpPr>
            <p:cNvPr id="87" name="Object 503">
              <a:extLst>
                <a:ext uri="{FF2B5EF4-FFF2-40B4-BE49-F238E27FC236}">
                  <a16:creationId xmlns:a16="http://schemas.microsoft.com/office/drawing/2014/main" id="{F189358F-56D7-84F1-4656-386EDB529A77}"/>
                </a:ext>
              </a:extLst>
            </p:cNvPr>
            <p:cNvSpPr txBox="1"/>
            <p:nvPr/>
          </p:nvSpPr>
          <p:spPr>
            <a:xfrm>
              <a:off x="4516874" y="3738069"/>
              <a:ext cx="9075567" cy="1142999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r>
                <a:rPr lang="en-GB" altLang="zh-CN" sz="4400" b="1" dirty="0"/>
                <a:t>Why </a:t>
              </a:r>
              <a:r>
                <a:rPr lang="en-GB" altLang="zh-CN" sz="4400" dirty="0"/>
                <a:t>– The reason for the change</a:t>
              </a:r>
            </a:p>
          </p:txBody>
        </p:sp>
        <p:sp>
          <p:nvSpPr>
            <p:cNvPr id="88" name="Object 503">
              <a:extLst>
                <a:ext uri="{FF2B5EF4-FFF2-40B4-BE49-F238E27FC236}">
                  <a16:creationId xmlns:a16="http://schemas.microsoft.com/office/drawing/2014/main" id="{EAD05540-7EF7-9C19-B857-04C99E071F0C}"/>
                </a:ext>
              </a:extLst>
            </p:cNvPr>
            <p:cNvSpPr txBox="1"/>
            <p:nvPr/>
          </p:nvSpPr>
          <p:spPr>
            <a:xfrm>
              <a:off x="3374171" y="3718821"/>
              <a:ext cx="1207570" cy="842710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0833"/>
                </a:lnSpc>
              </a:pPr>
              <a:r>
                <a:rPr lang="en-US" altLang="zh-CN" sz="4800" b="1" spc="600" dirty="0">
                  <a:solidFill>
                    <a:srgbClr val="4740A4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endParaRPr lang="zh-CN" altLang="en-US" sz="4800" b="1" spc="600" dirty="0">
                <a:solidFill>
                  <a:srgbClr val="4740A4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89" name="组合 88">
            <a:extLst>
              <a:ext uri="{FF2B5EF4-FFF2-40B4-BE49-F238E27FC236}">
                <a16:creationId xmlns:a16="http://schemas.microsoft.com/office/drawing/2014/main" id="{ECAE0E66-CFFD-1356-00AB-1A130AC2D7AF}"/>
              </a:ext>
            </a:extLst>
          </p:cNvPr>
          <p:cNvGrpSpPr/>
          <p:nvPr/>
        </p:nvGrpSpPr>
        <p:grpSpPr>
          <a:xfrm>
            <a:off x="1416603" y="5837560"/>
            <a:ext cx="10488884" cy="1212263"/>
            <a:chOff x="3538181" y="3668805"/>
            <a:chExt cx="10488884" cy="1212263"/>
          </a:xfrm>
        </p:grpSpPr>
        <p:sp>
          <p:nvSpPr>
            <p:cNvPr id="90" name="Object 503">
              <a:extLst>
                <a:ext uri="{FF2B5EF4-FFF2-40B4-BE49-F238E27FC236}">
                  <a16:creationId xmlns:a16="http://schemas.microsoft.com/office/drawing/2014/main" id="{DDC9FC5D-BE22-9E52-F9BF-273DB34C6BD4}"/>
                </a:ext>
              </a:extLst>
            </p:cNvPr>
            <p:cNvSpPr txBox="1"/>
            <p:nvPr/>
          </p:nvSpPr>
          <p:spPr>
            <a:xfrm>
              <a:off x="4675898" y="3738069"/>
              <a:ext cx="9351167" cy="1142999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r>
                <a:rPr lang="en-GB" altLang="zh-CN" sz="4400" b="1" dirty="0"/>
                <a:t>What </a:t>
              </a:r>
              <a:r>
                <a:rPr lang="en-GB" altLang="zh-CN" sz="4400" dirty="0"/>
                <a:t>– The vision for the change</a:t>
              </a:r>
            </a:p>
          </p:txBody>
        </p:sp>
        <p:sp>
          <p:nvSpPr>
            <p:cNvPr id="91" name="Object 503">
              <a:extLst>
                <a:ext uri="{FF2B5EF4-FFF2-40B4-BE49-F238E27FC236}">
                  <a16:creationId xmlns:a16="http://schemas.microsoft.com/office/drawing/2014/main" id="{651A567D-7D1D-7B5C-F950-B5822277AC76}"/>
                </a:ext>
              </a:extLst>
            </p:cNvPr>
            <p:cNvSpPr txBox="1"/>
            <p:nvPr/>
          </p:nvSpPr>
          <p:spPr>
            <a:xfrm>
              <a:off x="3538181" y="3668805"/>
              <a:ext cx="1473525" cy="859197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0833"/>
                </a:lnSpc>
              </a:pPr>
              <a:r>
                <a:rPr lang="en-US" altLang="zh-CN" sz="4800" b="1" spc="600" dirty="0">
                  <a:solidFill>
                    <a:srgbClr val="4740A4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02</a:t>
              </a:r>
              <a:endParaRPr lang="zh-CN" altLang="en-US" sz="4800" b="1" spc="600" dirty="0">
                <a:solidFill>
                  <a:srgbClr val="4740A4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92" name="组合 91">
            <a:extLst>
              <a:ext uri="{FF2B5EF4-FFF2-40B4-BE49-F238E27FC236}">
                <a16:creationId xmlns:a16="http://schemas.microsoft.com/office/drawing/2014/main" id="{3E97E30B-9C77-AD7D-F476-80684216AC30}"/>
              </a:ext>
            </a:extLst>
          </p:cNvPr>
          <p:cNvGrpSpPr/>
          <p:nvPr/>
        </p:nvGrpSpPr>
        <p:grpSpPr>
          <a:xfrm>
            <a:off x="1397916" y="7519065"/>
            <a:ext cx="9623845" cy="1158962"/>
            <a:chOff x="3130198" y="3629342"/>
            <a:chExt cx="9623845" cy="1158962"/>
          </a:xfrm>
        </p:grpSpPr>
        <p:sp>
          <p:nvSpPr>
            <p:cNvPr id="93" name="Object 503">
              <a:extLst>
                <a:ext uri="{FF2B5EF4-FFF2-40B4-BE49-F238E27FC236}">
                  <a16:creationId xmlns:a16="http://schemas.microsoft.com/office/drawing/2014/main" id="{0657B5E8-F27D-75F2-545D-6075E6105B19}"/>
                </a:ext>
              </a:extLst>
            </p:cNvPr>
            <p:cNvSpPr txBox="1"/>
            <p:nvPr/>
          </p:nvSpPr>
          <p:spPr>
            <a:xfrm>
              <a:off x="4331346" y="3645305"/>
              <a:ext cx="8422697" cy="1142999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r>
                <a:rPr lang="en-GB" altLang="zh-CN" sz="4400" b="1" dirty="0"/>
                <a:t>Who </a:t>
              </a:r>
              <a:r>
                <a:rPr lang="en-GB" altLang="zh-CN" sz="4400" dirty="0"/>
                <a:t>– Those impacted</a:t>
              </a:r>
            </a:p>
          </p:txBody>
        </p:sp>
        <p:sp>
          <p:nvSpPr>
            <p:cNvPr id="94" name="Object 503">
              <a:extLst>
                <a:ext uri="{FF2B5EF4-FFF2-40B4-BE49-F238E27FC236}">
                  <a16:creationId xmlns:a16="http://schemas.microsoft.com/office/drawing/2014/main" id="{61B12CA1-9344-4DB5-0FC2-698127FA2BFE}"/>
                </a:ext>
              </a:extLst>
            </p:cNvPr>
            <p:cNvSpPr txBox="1"/>
            <p:nvPr/>
          </p:nvSpPr>
          <p:spPr>
            <a:xfrm>
              <a:off x="3130198" y="3629342"/>
              <a:ext cx="1215843" cy="924400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0833"/>
                </a:lnSpc>
              </a:pPr>
              <a:r>
                <a:rPr lang="en-US" altLang="zh-CN" sz="4800" b="1" spc="600" dirty="0">
                  <a:solidFill>
                    <a:srgbClr val="4740A4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03</a:t>
              </a:r>
              <a:endParaRPr lang="zh-CN" altLang="en-US" sz="4800" b="1" spc="600" dirty="0">
                <a:solidFill>
                  <a:srgbClr val="4740A4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95" name="组合 94">
            <a:extLst>
              <a:ext uri="{FF2B5EF4-FFF2-40B4-BE49-F238E27FC236}">
                <a16:creationId xmlns:a16="http://schemas.microsoft.com/office/drawing/2014/main" id="{EF54692F-775D-1539-A81E-DC782931EC64}"/>
              </a:ext>
            </a:extLst>
          </p:cNvPr>
          <p:cNvGrpSpPr/>
          <p:nvPr/>
        </p:nvGrpSpPr>
        <p:grpSpPr>
          <a:xfrm>
            <a:off x="1422576" y="9209652"/>
            <a:ext cx="11401260" cy="1182730"/>
            <a:chOff x="3149105" y="3655346"/>
            <a:chExt cx="9434972" cy="1182730"/>
          </a:xfrm>
        </p:grpSpPr>
        <p:sp>
          <p:nvSpPr>
            <p:cNvPr id="96" name="Object 503">
              <a:extLst>
                <a:ext uri="{FF2B5EF4-FFF2-40B4-BE49-F238E27FC236}">
                  <a16:creationId xmlns:a16="http://schemas.microsoft.com/office/drawing/2014/main" id="{9A9F8E74-4524-40C9-6CE7-B0A8F4DBBB7E}"/>
                </a:ext>
              </a:extLst>
            </p:cNvPr>
            <p:cNvSpPr txBox="1"/>
            <p:nvPr/>
          </p:nvSpPr>
          <p:spPr>
            <a:xfrm>
              <a:off x="4161380" y="3695077"/>
              <a:ext cx="8422697" cy="1142999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r>
                <a:rPr lang="en-GB" altLang="zh-CN" sz="4400" b="1" dirty="0"/>
                <a:t>How </a:t>
              </a:r>
              <a:r>
                <a:rPr lang="en-GB" altLang="zh-CN" sz="4400" dirty="0"/>
                <a:t>– How the change will be executed</a:t>
              </a:r>
            </a:p>
          </p:txBody>
        </p:sp>
        <p:sp>
          <p:nvSpPr>
            <p:cNvPr id="97" name="Object 503">
              <a:extLst>
                <a:ext uri="{FF2B5EF4-FFF2-40B4-BE49-F238E27FC236}">
                  <a16:creationId xmlns:a16="http://schemas.microsoft.com/office/drawing/2014/main" id="{BF946027-D84B-8310-80E8-80CFA516C3D1}"/>
                </a:ext>
              </a:extLst>
            </p:cNvPr>
            <p:cNvSpPr txBox="1"/>
            <p:nvPr/>
          </p:nvSpPr>
          <p:spPr>
            <a:xfrm>
              <a:off x="3149105" y="3655346"/>
              <a:ext cx="1215843" cy="1142999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0833"/>
                </a:lnSpc>
              </a:pPr>
              <a:r>
                <a:rPr lang="en-US" altLang="zh-CN" sz="4800" b="1" spc="600" dirty="0">
                  <a:solidFill>
                    <a:srgbClr val="4740A4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04</a:t>
              </a:r>
              <a:endParaRPr lang="zh-CN" altLang="en-US" sz="4800" b="1" spc="600" dirty="0">
                <a:solidFill>
                  <a:srgbClr val="4740A4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98" name="组合 97">
            <a:extLst>
              <a:ext uri="{FF2B5EF4-FFF2-40B4-BE49-F238E27FC236}">
                <a16:creationId xmlns:a16="http://schemas.microsoft.com/office/drawing/2014/main" id="{1704166E-0B53-31C5-2A5E-DD0C2CE49E53}"/>
              </a:ext>
            </a:extLst>
          </p:cNvPr>
          <p:cNvGrpSpPr/>
          <p:nvPr/>
        </p:nvGrpSpPr>
        <p:grpSpPr>
          <a:xfrm>
            <a:off x="0" y="12611790"/>
            <a:ext cx="24384000" cy="812891"/>
            <a:chOff x="0" y="12611790"/>
            <a:chExt cx="24384000" cy="812891"/>
          </a:xfrm>
        </p:grpSpPr>
        <p:cxnSp>
          <p:nvCxnSpPr>
            <p:cNvPr id="99" name="Straight Connector 215">
              <a:extLst>
                <a:ext uri="{FF2B5EF4-FFF2-40B4-BE49-F238E27FC236}">
                  <a16:creationId xmlns:a16="http://schemas.microsoft.com/office/drawing/2014/main" id="{BC3A0B6B-6F07-F9D5-9006-78993FEA27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970074"/>
              <a:ext cx="24384000" cy="0"/>
            </a:xfrm>
            <a:prstGeom prst="line">
              <a:avLst/>
            </a:prstGeom>
            <a:ln w="38100">
              <a:solidFill>
                <a:schemeClr val="bg1">
                  <a:lumMod val="65000"/>
                </a:schemeClr>
              </a:solidFill>
              <a:prstDash val="sysDot"/>
              <a:headEnd type="none" w="med" len="me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0" name="组合 99">
              <a:extLst>
                <a:ext uri="{FF2B5EF4-FFF2-40B4-BE49-F238E27FC236}">
                  <a16:creationId xmlns:a16="http://schemas.microsoft.com/office/drawing/2014/main" id="{C47E1216-69ED-C86D-3C8D-BEFA5E4261D2}"/>
                </a:ext>
              </a:extLst>
            </p:cNvPr>
            <p:cNvGrpSpPr/>
            <p:nvPr/>
          </p:nvGrpSpPr>
          <p:grpSpPr>
            <a:xfrm>
              <a:off x="23304266" y="12611790"/>
              <a:ext cx="621433" cy="812891"/>
              <a:chOff x="12324950" y="4592839"/>
              <a:chExt cx="320950" cy="419832"/>
            </a:xfrm>
          </p:grpSpPr>
          <p:sp>
            <p:nvSpPr>
              <p:cNvPr id="101" name="Flowchart: Off-page Connector 28">
                <a:extLst>
                  <a:ext uri="{FF2B5EF4-FFF2-40B4-BE49-F238E27FC236}">
                    <a16:creationId xmlns:a16="http://schemas.microsoft.com/office/drawing/2014/main" id="{13221CE1-102C-FDD5-BD0F-99F0B849E6C4}"/>
                  </a:ext>
                </a:extLst>
              </p:cNvPr>
              <p:cNvSpPr/>
              <p:nvPr/>
            </p:nvSpPr>
            <p:spPr>
              <a:xfrm>
                <a:off x="12352193" y="4645459"/>
                <a:ext cx="264666" cy="367212"/>
              </a:xfrm>
              <a:prstGeom prst="flowChartOffpageConnector">
                <a:avLst/>
              </a:prstGeom>
              <a:solidFill>
                <a:srgbClr val="4740A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d-ID" sz="1350" dirty="0"/>
              </a:p>
            </p:txBody>
          </p:sp>
          <p:sp>
            <p:nvSpPr>
              <p:cNvPr id="102" name="Subtitle 2">
                <a:extLst>
                  <a:ext uri="{FF2B5EF4-FFF2-40B4-BE49-F238E27FC236}">
                    <a16:creationId xmlns:a16="http://schemas.microsoft.com/office/drawing/2014/main" id="{24990732-B4D9-7C06-07B7-932350F66361}"/>
                  </a:ext>
                </a:extLst>
              </p:cNvPr>
              <p:cNvSpPr txBox="1"/>
              <p:nvPr/>
            </p:nvSpPr>
            <p:spPr>
              <a:xfrm>
                <a:off x="12324950" y="4592839"/>
                <a:ext cx="320950" cy="370082"/>
              </a:xfrm>
              <a:prstGeom prst="rect">
                <a:avLst/>
              </a:prstGeom>
            </p:spPr>
            <p:txBody>
              <a:bodyPr vert="horz" wrap="square" lIns="68474" tIns="34237" rIns="68474" bIns="34237" rtlCol="0">
                <a:sp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fld id="{5BC7B3C4-688C-4C03-84C4-F5EEB57CAA43}" type="slidenum">
                  <a:rPr lang="id-ID" sz="3200" smtClean="0">
                    <a:solidFill>
                      <a:schemeClr val="bg1"/>
                    </a:solidFill>
                    <a:latin typeface="+mj-lt"/>
                  </a:rPr>
                  <a:pPr>
                    <a:lnSpc>
                      <a:spcPct val="150000"/>
                    </a:lnSpc>
                  </a:pPr>
                  <a:t>6</a:t>
                </a:fld>
                <a:endParaRPr lang="en-US" sz="3200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89B6DF99-D6B5-1639-D951-628F2698F32D}"/>
              </a:ext>
            </a:extLst>
          </p:cNvPr>
          <p:cNvGrpSpPr/>
          <p:nvPr/>
        </p:nvGrpSpPr>
        <p:grpSpPr>
          <a:xfrm>
            <a:off x="509954" y="693359"/>
            <a:ext cx="11535507" cy="1412656"/>
            <a:chOff x="826484" y="693359"/>
            <a:chExt cx="11535507" cy="1412656"/>
          </a:xfrm>
        </p:grpSpPr>
        <p:pic>
          <p:nvPicPr>
            <p:cNvPr id="15" name="image 402">
              <a:extLst>
                <a:ext uri="{FF2B5EF4-FFF2-40B4-BE49-F238E27FC236}">
                  <a16:creationId xmlns:a16="http://schemas.microsoft.com/office/drawing/2014/main" id="{48AFCDE4-996F-EB12-F7A5-48A0D08F2FF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826484" y="899953"/>
              <a:ext cx="11400692" cy="1206062"/>
            </a:xfrm>
            <a:prstGeom prst="rect">
              <a:avLst/>
            </a:prstGeom>
          </p:spPr>
        </p:pic>
        <p:pic>
          <p:nvPicPr>
            <p:cNvPr id="16" name="image 403">
              <a:extLst>
                <a:ext uri="{FF2B5EF4-FFF2-40B4-BE49-F238E27FC236}">
                  <a16:creationId xmlns:a16="http://schemas.microsoft.com/office/drawing/2014/main" id="{BF4D75A9-4ED8-3355-4079-CFFE1308CBE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961299" y="693359"/>
              <a:ext cx="11400692" cy="1206062"/>
            </a:xfrm>
            <a:prstGeom prst="rect">
              <a:avLst/>
            </a:prstGeom>
          </p:spPr>
        </p:pic>
        <p:sp>
          <p:nvSpPr>
            <p:cNvPr id="17" name="Object 404">
              <a:extLst>
                <a:ext uri="{FF2B5EF4-FFF2-40B4-BE49-F238E27FC236}">
                  <a16:creationId xmlns:a16="http://schemas.microsoft.com/office/drawing/2014/main" id="{69B81059-FB83-1BAC-FEE0-B1E9C1C50536}"/>
                </a:ext>
              </a:extLst>
            </p:cNvPr>
            <p:cNvSpPr txBox="1"/>
            <p:nvPr/>
          </p:nvSpPr>
          <p:spPr>
            <a:xfrm>
              <a:off x="1388098" y="700421"/>
              <a:ext cx="10272708" cy="1022878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4166"/>
                </a:lnSpc>
              </a:pPr>
              <a:r>
                <a:rPr lang="en-US" altLang="zh-CN" sz="6600" b="0" i="0" dirty="0">
                  <a:solidFill>
                    <a:srgbClr val="7A72BD"/>
                  </a:solidFill>
                  <a:latin typeface="OPPOSans-B"/>
                  <a:ea typeface="OPPOSans-B"/>
                </a:rPr>
                <a:t>Introduction</a:t>
              </a:r>
              <a:endParaRPr lang="zh-CN" altLang="en-US" sz="6600" b="0" i="0" dirty="0">
                <a:solidFill>
                  <a:srgbClr val="7A72BD"/>
                </a:solidFill>
                <a:latin typeface="OPPOSans-B"/>
                <a:ea typeface="OPPOSans-B"/>
              </a:endParaRPr>
            </a:p>
          </p:txBody>
        </p:sp>
      </p:grpSp>
      <p:sp>
        <p:nvSpPr>
          <p:cNvPr id="29" name="对话气泡: 椭圆形 28">
            <a:extLst>
              <a:ext uri="{FF2B5EF4-FFF2-40B4-BE49-F238E27FC236}">
                <a16:creationId xmlns:a16="http://schemas.microsoft.com/office/drawing/2014/main" id="{37C90DDC-1CA3-8588-5BE2-DDCAC489C515}"/>
              </a:ext>
            </a:extLst>
          </p:cNvPr>
          <p:cNvSpPr/>
          <p:nvPr/>
        </p:nvSpPr>
        <p:spPr>
          <a:xfrm>
            <a:off x="15525279" y="3016032"/>
            <a:ext cx="8646709" cy="7817431"/>
          </a:xfrm>
          <a:prstGeom prst="wedgeEllipseCallout">
            <a:avLst/>
          </a:prstGeom>
          <a:solidFill>
            <a:srgbClr val="7A72B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0207BB55-0996-FD96-A3CF-C1CFFA839E13}"/>
              </a:ext>
            </a:extLst>
          </p:cNvPr>
          <p:cNvSpPr txBox="1"/>
          <p:nvPr/>
        </p:nvSpPr>
        <p:spPr>
          <a:xfrm>
            <a:off x="17097726" y="4110942"/>
            <a:ext cx="6515516" cy="62417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altLang="zh-CN" sz="4400" dirty="0">
                <a:solidFill>
                  <a:schemeClr val="bg1"/>
                </a:solidFill>
              </a:rPr>
              <a:t>'The coordination of a structured period of transition from situation A to situation B in order to achieve lasting change within an organisation’.</a:t>
            </a:r>
          </a:p>
          <a:p>
            <a:pPr>
              <a:lnSpc>
                <a:spcPct val="90000"/>
              </a:lnSpc>
            </a:pPr>
            <a:endParaRPr lang="en-GB" altLang="zh-CN" sz="44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altLang="zh-CN" sz="4400" dirty="0">
                <a:solidFill>
                  <a:schemeClr val="bg1"/>
                </a:solidFill>
              </a:rPr>
              <a:t> (BNET Business Dictionary)</a:t>
            </a:r>
          </a:p>
          <a:p>
            <a:pPr>
              <a:lnSpc>
                <a:spcPct val="90000"/>
              </a:lnSpc>
            </a:pPr>
            <a:endParaRPr lang="en-GB" altLang="zh-CN" sz="800" dirty="0"/>
          </a:p>
          <a:p>
            <a:endParaRPr lang="zh-CN" altLang="en-US" dirty="0"/>
          </a:p>
          <a:p>
            <a:endParaRPr lang="zh-CN" altLang="en-US" dirty="0"/>
          </a:p>
        </p:txBody>
      </p:sp>
      <p:pic>
        <p:nvPicPr>
          <p:cNvPr id="31" name="图片 30">
            <a:extLst>
              <a:ext uri="{FF2B5EF4-FFF2-40B4-BE49-F238E27FC236}">
                <a16:creationId xmlns:a16="http://schemas.microsoft.com/office/drawing/2014/main" id="{1731D6CC-F15F-EE22-8615-795769D516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64932" y="815377"/>
            <a:ext cx="213360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21247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" name="组合 97">
            <a:extLst>
              <a:ext uri="{FF2B5EF4-FFF2-40B4-BE49-F238E27FC236}">
                <a16:creationId xmlns:a16="http://schemas.microsoft.com/office/drawing/2014/main" id="{1704166E-0B53-31C5-2A5E-DD0C2CE49E53}"/>
              </a:ext>
            </a:extLst>
          </p:cNvPr>
          <p:cNvGrpSpPr/>
          <p:nvPr/>
        </p:nvGrpSpPr>
        <p:grpSpPr>
          <a:xfrm>
            <a:off x="0" y="12611790"/>
            <a:ext cx="24384000" cy="812891"/>
            <a:chOff x="0" y="12611790"/>
            <a:chExt cx="24384000" cy="812891"/>
          </a:xfrm>
        </p:grpSpPr>
        <p:cxnSp>
          <p:nvCxnSpPr>
            <p:cNvPr id="99" name="Straight Connector 215">
              <a:extLst>
                <a:ext uri="{FF2B5EF4-FFF2-40B4-BE49-F238E27FC236}">
                  <a16:creationId xmlns:a16="http://schemas.microsoft.com/office/drawing/2014/main" id="{BC3A0B6B-6F07-F9D5-9006-78993FEA27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970074"/>
              <a:ext cx="24384000" cy="0"/>
            </a:xfrm>
            <a:prstGeom prst="line">
              <a:avLst/>
            </a:prstGeom>
            <a:ln w="38100">
              <a:solidFill>
                <a:schemeClr val="bg1">
                  <a:lumMod val="65000"/>
                </a:schemeClr>
              </a:solidFill>
              <a:prstDash val="sysDot"/>
              <a:headEnd type="none" w="med" len="me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0" name="组合 99">
              <a:extLst>
                <a:ext uri="{FF2B5EF4-FFF2-40B4-BE49-F238E27FC236}">
                  <a16:creationId xmlns:a16="http://schemas.microsoft.com/office/drawing/2014/main" id="{C47E1216-69ED-C86D-3C8D-BEFA5E4261D2}"/>
                </a:ext>
              </a:extLst>
            </p:cNvPr>
            <p:cNvGrpSpPr/>
            <p:nvPr/>
          </p:nvGrpSpPr>
          <p:grpSpPr>
            <a:xfrm>
              <a:off x="23304266" y="12611790"/>
              <a:ext cx="621433" cy="812891"/>
              <a:chOff x="12324950" y="4592839"/>
              <a:chExt cx="320950" cy="419832"/>
            </a:xfrm>
          </p:grpSpPr>
          <p:sp>
            <p:nvSpPr>
              <p:cNvPr id="101" name="Flowchart: Off-page Connector 28">
                <a:extLst>
                  <a:ext uri="{FF2B5EF4-FFF2-40B4-BE49-F238E27FC236}">
                    <a16:creationId xmlns:a16="http://schemas.microsoft.com/office/drawing/2014/main" id="{13221CE1-102C-FDD5-BD0F-99F0B849E6C4}"/>
                  </a:ext>
                </a:extLst>
              </p:cNvPr>
              <p:cNvSpPr/>
              <p:nvPr/>
            </p:nvSpPr>
            <p:spPr>
              <a:xfrm>
                <a:off x="12352193" y="4645459"/>
                <a:ext cx="264666" cy="367212"/>
              </a:xfrm>
              <a:prstGeom prst="flowChartOffpageConnector">
                <a:avLst/>
              </a:prstGeom>
              <a:solidFill>
                <a:srgbClr val="4740A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d-ID" sz="1350" dirty="0"/>
              </a:p>
            </p:txBody>
          </p:sp>
          <p:sp>
            <p:nvSpPr>
              <p:cNvPr id="102" name="Subtitle 2">
                <a:extLst>
                  <a:ext uri="{FF2B5EF4-FFF2-40B4-BE49-F238E27FC236}">
                    <a16:creationId xmlns:a16="http://schemas.microsoft.com/office/drawing/2014/main" id="{24990732-B4D9-7C06-07B7-932350F66361}"/>
                  </a:ext>
                </a:extLst>
              </p:cNvPr>
              <p:cNvSpPr txBox="1"/>
              <p:nvPr/>
            </p:nvSpPr>
            <p:spPr>
              <a:xfrm>
                <a:off x="12324950" y="4592839"/>
                <a:ext cx="320950" cy="370082"/>
              </a:xfrm>
              <a:prstGeom prst="rect">
                <a:avLst/>
              </a:prstGeom>
            </p:spPr>
            <p:txBody>
              <a:bodyPr vert="horz" wrap="square" lIns="68474" tIns="34237" rIns="68474" bIns="34237" rtlCol="0">
                <a:sp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fld id="{5BC7B3C4-688C-4C03-84C4-F5EEB57CAA43}" type="slidenum">
                  <a:rPr lang="id-ID" sz="3200" smtClean="0">
                    <a:solidFill>
                      <a:schemeClr val="bg1"/>
                    </a:solidFill>
                    <a:latin typeface="+mj-lt"/>
                  </a:rPr>
                  <a:pPr>
                    <a:lnSpc>
                      <a:spcPct val="150000"/>
                    </a:lnSpc>
                  </a:pPr>
                  <a:t>7</a:t>
                </a:fld>
                <a:endParaRPr lang="en-US" sz="3200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89B6DF99-D6B5-1639-D951-628F2698F32D}"/>
              </a:ext>
            </a:extLst>
          </p:cNvPr>
          <p:cNvGrpSpPr/>
          <p:nvPr/>
        </p:nvGrpSpPr>
        <p:grpSpPr>
          <a:xfrm>
            <a:off x="509954" y="693359"/>
            <a:ext cx="19355055" cy="1412656"/>
            <a:chOff x="826484" y="693359"/>
            <a:chExt cx="11535507" cy="1412656"/>
          </a:xfrm>
        </p:grpSpPr>
        <p:pic>
          <p:nvPicPr>
            <p:cNvPr id="15" name="image 402">
              <a:extLst>
                <a:ext uri="{FF2B5EF4-FFF2-40B4-BE49-F238E27FC236}">
                  <a16:creationId xmlns:a16="http://schemas.microsoft.com/office/drawing/2014/main" id="{48AFCDE4-996F-EB12-F7A5-48A0D08F2FF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826484" y="899953"/>
              <a:ext cx="11400692" cy="1206062"/>
            </a:xfrm>
            <a:prstGeom prst="rect">
              <a:avLst/>
            </a:prstGeom>
          </p:spPr>
        </p:pic>
        <p:pic>
          <p:nvPicPr>
            <p:cNvPr id="16" name="image 403">
              <a:extLst>
                <a:ext uri="{FF2B5EF4-FFF2-40B4-BE49-F238E27FC236}">
                  <a16:creationId xmlns:a16="http://schemas.microsoft.com/office/drawing/2014/main" id="{BF4D75A9-4ED8-3355-4079-CFFE1308CBE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961299" y="693359"/>
              <a:ext cx="11400692" cy="1206062"/>
            </a:xfrm>
            <a:prstGeom prst="rect">
              <a:avLst/>
            </a:prstGeom>
          </p:spPr>
        </p:pic>
        <p:sp>
          <p:nvSpPr>
            <p:cNvPr id="17" name="Object 404">
              <a:extLst>
                <a:ext uri="{FF2B5EF4-FFF2-40B4-BE49-F238E27FC236}">
                  <a16:creationId xmlns:a16="http://schemas.microsoft.com/office/drawing/2014/main" id="{69B81059-FB83-1BAC-FEE0-B1E9C1C50536}"/>
                </a:ext>
              </a:extLst>
            </p:cNvPr>
            <p:cNvSpPr txBox="1"/>
            <p:nvPr/>
          </p:nvSpPr>
          <p:spPr>
            <a:xfrm>
              <a:off x="1388098" y="700421"/>
              <a:ext cx="10272708" cy="1022878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4166"/>
                </a:lnSpc>
              </a:pPr>
              <a:r>
                <a:rPr lang="en-US" altLang="zh-CN" sz="6600" b="0" i="0" dirty="0">
                  <a:solidFill>
                    <a:srgbClr val="7A72BD"/>
                  </a:solidFill>
                  <a:latin typeface="OPPOSans-B"/>
                  <a:ea typeface="OPPOSans-B"/>
                </a:rPr>
                <a:t>What triggers </a:t>
              </a:r>
              <a:r>
                <a:rPr lang="en-US" altLang="zh-CN" sz="6600" b="0" i="0" dirty="0" err="1">
                  <a:solidFill>
                    <a:srgbClr val="7A72BD"/>
                  </a:solidFill>
                  <a:latin typeface="OPPOSans-B"/>
                  <a:ea typeface="OPPOSans-B"/>
                </a:rPr>
                <a:t>organisational</a:t>
              </a:r>
              <a:r>
                <a:rPr lang="en-US" altLang="zh-CN" sz="6600" b="0" i="0" dirty="0">
                  <a:solidFill>
                    <a:srgbClr val="7A72BD"/>
                  </a:solidFill>
                  <a:latin typeface="OPPOSans-B"/>
                  <a:ea typeface="OPPOSans-B"/>
                </a:rPr>
                <a:t> change?</a:t>
              </a:r>
            </a:p>
          </p:txBody>
        </p:sp>
      </p:grpSp>
      <p:sp>
        <p:nvSpPr>
          <p:cNvPr id="18" name="矩形 17">
            <a:extLst>
              <a:ext uri="{FF2B5EF4-FFF2-40B4-BE49-F238E27FC236}">
                <a16:creationId xmlns:a16="http://schemas.microsoft.com/office/drawing/2014/main" id="{5A7357C5-0967-CABB-E308-B9FCE3CDD2C1}"/>
              </a:ext>
            </a:extLst>
          </p:cNvPr>
          <p:cNvSpPr/>
          <p:nvPr/>
        </p:nvSpPr>
        <p:spPr>
          <a:xfrm>
            <a:off x="13040136" y="8600226"/>
            <a:ext cx="6009862" cy="3359229"/>
          </a:xfrm>
          <a:prstGeom prst="rect">
            <a:avLst/>
          </a:prstGeom>
          <a:noFill/>
          <a:ln w="38100">
            <a:solidFill>
              <a:srgbClr val="7A72BD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7C12A321-4277-DD1B-4055-89A8A1D30382}"/>
              </a:ext>
            </a:extLst>
          </p:cNvPr>
          <p:cNvSpPr/>
          <p:nvPr/>
        </p:nvSpPr>
        <p:spPr>
          <a:xfrm>
            <a:off x="5771317" y="4532440"/>
            <a:ext cx="6009862" cy="3359229"/>
          </a:xfrm>
          <a:prstGeom prst="rect">
            <a:avLst/>
          </a:prstGeom>
          <a:noFill/>
          <a:ln w="38100">
            <a:solidFill>
              <a:srgbClr val="7A72BD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1C884541-B830-27B6-A0C0-1C444953EB52}"/>
              </a:ext>
            </a:extLst>
          </p:cNvPr>
          <p:cNvSpPr/>
          <p:nvPr/>
        </p:nvSpPr>
        <p:spPr>
          <a:xfrm>
            <a:off x="13040136" y="4532440"/>
            <a:ext cx="6009862" cy="3359229"/>
          </a:xfrm>
          <a:prstGeom prst="rect">
            <a:avLst/>
          </a:prstGeom>
          <a:noFill/>
          <a:ln w="38100">
            <a:solidFill>
              <a:srgbClr val="7A72BD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id="{727A9C7B-6965-C83E-1D77-43505678ED72}"/>
              </a:ext>
            </a:extLst>
          </p:cNvPr>
          <p:cNvSpPr/>
          <p:nvPr/>
        </p:nvSpPr>
        <p:spPr>
          <a:xfrm>
            <a:off x="5771317" y="8600227"/>
            <a:ext cx="6009862" cy="3359229"/>
          </a:xfrm>
          <a:prstGeom prst="rect">
            <a:avLst/>
          </a:prstGeom>
          <a:noFill/>
          <a:ln w="38100">
            <a:solidFill>
              <a:srgbClr val="7A72BD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D5730E61-B7F2-B074-034B-23C0BE8E0C7F}"/>
              </a:ext>
            </a:extLst>
          </p:cNvPr>
          <p:cNvSpPr txBox="1"/>
          <p:nvPr/>
        </p:nvSpPr>
        <p:spPr>
          <a:xfrm>
            <a:off x="6871249" y="2799680"/>
            <a:ext cx="3551584" cy="12586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zh-CN" altLang="zh-CN" sz="4400" b="1" kern="100" dirty="0">
                <a:solidFill>
                  <a:srgbClr val="4740A4"/>
                </a:solidFill>
                <a:effectLst/>
                <a:latin typeface="等线" panose="02010600030101010101" pitchFamily="2" charset="-122"/>
                <a:ea typeface="Times New Roman" panose="02020603050405020304" pitchFamily="18" charset="0"/>
                <a:cs typeface="Times New Roman" panose="02020603050405020304" pitchFamily="18" charset="0"/>
              </a:rPr>
              <a:t>HELP</a:t>
            </a:r>
            <a:r>
              <a:rPr lang="en-US" altLang="zh-CN" sz="4400" b="1" kern="100" dirty="0">
                <a:solidFill>
                  <a:srgbClr val="4740A4"/>
                </a:solidFill>
                <a:effectLst/>
                <a:latin typeface="等线" panose="02010600030101010101" pitchFamily="2" charset="-122"/>
                <a:ea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zh-CN" altLang="zh-CN" sz="4400" b="1" kern="100" dirty="0">
                <a:solidFill>
                  <a:srgbClr val="4740A4"/>
                </a:solidFill>
                <a:effectLst/>
                <a:latin typeface="等线" panose="02010600030101010101" pitchFamily="2" charset="-122"/>
                <a:ea typeface="Times New Roman" panose="02020603050405020304" pitchFamily="18" charset="0"/>
                <a:cs typeface="Times New Roman" panose="02020603050405020304" pitchFamily="18" charset="0"/>
              </a:rPr>
              <a:t>UL</a:t>
            </a:r>
            <a:endParaRPr lang="zh-CN" altLang="zh-CN" sz="4400" kern="100" dirty="0">
              <a:solidFill>
                <a:srgbClr val="4740A4"/>
              </a:solidFill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F696970C-9354-171D-DD77-738DFC9B9035}"/>
              </a:ext>
            </a:extLst>
          </p:cNvPr>
          <p:cNvSpPr txBox="1"/>
          <p:nvPr/>
        </p:nvSpPr>
        <p:spPr>
          <a:xfrm>
            <a:off x="14456463" y="2770325"/>
            <a:ext cx="3163957" cy="125867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lvl1pPr algn="ctr">
              <a:lnSpc>
                <a:spcPct val="200000"/>
              </a:lnSpc>
              <a:defRPr sz="4400" b="1" kern="100">
                <a:effectLst/>
                <a:latin typeface="等线" panose="02010600030101010101" pitchFamily="2" charset="-122"/>
                <a:ea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altLang="zh-CN" dirty="0">
                <a:solidFill>
                  <a:srgbClr val="4740A4"/>
                </a:solidFill>
              </a:rPr>
              <a:t>HARMF</a:t>
            </a:r>
            <a:r>
              <a:rPr lang="zh-CN" altLang="zh-CN" dirty="0">
                <a:solidFill>
                  <a:srgbClr val="4740A4"/>
                </a:solidFill>
              </a:rPr>
              <a:t>UL</a:t>
            </a: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3425D89C-2D30-D0D4-6B5D-E0212B72588C}"/>
              </a:ext>
            </a:extLst>
          </p:cNvPr>
          <p:cNvSpPr txBox="1"/>
          <p:nvPr/>
        </p:nvSpPr>
        <p:spPr>
          <a:xfrm>
            <a:off x="2187542" y="5482642"/>
            <a:ext cx="3205148" cy="12586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1755" marR="71755" algn="ctr">
              <a:lnSpc>
                <a:spcPct val="200000"/>
              </a:lnSpc>
              <a:spcAft>
                <a:spcPts val="0"/>
              </a:spcAft>
            </a:pPr>
            <a:r>
              <a:rPr lang="zh-CN" altLang="zh-CN" sz="4400" b="1" kern="100" dirty="0">
                <a:solidFill>
                  <a:srgbClr val="4740A4"/>
                </a:solidFill>
                <a:latin typeface="等线" panose="02010600030101010101" pitchFamily="2" charset="-122"/>
                <a:cs typeface="Times New Roman" panose="02020603050405020304" pitchFamily="18" charset="0"/>
              </a:rPr>
              <a:t>INTERNAL</a:t>
            </a:r>
          </a:p>
        </p:txBody>
      </p:sp>
      <p:sp>
        <p:nvSpPr>
          <p:cNvPr id="32" name="文本框 31">
            <a:extLst>
              <a:ext uri="{FF2B5EF4-FFF2-40B4-BE49-F238E27FC236}">
                <a16:creationId xmlns:a16="http://schemas.microsoft.com/office/drawing/2014/main" id="{169D69B9-984A-FA0A-ABA1-01EB56BFD84F}"/>
              </a:ext>
            </a:extLst>
          </p:cNvPr>
          <p:cNvSpPr txBox="1"/>
          <p:nvPr/>
        </p:nvSpPr>
        <p:spPr>
          <a:xfrm>
            <a:off x="1827360" y="9471622"/>
            <a:ext cx="3925511" cy="12586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1755" marR="71755" algn="ctr">
              <a:lnSpc>
                <a:spcPct val="200000"/>
              </a:lnSpc>
              <a:spcAft>
                <a:spcPts val="0"/>
              </a:spcAft>
            </a:pPr>
            <a:r>
              <a:rPr lang="en-US" altLang="zh-CN" sz="4400" b="1" kern="100" dirty="0">
                <a:solidFill>
                  <a:srgbClr val="4740A4"/>
                </a:solidFill>
                <a:latin typeface="等线" panose="02010600030101010101" pitchFamily="2" charset="-122"/>
                <a:cs typeface="Times New Roman" panose="02020603050405020304" pitchFamily="18" charset="0"/>
              </a:rPr>
              <a:t>E</a:t>
            </a:r>
            <a:r>
              <a:rPr lang="zh-CN" altLang="zh-CN" sz="4400" b="1" kern="100" dirty="0">
                <a:solidFill>
                  <a:srgbClr val="4740A4"/>
                </a:solidFill>
                <a:latin typeface="等线" panose="02010600030101010101" pitchFamily="2" charset="-122"/>
                <a:cs typeface="Times New Roman" panose="02020603050405020304" pitchFamily="18" charset="0"/>
              </a:rPr>
              <a:t>XTERNAL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7FB1DFC6-0BC5-9DBA-578A-F055B340837A}"/>
              </a:ext>
            </a:extLst>
          </p:cNvPr>
          <p:cNvSpPr txBox="1">
            <a:spLocks/>
          </p:cNvSpPr>
          <p:nvPr/>
        </p:nvSpPr>
        <p:spPr>
          <a:xfrm>
            <a:off x="6078977" y="4667956"/>
            <a:ext cx="6283389" cy="1512321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b="1" dirty="0">
                <a:solidFill>
                  <a:srgbClr val="4740A4"/>
                </a:solidFill>
              </a:rPr>
              <a:t>S1</a:t>
            </a:r>
            <a:r>
              <a:rPr lang="en-US" altLang="zh-CN" dirty="0"/>
              <a:t>  Sound organizational structure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59245B65-DDAC-E78A-A502-D1882CF95E9D}"/>
              </a:ext>
            </a:extLst>
          </p:cNvPr>
          <p:cNvSpPr txBox="1">
            <a:spLocks/>
          </p:cNvSpPr>
          <p:nvPr/>
        </p:nvSpPr>
        <p:spPr>
          <a:xfrm>
            <a:off x="6111172" y="6141213"/>
            <a:ext cx="5977668" cy="1638689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b="1" dirty="0">
                <a:solidFill>
                  <a:srgbClr val="4740A4"/>
                </a:solidFill>
              </a:rPr>
              <a:t>S2</a:t>
            </a:r>
            <a:r>
              <a:rPr lang="en-US" altLang="zh-CN" dirty="0">
                <a:solidFill>
                  <a:srgbClr val="4740A4"/>
                </a:solidFill>
              </a:rPr>
              <a:t> </a:t>
            </a:r>
            <a:r>
              <a:rPr lang="en-US" altLang="zh-CN" dirty="0"/>
              <a:t> Innovative corporate culture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A9367B07-7E8D-4C3D-489C-D4AB2E78F115}"/>
              </a:ext>
            </a:extLst>
          </p:cNvPr>
          <p:cNvSpPr txBox="1">
            <a:spLocks/>
          </p:cNvSpPr>
          <p:nvPr/>
        </p:nvSpPr>
        <p:spPr>
          <a:xfrm>
            <a:off x="13323224" y="8668477"/>
            <a:ext cx="6283389" cy="1512321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b="1" dirty="0">
                <a:solidFill>
                  <a:srgbClr val="4740A4"/>
                </a:solidFill>
              </a:rPr>
              <a:t>T1</a:t>
            </a:r>
            <a:r>
              <a:rPr lang="en-US" altLang="zh-CN" dirty="0"/>
              <a:t>  China-US trade war</a:t>
            </a:r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0F27FB6A-340F-6578-44DD-88F75A1A717C}"/>
              </a:ext>
            </a:extLst>
          </p:cNvPr>
          <p:cNvSpPr txBox="1">
            <a:spLocks/>
          </p:cNvSpPr>
          <p:nvPr/>
        </p:nvSpPr>
        <p:spPr>
          <a:xfrm>
            <a:off x="13315662" y="9518882"/>
            <a:ext cx="6283389" cy="97653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b="1" dirty="0">
                <a:solidFill>
                  <a:srgbClr val="4740A4"/>
                </a:solidFill>
              </a:rPr>
              <a:t>T2</a:t>
            </a:r>
            <a:r>
              <a:rPr lang="en-US" altLang="zh-CN" dirty="0"/>
              <a:t>  Domestic policy risk</a:t>
            </a:r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88AC9FF9-8C3A-0367-CC95-4F38D84CD7AD}"/>
              </a:ext>
            </a:extLst>
          </p:cNvPr>
          <p:cNvSpPr txBox="1">
            <a:spLocks/>
          </p:cNvSpPr>
          <p:nvPr/>
        </p:nvSpPr>
        <p:spPr>
          <a:xfrm>
            <a:off x="6167938" y="8689834"/>
            <a:ext cx="6283389" cy="1512321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b="1" dirty="0">
                <a:solidFill>
                  <a:srgbClr val="4740A4"/>
                </a:solidFill>
              </a:rPr>
              <a:t>O1</a:t>
            </a:r>
            <a:r>
              <a:rPr lang="en-US" altLang="zh-CN" dirty="0"/>
              <a:t>  Universal education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61F39CA5-B90E-23E8-542F-5F02315F6198}"/>
              </a:ext>
            </a:extLst>
          </p:cNvPr>
          <p:cNvSpPr txBox="1">
            <a:spLocks/>
          </p:cNvSpPr>
          <p:nvPr/>
        </p:nvSpPr>
        <p:spPr>
          <a:xfrm>
            <a:off x="6162248" y="9619993"/>
            <a:ext cx="6283389" cy="1638689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b="1" dirty="0">
                <a:solidFill>
                  <a:srgbClr val="4740A4"/>
                </a:solidFill>
              </a:rPr>
              <a:t>O2</a:t>
            </a:r>
            <a:r>
              <a:rPr lang="en-US" altLang="zh-CN" dirty="0"/>
              <a:t>  High brand value</a:t>
            </a:r>
          </a:p>
        </p:txBody>
      </p:sp>
      <p:sp>
        <p:nvSpPr>
          <p:cNvPr id="42" name="Content Placeholder 2">
            <a:extLst>
              <a:ext uri="{FF2B5EF4-FFF2-40B4-BE49-F238E27FC236}">
                <a16:creationId xmlns:a16="http://schemas.microsoft.com/office/drawing/2014/main" id="{8748A487-9C74-D3E8-952E-8D36F865AFE1}"/>
              </a:ext>
            </a:extLst>
          </p:cNvPr>
          <p:cNvSpPr txBox="1">
            <a:spLocks/>
          </p:cNvSpPr>
          <p:nvPr/>
        </p:nvSpPr>
        <p:spPr>
          <a:xfrm>
            <a:off x="13450957" y="4639562"/>
            <a:ext cx="5599041" cy="1512321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b="1" dirty="0">
                <a:solidFill>
                  <a:srgbClr val="4740A4"/>
                </a:solidFill>
              </a:rPr>
              <a:t>W1</a:t>
            </a:r>
            <a:r>
              <a:rPr lang="en-US" altLang="zh-CN" dirty="0"/>
              <a:t>  Excessive overhead</a:t>
            </a:r>
          </a:p>
        </p:txBody>
      </p:sp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917BA8DF-15A3-D9CA-28DB-4C60D05CF36D}"/>
              </a:ext>
            </a:extLst>
          </p:cNvPr>
          <p:cNvSpPr txBox="1">
            <a:spLocks/>
          </p:cNvSpPr>
          <p:nvPr/>
        </p:nvSpPr>
        <p:spPr>
          <a:xfrm>
            <a:off x="13467053" y="5541958"/>
            <a:ext cx="5566847" cy="1638689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b="1" dirty="0">
                <a:solidFill>
                  <a:srgbClr val="4740A4"/>
                </a:solidFill>
              </a:rPr>
              <a:t>W2</a:t>
            </a:r>
            <a:r>
              <a:rPr lang="en-US" altLang="zh-CN" b="1" dirty="0"/>
              <a:t>  </a:t>
            </a:r>
            <a:r>
              <a:rPr lang="en-US" altLang="zh-CN" dirty="0"/>
              <a:t>Transition difficulty</a:t>
            </a:r>
          </a:p>
        </p:txBody>
      </p:sp>
      <p:sp>
        <p:nvSpPr>
          <p:cNvPr id="44" name="Content Placeholder 2">
            <a:extLst>
              <a:ext uri="{FF2B5EF4-FFF2-40B4-BE49-F238E27FC236}">
                <a16:creationId xmlns:a16="http://schemas.microsoft.com/office/drawing/2014/main" id="{25F0468C-57E3-4286-E1DE-D700AD0527E5}"/>
              </a:ext>
            </a:extLst>
          </p:cNvPr>
          <p:cNvSpPr txBox="1">
            <a:spLocks/>
          </p:cNvSpPr>
          <p:nvPr/>
        </p:nvSpPr>
        <p:spPr>
          <a:xfrm>
            <a:off x="13336475" y="10397443"/>
            <a:ext cx="6435768" cy="151232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b="1" dirty="0">
                <a:solidFill>
                  <a:srgbClr val="4740A4"/>
                </a:solidFill>
              </a:rPr>
              <a:t>T3</a:t>
            </a:r>
            <a:r>
              <a:rPr lang="en-US" altLang="zh-CN" dirty="0"/>
              <a:t>  Fierce competition     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dirty="0"/>
              <a:t>         environment</a:t>
            </a:r>
          </a:p>
        </p:txBody>
      </p:sp>
      <p:pic>
        <p:nvPicPr>
          <p:cNvPr id="46" name="图片 45">
            <a:extLst>
              <a:ext uri="{FF2B5EF4-FFF2-40B4-BE49-F238E27FC236}">
                <a16:creationId xmlns:a16="http://schemas.microsoft.com/office/drawing/2014/main" id="{07B09740-23BA-D699-9DC4-C7AC2758A0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64932" y="815377"/>
            <a:ext cx="213360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436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" name="组合 97">
            <a:extLst>
              <a:ext uri="{FF2B5EF4-FFF2-40B4-BE49-F238E27FC236}">
                <a16:creationId xmlns:a16="http://schemas.microsoft.com/office/drawing/2014/main" id="{1704166E-0B53-31C5-2A5E-DD0C2CE49E53}"/>
              </a:ext>
            </a:extLst>
          </p:cNvPr>
          <p:cNvGrpSpPr/>
          <p:nvPr/>
        </p:nvGrpSpPr>
        <p:grpSpPr>
          <a:xfrm>
            <a:off x="0" y="12611790"/>
            <a:ext cx="24384000" cy="812891"/>
            <a:chOff x="0" y="12611790"/>
            <a:chExt cx="24384000" cy="812891"/>
          </a:xfrm>
        </p:grpSpPr>
        <p:cxnSp>
          <p:nvCxnSpPr>
            <p:cNvPr id="99" name="Straight Connector 215">
              <a:extLst>
                <a:ext uri="{FF2B5EF4-FFF2-40B4-BE49-F238E27FC236}">
                  <a16:creationId xmlns:a16="http://schemas.microsoft.com/office/drawing/2014/main" id="{BC3A0B6B-6F07-F9D5-9006-78993FEA27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970074"/>
              <a:ext cx="24384000" cy="0"/>
            </a:xfrm>
            <a:prstGeom prst="line">
              <a:avLst/>
            </a:prstGeom>
            <a:ln w="38100">
              <a:solidFill>
                <a:schemeClr val="bg1">
                  <a:lumMod val="65000"/>
                </a:schemeClr>
              </a:solidFill>
              <a:prstDash val="sysDot"/>
              <a:headEnd type="none" w="med" len="me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0" name="组合 99">
              <a:extLst>
                <a:ext uri="{FF2B5EF4-FFF2-40B4-BE49-F238E27FC236}">
                  <a16:creationId xmlns:a16="http://schemas.microsoft.com/office/drawing/2014/main" id="{C47E1216-69ED-C86D-3C8D-BEFA5E4261D2}"/>
                </a:ext>
              </a:extLst>
            </p:cNvPr>
            <p:cNvGrpSpPr/>
            <p:nvPr/>
          </p:nvGrpSpPr>
          <p:grpSpPr>
            <a:xfrm>
              <a:off x="23304266" y="12611790"/>
              <a:ext cx="621433" cy="812891"/>
              <a:chOff x="12324950" y="4592839"/>
              <a:chExt cx="320950" cy="419832"/>
            </a:xfrm>
          </p:grpSpPr>
          <p:sp>
            <p:nvSpPr>
              <p:cNvPr id="101" name="Flowchart: Off-page Connector 28">
                <a:extLst>
                  <a:ext uri="{FF2B5EF4-FFF2-40B4-BE49-F238E27FC236}">
                    <a16:creationId xmlns:a16="http://schemas.microsoft.com/office/drawing/2014/main" id="{13221CE1-102C-FDD5-BD0F-99F0B849E6C4}"/>
                  </a:ext>
                </a:extLst>
              </p:cNvPr>
              <p:cNvSpPr/>
              <p:nvPr/>
            </p:nvSpPr>
            <p:spPr>
              <a:xfrm>
                <a:off x="12352193" y="4645459"/>
                <a:ext cx="264666" cy="367212"/>
              </a:xfrm>
              <a:prstGeom prst="flowChartOffpageConnector">
                <a:avLst/>
              </a:prstGeom>
              <a:solidFill>
                <a:srgbClr val="4740A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d-ID" sz="1350" dirty="0"/>
              </a:p>
            </p:txBody>
          </p:sp>
          <p:sp>
            <p:nvSpPr>
              <p:cNvPr id="102" name="Subtitle 2">
                <a:extLst>
                  <a:ext uri="{FF2B5EF4-FFF2-40B4-BE49-F238E27FC236}">
                    <a16:creationId xmlns:a16="http://schemas.microsoft.com/office/drawing/2014/main" id="{24990732-B4D9-7C06-07B7-932350F66361}"/>
                  </a:ext>
                </a:extLst>
              </p:cNvPr>
              <p:cNvSpPr txBox="1"/>
              <p:nvPr/>
            </p:nvSpPr>
            <p:spPr>
              <a:xfrm>
                <a:off x="12324950" y="4592839"/>
                <a:ext cx="320950" cy="370082"/>
              </a:xfrm>
              <a:prstGeom prst="rect">
                <a:avLst/>
              </a:prstGeom>
            </p:spPr>
            <p:txBody>
              <a:bodyPr vert="horz" wrap="square" lIns="68474" tIns="34237" rIns="68474" bIns="34237" rtlCol="0">
                <a:sp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fld id="{5BC7B3C4-688C-4C03-84C4-F5EEB57CAA43}" type="slidenum">
                  <a:rPr lang="id-ID" sz="3200" smtClean="0">
                    <a:solidFill>
                      <a:schemeClr val="bg1"/>
                    </a:solidFill>
                    <a:latin typeface="+mj-lt"/>
                  </a:rPr>
                  <a:pPr>
                    <a:lnSpc>
                      <a:spcPct val="150000"/>
                    </a:lnSpc>
                  </a:pPr>
                  <a:t>8</a:t>
                </a:fld>
                <a:endParaRPr lang="en-US" sz="3200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89B6DF99-D6B5-1639-D951-628F2698F32D}"/>
              </a:ext>
            </a:extLst>
          </p:cNvPr>
          <p:cNvGrpSpPr/>
          <p:nvPr/>
        </p:nvGrpSpPr>
        <p:grpSpPr>
          <a:xfrm>
            <a:off x="509954" y="693359"/>
            <a:ext cx="19355055" cy="1412656"/>
            <a:chOff x="826484" y="693359"/>
            <a:chExt cx="11535507" cy="1412656"/>
          </a:xfrm>
        </p:grpSpPr>
        <p:pic>
          <p:nvPicPr>
            <p:cNvPr id="15" name="image 402">
              <a:extLst>
                <a:ext uri="{FF2B5EF4-FFF2-40B4-BE49-F238E27FC236}">
                  <a16:creationId xmlns:a16="http://schemas.microsoft.com/office/drawing/2014/main" id="{48AFCDE4-996F-EB12-F7A5-48A0D08F2FF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826484" y="899953"/>
              <a:ext cx="11400692" cy="1206062"/>
            </a:xfrm>
            <a:prstGeom prst="rect">
              <a:avLst/>
            </a:prstGeom>
          </p:spPr>
        </p:pic>
        <p:pic>
          <p:nvPicPr>
            <p:cNvPr id="16" name="image 403">
              <a:extLst>
                <a:ext uri="{FF2B5EF4-FFF2-40B4-BE49-F238E27FC236}">
                  <a16:creationId xmlns:a16="http://schemas.microsoft.com/office/drawing/2014/main" id="{BF4D75A9-4ED8-3355-4079-CFFE1308CBE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961299" y="693359"/>
              <a:ext cx="11400692" cy="1206062"/>
            </a:xfrm>
            <a:prstGeom prst="rect">
              <a:avLst/>
            </a:prstGeom>
          </p:spPr>
        </p:pic>
        <p:sp>
          <p:nvSpPr>
            <p:cNvPr id="17" name="Object 404">
              <a:extLst>
                <a:ext uri="{FF2B5EF4-FFF2-40B4-BE49-F238E27FC236}">
                  <a16:creationId xmlns:a16="http://schemas.microsoft.com/office/drawing/2014/main" id="{69B81059-FB83-1BAC-FEE0-B1E9C1C50536}"/>
                </a:ext>
              </a:extLst>
            </p:cNvPr>
            <p:cNvSpPr txBox="1"/>
            <p:nvPr/>
          </p:nvSpPr>
          <p:spPr>
            <a:xfrm>
              <a:off x="1388098" y="700421"/>
              <a:ext cx="10272708" cy="1022878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4166"/>
                </a:lnSpc>
              </a:pPr>
              <a:r>
                <a:rPr lang="en-US" altLang="zh-CN" sz="6600" b="0" i="0" dirty="0">
                  <a:solidFill>
                    <a:srgbClr val="7A72BD"/>
                  </a:solidFill>
                  <a:latin typeface="OPPOSans-B"/>
                  <a:ea typeface="OPPOSans-B"/>
                </a:rPr>
                <a:t>The nature and scope of change</a:t>
              </a:r>
            </a:p>
          </p:txBody>
        </p:sp>
      </p:grpSp>
      <p:sp>
        <p:nvSpPr>
          <p:cNvPr id="2" name="矩形 1">
            <a:extLst>
              <a:ext uri="{FF2B5EF4-FFF2-40B4-BE49-F238E27FC236}">
                <a16:creationId xmlns:a16="http://schemas.microsoft.com/office/drawing/2014/main" id="{07E6676B-CEBD-391A-95DB-4EC4C91BF1B0}"/>
              </a:ext>
            </a:extLst>
          </p:cNvPr>
          <p:cNvSpPr/>
          <p:nvPr/>
        </p:nvSpPr>
        <p:spPr>
          <a:xfrm>
            <a:off x="540951" y="3211819"/>
            <a:ext cx="10960027" cy="8582387"/>
          </a:xfrm>
          <a:prstGeom prst="rect">
            <a:avLst/>
          </a:prstGeom>
          <a:noFill/>
          <a:ln w="38100">
            <a:solidFill>
              <a:srgbClr val="7A72BD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01E22-85B9-7E4A-5425-3E69EBD2A200}"/>
              </a:ext>
            </a:extLst>
          </p:cNvPr>
          <p:cNvSpPr txBox="1">
            <a:spLocks/>
          </p:cNvSpPr>
          <p:nvPr/>
        </p:nvSpPr>
        <p:spPr>
          <a:xfrm>
            <a:off x="927652" y="3634828"/>
            <a:ext cx="10442713" cy="833851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4000" dirty="0"/>
              <a:t>Emergent Change</a:t>
            </a:r>
          </a:p>
          <a:p>
            <a:pPr>
              <a:lnSpc>
                <a:spcPct val="150000"/>
              </a:lnSpc>
            </a:pPr>
            <a:r>
              <a:rPr lang="en-US" altLang="zh-CN" sz="4000" dirty="0"/>
              <a:t>“Double reduction policy” were released On July 4th, 2021</a:t>
            </a:r>
          </a:p>
          <a:p>
            <a:pPr>
              <a:lnSpc>
                <a:spcPct val="150000"/>
              </a:lnSpc>
            </a:pPr>
            <a:r>
              <a:rPr lang="en-US" altLang="zh-CN" sz="4000" dirty="0"/>
              <a:t>Decided to shut down the K12 business completely in September 2021</a:t>
            </a:r>
          </a:p>
          <a:p>
            <a:pPr>
              <a:lnSpc>
                <a:spcPct val="150000"/>
              </a:lnSpc>
            </a:pPr>
            <a:r>
              <a:rPr lang="en-US" altLang="zh-CN" sz="4000" dirty="0"/>
              <a:t>The revenue of K12 in 2021 accounted for 85.8% of the total revenue</a:t>
            </a:r>
          </a:p>
          <a:p>
            <a:pPr>
              <a:lnSpc>
                <a:spcPct val="150000"/>
              </a:lnSpc>
            </a:pPr>
            <a:r>
              <a:rPr lang="en-US" altLang="zh-CN" sz="4000" dirty="0"/>
              <a:t>Transformational Change</a:t>
            </a:r>
          </a:p>
        </p:txBody>
      </p:sp>
      <p:graphicFrame>
        <p:nvGraphicFramePr>
          <p:cNvPr id="4" name="图表 3">
            <a:extLst>
              <a:ext uri="{FF2B5EF4-FFF2-40B4-BE49-F238E27FC236}">
                <a16:creationId xmlns:a16="http://schemas.microsoft.com/office/drawing/2014/main" id="{1B0455B2-C816-06F4-3A01-6B003904F1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57079118"/>
              </p:ext>
            </p:extLst>
          </p:nvPr>
        </p:nvGraphicFramePr>
        <p:xfrm>
          <a:off x="11712958" y="2574274"/>
          <a:ext cx="11983950" cy="970038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pic>
        <p:nvPicPr>
          <p:cNvPr id="5" name="图片 4">
            <a:extLst>
              <a:ext uri="{FF2B5EF4-FFF2-40B4-BE49-F238E27FC236}">
                <a16:creationId xmlns:a16="http://schemas.microsoft.com/office/drawing/2014/main" id="{798DB797-D549-5651-4EFA-8AE4A377643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64932" y="815377"/>
            <a:ext cx="213360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2759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" name="组合 97">
            <a:extLst>
              <a:ext uri="{FF2B5EF4-FFF2-40B4-BE49-F238E27FC236}">
                <a16:creationId xmlns:a16="http://schemas.microsoft.com/office/drawing/2014/main" id="{1704166E-0B53-31C5-2A5E-DD0C2CE49E53}"/>
              </a:ext>
            </a:extLst>
          </p:cNvPr>
          <p:cNvGrpSpPr/>
          <p:nvPr/>
        </p:nvGrpSpPr>
        <p:grpSpPr>
          <a:xfrm>
            <a:off x="0" y="12611790"/>
            <a:ext cx="24384000" cy="812891"/>
            <a:chOff x="0" y="12611790"/>
            <a:chExt cx="24384000" cy="812891"/>
          </a:xfrm>
        </p:grpSpPr>
        <p:cxnSp>
          <p:nvCxnSpPr>
            <p:cNvPr id="99" name="Straight Connector 215">
              <a:extLst>
                <a:ext uri="{FF2B5EF4-FFF2-40B4-BE49-F238E27FC236}">
                  <a16:creationId xmlns:a16="http://schemas.microsoft.com/office/drawing/2014/main" id="{BC3A0B6B-6F07-F9D5-9006-78993FEA27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970074"/>
              <a:ext cx="24384000" cy="0"/>
            </a:xfrm>
            <a:prstGeom prst="line">
              <a:avLst/>
            </a:prstGeom>
            <a:ln w="38100">
              <a:solidFill>
                <a:schemeClr val="bg1">
                  <a:lumMod val="65000"/>
                </a:schemeClr>
              </a:solidFill>
              <a:prstDash val="sysDot"/>
              <a:headEnd type="none" w="med" len="me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0" name="组合 99">
              <a:extLst>
                <a:ext uri="{FF2B5EF4-FFF2-40B4-BE49-F238E27FC236}">
                  <a16:creationId xmlns:a16="http://schemas.microsoft.com/office/drawing/2014/main" id="{C47E1216-69ED-C86D-3C8D-BEFA5E4261D2}"/>
                </a:ext>
              </a:extLst>
            </p:cNvPr>
            <p:cNvGrpSpPr/>
            <p:nvPr/>
          </p:nvGrpSpPr>
          <p:grpSpPr>
            <a:xfrm>
              <a:off x="23304266" y="12611790"/>
              <a:ext cx="621433" cy="812891"/>
              <a:chOff x="12324950" y="4592839"/>
              <a:chExt cx="320950" cy="419832"/>
            </a:xfrm>
          </p:grpSpPr>
          <p:sp>
            <p:nvSpPr>
              <p:cNvPr id="101" name="Flowchart: Off-page Connector 28">
                <a:extLst>
                  <a:ext uri="{FF2B5EF4-FFF2-40B4-BE49-F238E27FC236}">
                    <a16:creationId xmlns:a16="http://schemas.microsoft.com/office/drawing/2014/main" id="{13221CE1-102C-FDD5-BD0F-99F0B849E6C4}"/>
                  </a:ext>
                </a:extLst>
              </p:cNvPr>
              <p:cNvSpPr/>
              <p:nvPr/>
            </p:nvSpPr>
            <p:spPr>
              <a:xfrm>
                <a:off x="12352193" y="4645459"/>
                <a:ext cx="264666" cy="367212"/>
              </a:xfrm>
              <a:prstGeom prst="flowChartOffpageConnector">
                <a:avLst/>
              </a:prstGeom>
              <a:solidFill>
                <a:srgbClr val="4740A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d-ID" sz="1350" dirty="0"/>
              </a:p>
            </p:txBody>
          </p:sp>
          <p:sp>
            <p:nvSpPr>
              <p:cNvPr id="102" name="Subtitle 2">
                <a:extLst>
                  <a:ext uri="{FF2B5EF4-FFF2-40B4-BE49-F238E27FC236}">
                    <a16:creationId xmlns:a16="http://schemas.microsoft.com/office/drawing/2014/main" id="{24990732-B4D9-7C06-07B7-932350F66361}"/>
                  </a:ext>
                </a:extLst>
              </p:cNvPr>
              <p:cNvSpPr txBox="1"/>
              <p:nvPr/>
            </p:nvSpPr>
            <p:spPr>
              <a:xfrm>
                <a:off x="12324950" y="4592839"/>
                <a:ext cx="320950" cy="370082"/>
              </a:xfrm>
              <a:prstGeom prst="rect">
                <a:avLst/>
              </a:prstGeom>
            </p:spPr>
            <p:txBody>
              <a:bodyPr vert="horz" wrap="square" lIns="68474" tIns="34237" rIns="68474" bIns="34237" rtlCol="0">
                <a:sp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fld id="{5BC7B3C4-688C-4C03-84C4-F5EEB57CAA43}" type="slidenum">
                  <a:rPr lang="id-ID" sz="3200" smtClean="0">
                    <a:solidFill>
                      <a:schemeClr val="bg1"/>
                    </a:solidFill>
                    <a:latin typeface="+mj-lt"/>
                  </a:rPr>
                  <a:pPr>
                    <a:lnSpc>
                      <a:spcPct val="150000"/>
                    </a:lnSpc>
                  </a:pPr>
                  <a:t>9</a:t>
                </a:fld>
                <a:endParaRPr lang="en-US" sz="3200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89B6DF99-D6B5-1639-D951-628F2698F32D}"/>
              </a:ext>
            </a:extLst>
          </p:cNvPr>
          <p:cNvGrpSpPr/>
          <p:nvPr/>
        </p:nvGrpSpPr>
        <p:grpSpPr>
          <a:xfrm>
            <a:off x="509955" y="693359"/>
            <a:ext cx="15803472" cy="1412656"/>
            <a:chOff x="826484" y="693359"/>
            <a:chExt cx="11535507" cy="1412656"/>
          </a:xfrm>
        </p:grpSpPr>
        <p:pic>
          <p:nvPicPr>
            <p:cNvPr id="15" name="image 402">
              <a:extLst>
                <a:ext uri="{FF2B5EF4-FFF2-40B4-BE49-F238E27FC236}">
                  <a16:creationId xmlns:a16="http://schemas.microsoft.com/office/drawing/2014/main" id="{48AFCDE4-996F-EB12-F7A5-48A0D08F2FF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826484" y="899953"/>
              <a:ext cx="11400692" cy="1206062"/>
            </a:xfrm>
            <a:prstGeom prst="rect">
              <a:avLst/>
            </a:prstGeom>
          </p:spPr>
        </p:pic>
        <p:pic>
          <p:nvPicPr>
            <p:cNvPr id="16" name="image 403">
              <a:extLst>
                <a:ext uri="{FF2B5EF4-FFF2-40B4-BE49-F238E27FC236}">
                  <a16:creationId xmlns:a16="http://schemas.microsoft.com/office/drawing/2014/main" id="{BF4D75A9-4ED8-3355-4079-CFFE1308CBE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961299" y="693359"/>
              <a:ext cx="11400692" cy="1206062"/>
            </a:xfrm>
            <a:prstGeom prst="rect">
              <a:avLst/>
            </a:prstGeom>
          </p:spPr>
        </p:pic>
        <p:sp>
          <p:nvSpPr>
            <p:cNvPr id="17" name="Object 404">
              <a:extLst>
                <a:ext uri="{FF2B5EF4-FFF2-40B4-BE49-F238E27FC236}">
                  <a16:creationId xmlns:a16="http://schemas.microsoft.com/office/drawing/2014/main" id="{69B81059-FB83-1BAC-FEE0-B1E9C1C50536}"/>
                </a:ext>
              </a:extLst>
            </p:cNvPr>
            <p:cNvSpPr txBox="1"/>
            <p:nvPr/>
          </p:nvSpPr>
          <p:spPr>
            <a:xfrm>
              <a:off x="1388098" y="700421"/>
              <a:ext cx="8894149" cy="1022878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4166"/>
                </a:lnSpc>
              </a:pPr>
              <a:r>
                <a:rPr lang="en-US" altLang="zh-CN" sz="6600" dirty="0">
                  <a:solidFill>
                    <a:srgbClr val="7A72BD"/>
                  </a:solidFill>
                  <a:latin typeface="OPPOSans-B"/>
                  <a:ea typeface="OPPOSans-B"/>
                </a:rPr>
                <a:t>A</a:t>
              </a:r>
              <a:r>
                <a:rPr lang="en-US" altLang="zh-CN" sz="6600" b="0" i="0" dirty="0">
                  <a:solidFill>
                    <a:srgbClr val="7A72BD"/>
                  </a:solidFill>
                  <a:latin typeface="OPPOSans-B"/>
                  <a:ea typeface="OPPOSans-B"/>
                </a:rPr>
                <a:t>pproach to change </a:t>
              </a:r>
            </a:p>
          </p:txBody>
        </p:sp>
      </p:grpSp>
      <p:sp>
        <p:nvSpPr>
          <p:cNvPr id="2" name="矩形 1">
            <a:extLst>
              <a:ext uri="{FF2B5EF4-FFF2-40B4-BE49-F238E27FC236}">
                <a16:creationId xmlns:a16="http://schemas.microsoft.com/office/drawing/2014/main" id="{07E6676B-CEBD-391A-95DB-4EC4C91BF1B0}"/>
              </a:ext>
            </a:extLst>
          </p:cNvPr>
          <p:cNvSpPr/>
          <p:nvPr/>
        </p:nvSpPr>
        <p:spPr>
          <a:xfrm>
            <a:off x="540951" y="3211819"/>
            <a:ext cx="10960027" cy="8582387"/>
          </a:xfrm>
          <a:prstGeom prst="rect">
            <a:avLst/>
          </a:prstGeom>
          <a:noFill/>
          <a:ln w="38100">
            <a:solidFill>
              <a:srgbClr val="7A72BD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01E22-85B9-7E4A-5425-3E69EBD2A200}"/>
              </a:ext>
            </a:extLst>
          </p:cNvPr>
          <p:cNvSpPr txBox="1">
            <a:spLocks/>
          </p:cNvSpPr>
          <p:nvPr/>
        </p:nvSpPr>
        <p:spPr>
          <a:xfrm>
            <a:off x="927652" y="3634828"/>
            <a:ext cx="10442713" cy="833851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4000" dirty="0"/>
              <a:t>The </a:t>
            </a:r>
            <a:r>
              <a:rPr lang="en-US" altLang="zh-CN" sz="4000" dirty="0" err="1"/>
              <a:t>behavioural</a:t>
            </a:r>
            <a:r>
              <a:rPr lang="en-US" altLang="zh-CN" sz="4000" dirty="0"/>
              <a:t> approach to change</a:t>
            </a:r>
          </a:p>
          <a:p>
            <a:pPr>
              <a:lnSpc>
                <a:spcPct val="150000"/>
              </a:lnSpc>
            </a:pPr>
            <a:r>
              <a:rPr lang="en-US" altLang="zh-CN" sz="4000" dirty="0"/>
              <a:t>The cognitive approach to change </a:t>
            </a:r>
          </a:p>
          <a:p>
            <a:pPr>
              <a:lnSpc>
                <a:spcPct val="150000"/>
              </a:lnSpc>
            </a:pPr>
            <a:r>
              <a:rPr lang="en-US" altLang="zh-CN" sz="4000" dirty="0"/>
              <a:t>The psychodynamic approach to change </a:t>
            </a:r>
          </a:p>
          <a:p>
            <a:pPr>
              <a:lnSpc>
                <a:spcPct val="150000"/>
              </a:lnSpc>
            </a:pPr>
            <a:r>
              <a:rPr lang="en-US" altLang="zh-CN" sz="4000" dirty="0"/>
              <a:t>The humanistic psychology approach to change </a:t>
            </a:r>
          </a:p>
        </p:txBody>
      </p:sp>
      <p:grpSp>
        <p:nvGrpSpPr>
          <p:cNvPr id="12" name="组合 11">
            <a:extLst>
              <a:ext uri="{FF2B5EF4-FFF2-40B4-BE49-F238E27FC236}">
                <a16:creationId xmlns:a16="http://schemas.microsoft.com/office/drawing/2014/main" id="{D7568902-EA11-73BC-215B-39EF35A8A5E0}"/>
              </a:ext>
            </a:extLst>
          </p:cNvPr>
          <p:cNvGrpSpPr/>
          <p:nvPr/>
        </p:nvGrpSpPr>
        <p:grpSpPr>
          <a:xfrm>
            <a:off x="12758698" y="3214789"/>
            <a:ext cx="9783055" cy="3761105"/>
            <a:chOff x="1090297" y="4195451"/>
            <a:chExt cx="9783055" cy="3761105"/>
          </a:xfrm>
        </p:grpSpPr>
        <p:grpSp>
          <p:nvGrpSpPr>
            <p:cNvPr id="13" name="组合 12">
              <a:extLst>
                <a:ext uri="{FF2B5EF4-FFF2-40B4-BE49-F238E27FC236}">
                  <a16:creationId xmlns:a16="http://schemas.microsoft.com/office/drawing/2014/main" id="{27D18F15-4A39-A884-9E8D-F761355A84C7}"/>
                </a:ext>
              </a:extLst>
            </p:cNvPr>
            <p:cNvGrpSpPr/>
            <p:nvPr/>
          </p:nvGrpSpPr>
          <p:grpSpPr>
            <a:xfrm>
              <a:off x="1090297" y="4195451"/>
              <a:ext cx="9783055" cy="3761105"/>
              <a:chOff x="2529341" y="3417505"/>
              <a:chExt cx="9783055" cy="3761105"/>
            </a:xfrm>
          </p:grpSpPr>
          <p:sp>
            <p:nvSpPr>
              <p:cNvPr id="19" name="Object 706">
                <a:extLst>
                  <a:ext uri="{FF2B5EF4-FFF2-40B4-BE49-F238E27FC236}">
                    <a16:creationId xmlns:a16="http://schemas.microsoft.com/office/drawing/2014/main" id="{BF8B02E5-0349-859B-323D-D82C2F119375}"/>
                  </a:ext>
                </a:extLst>
              </p:cNvPr>
              <p:cNvSpPr txBox="1"/>
              <p:nvPr/>
            </p:nvSpPr>
            <p:spPr>
              <a:xfrm>
                <a:off x="4880539" y="4359822"/>
                <a:ext cx="7431857" cy="1481695"/>
              </a:xfrm>
              <a:prstGeom prst="rect">
                <a:avLst/>
              </a:prstGeom>
            </p:spPr>
            <p:txBody>
              <a:bodyPr vert="horz" rtlCol="0" anchor="t" anchorCtr="0">
                <a:noAutofit/>
              </a:bodyPr>
              <a:lstStyle/>
              <a:p>
                <a:pPr eaLnBrk="0" hangingPunct="0"/>
                <a:r>
                  <a:rPr lang="en-US" altLang="zh-CN" sz="4800" b="1" dirty="0">
                    <a:solidFill>
                      <a:srgbClr val="4740A4"/>
                    </a:solidFill>
                    <a:latin typeface="+mj-lt"/>
                    <a:ea typeface="微软雅黑" panose="020B0503020204020204" pitchFamily="34" charset="-122"/>
                  </a:rPr>
                  <a:t>Move on to other educational businesses</a:t>
                </a:r>
              </a:p>
            </p:txBody>
          </p:sp>
          <p:pic>
            <p:nvPicPr>
              <p:cNvPr id="20" name="image 709">
                <a:extLst>
                  <a:ext uri="{FF2B5EF4-FFF2-40B4-BE49-F238E27FC236}">
                    <a16:creationId xmlns:a16="http://schemas.microsoft.com/office/drawing/2014/main" id="{2F8F7658-6EE8-77DA-0D58-34791327779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rcRect/>
              <a:stretch>
                <a:fillRect/>
              </a:stretch>
            </p:blipFill>
            <p:spPr>
              <a:xfrm>
                <a:off x="4516635" y="4359822"/>
                <a:ext cx="190500" cy="1727200"/>
              </a:xfrm>
              <a:prstGeom prst="rect">
                <a:avLst/>
              </a:prstGeom>
            </p:spPr>
          </p:pic>
          <p:sp>
            <p:nvSpPr>
              <p:cNvPr id="23" name="矩形 22">
                <a:extLst>
                  <a:ext uri="{FF2B5EF4-FFF2-40B4-BE49-F238E27FC236}">
                    <a16:creationId xmlns:a16="http://schemas.microsoft.com/office/drawing/2014/main" id="{D33BCC40-D07A-D1CC-3BD1-AC28F0A1A329}"/>
                  </a:ext>
                </a:extLst>
              </p:cNvPr>
              <p:cNvSpPr/>
              <p:nvPr/>
            </p:nvSpPr>
            <p:spPr>
              <a:xfrm>
                <a:off x="2529341" y="3417505"/>
                <a:ext cx="9662795" cy="3761105"/>
              </a:xfrm>
              <a:prstGeom prst="rect">
                <a:avLst/>
              </a:prstGeom>
              <a:noFill/>
              <a:ln w="38100">
                <a:solidFill>
                  <a:srgbClr val="7A72BD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18" name="Object 503">
              <a:extLst>
                <a:ext uri="{FF2B5EF4-FFF2-40B4-BE49-F238E27FC236}">
                  <a16:creationId xmlns:a16="http://schemas.microsoft.com/office/drawing/2014/main" id="{7EAE21D7-8057-A40F-A8FD-9CFAFE9ADD00}"/>
                </a:ext>
              </a:extLst>
            </p:cNvPr>
            <p:cNvSpPr txBox="1"/>
            <p:nvPr/>
          </p:nvSpPr>
          <p:spPr>
            <a:xfrm>
              <a:off x="1438916" y="5497683"/>
              <a:ext cx="1465271" cy="1142788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1000"/>
                </a:lnSpc>
              </a:pPr>
              <a:r>
                <a:rPr lang="en-US" altLang="zh-CN" sz="6600" b="1" spc="600" dirty="0">
                  <a:solidFill>
                    <a:srgbClr val="4740A4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endParaRPr lang="zh-CN" altLang="en-US" sz="6600" b="1" spc="600" dirty="0">
                <a:solidFill>
                  <a:srgbClr val="4740A4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4" name="组合 23">
            <a:extLst>
              <a:ext uri="{FF2B5EF4-FFF2-40B4-BE49-F238E27FC236}">
                <a16:creationId xmlns:a16="http://schemas.microsoft.com/office/drawing/2014/main" id="{23E53947-0333-63E4-BBCC-055F55DCB322}"/>
              </a:ext>
            </a:extLst>
          </p:cNvPr>
          <p:cNvGrpSpPr/>
          <p:nvPr/>
        </p:nvGrpSpPr>
        <p:grpSpPr>
          <a:xfrm>
            <a:off x="12751469" y="7392556"/>
            <a:ext cx="9843292" cy="4392930"/>
            <a:chOff x="1090297" y="4195451"/>
            <a:chExt cx="9843292" cy="4392930"/>
          </a:xfrm>
        </p:grpSpPr>
        <p:grpSp>
          <p:nvGrpSpPr>
            <p:cNvPr id="25" name="组合 24">
              <a:extLst>
                <a:ext uri="{FF2B5EF4-FFF2-40B4-BE49-F238E27FC236}">
                  <a16:creationId xmlns:a16="http://schemas.microsoft.com/office/drawing/2014/main" id="{BECEA62E-3808-7651-17B8-7984821A5DBE}"/>
                </a:ext>
              </a:extLst>
            </p:cNvPr>
            <p:cNvGrpSpPr/>
            <p:nvPr/>
          </p:nvGrpSpPr>
          <p:grpSpPr>
            <a:xfrm>
              <a:off x="1090297" y="4195451"/>
              <a:ext cx="9843292" cy="4392930"/>
              <a:chOff x="2529341" y="3417505"/>
              <a:chExt cx="9843292" cy="4392930"/>
            </a:xfrm>
          </p:grpSpPr>
          <p:sp>
            <p:nvSpPr>
              <p:cNvPr id="27" name="Object 706">
                <a:extLst>
                  <a:ext uri="{FF2B5EF4-FFF2-40B4-BE49-F238E27FC236}">
                    <a16:creationId xmlns:a16="http://schemas.microsoft.com/office/drawing/2014/main" id="{5CEBF531-C30A-5960-4BDA-34D86599D759}"/>
                  </a:ext>
                </a:extLst>
              </p:cNvPr>
              <p:cNvSpPr txBox="1"/>
              <p:nvPr/>
            </p:nvSpPr>
            <p:spPr>
              <a:xfrm>
                <a:off x="4940776" y="5051044"/>
                <a:ext cx="7431857" cy="936240"/>
              </a:xfrm>
              <a:prstGeom prst="rect">
                <a:avLst/>
              </a:prstGeom>
            </p:spPr>
            <p:txBody>
              <a:bodyPr vert="horz" rtlCol="0" anchor="t" anchorCtr="0">
                <a:noAutofit/>
              </a:bodyPr>
              <a:lstStyle/>
              <a:p>
                <a:r>
                  <a:rPr lang="en-US" altLang="zh-CN" sz="4800" b="1" dirty="0">
                    <a:solidFill>
                      <a:srgbClr val="4740A4"/>
                    </a:solidFill>
                    <a:latin typeface="+mj-lt"/>
                    <a:ea typeface="微软雅黑" panose="020B0503020204020204" pitchFamily="34" charset="-122"/>
                  </a:rPr>
                  <a:t>Develop new business</a:t>
                </a:r>
              </a:p>
            </p:txBody>
          </p:sp>
          <p:pic>
            <p:nvPicPr>
              <p:cNvPr id="28" name="image 709">
                <a:extLst>
                  <a:ext uri="{FF2B5EF4-FFF2-40B4-BE49-F238E27FC236}">
                    <a16:creationId xmlns:a16="http://schemas.microsoft.com/office/drawing/2014/main" id="{EA070BC6-E709-93D8-2B08-179FE577AD2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rcRect/>
              <a:stretch>
                <a:fillRect/>
              </a:stretch>
            </p:blipFill>
            <p:spPr>
              <a:xfrm>
                <a:off x="4569643" y="4691129"/>
                <a:ext cx="190500" cy="1727200"/>
              </a:xfrm>
              <a:prstGeom prst="rect">
                <a:avLst/>
              </a:prstGeom>
            </p:spPr>
          </p:pic>
          <p:sp>
            <p:nvSpPr>
              <p:cNvPr id="31" name="矩形 30">
                <a:extLst>
                  <a:ext uri="{FF2B5EF4-FFF2-40B4-BE49-F238E27FC236}">
                    <a16:creationId xmlns:a16="http://schemas.microsoft.com/office/drawing/2014/main" id="{11A628CA-B73D-94F4-7D14-18C247571CFC}"/>
                  </a:ext>
                </a:extLst>
              </p:cNvPr>
              <p:cNvSpPr/>
              <p:nvPr/>
            </p:nvSpPr>
            <p:spPr>
              <a:xfrm>
                <a:off x="2529341" y="3417505"/>
                <a:ext cx="9662795" cy="4392930"/>
              </a:xfrm>
              <a:prstGeom prst="rect">
                <a:avLst/>
              </a:prstGeom>
              <a:noFill/>
              <a:ln w="38100">
                <a:solidFill>
                  <a:srgbClr val="7A72BD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26" name="Object 503">
              <a:extLst>
                <a:ext uri="{FF2B5EF4-FFF2-40B4-BE49-F238E27FC236}">
                  <a16:creationId xmlns:a16="http://schemas.microsoft.com/office/drawing/2014/main" id="{2CF8FC08-5A90-099C-A7DA-878FFBE559B2}"/>
                </a:ext>
              </a:extLst>
            </p:cNvPr>
            <p:cNvSpPr txBox="1"/>
            <p:nvPr/>
          </p:nvSpPr>
          <p:spPr>
            <a:xfrm>
              <a:off x="1491924" y="5828990"/>
              <a:ext cx="1465271" cy="1142788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1000"/>
                </a:lnSpc>
              </a:pPr>
              <a:r>
                <a:rPr lang="en-US" altLang="zh-CN" sz="6600" b="1" spc="600" dirty="0">
                  <a:solidFill>
                    <a:srgbClr val="4740A4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02</a:t>
              </a:r>
              <a:endParaRPr lang="zh-CN" altLang="en-US" sz="6600" b="1" spc="600" dirty="0">
                <a:solidFill>
                  <a:srgbClr val="4740A4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pic>
        <p:nvPicPr>
          <p:cNvPr id="32" name="图片 31">
            <a:extLst>
              <a:ext uri="{FF2B5EF4-FFF2-40B4-BE49-F238E27FC236}">
                <a16:creationId xmlns:a16="http://schemas.microsoft.com/office/drawing/2014/main" id="{067C1F40-5686-C124-6DF6-B61C4637D3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64932" y="815377"/>
            <a:ext cx="213360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77390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" name="组合 97">
            <a:extLst>
              <a:ext uri="{FF2B5EF4-FFF2-40B4-BE49-F238E27FC236}">
                <a16:creationId xmlns:a16="http://schemas.microsoft.com/office/drawing/2014/main" id="{1704166E-0B53-31C5-2A5E-DD0C2CE49E53}"/>
              </a:ext>
            </a:extLst>
          </p:cNvPr>
          <p:cNvGrpSpPr/>
          <p:nvPr/>
        </p:nvGrpSpPr>
        <p:grpSpPr>
          <a:xfrm>
            <a:off x="0" y="13215494"/>
            <a:ext cx="24384000" cy="812891"/>
            <a:chOff x="0" y="12611790"/>
            <a:chExt cx="24384000" cy="812891"/>
          </a:xfrm>
        </p:grpSpPr>
        <p:cxnSp>
          <p:nvCxnSpPr>
            <p:cNvPr id="99" name="Straight Connector 215">
              <a:extLst>
                <a:ext uri="{FF2B5EF4-FFF2-40B4-BE49-F238E27FC236}">
                  <a16:creationId xmlns:a16="http://schemas.microsoft.com/office/drawing/2014/main" id="{BC3A0B6B-6F07-F9D5-9006-78993FEA27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970074"/>
              <a:ext cx="24384000" cy="0"/>
            </a:xfrm>
            <a:prstGeom prst="line">
              <a:avLst/>
            </a:prstGeom>
            <a:ln w="38100">
              <a:solidFill>
                <a:schemeClr val="bg1">
                  <a:lumMod val="65000"/>
                </a:schemeClr>
              </a:solidFill>
              <a:prstDash val="sysDot"/>
              <a:headEnd type="none" w="med" len="me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0" name="组合 99">
              <a:extLst>
                <a:ext uri="{FF2B5EF4-FFF2-40B4-BE49-F238E27FC236}">
                  <a16:creationId xmlns:a16="http://schemas.microsoft.com/office/drawing/2014/main" id="{C47E1216-69ED-C86D-3C8D-BEFA5E4261D2}"/>
                </a:ext>
              </a:extLst>
            </p:cNvPr>
            <p:cNvGrpSpPr/>
            <p:nvPr/>
          </p:nvGrpSpPr>
          <p:grpSpPr>
            <a:xfrm>
              <a:off x="23304266" y="12611790"/>
              <a:ext cx="621433" cy="812891"/>
              <a:chOff x="12324950" y="4592839"/>
              <a:chExt cx="320950" cy="419832"/>
            </a:xfrm>
          </p:grpSpPr>
          <p:sp>
            <p:nvSpPr>
              <p:cNvPr id="101" name="Flowchart: Off-page Connector 28">
                <a:extLst>
                  <a:ext uri="{FF2B5EF4-FFF2-40B4-BE49-F238E27FC236}">
                    <a16:creationId xmlns:a16="http://schemas.microsoft.com/office/drawing/2014/main" id="{13221CE1-102C-FDD5-BD0F-99F0B849E6C4}"/>
                  </a:ext>
                </a:extLst>
              </p:cNvPr>
              <p:cNvSpPr/>
              <p:nvPr/>
            </p:nvSpPr>
            <p:spPr>
              <a:xfrm>
                <a:off x="12352193" y="4645459"/>
                <a:ext cx="264666" cy="367212"/>
              </a:xfrm>
              <a:prstGeom prst="flowChartOffpageConnector">
                <a:avLst/>
              </a:prstGeom>
              <a:solidFill>
                <a:srgbClr val="4740A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d-ID" sz="1350" dirty="0"/>
              </a:p>
            </p:txBody>
          </p:sp>
          <p:sp>
            <p:nvSpPr>
              <p:cNvPr id="102" name="Subtitle 2">
                <a:extLst>
                  <a:ext uri="{FF2B5EF4-FFF2-40B4-BE49-F238E27FC236}">
                    <a16:creationId xmlns:a16="http://schemas.microsoft.com/office/drawing/2014/main" id="{24990732-B4D9-7C06-07B7-932350F66361}"/>
                  </a:ext>
                </a:extLst>
              </p:cNvPr>
              <p:cNvSpPr txBox="1"/>
              <p:nvPr/>
            </p:nvSpPr>
            <p:spPr>
              <a:xfrm>
                <a:off x="12324950" y="4592839"/>
                <a:ext cx="320950" cy="370082"/>
              </a:xfrm>
              <a:prstGeom prst="rect">
                <a:avLst/>
              </a:prstGeom>
            </p:spPr>
            <p:txBody>
              <a:bodyPr vert="horz" wrap="square" lIns="68474" tIns="34237" rIns="68474" bIns="34237" rtlCol="0">
                <a:sp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fld id="{5BC7B3C4-688C-4C03-84C4-F5EEB57CAA43}" type="slidenum">
                  <a:rPr lang="id-ID" sz="3200" smtClean="0">
                    <a:solidFill>
                      <a:schemeClr val="bg1"/>
                    </a:solidFill>
                    <a:latin typeface="+mj-lt"/>
                  </a:rPr>
                  <a:pPr>
                    <a:lnSpc>
                      <a:spcPct val="150000"/>
                    </a:lnSpc>
                  </a:pPr>
                  <a:t>10</a:t>
                </a:fld>
                <a:endParaRPr lang="en-US" sz="3200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89B6DF99-D6B5-1639-D951-628F2698F32D}"/>
              </a:ext>
            </a:extLst>
          </p:cNvPr>
          <p:cNvGrpSpPr/>
          <p:nvPr/>
        </p:nvGrpSpPr>
        <p:grpSpPr>
          <a:xfrm>
            <a:off x="509954" y="693358"/>
            <a:ext cx="19715334" cy="1412656"/>
            <a:chOff x="826484" y="693359"/>
            <a:chExt cx="11535507" cy="1412656"/>
          </a:xfrm>
        </p:grpSpPr>
        <p:pic>
          <p:nvPicPr>
            <p:cNvPr id="15" name="image 402">
              <a:extLst>
                <a:ext uri="{FF2B5EF4-FFF2-40B4-BE49-F238E27FC236}">
                  <a16:creationId xmlns:a16="http://schemas.microsoft.com/office/drawing/2014/main" id="{48AFCDE4-996F-EB12-F7A5-48A0D08F2FF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826484" y="899953"/>
              <a:ext cx="11400692" cy="1206062"/>
            </a:xfrm>
            <a:prstGeom prst="rect">
              <a:avLst/>
            </a:prstGeom>
          </p:spPr>
        </p:pic>
        <p:pic>
          <p:nvPicPr>
            <p:cNvPr id="16" name="image 403">
              <a:extLst>
                <a:ext uri="{FF2B5EF4-FFF2-40B4-BE49-F238E27FC236}">
                  <a16:creationId xmlns:a16="http://schemas.microsoft.com/office/drawing/2014/main" id="{BF4D75A9-4ED8-3355-4079-CFFE1308CBE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961299" y="693359"/>
              <a:ext cx="11400692" cy="1206062"/>
            </a:xfrm>
            <a:prstGeom prst="rect">
              <a:avLst/>
            </a:prstGeom>
          </p:spPr>
        </p:pic>
        <p:sp>
          <p:nvSpPr>
            <p:cNvPr id="17" name="Object 404">
              <a:extLst>
                <a:ext uri="{FF2B5EF4-FFF2-40B4-BE49-F238E27FC236}">
                  <a16:creationId xmlns:a16="http://schemas.microsoft.com/office/drawing/2014/main" id="{69B81059-FB83-1BAC-FEE0-B1E9C1C50536}"/>
                </a:ext>
              </a:extLst>
            </p:cNvPr>
            <p:cNvSpPr txBox="1"/>
            <p:nvPr/>
          </p:nvSpPr>
          <p:spPr>
            <a:xfrm>
              <a:off x="1388098" y="700421"/>
              <a:ext cx="9092958" cy="1022878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4166"/>
                </a:lnSpc>
              </a:pPr>
              <a:r>
                <a:rPr lang="en-US" altLang="zh-CN" sz="6600" dirty="0">
                  <a:solidFill>
                    <a:srgbClr val="7A72BD"/>
                  </a:solidFill>
                  <a:latin typeface="OPPOSans-B"/>
                  <a:ea typeface="OPPOSans-B"/>
                </a:rPr>
                <a:t>Force Field Analysis——Unfreezing</a:t>
              </a:r>
              <a:endParaRPr lang="en-US" altLang="zh-CN" sz="6600" b="0" i="0" dirty="0">
                <a:solidFill>
                  <a:srgbClr val="7A72BD"/>
                </a:solidFill>
                <a:latin typeface="OPPOSans-B"/>
                <a:ea typeface="OPPOSans-B"/>
              </a:endParaRPr>
            </a:p>
          </p:txBody>
        </p:sp>
      </p:grpSp>
      <p:sp>
        <p:nvSpPr>
          <p:cNvPr id="29" name="Oval 4">
            <a:extLst>
              <a:ext uri="{FF2B5EF4-FFF2-40B4-BE49-F238E27FC236}">
                <a16:creationId xmlns:a16="http://schemas.microsoft.com/office/drawing/2014/main" id="{A90B307C-0101-F85D-24DC-2B6EFD4BC1DB}"/>
              </a:ext>
            </a:extLst>
          </p:cNvPr>
          <p:cNvSpPr/>
          <p:nvPr/>
        </p:nvSpPr>
        <p:spPr>
          <a:xfrm>
            <a:off x="18787395" y="5061033"/>
            <a:ext cx="1552367" cy="912072"/>
          </a:xfrm>
          <a:prstGeom prst="ellipse">
            <a:avLst/>
          </a:prstGeom>
          <a:solidFill>
            <a:srgbClr val="FFFFFF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36" name="Rectangle 10">
            <a:extLst>
              <a:ext uri="{FF2B5EF4-FFF2-40B4-BE49-F238E27FC236}">
                <a16:creationId xmlns:a16="http://schemas.microsoft.com/office/drawing/2014/main" id="{0BB88DC2-305E-FB1C-1404-757F41A8D4B8}"/>
              </a:ext>
            </a:extLst>
          </p:cNvPr>
          <p:cNvSpPr/>
          <p:nvPr/>
        </p:nvSpPr>
        <p:spPr>
          <a:xfrm>
            <a:off x="18325296" y="11824990"/>
            <a:ext cx="2631549" cy="1050725"/>
          </a:xfrm>
          <a:prstGeom prst="rect">
            <a:avLst/>
          </a:prstGeom>
          <a:solidFill>
            <a:srgbClr val="4740A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Total = 12</a:t>
            </a:r>
          </a:p>
        </p:txBody>
      </p:sp>
      <p:sp>
        <p:nvSpPr>
          <p:cNvPr id="38" name="矩形: 圆角 37">
            <a:extLst>
              <a:ext uri="{FF2B5EF4-FFF2-40B4-BE49-F238E27FC236}">
                <a16:creationId xmlns:a16="http://schemas.microsoft.com/office/drawing/2014/main" id="{B9FC5ADA-313A-A090-FDF6-D2346259BF23}"/>
              </a:ext>
            </a:extLst>
          </p:cNvPr>
          <p:cNvSpPr/>
          <p:nvPr/>
        </p:nvSpPr>
        <p:spPr>
          <a:xfrm>
            <a:off x="10417791" y="3715941"/>
            <a:ext cx="1774209" cy="8139329"/>
          </a:xfrm>
          <a:prstGeom prst="roundRect">
            <a:avLst/>
          </a:prstGeom>
          <a:solidFill>
            <a:srgbClr val="4740A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40" name="直接箭头连接符 39">
            <a:extLst>
              <a:ext uri="{FF2B5EF4-FFF2-40B4-BE49-F238E27FC236}">
                <a16:creationId xmlns:a16="http://schemas.microsoft.com/office/drawing/2014/main" id="{59A04445-92FB-3932-0E69-083C2686C52B}"/>
              </a:ext>
            </a:extLst>
          </p:cNvPr>
          <p:cNvCxnSpPr/>
          <p:nvPr/>
        </p:nvCxnSpPr>
        <p:spPr>
          <a:xfrm flipV="1">
            <a:off x="5258321" y="5517069"/>
            <a:ext cx="4356000" cy="0"/>
          </a:xfrm>
          <a:prstGeom prst="straightConnector1">
            <a:avLst/>
          </a:prstGeom>
          <a:ln w="76200">
            <a:solidFill>
              <a:srgbClr val="7A72B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箭头连接符 40">
            <a:extLst>
              <a:ext uri="{FF2B5EF4-FFF2-40B4-BE49-F238E27FC236}">
                <a16:creationId xmlns:a16="http://schemas.microsoft.com/office/drawing/2014/main" id="{BB5AAE0D-AC1F-2245-C12F-109362C9A4AC}"/>
              </a:ext>
            </a:extLst>
          </p:cNvPr>
          <p:cNvCxnSpPr/>
          <p:nvPr/>
        </p:nvCxnSpPr>
        <p:spPr>
          <a:xfrm flipV="1">
            <a:off x="5165333" y="7962284"/>
            <a:ext cx="4356000" cy="0"/>
          </a:xfrm>
          <a:prstGeom prst="straightConnector1">
            <a:avLst/>
          </a:prstGeom>
          <a:ln w="76200">
            <a:solidFill>
              <a:srgbClr val="7A72B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直接箭头连接符 41">
            <a:extLst>
              <a:ext uri="{FF2B5EF4-FFF2-40B4-BE49-F238E27FC236}">
                <a16:creationId xmlns:a16="http://schemas.microsoft.com/office/drawing/2014/main" id="{3C5EECEF-7A77-3216-59D6-2082690224AE}"/>
              </a:ext>
            </a:extLst>
          </p:cNvPr>
          <p:cNvCxnSpPr>
            <a:cxnSpLocks/>
          </p:cNvCxnSpPr>
          <p:nvPr/>
        </p:nvCxnSpPr>
        <p:spPr>
          <a:xfrm rot="10800000" flipV="1">
            <a:off x="13192357" y="5497873"/>
            <a:ext cx="4356000" cy="0"/>
          </a:xfrm>
          <a:prstGeom prst="straightConnector1">
            <a:avLst/>
          </a:prstGeom>
          <a:ln w="76200">
            <a:solidFill>
              <a:srgbClr val="7A72B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接箭头连接符 42">
            <a:extLst>
              <a:ext uri="{FF2B5EF4-FFF2-40B4-BE49-F238E27FC236}">
                <a16:creationId xmlns:a16="http://schemas.microsoft.com/office/drawing/2014/main" id="{22ED7EDE-B965-1007-C908-102C1EFCBAC2}"/>
              </a:ext>
            </a:extLst>
          </p:cNvPr>
          <p:cNvCxnSpPr/>
          <p:nvPr/>
        </p:nvCxnSpPr>
        <p:spPr>
          <a:xfrm flipV="1">
            <a:off x="5289317" y="10383371"/>
            <a:ext cx="4356000" cy="0"/>
          </a:xfrm>
          <a:prstGeom prst="straightConnector1">
            <a:avLst/>
          </a:prstGeom>
          <a:ln w="76200">
            <a:solidFill>
              <a:srgbClr val="7A72B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箭头连接符 46">
            <a:extLst>
              <a:ext uri="{FF2B5EF4-FFF2-40B4-BE49-F238E27FC236}">
                <a16:creationId xmlns:a16="http://schemas.microsoft.com/office/drawing/2014/main" id="{69A4C385-F1F1-4B73-BB16-2C0D983FABDB}"/>
              </a:ext>
            </a:extLst>
          </p:cNvPr>
          <p:cNvCxnSpPr>
            <a:cxnSpLocks/>
          </p:cNvCxnSpPr>
          <p:nvPr/>
        </p:nvCxnSpPr>
        <p:spPr>
          <a:xfrm rot="10800000" flipV="1">
            <a:off x="13185224" y="7946786"/>
            <a:ext cx="4356000" cy="0"/>
          </a:xfrm>
          <a:prstGeom prst="straightConnector1">
            <a:avLst/>
          </a:prstGeom>
          <a:ln w="76200">
            <a:solidFill>
              <a:srgbClr val="7A72B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接箭头连接符 47">
            <a:extLst>
              <a:ext uri="{FF2B5EF4-FFF2-40B4-BE49-F238E27FC236}">
                <a16:creationId xmlns:a16="http://schemas.microsoft.com/office/drawing/2014/main" id="{C3080FFC-85F2-F3C2-7D3C-A2F501B65598}"/>
              </a:ext>
            </a:extLst>
          </p:cNvPr>
          <p:cNvCxnSpPr>
            <a:cxnSpLocks/>
          </p:cNvCxnSpPr>
          <p:nvPr/>
        </p:nvCxnSpPr>
        <p:spPr>
          <a:xfrm rot="10800000" flipV="1">
            <a:off x="13254350" y="10383371"/>
            <a:ext cx="4356000" cy="0"/>
          </a:xfrm>
          <a:prstGeom prst="straightConnector1">
            <a:avLst/>
          </a:prstGeom>
          <a:ln w="76200">
            <a:solidFill>
              <a:srgbClr val="7A72BD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val 4">
            <a:extLst>
              <a:ext uri="{FF2B5EF4-FFF2-40B4-BE49-F238E27FC236}">
                <a16:creationId xmlns:a16="http://schemas.microsoft.com/office/drawing/2014/main" id="{F1AFBAA0-38DA-9070-B7AC-B0862F6A9BDB}"/>
              </a:ext>
            </a:extLst>
          </p:cNvPr>
          <p:cNvSpPr/>
          <p:nvPr/>
        </p:nvSpPr>
        <p:spPr>
          <a:xfrm>
            <a:off x="18787395" y="7475469"/>
            <a:ext cx="1552367" cy="912072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0" name="Oval 4">
            <a:extLst>
              <a:ext uri="{FF2B5EF4-FFF2-40B4-BE49-F238E27FC236}">
                <a16:creationId xmlns:a16="http://schemas.microsoft.com/office/drawing/2014/main" id="{D65BE353-5901-05CE-F951-E6C32617061A}"/>
              </a:ext>
            </a:extLst>
          </p:cNvPr>
          <p:cNvSpPr/>
          <p:nvPr/>
        </p:nvSpPr>
        <p:spPr>
          <a:xfrm>
            <a:off x="18787393" y="9927336"/>
            <a:ext cx="1552367" cy="912072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51" name="Oval 4">
            <a:extLst>
              <a:ext uri="{FF2B5EF4-FFF2-40B4-BE49-F238E27FC236}">
                <a16:creationId xmlns:a16="http://schemas.microsoft.com/office/drawing/2014/main" id="{A90B307C-0101-F85D-24DC-2B6EFD4BC1DB}"/>
              </a:ext>
            </a:extLst>
          </p:cNvPr>
          <p:cNvSpPr/>
          <p:nvPr/>
        </p:nvSpPr>
        <p:spPr>
          <a:xfrm>
            <a:off x="2491871" y="9974686"/>
            <a:ext cx="1552367" cy="912072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0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52" name="Oval 4">
            <a:extLst>
              <a:ext uri="{FF2B5EF4-FFF2-40B4-BE49-F238E27FC236}">
                <a16:creationId xmlns:a16="http://schemas.microsoft.com/office/drawing/2014/main" id="{A90B307C-0101-F85D-24DC-2B6EFD4BC1DB}"/>
              </a:ext>
            </a:extLst>
          </p:cNvPr>
          <p:cNvSpPr/>
          <p:nvPr/>
        </p:nvSpPr>
        <p:spPr>
          <a:xfrm>
            <a:off x="2491870" y="7506248"/>
            <a:ext cx="1552367" cy="912072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0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53" name="Oval 4">
            <a:extLst>
              <a:ext uri="{FF2B5EF4-FFF2-40B4-BE49-F238E27FC236}">
                <a16:creationId xmlns:a16="http://schemas.microsoft.com/office/drawing/2014/main" id="{A90B307C-0101-F85D-24DC-2B6EFD4BC1DB}"/>
              </a:ext>
            </a:extLst>
          </p:cNvPr>
          <p:cNvSpPr/>
          <p:nvPr/>
        </p:nvSpPr>
        <p:spPr>
          <a:xfrm>
            <a:off x="2491871" y="5037810"/>
            <a:ext cx="1552367" cy="912072"/>
          </a:xfrm>
          <a:prstGeom prst="ellipse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54" name="文本框 53">
            <a:extLst>
              <a:ext uri="{FF2B5EF4-FFF2-40B4-BE49-F238E27FC236}">
                <a16:creationId xmlns:a16="http://schemas.microsoft.com/office/drawing/2014/main" id="{939C2516-8337-9AB7-6B78-EFC1664B3E59}"/>
              </a:ext>
            </a:extLst>
          </p:cNvPr>
          <p:cNvSpPr txBox="1"/>
          <p:nvPr/>
        </p:nvSpPr>
        <p:spPr>
          <a:xfrm>
            <a:off x="5581755" y="2923554"/>
            <a:ext cx="50862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b="1" dirty="0">
                <a:solidFill>
                  <a:srgbClr val="4740A4"/>
                </a:solidFill>
                <a:latin typeface="+mj-lt"/>
                <a:ea typeface="微软雅黑" panose="020B0503020204020204" pitchFamily="34" charset="-122"/>
              </a:rPr>
              <a:t>Driving Forces</a:t>
            </a:r>
          </a:p>
        </p:txBody>
      </p:sp>
      <p:sp>
        <p:nvSpPr>
          <p:cNvPr id="55" name="文本框 54">
            <a:extLst>
              <a:ext uri="{FF2B5EF4-FFF2-40B4-BE49-F238E27FC236}">
                <a16:creationId xmlns:a16="http://schemas.microsoft.com/office/drawing/2014/main" id="{25F8ADCE-AA0A-D254-1DAC-C573A210E9FE}"/>
              </a:ext>
            </a:extLst>
          </p:cNvPr>
          <p:cNvSpPr txBox="1"/>
          <p:nvPr/>
        </p:nvSpPr>
        <p:spPr>
          <a:xfrm>
            <a:off x="12633501" y="2842058"/>
            <a:ext cx="5936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b="1" dirty="0">
                <a:solidFill>
                  <a:srgbClr val="4740A4"/>
                </a:solidFill>
                <a:latin typeface="+mj-lt"/>
                <a:ea typeface="微软雅黑" panose="020B0503020204020204" pitchFamily="34" charset="-122"/>
              </a:rPr>
              <a:t>Restraining Forces</a:t>
            </a:r>
            <a:endParaRPr lang="zh-CN" altLang="en-US" sz="4800" b="1" dirty="0">
              <a:solidFill>
                <a:srgbClr val="4740A4"/>
              </a:solidFill>
              <a:latin typeface="+mj-lt"/>
              <a:ea typeface="微软雅黑" panose="020B0503020204020204" pitchFamily="34" charset="-122"/>
            </a:endParaRPr>
          </a:p>
        </p:txBody>
      </p:sp>
      <p:sp>
        <p:nvSpPr>
          <p:cNvPr id="56" name="Rectangle 10">
            <a:extLst>
              <a:ext uri="{FF2B5EF4-FFF2-40B4-BE49-F238E27FC236}">
                <a16:creationId xmlns:a16="http://schemas.microsoft.com/office/drawing/2014/main" id="{1DC8A44B-3092-99A1-7646-702BDE14B679}"/>
              </a:ext>
            </a:extLst>
          </p:cNvPr>
          <p:cNvSpPr/>
          <p:nvPr/>
        </p:nvSpPr>
        <p:spPr>
          <a:xfrm>
            <a:off x="2033890" y="11760333"/>
            <a:ext cx="2631549" cy="1050725"/>
          </a:xfrm>
          <a:prstGeom prst="rect">
            <a:avLst/>
          </a:prstGeom>
          <a:solidFill>
            <a:srgbClr val="4740A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Total = 13</a:t>
            </a:r>
          </a:p>
        </p:txBody>
      </p:sp>
      <p:sp>
        <p:nvSpPr>
          <p:cNvPr id="57" name="Content Placeholder 2">
            <a:extLst>
              <a:ext uri="{FF2B5EF4-FFF2-40B4-BE49-F238E27FC236}">
                <a16:creationId xmlns:a16="http://schemas.microsoft.com/office/drawing/2014/main" id="{EFA6293E-03BB-7E30-431D-6BC053299FC6}"/>
              </a:ext>
            </a:extLst>
          </p:cNvPr>
          <p:cNvSpPr txBox="1">
            <a:spLocks/>
          </p:cNvSpPr>
          <p:nvPr/>
        </p:nvSpPr>
        <p:spPr>
          <a:xfrm>
            <a:off x="4791996" y="4478283"/>
            <a:ext cx="5086206" cy="115051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altLang="zh-CN" dirty="0"/>
              <a:t>New business growth point</a:t>
            </a:r>
          </a:p>
        </p:txBody>
      </p:sp>
      <p:sp>
        <p:nvSpPr>
          <p:cNvPr id="58" name="Content Placeholder 2">
            <a:extLst>
              <a:ext uri="{FF2B5EF4-FFF2-40B4-BE49-F238E27FC236}">
                <a16:creationId xmlns:a16="http://schemas.microsoft.com/office/drawing/2014/main" id="{15FA204E-2FEA-08BF-95B8-F496AECB41C1}"/>
              </a:ext>
            </a:extLst>
          </p:cNvPr>
          <p:cNvSpPr txBox="1">
            <a:spLocks/>
          </p:cNvSpPr>
          <p:nvPr/>
        </p:nvSpPr>
        <p:spPr>
          <a:xfrm>
            <a:off x="3564422" y="6858217"/>
            <a:ext cx="7147648" cy="115051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altLang="zh-CN" dirty="0"/>
              <a:t>Solve existing employee employment</a:t>
            </a:r>
          </a:p>
        </p:txBody>
      </p:sp>
      <p:sp>
        <p:nvSpPr>
          <p:cNvPr id="60" name="Content Placeholder 2">
            <a:extLst>
              <a:ext uri="{FF2B5EF4-FFF2-40B4-BE49-F238E27FC236}">
                <a16:creationId xmlns:a16="http://schemas.microsoft.com/office/drawing/2014/main" id="{E7AAEC3F-26A2-F59B-8ACA-AC22FD79713B}"/>
              </a:ext>
            </a:extLst>
          </p:cNvPr>
          <p:cNvSpPr txBox="1">
            <a:spLocks/>
          </p:cNvSpPr>
          <p:nvPr/>
        </p:nvSpPr>
        <p:spPr>
          <a:xfrm>
            <a:off x="13955583" y="9322971"/>
            <a:ext cx="5086206" cy="115051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altLang="zh-CN" dirty="0"/>
              <a:t>Cost explosion</a:t>
            </a:r>
          </a:p>
        </p:txBody>
      </p:sp>
      <p:sp>
        <p:nvSpPr>
          <p:cNvPr id="61" name="Content Placeholder 2">
            <a:extLst>
              <a:ext uri="{FF2B5EF4-FFF2-40B4-BE49-F238E27FC236}">
                <a16:creationId xmlns:a16="http://schemas.microsoft.com/office/drawing/2014/main" id="{AC212DE3-1E1B-8077-C47B-10A76B4B8730}"/>
              </a:ext>
            </a:extLst>
          </p:cNvPr>
          <p:cNvSpPr txBox="1">
            <a:spLocks/>
          </p:cNvSpPr>
          <p:nvPr/>
        </p:nvSpPr>
        <p:spPr>
          <a:xfrm>
            <a:off x="5442490" y="9319595"/>
            <a:ext cx="5086206" cy="115051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altLang="zh-CN" dirty="0"/>
              <a:t>Reuse of resources</a:t>
            </a:r>
          </a:p>
        </p:txBody>
      </p:sp>
      <p:sp>
        <p:nvSpPr>
          <p:cNvPr id="62" name="Content Placeholder 2">
            <a:extLst>
              <a:ext uri="{FF2B5EF4-FFF2-40B4-BE49-F238E27FC236}">
                <a16:creationId xmlns:a16="http://schemas.microsoft.com/office/drawing/2014/main" id="{A26BAB17-16CB-0708-15BF-09546E828959}"/>
              </a:ext>
            </a:extLst>
          </p:cNvPr>
          <p:cNvSpPr txBox="1">
            <a:spLocks/>
          </p:cNvSpPr>
          <p:nvPr/>
        </p:nvSpPr>
        <p:spPr>
          <a:xfrm>
            <a:off x="13676681" y="6905390"/>
            <a:ext cx="5086206" cy="115051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altLang="zh-CN" dirty="0"/>
              <a:t>Personnel turnover</a:t>
            </a:r>
          </a:p>
        </p:txBody>
      </p:sp>
      <p:sp>
        <p:nvSpPr>
          <p:cNvPr id="63" name="Content Placeholder 2">
            <a:extLst>
              <a:ext uri="{FF2B5EF4-FFF2-40B4-BE49-F238E27FC236}">
                <a16:creationId xmlns:a16="http://schemas.microsoft.com/office/drawing/2014/main" id="{EA3E8809-9466-8E9C-19CE-DBEC9307B911}"/>
              </a:ext>
            </a:extLst>
          </p:cNvPr>
          <p:cNvSpPr txBox="1">
            <a:spLocks/>
          </p:cNvSpPr>
          <p:nvPr/>
        </p:nvSpPr>
        <p:spPr>
          <a:xfrm>
            <a:off x="13806388" y="4457922"/>
            <a:ext cx="3591145" cy="115051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altLang="zh-CN" dirty="0"/>
              <a:t>Barriers to entry</a:t>
            </a:r>
          </a:p>
        </p:txBody>
      </p:sp>
      <p:pic>
        <p:nvPicPr>
          <p:cNvPr id="64" name="图片 63">
            <a:extLst>
              <a:ext uri="{FF2B5EF4-FFF2-40B4-BE49-F238E27FC236}">
                <a16:creationId xmlns:a16="http://schemas.microsoft.com/office/drawing/2014/main" id="{CF42FC84-C30A-0555-45E1-58EE0CF8204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64932" y="815377"/>
            <a:ext cx="213360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14627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6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" name="组合 97">
            <a:extLst>
              <a:ext uri="{FF2B5EF4-FFF2-40B4-BE49-F238E27FC236}">
                <a16:creationId xmlns:a16="http://schemas.microsoft.com/office/drawing/2014/main" id="{1704166E-0B53-31C5-2A5E-DD0C2CE49E53}"/>
              </a:ext>
            </a:extLst>
          </p:cNvPr>
          <p:cNvGrpSpPr/>
          <p:nvPr/>
        </p:nvGrpSpPr>
        <p:grpSpPr>
          <a:xfrm>
            <a:off x="0" y="13215494"/>
            <a:ext cx="24384000" cy="812891"/>
            <a:chOff x="0" y="12611790"/>
            <a:chExt cx="24384000" cy="812891"/>
          </a:xfrm>
        </p:grpSpPr>
        <p:cxnSp>
          <p:nvCxnSpPr>
            <p:cNvPr id="99" name="Straight Connector 215">
              <a:extLst>
                <a:ext uri="{FF2B5EF4-FFF2-40B4-BE49-F238E27FC236}">
                  <a16:creationId xmlns:a16="http://schemas.microsoft.com/office/drawing/2014/main" id="{BC3A0B6B-6F07-F9D5-9006-78993FEA27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970074"/>
              <a:ext cx="24384000" cy="0"/>
            </a:xfrm>
            <a:prstGeom prst="line">
              <a:avLst/>
            </a:prstGeom>
            <a:ln w="38100">
              <a:solidFill>
                <a:schemeClr val="bg1">
                  <a:lumMod val="65000"/>
                </a:schemeClr>
              </a:solidFill>
              <a:prstDash val="sysDot"/>
              <a:headEnd type="none" w="med" len="me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0" name="组合 99">
              <a:extLst>
                <a:ext uri="{FF2B5EF4-FFF2-40B4-BE49-F238E27FC236}">
                  <a16:creationId xmlns:a16="http://schemas.microsoft.com/office/drawing/2014/main" id="{C47E1216-69ED-C86D-3C8D-BEFA5E4261D2}"/>
                </a:ext>
              </a:extLst>
            </p:cNvPr>
            <p:cNvGrpSpPr/>
            <p:nvPr/>
          </p:nvGrpSpPr>
          <p:grpSpPr>
            <a:xfrm>
              <a:off x="23304266" y="12611790"/>
              <a:ext cx="621433" cy="812891"/>
              <a:chOff x="12324950" y="4592839"/>
              <a:chExt cx="320950" cy="419832"/>
            </a:xfrm>
          </p:grpSpPr>
          <p:sp>
            <p:nvSpPr>
              <p:cNvPr id="101" name="Flowchart: Off-page Connector 28">
                <a:extLst>
                  <a:ext uri="{FF2B5EF4-FFF2-40B4-BE49-F238E27FC236}">
                    <a16:creationId xmlns:a16="http://schemas.microsoft.com/office/drawing/2014/main" id="{13221CE1-102C-FDD5-BD0F-99F0B849E6C4}"/>
                  </a:ext>
                </a:extLst>
              </p:cNvPr>
              <p:cNvSpPr/>
              <p:nvPr/>
            </p:nvSpPr>
            <p:spPr>
              <a:xfrm>
                <a:off x="12352193" y="4645459"/>
                <a:ext cx="264666" cy="367212"/>
              </a:xfrm>
              <a:prstGeom prst="flowChartOffpageConnector">
                <a:avLst/>
              </a:prstGeom>
              <a:solidFill>
                <a:srgbClr val="4740A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d-ID" sz="1350" dirty="0"/>
              </a:p>
            </p:txBody>
          </p:sp>
          <p:sp>
            <p:nvSpPr>
              <p:cNvPr id="102" name="Subtitle 2">
                <a:extLst>
                  <a:ext uri="{FF2B5EF4-FFF2-40B4-BE49-F238E27FC236}">
                    <a16:creationId xmlns:a16="http://schemas.microsoft.com/office/drawing/2014/main" id="{24990732-B4D9-7C06-07B7-932350F66361}"/>
                  </a:ext>
                </a:extLst>
              </p:cNvPr>
              <p:cNvSpPr txBox="1"/>
              <p:nvPr/>
            </p:nvSpPr>
            <p:spPr>
              <a:xfrm>
                <a:off x="12324950" y="4592839"/>
                <a:ext cx="320950" cy="370082"/>
              </a:xfrm>
              <a:prstGeom prst="rect">
                <a:avLst/>
              </a:prstGeom>
            </p:spPr>
            <p:txBody>
              <a:bodyPr vert="horz" wrap="square" lIns="68474" tIns="34237" rIns="68474" bIns="34237" rtlCol="0">
                <a:sp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fld id="{5BC7B3C4-688C-4C03-84C4-F5EEB57CAA43}" type="slidenum">
                  <a:rPr lang="id-ID" sz="3200" smtClean="0">
                    <a:solidFill>
                      <a:schemeClr val="bg1"/>
                    </a:solidFill>
                    <a:latin typeface="+mj-lt"/>
                  </a:rPr>
                  <a:pPr>
                    <a:lnSpc>
                      <a:spcPct val="150000"/>
                    </a:lnSpc>
                  </a:pPr>
                  <a:t>11</a:t>
                </a:fld>
                <a:endParaRPr lang="en-US" sz="3200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89B6DF99-D6B5-1639-D951-628F2698F32D}"/>
              </a:ext>
            </a:extLst>
          </p:cNvPr>
          <p:cNvGrpSpPr/>
          <p:nvPr/>
        </p:nvGrpSpPr>
        <p:grpSpPr>
          <a:xfrm>
            <a:off x="509955" y="693359"/>
            <a:ext cx="15803472" cy="1412656"/>
            <a:chOff x="826484" y="693359"/>
            <a:chExt cx="11535507" cy="1412656"/>
          </a:xfrm>
        </p:grpSpPr>
        <p:pic>
          <p:nvPicPr>
            <p:cNvPr id="15" name="image 402">
              <a:extLst>
                <a:ext uri="{FF2B5EF4-FFF2-40B4-BE49-F238E27FC236}">
                  <a16:creationId xmlns:a16="http://schemas.microsoft.com/office/drawing/2014/main" id="{48AFCDE4-996F-EB12-F7A5-48A0D08F2FF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826484" y="899953"/>
              <a:ext cx="11400692" cy="1206062"/>
            </a:xfrm>
            <a:prstGeom prst="rect">
              <a:avLst/>
            </a:prstGeom>
          </p:spPr>
        </p:pic>
        <p:pic>
          <p:nvPicPr>
            <p:cNvPr id="16" name="image 403">
              <a:extLst>
                <a:ext uri="{FF2B5EF4-FFF2-40B4-BE49-F238E27FC236}">
                  <a16:creationId xmlns:a16="http://schemas.microsoft.com/office/drawing/2014/main" id="{BF4D75A9-4ED8-3355-4079-CFFE1308CBE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961299" y="693359"/>
              <a:ext cx="11400692" cy="1206062"/>
            </a:xfrm>
            <a:prstGeom prst="rect">
              <a:avLst/>
            </a:prstGeom>
          </p:spPr>
        </p:pic>
        <p:sp>
          <p:nvSpPr>
            <p:cNvPr id="17" name="Object 404">
              <a:extLst>
                <a:ext uri="{FF2B5EF4-FFF2-40B4-BE49-F238E27FC236}">
                  <a16:creationId xmlns:a16="http://schemas.microsoft.com/office/drawing/2014/main" id="{69B81059-FB83-1BAC-FEE0-B1E9C1C50536}"/>
                </a:ext>
              </a:extLst>
            </p:cNvPr>
            <p:cNvSpPr txBox="1"/>
            <p:nvPr/>
          </p:nvSpPr>
          <p:spPr>
            <a:xfrm>
              <a:off x="1388098" y="700421"/>
              <a:ext cx="8894149" cy="1022878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4166"/>
                </a:lnSpc>
              </a:pPr>
              <a:r>
                <a:rPr lang="en-US" altLang="zh-CN" sz="6600" dirty="0">
                  <a:solidFill>
                    <a:srgbClr val="7A72BD"/>
                  </a:solidFill>
                  <a:latin typeface="OPPOSans-B"/>
                  <a:ea typeface="OPPOSans-B"/>
                </a:rPr>
                <a:t>Change and Freezing</a:t>
              </a:r>
              <a:endParaRPr lang="en-US" altLang="zh-CN" sz="6600" b="0" i="0" dirty="0">
                <a:solidFill>
                  <a:srgbClr val="7A72BD"/>
                </a:solidFill>
                <a:latin typeface="OPPOSans-B"/>
                <a:ea typeface="OPPOSans-B"/>
              </a:endParaRPr>
            </a:p>
          </p:txBody>
        </p:sp>
      </p:grp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CABE357-1B4C-D55A-DA12-D6BBD3D9B7FB}"/>
              </a:ext>
            </a:extLst>
          </p:cNvPr>
          <p:cNvSpPr txBox="1">
            <a:spLocks/>
          </p:cNvSpPr>
          <p:nvPr/>
        </p:nvSpPr>
        <p:spPr>
          <a:xfrm>
            <a:off x="1113632" y="3287922"/>
            <a:ext cx="11672470" cy="833851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4000" dirty="0"/>
              <a:t>Release positive emotions</a:t>
            </a:r>
          </a:p>
          <a:p>
            <a:pPr>
              <a:lnSpc>
                <a:spcPct val="150000"/>
              </a:lnSpc>
            </a:pPr>
            <a:r>
              <a:rPr lang="en-US" altLang="zh-CN" sz="4000" dirty="0"/>
              <a:t>Communicate fully and explain the company situation </a:t>
            </a:r>
          </a:p>
          <a:p>
            <a:pPr>
              <a:lnSpc>
                <a:spcPct val="150000"/>
              </a:lnSpc>
            </a:pPr>
            <a:r>
              <a:rPr lang="en-US" altLang="zh-CN" sz="4000" dirty="0"/>
              <a:t>Organize staff collective training and set basic salary</a:t>
            </a:r>
          </a:p>
          <a:p>
            <a:pPr>
              <a:lnSpc>
                <a:spcPct val="150000"/>
              </a:lnSpc>
            </a:pPr>
            <a:r>
              <a:rPr lang="en-US" altLang="zh-CN" sz="4000" dirty="0"/>
              <a:t>Develop in a way that suits your employees</a:t>
            </a:r>
          </a:p>
          <a:p>
            <a:pPr>
              <a:lnSpc>
                <a:spcPct val="150000"/>
              </a:lnSpc>
            </a:pPr>
            <a:r>
              <a:rPr lang="en-US" altLang="zh-CN" sz="4000" dirty="0"/>
              <a:t>Update the original business scope</a:t>
            </a:r>
          </a:p>
          <a:p>
            <a:pPr>
              <a:lnSpc>
                <a:spcPct val="150000"/>
              </a:lnSpc>
            </a:pPr>
            <a:r>
              <a:rPr lang="en-US" altLang="zh-CN" sz="4000" dirty="0"/>
              <a:t>Reorganize the company's personnel structure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3482E4E6-6C1E-B05E-245E-F2F3C079BD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44324" y="5583738"/>
            <a:ext cx="11325145" cy="6675875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55D23E31-0C52-4351-C785-DB4909D17C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265175" y="2380248"/>
            <a:ext cx="7600313" cy="3169245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AEB232EE-0375-9F12-C48F-E7C94C23AE4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864932" y="815377"/>
            <a:ext cx="213360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62161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" name="组合 97">
            <a:extLst>
              <a:ext uri="{FF2B5EF4-FFF2-40B4-BE49-F238E27FC236}">
                <a16:creationId xmlns:a16="http://schemas.microsoft.com/office/drawing/2014/main" id="{1704166E-0B53-31C5-2A5E-DD0C2CE49E53}"/>
              </a:ext>
            </a:extLst>
          </p:cNvPr>
          <p:cNvGrpSpPr/>
          <p:nvPr/>
        </p:nvGrpSpPr>
        <p:grpSpPr>
          <a:xfrm>
            <a:off x="0" y="13215494"/>
            <a:ext cx="24384000" cy="812891"/>
            <a:chOff x="0" y="12611790"/>
            <a:chExt cx="24384000" cy="812891"/>
          </a:xfrm>
        </p:grpSpPr>
        <p:cxnSp>
          <p:nvCxnSpPr>
            <p:cNvPr id="99" name="Straight Connector 215">
              <a:extLst>
                <a:ext uri="{FF2B5EF4-FFF2-40B4-BE49-F238E27FC236}">
                  <a16:creationId xmlns:a16="http://schemas.microsoft.com/office/drawing/2014/main" id="{BC3A0B6B-6F07-F9D5-9006-78993FEA27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970074"/>
              <a:ext cx="24384000" cy="0"/>
            </a:xfrm>
            <a:prstGeom prst="line">
              <a:avLst/>
            </a:prstGeom>
            <a:ln w="38100">
              <a:solidFill>
                <a:schemeClr val="bg1">
                  <a:lumMod val="65000"/>
                </a:schemeClr>
              </a:solidFill>
              <a:prstDash val="sysDot"/>
              <a:headEnd type="none" w="med" len="me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0" name="组合 99">
              <a:extLst>
                <a:ext uri="{FF2B5EF4-FFF2-40B4-BE49-F238E27FC236}">
                  <a16:creationId xmlns:a16="http://schemas.microsoft.com/office/drawing/2014/main" id="{C47E1216-69ED-C86D-3C8D-BEFA5E4261D2}"/>
                </a:ext>
              </a:extLst>
            </p:cNvPr>
            <p:cNvGrpSpPr/>
            <p:nvPr/>
          </p:nvGrpSpPr>
          <p:grpSpPr>
            <a:xfrm>
              <a:off x="23304266" y="12611790"/>
              <a:ext cx="621433" cy="812891"/>
              <a:chOff x="12324950" y="4592839"/>
              <a:chExt cx="320950" cy="419832"/>
            </a:xfrm>
          </p:grpSpPr>
          <p:sp>
            <p:nvSpPr>
              <p:cNvPr id="101" name="Flowchart: Off-page Connector 28">
                <a:extLst>
                  <a:ext uri="{FF2B5EF4-FFF2-40B4-BE49-F238E27FC236}">
                    <a16:creationId xmlns:a16="http://schemas.microsoft.com/office/drawing/2014/main" id="{13221CE1-102C-FDD5-BD0F-99F0B849E6C4}"/>
                  </a:ext>
                </a:extLst>
              </p:cNvPr>
              <p:cNvSpPr/>
              <p:nvPr/>
            </p:nvSpPr>
            <p:spPr>
              <a:xfrm>
                <a:off x="12352193" y="4645459"/>
                <a:ext cx="264666" cy="367212"/>
              </a:xfrm>
              <a:prstGeom prst="flowChartOffpageConnector">
                <a:avLst/>
              </a:prstGeom>
              <a:solidFill>
                <a:srgbClr val="4740A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d-ID" sz="1350" dirty="0"/>
              </a:p>
            </p:txBody>
          </p:sp>
          <p:sp>
            <p:nvSpPr>
              <p:cNvPr id="102" name="Subtitle 2">
                <a:extLst>
                  <a:ext uri="{FF2B5EF4-FFF2-40B4-BE49-F238E27FC236}">
                    <a16:creationId xmlns:a16="http://schemas.microsoft.com/office/drawing/2014/main" id="{24990732-B4D9-7C06-07B7-932350F66361}"/>
                  </a:ext>
                </a:extLst>
              </p:cNvPr>
              <p:cNvSpPr txBox="1"/>
              <p:nvPr/>
            </p:nvSpPr>
            <p:spPr>
              <a:xfrm>
                <a:off x="12324950" y="4592839"/>
                <a:ext cx="320950" cy="370082"/>
              </a:xfrm>
              <a:prstGeom prst="rect">
                <a:avLst/>
              </a:prstGeom>
            </p:spPr>
            <p:txBody>
              <a:bodyPr vert="horz" wrap="square" lIns="68474" tIns="34237" rIns="68474" bIns="34237" rtlCol="0">
                <a:sp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fld id="{5BC7B3C4-688C-4C03-84C4-F5EEB57CAA43}" type="slidenum">
                  <a:rPr lang="id-ID" sz="3200" smtClean="0">
                    <a:solidFill>
                      <a:schemeClr val="bg1"/>
                    </a:solidFill>
                    <a:latin typeface="+mj-lt"/>
                  </a:rPr>
                  <a:pPr>
                    <a:lnSpc>
                      <a:spcPct val="150000"/>
                    </a:lnSpc>
                  </a:pPr>
                  <a:t>12</a:t>
                </a:fld>
                <a:endParaRPr lang="en-US" sz="3200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grpSp>
        <p:nvGrpSpPr>
          <p:cNvPr id="14" name="组合 13">
            <a:extLst>
              <a:ext uri="{FF2B5EF4-FFF2-40B4-BE49-F238E27FC236}">
                <a16:creationId xmlns:a16="http://schemas.microsoft.com/office/drawing/2014/main" id="{89B6DF99-D6B5-1639-D951-628F2698F32D}"/>
              </a:ext>
            </a:extLst>
          </p:cNvPr>
          <p:cNvGrpSpPr/>
          <p:nvPr/>
        </p:nvGrpSpPr>
        <p:grpSpPr>
          <a:xfrm>
            <a:off x="509955" y="693359"/>
            <a:ext cx="15803472" cy="1412656"/>
            <a:chOff x="826484" y="693359"/>
            <a:chExt cx="11535507" cy="1412656"/>
          </a:xfrm>
        </p:grpSpPr>
        <p:pic>
          <p:nvPicPr>
            <p:cNvPr id="15" name="image 402">
              <a:extLst>
                <a:ext uri="{FF2B5EF4-FFF2-40B4-BE49-F238E27FC236}">
                  <a16:creationId xmlns:a16="http://schemas.microsoft.com/office/drawing/2014/main" id="{48AFCDE4-996F-EB12-F7A5-48A0D08F2FF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826484" y="899953"/>
              <a:ext cx="11400692" cy="1206062"/>
            </a:xfrm>
            <a:prstGeom prst="rect">
              <a:avLst/>
            </a:prstGeom>
          </p:spPr>
        </p:pic>
        <p:pic>
          <p:nvPicPr>
            <p:cNvPr id="16" name="image 403">
              <a:extLst>
                <a:ext uri="{FF2B5EF4-FFF2-40B4-BE49-F238E27FC236}">
                  <a16:creationId xmlns:a16="http://schemas.microsoft.com/office/drawing/2014/main" id="{BF4D75A9-4ED8-3355-4079-CFFE1308CBE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961299" y="693359"/>
              <a:ext cx="11400692" cy="1206062"/>
            </a:xfrm>
            <a:prstGeom prst="rect">
              <a:avLst/>
            </a:prstGeom>
          </p:spPr>
        </p:pic>
        <p:sp>
          <p:nvSpPr>
            <p:cNvPr id="17" name="Object 404">
              <a:extLst>
                <a:ext uri="{FF2B5EF4-FFF2-40B4-BE49-F238E27FC236}">
                  <a16:creationId xmlns:a16="http://schemas.microsoft.com/office/drawing/2014/main" id="{69B81059-FB83-1BAC-FEE0-B1E9C1C50536}"/>
                </a:ext>
              </a:extLst>
            </p:cNvPr>
            <p:cNvSpPr txBox="1"/>
            <p:nvPr/>
          </p:nvSpPr>
          <p:spPr>
            <a:xfrm>
              <a:off x="1388098" y="700421"/>
              <a:ext cx="8894149" cy="1022878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4166"/>
                </a:lnSpc>
              </a:pPr>
              <a:r>
                <a:rPr lang="en-US" altLang="zh-CN" sz="6600" dirty="0">
                  <a:solidFill>
                    <a:srgbClr val="7A72BD"/>
                  </a:solidFill>
                  <a:latin typeface="OPPOSans-B"/>
                  <a:ea typeface="OPPOSans-B"/>
                </a:rPr>
                <a:t>Conclusion</a:t>
              </a:r>
              <a:endParaRPr lang="en-US" altLang="zh-CN" sz="6600" b="0" i="0" dirty="0">
                <a:solidFill>
                  <a:srgbClr val="7A72BD"/>
                </a:solidFill>
                <a:latin typeface="OPPOSans-B"/>
                <a:ea typeface="OPPOSans-B"/>
              </a:endParaRPr>
            </a:p>
          </p:txBody>
        </p:sp>
      </p:grp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CABE357-1B4C-D55A-DA12-D6BBD3D9B7FB}"/>
              </a:ext>
            </a:extLst>
          </p:cNvPr>
          <p:cNvSpPr txBox="1">
            <a:spLocks/>
          </p:cNvSpPr>
          <p:nvPr/>
        </p:nvSpPr>
        <p:spPr>
          <a:xfrm>
            <a:off x="1113631" y="3287922"/>
            <a:ext cx="11935941" cy="952812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4000" dirty="0"/>
              <a:t>Turn to live with goods field, leading knowledge with goods trend</a:t>
            </a:r>
          </a:p>
          <a:p>
            <a:pPr>
              <a:lnSpc>
                <a:spcPct val="150000"/>
              </a:lnSpc>
            </a:pPr>
            <a:r>
              <a:rPr lang="en-US" altLang="zh-CN" sz="4000" dirty="0"/>
              <a:t>In the first half of 2023, the total transaction value (GMV) reached 4.8 billion, nearly 85 percent of total revenue</a:t>
            </a:r>
          </a:p>
          <a:p>
            <a:pPr>
              <a:lnSpc>
                <a:spcPct val="150000"/>
              </a:lnSpc>
            </a:pPr>
            <a:r>
              <a:rPr lang="en-US" altLang="zh-CN" sz="4000" dirty="0"/>
              <a:t>Total number of fans exceeded 36 million, the total sales volume reached 18.25 million</a:t>
            </a:r>
          </a:p>
          <a:p>
            <a:pPr>
              <a:lnSpc>
                <a:spcPct val="150000"/>
              </a:lnSpc>
            </a:pPr>
            <a:r>
              <a:rPr lang="en-US" altLang="zh-CN" sz="4000" dirty="0"/>
              <a:t>The change management process of New Oriental  is situation effective.</a:t>
            </a: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C00E88C3-7212-5530-34C4-FDAABEF1C4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916126" y="2312609"/>
            <a:ext cx="4794602" cy="10376011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201F3528-3631-5945-704B-8C8A390780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074868" y="2312609"/>
            <a:ext cx="4794601" cy="1037601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1472DB5A-EBD2-20A9-4840-7A84CA9906E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864932" y="815377"/>
            <a:ext cx="213360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38410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组合 38">
            <a:extLst>
              <a:ext uri="{FF2B5EF4-FFF2-40B4-BE49-F238E27FC236}">
                <a16:creationId xmlns:a16="http://schemas.microsoft.com/office/drawing/2014/main" id="{E39D8F6B-D6E2-1E0F-E317-4E05DBB16F01}"/>
              </a:ext>
            </a:extLst>
          </p:cNvPr>
          <p:cNvGrpSpPr/>
          <p:nvPr/>
        </p:nvGrpSpPr>
        <p:grpSpPr>
          <a:xfrm>
            <a:off x="509954" y="693359"/>
            <a:ext cx="11535507" cy="1412656"/>
            <a:chOff x="826484" y="693359"/>
            <a:chExt cx="11535507" cy="1412656"/>
          </a:xfrm>
        </p:grpSpPr>
        <p:pic>
          <p:nvPicPr>
            <p:cNvPr id="53" name="image 402">
              <a:extLst>
                <a:ext uri="{FF2B5EF4-FFF2-40B4-BE49-F238E27FC236}">
                  <a16:creationId xmlns:a16="http://schemas.microsoft.com/office/drawing/2014/main" id="{9C94FD2B-7C63-AFE4-6C69-10055197BBD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826484" y="899953"/>
              <a:ext cx="11400692" cy="1206062"/>
            </a:xfrm>
            <a:prstGeom prst="rect">
              <a:avLst/>
            </a:prstGeom>
          </p:spPr>
        </p:pic>
        <p:pic>
          <p:nvPicPr>
            <p:cNvPr id="54" name="image 403">
              <a:extLst>
                <a:ext uri="{FF2B5EF4-FFF2-40B4-BE49-F238E27FC236}">
                  <a16:creationId xmlns:a16="http://schemas.microsoft.com/office/drawing/2014/main" id="{1F1CF5FA-A44F-6320-2BF1-2A9E68B80B9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961299" y="693359"/>
              <a:ext cx="11400692" cy="1206062"/>
            </a:xfrm>
            <a:prstGeom prst="rect">
              <a:avLst/>
            </a:prstGeom>
          </p:spPr>
        </p:pic>
        <p:sp>
          <p:nvSpPr>
            <p:cNvPr id="55" name="Object 404">
              <a:extLst>
                <a:ext uri="{FF2B5EF4-FFF2-40B4-BE49-F238E27FC236}">
                  <a16:creationId xmlns:a16="http://schemas.microsoft.com/office/drawing/2014/main" id="{E084B4B2-1E07-429B-7306-14FA3565006C}"/>
                </a:ext>
              </a:extLst>
            </p:cNvPr>
            <p:cNvSpPr txBox="1"/>
            <p:nvPr/>
          </p:nvSpPr>
          <p:spPr>
            <a:xfrm>
              <a:off x="1230930" y="700421"/>
              <a:ext cx="10913694" cy="1022878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4166"/>
                </a:lnSpc>
              </a:pPr>
              <a:r>
                <a:rPr lang="en-US" altLang="zh-CN" sz="6600" b="0" i="0" dirty="0">
                  <a:solidFill>
                    <a:srgbClr val="7A72BD"/>
                  </a:solidFill>
                  <a:latin typeface="OPPOSans-B"/>
                  <a:ea typeface="OPPOSans-B"/>
                </a:rPr>
                <a:t>References</a:t>
              </a:r>
              <a:endParaRPr lang="zh-CN" altLang="en-US" sz="6600" b="0" i="0" dirty="0">
                <a:solidFill>
                  <a:srgbClr val="7A72BD"/>
                </a:solidFill>
                <a:latin typeface="OPPOSans-B"/>
                <a:ea typeface="OPPOSans-B"/>
              </a:endParaRPr>
            </a:p>
          </p:txBody>
        </p:sp>
      </p:grpSp>
      <p:grpSp>
        <p:nvGrpSpPr>
          <p:cNvPr id="75" name="组合 74">
            <a:extLst>
              <a:ext uri="{FF2B5EF4-FFF2-40B4-BE49-F238E27FC236}">
                <a16:creationId xmlns:a16="http://schemas.microsoft.com/office/drawing/2014/main" id="{82CBCE40-9B65-760B-2699-825938B5D747}"/>
              </a:ext>
            </a:extLst>
          </p:cNvPr>
          <p:cNvGrpSpPr/>
          <p:nvPr/>
        </p:nvGrpSpPr>
        <p:grpSpPr>
          <a:xfrm>
            <a:off x="0" y="13309554"/>
            <a:ext cx="24384000" cy="812891"/>
            <a:chOff x="0" y="12611790"/>
            <a:chExt cx="24384000" cy="812891"/>
          </a:xfrm>
        </p:grpSpPr>
        <p:cxnSp>
          <p:nvCxnSpPr>
            <p:cNvPr id="76" name="Straight Connector 215">
              <a:extLst>
                <a:ext uri="{FF2B5EF4-FFF2-40B4-BE49-F238E27FC236}">
                  <a16:creationId xmlns:a16="http://schemas.microsoft.com/office/drawing/2014/main" id="{598A7042-4475-744E-C140-5CB0803E412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970074"/>
              <a:ext cx="24384000" cy="0"/>
            </a:xfrm>
            <a:prstGeom prst="line">
              <a:avLst/>
            </a:prstGeom>
            <a:ln w="38100">
              <a:solidFill>
                <a:schemeClr val="bg1">
                  <a:lumMod val="65000"/>
                </a:schemeClr>
              </a:solidFill>
              <a:prstDash val="sysDot"/>
              <a:headEnd type="none" w="med" len="me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7" name="组合 76">
              <a:extLst>
                <a:ext uri="{FF2B5EF4-FFF2-40B4-BE49-F238E27FC236}">
                  <a16:creationId xmlns:a16="http://schemas.microsoft.com/office/drawing/2014/main" id="{7C791D76-94A7-5D3E-ACC4-EA8B2E392214}"/>
                </a:ext>
              </a:extLst>
            </p:cNvPr>
            <p:cNvGrpSpPr/>
            <p:nvPr/>
          </p:nvGrpSpPr>
          <p:grpSpPr>
            <a:xfrm>
              <a:off x="23304266" y="12611790"/>
              <a:ext cx="621433" cy="812891"/>
              <a:chOff x="12324950" y="4592839"/>
              <a:chExt cx="320950" cy="419832"/>
            </a:xfrm>
          </p:grpSpPr>
          <p:sp>
            <p:nvSpPr>
              <p:cNvPr id="78" name="Flowchart: Off-page Connector 28">
                <a:extLst>
                  <a:ext uri="{FF2B5EF4-FFF2-40B4-BE49-F238E27FC236}">
                    <a16:creationId xmlns:a16="http://schemas.microsoft.com/office/drawing/2014/main" id="{29443C9D-3DC3-AF09-A7ED-EE27BA7A5630}"/>
                  </a:ext>
                </a:extLst>
              </p:cNvPr>
              <p:cNvSpPr/>
              <p:nvPr/>
            </p:nvSpPr>
            <p:spPr>
              <a:xfrm>
                <a:off x="12352193" y="4645459"/>
                <a:ext cx="264666" cy="367212"/>
              </a:xfrm>
              <a:prstGeom prst="flowChartOffpageConnector">
                <a:avLst/>
              </a:prstGeom>
              <a:solidFill>
                <a:srgbClr val="4740A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d-ID" sz="1350" dirty="0"/>
              </a:p>
            </p:txBody>
          </p:sp>
          <p:sp>
            <p:nvSpPr>
              <p:cNvPr id="79" name="Subtitle 2">
                <a:extLst>
                  <a:ext uri="{FF2B5EF4-FFF2-40B4-BE49-F238E27FC236}">
                    <a16:creationId xmlns:a16="http://schemas.microsoft.com/office/drawing/2014/main" id="{5EB046D1-E4AA-DE52-0F18-4ECFA8B466A8}"/>
                  </a:ext>
                </a:extLst>
              </p:cNvPr>
              <p:cNvSpPr txBox="1"/>
              <p:nvPr/>
            </p:nvSpPr>
            <p:spPr>
              <a:xfrm>
                <a:off x="12324950" y="4592839"/>
                <a:ext cx="320950" cy="370082"/>
              </a:xfrm>
              <a:prstGeom prst="rect">
                <a:avLst/>
              </a:prstGeom>
            </p:spPr>
            <p:txBody>
              <a:bodyPr vert="horz" wrap="square" lIns="68474" tIns="34237" rIns="68474" bIns="34237" rtlCol="0">
                <a:sp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fld id="{5BC7B3C4-688C-4C03-84C4-F5EEB57CAA43}" type="slidenum">
                  <a:rPr lang="id-ID" sz="3200" smtClean="0">
                    <a:solidFill>
                      <a:schemeClr val="bg1"/>
                    </a:solidFill>
                    <a:latin typeface="+mj-lt"/>
                  </a:rPr>
                  <a:pPr>
                    <a:lnSpc>
                      <a:spcPct val="150000"/>
                    </a:lnSpc>
                  </a:pPr>
                  <a:t>13</a:t>
                </a:fld>
                <a:endParaRPr lang="en-US" sz="3200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53A3098-A302-48B8-2422-5697A560A7A0}"/>
              </a:ext>
            </a:extLst>
          </p:cNvPr>
          <p:cNvSpPr txBox="1">
            <a:spLocks/>
          </p:cNvSpPr>
          <p:nvPr/>
        </p:nvSpPr>
        <p:spPr>
          <a:xfrm>
            <a:off x="2646618" y="2938765"/>
            <a:ext cx="18362951" cy="998221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altLang="zh-CN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DengTa</a:t>
            </a: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 EDU(2023) </a:t>
            </a:r>
            <a:r>
              <a:rPr lang="en-US" altLang="zh-CN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New Oriental Online release major changes! .</a:t>
            </a: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Available at: https://https://yule.sohu.com/a/625665110_99973445 (Accessed: 26 February 2023).</a:t>
            </a:r>
            <a:endParaRPr lang="zh-CN" altLang="zh-CN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New Oriental Education &amp; Technology Group Inc.(2019) </a:t>
            </a:r>
            <a:r>
              <a:rPr lang="en-US" altLang="zh-CN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2018 Annual Reports</a:t>
            </a: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. Available at: https://investor.neworiental.org/static-files/ff70e26b-9389-4be1-b393-6ae1f30de264 (Accessed: 26 February 2023).</a:t>
            </a:r>
            <a:endParaRPr lang="zh-CN" altLang="zh-CN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New Oriental Education &amp; Technology Group Inc.(2019) </a:t>
            </a:r>
            <a:r>
              <a:rPr lang="en-US" altLang="zh-CN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2018 Annual Reports</a:t>
            </a: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. Available at: https://investor.neworiental.org/static-files/ff70e26b-9389-4be1-b393-6ae1f30de264 (Accessed: 26 February 2023).</a:t>
            </a:r>
            <a:endParaRPr lang="zh-CN" altLang="zh-CN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New Oriental Education &amp; Technology Group Inc.(2020) </a:t>
            </a:r>
            <a:r>
              <a:rPr lang="en-US" altLang="zh-CN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2019 Annual Reports</a:t>
            </a: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. Available at: https://investor.neworiental.org/static-files/2b717e77-29fb-4efe-bbe3-90d60b65214d (Accessed: 26 February 2023).</a:t>
            </a:r>
            <a:endParaRPr lang="zh-CN" altLang="zh-CN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13256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组合 38">
            <a:extLst>
              <a:ext uri="{FF2B5EF4-FFF2-40B4-BE49-F238E27FC236}">
                <a16:creationId xmlns:a16="http://schemas.microsoft.com/office/drawing/2014/main" id="{E39D8F6B-D6E2-1E0F-E317-4E05DBB16F01}"/>
              </a:ext>
            </a:extLst>
          </p:cNvPr>
          <p:cNvGrpSpPr/>
          <p:nvPr/>
        </p:nvGrpSpPr>
        <p:grpSpPr>
          <a:xfrm>
            <a:off x="509954" y="693359"/>
            <a:ext cx="11535507" cy="1412656"/>
            <a:chOff x="826484" y="693359"/>
            <a:chExt cx="11535507" cy="1412656"/>
          </a:xfrm>
        </p:grpSpPr>
        <p:pic>
          <p:nvPicPr>
            <p:cNvPr id="53" name="image 402">
              <a:extLst>
                <a:ext uri="{FF2B5EF4-FFF2-40B4-BE49-F238E27FC236}">
                  <a16:creationId xmlns:a16="http://schemas.microsoft.com/office/drawing/2014/main" id="{9C94FD2B-7C63-AFE4-6C69-10055197BBD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826484" y="899953"/>
              <a:ext cx="11400692" cy="1206062"/>
            </a:xfrm>
            <a:prstGeom prst="rect">
              <a:avLst/>
            </a:prstGeom>
          </p:spPr>
        </p:pic>
        <p:pic>
          <p:nvPicPr>
            <p:cNvPr id="54" name="image 403">
              <a:extLst>
                <a:ext uri="{FF2B5EF4-FFF2-40B4-BE49-F238E27FC236}">
                  <a16:creationId xmlns:a16="http://schemas.microsoft.com/office/drawing/2014/main" id="{1F1CF5FA-A44F-6320-2BF1-2A9E68B80B9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961299" y="693359"/>
              <a:ext cx="11400692" cy="1206062"/>
            </a:xfrm>
            <a:prstGeom prst="rect">
              <a:avLst/>
            </a:prstGeom>
          </p:spPr>
        </p:pic>
        <p:sp>
          <p:nvSpPr>
            <p:cNvPr id="55" name="Object 404">
              <a:extLst>
                <a:ext uri="{FF2B5EF4-FFF2-40B4-BE49-F238E27FC236}">
                  <a16:creationId xmlns:a16="http://schemas.microsoft.com/office/drawing/2014/main" id="{E084B4B2-1E07-429B-7306-14FA3565006C}"/>
                </a:ext>
              </a:extLst>
            </p:cNvPr>
            <p:cNvSpPr txBox="1"/>
            <p:nvPr/>
          </p:nvSpPr>
          <p:spPr>
            <a:xfrm>
              <a:off x="1230930" y="700421"/>
              <a:ext cx="10913694" cy="1022878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4166"/>
                </a:lnSpc>
              </a:pPr>
              <a:r>
                <a:rPr lang="en-US" altLang="zh-CN" sz="6600" b="0" i="0" dirty="0">
                  <a:solidFill>
                    <a:srgbClr val="7A72BD"/>
                  </a:solidFill>
                  <a:latin typeface="OPPOSans-B"/>
                  <a:ea typeface="OPPOSans-B"/>
                </a:rPr>
                <a:t>References</a:t>
              </a:r>
              <a:endParaRPr lang="zh-CN" altLang="en-US" sz="6600" b="0" i="0" dirty="0">
                <a:solidFill>
                  <a:srgbClr val="7A72BD"/>
                </a:solidFill>
                <a:latin typeface="OPPOSans-B"/>
                <a:ea typeface="OPPOSans-B"/>
              </a:endParaRPr>
            </a:p>
          </p:txBody>
        </p:sp>
      </p:grpSp>
      <p:grpSp>
        <p:nvGrpSpPr>
          <p:cNvPr id="75" name="组合 74">
            <a:extLst>
              <a:ext uri="{FF2B5EF4-FFF2-40B4-BE49-F238E27FC236}">
                <a16:creationId xmlns:a16="http://schemas.microsoft.com/office/drawing/2014/main" id="{82CBCE40-9B65-760B-2699-825938B5D747}"/>
              </a:ext>
            </a:extLst>
          </p:cNvPr>
          <p:cNvGrpSpPr/>
          <p:nvPr/>
        </p:nvGrpSpPr>
        <p:grpSpPr>
          <a:xfrm>
            <a:off x="0" y="13330758"/>
            <a:ext cx="24384000" cy="812891"/>
            <a:chOff x="0" y="12611790"/>
            <a:chExt cx="24384000" cy="812891"/>
          </a:xfrm>
        </p:grpSpPr>
        <p:cxnSp>
          <p:nvCxnSpPr>
            <p:cNvPr id="76" name="Straight Connector 215">
              <a:extLst>
                <a:ext uri="{FF2B5EF4-FFF2-40B4-BE49-F238E27FC236}">
                  <a16:creationId xmlns:a16="http://schemas.microsoft.com/office/drawing/2014/main" id="{598A7042-4475-744E-C140-5CB0803E412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970074"/>
              <a:ext cx="24384000" cy="0"/>
            </a:xfrm>
            <a:prstGeom prst="line">
              <a:avLst/>
            </a:prstGeom>
            <a:ln w="38100">
              <a:solidFill>
                <a:schemeClr val="bg1">
                  <a:lumMod val="65000"/>
                </a:schemeClr>
              </a:solidFill>
              <a:prstDash val="sysDot"/>
              <a:headEnd type="none" w="med" len="me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7" name="组合 76">
              <a:extLst>
                <a:ext uri="{FF2B5EF4-FFF2-40B4-BE49-F238E27FC236}">
                  <a16:creationId xmlns:a16="http://schemas.microsoft.com/office/drawing/2014/main" id="{7C791D76-94A7-5D3E-ACC4-EA8B2E392214}"/>
                </a:ext>
              </a:extLst>
            </p:cNvPr>
            <p:cNvGrpSpPr/>
            <p:nvPr/>
          </p:nvGrpSpPr>
          <p:grpSpPr>
            <a:xfrm>
              <a:off x="23304266" y="12611790"/>
              <a:ext cx="621433" cy="812891"/>
              <a:chOff x="12324950" y="4592839"/>
              <a:chExt cx="320950" cy="419832"/>
            </a:xfrm>
          </p:grpSpPr>
          <p:sp>
            <p:nvSpPr>
              <p:cNvPr id="78" name="Flowchart: Off-page Connector 28">
                <a:extLst>
                  <a:ext uri="{FF2B5EF4-FFF2-40B4-BE49-F238E27FC236}">
                    <a16:creationId xmlns:a16="http://schemas.microsoft.com/office/drawing/2014/main" id="{29443C9D-3DC3-AF09-A7ED-EE27BA7A5630}"/>
                  </a:ext>
                </a:extLst>
              </p:cNvPr>
              <p:cNvSpPr/>
              <p:nvPr/>
            </p:nvSpPr>
            <p:spPr>
              <a:xfrm>
                <a:off x="12352193" y="4645459"/>
                <a:ext cx="264666" cy="367212"/>
              </a:xfrm>
              <a:prstGeom prst="flowChartOffpageConnector">
                <a:avLst/>
              </a:prstGeom>
              <a:solidFill>
                <a:srgbClr val="4740A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d-ID" sz="1350" dirty="0"/>
              </a:p>
            </p:txBody>
          </p:sp>
          <p:sp>
            <p:nvSpPr>
              <p:cNvPr id="79" name="Subtitle 2">
                <a:extLst>
                  <a:ext uri="{FF2B5EF4-FFF2-40B4-BE49-F238E27FC236}">
                    <a16:creationId xmlns:a16="http://schemas.microsoft.com/office/drawing/2014/main" id="{5EB046D1-E4AA-DE52-0F18-4ECFA8B466A8}"/>
                  </a:ext>
                </a:extLst>
              </p:cNvPr>
              <p:cNvSpPr txBox="1"/>
              <p:nvPr/>
            </p:nvSpPr>
            <p:spPr>
              <a:xfrm>
                <a:off x="12324950" y="4592839"/>
                <a:ext cx="320950" cy="370082"/>
              </a:xfrm>
              <a:prstGeom prst="rect">
                <a:avLst/>
              </a:prstGeom>
            </p:spPr>
            <p:txBody>
              <a:bodyPr vert="horz" wrap="square" lIns="68474" tIns="34237" rIns="68474" bIns="34237" rtlCol="0">
                <a:sp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fld id="{5BC7B3C4-688C-4C03-84C4-F5EEB57CAA43}" type="slidenum">
                  <a:rPr lang="id-ID" sz="3200" smtClean="0">
                    <a:solidFill>
                      <a:schemeClr val="bg1"/>
                    </a:solidFill>
                    <a:latin typeface="+mj-lt"/>
                  </a:rPr>
                  <a:pPr>
                    <a:lnSpc>
                      <a:spcPct val="150000"/>
                    </a:lnSpc>
                  </a:pPr>
                  <a:t>14</a:t>
                </a:fld>
                <a:endParaRPr lang="en-US" sz="3200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53A3098-A302-48B8-2422-5697A560A7A0}"/>
              </a:ext>
            </a:extLst>
          </p:cNvPr>
          <p:cNvSpPr txBox="1">
            <a:spLocks/>
          </p:cNvSpPr>
          <p:nvPr/>
        </p:nvSpPr>
        <p:spPr>
          <a:xfrm>
            <a:off x="2646618" y="3116945"/>
            <a:ext cx="18362951" cy="998221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lvl="0" indent="-514350">
              <a:lnSpc>
                <a:spcPct val="150000"/>
              </a:lnSpc>
              <a:buFont typeface="+mj-lt"/>
              <a:buAutoNum type="arabicPeriod" startAt="5"/>
            </a:pP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New Oriental Education &amp; Technology Group Inc.(2021) </a:t>
            </a:r>
            <a:r>
              <a:rPr lang="en-US" altLang="zh-CN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2020 Annual Reports</a:t>
            </a: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. Available at: https://investor.neworiental.org/static-files/8afc19aa-2380-40a8-a43a-302e3f8005a7 (Accessed: 26 February 2023).</a:t>
            </a:r>
            <a:endParaRPr lang="zh-CN" altLang="zh-CN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514350" lvl="0" indent="-514350">
              <a:lnSpc>
                <a:spcPct val="150000"/>
              </a:lnSpc>
              <a:buFont typeface="+mj-lt"/>
              <a:buAutoNum type="arabicPeriod" startAt="5"/>
            </a:pP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New Oriental Education &amp; Technology Group Inc.(2022) </a:t>
            </a:r>
            <a:r>
              <a:rPr lang="en-US" altLang="zh-CN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2021 Annual Reports</a:t>
            </a: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. Available at: https://investor.neworiental.org/static-files/0737425d-ac34-4b6e-b2b7-bcc1486e8ea5 (Accessed: 26 February 2023).</a:t>
            </a:r>
            <a:endParaRPr lang="zh-CN" altLang="zh-CN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514350" lvl="0" indent="-514350">
              <a:lnSpc>
                <a:spcPct val="150000"/>
              </a:lnSpc>
              <a:buFont typeface="+mj-lt"/>
              <a:buAutoNum type="arabicPeriod" startAt="5"/>
            </a:pP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New Oriental Education &amp; Technology Group Inc.(2023) </a:t>
            </a:r>
            <a:r>
              <a:rPr lang="en-US" altLang="zh-CN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2022 Annual Reports</a:t>
            </a: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. Available at: https://investor.neworiental.org/static-files/777a3f21-e32b-42de-9cba-d60e80820a76 (Accessed: 26 February 2023).</a:t>
            </a:r>
            <a:endParaRPr lang="zh-CN" altLang="zh-CN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514350" lvl="0" indent="-514350">
              <a:lnSpc>
                <a:spcPct val="150000"/>
              </a:lnSpc>
              <a:buFont typeface="+mj-lt"/>
              <a:buAutoNum type="arabicPeriod" startAt="5"/>
            </a:pP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New Oriental Education &amp; Technology Group Inc.(2023) </a:t>
            </a:r>
            <a:r>
              <a:rPr lang="en-US" altLang="zh-CN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Financial Reports</a:t>
            </a: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. Available at: https://investor.neworiental.org/financial-information/quarterly-other-results (Accessed: 26 February 2023).</a:t>
            </a:r>
            <a:endParaRPr lang="zh-CN" altLang="zh-CN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5648791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组合 38">
            <a:extLst>
              <a:ext uri="{FF2B5EF4-FFF2-40B4-BE49-F238E27FC236}">
                <a16:creationId xmlns:a16="http://schemas.microsoft.com/office/drawing/2014/main" id="{E39D8F6B-D6E2-1E0F-E317-4E05DBB16F01}"/>
              </a:ext>
            </a:extLst>
          </p:cNvPr>
          <p:cNvGrpSpPr/>
          <p:nvPr/>
        </p:nvGrpSpPr>
        <p:grpSpPr>
          <a:xfrm>
            <a:off x="509954" y="693359"/>
            <a:ext cx="11535507" cy="1412656"/>
            <a:chOff x="826484" y="693359"/>
            <a:chExt cx="11535507" cy="1412656"/>
          </a:xfrm>
        </p:grpSpPr>
        <p:pic>
          <p:nvPicPr>
            <p:cNvPr id="53" name="image 402">
              <a:extLst>
                <a:ext uri="{FF2B5EF4-FFF2-40B4-BE49-F238E27FC236}">
                  <a16:creationId xmlns:a16="http://schemas.microsoft.com/office/drawing/2014/main" id="{9C94FD2B-7C63-AFE4-6C69-10055197BBD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826484" y="899953"/>
              <a:ext cx="11400692" cy="1206062"/>
            </a:xfrm>
            <a:prstGeom prst="rect">
              <a:avLst/>
            </a:prstGeom>
          </p:spPr>
        </p:pic>
        <p:pic>
          <p:nvPicPr>
            <p:cNvPr id="54" name="image 403">
              <a:extLst>
                <a:ext uri="{FF2B5EF4-FFF2-40B4-BE49-F238E27FC236}">
                  <a16:creationId xmlns:a16="http://schemas.microsoft.com/office/drawing/2014/main" id="{1F1CF5FA-A44F-6320-2BF1-2A9E68B80B9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961299" y="693359"/>
              <a:ext cx="11400692" cy="1206062"/>
            </a:xfrm>
            <a:prstGeom prst="rect">
              <a:avLst/>
            </a:prstGeom>
          </p:spPr>
        </p:pic>
        <p:sp>
          <p:nvSpPr>
            <p:cNvPr id="55" name="Object 404">
              <a:extLst>
                <a:ext uri="{FF2B5EF4-FFF2-40B4-BE49-F238E27FC236}">
                  <a16:creationId xmlns:a16="http://schemas.microsoft.com/office/drawing/2014/main" id="{E084B4B2-1E07-429B-7306-14FA3565006C}"/>
                </a:ext>
              </a:extLst>
            </p:cNvPr>
            <p:cNvSpPr txBox="1"/>
            <p:nvPr/>
          </p:nvSpPr>
          <p:spPr>
            <a:xfrm>
              <a:off x="1230930" y="700421"/>
              <a:ext cx="10913694" cy="1022878"/>
            </a:xfrm>
            <a:prstGeom prst="rect">
              <a:avLst/>
            </a:prstGeom>
          </p:spPr>
          <p:txBody>
            <a:bodyPr vert="horz" rtlCol="0" anchor="t" anchorCtr="0">
              <a:noAutofit/>
            </a:bodyPr>
            <a:lstStyle/>
            <a:p>
              <a:pPr>
                <a:lnSpc>
                  <a:spcPct val="114166"/>
                </a:lnSpc>
              </a:pPr>
              <a:r>
                <a:rPr lang="en-US" altLang="zh-CN" sz="6600" b="0" i="0" dirty="0">
                  <a:solidFill>
                    <a:srgbClr val="7A72BD"/>
                  </a:solidFill>
                  <a:latin typeface="OPPOSans-B"/>
                  <a:ea typeface="OPPOSans-B"/>
                </a:rPr>
                <a:t>References</a:t>
              </a:r>
              <a:endParaRPr lang="zh-CN" altLang="en-US" sz="6600" b="0" i="0" dirty="0">
                <a:solidFill>
                  <a:srgbClr val="7A72BD"/>
                </a:solidFill>
                <a:latin typeface="OPPOSans-B"/>
                <a:ea typeface="OPPOSans-B"/>
              </a:endParaRPr>
            </a:p>
          </p:txBody>
        </p:sp>
      </p:grpSp>
      <p:grpSp>
        <p:nvGrpSpPr>
          <p:cNvPr id="75" name="组合 74">
            <a:extLst>
              <a:ext uri="{FF2B5EF4-FFF2-40B4-BE49-F238E27FC236}">
                <a16:creationId xmlns:a16="http://schemas.microsoft.com/office/drawing/2014/main" id="{82CBCE40-9B65-760B-2699-825938B5D747}"/>
              </a:ext>
            </a:extLst>
          </p:cNvPr>
          <p:cNvGrpSpPr/>
          <p:nvPr/>
        </p:nvGrpSpPr>
        <p:grpSpPr>
          <a:xfrm>
            <a:off x="0" y="13309554"/>
            <a:ext cx="24384000" cy="812891"/>
            <a:chOff x="0" y="12611790"/>
            <a:chExt cx="24384000" cy="812891"/>
          </a:xfrm>
        </p:grpSpPr>
        <p:cxnSp>
          <p:nvCxnSpPr>
            <p:cNvPr id="76" name="Straight Connector 215">
              <a:extLst>
                <a:ext uri="{FF2B5EF4-FFF2-40B4-BE49-F238E27FC236}">
                  <a16:creationId xmlns:a16="http://schemas.microsoft.com/office/drawing/2014/main" id="{598A7042-4475-744E-C140-5CB0803E412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970074"/>
              <a:ext cx="24384000" cy="0"/>
            </a:xfrm>
            <a:prstGeom prst="line">
              <a:avLst/>
            </a:prstGeom>
            <a:ln w="38100">
              <a:solidFill>
                <a:schemeClr val="bg1">
                  <a:lumMod val="65000"/>
                </a:schemeClr>
              </a:solidFill>
              <a:prstDash val="sysDot"/>
              <a:headEnd type="none" w="med" len="med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7" name="组合 76">
              <a:extLst>
                <a:ext uri="{FF2B5EF4-FFF2-40B4-BE49-F238E27FC236}">
                  <a16:creationId xmlns:a16="http://schemas.microsoft.com/office/drawing/2014/main" id="{7C791D76-94A7-5D3E-ACC4-EA8B2E392214}"/>
                </a:ext>
              </a:extLst>
            </p:cNvPr>
            <p:cNvGrpSpPr/>
            <p:nvPr/>
          </p:nvGrpSpPr>
          <p:grpSpPr>
            <a:xfrm>
              <a:off x="23304266" y="12611790"/>
              <a:ext cx="621433" cy="812891"/>
              <a:chOff x="12324950" y="4592839"/>
              <a:chExt cx="320950" cy="419832"/>
            </a:xfrm>
          </p:grpSpPr>
          <p:sp>
            <p:nvSpPr>
              <p:cNvPr id="78" name="Flowchart: Off-page Connector 28">
                <a:extLst>
                  <a:ext uri="{FF2B5EF4-FFF2-40B4-BE49-F238E27FC236}">
                    <a16:creationId xmlns:a16="http://schemas.microsoft.com/office/drawing/2014/main" id="{29443C9D-3DC3-AF09-A7ED-EE27BA7A5630}"/>
                  </a:ext>
                </a:extLst>
              </p:cNvPr>
              <p:cNvSpPr/>
              <p:nvPr/>
            </p:nvSpPr>
            <p:spPr>
              <a:xfrm>
                <a:off x="12352193" y="4645459"/>
                <a:ext cx="264666" cy="367212"/>
              </a:xfrm>
              <a:prstGeom prst="flowChartOffpageConnector">
                <a:avLst/>
              </a:prstGeom>
              <a:solidFill>
                <a:srgbClr val="4740A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id-ID" sz="1350" dirty="0"/>
              </a:p>
            </p:txBody>
          </p:sp>
          <p:sp>
            <p:nvSpPr>
              <p:cNvPr id="79" name="Subtitle 2">
                <a:extLst>
                  <a:ext uri="{FF2B5EF4-FFF2-40B4-BE49-F238E27FC236}">
                    <a16:creationId xmlns:a16="http://schemas.microsoft.com/office/drawing/2014/main" id="{5EB046D1-E4AA-DE52-0F18-4ECFA8B466A8}"/>
                  </a:ext>
                </a:extLst>
              </p:cNvPr>
              <p:cNvSpPr txBox="1"/>
              <p:nvPr/>
            </p:nvSpPr>
            <p:spPr>
              <a:xfrm>
                <a:off x="12324950" y="4592839"/>
                <a:ext cx="320950" cy="370082"/>
              </a:xfrm>
              <a:prstGeom prst="rect">
                <a:avLst/>
              </a:prstGeom>
            </p:spPr>
            <p:txBody>
              <a:bodyPr vert="horz" wrap="square" lIns="68474" tIns="34237" rIns="68474" bIns="34237" rtlCol="0">
                <a:spAutoFit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fld id="{5BC7B3C4-688C-4C03-84C4-F5EEB57CAA43}" type="slidenum">
                  <a:rPr lang="id-ID" sz="3200" smtClean="0">
                    <a:solidFill>
                      <a:schemeClr val="bg1"/>
                    </a:solidFill>
                    <a:latin typeface="+mj-lt"/>
                  </a:rPr>
                  <a:pPr>
                    <a:lnSpc>
                      <a:spcPct val="150000"/>
                    </a:lnSpc>
                  </a:pPr>
                  <a:t>15</a:t>
                </a:fld>
                <a:endParaRPr lang="en-US" sz="3200" dirty="0">
                  <a:solidFill>
                    <a:schemeClr val="bg1"/>
                  </a:solidFill>
                  <a:latin typeface="+mj-lt"/>
                </a:endParaRPr>
              </a:p>
            </p:txBody>
          </p:sp>
        </p:grpSp>
      </p:grp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53A3098-A302-48B8-2422-5697A560A7A0}"/>
              </a:ext>
            </a:extLst>
          </p:cNvPr>
          <p:cNvSpPr txBox="1">
            <a:spLocks/>
          </p:cNvSpPr>
          <p:nvPr/>
        </p:nvSpPr>
        <p:spPr>
          <a:xfrm>
            <a:off x="2646618" y="2812359"/>
            <a:ext cx="18362951" cy="1015771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US" altLang="zh-CN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514350" lvl="0" indent="-514350">
              <a:lnSpc>
                <a:spcPct val="150000"/>
              </a:lnSpc>
              <a:buFont typeface="+mj-lt"/>
              <a:buAutoNum type="arabicPeriod" startAt="9"/>
            </a:pP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New Oriental(2023) </a:t>
            </a:r>
            <a:r>
              <a:rPr lang="en-US" altLang="zh-CN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About New Oriental. </a:t>
            </a: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Available at:://lingxi.xdf.cn/b1f025b9</a:t>
            </a:r>
            <a:endParaRPr lang="zh-CN" altLang="zh-CN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514350" lvl="0" indent="-514350">
              <a:lnSpc>
                <a:spcPct val="150000"/>
              </a:lnSpc>
              <a:buFont typeface="+mj-lt"/>
              <a:buAutoNum type="arabicPeriod" startAt="9"/>
            </a:pPr>
            <a:r>
              <a:rPr lang="en-US" altLang="zh-CN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ShiJieGuanCha</a:t>
            </a: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(2023) </a:t>
            </a:r>
            <a:r>
              <a:rPr lang="en-US" altLang="zh-CN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Live streaming makes real </a:t>
            </a:r>
            <a:r>
              <a:rPr lang="en-US" altLang="zh-CN" i="1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mone</a:t>
            </a:r>
            <a:r>
              <a:rPr lang="en-US" altLang="zh-CN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. </a:t>
            </a: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Available at: </a:t>
            </a:r>
            <a:r>
              <a:rPr lang="en-US" altLang="zh-CN" u="sng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  <a:hlinkClick r:id="rId5"/>
              </a:rPr>
              <a:t>https://baijiahao.baidu.com/s?id=1758709116716782454&amp;wfr=spider&amp;for=pc</a:t>
            </a: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 (Accessed: 26 February 2023).</a:t>
            </a:r>
            <a:endParaRPr lang="zh-CN" altLang="zh-CN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514350" lvl="0" indent="-514350">
              <a:lnSpc>
                <a:spcPct val="150000"/>
              </a:lnSpc>
              <a:buFont typeface="+mj-lt"/>
              <a:buAutoNum type="arabicPeriod" startAt="9"/>
            </a:pP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Wikipedia (2023) </a:t>
            </a:r>
            <a:r>
              <a:rPr lang="en-US" altLang="zh-CN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Change management</a:t>
            </a:r>
            <a:r>
              <a:rPr lang="en-US" altLang="zh-CN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等线" panose="02010600030101010101" pitchFamily="2" charset="-122"/>
                <a:cs typeface="+mn-cs"/>
              </a:rPr>
              <a:t>. Available at: https://en.m.wikipedia.org/wiki/Change_management (Accessed: 26 February 2023).</a:t>
            </a:r>
            <a:endParaRPr lang="zh-CN" altLang="zh-CN" dirty="0"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608150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2795</TotalTime>
  <Words>1303</Words>
  <Application>Microsoft Office PowerPoint</Application>
  <PresentationFormat>自定义</PresentationFormat>
  <Paragraphs>189</Paragraphs>
  <Slides>15</Slides>
  <Notes>13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15</vt:i4>
      </vt:variant>
    </vt:vector>
  </HeadingPairs>
  <TitlesOfParts>
    <vt:vector size="23" baseType="lpstr">
      <vt:lpstr>等线</vt:lpstr>
      <vt:lpstr>OPPOSans-B</vt:lpstr>
      <vt:lpstr>OPPOSans-R</vt:lpstr>
      <vt:lpstr>OPPOSans-H</vt:lpstr>
      <vt:lpstr>Arial</vt:lpstr>
      <vt:lpstr>微软雅黑</vt:lpstr>
      <vt:lpstr>宋体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稿定设计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稿定设计 ppt</dc:title>
  <dc:subject>www.gaoding.com</dc:subject>
  <dc:creator>稿定设计</dc:creator>
  <cp:lastModifiedBy>高 旭</cp:lastModifiedBy>
  <cp:revision>405</cp:revision>
  <dcterms:created xsi:type="dcterms:W3CDTF">2021-11-26T09:08:25Z</dcterms:created>
  <dcterms:modified xsi:type="dcterms:W3CDTF">2023-02-27T12:29:43Z</dcterms:modified>
</cp:coreProperties>
</file>