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C6373F-3DC1-4207-9B92-271225B25561}" v="61" dt="2026-06-18T13:04:29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>
        <p:scale>
          <a:sx n="62" d="100"/>
          <a:sy n="62" d="100"/>
        </p:scale>
        <p:origin x="1488" y="4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wasim" userId="a2c0509853324ea9" providerId="LiveId" clId="{35F737E9-B34B-4A03-A885-F8F0AB5BEA73}"/>
    <pc:docChg chg="undo custSel addSld delSld modSld">
      <pc:chgData name="m wasim" userId="a2c0509853324ea9" providerId="LiveId" clId="{35F737E9-B34B-4A03-A885-F8F0AB5BEA73}" dt="2026-06-18T13:04:49.428" v="7945" actId="20577"/>
      <pc:docMkLst>
        <pc:docMk/>
      </pc:docMkLst>
      <pc:sldChg chg="addSp modSp mod modTransition setBg setClrOvrMap">
        <pc:chgData name="m wasim" userId="a2c0509853324ea9" providerId="LiveId" clId="{35F737E9-B34B-4A03-A885-F8F0AB5BEA73}" dt="2026-06-18T12:53:20.863" v="7909"/>
        <pc:sldMkLst>
          <pc:docMk/>
          <pc:sldMk cId="5475254" sldId="256"/>
        </pc:sldMkLst>
        <pc:spChg chg="mod">
          <ac:chgData name="m wasim" userId="a2c0509853324ea9" providerId="LiveId" clId="{35F737E9-B34B-4A03-A885-F8F0AB5BEA73}" dt="2026-06-17T13:51:19.838" v="7746" actId="113"/>
          <ac:spMkLst>
            <pc:docMk/>
            <pc:sldMk cId="5475254" sldId="256"/>
            <ac:spMk id="2" creationId="{B146B66C-50CB-2200-0970-76E02C641429}"/>
          </ac:spMkLst>
        </pc:spChg>
        <pc:spChg chg="mod">
          <ac:chgData name="m wasim" userId="a2c0509853324ea9" providerId="LiveId" clId="{35F737E9-B34B-4A03-A885-F8F0AB5BEA73}" dt="2026-06-17T11:59:13.009" v="7590" actId="26606"/>
          <ac:spMkLst>
            <pc:docMk/>
            <pc:sldMk cId="5475254" sldId="256"/>
            <ac:spMk id="3" creationId="{28C782E8-DB18-682F-D85F-E08F8CEB459C}"/>
          </ac:spMkLst>
        </pc:spChg>
        <pc:spChg chg="add">
          <ac:chgData name="m wasim" userId="a2c0509853324ea9" providerId="LiveId" clId="{35F737E9-B34B-4A03-A885-F8F0AB5BEA73}" dt="2026-06-17T11:59:13.009" v="7590" actId="26606"/>
          <ac:spMkLst>
            <pc:docMk/>
            <pc:sldMk cId="5475254" sldId="256"/>
            <ac:spMk id="9" creationId="{71B2258F-86CA-4D4D-8270-BC05FCDEBFB3}"/>
          </ac:spMkLst>
        </pc:spChg>
        <pc:picChg chg="add">
          <ac:chgData name="m wasim" userId="a2c0509853324ea9" providerId="LiveId" clId="{35F737E9-B34B-4A03-A885-F8F0AB5BEA73}" dt="2026-06-17T11:59:13.009" v="7590" actId="26606"/>
          <ac:picMkLst>
            <pc:docMk/>
            <pc:sldMk cId="5475254" sldId="256"/>
            <ac:picMk id="5" creationId="{BED0EAE5-F3AC-E6EF-763D-0522045ADFBE}"/>
          </ac:picMkLst>
        </pc:picChg>
      </pc:sldChg>
      <pc:sldChg chg="addSp delSp modSp mod modTransition">
        <pc:chgData name="m wasim" userId="a2c0509853324ea9" providerId="LiveId" clId="{35F737E9-B34B-4A03-A885-F8F0AB5BEA73}" dt="2026-06-18T12:53:27.317" v="7910"/>
        <pc:sldMkLst>
          <pc:docMk/>
          <pc:sldMk cId="2117822259" sldId="257"/>
        </pc:sldMkLst>
        <pc:spChg chg="mod">
          <ac:chgData name="m wasim" userId="a2c0509853324ea9" providerId="LiveId" clId="{35F737E9-B34B-4A03-A885-F8F0AB5BEA73}" dt="2026-06-17T13:49:31.374" v="7713" actId="113"/>
          <ac:spMkLst>
            <pc:docMk/>
            <pc:sldMk cId="2117822259" sldId="257"/>
            <ac:spMk id="2" creationId="{696DEF79-C63F-6537-5076-0C094AA19292}"/>
          </ac:spMkLst>
        </pc:spChg>
        <pc:spChg chg="del mod">
          <ac:chgData name="m wasim" userId="a2c0509853324ea9" providerId="LiveId" clId="{35F737E9-B34B-4A03-A885-F8F0AB5BEA73}" dt="2026-06-17T11:59:43.588" v="7591" actId="26606"/>
          <ac:spMkLst>
            <pc:docMk/>
            <pc:sldMk cId="2117822259" sldId="257"/>
            <ac:spMk id="3" creationId="{0591E1A0-585A-1914-AEC4-64AFC4762DD8}"/>
          </ac:spMkLst>
        </pc:spChg>
        <pc:graphicFrameChg chg="add mod modGraphic">
          <ac:chgData name="m wasim" userId="a2c0509853324ea9" providerId="LiveId" clId="{35F737E9-B34B-4A03-A885-F8F0AB5BEA73}" dt="2026-06-17T13:53:35.177" v="7768"/>
          <ac:graphicFrameMkLst>
            <pc:docMk/>
            <pc:sldMk cId="2117822259" sldId="257"/>
            <ac:graphicFrameMk id="5" creationId="{36780456-665B-4A5D-814E-8A4A10B17DAA}"/>
          </ac:graphicFrameMkLst>
        </pc:graphicFrameChg>
      </pc:sldChg>
      <pc:sldChg chg="addSp delSp modSp mod modTransition setBg">
        <pc:chgData name="m wasim" userId="a2c0509853324ea9" providerId="LiveId" clId="{35F737E9-B34B-4A03-A885-F8F0AB5BEA73}" dt="2026-06-18T13:01:35.815" v="7933"/>
        <pc:sldMkLst>
          <pc:docMk/>
          <pc:sldMk cId="2891240059" sldId="258"/>
        </pc:sldMkLst>
        <pc:spChg chg="mod">
          <ac:chgData name="m wasim" userId="a2c0509853324ea9" providerId="LiveId" clId="{35F737E9-B34B-4A03-A885-F8F0AB5BEA73}" dt="2026-06-17T13:49:38.541" v="7715" actId="113"/>
          <ac:spMkLst>
            <pc:docMk/>
            <pc:sldMk cId="2891240059" sldId="258"/>
            <ac:spMk id="2" creationId="{2E44BA9E-B073-0B85-9999-18F4832D0464}"/>
          </ac:spMkLst>
        </pc:spChg>
        <pc:spChg chg="add del mod">
          <ac:chgData name="m wasim" userId="a2c0509853324ea9" providerId="LiveId" clId="{35F737E9-B34B-4A03-A885-F8F0AB5BEA73}" dt="2026-06-17T12:00:04.021" v="7594" actId="26606"/>
          <ac:spMkLst>
            <pc:docMk/>
            <pc:sldMk cId="2891240059" sldId="258"/>
            <ac:spMk id="3" creationId="{A2D20EE7-0A6B-EBB2-42C6-363C8A647F5F}"/>
          </ac:spMkLst>
        </pc:spChg>
        <pc:spChg chg="add del">
          <ac:chgData name="m wasim" userId="a2c0509853324ea9" providerId="LiveId" clId="{35F737E9-B34B-4A03-A885-F8F0AB5BEA73}" dt="2026-06-17T12:00:03.971" v="7593" actId="26606"/>
          <ac:spMkLst>
            <pc:docMk/>
            <pc:sldMk cId="2891240059" sldId="258"/>
            <ac:spMk id="10" creationId="{B50AB553-2A96-4A92-96F2-93548E096954}"/>
          </ac:spMkLst>
        </pc:spChg>
        <pc:graphicFrameChg chg="add del">
          <ac:chgData name="m wasim" userId="a2c0509853324ea9" providerId="LiveId" clId="{35F737E9-B34B-4A03-A885-F8F0AB5BEA73}" dt="2026-06-17T12:00:03.971" v="7593" actId="26606"/>
          <ac:graphicFrameMkLst>
            <pc:docMk/>
            <pc:sldMk cId="2891240059" sldId="258"/>
            <ac:graphicFrameMk id="5" creationId="{29A59F78-9A96-5A9F-2C22-6E9CF1A3F648}"/>
          </ac:graphicFrameMkLst>
        </pc:graphicFrameChg>
        <pc:graphicFrameChg chg="add mod modGraphic">
          <ac:chgData name="m wasim" userId="a2c0509853324ea9" providerId="LiveId" clId="{35F737E9-B34B-4A03-A885-F8F0AB5BEA73}" dt="2026-06-18T13:01:35.815" v="7933"/>
          <ac:graphicFrameMkLst>
            <pc:docMk/>
            <pc:sldMk cId="2891240059" sldId="258"/>
            <ac:graphicFrameMk id="12" creationId="{B4ED613C-7FC9-E24F-6C35-27323BB149C1}"/>
          </ac:graphicFrameMkLst>
        </pc:graphicFrameChg>
        <pc:picChg chg="add del">
          <ac:chgData name="m wasim" userId="a2c0509853324ea9" providerId="LiveId" clId="{35F737E9-B34B-4A03-A885-F8F0AB5BEA73}" dt="2026-06-17T12:00:03.971" v="7593" actId="26606"/>
          <ac:picMkLst>
            <pc:docMk/>
            <pc:sldMk cId="2891240059" sldId="258"/>
            <ac:picMk id="6" creationId="{0742F7C3-F199-E131-82E9-8FFA40669D8A}"/>
          </ac:picMkLst>
        </pc:picChg>
      </pc:sldChg>
      <pc:sldChg chg="addSp delSp modSp mod modTransition setBg">
        <pc:chgData name="m wasim" userId="a2c0509853324ea9" providerId="LiveId" clId="{35F737E9-B34B-4A03-A885-F8F0AB5BEA73}" dt="2026-06-18T12:59:58.241" v="7924" actId="207"/>
        <pc:sldMkLst>
          <pc:docMk/>
          <pc:sldMk cId="2427268627" sldId="259"/>
        </pc:sldMkLst>
        <pc:spChg chg="mod">
          <ac:chgData name="m wasim" userId="a2c0509853324ea9" providerId="LiveId" clId="{35F737E9-B34B-4A03-A885-F8F0AB5BEA73}" dt="2026-06-18T12:59:58.241" v="7924" actId="207"/>
          <ac:spMkLst>
            <pc:docMk/>
            <pc:sldMk cId="2427268627" sldId="259"/>
            <ac:spMk id="2" creationId="{DF01684C-B453-619F-F539-CB0E57947577}"/>
          </ac:spMkLst>
        </pc:spChg>
        <pc:spChg chg="del mod">
          <ac:chgData name="m wasim" userId="a2c0509853324ea9" providerId="LiveId" clId="{35F737E9-B34B-4A03-A885-F8F0AB5BEA73}" dt="2026-06-17T12:00:21.548" v="7595" actId="26606"/>
          <ac:spMkLst>
            <pc:docMk/>
            <pc:sldMk cId="2427268627" sldId="259"/>
            <ac:spMk id="3" creationId="{3F70C403-26B1-105A-B3EB-15537D68CC1F}"/>
          </ac:spMkLst>
        </pc:spChg>
        <pc:spChg chg="add">
          <ac:chgData name="m wasim" userId="a2c0509853324ea9" providerId="LiveId" clId="{35F737E9-B34B-4A03-A885-F8F0AB5BEA73}" dt="2026-06-17T12:00:21.548" v="7595" actId="26606"/>
          <ac:spMkLst>
            <pc:docMk/>
            <pc:sldMk cId="2427268627" sldId="259"/>
            <ac:spMk id="10" creationId="{257363FD-7E77-4145-9483-331A807ADF0E}"/>
          </ac:spMkLst>
        </pc:spChg>
        <pc:graphicFrameChg chg="add mod modGraphic">
          <ac:chgData name="m wasim" userId="a2c0509853324ea9" providerId="LiveId" clId="{35F737E9-B34B-4A03-A885-F8F0AB5BEA73}" dt="2026-06-17T13:57:24.259" v="7816" actId="20577"/>
          <ac:graphicFrameMkLst>
            <pc:docMk/>
            <pc:sldMk cId="2427268627" sldId="259"/>
            <ac:graphicFrameMk id="5" creationId="{11587B4C-C065-E80F-CEBA-DBDDA414ABCC}"/>
          </ac:graphicFrameMkLst>
        </pc:graphicFrameChg>
        <pc:picChg chg="add">
          <ac:chgData name="m wasim" userId="a2c0509853324ea9" providerId="LiveId" clId="{35F737E9-B34B-4A03-A885-F8F0AB5BEA73}" dt="2026-06-17T12:00:21.548" v="7595" actId="26606"/>
          <ac:picMkLst>
            <pc:docMk/>
            <pc:sldMk cId="2427268627" sldId="259"/>
            <ac:picMk id="6" creationId="{770E21B8-FEEF-13A5-76D4-A9AF56E19256}"/>
          </ac:picMkLst>
        </pc:picChg>
      </pc:sldChg>
      <pc:sldChg chg="addSp delSp modSp mod modTransition setBg">
        <pc:chgData name="m wasim" userId="a2c0509853324ea9" providerId="LiveId" clId="{35F737E9-B34B-4A03-A885-F8F0AB5BEA73}" dt="2026-06-18T12:53:36.906" v="7913"/>
        <pc:sldMkLst>
          <pc:docMk/>
          <pc:sldMk cId="1103069920" sldId="260"/>
        </pc:sldMkLst>
        <pc:spChg chg="mod">
          <ac:chgData name="m wasim" userId="a2c0509853324ea9" providerId="LiveId" clId="{35F737E9-B34B-4A03-A885-F8F0AB5BEA73}" dt="2026-06-17T13:49:55.528" v="7722" actId="403"/>
          <ac:spMkLst>
            <pc:docMk/>
            <pc:sldMk cId="1103069920" sldId="260"/>
            <ac:spMk id="2" creationId="{BA48EFF9-C436-1881-D664-002F2EA4DD1D}"/>
          </ac:spMkLst>
        </pc:spChg>
        <pc:spChg chg="del mod">
          <ac:chgData name="m wasim" userId="a2c0509853324ea9" providerId="LiveId" clId="{35F737E9-B34B-4A03-A885-F8F0AB5BEA73}" dt="2026-06-17T12:00:38.368" v="7596" actId="26606"/>
          <ac:spMkLst>
            <pc:docMk/>
            <pc:sldMk cId="1103069920" sldId="260"/>
            <ac:spMk id="3" creationId="{9DDECA9A-099F-4B85-D912-1811948F2CA0}"/>
          </ac:spMkLst>
        </pc:spChg>
        <pc:spChg chg="add">
          <ac:chgData name="m wasim" userId="a2c0509853324ea9" providerId="LiveId" clId="{35F737E9-B34B-4A03-A885-F8F0AB5BEA73}" dt="2026-06-17T13:44:41.231" v="7634" actId="26606"/>
          <ac:spMkLst>
            <pc:docMk/>
            <pc:sldMk cId="1103069920" sldId="260"/>
            <ac:spMk id="10" creationId="{1D63C574-BFD2-41A1-A567-B0C3CC7FDD4F}"/>
          </ac:spMkLst>
        </pc:spChg>
        <pc:spChg chg="add">
          <ac:chgData name="m wasim" userId="a2c0509853324ea9" providerId="LiveId" clId="{35F737E9-B34B-4A03-A885-F8F0AB5BEA73}" dt="2026-06-17T13:44:41.231" v="7634" actId="26606"/>
          <ac:spMkLst>
            <pc:docMk/>
            <pc:sldMk cId="1103069920" sldId="260"/>
            <ac:spMk id="12" creationId="{E2A46BAB-8C31-42B2-90E8-B26DD3E81D37}"/>
          </ac:spMkLst>
        </pc:spChg>
        <pc:grpChg chg="add">
          <ac:chgData name="m wasim" userId="a2c0509853324ea9" providerId="LiveId" clId="{35F737E9-B34B-4A03-A885-F8F0AB5BEA73}" dt="2026-06-17T13:44:41.231" v="7634" actId="26606"/>
          <ac:grpSpMkLst>
            <pc:docMk/>
            <pc:sldMk cId="1103069920" sldId="260"/>
            <ac:grpSpMk id="14" creationId="{B3F7A3C7-0737-4E57-B30E-8EEFE638B401}"/>
          </ac:grpSpMkLst>
        </pc:grpChg>
        <pc:grpChg chg="add">
          <ac:chgData name="m wasim" userId="a2c0509853324ea9" providerId="LiveId" clId="{35F737E9-B34B-4A03-A885-F8F0AB5BEA73}" dt="2026-06-17T13:44:41.231" v="7634" actId="26606"/>
          <ac:grpSpMkLst>
            <pc:docMk/>
            <pc:sldMk cId="1103069920" sldId="260"/>
            <ac:grpSpMk id="18" creationId="{43F5E015-E085-4624-B431-B42414448684}"/>
          </ac:grpSpMkLst>
        </pc:grpChg>
        <pc:graphicFrameChg chg="add mod modGraphic">
          <ac:chgData name="m wasim" userId="a2c0509853324ea9" providerId="LiveId" clId="{35F737E9-B34B-4A03-A885-F8F0AB5BEA73}" dt="2026-06-17T13:44:41.231" v="7634" actId="26606"/>
          <ac:graphicFrameMkLst>
            <pc:docMk/>
            <pc:sldMk cId="1103069920" sldId="260"/>
            <ac:graphicFrameMk id="5" creationId="{D2F3160C-9F09-BC9B-5BBE-9BC2B9BBF74B}"/>
          </ac:graphicFrameMkLst>
        </pc:graphicFrameChg>
      </pc:sldChg>
      <pc:sldChg chg="addSp delSp modSp mod modTransition setBg">
        <pc:chgData name="m wasim" userId="a2c0509853324ea9" providerId="LiveId" clId="{35F737E9-B34B-4A03-A885-F8F0AB5BEA73}" dt="2026-06-18T12:53:44.015" v="7914"/>
        <pc:sldMkLst>
          <pc:docMk/>
          <pc:sldMk cId="1142105992" sldId="261"/>
        </pc:sldMkLst>
        <pc:spChg chg="mod">
          <ac:chgData name="m wasim" userId="a2c0509853324ea9" providerId="LiveId" clId="{35F737E9-B34B-4A03-A885-F8F0AB5BEA73}" dt="2026-06-17T13:50:03.630" v="7724" actId="113"/>
          <ac:spMkLst>
            <pc:docMk/>
            <pc:sldMk cId="1142105992" sldId="261"/>
            <ac:spMk id="2" creationId="{80C13E2D-4A78-6DFC-E5E0-30384336A381}"/>
          </ac:spMkLst>
        </pc:spChg>
        <pc:spChg chg="mod">
          <ac:chgData name="m wasim" userId="a2c0509853324ea9" providerId="LiveId" clId="{35F737E9-B34B-4A03-A885-F8F0AB5BEA73}" dt="2026-06-17T12:00:58.960" v="7599" actId="26606"/>
          <ac:spMkLst>
            <pc:docMk/>
            <pc:sldMk cId="1142105992" sldId="261"/>
            <ac:spMk id="3" creationId="{000D437E-2538-1669-A063-E8D5BA9D3035}"/>
          </ac:spMkLst>
        </pc:spChg>
        <pc:spChg chg="add del">
          <ac:chgData name="m wasim" userId="a2c0509853324ea9" providerId="LiveId" clId="{35F737E9-B34B-4A03-A885-F8F0AB5BEA73}" dt="2026-06-17T12:00:58.946" v="7598" actId="26606"/>
          <ac:spMkLst>
            <pc:docMk/>
            <pc:sldMk cId="1142105992" sldId="261"/>
            <ac:spMk id="9" creationId="{362810D9-2C5A-477D-949C-C191895477F3}"/>
          </ac:spMkLst>
        </pc:spChg>
        <pc:spChg chg="add del">
          <ac:chgData name="m wasim" userId="a2c0509853324ea9" providerId="LiveId" clId="{35F737E9-B34B-4A03-A885-F8F0AB5BEA73}" dt="2026-06-17T12:00:58.946" v="7598" actId="26606"/>
          <ac:spMkLst>
            <pc:docMk/>
            <pc:sldMk cId="1142105992" sldId="261"/>
            <ac:spMk id="11" creationId="{081E4A58-353D-44AE-B2FC-2A74E2E400F7}"/>
          </ac:spMkLst>
        </pc:spChg>
        <pc:spChg chg="add">
          <ac:chgData name="m wasim" userId="a2c0509853324ea9" providerId="LiveId" clId="{35F737E9-B34B-4A03-A885-F8F0AB5BEA73}" dt="2026-06-17T12:00:58.960" v="7599" actId="26606"/>
          <ac:spMkLst>
            <pc:docMk/>
            <pc:sldMk cId="1142105992" sldId="261"/>
            <ac:spMk id="13" creationId="{6CC7D015-0DD8-420F-A568-AC4FEDC41251}"/>
          </ac:spMkLst>
        </pc:spChg>
        <pc:spChg chg="add">
          <ac:chgData name="m wasim" userId="a2c0509853324ea9" providerId="LiveId" clId="{35F737E9-B34B-4A03-A885-F8F0AB5BEA73}" dt="2026-06-17T12:00:58.960" v="7599" actId="26606"/>
          <ac:spMkLst>
            <pc:docMk/>
            <pc:sldMk cId="1142105992" sldId="261"/>
            <ac:spMk id="14" creationId="{DC595556-C814-4F1F-B0E5-71812F38A8CD}"/>
          </ac:spMkLst>
        </pc:spChg>
        <pc:picChg chg="add del">
          <ac:chgData name="m wasim" userId="a2c0509853324ea9" providerId="LiveId" clId="{35F737E9-B34B-4A03-A885-F8F0AB5BEA73}" dt="2026-06-17T12:00:58.946" v="7598" actId="26606"/>
          <ac:picMkLst>
            <pc:docMk/>
            <pc:sldMk cId="1142105992" sldId="261"/>
            <ac:picMk id="5" creationId="{43FA1702-C9AB-5F98-04BA-B314EA6C88E1}"/>
          </ac:picMkLst>
        </pc:picChg>
        <pc:picChg chg="add">
          <ac:chgData name="m wasim" userId="a2c0509853324ea9" providerId="LiveId" clId="{35F737E9-B34B-4A03-A885-F8F0AB5BEA73}" dt="2026-06-17T12:00:58.960" v="7599" actId="26606"/>
          <ac:picMkLst>
            <pc:docMk/>
            <pc:sldMk cId="1142105992" sldId="261"/>
            <ac:picMk id="15" creationId="{0C6BFA0D-DA97-7E19-2050-B11C7AA64A6A}"/>
          </ac:picMkLst>
        </pc:picChg>
      </pc:sldChg>
      <pc:sldChg chg="addSp delSp modSp mod modTransition setBg">
        <pc:chgData name="m wasim" userId="a2c0509853324ea9" providerId="LiveId" clId="{35F737E9-B34B-4A03-A885-F8F0AB5BEA73}" dt="2026-06-18T13:03:11.661" v="7935" actId="403"/>
        <pc:sldMkLst>
          <pc:docMk/>
          <pc:sldMk cId="1187090184" sldId="262"/>
        </pc:sldMkLst>
        <pc:spChg chg="mod">
          <ac:chgData name="m wasim" userId="a2c0509853324ea9" providerId="LiveId" clId="{35F737E9-B34B-4A03-A885-F8F0AB5BEA73}" dt="2026-06-17T13:50:13.358" v="7727" actId="403"/>
          <ac:spMkLst>
            <pc:docMk/>
            <pc:sldMk cId="1187090184" sldId="262"/>
            <ac:spMk id="2" creationId="{1B67E186-E621-FCD3-2AAB-A26DA681458A}"/>
          </ac:spMkLst>
        </pc:spChg>
        <pc:spChg chg="mod">
          <ac:chgData name="m wasim" userId="a2c0509853324ea9" providerId="LiveId" clId="{35F737E9-B34B-4A03-A885-F8F0AB5BEA73}" dt="2026-06-18T13:03:11.661" v="7935" actId="403"/>
          <ac:spMkLst>
            <pc:docMk/>
            <pc:sldMk cId="1187090184" sldId="262"/>
            <ac:spMk id="3" creationId="{D206E181-347F-44C4-5A90-CC06019EAE86}"/>
          </ac:spMkLst>
        </pc:spChg>
        <pc:spChg chg="add del">
          <ac:chgData name="m wasim" userId="a2c0509853324ea9" providerId="LiveId" clId="{35F737E9-B34B-4A03-A885-F8F0AB5BEA73}" dt="2026-06-17T13:46:23.022" v="7647" actId="26606"/>
          <ac:spMkLst>
            <pc:docMk/>
            <pc:sldMk cId="1187090184" sldId="262"/>
            <ac:spMk id="9" creationId="{56688E73-49B9-4052-A836-D248C825D70D}"/>
          </ac:spMkLst>
        </pc:spChg>
        <pc:spChg chg="add del">
          <ac:chgData name="m wasim" userId="a2c0509853324ea9" providerId="LiveId" clId="{35F737E9-B34B-4A03-A885-F8F0AB5BEA73}" dt="2026-06-17T13:46:23.022" v="7647" actId="26606"/>
          <ac:spMkLst>
            <pc:docMk/>
            <pc:sldMk cId="1187090184" sldId="262"/>
            <ac:spMk id="11" creationId="{5B6AEE0C-07FE-4154-BC7C-2F20530BC556}"/>
          </ac:spMkLst>
        </pc:spChg>
        <pc:spChg chg="add del">
          <ac:chgData name="m wasim" userId="a2c0509853324ea9" providerId="LiveId" clId="{35F737E9-B34B-4A03-A885-F8F0AB5BEA73}" dt="2026-06-17T13:45:46.574" v="7636" actId="26606"/>
          <ac:spMkLst>
            <pc:docMk/>
            <pc:sldMk cId="1187090184" sldId="262"/>
            <ac:spMk id="16" creationId="{C0763A76-9F1C-4FC5-82B7-DD475DA461B2}"/>
          </ac:spMkLst>
        </pc:spChg>
        <pc:spChg chg="add del">
          <ac:chgData name="m wasim" userId="a2c0509853324ea9" providerId="LiveId" clId="{35F737E9-B34B-4A03-A885-F8F0AB5BEA73}" dt="2026-06-17T13:45:46.574" v="7636" actId="26606"/>
          <ac:spMkLst>
            <pc:docMk/>
            <pc:sldMk cId="1187090184" sldId="262"/>
            <ac:spMk id="18" creationId="{E81BF4F6-F2CF-4984-9D14-D6966D92F99F}"/>
          </ac:spMkLst>
        </pc:spChg>
        <pc:spChg chg="add del">
          <ac:chgData name="m wasim" userId="a2c0509853324ea9" providerId="LiveId" clId="{35F737E9-B34B-4A03-A885-F8F0AB5BEA73}" dt="2026-06-17T13:45:50.385" v="7638" actId="26606"/>
          <ac:spMkLst>
            <pc:docMk/>
            <pc:sldMk cId="1187090184" sldId="262"/>
            <ac:spMk id="20" creationId="{F13C74B1-5B17-4795-BED0-7140497B445A}"/>
          </ac:spMkLst>
        </pc:spChg>
        <pc:spChg chg="add del">
          <ac:chgData name="m wasim" userId="a2c0509853324ea9" providerId="LiveId" clId="{35F737E9-B34B-4A03-A885-F8F0AB5BEA73}" dt="2026-06-17T13:45:50.385" v="7638" actId="26606"/>
          <ac:spMkLst>
            <pc:docMk/>
            <pc:sldMk cId="1187090184" sldId="262"/>
            <ac:spMk id="21" creationId="{D4974D33-8DC5-464E-8C6D-BE58F0669C17}"/>
          </ac:spMkLst>
        </pc:spChg>
        <pc:spChg chg="add del">
          <ac:chgData name="m wasim" userId="a2c0509853324ea9" providerId="LiveId" clId="{35F737E9-B34B-4A03-A885-F8F0AB5BEA73}" dt="2026-06-17T13:46:04.185" v="7644" actId="26606"/>
          <ac:spMkLst>
            <pc:docMk/>
            <pc:sldMk cId="1187090184" sldId="262"/>
            <ac:spMk id="22" creationId="{8D6EA299-0840-6DEA-E670-C49AEBC87E89}"/>
          </ac:spMkLst>
        </pc:spChg>
        <pc:spChg chg="add del">
          <ac:chgData name="m wasim" userId="a2c0509853324ea9" providerId="LiveId" clId="{35F737E9-B34B-4A03-A885-F8F0AB5BEA73}" dt="2026-06-17T13:45:55.031" v="7640" actId="26606"/>
          <ac:spMkLst>
            <pc:docMk/>
            <pc:sldMk cId="1187090184" sldId="262"/>
            <ac:spMk id="23" creationId="{04812C46-200A-4DEB-A05E-3ED6C68C2387}"/>
          </ac:spMkLst>
        </pc:spChg>
        <pc:spChg chg="add del">
          <ac:chgData name="m wasim" userId="a2c0509853324ea9" providerId="LiveId" clId="{35F737E9-B34B-4A03-A885-F8F0AB5BEA73}" dt="2026-06-17T13:45:55.031" v="7640" actId="26606"/>
          <ac:spMkLst>
            <pc:docMk/>
            <pc:sldMk cId="1187090184" sldId="262"/>
            <ac:spMk id="24" creationId="{D1EA859B-E555-4109-94F3-6700E046E008}"/>
          </ac:spMkLst>
        </pc:spChg>
        <pc:spChg chg="add del">
          <ac:chgData name="m wasim" userId="a2c0509853324ea9" providerId="LiveId" clId="{35F737E9-B34B-4A03-A885-F8F0AB5BEA73}" dt="2026-06-17T13:46:02.327" v="7642" actId="26606"/>
          <ac:spMkLst>
            <pc:docMk/>
            <pc:sldMk cId="1187090184" sldId="262"/>
            <ac:spMk id="26" creationId="{9F7D5CDA-D291-4307-BF55-1381FED29634}"/>
          </ac:spMkLst>
        </pc:spChg>
        <pc:spChg chg="add del">
          <ac:chgData name="m wasim" userId="a2c0509853324ea9" providerId="LiveId" clId="{35F737E9-B34B-4A03-A885-F8F0AB5BEA73}" dt="2026-06-17T13:46:04.185" v="7644" actId="26606"/>
          <ac:spMkLst>
            <pc:docMk/>
            <pc:sldMk cId="1187090184" sldId="262"/>
            <ac:spMk id="28" creationId="{AE3A741D-C19B-960A-5803-1C5887147820}"/>
          </ac:spMkLst>
        </pc:spChg>
        <pc:spChg chg="add del">
          <ac:chgData name="m wasim" userId="a2c0509853324ea9" providerId="LiveId" clId="{35F737E9-B34B-4A03-A885-F8F0AB5BEA73}" dt="2026-06-17T13:46:04.185" v="7644" actId="26606"/>
          <ac:spMkLst>
            <pc:docMk/>
            <pc:sldMk cId="1187090184" sldId="262"/>
            <ac:spMk id="29" creationId="{9C3A50E9-9119-7BC3-083B-2D84CCC78E47}"/>
          </ac:spMkLst>
        </pc:spChg>
        <pc:spChg chg="add del">
          <ac:chgData name="m wasim" userId="a2c0509853324ea9" providerId="LiveId" clId="{35F737E9-B34B-4A03-A885-F8F0AB5BEA73}" dt="2026-06-17T13:46:04.185" v="7644" actId="26606"/>
          <ac:spMkLst>
            <pc:docMk/>
            <pc:sldMk cId="1187090184" sldId="262"/>
            <ac:spMk id="30" creationId="{DC39DE25-0E4E-0AA7-0932-1D78C2372786}"/>
          </ac:spMkLst>
        </pc:spChg>
        <pc:spChg chg="add">
          <ac:chgData name="m wasim" userId="a2c0509853324ea9" providerId="LiveId" clId="{35F737E9-B34B-4A03-A885-F8F0AB5BEA73}" dt="2026-06-17T13:46:23.022" v="7647" actId="26606"/>
          <ac:spMkLst>
            <pc:docMk/>
            <pc:sldMk cId="1187090184" sldId="262"/>
            <ac:spMk id="34" creationId="{9F7D5CDA-D291-4307-BF55-1381FED29634}"/>
          </ac:spMkLst>
        </pc:spChg>
        <pc:picChg chg="add mod ord">
          <ac:chgData name="m wasim" userId="a2c0509853324ea9" providerId="LiveId" clId="{35F737E9-B34B-4A03-A885-F8F0AB5BEA73}" dt="2026-06-17T13:46:23.022" v="7647" actId="26606"/>
          <ac:picMkLst>
            <pc:docMk/>
            <pc:sldMk cId="1187090184" sldId="262"/>
            <ac:picMk id="5" creationId="{D1BB0C27-9515-4BF2-54A6-D3C7B92EF86E}"/>
          </ac:picMkLst>
        </pc:picChg>
        <pc:cxnChg chg="add del">
          <ac:chgData name="m wasim" userId="a2c0509853324ea9" providerId="LiveId" clId="{35F737E9-B34B-4A03-A885-F8F0AB5BEA73}" dt="2026-06-17T13:46:22.988" v="7646" actId="26606"/>
          <ac:cxnSpMkLst>
            <pc:docMk/>
            <pc:sldMk cId="1187090184" sldId="262"/>
            <ac:cxnSpMk id="32" creationId="{1503BFE4-729B-D9D0-C17B-501E6AF1127A}"/>
          </ac:cxnSpMkLst>
        </pc:cxnChg>
      </pc:sldChg>
      <pc:sldChg chg="addSp delSp modSp mod modTransition setBg">
        <pc:chgData name="m wasim" userId="a2c0509853324ea9" providerId="LiveId" clId="{35F737E9-B34B-4A03-A885-F8F0AB5BEA73}" dt="2026-06-18T12:53:49.112" v="7916"/>
        <pc:sldMkLst>
          <pc:docMk/>
          <pc:sldMk cId="1718648433" sldId="263"/>
        </pc:sldMkLst>
        <pc:spChg chg="mod">
          <ac:chgData name="m wasim" userId="a2c0509853324ea9" providerId="LiveId" clId="{35F737E9-B34B-4A03-A885-F8F0AB5BEA73}" dt="2026-06-17T13:50:21.409" v="7729" actId="113"/>
          <ac:spMkLst>
            <pc:docMk/>
            <pc:sldMk cId="1718648433" sldId="263"/>
            <ac:spMk id="2" creationId="{DCD9CBEB-6CC7-DB91-30D1-A35151E0CA0A}"/>
          </ac:spMkLst>
        </pc:spChg>
        <pc:spChg chg="mod">
          <ac:chgData name="m wasim" userId="a2c0509853324ea9" providerId="LiveId" clId="{35F737E9-B34B-4A03-A885-F8F0AB5BEA73}" dt="2026-06-18T12:50:57.476" v="7900" actId="20577"/>
          <ac:spMkLst>
            <pc:docMk/>
            <pc:sldMk cId="1718648433" sldId="263"/>
            <ac:spMk id="3" creationId="{CC5F55C4-79EA-F8B5-DE78-10FEE4C7CD80}"/>
          </ac:spMkLst>
        </pc:spChg>
        <pc:spChg chg="add del">
          <ac:chgData name="m wasim" userId="a2c0509853324ea9" providerId="LiveId" clId="{35F737E9-B34B-4A03-A885-F8F0AB5BEA73}" dt="2026-06-17T12:01:40.989" v="7602" actId="26606"/>
          <ac:spMkLst>
            <pc:docMk/>
            <pc:sldMk cId="1718648433" sldId="263"/>
            <ac:spMk id="9" creationId="{56688E73-49B9-4052-A836-D248C825D70D}"/>
          </ac:spMkLst>
        </pc:spChg>
        <pc:spChg chg="add del">
          <ac:chgData name="m wasim" userId="a2c0509853324ea9" providerId="LiveId" clId="{35F737E9-B34B-4A03-A885-F8F0AB5BEA73}" dt="2026-06-17T12:01:40.989" v="7602" actId="26606"/>
          <ac:spMkLst>
            <pc:docMk/>
            <pc:sldMk cId="1718648433" sldId="263"/>
            <ac:spMk id="11" creationId="{5B6AEE0C-07FE-4154-BC7C-2F20530BC556}"/>
          </ac:spMkLst>
        </pc:spChg>
        <pc:spChg chg="add del">
          <ac:chgData name="m wasim" userId="a2c0509853324ea9" providerId="LiveId" clId="{35F737E9-B34B-4A03-A885-F8F0AB5BEA73}" dt="2026-06-17T12:01:43.037" v="7604" actId="26606"/>
          <ac:spMkLst>
            <pc:docMk/>
            <pc:sldMk cId="1718648433" sldId="263"/>
            <ac:spMk id="13" creationId="{6CC7D015-0DD8-420F-A568-AC4FEDC41251}"/>
          </ac:spMkLst>
        </pc:spChg>
        <pc:spChg chg="add del">
          <ac:chgData name="m wasim" userId="a2c0509853324ea9" providerId="LiveId" clId="{35F737E9-B34B-4A03-A885-F8F0AB5BEA73}" dt="2026-06-17T12:01:43.037" v="7604" actId="26606"/>
          <ac:spMkLst>
            <pc:docMk/>
            <pc:sldMk cId="1718648433" sldId="263"/>
            <ac:spMk id="14" creationId="{DC595556-C814-4F1F-B0E5-71812F38A8CD}"/>
          </ac:spMkLst>
        </pc:spChg>
        <pc:spChg chg="add del">
          <ac:chgData name="m wasim" userId="a2c0509853324ea9" providerId="LiveId" clId="{35F737E9-B34B-4A03-A885-F8F0AB5BEA73}" dt="2026-06-17T12:01:44.392" v="7606" actId="26606"/>
          <ac:spMkLst>
            <pc:docMk/>
            <pc:sldMk cId="1718648433" sldId="263"/>
            <ac:spMk id="17" creationId="{56688E73-49B9-4052-A836-D248C825D70D}"/>
          </ac:spMkLst>
        </pc:spChg>
        <pc:spChg chg="add del">
          <ac:chgData name="m wasim" userId="a2c0509853324ea9" providerId="LiveId" clId="{35F737E9-B34B-4A03-A885-F8F0AB5BEA73}" dt="2026-06-17T12:01:44.392" v="7606" actId="26606"/>
          <ac:spMkLst>
            <pc:docMk/>
            <pc:sldMk cId="1718648433" sldId="263"/>
            <ac:spMk id="18" creationId="{5B6AEE0C-07FE-4154-BC7C-2F20530BC556}"/>
          </ac:spMkLst>
        </pc:spChg>
        <pc:spChg chg="add">
          <ac:chgData name="m wasim" userId="a2c0509853324ea9" providerId="LiveId" clId="{35F737E9-B34B-4A03-A885-F8F0AB5BEA73}" dt="2026-06-17T12:01:44.421" v="7607" actId="26606"/>
          <ac:spMkLst>
            <pc:docMk/>
            <pc:sldMk cId="1718648433" sldId="263"/>
            <ac:spMk id="21" creationId="{6CC7D015-0DD8-420F-A568-AC4FEDC41251}"/>
          </ac:spMkLst>
        </pc:spChg>
        <pc:spChg chg="add">
          <ac:chgData name="m wasim" userId="a2c0509853324ea9" providerId="LiveId" clId="{35F737E9-B34B-4A03-A885-F8F0AB5BEA73}" dt="2026-06-17T12:01:44.421" v="7607" actId="26606"/>
          <ac:spMkLst>
            <pc:docMk/>
            <pc:sldMk cId="1718648433" sldId="263"/>
            <ac:spMk id="22" creationId="{DC595556-C814-4F1F-B0E5-71812F38A8CD}"/>
          </ac:spMkLst>
        </pc:spChg>
        <pc:picChg chg="add del">
          <ac:chgData name="m wasim" userId="a2c0509853324ea9" providerId="LiveId" clId="{35F737E9-B34B-4A03-A885-F8F0AB5BEA73}" dt="2026-06-17T12:01:40.989" v="7602" actId="26606"/>
          <ac:picMkLst>
            <pc:docMk/>
            <pc:sldMk cId="1718648433" sldId="263"/>
            <ac:picMk id="5" creationId="{0CCC7DD2-6033-4660-3F46-EC8F687A83A5}"/>
          </ac:picMkLst>
        </pc:picChg>
        <pc:picChg chg="add del">
          <ac:chgData name="m wasim" userId="a2c0509853324ea9" providerId="LiveId" clId="{35F737E9-B34B-4A03-A885-F8F0AB5BEA73}" dt="2026-06-17T12:01:43.037" v="7604" actId="26606"/>
          <ac:picMkLst>
            <pc:docMk/>
            <pc:sldMk cId="1718648433" sldId="263"/>
            <ac:picMk id="15" creationId="{1883DBBA-8DA2-D941-7A8B-405B9874F05E}"/>
          </ac:picMkLst>
        </pc:picChg>
        <pc:picChg chg="add del">
          <ac:chgData name="m wasim" userId="a2c0509853324ea9" providerId="LiveId" clId="{35F737E9-B34B-4A03-A885-F8F0AB5BEA73}" dt="2026-06-17T12:01:44.392" v="7606" actId="26606"/>
          <ac:picMkLst>
            <pc:docMk/>
            <pc:sldMk cId="1718648433" sldId="263"/>
            <ac:picMk id="19" creationId="{0CCC7DD2-6033-4660-3F46-EC8F687A83A5}"/>
          </ac:picMkLst>
        </pc:picChg>
        <pc:picChg chg="add">
          <ac:chgData name="m wasim" userId="a2c0509853324ea9" providerId="LiveId" clId="{35F737E9-B34B-4A03-A885-F8F0AB5BEA73}" dt="2026-06-17T12:01:44.421" v="7607" actId="26606"/>
          <ac:picMkLst>
            <pc:docMk/>
            <pc:sldMk cId="1718648433" sldId="263"/>
            <ac:picMk id="23" creationId="{1883DBBA-8DA2-D941-7A8B-405B9874F05E}"/>
          </ac:picMkLst>
        </pc:picChg>
      </pc:sldChg>
      <pc:sldChg chg="addSp delSp modSp new mod modTransition setBg">
        <pc:chgData name="m wasim" userId="a2c0509853324ea9" providerId="LiveId" clId="{35F737E9-B34B-4A03-A885-F8F0AB5BEA73}" dt="2026-06-18T12:53:56.975" v="7917"/>
        <pc:sldMkLst>
          <pc:docMk/>
          <pc:sldMk cId="2715370803" sldId="264"/>
        </pc:sldMkLst>
        <pc:spChg chg="mod">
          <ac:chgData name="m wasim" userId="a2c0509853324ea9" providerId="LiveId" clId="{35F737E9-B34B-4A03-A885-F8F0AB5BEA73}" dt="2026-06-17T15:51:49.500" v="7892" actId="20577"/>
          <ac:spMkLst>
            <pc:docMk/>
            <pc:sldMk cId="2715370803" sldId="264"/>
            <ac:spMk id="2" creationId="{C76CB21E-CAF3-43CA-E414-39CFE2A6E240}"/>
          </ac:spMkLst>
        </pc:spChg>
        <pc:spChg chg="add del mod">
          <ac:chgData name="m wasim" userId="a2c0509853324ea9" providerId="LiveId" clId="{35F737E9-B34B-4A03-A885-F8F0AB5BEA73}" dt="2026-06-17T12:02:11.726" v="7614" actId="26606"/>
          <ac:spMkLst>
            <pc:docMk/>
            <pc:sldMk cId="2715370803" sldId="264"/>
            <ac:spMk id="3" creationId="{01279700-99A4-08EA-E0A9-02B53C7A74B8}"/>
          </ac:spMkLst>
        </pc:spChg>
        <pc:spChg chg="add">
          <ac:chgData name="m wasim" userId="a2c0509853324ea9" providerId="LiveId" clId="{35F737E9-B34B-4A03-A885-F8F0AB5BEA73}" dt="2026-06-17T12:02:11.726" v="7614" actId="26606"/>
          <ac:spMkLst>
            <pc:docMk/>
            <pc:sldMk cId="2715370803" sldId="264"/>
            <ac:spMk id="8" creationId="{E38F5530-DA31-4B62-8DF9-56A1A3B6B614}"/>
          </ac:spMkLst>
        </pc:spChg>
        <pc:spChg chg="add">
          <ac:chgData name="m wasim" userId="a2c0509853324ea9" providerId="LiveId" clId="{35F737E9-B34B-4A03-A885-F8F0AB5BEA73}" dt="2026-06-17T12:02:11.726" v="7614" actId="26606"/>
          <ac:spMkLst>
            <pc:docMk/>
            <pc:sldMk cId="2715370803" sldId="264"/>
            <ac:spMk id="10" creationId="{4AEFAF95-013F-4375-AAF4-033AC93F5550}"/>
          </ac:spMkLst>
        </pc:spChg>
        <pc:spChg chg="add mod">
          <ac:chgData name="m wasim" userId="a2c0509853324ea9" providerId="LiveId" clId="{35F737E9-B34B-4A03-A885-F8F0AB5BEA73}" dt="2026-06-18T12:52:34.177" v="7908" actId="2711"/>
          <ac:spMkLst>
            <pc:docMk/>
            <pc:sldMk cId="2715370803" sldId="264"/>
            <ac:spMk id="11" creationId="{01279700-99A4-08EA-E0A9-02B53C7A74B8}"/>
          </ac:spMkLst>
        </pc:spChg>
        <pc:spChg chg="add">
          <ac:chgData name="m wasim" userId="a2c0509853324ea9" providerId="LiveId" clId="{35F737E9-B34B-4A03-A885-F8F0AB5BEA73}" dt="2026-06-17T12:02:11.726" v="7614" actId="26606"/>
          <ac:spMkLst>
            <pc:docMk/>
            <pc:sldMk cId="2715370803" sldId="264"/>
            <ac:spMk id="20" creationId="{FBB336D1-2562-4680-B29B-E22C603C0ED9}"/>
          </ac:spMkLst>
        </pc:spChg>
        <pc:spChg chg="add">
          <ac:chgData name="m wasim" userId="a2c0509853324ea9" providerId="LiveId" clId="{35F737E9-B34B-4A03-A885-F8F0AB5BEA73}" dt="2026-06-17T12:02:11.726" v="7614" actId="26606"/>
          <ac:spMkLst>
            <pc:docMk/>
            <pc:sldMk cId="2715370803" sldId="264"/>
            <ac:spMk id="28" creationId="{B4806F9C-3233-4FC3-B300-D5AA58A5CD8F}"/>
          </ac:spMkLst>
        </pc:spChg>
        <pc:grpChg chg="add">
          <ac:chgData name="m wasim" userId="a2c0509853324ea9" providerId="LiveId" clId="{35F737E9-B34B-4A03-A885-F8F0AB5BEA73}" dt="2026-06-17T12:02:11.726" v="7614" actId="26606"/>
          <ac:grpSpMkLst>
            <pc:docMk/>
            <pc:sldMk cId="2715370803" sldId="264"/>
            <ac:grpSpMk id="12" creationId="{68735E28-7236-42D8-A5E1-A0F302FE879A}"/>
          </ac:grpSpMkLst>
        </pc:grpChg>
        <pc:grpChg chg="add">
          <ac:chgData name="m wasim" userId="a2c0509853324ea9" providerId="LiveId" clId="{35F737E9-B34B-4A03-A885-F8F0AB5BEA73}" dt="2026-06-17T12:02:11.726" v="7614" actId="26606"/>
          <ac:grpSpMkLst>
            <pc:docMk/>
            <pc:sldMk cId="2715370803" sldId="264"/>
            <ac:grpSpMk id="22" creationId="{9EED3885-4010-4FBE-A045-DC59CAE78290}"/>
          </ac:grpSpMkLst>
        </pc:grpChg>
        <pc:grpChg chg="add">
          <ac:chgData name="m wasim" userId="a2c0509853324ea9" providerId="LiveId" clId="{35F737E9-B34B-4A03-A885-F8F0AB5BEA73}" dt="2026-06-17T12:02:11.726" v="7614" actId="26606"/>
          <ac:grpSpMkLst>
            <pc:docMk/>
            <pc:sldMk cId="2715370803" sldId="264"/>
            <ac:grpSpMk id="30" creationId="{70E3F9FC-BB7B-433D-8A4F-1BCFA582E019}"/>
          </ac:grpSpMkLst>
        </pc:grpChg>
        <pc:graphicFrameChg chg="add del">
          <ac:chgData name="m wasim" userId="a2c0509853324ea9" providerId="LiveId" clId="{35F737E9-B34B-4A03-A885-F8F0AB5BEA73}" dt="2026-06-17T12:02:03.029" v="7609" actId="26606"/>
          <ac:graphicFrameMkLst>
            <pc:docMk/>
            <pc:sldMk cId="2715370803" sldId="264"/>
            <ac:graphicFrameMk id="5" creationId="{556493D2-F105-8F67-FB99-B965F2FB8B29}"/>
          </ac:graphicFrameMkLst>
        </pc:graphicFrameChg>
        <pc:graphicFrameChg chg="add del">
          <ac:chgData name="m wasim" userId="a2c0509853324ea9" providerId="LiveId" clId="{35F737E9-B34B-4A03-A885-F8F0AB5BEA73}" dt="2026-06-17T12:02:04.926" v="7611" actId="26606"/>
          <ac:graphicFrameMkLst>
            <pc:docMk/>
            <pc:sldMk cId="2715370803" sldId="264"/>
            <ac:graphicFrameMk id="7" creationId="{2E67D4FD-DC94-21DE-3883-82079EE5300B}"/>
          </ac:graphicFrameMkLst>
        </pc:graphicFrameChg>
        <pc:graphicFrameChg chg="add del">
          <ac:chgData name="m wasim" userId="a2c0509853324ea9" providerId="LiveId" clId="{35F737E9-B34B-4A03-A885-F8F0AB5BEA73}" dt="2026-06-17T12:02:11.696" v="7613" actId="26606"/>
          <ac:graphicFrameMkLst>
            <pc:docMk/>
            <pc:sldMk cId="2715370803" sldId="264"/>
            <ac:graphicFrameMk id="9" creationId="{E5F51883-1A07-FEB4-0DBE-1A12DFD5CED0}"/>
          </ac:graphicFrameMkLst>
        </pc:graphicFrameChg>
      </pc:sldChg>
      <pc:sldChg chg="addSp delSp modSp new mod modTransition setBg">
        <pc:chgData name="m wasim" userId="a2c0509853324ea9" providerId="LiveId" clId="{35F737E9-B34B-4A03-A885-F8F0AB5BEA73}" dt="2026-06-18T12:53:59.352" v="7918"/>
        <pc:sldMkLst>
          <pc:docMk/>
          <pc:sldMk cId="3840729727" sldId="265"/>
        </pc:sldMkLst>
        <pc:spChg chg="mod">
          <ac:chgData name="m wasim" userId="a2c0509853324ea9" providerId="LiveId" clId="{35F737E9-B34B-4A03-A885-F8F0AB5BEA73}" dt="2026-06-17T13:50:48.586" v="7738" actId="20577"/>
          <ac:spMkLst>
            <pc:docMk/>
            <pc:sldMk cId="3840729727" sldId="265"/>
            <ac:spMk id="2" creationId="{FFEE6A36-D10A-E073-7381-8AB0F953714E}"/>
          </ac:spMkLst>
        </pc:spChg>
        <pc:spChg chg="del mod">
          <ac:chgData name="m wasim" userId="a2c0509853324ea9" providerId="LiveId" clId="{35F737E9-B34B-4A03-A885-F8F0AB5BEA73}" dt="2026-06-17T12:02:34.903" v="7615" actId="26606"/>
          <ac:spMkLst>
            <pc:docMk/>
            <pc:sldMk cId="3840729727" sldId="265"/>
            <ac:spMk id="3" creationId="{56E05EE4-3D30-8D3C-79A5-4532B68FF7D7}"/>
          </ac:spMkLst>
        </pc:spChg>
        <pc:spChg chg="add">
          <ac:chgData name="m wasim" userId="a2c0509853324ea9" providerId="LiveId" clId="{35F737E9-B34B-4A03-A885-F8F0AB5BEA73}" dt="2026-06-17T12:02:34.903" v="7615" actId="26606"/>
          <ac:spMkLst>
            <pc:docMk/>
            <pc:sldMk cId="3840729727" sldId="265"/>
            <ac:spMk id="10" creationId="{B50AB553-2A96-4A92-96F2-93548E096954}"/>
          </ac:spMkLst>
        </pc:spChg>
        <pc:graphicFrameChg chg="add">
          <ac:chgData name="m wasim" userId="a2c0509853324ea9" providerId="LiveId" clId="{35F737E9-B34B-4A03-A885-F8F0AB5BEA73}" dt="2026-06-17T12:02:34.903" v="7615" actId="26606"/>
          <ac:graphicFrameMkLst>
            <pc:docMk/>
            <pc:sldMk cId="3840729727" sldId="265"/>
            <ac:graphicFrameMk id="5" creationId="{063159D4-9E17-3261-A86C-526BAA75CFF5}"/>
          </ac:graphicFrameMkLst>
        </pc:graphicFrameChg>
        <pc:picChg chg="add">
          <ac:chgData name="m wasim" userId="a2c0509853324ea9" providerId="LiveId" clId="{35F737E9-B34B-4A03-A885-F8F0AB5BEA73}" dt="2026-06-17T12:02:34.903" v="7615" actId="26606"/>
          <ac:picMkLst>
            <pc:docMk/>
            <pc:sldMk cId="3840729727" sldId="265"/>
            <ac:picMk id="6" creationId="{30B18389-37EB-FB6A-F9EF-487D4C49E1B5}"/>
          </ac:picMkLst>
        </pc:picChg>
      </pc:sldChg>
      <pc:sldChg chg="addSp delSp modSp new mod modTransition setBg">
        <pc:chgData name="m wasim" userId="a2c0509853324ea9" providerId="LiveId" clId="{35F737E9-B34B-4A03-A885-F8F0AB5BEA73}" dt="2026-06-18T12:54:02.491" v="7919"/>
        <pc:sldMkLst>
          <pc:docMk/>
          <pc:sldMk cId="1079821460" sldId="266"/>
        </pc:sldMkLst>
        <pc:spChg chg="mod">
          <ac:chgData name="m wasim" userId="a2c0509853324ea9" providerId="LiveId" clId="{35F737E9-B34B-4A03-A885-F8F0AB5BEA73}" dt="2026-06-17T13:51:00.285" v="7741" actId="113"/>
          <ac:spMkLst>
            <pc:docMk/>
            <pc:sldMk cId="1079821460" sldId="266"/>
            <ac:spMk id="2" creationId="{228EA471-8EB2-B420-35E9-5CBD94080BCA}"/>
          </ac:spMkLst>
        </pc:spChg>
        <pc:spChg chg="del mod">
          <ac:chgData name="m wasim" userId="a2c0509853324ea9" providerId="LiveId" clId="{35F737E9-B34B-4A03-A885-F8F0AB5BEA73}" dt="2026-06-17T12:02:44.162" v="7616" actId="26606"/>
          <ac:spMkLst>
            <pc:docMk/>
            <pc:sldMk cId="1079821460" sldId="266"/>
            <ac:spMk id="3" creationId="{FA0BBDD9-DA3A-49DA-9DBD-E5C15EF81ADE}"/>
          </ac:spMkLst>
        </pc:spChg>
        <pc:spChg chg="add">
          <ac:chgData name="m wasim" userId="a2c0509853324ea9" providerId="LiveId" clId="{35F737E9-B34B-4A03-A885-F8F0AB5BEA73}" dt="2026-06-17T12:02:44.162" v="7616" actId="26606"/>
          <ac:spMkLst>
            <pc:docMk/>
            <pc:sldMk cId="1079821460" sldId="266"/>
            <ac:spMk id="10" creationId="{B50AB553-2A96-4A92-96F2-93548E096954}"/>
          </ac:spMkLst>
        </pc:spChg>
        <pc:graphicFrameChg chg="add modGraphic">
          <ac:chgData name="m wasim" userId="a2c0509853324ea9" providerId="LiveId" clId="{35F737E9-B34B-4A03-A885-F8F0AB5BEA73}" dt="2026-06-17T14:00:12.497" v="7861" actId="20577"/>
          <ac:graphicFrameMkLst>
            <pc:docMk/>
            <pc:sldMk cId="1079821460" sldId="266"/>
            <ac:graphicFrameMk id="5" creationId="{36D3088A-2DD5-A73C-B73C-AA4484EE4A1A}"/>
          </ac:graphicFrameMkLst>
        </pc:graphicFrameChg>
        <pc:picChg chg="add">
          <ac:chgData name="m wasim" userId="a2c0509853324ea9" providerId="LiveId" clId="{35F737E9-B34B-4A03-A885-F8F0AB5BEA73}" dt="2026-06-17T12:02:44.162" v="7616" actId="26606"/>
          <ac:picMkLst>
            <pc:docMk/>
            <pc:sldMk cId="1079821460" sldId="266"/>
            <ac:picMk id="6" creationId="{D82D3737-F105-1C47-23AE-F0FA6EF67F7D}"/>
          </ac:picMkLst>
        </pc:picChg>
      </pc:sldChg>
      <pc:sldChg chg="addSp modSp new mod modTransition setBg">
        <pc:chgData name="m wasim" userId="a2c0509853324ea9" providerId="LiveId" clId="{35F737E9-B34B-4A03-A885-F8F0AB5BEA73}" dt="2026-06-18T12:54:05.359" v="7920"/>
        <pc:sldMkLst>
          <pc:docMk/>
          <pc:sldMk cId="1623054555" sldId="267"/>
        </pc:sldMkLst>
        <pc:spChg chg="mod">
          <ac:chgData name="m wasim" userId="a2c0509853324ea9" providerId="LiveId" clId="{35F737E9-B34B-4A03-A885-F8F0AB5BEA73}" dt="2026-06-17T13:51:08.984" v="7744" actId="113"/>
          <ac:spMkLst>
            <pc:docMk/>
            <pc:sldMk cId="1623054555" sldId="267"/>
            <ac:spMk id="2" creationId="{67E0D848-817B-56EA-5E83-9F9FEC480E9A}"/>
          </ac:spMkLst>
        </pc:spChg>
        <pc:spChg chg="mod">
          <ac:chgData name="m wasim" userId="a2c0509853324ea9" providerId="LiveId" clId="{35F737E9-B34B-4A03-A885-F8F0AB5BEA73}" dt="2026-06-17T14:00:27.396" v="7863"/>
          <ac:spMkLst>
            <pc:docMk/>
            <pc:sldMk cId="1623054555" sldId="267"/>
            <ac:spMk id="3" creationId="{82A082CE-B3CB-817B-06E8-F3C5E95FD5F6}"/>
          </ac:spMkLst>
        </pc:spChg>
        <pc:spChg chg="add">
          <ac:chgData name="m wasim" userId="a2c0509853324ea9" providerId="LiveId" clId="{35F737E9-B34B-4A03-A885-F8F0AB5BEA73}" dt="2026-06-17T12:03:22.519" v="7617" actId="26606"/>
          <ac:spMkLst>
            <pc:docMk/>
            <pc:sldMk cId="1623054555" sldId="267"/>
            <ac:spMk id="8" creationId="{5112AC23-F046-4DC5-9B92-07CA6CC7C580}"/>
          </ac:spMkLst>
        </pc:spChg>
        <pc:spChg chg="add">
          <ac:chgData name="m wasim" userId="a2c0509853324ea9" providerId="LiveId" clId="{35F737E9-B34B-4A03-A885-F8F0AB5BEA73}" dt="2026-06-17T12:03:22.519" v="7617" actId="26606"/>
          <ac:spMkLst>
            <pc:docMk/>
            <pc:sldMk cId="1623054555" sldId="267"/>
            <ac:spMk id="10" creationId="{175AAFE7-143D-45AC-B616-09521E0F5597}"/>
          </ac:spMkLst>
        </pc:spChg>
        <pc:spChg chg="add">
          <ac:chgData name="m wasim" userId="a2c0509853324ea9" providerId="LiveId" clId="{35F737E9-B34B-4A03-A885-F8F0AB5BEA73}" dt="2026-06-17T12:03:22.519" v="7617" actId="26606"/>
          <ac:spMkLst>
            <pc:docMk/>
            <pc:sldMk cId="1623054555" sldId="267"/>
            <ac:spMk id="12" creationId="{0BA5DB72-E109-4D37-B6DD-C328D539705B}"/>
          </ac:spMkLst>
        </pc:spChg>
        <pc:spChg chg="add">
          <ac:chgData name="m wasim" userId="a2c0509853324ea9" providerId="LiveId" clId="{35F737E9-B34B-4A03-A885-F8F0AB5BEA73}" dt="2026-06-17T12:03:22.519" v="7617" actId="26606"/>
          <ac:spMkLst>
            <pc:docMk/>
            <pc:sldMk cId="1623054555" sldId="267"/>
            <ac:spMk id="22" creationId="{EB2D1A1F-B200-4444-AE01-EFC97AF7B51F}"/>
          </ac:spMkLst>
        </pc:spChg>
        <pc:spChg chg="add">
          <ac:chgData name="m wasim" userId="a2c0509853324ea9" providerId="LiveId" clId="{35F737E9-B34B-4A03-A885-F8F0AB5BEA73}" dt="2026-06-17T12:03:22.519" v="7617" actId="26606"/>
          <ac:spMkLst>
            <pc:docMk/>
            <pc:sldMk cId="1623054555" sldId="267"/>
            <ac:spMk id="36" creationId="{C8D9C5DD-B8B3-46A0-8FBC-EE462F96C4E5}"/>
          </ac:spMkLst>
        </pc:spChg>
        <pc:grpChg chg="add">
          <ac:chgData name="m wasim" userId="a2c0509853324ea9" providerId="LiveId" clId="{35F737E9-B34B-4A03-A885-F8F0AB5BEA73}" dt="2026-06-17T12:03:22.519" v="7617" actId="26606"/>
          <ac:grpSpMkLst>
            <pc:docMk/>
            <pc:sldMk cId="1623054555" sldId="267"/>
            <ac:grpSpMk id="14" creationId="{7C34EE77-74D1-42B4-801B-40B35A68C127}"/>
          </ac:grpSpMkLst>
        </pc:grpChg>
        <pc:grpChg chg="add">
          <ac:chgData name="m wasim" userId="a2c0509853324ea9" providerId="LiveId" clId="{35F737E9-B34B-4A03-A885-F8F0AB5BEA73}" dt="2026-06-17T12:03:22.519" v="7617" actId="26606"/>
          <ac:grpSpMkLst>
            <pc:docMk/>
            <pc:sldMk cId="1623054555" sldId="267"/>
            <ac:grpSpMk id="24" creationId="{70E4CB9D-2256-4786-8DDF-ADFBF3533745}"/>
          </ac:grpSpMkLst>
        </pc:grpChg>
        <pc:grpChg chg="add">
          <ac:chgData name="m wasim" userId="a2c0509853324ea9" providerId="LiveId" clId="{35F737E9-B34B-4A03-A885-F8F0AB5BEA73}" dt="2026-06-17T12:03:22.519" v="7617" actId="26606"/>
          <ac:grpSpMkLst>
            <pc:docMk/>
            <pc:sldMk cId="1623054555" sldId="267"/>
            <ac:grpSpMk id="30" creationId="{568E6F37-AE05-46BF-A77F-5505926E92C6}"/>
          </ac:grpSpMkLst>
        </pc:grpChg>
      </pc:sldChg>
      <pc:sldChg chg="addSp delSp modSp new mod modTransition setBg setClrOvrMap">
        <pc:chgData name="m wasim" userId="a2c0509853324ea9" providerId="LiveId" clId="{35F737E9-B34B-4A03-A885-F8F0AB5BEA73}" dt="2026-06-18T13:04:49.428" v="7945" actId="20577"/>
        <pc:sldMkLst>
          <pc:docMk/>
          <pc:sldMk cId="1690514359" sldId="268"/>
        </pc:sldMkLst>
        <pc:spChg chg="mod">
          <ac:chgData name="m wasim" userId="a2c0509853324ea9" providerId="LiveId" clId="{35F737E9-B34B-4A03-A885-F8F0AB5BEA73}" dt="2026-06-18T13:04:49.428" v="7945" actId="20577"/>
          <ac:spMkLst>
            <pc:docMk/>
            <pc:sldMk cId="1690514359" sldId="268"/>
            <ac:spMk id="2" creationId="{D762EBC0-8F60-AA25-7FF4-9D84CF58B620}"/>
          </ac:spMkLst>
        </pc:spChg>
        <pc:spChg chg="add del mod">
          <ac:chgData name="m wasim" userId="a2c0509853324ea9" providerId="LiveId" clId="{35F737E9-B34B-4A03-A885-F8F0AB5BEA73}" dt="2026-06-17T12:04:11.802" v="7625" actId="26606"/>
          <ac:spMkLst>
            <pc:docMk/>
            <pc:sldMk cId="1690514359" sldId="268"/>
            <ac:spMk id="3" creationId="{FAD7F4A3-47EC-E897-5BE9-0C2C17702122}"/>
          </ac:spMkLst>
        </pc:spChg>
        <pc:spChg chg="add mod">
          <ac:chgData name="m wasim" userId="a2c0509853324ea9" providerId="LiveId" clId="{35F737E9-B34B-4A03-A885-F8F0AB5BEA73}" dt="2026-06-17T14:33:19.058" v="7888" actId="12"/>
          <ac:spMkLst>
            <pc:docMk/>
            <pc:sldMk cId="1690514359" sldId="268"/>
            <ac:spMk id="4" creationId="{600778E8-2AE3-01B7-2B66-1D984FB9D8F7}"/>
          </ac:spMkLst>
        </pc:spChg>
        <pc:spChg chg="add del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8" creationId="{5112AC23-F046-4DC5-9B92-07CA6CC7C580}"/>
          </ac:spMkLst>
        </pc:spChg>
        <pc:spChg chg="add del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10" creationId="{175AAFE7-143D-45AC-B616-09521E0F5597}"/>
          </ac:spMkLst>
        </pc:spChg>
        <pc:spChg chg="add del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12" creationId="{0BA5DB72-E109-4D37-B6DD-C328D539705B}"/>
          </ac:spMkLst>
        </pc:spChg>
        <pc:spChg chg="add del">
          <ac:chgData name="m wasim" userId="a2c0509853324ea9" providerId="LiveId" clId="{35F737E9-B34B-4A03-A885-F8F0AB5BEA73}" dt="2026-06-17T12:04:11.802" v="7625" actId="26606"/>
          <ac:spMkLst>
            <pc:docMk/>
            <pc:sldMk cId="1690514359" sldId="268"/>
            <ac:spMk id="22" creationId="{EB2D1A1F-B200-4444-AE01-EFC97AF7B51F}"/>
          </ac:spMkLst>
        </pc:spChg>
        <pc:spChg chg="add del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36" creationId="{C8D9C5DD-B8B3-46A0-8FBC-EE462F96C4E5}"/>
          </ac:spMkLst>
        </pc:spChg>
        <pc:spChg chg="add del">
          <ac:chgData name="m wasim" userId="a2c0509853324ea9" providerId="LiveId" clId="{35F737E9-B34B-4A03-A885-F8F0AB5BEA73}" dt="2026-06-17T13:40:46.260" v="7633" actId="26606"/>
          <ac:spMkLst>
            <pc:docMk/>
            <pc:sldMk cId="1690514359" sldId="268"/>
            <ac:spMk id="40" creationId="{FAD7F4A3-47EC-E897-5BE9-0C2C17702122}"/>
          </ac:spMkLst>
        </pc:spChg>
        <pc:spChg chg="add del">
          <ac:chgData name="m wasim" userId="a2c0509853324ea9" providerId="LiveId" clId="{35F737E9-B34B-4A03-A885-F8F0AB5BEA73}" dt="2026-06-17T13:40:46.260" v="7633" actId="26606"/>
          <ac:spMkLst>
            <pc:docMk/>
            <pc:sldMk cId="1690514359" sldId="268"/>
            <ac:spMk id="41" creationId="{5112AC23-F046-4DC5-9B92-07CA6CC7C580}"/>
          </ac:spMkLst>
        </pc:spChg>
        <pc:spChg chg="add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43" creationId="{175AAFE7-143D-45AC-B616-09521E0F5597}"/>
          </ac:spMkLst>
        </pc:spChg>
        <pc:spChg chg="add del">
          <ac:chgData name="m wasim" userId="a2c0509853324ea9" providerId="LiveId" clId="{35F737E9-B34B-4A03-A885-F8F0AB5BEA73}" dt="2026-06-17T13:40:46.260" v="7633" actId="26606"/>
          <ac:spMkLst>
            <pc:docMk/>
            <pc:sldMk cId="1690514359" sldId="268"/>
            <ac:spMk id="45" creationId="{0BA5DB72-E109-4D37-B6DD-C328D539705B}"/>
          </ac:spMkLst>
        </pc:spChg>
        <pc:spChg chg="add">
          <ac:chgData name="m wasim" userId="a2c0509853324ea9" providerId="LiveId" clId="{35F737E9-B34B-4A03-A885-F8F0AB5BEA73}" dt="2026-06-17T12:04:11.832" v="7626" actId="26606"/>
          <ac:spMkLst>
            <pc:docMk/>
            <pc:sldMk cId="1690514359" sldId="268"/>
            <ac:spMk id="55" creationId="{EB2D1A1F-B200-4444-AE01-EFC97AF7B51F}"/>
          </ac:spMkLst>
        </pc:spChg>
        <pc:spChg chg="add del">
          <ac:chgData name="m wasim" userId="a2c0509853324ea9" providerId="LiveId" clId="{35F737E9-B34B-4A03-A885-F8F0AB5BEA73}" dt="2026-06-17T13:40:46.260" v="7633" actId="26606"/>
          <ac:spMkLst>
            <pc:docMk/>
            <pc:sldMk cId="1690514359" sldId="268"/>
            <ac:spMk id="69" creationId="{C8D9C5DD-B8B3-46A0-8FBC-EE462F96C4E5}"/>
          </ac:spMkLst>
        </pc:spChg>
        <pc:spChg chg="add del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74" creationId="{0E30439A-8A5B-46EC-8283-9B6B031D40D0}"/>
          </ac:spMkLst>
        </pc:spChg>
        <pc:spChg chg="add del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76" creationId="{5CEAD642-85CF-4750-8432-7C80C901F001}"/>
          </ac:spMkLst>
        </pc:spChg>
        <pc:spChg chg="add del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78" creationId="{FA33EEAE-15D5-4119-8C1E-89D943F911EF}"/>
          </ac:spMkLst>
        </pc:spChg>
        <pc:spChg chg="add del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80" creationId="{730D8B3B-9B80-4025-B934-26DC7D7CD231}"/>
          </ac:spMkLst>
        </pc:spChg>
        <pc:spChg chg="add del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86" creationId="{53947E58-F088-49F1-A3D1-DEA690192E84}"/>
          </ac:spMkLst>
        </pc:spChg>
        <pc:spChg chg="add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91" creationId="{09588DA8-065E-4F6F-8EFD-43104AB2E0CF}"/>
          </ac:spMkLst>
        </pc:spChg>
        <pc:spChg chg="add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95" creationId="{CD9FE4EF-C4D8-49A0-B2FF-81D8DB7D8A24}"/>
          </ac:spMkLst>
        </pc:spChg>
        <pc:spChg chg="add">
          <ac:chgData name="m wasim" userId="a2c0509853324ea9" providerId="LiveId" clId="{35F737E9-B34B-4A03-A885-F8F0AB5BEA73}" dt="2026-06-17T14:29:18.974" v="7887" actId="26606"/>
          <ac:spMkLst>
            <pc:docMk/>
            <pc:sldMk cId="1690514359" sldId="268"/>
            <ac:spMk id="101" creationId="{38FAA1A1-D861-433F-88FA-1E9D6FD31D11}"/>
          </ac:spMkLst>
        </pc:spChg>
        <pc:grpChg chg="add del">
          <ac:chgData name="m wasim" userId="a2c0509853324ea9" providerId="LiveId" clId="{35F737E9-B34B-4A03-A885-F8F0AB5BEA73}" dt="2026-06-17T12:04:06.789" v="7624" actId="26606"/>
          <ac:grpSpMkLst>
            <pc:docMk/>
            <pc:sldMk cId="1690514359" sldId="268"/>
            <ac:grpSpMk id="14" creationId="{7C34EE77-74D1-42B4-801B-40B35A68C127}"/>
          </ac:grpSpMkLst>
        </pc:grpChg>
        <pc:grpChg chg="add">
          <ac:chgData name="m wasim" userId="a2c0509853324ea9" providerId="LiveId" clId="{35F737E9-B34B-4A03-A885-F8F0AB5BEA73}" dt="2026-06-17T12:04:11.802" v="7625" actId="26606"/>
          <ac:grpSpMkLst>
            <pc:docMk/>
            <pc:sldMk cId="1690514359" sldId="268"/>
            <ac:grpSpMk id="24" creationId="{70E4CB9D-2256-4786-8DDF-ADFBF3533745}"/>
          </ac:grpSpMkLst>
        </pc:grpChg>
        <pc:grpChg chg="add del">
          <ac:chgData name="m wasim" userId="a2c0509853324ea9" providerId="LiveId" clId="{35F737E9-B34B-4A03-A885-F8F0AB5BEA73}" dt="2026-06-17T12:04:11.802" v="7625" actId="26606"/>
          <ac:grpSpMkLst>
            <pc:docMk/>
            <pc:sldMk cId="1690514359" sldId="268"/>
            <ac:grpSpMk id="30" creationId="{568E6F37-AE05-46BF-A77F-5505926E92C6}"/>
          </ac:grpSpMkLst>
        </pc:grpChg>
        <pc:picChg chg="add del">
          <ac:chgData name="m wasim" userId="a2c0509853324ea9" providerId="LiveId" clId="{35F737E9-B34B-4A03-A885-F8F0AB5BEA73}" dt="2026-06-17T12:04:11.802" v="7625" actId="26606"/>
          <ac:picMkLst>
            <pc:docMk/>
            <pc:sldMk cId="1690514359" sldId="268"/>
            <ac:picMk id="38" creationId="{A23A70E8-5BA6-6CD4-0F7F-9391A42B9DE4}"/>
          </ac:picMkLst>
        </pc:picChg>
      </pc:sldChg>
      <pc:sldChg chg="addSp delSp modSp new del mod setBg setClrOvrMap">
        <pc:chgData name="m wasim" userId="a2c0509853324ea9" providerId="LiveId" clId="{35F737E9-B34B-4A03-A885-F8F0AB5BEA73}" dt="2026-06-17T14:33:24.520" v="7889" actId="47"/>
        <pc:sldMkLst>
          <pc:docMk/>
          <pc:sldMk cId="3980638752" sldId="269"/>
        </pc:sldMkLst>
        <pc:spChg chg="del mod">
          <ac:chgData name="m wasim" userId="a2c0509853324ea9" providerId="LiveId" clId="{35F737E9-B34B-4A03-A885-F8F0AB5BEA73}" dt="2026-06-17T14:04:17.066" v="7875" actId="478"/>
          <ac:spMkLst>
            <pc:docMk/>
            <pc:sldMk cId="3980638752" sldId="269"/>
            <ac:spMk id="2" creationId="{52678BCE-69B3-3DBE-8D67-AFD4D902D955}"/>
          </ac:spMkLst>
        </pc:spChg>
        <pc:spChg chg="add del mod">
          <ac:chgData name="m wasim" userId="a2c0509853324ea9" providerId="LiveId" clId="{35F737E9-B34B-4A03-A885-F8F0AB5BEA73}" dt="2026-06-17T12:03:49.508" v="7623" actId="26606"/>
          <ac:spMkLst>
            <pc:docMk/>
            <pc:sldMk cId="3980638752" sldId="269"/>
            <ac:spMk id="3" creationId="{F0E24C81-D669-5923-F2D5-7E6BC6ADFFD8}"/>
          </ac:spMkLst>
        </pc:spChg>
        <pc:spChg chg="add del mo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6" creationId="{17972D1A-BE11-B8EC-9344-CCC853C0D4AA}"/>
          </ac:spMkLst>
        </pc:spChg>
        <pc:spChg chg="add del mod">
          <ac:chgData name="m wasim" userId="a2c0509853324ea9" providerId="LiveId" clId="{35F737E9-B34B-4A03-A885-F8F0AB5BEA73}" dt="2026-06-17T14:05:41.097" v="7879"/>
          <ac:spMkLst>
            <pc:docMk/>
            <pc:sldMk cId="3980638752" sldId="269"/>
            <ac:spMk id="7" creationId="{0891C1A0-9CA9-6116-DA28-C8CAAEB47C6C}"/>
          </ac:spMkLst>
        </pc:spChg>
        <pc:spChg chg="add del">
          <ac:chgData name="m wasim" userId="a2c0509853324ea9" providerId="LiveId" clId="{35F737E9-B34B-4A03-A885-F8F0AB5BEA73}" dt="2026-06-17T12:03:44.592" v="7620" actId="26606"/>
          <ac:spMkLst>
            <pc:docMk/>
            <pc:sldMk cId="3980638752" sldId="269"/>
            <ac:spMk id="8" creationId="{5112AC23-F046-4DC5-9B92-07CA6CC7C580}"/>
          </ac:spMkLst>
        </pc:spChg>
        <pc:spChg chg="add del">
          <ac:chgData name="m wasim" userId="a2c0509853324ea9" providerId="LiveId" clId="{35F737E9-B34B-4A03-A885-F8F0AB5BEA73}" dt="2026-06-17T12:03:49.493" v="7622" actId="26606"/>
          <ac:spMkLst>
            <pc:docMk/>
            <pc:sldMk cId="3980638752" sldId="269"/>
            <ac:spMk id="9" creationId="{71B2258F-86CA-4D4D-8270-BC05FCDEBFB3}"/>
          </ac:spMkLst>
        </pc:spChg>
        <pc:spChg chg="add del">
          <ac:chgData name="m wasim" userId="a2c0509853324ea9" providerId="LiveId" clId="{35F737E9-B34B-4A03-A885-F8F0AB5BEA73}" dt="2026-06-17T12:03:44.592" v="7620" actId="26606"/>
          <ac:spMkLst>
            <pc:docMk/>
            <pc:sldMk cId="3980638752" sldId="269"/>
            <ac:spMk id="10" creationId="{175AAFE7-143D-45AC-B616-09521E0F5597}"/>
          </ac:spMkLst>
        </pc:spChg>
        <pc:spChg chg="add del">
          <ac:chgData name="m wasim" userId="a2c0509853324ea9" providerId="LiveId" clId="{35F737E9-B34B-4A03-A885-F8F0AB5BEA73}" dt="2026-06-17T13:39:54.717" v="7629" actId="26606"/>
          <ac:spMkLst>
            <pc:docMk/>
            <pc:sldMk cId="3980638752" sldId="269"/>
            <ac:spMk id="11" creationId="{081E4A58-353D-44AE-B2FC-2A74E2E400F7}"/>
          </ac:spMkLst>
        </pc:spChg>
        <pc:spChg chg="add del">
          <ac:chgData name="m wasim" userId="a2c0509853324ea9" providerId="LiveId" clId="{35F737E9-B34B-4A03-A885-F8F0AB5BEA73}" dt="2026-06-17T12:03:44.592" v="7620" actId="26606"/>
          <ac:spMkLst>
            <pc:docMk/>
            <pc:sldMk cId="3980638752" sldId="269"/>
            <ac:spMk id="12" creationId="{0BA5DB72-E109-4D37-B6DD-C328D539705B}"/>
          </ac:spMkLst>
        </pc:spChg>
        <pc:spChg chg="add del">
          <ac:chgData name="m wasim" userId="a2c0509853324ea9" providerId="LiveId" clId="{35F737E9-B34B-4A03-A885-F8F0AB5BEA73}" dt="2026-06-17T13:39:54.717" v="7629" actId="26606"/>
          <ac:spMkLst>
            <pc:docMk/>
            <pc:sldMk cId="3980638752" sldId="269"/>
            <ac:spMk id="13" creationId="{362810D9-2C5A-477D-949C-C191895477F3}"/>
          </ac:spMkLst>
        </pc:spChg>
        <pc:spChg chg="add del">
          <ac:chgData name="m wasim" userId="a2c0509853324ea9" providerId="LiveId" clId="{35F737E9-B34B-4A03-A885-F8F0AB5BEA73}" dt="2026-06-17T13:39:54.717" v="7629" actId="26606"/>
          <ac:spMkLst>
            <pc:docMk/>
            <pc:sldMk cId="3980638752" sldId="269"/>
            <ac:spMk id="16" creationId="{F0E24C81-D669-5923-F2D5-7E6BC6ADFFD8}"/>
          </ac:spMkLst>
        </pc:spChg>
        <pc:spChg chg="add del">
          <ac:chgData name="m wasim" userId="a2c0509853324ea9" providerId="LiveId" clId="{35F737E9-B34B-4A03-A885-F8F0AB5BEA73}" dt="2026-06-17T13:39:54.697" v="7628" actId="26606"/>
          <ac:spMkLst>
            <pc:docMk/>
            <pc:sldMk cId="3980638752" sldId="269"/>
            <ac:spMk id="21" creationId="{A8384FB5-9ADC-4DDC-881B-597D56F5B15D}"/>
          </ac:spMkLst>
        </pc:spChg>
        <pc:spChg chg="add del">
          <ac:chgData name="m wasim" userId="a2c0509853324ea9" providerId="LiveId" clId="{35F737E9-B34B-4A03-A885-F8F0AB5BEA73}" dt="2026-06-17T12:03:44.592" v="7620" actId="26606"/>
          <ac:spMkLst>
            <pc:docMk/>
            <pc:sldMk cId="3980638752" sldId="269"/>
            <ac:spMk id="22" creationId="{EB2D1A1F-B200-4444-AE01-EFC97AF7B51F}"/>
          </ac:spMkLst>
        </pc:spChg>
        <pc:spChg chg="add del">
          <ac:chgData name="m wasim" userId="a2c0509853324ea9" providerId="LiveId" clId="{35F737E9-B34B-4A03-A885-F8F0AB5BEA73}" dt="2026-06-17T13:39:54.697" v="7628" actId="26606"/>
          <ac:spMkLst>
            <pc:docMk/>
            <pc:sldMk cId="3980638752" sldId="269"/>
            <ac:spMk id="23" creationId="{91E5A9A7-95C6-4F4F-B00E-C82E07FE62EF}"/>
          </ac:spMkLst>
        </pc:spChg>
        <pc:spChg chg="add del">
          <ac:chgData name="m wasim" userId="a2c0509853324ea9" providerId="LiveId" clId="{35F737E9-B34B-4A03-A885-F8F0AB5BEA73}" dt="2026-06-17T13:39:54.697" v="7628" actId="26606"/>
          <ac:spMkLst>
            <pc:docMk/>
            <pc:sldMk cId="3980638752" sldId="269"/>
            <ac:spMk id="25" creationId="{D07DD2DE-F619-49DD-B5E7-03A290FF4ED1}"/>
          </ac:spMkLst>
        </pc:spChg>
        <pc:spChg chg="add del">
          <ac:chgData name="m wasim" userId="a2c0509853324ea9" providerId="LiveId" clId="{35F737E9-B34B-4A03-A885-F8F0AB5BEA73}" dt="2026-06-17T13:39:54.697" v="7628" actId="26606"/>
          <ac:spMkLst>
            <pc:docMk/>
            <pc:sldMk cId="3980638752" sldId="269"/>
            <ac:spMk id="27" creationId="{85149191-5F60-4A28-AAFF-039F96B0F3EC}"/>
          </ac:spMkLst>
        </pc:spChg>
        <pc:spChg chg="add del">
          <ac:chgData name="m wasim" userId="a2c0509853324ea9" providerId="LiveId" clId="{35F737E9-B34B-4A03-A885-F8F0AB5BEA73}" dt="2026-06-17T13:39:54.697" v="7628" actId="26606"/>
          <ac:spMkLst>
            <pc:docMk/>
            <pc:sldMk cId="3980638752" sldId="269"/>
            <ac:spMk id="29" creationId="{F8260ED5-17F7-4158-B241-D51DD4CF1B7E}"/>
          </ac:spMkLst>
        </pc:spChg>
        <pc:spChg chg="add del">
          <ac:chgData name="m wasim" userId="a2c0509853324ea9" providerId="LiveId" clId="{35F737E9-B34B-4A03-A885-F8F0AB5BEA73}" dt="2026-06-17T13:40:13.420" v="7631" actId="26606"/>
          <ac:spMkLst>
            <pc:docMk/>
            <pc:sldMk cId="3980638752" sldId="269"/>
            <ac:spMk id="31" creationId="{C6FC42E6-6C25-4922-95D2-B97B1E123559}"/>
          </ac:spMkLst>
        </pc:spChg>
        <pc:spChg chg="add del">
          <ac:chgData name="m wasim" userId="a2c0509853324ea9" providerId="LiveId" clId="{35F737E9-B34B-4A03-A885-F8F0AB5BEA73}" dt="2026-06-17T13:40:13.420" v="7631" actId="26606"/>
          <ac:spMkLst>
            <pc:docMk/>
            <pc:sldMk cId="3980638752" sldId="269"/>
            <ac:spMk id="32" creationId="{0295F874-A8A5-4A14-8CFC-828968DE64C4}"/>
          </ac:spMkLst>
        </pc:spChg>
        <pc:spChg chg="add del">
          <ac:chgData name="m wasim" userId="a2c0509853324ea9" providerId="LiveId" clId="{35F737E9-B34B-4A03-A885-F8F0AB5BEA73}" dt="2026-06-17T12:03:44.592" v="7620" actId="26606"/>
          <ac:spMkLst>
            <pc:docMk/>
            <pc:sldMk cId="3980638752" sldId="269"/>
            <ac:spMk id="36" creationId="{C8D9C5DD-B8B3-46A0-8FBC-EE462F96C4E5}"/>
          </ac:spMkLst>
        </pc:spChg>
        <pc:spChg chg="add del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37" creationId="{DEE2AD96-B495-4E06-9291-B71706F728CB}"/>
          </ac:spMkLst>
        </pc:spChg>
        <pc:spChg chg="add del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39" creationId="{53CF6D67-C5A8-4ADD-9E8E-1E38CA1D3166}"/>
          </ac:spMkLst>
        </pc:spChg>
        <pc:spChg chg="add">
          <ac:chgData name="m wasim" userId="a2c0509853324ea9" providerId="LiveId" clId="{35F737E9-B34B-4A03-A885-F8F0AB5BEA73}" dt="2026-06-17T13:40:13.420" v="7631" actId="26606"/>
          <ac:spMkLst>
            <pc:docMk/>
            <pc:sldMk cId="3980638752" sldId="269"/>
            <ac:spMk id="41" creationId="{86909FA0-B515-4681-B7A8-FA281D133B94}"/>
          </ac:spMkLst>
        </pc:spChg>
        <pc:spChg chg="add del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43" creationId="{21C9FE86-FCC3-4A31-AA1C-C882262B7FE7}"/>
          </ac:spMkLst>
        </pc:spChg>
        <pc:spChg chg="add del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45" creationId="{7D96243B-ECED-4B71-8E06-AE9A285EAD20}"/>
          </ac:spMkLst>
        </pc:spChg>
        <pc:spChg chg="add">
          <ac:chgData name="m wasim" userId="a2c0509853324ea9" providerId="LiveId" clId="{35F737E9-B34B-4A03-A885-F8F0AB5BEA73}" dt="2026-06-17T13:40:13.420" v="7631" actId="26606"/>
          <ac:spMkLst>
            <pc:docMk/>
            <pc:sldMk cId="3980638752" sldId="269"/>
            <ac:spMk id="47" creationId="{A09989E4-EFDC-4A90-A633-E0525FB4139E}"/>
          </ac:spMkLst>
        </pc:spChg>
        <pc:spChg chg="ad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52" creationId="{0E30439A-8A5B-46EC-8283-9B6B031D40D0}"/>
          </ac:spMkLst>
        </pc:spChg>
        <pc:spChg chg="ad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56" creationId="{FA33EEAE-15D5-4119-8C1E-89D943F911EF}"/>
          </ac:spMkLst>
        </pc:spChg>
        <pc:spChg chg="ad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58" creationId="{730D8B3B-9B80-4025-B934-26DC7D7CD231}"/>
          </ac:spMkLst>
        </pc:spChg>
        <pc:spChg chg="ad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60" creationId="{B5A1B09C-1565-46F8-B70F-621C5EB48A09}"/>
          </ac:spMkLst>
        </pc:spChg>
        <pc:spChg chg="add">
          <ac:chgData name="m wasim" userId="a2c0509853324ea9" providerId="LiveId" clId="{35F737E9-B34B-4A03-A885-F8F0AB5BEA73}" dt="2026-06-17T13:40:39.074" v="7632" actId="26606"/>
          <ac:spMkLst>
            <pc:docMk/>
            <pc:sldMk cId="3980638752" sldId="269"/>
            <ac:spMk id="64" creationId="{53947E58-F088-49F1-A3D1-DEA690192E84}"/>
          </ac:spMkLst>
        </pc:spChg>
        <pc:grpChg chg="add del">
          <ac:chgData name="m wasim" userId="a2c0509853324ea9" providerId="LiveId" clId="{35F737E9-B34B-4A03-A885-F8F0AB5BEA73}" dt="2026-06-17T12:03:44.592" v="7620" actId="26606"/>
          <ac:grpSpMkLst>
            <pc:docMk/>
            <pc:sldMk cId="3980638752" sldId="269"/>
            <ac:grpSpMk id="14" creationId="{7C34EE77-74D1-42B4-801B-40B35A68C127}"/>
          </ac:grpSpMkLst>
        </pc:grpChg>
        <pc:grpChg chg="add del">
          <ac:chgData name="m wasim" userId="a2c0509853324ea9" providerId="LiveId" clId="{35F737E9-B34B-4A03-A885-F8F0AB5BEA73}" dt="2026-06-17T12:03:44.592" v="7620" actId="26606"/>
          <ac:grpSpMkLst>
            <pc:docMk/>
            <pc:sldMk cId="3980638752" sldId="269"/>
            <ac:grpSpMk id="24" creationId="{70E4CB9D-2256-4786-8DDF-ADFBF3533745}"/>
          </ac:grpSpMkLst>
        </pc:grpChg>
        <pc:grpChg chg="add del">
          <ac:chgData name="m wasim" userId="a2c0509853324ea9" providerId="LiveId" clId="{35F737E9-B34B-4A03-A885-F8F0AB5BEA73}" dt="2026-06-17T12:03:44.592" v="7620" actId="26606"/>
          <ac:grpSpMkLst>
            <pc:docMk/>
            <pc:sldMk cId="3980638752" sldId="269"/>
            <ac:grpSpMk id="30" creationId="{568E6F37-AE05-46BF-A77F-5505926E92C6}"/>
          </ac:grpSpMkLst>
        </pc:grpChg>
        <pc:picChg chg="add del">
          <ac:chgData name="m wasim" userId="a2c0509853324ea9" providerId="LiveId" clId="{35F737E9-B34B-4A03-A885-F8F0AB5BEA73}" dt="2026-06-17T12:03:49.493" v="7622" actId="26606"/>
          <ac:picMkLst>
            <pc:docMk/>
            <pc:sldMk cId="3980638752" sldId="269"/>
            <ac:picMk id="5" creationId="{FBBA9BC0-7A76-66B6-9877-F7875C7E5A50}"/>
          </ac:picMkLst>
        </pc:picChg>
        <pc:picChg chg="add del mod ord">
          <ac:chgData name="m wasim" userId="a2c0509853324ea9" providerId="LiveId" clId="{35F737E9-B34B-4A03-A885-F8F0AB5BEA73}" dt="2026-06-17T13:40:06.440" v="7630" actId="478"/>
          <ac:picMkLst>
            <pc:docMk/>
            <pc:sldMk cId="3980638752" sldId="269"/>
            <ac:picMk id="15" creationId="{33E9BF7C-3F98-FC1C-E43E-2F7117A4B23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F81E35-B108-413F-8674-584E9047589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50105E-970B-4D2F-866E-D3AEA00058E2}">
      <dgm:prSet custT="1"/>
      <dgm:spPr/>
      <dgm:t>
        <a:bodyPr/>
        <a:lstStyle/>
        <a:p>
          <a:r>
            <a:rPr 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What I will cover</a:t>
          </a:r>
          <a:r>
            <a:rPr lang="en-US" sz="4400" dirty="0"/>
            <a:t>:</a:t>
          </a:r>
          <a:endParaRPr lang="en-US" sz="6500" dirty="0"/>
        </a:p>
      </dgm:t>
    </dgm:pt>
    <dgm:pt modelId="{CF00BA1F-383D-47E2-88F4-A3026A0DC1DA}" type="parTrans" cxnId="{7DBDD06B-ADC5-4D6D-A9B2-85B3EBC5F169}">
      <dgm:prSet/>
      <dgm:spPr/>
      <dgm:t>
        <a:bodyPr/>
        <a:lstStyle/>
        <a:p>
          <a:endParaRPr lang="en-US"/>
        </a:p>
      </dgm:t>
    </dgm:pt>
    <dgm:pt modelId="{C0A28A63-7204-4D41-8CB2-03D6C532CABB}" type="sibTrans" cxnId="{7DBDD06B-ADC5-4D6D-A9B2-85B3EBC5F169}">
      <dgm:prSet/>
      <dgm:spPr/>
      <dgm:t>
        <a:bodyPr/>
        <a:lstStyle/>
        <a:p>
          <a:endParaRPr lang="en-US"/>
        </a:p>
      </dgm:t>
    </dgm:pt>
    <dgm:pt modelId="{C54B009E-CB8D-426C-89D1-849195E1D2F3}">
      <dgm:prSet/>
      <dgm:spPr/>
      <dgm:t>
        <a:bodyPr/>
        <a:lstStyle/>
        <a:p>
          <a:r>
            <a:rPr lang="en-US" dirty="0">
              <a:solidFill>
                <a:srgbClr val="FF0000"/>
              </a:solidFill>
            </a:rPr>
            <a:t>Definitions</a:t>
          </a:r>
        </a:p>
      </dgm:t>
    </dgm:pt>
    <dgm:pt modelId="{385EA47A-272B-492C-827E-9E815C55F696}" type="parTrans" cxnId="{EC8AB5A2-8861-4269-B027-B79C91DDDA66}">
      <dgm:prSet/>
      <dgm:spPr/>
      <dgm:t>
        <a:bodyPr/>
        <a:lstStyle/>
        <a:p>
          <a:endParaRPr lang="en-US"/>
        </a:p>
      </dgm:t>
    </dgm:pt>
    <dgm:pt modelId="{BB0BF1B1-3289-4E6E-8885-F031E2488D4C}" type="sibTrans" cxnId="{EC8AB5A2-8861-4269-B027-B79C91DDDA66}">
      <dgm:prSet/>
      <dgm:spPr/>
      <dgm:t>
        <a:bodyPr/>
        <a:lstStyle/>
        <a:p>
          <a:endParaRPr lang="en-US"/>
        </a:p>
      </dgm:t>
    </dgm:pt>
    <dgm:pt modelId="{0BC1F980-EB0E-4E2F-BD49-3A098495E26B}">
      <dgm:prSet/>
      <dgm:spPr/>
      <dgm:t>
        <a:bodyPr/>
        <a:lstStyle/>
        <a:p>
          <a:r>
            <a:rPr lang="en-US" dirty="0">
              <a:solidFill>
                <a:srgbClr val="92D050"/>
              </a:solidFill>
            </a:rPr>
            <a:t>SDG 3</a:t>
          </a:r>
        </a:p>
      </dgm:t>
    </dgm:pt>
    <dgm:pt modelId="{C389B771-D744-4199-AEA3-A276D918C7A1}" type="parTrans" cxnId="{8575BC6D-682D-474E-98A3-266ECF0287BE}">
      <dgm:prSet/>
      <dgm:spPr/>
      <dgm:t>
        <a:bodyPr/>
        <a:lstStyle/>
        <a:p>
          <a:endParaRPr lang="en-US"/>
        </a:p>
      </dgm:t>
    </dgm:pt>
    <dgm:pt modelId="{8DBB8B0D-6894-4650-885C-D5C4F2B4262A}" type="sibTrans" cxnId="{8575BC6D-682D-474E-98A3-266ECF0287BE}">
      <dgm:prSet/>
      <dgm:spPr/>
      <dgm:t>
        <a:bodyPr/>
        <a:lstStyle/>
        <a:p>
          <a:endParaRPr lang="en-US"/>
        </a:p>
      </dgm:t>
    </dgm:pt>
    <dgm:pt modelId="{23182B05-8297-4097-B949-D7A5AAB25ACD}">
      <dgm:prSet/>
      <dgm:spPr/>
      <dgm:t>
        <a:bodyPr/>
        <a:lstStyle/>
        <a:p>
          <a:r>
            <a:rPr lang="en-US" dirty="0">
              <a:solidFill>
                <a:srgbClr val="0070C0"/>
              </a:solidFill>
            </a:rPr>
            <a:t>Models of health</a:t>
          </a:r>
        </a:p>
      </dgm:t>
    </dgm:pt>
    <dgm:pt modelId="{1BE73A9B-3A7C-49AA-B746-B1D446C81E13}" type="parTrans" cxnId="{A0EE111B-D619-45E6-8CEF-3C6CB129451A}">
      <dgm:prSet/>
      <dgm:spPr/>
      <dgm:t>
        <a:bodyPr/>
        <a:lstStyle/>
        <a:p>
          <a:endParaRPr lang="en-US"/>
        </a:p>
      </dgm:t>
    </dgm:pt>
    <dgm:pt modelId="{EC98FCF5-0B1C-45F6-9281-F68758CB09B1}" type="sibTrans" cxnId="{A0EE111B-D619-45E6-8CEF-3C6CB129451A}">
      <dgm:prSet/>
      <dgm:spPr/>
      <dgm:t>
        <a:bodyPr/>
        <a:lstStyle/>
        <a:p>
          <a:endParaRPr lang="en-US"/>
        </a:p>
      </dgm:t>
    </dgm:pt>
    <dgm:pt modelId="{A8D27EEE-5A48-4BA9-B0E8-2101998D1ACF}">
      <dgm:prSet/>
      <dgm:spPr/>
      <dgm:t>
        <a:bodyPr/>
        <a:lstStyle/>
        <a:p>
          <a:r>
            <a:rPr lang="en-US" dirty="0">
              <a:solidFill>
                <a:schemeClr val="accent5">
                  <a:lumMod val="75000"/>
                </a:schemeClr>
              </a:solidFill>
            </a:rPr>
            <a:t>Policy</a:t>
          </a:r>
        </a:p>
      </dgm:t>
    </dgm:pt>
    <dgm:pt modelId="{DE0B4FBF-936E-460A-8860-519587DC605A}" type="parTrans" cxnId="{E4B393D9-9280-40EA-BE37-91C5283960A5}">
      <dgm:prSet/>
      <dgm:spPr/>
      <dgm:t>
        <a:bodyPr/>
        <a:lstStyle/>
        <a:p>
          <a:endParaRPr lang="en-US"/>
        </a:p>
      </dgm:t>
    </dgm:pt>
    <dgm:pt modelId="{239BBD38-1EA7-425A-AF3A-30DD78535521}" type="sibTrans" cxnId="{E4B393D9-9280-40EA-BE37-91C5283960A5}">
      <dgm:prSet/>
      <dgm:spPr/>
      <dgm:t>
        <a:bodyPr/>
        <a:lstStyle/>
        <a:p>
          <a:endParaRPr lang="en-US"/>
        </a:p>
      </dgm:t>
    </dgm:pt>
    <dgm:pt modelId="{FC33D1AD-3CD3-4127-96E1-CC27C75C9179}">
      <dgm:prSet/>
      <dgm:spPr/>
      <dgm:t>
        <a:bodyPr/>
        <a:lstStyle/>
        <a:p>
          <a:r>
            <a:rPr lang="en-US" dirty="0">
              <a:solidFill>
                <a:srgbClr val="00B050"/>
              </a:solidFill>
            </a:rPr>
            <a:t>Service delivery</a:t>
          </a:r>
        </a:p>
      </dgm:t>
    </dgm:pt>
    <dgm:pt modelId="{7EDE0750-9C43-45F7-B4BB-99CE5305A9EC}" type="parTrans" cxnId="{C33A6F50-3A70-4B9E-8403-6B241BBB519F}">
      <dgm:prSet/>
      <dgm:spPr/>
      <dgm:t>
        <a:bodyPr/>
        <a:lstStyle/>
        <a:p>
          <a:endParaRPr lang="en-US"/>
        </a:p>
      </dgm:t>
    </dgm:pt>
    <dgm:pt modelId="{E919DC1F-0022-4524-9E1B-81C7D6A0CF3F}" type="sibTrans" cxnId="{C33A6F50-3A70-4B9E-8403-6B241BBB519F}">
      <dgm:prSet/>
      <dgm:spPr/>
      <dgm:t>
        <a:bodyPr/>
        <a:lstStyle/>
        <a:p>
          <a:endParaRPr lang="en-US"/>
        </a:p>
      </dgm:t>
    </dgm:pt>
    <dgm:pt modelId="{50B15EE1-1B3F-4443-BE14-0EC103646E8A}">
      <dgm:prSet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Public health </a:t>
          </a:r>
        </a:p>
      </dgm:t>
    </dgm:pt>
    <dgm:pt modelId="{BD186479-72B4-4EAC-95C5-95E75C0DB32A}" type="parTrans" cxnId="{C6C948D6-B6E6-4AB4-963B-262D7980F8B0}">
      <dgm:prSet/>
      <dgm:spPr/>
      <dgm:t>
        <a:bodyPr/>
        <a:lstStyle/>
        <a:p>
          <a:endParaRPr lang="en-US"/>
        </a:p>
      </dgm:t>
    </dgm:pt>
    <dgm:pt modelId="{C9A45B31-5929-4D39-8CFC-CEEBAB41380F}" type="sibTrans" cxnId="{C6C948D6-B6E6-4AB4-963B-262D7980F8B0}">
      <dgm:prSet/>
      <dgm:spPr/>
      <dgm:t>
        <a:bodyPr/>
        <a:lstStyle/>
        <a:p>
          <a:endParaRPr lang="en-US"/>
        </a:p>
      </dgm:t>
    </dgm:pt>
    <dgm:pt modelId="{37C0D0EB-E957-4EC4-814B-37453B4DC7C1}">
      <dgm:prSet/>
      <dgm:spPr/>
      <dgm:t>
        <a:bodyPr/>
        <a:lstStyle/>
        <a:p>
          <a:r>
            <a:rPr lang="en-US" dirty="0">
              <a:solidFill>
                <a:srgbClr val="FFC000"/>
              </a:solidFill>
            </a:rPr>
            <a:t>Inequalities </a:t>
          </a:r>
        </a:p>
      </dgm:t>
    </dgm:pt>
    <dgm:pt modelId="{FD9C5860-FF40-49A5-9762-45ED131E8615}" type="parTrans" cxnId="{6F0F7D50-35AC-4157-8A76-377B90331B69}">
      <dgm:prSet/>
      <dgm:spPr/>
      <dgm:t>
        <a:bodyPr/>
        <a:lstStyle/>
        <a:p>
          <a:endParaRPr lang="en-US"/>
        </a:p>
      </dgm:t>
    </dgm:pt>
    <dgm:pt modelId="{4C961EB8-D8DC-4E4A-8DB3-174661C5C9B6}" type="sibTrans" cxnId="{6F0F7D50-35AC-4157-8A76-377B90331B69}">
      <dgm:prSet/>
      <dgm:spPr/>
      <dgm:t>
        <a:bodyPr/>
        <a:lstStyle/>
        <a:p>
          <a:endParaRPr lang="en-US"/>
        </a:p>
      </dgm:t>
    </dgm:pt>
    <dgm:pt modelId="{685413F1-9A01-478A-B4C1-BCD5A31A1240}" type="pres">
      <dgm:prSet presAssocID="{D3F81E35-B108-413F-8674-584E90475890}" presName="Name0" presStyleCnt="0">
        <dgm:presLayoutVars>
          <dgm:dir/>
          <dgm:animLvl val="lvl"/>
          <dgm:resizeHandles val="exact"/>
        </dgm:presLayoutVars>
      </dgm:prSet>
      <dgm:spPr/>
    </dgm:pt>
    <dgm:pt modelId="{C50D86FB-C119-4EB5-ABAC-210809B82407}" type="pres">
      <dgm:prSet presAssocID="{B350105E-970B-4D2F-866E-D3AEA00058E2}" presName="linNode" presStyleCnt="0"/>
      <dgm:spPr/>
    </dgm:pt>
    <dgm:pt modelId="{0F963986-7872-4945-8B41-D57A59E1B59E}" type="pres">
      <dgm:prSet presAssocID="{B350105E-970B-4D2F-866E-D3AEA00058E2}" presName="parentText" presStyleLbl="node1" presStyleIdx="0" presStyleCnt="1" custLinFactNeighborX="-1023" custLinFactNeighborY="-452">
        <dgm:presLayoutVars>
          <dgm:chMax val="1"/>
          <dgm:bulletEnabled val="1"/>
        </dgm:presLayoutVars>
      </dgm:prSet>
      <dgm:spPr/>
    </dgm:pt>
    <dgm:pt modelId="{E9DB3B3F-177C-43CB-859D-093B9D6C9C97}" type="pres">
      <dgm:prSet presAssocID="{B350105E-970B-4D2F-866E-D3AEA00058E2}" presName="descendantText" presStyleLbl="alignAccFollowNode1" presStyleIdx="0" presStyleCnt="1" custLinFactNeighborX="0" custLinFactNeighborY="1130">
        <dgm:presLayoutVars>
          <dgm:bulletEnabled val="1"/>
        </dgm:presLayoutVars>
      </dgm:prSet>
      <dgm:spPr/>
    </dgm:pt>
  </dgm:ptLst>
  <dgm:cxnLst>
    <dgm:cxn modelId="{1294160B-C8E7-415C-8AD9-169DDE6C04E2}" type="presOf" srcId="{B350105E-970B-4D2F-866E-D3AEA00058E2}" destId="{0F963986-7872-4945-8B41-D57A59E1B59E}" srcOrd="0" destOrd="0" presId="urn:microsoft.com/office/officeart/2005/8/layout/vList5"/>
    <dgm:cxn modelId="{06242011-4751-4408-8F2E-6B3D5C87E41A}" type="presOf" srcId="{50B15EE1-1B3F-4443-BE14-0EC103646E8A}" destId="{E9DB3B3F-177C-43CB-859D-093B9D6C9C97}" srcOrd="0" destOrd="5" presId="urn:microsoft.com/office/officeart/2005/8/layout/vList5"/>
    <dgm:cxn modelId="{A0EE111B-D619-45E6-8CEF-3C6CB129451A}" srcId="{B350105E-970B-4D2F-866E-D3AEA00058E2}" destId="{23182B05-8297-4097-B949-D7A5AAB25ACD}" srcOrd="2" destOrd="0" parTransId="{1BE73A9B-3A7C-49AA-B746-B1D446C81E13}" sibTransId="{EC98FCF5-0B1C-45F6-9281-F68758CB09B1}"/>
    <dgm:cxn modelId="{C950552E-469E-4522-8F28-D3734AC1179F}" type="presOf" srcId="{0BC1F980-EB0E-4E2F-BD49-3A098495E26B}" destId="{E9DB3B3F-177C-43CB-859D-093B9D6C9C97}" srcOrd="0" destOrd="1" presId="urn:microsoft.com/office/officeart/2005/8/layout/vList5"/>
    <dgm:cxn modelId="{7DBDD06B-ADC5-4D6D-A9B2-85B3EBC5F169}" srcId="{D3F81E35-B108-413F-8674-584E90475890}" destId="{B350105E-970B-4D2F-866E-D3AEA00058E2}" srcOrd="0" destOrd="0" parTransId="{CF00BA1F-383D-47E2-88F4-A3026A0DC1DA}" sibTransId="{C0A28A63-7204-4D41-8CB2-03D6C532CABB}"/>
    <dgm:cxn modelId="{8575BC6D-682D-474E-98A3-266ECF0287BE}" srcId="{B350105E-970B-4D2F-866E-D3AEA00058E2}" destId="{0BC1F980-EB0E-4E2F-BD49-3A098495E26B}" srcOrd="1" destOrd="0" parTransId="{C389B771-D744-4199-AEA3-A276D918C7A1}" sibTransId="{8DBB8B0D-6894-4650-885C-D5C4F2B4262A}"/>
    <dgm:cxn modelId="{C33A6F50-3A70-4B9E-8403-6B241BBB519F}" srcId="{B350105E-970B-4D2F-866E-D3AEA00058E2}" destId="{FC33D1AD-3CD3-4127-96E1-CC27C75C9179}" srcOrd="4" destOrd="0" parTransId="{7EDE0750-9C43-45F7-B4BB-99CE5305A9EC}" sibTransId="{E919DC1F-0022-4524-9E1B-81C7D6A0CF3F}"/>
    <dgm:cxn modelId="{6F0F7D50-35AC-4157-8A76-377B90331B69}" srcId="{B350105E-970B-4D2F-866E-D3AEA00058E2}" destId="{37C0D0EB-E957-4EC4-814B-37453B4DC7C1}" srcOrd="6" destOrd="0" parTransId="{FD9C5860-FF40-49A5-9762-45ED131E8615}" sibTransId="{4C961EB8-D8DC-4E4A-8DB3-174661C5C9B6}"/>
    <dgm:cxn modelId="{DE3CE690-1202-4BFC-9DCA-8B8FDA432AD4}" type="presOf" srcId="{C54B009E-CB8D-426C-89D1-849195E1D2F3}" destId="{E9DB3B3F-177C-43CB-859D-093B9D6C9C97}" srcOrd="0" destOrd="0" presId="urn:microsoft.com/office/officeart/2005/8/layout/vList5"/>
    <dgm:cxn modelId="{1C501E91-C043-44D8-BF49-7A9358309123}" type="presOf" srcId="{FC33D1AD-3CD3-4127-96E1-CC27C75C9179}" destId="{E9DB3B3F-177C-43CB-859D-093B9D6C9C97}" srcOrd="0" destOrd="4" presId="urn:microsoft.com/office/officeart/2005/8/layout/vList5"/>
    <dgm:cxn modelId="{37007D9E-6C51-41E6-9D11-4D61A27F6F86}" type="presOf" srcId="{23182B05-8297-4097-B949-D7A5AAB25ACD}" destId="{E9DB3B3F-177C-43CB-859D-093B9D6C9C97}" srcOrd="0" destOrd="2" presId="urn:microsoft.com/office/officeart/2005/8/layout/vList5"/>
    <dgm:cxn modelId="{919CA1A2-137D-4737-98F4-9CBCBC10BD99}" type="presOf" srcId="{37C0D0EB-E957-4EC4-814B-37453B4DC7C1}" destId="{E9DB3B3F-177C-43CB-859D-093B9D6C9C97}" srcOrd="0" destOrd="6" presId="urn:microsoft.com/office/officeart/2005/8/layout/vList5"/>
    <dgm:cxn modelId="{EC8AB5A2-8861-4269-B027-B79C91DDDA66}" srcId="{B350105E-970B-4D2F-866E-D3AEA00058E2}" destId="{C54B009E-CB8D-426C-89D1-849195E1D2F3}" srcOrd="0" destOrd="0" parTransId="{385EA47A-272B-492C-827E-9E815C55F696}" sibTransId="{BB0BF1B1-3289-4E6E-8885-F031E2488D4C}"/>
    <dgm:cxn modelId="{B66481AD-1B59-43F7-997A-DA72217DC570}" type="presOf" srcId="{D3F81E35-B108-413F-8674-584E90475890}" destId="{685413F1-9A01-478A-B4C1-BCD5A31A1240}" srcOrd="0" destOrd="0" presId="urn:microsoft.com/office/officeart/2005/8/layout/vList5"/>
    <dgm:cxn modelId="{8C1D71CC-C0B0-4CEB-BEBD-19B3FA0858C5}" type="presOf" srcId="{A8D27EEE-5A48-4BA9-B0E8-2101998D1ACF}" destId="{E9DB3B3F-177C-43CB-859D-093B9D6C9C97}" srcOrd="0" destOrd="3" presId="urn:microsoft.com/office/officeart/2005/8/layout/vList5"/>
    <dgm:cxn modelId="{C6C948D6-B6E6-4AB4-963B-262D7980F8B0}" srcId="{B350105E-970B-4D2F-866E-D3AEA00058E2}" destId="{50B15EE1-1B3F-4443-BE14-0EC103646E8A}" srcOrd="5" destOrd="0" parTransId="{BD186479-72B4-4EAC-95C5-95E75C0DB32A}" sibTransId="{C9A45B31-5929-4D39-8CFC-CEEBAB41380F}"/>
    <dgm:cxn modelId="{E4B393D9-9280-40EA-BE37-91C5283960A5}" srcId="{B350105E-970B-4D2F-866E-D3AEA00058E2}" destId="{A8D27EEE-5A48-4BA9-B0E8-2101998D1ACF}" srcOrd="3" destOrd="0" parTransId="{DE0B4FBF-936E-460A-8860-519587DC605A}" sibTransId="{239BBD38-1EA7-425A-AF3A-30DD78535521}"/>
    <dgm:cxn modelId="{16523402-ED1A-4A32-A3A0-E5371D7DC60B}" type="presParOf" srcId="{685413F1-9A01-478A-B4C1-BCD5A31A1240}" destId="{C50D86FB-C119-4EB5-ABAC-210809B82407}" srcOrd="0" destOrd="0" presId="urn:microsoft.com/office/officeart/2005/8/layout/vList5"/>
    <dgm:cxn modelId="{699A2149-45F7-4F9A-99F5-24BB925B1BB3}" type="presParOf" srcId="{C50D86FB-C119-4EB5-ABAC-210809B82407}" destId="{0F963986-7872-4945-8B41-D57A59E1B59E}" srcOrd="0" destOrd="0" presId="urn:microsoft.com/office/officeart/2005/8/layout/vList5"/>
    <dgm:cxn modelId="{89DC6C06-B25B-4714-A788-CF0963F2C880}" type="presParOf" srcId="{C50D86FB-C119-4EB5-ABAC-210809B82407}" destId="{E9DB3B3F-177C-43CB-859D-093B9D6C9C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1FC550-B6CB-4E14-B4FC-3C365E6A393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11E175-4B9D-4315-9408-C889A76DE7C0}">
      <dgm:prSet/>
      <dgm:spPr/>
      <dgm:t>
        <a:bodyPr/>
        <a:lstStyle/>
        <a:p>
          <a:r>
            <a:rPr lang="en-US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Health=</a:t>
          </a:r>
          <a:r>
            <a: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US" i="1" dirty="0"/>
            <a:t>“ A state of complete physical, mental and social well-being and not merely the absence of disease or infirmity” </a:t>
          </a:r>
          <a:r>
            <a:rPr lang="en-US" dirty="0"/>
            <a:t>(WHO, 1948).</a:t>
          </a:r>
        </a:p>
      </dgm:t>
    </dgm:pt>
    <dgm:pt modelId="{2B0F2101-73F1-451D-AE0F-6BC8A0823FBA}" type="parTrans" cxnId="{A7184CA0-A828-453D-97C4-D20B7895E3AB}">
      <dgm:prSet/>
      <dgm:spPr/>
      <dgm:t>
        <a:bodyPr/>
        <a:lstStyle/>
        <a:p>
          <a:endParaRPr lang="en-US"/>
        </a:p>
      </dgm:t>
    </dgm:pt>
    <dgm:pt modelId="{8D067C66-7F84-44AE-A426-DA68BC65EE9C}" type="sibTrans" cxnId="{A7184CA0-A828-453D-97C4-D20B7895E3AB}">
      <dgm:prSet/>
      <dgm:spPr/>
      <dgm:t>
        <a:bodyPr/>
        <a:lstStyle/>
        <a:p>
          <a:endParaRPr lang="en-US"/>
        </a:p>
      </dgm:t>
    </dgm:pt>
    <dgm:pt modelId="{B463EFB5-8CAD-47F2-952E-4527C4464185}">
      <dgm:prSet/>
      <dgm:spPr/>
      <dgm:t>
        <a:bodyPr/>
        <a:lstStyle/>
        <a:p>
          <a:r>
            <a:rPr lang="en-US" sz="1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5029D95-5A34-4543-B5CF-4DE551E4B22F}" type="parTrans" cxnId="{F2D25A34-113B-4EAE-B5B9-227AF00E8266}">
      <dgm:prSet/>
      <dgm:spPr/>
      <dgm:t>
        <a:bodyPr/>
        <a:lstStyle/>
        <a:p>
          <a:endParaRPr lang="en-US"/>
        </a:p>
      </dgm:t>
    </dgm:pt>
    <dgm:pt modelId="{8A79ADA4-85C6-42D6-9015-278EF886B444}" type="sibTrans" cxnId="{F2D25A34-113B-4EAE-B5B9-227AF00E8266}">
      <dgm:prSet/>
      <dgm:spPr/>
      <dgm:t>
        <a:bodyPr/>
        <a:lstStyle/>
        <a:p>
          <a:endParaRPr lang="en-US"/>
        </a:p>
      </dgm:t>
    </dgm:pt>
    <dgm:pt modelId="{03073B9F-F650-40CF-BB92-3CDC1F56DF25}">
      <dgm:prSet custT="1"/>
      <dgm:spPr/>
      <dgm:t>
        <a:bodyPr/>
        <a:lstStyle/>
        <a:p>
          <a:r>
            <a:rPr lang="en-US" sz="1800" i="1" dirty="0"/>
            <a:t>Physical health</a:t>
          </a:r>
          <a:endParaRPr lang="en-US" sz="1800" dirty="0"/>
        </a:p>
      </dgm:t>
    </dgm:pt>
    <dgm:pt modelId="{760EACE8-E81A-4917-9D1D-1BFC7F0DC555}" type="parTrans" cxnId="{4D79F4F9-EF51-4E43-BF4C-BE862AE3A122}">
      <dgm:prSet/>
      <dgm:spPr/>
      <dgm:t>
        <a:bodyPr/>
        <a:lstStyle/>
        <a:p>
          <a:endParaRPr lang="en-US"/>
        </a:p>
      </dgm:t>
    </dgm:pt>
    <dgm:pt modelId="{CDD87BB3-D476-4025-8020-B330F3599B7C}" type="sibTrans" cxnId="{4D79F4F9-EF51-4E43-BF4C-BE862AE3A122}">
      <dgm:prSet/>
      <dgm:spPr/>
      <dgm:t>
        <a:bodyPr/>
        <a:lstStyle/>
        <a:p>
          <a:endParaRPr lang="en-US"/>
        </a:p>
      </dgm:t>
    </dgm:pt>
    <dgm:pt modelId="{97422358-7463-45CA-B2BC-8A9294A94C97}">
      <dgm:prSet custT="1"/>
      <dgm:spPr/>
      <dgm:t>
        <a:bodyPr/>
        <a:lstStyle/>
        <a:p>
          <a:r>
            <a:rPr lang="en-US" sz="1800" i="1" dirty="0"/>
            <a:t>Mental health</a:t>
          </a:r>
          <a:endParaRPr lang="en-US" sz="1800" dirty="0"/>
        </a:p>
      </dgm:t>
    </dgm:pt>
    <dgm:pt modelId="{DB0007CF-7F92-4A9D-B3C5-7EE1C92AD537}" type="parTrans" cxnId="{04836CD8-2F38-4DD1-928C-A66503616EDA}">
      <dgm:prSet/>
      <dgm:spPr/>
      <dgm:t>
        <a:bodyPr/>
        <a:lstStyle/>
        <a:p>
          <a:endParaRPr lang="en-US"/>
        </a:p>
      </dgm:t>
    </dgm:pt>
    <dgm:pt modelId="{3EE72B6A-02FB-44EE-B97F-509486696573}" type="sibTrans" cxnId="{04836CD8-2F38-4DD1-928C-A66503616EDA}">
      <dgm:prSet/>
      <dgm:spPr/>
      <dgm:t>
        <a:bodyPr/>
        <a:lstStyle/>
        <a:p>
          <a:endParaRPr lang="en-US"/>
        </a:p>
      </dgm:t>
    </dgm:pt>
    <dgm:pt modelId="{56C658F9-114C-4BD2-B258-3BD9D86A6AE4}">
      <dgm:prSet custT="1"/>
      <dgm:spPr/>
      <dgm:t>
        <a:bodyPr/>
        <a:lstStyle/>
        <a:p>
          <a:r>
            <a:rPr lang="en-US" sz="1800" i="1" dirty="0"/>
            <a:t>Social health</a:t>
          </a:r>
          <a:endParaRPr lang="en-US" sz="1800" dirty="0"/>
        </a:p>
      </dgm:t>
    </dgm:pt>
    <dgm:pt modelId="{FF932B1D-EB85-4C26-A38B-F093D7CD9B1F}" type="parTrans" cxnId="{BA53A9C5-CCB8-4F32-9947-6259A0DD6144}">
      <dgm:prSet/>
      <dgm:spPr/>
      <dgm:t>
        <a:bodyPr/>
        <a:lstStyle/>
        <a:p>
          <a:endParaRPr lang="en-US"/>
        </a:p>
      </dgm:t>
    </dgm:pt>
    <dgm:pt modelId="{3D6B8CA2-552C-42C7-A627-6F4D01E1021A}" type="sibTrans" cxnId="{BA53A9C5-CCB8-4F32-9947-6259A0DD6144}">
      <dgm:prSet/>
      <dgm:spPr/>
      <dgm:t>
        <a:bodyPr/>
        <a:lstStyle/>
        <a:p>
          <a:endParaRPr lang="en-US"/>
        </a:p>
      </dgm:t>
    </dgm:pt>
    <dgm:pt modelId="{C5B82B5D-4680-4885-B911-20C8EF737C6F}">
      <dgm:prSet/>
      <dgm:spPr/>
      <dgm:t>
        <a:bodyPr/>
        <a:lstStyle/>
        <a:p>
          <a:r>
            <a:rPr lang="en-US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Wellbeing=  </a:t>
          </a:r>
          <a:r>
            <a:rPr lang="en-US" b="1" dirty="0">
              <a:solidFill>
                <a:schemeClr val="bg1"/>
              </a:solidFill>
            </a:rPr>
            <a:t>“</a:t>
          </a:r>
          <a:r>
            <a:rPr lang="en-US" dirty="0"/>
            <a:t>An individual’s overall quality of life, including physical, mental, emotional and social wellbeing” (WHO, 2022).</a:t>
          </a:r>
        </a:p>
      </dgm:t>
    </dgm:pt>
    <dgm:pt modelId="{641E3DFF-CF2D-4B33-838A-0CFB747DF671}" type="parTrans" cxnId="{623CAC08-A6DF-4C48-90EB-E3398973BBA7}">
      <dgm:prSet/>
      <dgm:spPr/>
      <dgm:t>
        <a:bodyPr/>
        <a:lstStyle/>
        <a:p>
          <a:endParaRPr lang="en-US"/>
        </a:p>
      </dgm:t>
    </dgm:pt>
    <dgm:pt modelId="{B3B73719-32C8-433E-A627-85886B95147C}" type="sibTrans" cxnId="{623CAC08-A6DF-4C48-90EB-E3398973BBA7}">
      <dgm:prSet/>
      <dgm:spPr/>
      <dgm:t>
        <a:bodyPr/>
        <a:lstStyle/>
        <a:p>
          <a:endParaRPr lang="en-US"/>
        </a:p>
      </dgm:t>
    </dgm:pt>
    <dgm:pt modelId="{CC86AE36-6666-453D-9015-B269CF1B7454}">
      <dgm:prSet/>
      <dgm:spPr/>
      <dgm:t>
        <a:bodyPr/>
        <a:lstStyle/>
        <a:p>
          <a:r>
            <a:rPr lang="en-US" sz="1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dirty="0">
            <a:solidFill>
              <a:srgbClr val="00B05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7D50E-372E-46FA-9871-792907A1B926}" type="parTrans" cxnId="{23289835-19B7-46CC-989D-1CE0E4A68CF2}">
      <dgm:prSet/>
      <dgm:spPr/>
      <dgm:t>
        <a:bodyPr/>
        <a:lstStyle/>
        <a:p>
          <a:endParaRPr lang="en-US"/>
        </a:p>
      </dgm:t>
    </dgm:pt>
    <dgm:pt modelId="{154E2DD3-617A-4295-A354-0AC91F8A959B}" type="sibTrans" cxnId="{23289835-19B7-46CC-989D-1CE0E4A68CF2}">
      <dgm:prSet/>
      <dgm:spPr/>
      <dgm:t>
        <a:bodyPr/>
        <a:lstStyle/>
        <a:p>
          <a:endParaRPr lang="en-US"/>
        </a:p>
      </dgm:t>
    </dgm:pt>
    <dgm:pt modelId="{F1B7B6C5-D556-48FF-951D-BBBF61C04567}">
      <dgm:prSet custT="1"/>
      <dgm:spPr/>
      <dgm:t>
        <a:bodyPr/>
        <a:lstStyle/>
        <a:p>
          <a:r>
            <a:rPr lang="en-US" sz="1800" i="1" dirty="0"/>
            <a:t>Physical wellbeing.</a:t>
          </a:r>
          <a:endParaRPr lang="en-US" sz="1800" dirty="0"/>
        </a:p>
      </dgm:t>
    </dgm:pt>
    <dgm:pt modelId="{CC8FD9B9-59BE-4D3A-9D40-1E6A93DB922B}" type="parTrans" cxnId="{6ACD615E-C40E-43C6-A768-19773EA9CB17}">
      <dgm:prSet/>
      <dgm:spPr/>
      <dgm:t>
        <a:bodyPr/>
        <a:lstStyle/>
        <a:p>
          <a:endParaRPr lang="en-US"/>
        </a:p>
      </dgm:t>
    </dgm:pt>
    <dgm:pt modelId="{11E2F418-3D56-4A8E-A061-91573944859B}" type="sibTrans" cxnId="{6ACD615E-C40E-43C6-A768-19773EA9CB17}">
      <dgm:prSet/>
      <dgm:spPr/>
      <dgm:t>
        <a:bodyPr/>
        <a:lstStyle/>
        <a:p>
          <a:endParaRPr lang="en-US"/>
        </a:p>
      </dgm:t>
    </dgm:pt>
    <dgm:pt modelId="{4FB1BB59-8E97-4618-9B42-A020919C1F7C}">
      <dgm:prSet custT="1"/>
      <dgm:spPr/>
      <dgm:t>
        <a:bodyPr/>
        <a:lstStyle/>
        <a:p>
          <a:r>
            <a:rPr lang="en-US" sz="1800" i="1" dirty="0"/>
            <a:t>Emotional wellbeing. </a:t>
          </a:r>
          <a:endParaRPr lang="en-US" sz="1800" dirty="0"/>
        </a:p>
      </dgm:t>
    </dgm:pt>
    <dgm:pt modelId="{EB1B167E-F6A2-4513-A207-C1BCF1796BAA}" type="parTrans" cxnId="{30B5259C-A432-4549-A7F2-E751C7F4AD3A}">
      <dgm:prSet/>
      <dgm:spPr/>
      <dgm:t>
        <a:bodyPr/>
        <a:lstStyle/>
        <a:p>
          <a:endParaRPr lang="en-US"/>
        </a:p>
      </dgm:t>
    </dgm:pt>
    <dgm:pt modelId="{4BF5C96D-707C-4F00-AD05-EF1F1617D993}" type="sibTrans" cxnId="{30B5259C-A432-4549-A7F2-E751C7F4AD3A}">
      <dgm:prSet/>
      <dgm:spPr/>
      <dgm:t>
        <a:bodyPr/>
        <a:lstStyle/>
        <a:p>
          <a:endParaRPr lang="en-US"/>
        </a:p>
      </dgm:t>
    </dgm:pt>
    <dgm:pt modelId="{174FBA30-6AA0-4404-9F20-29A045CAB5F3}">
      <dgm:prSet custT="1"/>
      <dgm:spPr/>
      <dgm:t>
        <a:bodyPr/>
        <a:lstStyle/>
        <a:p>
          <a:r>
            <a:rPr lang="en-US" sz="1800" i="1" dirty="0"/>
            <a:t>Social wellbeing</a:t>
          </a:r>
          <a:r>
            <a:rPr lang="en-US" sz="1800" b="1" dirty="0"/>
            <a:t>.</a:t>
          </a:r>
          <a:endParaRPr lang="en-US" sz="1800" dirty="0"/>
        </a:p>
      </dgm:t>
    </dgm:pt>
    <dgm:pt modelId="{8700EBC0-54D0-42CD-A73B-00CDB72E69EB}" type="parTrans" cxnId="{333DA0C7-A2B4-47F6-BC8C-7395B2EDC956}">
      <dgm:prSet/>
      <dgm:spPr/>
      <dgm:t>
        <a:bodyPr/>
        <a:lstStyle/>
        <a:p>
          <a:endParaRPr lang="en-US"/>
        </a:p>
      </dgm:t>
    </dgm:pt>
    <dgm:pt modelId="{4F16B8E3-7725-4CC2-B494-DC3B269EAF1F}" type="sibTrans" cxnId="{333DA0C7-A2B4-47F6-BC8C-7395B2EDC956}">
      <dgm:prSet/>
      <dgm:spPr/>
      <dgm:t>
        <a:bodyPr/>
        <a:lstStyle/>
        <a:p>
          <a:endParaRPr lang="en-US"/>
        </a:p>
      </dgm:t>
    </dgm:pt>
    <dgm:pt modelId="{A738B33D-1774-47AA-9FBB-0C08D70DA8A5}">
      <dgm:prSet/>
      <dgm:spPr/>
      <dgm:t>
        <a:bodyPr/>
        <a:lstStyle/>
        <a:p>
          <a:r>
            <a:rPr lang="en-US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Sustainable Development=</a:t>
          </a:r>
        </a:p>
        <a:p>
          <a:r>
            <a:rPr lang="en-US" dirty="0"/>
            <a:t> “ Meeting present needs without compromising future generations’ ability to meet their own needs” (UN, 1987).</a:t>
          </a:r>
        </a:p>
      </dgm:t>
    </dgm:pt>
    <dgm:pt modelId="{C3357D6D-5141-4B0B-BC2C-6E00411B165C}" type="parTrans" cxnId="{9EC91CD8-2BFA-4B84-9F03-3318396C8097}">
      <dgm:prSet/>
      <dgm:spPr/>
      <dgm:t>
        <a:bodyPr/>
        <a:lstStyle/>
        <a:p>
          <a:endParaRPr lang="en-US"/>
        </a:p>
      </dgm:t>
    </dgm:pt>
    <dgm:pt modelId="{097F5858-3DAB-44CC-AFAE-B4F5E35F5925}" type="sibTrans" cxnId="{9EC91CD8-2BFA-4B84-9F03-3318396C8097}">
      <dgm:prSet/>
      <dgm:spPr/>
      <dgm:t>
        <a:bodyPr/>
        <a:lstStyle/>
        <a:p>
          <a:endParaRPr lang="en-US"/>
        </a:p>
      </dgm:t>
    </dgm:pt>
    <dgm:pt modelId="{0239CF0E-A2BC-4A8B-B959-61CDD8960C4B}">
      <dgm:prSet/>
      <dgm:spPr/>
      <dgm:t>
        <a:bodyPr/>
        <a:lstStyle/>
        <a:p>
          <a:r>
            <a:rPr lang="en-GB" sz="1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dirty="0">
            <a:solidFill>
              <a:srgbClr val="FFC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9519A8A-F0FE-4F7C-B911-646033EA1F30}" type="parTrans" cxnId="{8D769933-39A1-4CD7-8300-8F334C4ADDF4}">
      <dgm:prSet/>
      <dgm:spPr/>
      <dgm:t>
        <a:bodyPr/>
        <a:lstStyle/>
        <a:p>
          <a:endParaRPr lang="en-US"/>
        </a:p>
      </dgm:t>
    </dgm:pt>
    <dgm:pt modelId="{5A056DC2-F5DC-4FEB-BAD4-0FC3176DCED2}" type="sibTrans" cxnId="{8D769933-39A1-4CD7-8300-8F334C4ADDF4}">
      <dgm:prSet/>
      <dgm:spPr/>
      <dgm:t>
        <a:bodyPr/>
        <a:lstStyle/>
        <a:p>
          <a:endParaRPr lang="en-US"/>
        </a:p>
      </dgm:t>
    </dgm:pt>
    <dgm:pt modelId="{46CF2796-A916-42A0-8E42-1681E4B05E4C}">
      <dgm:prSet custT="1"/>
      <dgm:spPr/>
      <dgm:t>
        <a:bodyPr/>
        <a:lstStyle/>
        <a:p>
          <a:r>
            <a:rPr lang="en-GB" sz="1800" i="1" dirty="0"/>
            <a:t>Environmental sustainability.</a:t>
          </a:r>
          <a:endParaRPr lang="en-US" sz="1800" dirty="0"/>
        </a:p>
      </dgm:t>
    </dgm:pt>
    <dgm:pt modelId="{0B17A240-9B17-44BA-BEFD-C3E401D994B9}" type="parTrans" cxnId="{A5C5C2C8-E471-477D-8D47-4C69BD7DD8B3}">
      <dgm:prSet/>
      <dgm:spPr/>
      <dgm:t>
        <a:bodyPr/>
        <a:lstStyle/>
        <a:p>
          <a:endParaRPr lang="en-US"/>
        </a:p>
      </dgm:t>
    </dgm:pt>
    <dgm:pt modelId="{50158DBF-1C11-4D3F-A644-0FCAF7DDBEDA}" type="sibTrans" cxnId="{A5C5C2C8-E471-477D-8D47-4C69BD7DD8B3}">
      <dgm:prSet/>
      <dgm:spPr/>
      <dgm:t>
        <a:bodyPr/>
        <a:lstStyle/>
        <a:p>
          <a:endParaRPr lang="en-US"/>
        </a:p>
      </dgm:t>
    </dgm:pt>
    <dgm:pt modelId="{68783BE7-1B93-44A6-9AF1-84EBFE3ACDE5}">
      <dgm:prSet custT="1"/>
      <dgm:spPr/>
      <dgm:t>
        <a:bodyPr/>
        <a:lstStyle/>
        <a:p>
          <a:r>
            <a:rPr lang="en-GB" sz="1800" i="1" dirty="0"/>
            <a:t>Economic sustainability.</a:t>
          </a:r>
          <a:endParaRPr lang="en-US" sz="1800" dirty="0"/>
        </a:p>
      </dgm:t>
    </dgm:pt>
    <dgm:pt modelId="{1A50BD02-662E-490B-9844-5E15862EAF9C}" type="parTrans" cxnId="{FD0F6584-C34D-467A-83BF-76FFE366B9B6}">
      <dgm:prSet/>
      <dgm:spPr/>
      <dgm:t>
        <a:bodyPr/>
        <a:lstStyle/>
        <a:p>
          <a:endParaRPr lang="en-US"/>
        </a:p>
      </dgm:t>
    </dgm:pt>
    <dgm:pt modelId="{E4E7F6C4-3137-488C-B664-8C47A962760A}" type="sibTrans" cxnId="{FD0F6584-C34D-467A-83BF-76FFE366B9B6}">
      <dgm:prSet/>
      <dgm:spPr/>
      <dgm:t>
        <a:bodyPr/>
        <a:lstStyle/>
        <a:p>
          <a:endParaRPr lang="en-US"/>
        </a:p>
      </dgm:t>
    </dgm:pt>
    <dgm:pt modelId="{D7D0E293-DFAD-4FC1-A24C-09A0A2BA36D6}">
      <dgm:prSet custT="1"/>
      <dgm:spPr/>
      <dgm:t>
        <a:bodyPr/>
        <a:lstStyle/>
        <a:p>
          <a:r>
            <a:rPr lang="en-GB" sz="1800" i="1" dirty="0"/>
            <a:t>Social sustainability.</a:t>
          </a:r>
          <a:endParaRPr lang="en-US" sz="1400" dirty="0"/>
        </a:p>
      </dgm:t>
    </dgm:pt>
    <dgm:pt modelId="{8CC0A0F4-C53A-49D6-A372-6208C2582EBB}" type="parTrans" cxnId="{0526FE1C-54E7-4BF9-877A-98E0477734C9}">
      <dgm:prSet/>
      <dgm:spPr/>
      <dgm:t>
        <a:bodyPr/>
        <a:lstStyle/>
        <a:p>
          <a:endParaRPr lang="en-US"/>
        </a:p>
      </dgm:t>
    </dgm:pt>
    <dgm:pt modelId="{055AFC8F-8636-4275-9750-11E2EB44FD47}" type="sibTrans" cxnId="{0526FE1C-54E7-4BF9-877A-98E0477734C9}">
      <dgm:prSet/>
      <dgm:spPr/>
      <dgm:t>
        <a:bodyPr/>
        <a:lstStyle/>
        <a:p>
          <a:endParaRPr lang="en-US"/>
        </a:p>
      </dgm:t>
    </dgm:pt>
    <dgm:pt modelId="{712964B7-91B2-4CD8-A8B2-7B0806047CC8}" type="pres">
      <dgm:prSet presAssocID="{6B1FC550-B6CB-4E14-B4FC-3C365E6A3935}" presName="Name0" presStyleCnt="0">
        <dgm:presLayoutVars>
          <dgm:dir/>
          <dgm:resizeHandles val="exact"/>
        </dgm:presLayoutVars>
      </dgm:prSet>
      <dgm:spPr/>
    </dgm:pt>
    <dgm:pt modelId="{B2B60314-B88C-41CD-BE9D-656E1B58E0A2}" type="pres">
      <dgm:prSet presAssocID="{FD11E175-4B9D-4315-9408-C889A76DE7C0}" presName="node" presStyleLbl="node1" presStyleIdx="0" presStyleCnt="6">
        <dgm:presLayoutVars>
          <dgm:bulletEnabled val="1"/>
        </dgm:presLayoutVars>
      </dgm:prSet>
      <dgm:spPr/>
    </dgm:pt>
    <dgm:pt modelId="{EB039E05-302C-4F7C-87D2-2692BA04C695}" type="pres">
      <dgm:prSet presAssocID="{8D067C66-7F84-44AE-A426-DA68BC65EE9C}" presName="sibTrans" presStyleLbl="sibTrans1D1" presStyleIdx="0" presStyleCnt="5"/>
      <dgm:spPr/>
    </dgm:pt>
    <dgm:pt modelId="{66D53FA3-1116-4D08-A179-BAD2E33A2A66}" type="pres">
      <dgm:prSet presAssocID="{8D067C66-7F84-44AE-A426-DA68BC65EE9C}" presName="connectorText" presStyleLbl="sibTrans1D1" presStyleIdx="0" presStyleCnt="5"/>
      <dgm:spPr/>
    </dgm:pt>
    <dgm:pt modelId="{69FE8F8B-5277-4B96-80B3-B50E9DB81551}" type="pres">
      <dgm:prSet presAssocID="{B463EFB5-8CAD-47F2-952E-4527C4464185}" presName="node" presStyleLbl="node1" presStyleIdx="1" presStyleCnt="6">
        <dgm:presLayoutVars>
          <dgm:bulletEnabled val="1"/>
        </dgm:presLayoutVars>
      </dgm:prSet>
      <dgm:spPr/>
    </dgm:pt>
    <dgm:pt modelId="{09B457E2-5F0B-4719-A413-959ACFAA28FE}" type="pres">
      <dgm:prSet presAssocID="{8A79ADA4-85C6-42D6-9015-278EF886B444}" presName="sibTrans" presStyleLbl="sibTrans1D1" presStyleIdx="1" presStyleCnt="5"/>
      <dgm:spPr/>
    </dgm:pt>
    <dgm:pt modelId="{804A050F-5664-4F01-A763-0FD2B43CC2FB}" type="pres">
      <dgm:prSet presAssocID="{8A79ADA4-85C6-42D6-9015-278EF886B444}" presName="connectorText" presStyleLbl="sibTrans1D1" presStyleIdx="1" presStyleCnt="5"/>
      <dgm:spPr/>
    </dgm:pt>
    <dgm:pt modelId="{3D7C27FA-D0AC-4210-8F98-6A1C3B7E6E30}" type="pres">
      <dgm:prSet presAssocID="{C5B82B5D-4680-4885-B911-20C8EF737C6F}" presName="node" presStyleLbl="node1" presStyleIdx="2" presStyleCnt="6">
        <dgm:presLayoutVars>
          <dgm:bulletEnabled val="1"/>
        </dgm:presLayoutVars>
      </dgm:prSet>
      <dgm:spPr/>
    </dgm:pt>
    <dgm:pt modelId="{9008CD9D-3402-4EE8-9A2F-846CAA1422A3}" type="pres">
      <dgm:prSet presAssocID="{B3B73719-32C8-433E-A627-85886B95147C}" presName="sibTrans" presStyleLbl="sibTrans1D1" presStyleIdx="2" presStyleCnt="5"/>
      <dgm:spPr/>
    </dgm:pt>
    <dgm:pt modelId="{B4C14B22-62C0-4CED-AB14-067D43788669}" type="pres">
      <dgm:prSet presAssocID="{B3B73719-32C8-433E-A627-85886B95147C}" presName="connectorText" presStyleLbl="sibTrans1D1" presStyleIdx="2" presStyleCnt="5"/>
      <dgm:spPr/>
    </dgm:pt>
    <dgm:pt modelId="{7E7F1069-F96D-4755-A80E-18304F6BE876}" type="pres">
      <dgm:prSet presAssocID="{CC86AE36-6666-453D-9015-B269CF1B7454}" presName="node" presStyleLbl="node1" presStyleIdx="3" presStyleCnt="6">
        <dgm:presLayoutVars>
          <dgm:bulletEnabled val="1"/>
        </dgm:presLayoutVars>
      </dgm:prSet>
      <dgm:spPr/>
    </dgm:pt>
    <dgm:pt modelId="{DF4A1470-A9A5-4750-A842-6A6A7AED139D}" type="pres">
      <dgm:prSet presAssocID="{154E2DD3-617A-4295-A354-0AC91F8A959B}" presName="sibTrans" presStyleLbl="sibTrans1D1" presStyleIdx="3" presStyleCnt="5"/>
      <dgm:spPr/>
    </dgm:pt>
    <dgm:pt modelId="{C7398E45-54D1-48AF-81A0-E4083865A108}" type="pres">
      <dgm:prSet presAssocID="{154E2DD3-617A-4295-A354-0AC91F8A959B}" presName="connectorText" presStyleLbl="sibTrans1D1" presStyleIdx="3" presStyleCnt="5"/>
      <dgm:spPr/>
    </dgm:pt>
    <dgm:pt modelId="{CBC6DE8A-51FC-45C3-9EF9-51A7C2F7233C}" type="pres">
      <dgm:prSet presAssocID="{A738B33D-1774-47AA-9FBB-0C08D70DA8A5}" presName="node" presStyleLbl="node1" presStyleIdx="4" presStyleCnt="6">
        <dgm:presLayoutVars>
          <dgm:bulletEnabled val="1"/>
        </dgm:presLayoutVars>
      </dgm:prSet>
      <dgm:spPr/>
    </dgm:pt>
    <dgm:pt modelId="{B035A739-285C-4D7E-9B49-81C2C2874062}" type="pres">
      <dgm:prSet presAssocID="{097F5858-3DAB-44CC-AFAE-B4F5E35F5925}" presName="sibTrans" presStyleLbl="sibTrans1D1" presStyleIdx="4" presStyleCnt="5"/>
      <dgm:spPr/>
    </dgm:pt>
    <dgm:pt modelId="{35429E62-B692-4FA1-93FD-65541E3EBC47}" type="pres">
      <dgm:prSet presAssocID="{097F5858-3DAB-44CC-AFAE-B4F5E35F5925}" presName="connectorText" presStyleLbl="sibTrans1D1" presStyleIdx="4" presStyleCnt="5"/>
      <dgm:spPr/>
    </dgm:pt>
    <dgm:pt modelId="{7DCA3029-2832-4DE2-B19F-3513A7213596}" type="pres">
      <dgm:prSet presAssocID="{0239CF0E-A2BC-4A8B-B959-61CDD8960C4B}" presName="node" presStyleLbl="node1" presStyleIdx="5" presStyleCnt="6">
        <dgm:presLayoutVars>
          <dgm:bulletEnabled val="1"/>
        </dgm:presLayoutVars>
      </dgm:prSet>
      <dgm:spPr/>
    </dgm:pt>
  </dgm:ptLst>
  <dgm:cxnLst>
    <dgm:cxn modelId="{623CAC08-A6DF-4C48-90EB-E3398973BBA7}" srcId="{6B1FC550-B6CB-4E14-B4FC-3C365E6A3935}" destId="{C5B82B5D-4680-4885-B911-20C8EF737C6F}" srcOrd="2" destOrd="0" parTransId="{641E3DFF-CF2D-4B33-838A-0CFB747DF671}" sibTransId="{B3B73719-32C8-433E-A627-85886B95147C}"/>
    <dgm:cxn modelId="{0EE9020E-A312-49CB-A5BF-8148D147C41B}" type="presOf" srcId="{FD11E175-4B9D-4315-9408-C889A76DE7C0}" destId="{B2B60314-B88C-41CD-BE9D-656E1B58E0A2}" srcOrd="0" destOrd="0" presId="urn:microsoft.com/office/officeart/2016/7/layout/RepeatingBendingProcessNew"/>
    <dgm:cxn modelId="{DDE89E0F-6BF3-4A5B-94A0-B00488F8BAA7}" type="presOf" srcId="{174FBA30-6AA0-4404-9F20-29A045CAB5F3}" destId="{7E7F1069-F96D-4755-A80E-18304F6BE876}" srcOrd="0" destOrd="3" presId="urn:microsoft.com/office/officeart/2016/7/layout/RepeatingBendingProcessNew"/>
    <dgm:cxn modelId="{5335E715-F8B2-4B5D-A1A0-BE266242E9E8}" type="presOf" srcId="{154E2DD3-617A-4295-A354-0AC91F8A959B}" destId="{C7398E45-54D1-48AF-81A0-E4083865A108}" srcOrd="1" destOrd="0" presId="urn:microsoft.com/office/officeart/2016/7/layout/RepeatingBendingProcessNew"/>
    <dgm:cxn modelId="{2EA0E21A-F3D9-4FE2-82BA-4DABC51CF8BC}" type="presOf" srcId="{A738B33D-1774-47AA-9FBB-0C08D70DA8A5}" destId="{CBC6DE8A-51FC-45C3-9EF9-51A7C2F7233C}" srcOrd="0" destOrd="0" presId="urn:microsoft.com/office/officeart/2016/7/layout/RepeatingBendingProcessNew"/>
    <dgm:cxn modelId="{0526FE1C-54E7-4BF9-877A-98E0477734C9}" srcId="{0239CF0E-A2BC-4A8B-B959-61CDD8960C4B}" destId="{D7D0E293-DFAD-4FC1-A24C-09A0A2BA36D6}" srcOrd="2" destOrd="0" parTransId="{8CC0A0F4-C53A-49D6-A372-6208C2582EBB}" sibTransId="{055AFC8F-8636-4275-9750-11E2EB44FD47}"/>
    <dgm:cxn modelId="{2C54782A-2982-49A5-B040-EC0BD61249A1}" type="presOf" srcId="{B463EFB5-8CAD-47F2-952E-4527C4464185}" destId="{69FE8F8B-5277-4B96-80B3-B50E9DB81551}" srcOrd="0" destOrd="0" presId="urn:microsoft.com/office/officeart/2016/7/layout/RepeatingBendingProcessNew"/>
    <dgm:cxn modelId="{07975933-B201-455F-B725-9828178653DB}" type="presOf" srcId="{C5B82B5D-4680-4885-B911-20C8EF737C6F}" destId="{3D7C27FA-D0AC-4210-8F98-6A1C3B7E6E30}" srcOrd="0" destOrd="0" presId="urn:microsoft.com/office/officeart/2016/7/layout/RepeatingBendingProcessNew"/>
    <dgm:cxn modelId="{8D769933-39A1-4CD7-8300-8F334C4ADDF4}" srcId="{6B1FC550-B6CB-4E14-B4FC-3C365E6A3935}" destId="{0239CF0E-A2BC-4A8B-B959-61CDD8960C4B}" srcOrd="5" destOrd="0" parTransId="{39519A8A-F0FE-4F7C-B911-646033EA1F30}" sibTransId="{5A056DC2-F5DC-4FEB-BAD4-0FC3176DCED2}"/>
    <dgm:cxn modelId="{F2D25A34-113B-4EAE-B5B9-227AF00E8266}" srcId="{6B1FC550-B6CB-4E14-B4FC-3C365E6A3935}" destId="{B463EFB5-8CAD-47F2-952E-4527C4464185}" srcOrd="1" destOrd="0" parTransId="{95029D95-5A34-4543-B5CF-4DE551E4B22F}" sibTransId="{8A79ADA4-85C6-42D6-9015-278EF886B444}"/>
    <dgm:cxn modelId="{23289835-19B7-46CC-989D-1CE0E4A68CF2}" srcId="{6B1FC550-B6CB-4E14-B4FC-3C365E6A3935}" destId="{CC86AE36-6666-453D-9015-B269CF1B7454}" srcOrd="3" destOrd="0" parTransId="{FB37D50E-372E-46FA-9871-792907A1B926}" sibTransId="{154E2DD3-617A-4295-A354-0AC91F8A959B}"/>
    <dgm:cxn modelId="{EB6A4836-27DA-4E5D-907C-FE9CCE8F8B3B}" type="presOf" srcId="{03073B9F-F650-40CF-BB92-3CDC1F56DF25}" destId="{69FE8F8B-5277-4B96-80B3-B50E9DB81551}" srcOrd="0" destOrd="1" presId="urn:microsoft.com/office/officeart/2016/7/layout/RepeatingBendingProcessNew"/>
    <dgm:cxn modelId="{D8139E40-E0D6-4FAE-9DDC-C9C354B43F73}" type="presOf" srcId="{097F5858-3DAB-44CC-AFAE-B4F5E35F5925}" destId="{35429E62-B692-4FA1-93FD-65541E3EBC47}" srcOrd="1" destOrd="0" presId="urn:microsoft.com/office/officeart/2016/7/layout/RepeatingBendingProcessNew"/>
    <dgm:cxn modelId="{6ACD615E-C40E-43C6-A768-19773EA9CB17}" srcId="{CC86AE36-6666-453D-9015-B269CF1B7454}" destId="{F1B7B6C5-D556-48FF-951D-BBBF61C04567}" srcOrd="0" destOrd="0" parTransId="{CC8FD9B9-59BE-4D3A-9D40-1E6A93DB922B}" sibTransId="{11E2F418-3D56-4A8E-A061-91573944859B}"/>
    <dgm:cxn modelId="{566E3665-55DE-4A26-ACD0-3996D01F7B0B}" type="presOf" srcId="{154E2DD3-617A-4295-A354-0AC91F8A959B}" destId="{DF4A1470-A9A5-4750-A842-6A6A7AED139D}" srcOrd="0" destOrd="0" presId="urn:microsoft.com/office/officeart/2016/7/layout/RepeatingBendingProcessNew"/>
    <dgm:cxn modelId="{130E5448-5C3A-40AE-99D8-4BD885B0E4B3}" type="presOf" srcId="{0239CF0E-A2BC-4A8B-B959-61CDD8960C4B}" destId="{7DCA3029-2832-4DE2-B19F-3513A7213596}" srcOrd="0" destOrd="0" presId="urn:microsoft.com/office/officeart/2016/7/layout/RepeatingBendingProcessNew"/>
    <dgm:cxn modelId="{26216677-AABD-4F82-AFA4-D8B288133BA6}" type="presOf" srcId="{46CF2796-A916-42A0-8E42-1681E4B05E4C}" destId="{7DCA3029-2832-4DE2-B19F-3513A7213596}" srcOrd="0" destOrd="1" presId="urn:microsoft.com/office/officeart/2016/7/layout/RepeatingBendingProcessNew"/>
    <dgm:cxn modelId="{9A1FAD81-DCD9-4077-AACB-2878B90D1431}" type="presOf" srcId="{8A79ADA4-85C6-42D6-9015-278EF886B444}" destId="{804A050F-5664-4F01-A763-0FD2B43CC2FB}" srcOrd="1" destOrd="0" presId="urn:microsoft.com/office/officeart/2016/7/layout/RepeatingBendingProcessNew"/>
    <dgm:cxn modelId="{FD0F6584-C34D-467A-83BF-76FFE366B9B6}" srcId="{0239CF0E-A2BC-4A8B-B959-61CDD8960C4B}" destId="{68783BE7-1B93-44A6-9AF1-84EBFE3ACDE5}" srcOrd="1" destOrd="0" parTransId="{1A50BD02-662E-490B-9844-5E15862EAF9C}" sibTransId="{E4E7F6C4-3137-488C-B664-8C47A962760A}"/>
    <dgm:cxn modelId="{FFFC9C93-8B72-4EBD-BB85-D97C42629CA0}" type="presOf" srcId="{56C658F9-114C-4BD2-B258-3BD9D86A6AE4}" destId="{69FE8F8B-5277-4B96-80B3-B50E9DB81551}" srcOrd="0" destOrd="3" presId="urn:microsoft.com/office/officeart/2016/7/layout/RepeatingBendingProcessNew"/>
    <dgm:cxn modelId="{BD26D49B-CA80-406E-B556-9A9F85F0A58E}" type="presOf" srcId="{8D067C66-7F84-44AE-A426-DA68BC65EE9C}" destId="{66D53FA3-1116-4D08-A179-BAD2E33A2A66}" srcOrd="1" destOrd="0" presId="urn:microsoft.com/office/officeart/2016/7/layout/RepeatingBendingProcessNew"/>
    <dgm:cxn modelId="{30B5259C-A432-4549-A7F2-E751C7F4AD3A}" srcId="{CC86AE36-6666-453D-9015-B269CF1B7454}" destId="{4FB1BB59-8E97-4618-9B42-A020919C1F7C}" srcOrd="1" destOrd="0" parTransId="{EB1B167E-F6A2-4513-A207-C1BCF1796BAA}" sibTransId="{4BF5C96D-707C-4F00-AD05-EF1F1617D993}"/>
    <dgm:cxn modelId="{A7184CA0-A828-453D-97C4-D20B7895E3AB}" srcId="{6B1FC550-B6CB-4E14-B4FC-3C365E6A3935}" destId="{FD11E175-4B9D-4315-9408-C889A76DE7C0}" srcOrd="0" destOrd="0" parTransId="{2B0F2101-73F1-451D-AE0F-6BC8A0823FBA}" sibTransId="{8D067C66-7F84-44AE-A426-DA68BC65EE9C}"/>
    <dgm:cxn modelId="{282E15B2-B1DE-491D-A954-35C3F9DE395D}" type="presOf" srcId="{8A79ADA4-85C6-42D6-9015-278EF886B444}" destId="{09B457E2-5F0B-4719-A413-959ACFAA28FE}" srcOrd="0" destOrd="0" presId="urn:microsoft.com/office/officeart/2016/7/layout/RepeatingBendingProcessNew"/>
    <dgm:cxn modelId="{66FEEAB7-D00F-4715-B882-27D8AD80AEC6}" type="presOf" srcId="{F1B7B6C5-D556-48FF-951D-BBBF61C04567}" destId="{7E7F1069-F96D-4755-A80E-18304F6BE876}" srcOrd="0" destOrd="1" presId="urn:microsoft.com/office/officeart/2016/7/layout/RepeatingBendingProcessNew"/>
    <dgm:cxn modelId="{BF1C15C3-EE4A-48DF-947B-7DC55108C4E4}" type="presOf" srcId="{8D067C66-7F84-44AE-A426-DA68BC65EE9C}" destId="{EB039E05-302C-4F7C-87D2-2692BA04C695}" srcOrd="0" destOrd="0" presId="urn:microsoft.com/office/officeart/2016/7/layout/RepeatingBendingProcessNew"/>
    <dgm:cxn modelId="{BA53A9C5-CCB8-4F32-9947-6259A0DD6144}" srcId="{B463EFB5-8CAD-47F2-952E-4527C4464185}" destId="{56C658F9-114C-4BD2-B258-3BD9D86A6AE4}" srcOrd="2" destOrd="0" parTransId="{FF932B1D-EB85-4C26-A38B-F093D7CD9B1F}" sibTransId="{3D6B8CA2-552C-42C7-A627-6F4D01E1021A}"/>
    <dgm:cxn modelId="{333DA0C7-A2B4-47F6-BC8C-7395B2EDC956}" srcId="{CC86AE36-6666-453D-9015-B269CF1B7454}" destId="{174FBA30-6AA0-4404-9F20-29A045CAB5F3}" srcOrd="2" destOrd="0" parTransId="{8700EBC0-54D0-42CD-A73B-00CDB72E69EB}" sibTransId="{4F16B8E3-7725-4CC2-B494-DC3B269EAF1F}"/>
    <dgm:cxn modelId="{A5C5C2C8-E471-477D-8D47-4C69BD7DD8B3}" srcId="{0239CF0E-A2BC-4A8B-B959-61CDD8960C4B}" destId="{46CF2796-A916-42A0-8E42-1681E4B05E4C}" srcOrd="0" destOrd="0" parTransId="{0B17A240-9B17-44BA-BEFD-C3E401D994B9}" sibTransId="{50158DBF-1C11-4D3F-A644-0FCAF7DDBEDA}"/>
    <dgm:cxn modelId="{2C3142C9-FEE6-4289-9D3C-C8C12FFB2EBB}" type="presOf" srcId="{68783BE7-1B93-44A6-9AF1-84EBFE3ACDE5}" destId="{7DCA3029-2832-4DE2-B19F-3513A7213596}" srcOrd="0" destOrd="2" presId="urn:microsoft.com/office/officeart/2016/7/layout/RepeatingBendingProcessNew"/>
    <dgm:cxn modelId="{74963FCA-E1AF-4F22-AD52-5B5D41A8BA25}" type="presOf" srcId="{D7D0E293-DFAD-4FC1-A24C-09A0A2BA36D6}" destId="{7DCA3029-2832-4DE2-B19F-3513A7213596}" srcOrd="0" destOrd="3" presId="urn:microsoft.com/office/officeart/2016/7/layout/RepeatingBendingProcessNew"/>
    <dgm:cxn modelId="{0291C9CC-1471-4C28-AA19-5BCE090BB7E9}" type="presOf" srcId="{CC86AE36-6666-453D-9015-B269CF1B7454}" destId="{7E7F1069-F96D-4755-A80E-18304F6BE876}" srcOrd="0" destOrd="0" presId="urn:microsoft.com/office/officeart/2016/7/layout/RepeatingBendingProcessNew"/>
    <dgm:cxn modelId="{8FCB43CD-00F1-4782-AE5B-EF7F87FC8708}" type="presOf" srcId="{4FB1BB59-8E97-4618-9B42-A020919C1F7C}" destId="{7E7F1069-F96D-4755-A80E-18304F6BE876}" srcOrd="0" destOrd="2" presId="urn:microsoft.com/office/officeart/2016/7/layout/RepeatingBendingProcessNew"/>
    <dgm:cxn modelId="{C43577CF-83C7-4BDF-B8E5-2FFA312132D6}" type="presOf" srcId="{097F5858-3DAB-44CC-AFAE-B4F5E35F5925}" destId="{B035A739-285C-4D7E-9B49-81C2C2874062}" srcOrd="0" destOrd="0" presId="urn:microsoft.com/office/officeart/2016/7/layout/RepeatingBendingProcessNew"/>
    <dgm:cxn modelId="{BAD6AFD6-B44C-4837-A71C-EDA99CB26450}" type="presOf" srcId="{97422358-7463-45CA-B2BC-8A9294A94C97}" destId="{69FE8F8B-5277-4B96-80B3-B50E9DB81551}" srcOrd="0" destOrd="2" presId="urn:microsoft.com/office/officeart/2016/7/layout/RepeatingBendingProcessNew"/>
    <dgm:cxn modelId="{9EC91CD8-2BFA-4B84-9F03-3318396C8097}" srcId="{6B1FC550-B6CB-4E14-B4FC-3C365E6A3935}" destId="{A738B33D-1774-47AA-9FBB-0C08D70DA8A5}" srcOrd="4" destOrd="0" parTransId="{C3357D6D-5141-4B0B-BC2C-6E00411B165C}" sibTransId="{097F5858-3DAB-44CC-AFAE-B4F5E35F5925}"/>
    <dgm:cxn modelId="{04836CD8-2F38-4DD1-928C-A66503616EDA}" srcId="{B463EFB5-8CAD-47F2-952E-4527C4464185}" destId="{97422358-7463-45CA-B2BC-8A9294A94C97}" srcOrd="1" destOrd="0" parTransId="{DB0007CF-7F92-4A9D-B3C5-7EE1C92AD537}" sibTransId="{3EE72B6A-02FB-44EE-B97F-509486696573}"/>
    <dgm:cxn modelId="{215AE2F6-73C0-4CD8-BABE-341F71ECB580}" type="presOf" srcId="{B3B73719-32C8-433E-A627-85886B95147C}" destId="{9008CD9D-3402-4EE8-9A2F-846CAA1422A3}" srcOrd="0" destOrd="0" presId="urn:microsoft.com/office/officeart/2016/7/layout/RepeatingBendingProcessNew"/>
    <dgm:cxn modelId="{46FCAAF9-CE3E-4EEE-AF18-4BD9C6808581}" type="presOf" srcId="{6B1FC550-B6CB-4E14-B4FC-3C365E6A3935}" destId="{712964B7-91B2-4CD8-A8B2-7B0806047CC8}" srcOrd="0" destOrd="0" presId="urn:microsoft.com/office/officeart/2016/7/layout/RepeatingBendingProcessNew"/>
    <dgm:cxn modelId="{4D79F4F9-EF51-4E43-BF4C-BE862AE3A122}" srcId="{B463EFB5-8CAD-47F2-952E-4527C4464185}" destId="{03073B9F-F650-40CF-BB92-3CDC1F56DF25}" srcOrd="0" destOrd="0" parTransId="{760EACE8-E81A-4917-9D1D-1BFC7F0DC555}" sibTransId="{CDD87BB3-D476-4025-8020-B330F3599B7C}"/>
    <dgm:cxn modelId="{5C2D94FB-7D68-4474-A3EF-3C1D2C6B26DD}" type="presOf" srcId="{B3B73719-32C8-433E-A627-85886B95147C}" destId="{B4C14B22-62C0-4CED-AB14-067D43788669}" srcOrd="1" destOrd="0" presId="urn:microsoft.com/office/officeart/2016/7/layout/RepeatingBendingProcessNew"/>
    <dgm:cxn modelId="{5D40E633-684B-49F1-ADC6-8BB852E60A3A}" type="presParOf" srcId="{712964B7-91B2-4CD8-A8B2-7B0806047CC8}" destId="{B2B60314-B88C-41CD-BE9D-656E1B58E0A2}" srcOrd="0" destOrd="0" presId="urn:microsoft.com/office/officeart/2016/7/layout/RepeatingBendingProcessNew"/>
    <dgm:cxn modelId="{3BF2DF94-3756-4A00-85EB-D918F128CD7C}" type="presParOf" srcId="{712964B7-91B2-4CD8-A8B2-7B0806047CC8}" destId="{EB039E05-302C-4F7C-87D2-2692BA04C695}" srcOrd="1" destOrd="0" presId="urn:microsoft.com/office/officeart/2016/7/layout/RepeatingBendingProcessNew"/>
    <dgm:cxn modelId="{096FCD88-A7AC-4871-851D-62B93A732CC9}" type="presParOf" srcId="{EB039E05-302C-4F7C-87D2-2692BA04C695}" destId="{66D53FA3-1116-4D08-A179-BAD2E33A2A66}" srcOrd="0" destOrd="0" presId="urn:microsoft.com/office/officeart/2016/7/layout/RepeatingBendingProcessNew"/>
    <dgm:cxn modelId="{E186E307-9E02-477A-933A-AEE1D7F15657}" type="presParOf" srcId="{712964B7-91B2-4CD8-A8B2-7B0806047CC8}" destId="{69FE8F8B-5277-4B96-80B3-B50E9DB81551}" srcOrd="2" destOrd="0" presId="urn:microsoft.com/office/officeart/2016/7/layout/RepeatingBendingProcessNew"/>
    <dgm:cxn modelId="{1D132C44-C9B4-4D2B-8D29-6BA13E07B7CC}" type="presParOf" srcId="{712964B7-91B2-4CD8-A8B2-7B0806047CC8}" destId="{09B457E2-5F0B-4719-A413-959ACFAA28FE}" srcOrd="3" destOrd="0" presId="urn:microsoft.com/office/officeart/2016/7/layout/RepeatingBendingProcessNew"/>
    <dgm:cxn modelId="{88BDB90A-21E0-4628-98BA-70C21E03F75A}" type="presParOf" srcId="{09B457E2-5F0B-4719-A413-959ACFAA28FE}" destId="{804A050F-5664-4F01-A763-0FD2B43CC2FB}" srcOrd="0" destOrd="0" presId="urn:microsoft.com/office/officeart/2016/7/layout/RepeatingBendingProcessNew"/>
    <dgm:cxn modelId="{934598B2-8139-4A03-B175-85D44F9A1BFF}" type="presParOf" srcId="{712964B7-91B2-4CD8-A8B2-7B0806047CC8}" destId="{3D7C27FA-D0AC-4210-8F98-6A1C3B7E6E30}" srcOrd="4" destOrd="0" presId="urn:microsoft.com/office/officeart/2016/7/layout/RepeatingBendingProcessNew"/>
    <dgm:cxn modelId="{5A462264-CFA4-401A-B28C-5B59D2BEBDD8}" type="presParOf" srcId="{712964B7-91B2-4CD8-A8B2-7B0806047CC8}" destId="{9008CD9D-3402-4EE8-9A2F-846CAA1422A3}" srcOrd="5" destOrd="0" presId="urn:microsoft.com/office/officeart/2016/7/layout/RepeatingBendingProcessNew"/>
    <dgm:cxn modelId="{FEB71594-5398-4423-AC3E-CCBD86D5D88C}" type="presParOf" srcId="{9008CD9D-3402-4EE8-9A2F-846CAA1422A3}" destId="{B4C14B22-62C0-4CED-AB14-067D43788669}" srcOrd="0" destOrd="0" presId="urn:microsoft.com/office/officeart/2016/7/layout/RepeatingBendingProcessNew"/>
    <dgm:cxn modelId="{3B435821-3394-4F68-8406-3626FDB2B77C}" type="presParOf" srcId="{712964B7-91B2-4CD8-A8B2-7B0806047CC8}" destId="{7E7F1069-F96D-4755-A80E-18304F6BE876}" srcOrd="6" destOrd="0" presId="urn:microsoft.com/office/officeart/2016/7/layout/RepeatingBendingProcessNew"/>
    <dgm:cxn modelId="{C7B34483-7BC7-439B-82E7-B435A66620E3}" type="presParOf" srcId="{712964B7-91B2-4CD8-A8B2-7B0806047CC8}" destId="{DF4A1470-A9A5-4750-A842-6A6A7AED139D}" srcOrd="7" destOrd="0" presId="urn:microsoft.com/office/officeart/2016/7/layout/RepeatingBendingProcessNew"/>
    <dgm:cxn modelId="{1EB4B56D-7C86-409A-B779-B549FE9EA335}" type="presParOf" srcId="{DF4A1470-A9A5-4750-A842-6A6A7AED139D}" destId="{C7398E45-54D1-48AF-81A0-E4083865A108}" srcOrd="0" destOrd="0" presId="urn:microsoft.com/office/officeart/2016/7/layout/RepeatingBendingProcessNew"/>
    <dgm:cxn modelId="{83AD7CBD-B681-4CB0-BA2E-ACC7145DC719}" type="presParOf" srcId="{712964B7-91B2-4CD8-A8B2-7B0806047CC8}" destId="{CBC6DE8A-51FC-45C3-9EF9-51A7C2F7233C}" srcOrd="8" destOrd="0" presId="urn:microsoft.com/office/officeart/2016/7/layout/RepeatingBendingProcessNew"/>
    <dgm:cxn modelId="{83DE2918-749E-4806-AD91-73855A7EBE43}" type="presParOf" srcId="{712964B7-91B2-4CD8-A8B2-7B0806047CC8}" destId="{B035A739-285C-4D7E-9B49-81C2C2874062}" srcOrd="9" destOrd="0" presId="urn:microsoft.com/office/officeart/2016/7/layout/RepeatingBendingProcessNew"/>
    <dgm:cxn modelId="{722A24CF-082F-41B5-9EF0-23627F531186}" type="presParOf" srcId="{B035A739-285C-4D7E-9B49-81C2C2874062}" destId="{35429E62-B692-4FA1-93FD-65541E3EBC47}" srcOrd="0" destOrd="0" presId="urn:microsoft.com/office/officeart/2016/7/layout/RepeatingBendingProcessNew"/>
    <dgm:cxn modelId="{6A5159EA-7F02-4359-9376-51F067792A54}" type="presParOf" srcId="{712964B7-91B2-4CD8-A8B2-7B0806047CC8}" destId="{7DCA3029-2832-4DE2-B19F-3513A721359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7EC34E-B003-4EAF-9E4B-38CF78E171A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C0B251B-43B9-4B48-B8A1-DCDDECA5B0F4}">
      <dgm:prSet/>
      <dgm:spPr/>
      <dgm:t>
        <a:bodyPr/>
        <a:lstStyle/>
        <a:p>
          <a:r>
            <a:rPr lang="en-US" b="1" dirty="0"/>
            <a:t>Goal: “</a:t>
          </a:r>
          <a:r>
            <a:rPr lang="en-US" i="1" dirty="0"/>
            <a:t>Ensure healthy lives and promote well being for all at all ages” (UN, 2015)</a:t>
          </a:r>
          <a:r>
            <a:rPr lang="en-US" b="1" i="1" dirty="0"/>
            <a:t>.</a:t>
          </a:r>
          <a:endParaRPr lang="en-US" dirty="0"/>
        </a:p>
      </dgm:t>
    </dgm:pt>
    <dgm:pt modelId="{98FF6A12-FBCB-4038-9590-9CD9B6DCF725}" type="parTrans" cxnId="{392172AD-CC3F-48C4-9485-6D4605A0C807}">
      <dgm:prSet/>
      <dgm:spPr/>
      <dgm:t>
        <a:bodyPr/>
        <a:lstStyle/>
        <a:p>
          <a:endParaRPr lang="en-US"/>
        </a:p>
      </dgm:t>
    </dgm:pt>
    <dgm:pt modelId="{4F297235-2DD1-4DFD-A7DD-48D0FBDA8951}" type="sibTrans" cxnId="{392172AD-CC3F-48C4-9485-6D4605A0C807}">
      <dgm:prSet/>
      <dgm:spPr/>
      <dgm:t>
        <a:bodyPr/>
        <a:lstStyle/>
        <a:p>
          <a:endParaRPr lang="en-US"/>
        </a:p>
      </dgm:t>
    </dgm:pt>
    <dgm:pt modelId="{E293C168-9E18-4495-AD06-17C994FDFC13}">
      <dgm:prSet/>
      <dgm:spPr/>
      <dgm:t>
        <a:bodyPr/>
        <a:lstStyle/>
        <a:p>
          <a:r>
            <a:rPr lang="en-GB" b="1" dirty="0"/>
            <a:t>Key targets:</a:t>
          </a:r>
          <a:endParaRPr lang="en-US" dirty="0"/>
        </a:p>
      </dgm:t>
    </dgm:pt>
    <dgm:pt modelId="{68D3CE4E-A2EF-4DD3-AEF8-E4794E4B5400}" type="parTrans" cxnId="{9AD42289-58F0-47F1-A3A7-0324C7B27B4F}">
      <dgm:prSet/>
      <dgm:spPr/>
      <dgm:t>
        <a:bodyPr/>
        <a:lstStyle/>
        <a:p>
          <a:endParaRPr lang="en-US"/>
        </a:p>
      </dgm:t>
    </dgm:pt>
    <dgm:pt modelId="{9571F99B-F6FC-4769-B881-CEB7C28247B1}" type="sibTrans" cxnId="{9AD42289-58F0-47F1-A3A7-0324C7B27B4F}">
      <dgm:prSet/>
      <dgm:spPr/>
      <dgm:t>
        <a:bodyPr/>
        <a:lstStyle/>
        <a:p>
          <a:endParaRPr lang="en-US"/>
        </a:p>
      </dgm:t>
    </dgm:pt>
    <dgm:pt modelId="{E6000586-B62E-4602-9AB4-540744E4AD7A}">
      <dgm:prSet/>
      <dgm:spPr/>
      <dgm:t>
        <a:bodyPr/>
        <a:lstStyle/>
        <a:p>
          <a:r>
            <a:rPr lang="en-GB" dirty="0"/>
            <a:t>Improve maternal and child health</a:t>
          </a:r>
          <a:endParaRPr lang="en-US" dirty="0"/>
        </a:p>
      </dgm:t>
    </dgm:pt>
    <dgm:pt modelId="{71E2A4F5-9134-41F1-BEC0-22FE52E22DAF}" type="parTrans" cxnId="{26977FE0-B2B9-43B6-9E80-0341A9883DC8}">
      <dgm:prSet/>
      <dgm:spPr/>
      <dgm:t>
        <a:bodyPr/>
        <a:lstStyle/>
        <a:p>
          <a:endParaRPr lang="en-US"/>
        </a:p>
      </dgm:t>
    </dgm:pt>
    <dgm:pt modelId="{493A4DB3-6F4B-437A-B79E-4AF97B60C7AD}" type="sibTrans" cxnId="{26977FE0-B2B9-43B6-9E80-0341A9883DC8}">
      <dgm:prSet/>
      <dgm:spPr/>
      <dgm:t>
        <a:bodyPr/>
        <a:lstStyle/>
        <a:p>
          <a:endParaRPr lang="en-US"/>
        </a:p>
      </dgm:t>
    </dgm:pt>
    <dgm:pt modelId="{BE6CF9A1-F783-47E6-A302-89EA6CDC2B55}">
      <dgm:prSet/>
      <dgm:spPr/>
      <dgm:t>
        <a:bodyPr/>
        <a:lstStyle/>
        <a:p>
          <a:r>
            <a:rPr lang="en-GB" dirty="0"/>
            <a:t>Reduce communicable and non- communicable diseases</a:t>
          </a:r>
          <a:endParaRPr lang="en-US" dirty="0"/>
        </a:p>
      </dgm:t>
    </dgm:pt>
    <dgm:pt modelId="{D90230CF-5865-4F92-8FD6-E84B9757B9F8}" type="parTrans" cxnId="{976EA5B0-7CE4-4921-ACC1-10522D16590C}">
      <dgm:prSet/>
      <dgm:spPr/>
      <dgm:t>
        <a:bodyPr/>
        <a:lstStyle/>
        <a:p>
          <a:endParaRPr lang="en-US"/>
        </a:p>
      </dgm:t>
    </dgm:pt>
    <dgm:pt modelId="{DA89C949-B209-47E5-A8C6-4E38C149C870}" type="sibTrans" cxnId="{976EA5B0-7CE4-4921-ACC1-10522D16590C}">
      <dgm:prSet/>
      <dgm:spPr/>
      <dgm:t>
        <a:bodyPr/>
        <a:lstStyle/>
        <a:p>
          <a:endParaRPr lang="en-US"/>
        </a:p>
      </dgm:t>
    </dgm:pt>
    <dgm:pt modelId="{F0954F3C-B84B-4D6E-B5E9-1AEE7F8278E9}">
      <dgm:prSet/>
      <dgm:spPr/>
      <dgm:t>
        <a:bodyPr/>
        <a:lstStyle/>
        <a:p>
          <a:r>
            <a:rPr lang="en-GB" dirty="0"/>
            <a:t>Promote mental health and wellbeing</a:t>
          </a:r>
          <a:endParaRPr lang="en-US" dirty="0"/>
        </a:p>
      </dgm:t>
    </dgm:pt>
    <dgm:pt modelId="{668C93AC-220F-49F9-BD58-9BA0AEFF79F5}" type="parTrans" cxnId="{9D5E2D8D-BCF7-4917-8EA1-4F5E69110489}">
      <dgm:prSet/>
      <dgm:spPr/>
      <dgm:t>
        <a:bodyPr/>
        <a:lstStyle/>
        <a:p>
          <a:endParaRPr lang="en-US"/>
        </a:p>
      </dgm:t>
    </dgm:pt>
    <dgm:pt modelId="{8E39999B-6C4E-43ED-9EE7-BE78AE462655}" type="sibTrans" cxnId="{9D5E2D8D-BCF7-4917-8EA1-4F5E69110489}">
      <dgm:prSet/>
      <dgm:spPr/>
      <dgm:t>
        <a:bodyPr/>
        <a:lstStyle/>
        <a:p>
          <a:endParaRPr lang="en-US"/>
        </a:p>
      </dgm:t>
    </dgm:pt>
    <dgm:pt modelId="{922E8511-9674-448E-810D-F7B2DF6CC60C}">
      <dgm:prSet/>
      <dgm:spPr/>
      <dgm:t>
        <a:bodyPr/>
        <a:lstStyle/>
        <a:p>
          <a:r>
            <a:rPr lang="en-GB" dirty="0"/>
            <a:t>Achieve universal health coverage</a:t>
          </a:r>
          <a:endParaRPr lang="en-US" dirty="0"/>
        </a:p>
      </dgm:t>
    </dgm:pt>
    <dgm:pt modelId="{97701C44-171F-402C-8BDF-D1A524ED734F}" type="parTrans" cxnId="{30CCA82D-B74E-41AF-9E8C-D10B85876F58}">
      <dgm:prSet/>
      <dgm:spPr/>
      <dgm:t>
        <a:bodyPr/>
        <a:lstStyle/>
        <a:p>
          <a:endParaRPr lang="en-US"/>
        </a:p>
      </dgm:t>
    </dgm:pt>
    <dgm:pt modelId="{0C4BF0B0-046D-4831-BAB4-2D0647030D32}" type="sibTrans" cxnId="{30CCA82D-B74E-41AF-9E8C-D10B85876F58}">
      <dgm:prSet/>
      <dgm:spPr/>
      <dgm:t>
        <a:bodyPr/>
        <a:lstStyle/>
        <a:p>
          <a:endParaRPr lang="en-US"/>
        </a:p>
      </dgm:t>
    </dgm:pt>
    <dgm:pt modelId="{13F8FE0B-34B2-4A9F-A69F-03A9FA82FDAE}">
      <dgm:prSet/>
      <dgm:spPr/>
      <dgm:t>
        <a:bodyPr/>
        <a:lstStyle/>
        <a:p>
          <a:r>
            <a:rPr lang="en-GB" dirty="0"/>
            <a:t>Reduce health inequalities</a:t>
          </a:r>
          <a:endParaRPr lang="en-US" dirty="0"/>
        </a:p>
      </dgm:t>
    </dgm:pt>
    <dgm:pt modelId="{1407FBC1-560C-495C-8865-3BF48144F1F2}" type="parTrans" cxnId="{2FF2C89F-2206-497D-8C47-2F96AC074391}">
      <dgm:prSet/>
      <dgm:spPr/>
      <dgm:t>
        <a:bodyPr/>
        <a:lstStyle/>
        <a:p>
          <a:endParaRPr lang="en-US"/>
        </a:p>
      </dgm:t>
    </dgm:pt>
    <dgm:pt modelId="{EF015E71-C2B5-456B-A456-CE73298255D7}" type="sibTrans" cxnId="{2FF2C89F-2206-497D-8C47-2F96AC074391}">
      <dgm:prSet/>
      <dgm:spPr/>
      <dgm:t>
        <a:bodyPr/>
        <a:lstStyle/>
        <a:p>
          <a:endParaRPr lang="en-US"/>
        </a:p>
      </dgm:t>
    </dgm:pt>
    <dgm:pt modelId="{E62AC355-4080-4260-8C10-618933C5945E}">
      <dgm:prSet/>
      <dgm:spPr/>
      <dgm:t>
        <a:bodyPr/>
        <a:lstStyle/>
        <a:p>
          <a:r>
            <a:rPr lang="en-GB" b="1"/>
            <a:t>Why is matters:</a:t>
          </a:r>
          <a:endParaRPr lang="en-US"/>
        </a:p>
      </dgm:t>
    </dgm:pt>
    <dgm:pt modelId="{15BBA995-12E7-435C-A069-8B12FBEBD4B9}" type="parTrans" cxnId="{41FB876E-2005-4208-96F6-3DA8B913AD6D}">
      <dgm:prSet/>
      <dgm:spPr/>
      <dgm:t>
        <a:bodyPr/>
        <a:lstStyle/>
        <a:p>
          <a:endParaRPr lang="en-US"/>
        </a:p>
      </dgm:t>
    </dgm:pt>
    <dgm:pt modelId="{C347715B-C383-427B-9487-F012A0606CBB}" type="sibTrans" cxnId="{41FB876E-2005-4208-96F6-3DA8B913AD6D}">
      <dgm:prSet/>
      <dgm:spPr/>
      <dgm:t>
        <a:bodyPr/>
        <a:lstStyle/>
        <a:p>
          <a:endParaRPr lang="en-US"/>
        </a:p>
      </dgm:t>
    </dgm:pt>
    <dgm:pt modelId="{BAFE59BD-21CE-46C7-8849-06548917B4D1}">
      <dgm:prSet/>
      <dgm:spPr/>
      <dgm:t>
        <a:bodyPr/>
        <a:lstStyle/>
        <a:p>
          <a:r>
            <a:rPr lang="en-GB"/>
            <a:t>Improves population health</a:t>
          </a:r>
          <a:endParaRPr lang="en-US"/>
        </a:p>
      </dgm:t>
    </dgm:pt>
    <dgm:pt modelId="{9CF45615-1351-4426-A487-C1F23ACBD98D}" type="parTrans" cxnId="{A7A82FDA-6FA5-4880-A714-7379D3445EBB}">
      <dgm:prSet/>
      <dgm:spPr/>
      <dgm:t>
        <a:bodyPr/>
        <a:lstStyle/>
        <a:p>
          <a:endParaRPr lang="en-US"/>
        </a:p>
      </dgm:t>
    </dgm:pt>
    <dgm:pt modelId="{E5CD6F47-053A-43FD-9956-8725E0E3D902}" type="sibTrans" cxnId="{A7A82FDA-6FA5-4880-A714-7379D3445EBB}">
      <dgm:prSet/>
      <dgm:spPr/>
      <dgm:t>
        <a:bodyPr/>
        <a:lstStyle/>
        <a:p>
          <a:endParaRPr lang="en-US"/>
        </a:p>
      </dgm:t>
    </dgm:pt>
    <dgm:pt modelId="{BAA854CB-7EE3-4D30-930A-5AD6267C2FEC}">
      <dgm:prSet/>
      <dgm:spPr/>
      <dgm:t>
        <a:bodyPr/>
        <a:lstStyle/>
        <a:p>
          <a:r>
            <a:rPr lang="en-GB"/>
            <a:t>Supports prevention and early intervention</a:t>
          </a:r>
          <a:endParaRPr lang="en-US"/>
        </a:p>
      </dgm:t>
    </dgm:pt>
    <dgm:pt modelId="{FC3F4524-2373-470A-A962-FA9C61CF15D3}" type="parTrans" cxnId="{05206248-1F74-4AFF-81A4-5C14383B94F5}">
      <dgm:prSet/>
      <dgm:spPr/>
      <dgm:t>
        <a:bodyPr/>
        <a:lstStyle/>
        <a:p>
          <a:endParaRPr lang="en-US"/>
        </a:p>
      </dgm:t>
    </dgm:pt>
    <dgm:pt modelId="{3CDB4B66-79BE-4CF1-BAFC-D892B260C1EC}" type="sibTrans" cxnId="{05206248-1F74-4AFF-81A4-5C14383B94F5}">
      <dgm:prSet/>
      <dgm:spPr/>
      <dgm:t>
        <a:bodyPr/>
        <a:lstStyle/>
        <a:p>
          <a:endParaRPr lang="en-US"/>
        </a:p>
      </dgm:t>
    </dgm:pt>
    <dgm:pt modelId="{54FDB4EA-8245-4055-AA14-1349EA72CF9F}">
      <dgm:prSet/>
      <dgm:spPr/>
      <dgm:t>
        <a:bodyPr/>
        <a:lstStyle/>
        <a:p>
          <a:r>
            <a:rPr lang="en-GB" dirty="0"/>
            <a:t>Promotes equitable access to healthcare</a:t>
          </a:r>
          <a:endParaRPr lang="en-US" dirty="0"/>
        </a:p>
      </dgm:t>
    </dgm:pt>
    <dgm:pt modelId="{568A4BEC-93E7-4403-B512-DE2590D713D9}" type="parTrans" cxnId="{F2B533AE-8B70-45B7-BE79-89B43204A653}">
      <dgm:prSet/>
      <dgm:spPr/>
      <dgm:t>
        <a:bodyPr/>
        <a:lstStyle/>
        <a:p>
          <a:endParaRPr lang="en-US"/>
        </a:p>
      </dgm:t>
    </dgm:pt>
    <dgm:pt modelId="{213321FE-4954-48C5-B249-1E99D412845B}" type="sibTrans" cxnId="{F2B533AE-8B70-45B7-BE79-89B43204A653}">
      <dgm:prSet/>
      <dgm:spPr/>
      <dgm:t>
        <a:bodyPr/>
        <a:lstStyle/>
        <a:p>
          <a:endParaRPr lang="en-US"/>
        </a:p>
      </dgm:t>
    </dgm:pt>
    <dgm:pt modelId="{6DB36FAE-A27E-4594-8035-20B392DFD89C}">
      <dgm:prSet/>
      <dgm:spPr/>
      <dgm:t>
        <a:bodyPr/>
        <a:lstStyle/>
        <a:p>
          <a:r>
            <a:rPr lang="en-GB" b="1" dirty="0"/>
            <a:t>Challenges:</a:t>
          </a:r>
          <a:endParaRPr lang="en-US" dirty="0"/>
        </a:p>
      </dgm:t>
    </dgm:pt>
    <dgm:pt modelId="{A7F2C4D2-0868-4A1F-93A5-ADE99A115785}" type="parTrans" cxnId="{540771DB-E666-4F9A-8D8F-7B81B8FFAB47}">
      <dgm:prSet/>
      <dgm:spPr/>
      <dgm:t>
        <a:bodyPr/>
        <a:lstStyle/>
        <a:p>
          <a:endParaRPr lang="en-US"/>
        </a:p>
      </dgm:t>
    </dgm:pt>
    <dgm:pt modelId="{2CE6D8CE-9813-4465-B85C-F7377A0F1AB5}" type="sibTrans" cxnId="{540771DB-E666-4F9A-8D8F-7B81B8FFAB47}">
      <dgm:prSet/>
      <dgm:spPr/>
      <dgm:t>
        <a:bodyPr/>
        <a:lstStyle/>
        <a:p>
          <a:endParaRPr lang="en-US"/>
        </a:p>
      </dgm:t>
    </dgm:pt>
    <dgm:pt modelId="{277EFDC0-E3F3-4401-80ED-0717E28B2951}">
      <dgm:prSet/>
      <dgm:spPr/>
      <dgm:t>
        <a:bodyPr/>
        <a:lstStyle/>
        <a:p>
          <a:r>
            <a:rPr lang="en-GB"/>
            <a:t>Healthcare inequalities </a:t>
          </a:r>
          <a:endParaRPr lang="en-US"/>
        </a:p>
      </dgm:t>
    </dgm:pt>
    <dgm:pt modelId="{EF147FBE-91AF-4900-BC0F-4989D23B52FB}" type="parTrans" cxnId="{D9E597F2-8C25-4FA8-A659-3B07B787E61C}">
      <dgm:prSet/>
      <dgm:spPr/>
      <dgm:t>
        <a:bodyPr/>
        <a:lstStyle/>
        <a:p>
          <a:endParaRPr lang="en-US"/>
        </a:p>
      </dgm:t>
    </dgm:pt>
    <dgm:pt modelId="{DECAC775-3425-4041-9BA1-5F26223DFE70}" type="sibTrans" cxnId="{D9E597F2-8C25-4FA8-A659-3B07B787E61C}">
      <dgm:prSet/>
      <dgm:spPr/>
      <dgm:t>
        <a:bodyPr/>
        <a:lstStyle/>
        <a:p>
          <a:endParaRPr lang="en-US"/>
        </a:p>
      </dgm:t>
    </dgm:pt>
    <dgm:pt modelId="{4E02D233-CD3B-4202-B4D9-127FA6F65406}">
      <dgm:prSet/>
      <dgm:spPr/>
      <dgm:t>
        <a:bodyPr/>
        <a:lstStyle/>
        <a:p>
          <a:r>
            <a:rPr lang="en-GB" dirty="0"/>
            <a:t>Funding and workforce pressures</a:t>
          </a:r>
          <a:endParaRPr lang="en-US" dirty="0"/>
        </a:p>
      </dgm:t>
    </dgm:pt>
    <dgm:pt modelId="{C7D5AB1F-6FE9-4684-AD0B-859F8339128C}" type="parTrans" cxnId="{9E247A48-1FE1-494A-B320-68FFB28AFA03}">
      <dgm:prSet/>
      <dgm:spPr/>
      <dgm:t>
        <a:bodyPr/>
        <a:lstStyle/>
        <a:p>
          <a:endParaRPr lang="en-US"/>
        </a:p>
      </dgm:t>
    </dgm:pt>
    <dgm:pt modelId="{96124766-CF5B-4FCB-9F44-4C003F15F6FF}" type="sibTrans" cxnId="{9E247A48-1FE1-494A-B320-68FFB28AFA03}">
      <dgm:prSet/>
      <dgm:spPr/>
      <dgm:t>
        <a:bodyPr/>
        <a:lstStyle/>
        <a:p>
          <a:endParaRPr lang="en-US"/>
        </a:p>
      </dgm:t>
    </dgm:pt>
    <dgm:pt modelId="{0F3BB2BC-18ED-4C3E-8D61-DDAC1AB00504}">
      <dgm:prSet/>
      <dgm:spPr/>
      <dgm:t>
        <a:bodyPr/>
        <a:lstStyle/>
        <a:p>
          <a:r>
            <a:rPr lang="en-GB" dirty="0"/>
            <a:t>Global health emergencies    (UN, 2023)</a:t>
          </a:r>
          <a:endParaRPr lang="en-US" dirty="0"/>
        </a:p>
      </dgm:t>
    </dgm:pt>
    <dgm:pt modelId="{7099E94D-4925-4E9A-9C29-DEF6D28D0A9A}" type="parTrans" cxnId="{71BF522D-92D7-4F01-BB98-FED8AE7002ED}">
      <dgm:prSet/>
      <dgm:spPr/>
      <dgm:t>
        <a:bodyPr/>
        <a:lstStyle/>
        <a:p>
          <a:endParaRPr lang="en-US"/>
        </a:p>
      </dgm:t>
    </dgm:pt>
    <dgm:pt modelId="{AA2FCFEA-6F0C-492B-9186-20200A7C806B}" type="sibTrans" cxnId="{71BF522D-92D7-4F01-BB98-FED8AE7002ED}">
      <dgm:prSet/>
      <dgm:spPr/>
      <dgm:t>
        <a:bodyPr/>
        <a:lstStyle/>
        <a:p>
          <a:endParaRPr lang="en-US"/>
        </a:p>
      </dgm:t>
    </dgm:pt>
    <dgm:pt modelId="{47CD4ECF-B2F0-4830-9709-D8CE60265566}" type="pres">
      <dgm:prSet presAssocID="{DB7EC34E-B003-4EAF-9E4B-38CF78E171AE}" presName="Name0" presStyleCnt="0">
        <dgm:presLayoutVars>
          <dgm:dir/>
          <dgm:resizeHandles val="exact"/>
        </dgm:presLayoutVars>
      </dgm:prSet>
      <dgm:spPr/>
    </dgm:pt>
    <dgm:pt modelId="{357870AA-46FA-48DD-9324-031B62F46063}" type="pres">
      <dgm:prSet presAssocID="{0C0B251B-43B9-4B48-B8A1-DCDDECA5B0F4}" presName="node" presStyleLbl="node1" presStyleIdx="0" presStyleCnt="4">
        <dgm:presLayoutVars>
          <dgm:bulletEnabled val="1"/>
        </dgm:presLayoutVars>
      </dgm:prSet>
      <dgm:spPr/>
    </dgm:pt>
    <dgm:pt modelId="{915380BD-ACB8-420D-8A62-3E021CC273F8}" type="pres">
      <dgm:prSet presAssocID="{4F297235-2DD1-4DFD-A7DD-48D0FBDA8951}" presName="sibTrans" presStyleLbl="sibTrans1D1" presStyleIdx="0" presStyleCnt="3"/>
      <dgm:spPr/>
    </dgm:pt>
    <dgm:pt modelId="{893C2832-877E-4614-BB99-33E39570EE2F}" type="pres">
      <dgm:prSet presAssocID="{4F297235-2DD1-4DFD-A7DD-48D0FBDA8951}" presName="connectorText" presStyleLbl="sibTrans1D1" presStyleIdx="0" presStyleCnt="3"/>
      <dgm:spPr/>
    </dgm:pt>
    <dgm:pt modelId="{5DA85150-BFFB-4C78-B1DA-CA48FE8CCB3F}" type="pres">
      <dgm:prSet presAssocID="{E293C168-9E18-4495-AD06-17C994FDFC13}" presName="node" presStyleLbl="node1" presStyleIdx="1" presStyleCnt="4">
        <dgm:presLayoutVars>
          <dgm:bulletEnabled val="1"/>
        </dgm:presLayoutVars>
      </dgm:prSet>
      <dgm:spPr/>
    </dgm:pt>
    <dgm:pt modelId="{AD5E76B2-C53B-4EDA-BF8D-8ACDED310444}" type="pres">
      <dgm:prSet presAssocID="{9571F99B-F6FC-4769-B881-CEB7C28247B1}" presName="sibTrans" presStyleLbl="sibTrans1D1" presStyleIdx="1" presStyleCnt="3"/>
      <dgm:spPr/>
    </dgm:pt>
    <dgm:pt modelId="{A74C7702-E3F5-4494-875E-A11309FA2A88}" type="pres">
      <dgm:prSet presAssocID="{9571F99B-F6FC-4769-B881-CEB7C28247B1}" presName="connectorText" presStyleLbl="sibTrans1D1" presStyleIdx="1" presStyleCnt="3"/>
      <dgm:spPr/>
    </dgm:pt>
    <dgm:pt modelId="{B74D6455-6651-492A-AF01-2C6A092D8391}" type="pres">
      <dgm:prSet presAssocID="{E62AC355-4080-4260-8C10-618933C5945E}" presName="node" presStyleLbl="node1" presStyleIdx="2" presStyleCnt="4">
        <dgm:presLayoutVars>
          <dgm:bulletEnabled val="1"/>
        </dgm:presLayoutVars>
      </dgm:prSet>
      <dgm:spPr/>
    </dgm:pt>
    <dgm:pt modelId="{3432FA6C-340C-414B-93F6-41CB40442307}" type="pres">
      <dgm:prSet presAssocID="{C347715B-C383-427B-9487-F012A0606CBB}" presName="sibTrans" presStyleLbl="sibTrans1D1" presStyleIdx="2" presStyleCnt="3"/>
      <dgm:spPr/>
    </dgm:pt>
    <dgm:pt modelId="{71912F81-9AE2-4965-A91F-43F8BDFD518F}" type="pres">
      <dgm:prSet presAssocID="{C347715B-C383-427B-9487-F012A0606CBB}" presName="connectorText" presStyleLbl="sibTrans1D1" presStyleIdx="2" presStyleCnt="3"/>
      <dgm:spPr/>
    </dgm:pt>
    <dgm:pt modelId="{9AF8EA61-A53E-44DE-B319-B3F7BA97C47A}" type="pres">
      <dgm:prSet presAssocID="{6DB36FAE-A27E-4594-8035-20B392DFD89C}" presName="node" presStyleLbl="node1" presStyleIdx="3" presStyleCnt="4">
        <dgm:presLayoutVars>
          <dgm:bulletEnabled val="1"/>
        </dgm:presLayoutVars>
      </dgm:prSet>
      <dgm:spPr/>
    </dgm:pt>
  </dgm:ptLst>
  <dgm:cxnLst>
    <dgm:cxn modelId="{2D834E02-C118-440B-B2CD-A968AB04D3B4}" type="presOf" srcId="{C347715B-C383-427B-9487-F012A0606CBB}" destId="{71912F81-9AE2-4965-A91F-43F8BDFD518F}" srcOrd="1" destOrd="0" presId="urn:microsoft.com/office/officeart/2016/7/layout/RepeatingBendingProcessNew"/>
    <dgm:cxn modelId="{8CF90A18-569E-4B43-84B4-94DEDB8C27CA}" type="presOf" srcId="{4F297235-2DD1-4DFD-A7DD-48D0FBDA8951}" destId="{893C2832-877E-4614-BB99-33E39570EE2F}" srcOrd="1" destOrd="0" presId="urn:microsoft.com/office/officeart/2016/7/layout/RepeatingBendingProcessNew"/>
    <dgm:cxn modelId="{71BF522D-92D7-4F01-BB98-FED8AE7002ED}" srcId="{6DB36FAE-A27E-4594-8035-20B392DFD89C}" destId="{0F3BB2BC-18ED-4C3E-8D61-DDAC1AB00504}" srcOrd="2" destOrd="0" parTransId="{7099E94D-4925-4E9A-9C29-DEF6D28D0A9A}" sibTransId="{AA2FCFEA-6F0C-492B-9186-20200A7C806B}"/>
    <dgm:cxn modelId="{30CCA82D-B74E-41AF-9E8C-D10B85876F58}" srcId="{E293C168-9E18-4495-AD06-17C994FDFC13}" destId="{922E8511-9674-448E-810D-F7B2DF6CC60C}" srcOrd="3" destOrd="0" parTransId="{97701C44-171F-402C-8BDF-D1A524ED734F}" sibTransId="{0C4BF0B0-046D-4831-BAB4-2D0647030D32}"/>
    <dgm:cxn modelId="{BD0A3637-2F13-4083-BED4-F2F08DCB4132}" type="presOf" srcId="{E293C168-9E18-4495-AD06-17C994FDFC13}" destId="{5DA85150-BFFB-4C78-B1DA-CA48FE8CCB3F}" srcOrd="0" destOrd="0" presId="urn:microsoft.com/office/officeart/2016/7/layout/RepeatingBendingProcessNew"/>
    <dgm:cxn modelId="{4E89875B-0A67-469E-AD7D-2B0CAA1573B2}" type="presOf" srcId="{BE6CF9A1-F783-47E6-A302-89EA6CDC2B55}" destId="{5DA85150-BFFB-4C78-B1DA-CA48FE8CCB3F}" srcOrd="0" destOrd="2" presId="urn:microsoft.com/office/officeart/2016/7/layout/RepeatingBendingProcessNew"/>
    <dgm:cxn modelId="{006F5F45-0FA8-477E-81FE-BD2CBCA7C12C}" type="presOf" srcId="{E6000586-B62E-4602-9AB4-540744E4AD7A}" destId="{5DA85150-BFFB-4C78-B1DA-CA48FE8CCB3F}" srcOrd="0" destOrd="1" presId="urn:microsoft.com/office/officeart/2016/7/layout/RepeatingBendingProcessNew"/>
    <dgm:cxn modelId="{05206248-1F74-4AFF-81A4-5C14383B94F5}" srcId="{E62AC355-4080-4260-8C10-618933C5945E}" destId="{BAA854CB-7EE3-4D30-930A-5AD6267C2FEC}" srcOrd="1" destOrd="0" parTransId="{FC3F4524-2373-470A-A962-FA9C61CF15D3}" sibTransId="{3CDB4B66-79BE-4CF1-BAFC-D892B260C1EC}"/>
    <dgm:cxn modelId="{9E247A48-1FE1-494A-B320-68FFB28AFA03}" srcId="{6DB36FAE-A27E-4594-8035-20B392DFD89C}" destId="{4E02D233-CD3B-4202-B4D9-127FA6F65406}" srcOrd="1" destOrd="0" parTransId="{C7D5AB1F-6FE9-4684-AD0B-859F8339128C}" sibTransId="{96124766-CF5B-4FCB-9F44-4C003F15F6FF}"/>
    <dgm:cxn modelId="{BAD7C64D-7530-494F-9505-03660281DD9A}" type="presOf" srcId="{6DB36FAE-A27E-4594-8035-20B392DFD89C}" destId="{9AF8EA61-A53E-44DE-B319-B3F7BA97C47A}" srcOrd="0" destOrd="0" presId="urn:microsoft.com/office/officeart/2016/7/layout/RepeatingBendingProcessNew"/>
    <dgm:cxn modelId="{41FB876E-2005-4208-96F6-3DA8B913AD6D}" srcId="{DB7EC34E-B003-4EAF-9E4B-38CF78E171AE}" destId="{E62AC355-4080-4260-8C10-618933C5945E}" srcOrd="2" destOrd="0" parTransId="{15BBA995-12E7-435C-A069-8B12FBEBD4B9}" sibTransId="{C347715B-C383-427B-9487-F012A0606CBB}"/>
    <dgm:cxn modelId="{7F9CF150-B665-4BF2-8B8B-76B8A1267588}" type="presOf" srcId="{9571F99B-F6FC-4769-B881-CEB7C28247B1}" destId="{A74C7702-E3F5-4494-875E-A11309FA2A88}" srcOrd="1" destOrd="0" presId="urn:microsoft.com/office/officeart/2016/7/layout/RepeatingBendingProcessNew"/>
    <dgm:cxn modelId="{5602AC7C-289F-4952-972C-8ED173EF16A3}" type="presOf" srcId="{DB7EC34E-B003-4EAF-9E4B-38CF78E171AE}" destId="{47CD4ECF-B2F0-4830-9709-D8CE60265566}" srcOrd="0" destOrd="0" presId="urn:microsoft.com/office/officeart/2016/7/layout/RepeatingBendingProcessNew"/>
    <dgm:cxn modelId="{1A052187-2D20-4AA5-8ECA-AC3EFF0A4D9D}" type="presOf" srcId="{13F8FE0B-34B2-4A9F-A69F-03A9FA82FDAE}" destId="{5DA85150-BFFB-4C78-B1DA-CA48FE8CCB3F}" srcOrd="0" destOrd="5" presId="urn:microsoft.com/office/officeart/2016/7/layout/RepeatingBendingProcessNew"/>
    <dgm:cxn modelId="{9AD42289-58F0-47F1-A3A7-0324C7B27B4F}" srcId="{DB7EC34E-B003-4EAF-9E4B-38CF78E171AE}" destId="{E293C168-9E18-4495-AD06-17C994FDFC13}" srcOrd="1" destOrd="0" parTransId="{68D3CE4E-A2EF-4DD3-AEF8-E4794E4B5400}" sibTransId="{9571F99B-F6FC-4769-B881-CEB7C28247B1}"/>
    <dgm:cxn modelId="{9D5E2D8D-BCF7-4917-8EA1-4F5E69110489}" srcId="{E293C168-9E18-4495-AD06-17C994FDFC13}" destId="{F0954F3C-B84B-4D6E-B5E9-1AEE7F8278E9}" srcOrd="2" destOrd="0" parTransId="{668C93AC-220F-49F9-BD58-9BA0AEFF79F5}" sibTransId="{8E39999B-6C4E-43ED-9EE7-BE78AE462655}"/>
    <dgm:cxn modelId="{D469008F-1F2D-43E9-9D14-6936697D3FFD}" type="presOf" srcId="{BAA854CB-7EE3-4D30-930A-5AD6267C2FEC}" destId="{B74D6455-6651-492A-AF01-2C6A092D8391}" srcOrd="0" destOrd="2" presId="urn:microsoft.com/office/officeart/2016/7/layout/RepeatingBendingProcessNew"/>
    <dgm:cxn modelId="{4B097594-2B30-48B2-999E-7BB0CAF18722}" type="presOf" srcId="{277EFDC0-E3F3-4401-80ED-0717E28B2951}" destId="{9AF8EA61-A53E-44DE-B319-B3F7BA97C47A}" srcOrd="0" destOrd="1" presId="urn:microsoft.com/office/officeart/2016/7/layout/RepeatingBendingProcessNew"/>
    <dgm:cxn modelId="{6EC29D94-1FC3-4DE2-AB9F-873261B1CE63}" type="presOf" srcId="{C347715B-C383-427B-9487-F012A0606CBB}" destId="{3432FA6C-340C-414B-93F6-41CB40442307}" srcOrd="0" destOrd="0" presId="urn:microsoft.com/office/officeart/2016/7/layout/RepeatingBendingProcessNew"/>
    <dgm:cxn modelId="{4B24DE9B-77F2-40A7-98A1-75EB02B17C0B}" type="presOf" srcId="{4E02D233-CD3B-4202-B4D9-127FA6F65406}" destId="{9AF8EA61-A53E-44DE-B319-B3F7BA97C47A}" srcOrd="0" destOrd="2" presId="urn:microsoft.com/office/officeart/2016/7/layout/RepeatingBendingProcessNew"/>
    <dgm:cxn modelId="{2FF2C89F-2206-497D-8C47-2F96AC074391}" srcId="{E293C168-9E18-4495-AD06-17C994FDFC13}" destId="{13F8FE0B-34B2-4A9F-A69F-03A9FA82FDAE}" srcOrd="4" destOrd="0" parTransId="{1407FBC1-560C-495C-8865-3BF48144F1F2}" sibTransId="{EF015E71-C2B5-456B-A456-CE73298255D7}"/>
    <dgm:cxn modelId="{D91A59A5-528D-45FA-BA5B-97ABB909C049}" type="presOf" srcId="{922E8511-9674-448E-810D-F7B2DF6CC60C}" destId="{5DA85150-BFFB-4C78-B1DA-CA48FE8CCB3F}" srcOrd="0" destOrd="4" presId="urn:microsoft.com/office/officeart/2016/7/layout/RepeatingBendingProcessNew"/>
    <dgm:cxn modelId="{392172AD-CC3F-48C4-9485-6D4605A0C807}" srcId="{DB7EC34E-B003-4EAF-9E4B-38CF78E171AE}" destId="{0C0B251B-43B9-4B48-B8A1-DCDDECA5B0F4}" srcOrd="0" destOrd="0" parTransId="{98FF6A12-FBCB-4038-9590-9CD9B6DCF725}" sibTransId="{4F297235-2DD1-4DFD-A7DD-48D0FBDA8951}"/>
    <dgm:cxn modelId="{F2B533AE-8B70-45B7-BE79-89B43204A653}" srcId="{E62AC355-4080-4260-8C10-618933C5945E}" destId="{54FDB4EA-8245-4055-AA14-1349EA72CF9F}" srcOrd="2" destOrd="0" parTransId="{568A4BEC-93E7-4403-B512-DE2590D713D9}" sibTransId="{213321FE-4954-48C5-B249-1E99D412845B}"/>
    <dgm:cxn modelId="{976EA5B0-7CE4-4921-ACC1-10522D16590C}" srcId="{E293C168-9E18-4495-AD06-17C994FDFC13}" destId="{BE6CF9A1-F783-47E6-A302-89EA6CDC2B55}" srcOrd="1" destOrd="0" parTransId="{D90230CF-5865-4F92-8FD6-E84B9757B9F8}" sibTransId="{DA89C949-B209-47E5-A8C6-4E38C149C870}"/>
    <dgm:cxn modelId="{6D6FF3B6-5002-4B76-975B-195409C54543}" type="presOf" srcId="{54FDB4EA-8245-4055-AA14-1349EA72CF9F}" destId="{B74D6455-6651-492A-AF01-2C6A092D8391}" srcOrd="0" destOrd="3" presId="urn:microsoft.com/office/officeart/2016/7/layout/RepeatingBendingProcessNew"/>
    <dgm:cxn modelId="{61029BC6-B0CF-4572-826B-BDCF23CDF057}" type="presOf" srcId="{BAFE59BD-21CE-46C7-8849-06548917B4D1}" destId="{B74D6455-6651-492A-AF01-2C6A092D8391}" srcOrd="0" destOrd="1" presId="urn:microsoft.com/office/officeart/2016/7/layout/RepeatingBendingProcessNew"/>
    <dgm:cxn modelId="{4C4F62C8-3ADB-4D0C-8416-47F96D9F0BFB}" type="presOf" srcId="{E62AC355-4080-4260-8C10-618933C5945E}" destId="{B74D6455-6651-492A-AF01-2C6A092D8391}" srcOrd="0" destOrd="0" presId="urn:microsoft.com/office/officeart/2016/7/layout/RepeatingBendingProcessNew"/>
    <dgm:cxn modelId="{4F3799CC-D59E-4F9D-9880-6994FD93B51D}" type="presOf" srcId="{4F297235-2DD1-4DFD-A7DD-48D0FBDA8951}" destId="{915380BD-ACB8-420D-8A62-3E021CC273F8}" srcOrd="0" destOrd="0" presId="urn:microsoft.com/office/officeart/2016/7/layout/RepeatingBendingProcessNew"/>
    <dgm:cxn modelId="{2D5E0CD4-439C-403B-B51C-411766C3DA0A}" type="presOf" srcId="{F0954F3C-B84B-4D6E-B5E9-1AEE7F8278E9}" destId="{5DA85150-BFFB-4C78-B1DA-CA48FE8CCB3F}" srcOrd="0" destOrd="3" presId="urn:microsoft.com/office/officeart/2016/7/layout/RepeatingBendingProcessNew"/>
    <dgm:cxn modelId="{360565D4-D4AB-4C8E-A080-2ED4E7F17EA5}" type="presOf" srcId="{9571F99B-F6FC-4769-B881-CEB7C28247B1}" destId="{AD5E76B2-C53B-4EDA-BF8D-8ACDED310444}" srcOrd="0" destOrd="0" presId="urn:microsoft.com/office/officeart/2016/7/layout/RepeatingBendingProcessNew"/>
    <dgm:cxn modelId="{A7A82FDA-6FA5-4880-A714-7379D3445EBB}" srcId="{E62AC355-4080-4260-8C10-618933C5945E}" destId="{BAFE59BD-21CE-46C7-8849-06548917B4D1}" srcOrd="0" destOrd="0" parTransId="{9CF45615-1351-4426-A487-C1F23ACBD98D}" sibTransId="{E5CD6F47-053A-43FD-9956-8725E0E3D902}"/>
    <dgm:cxn modelId="{540771DB-E666-4F9A-8D8F-7B81B8FFAB47}" srcId="{DB7EC34E-B003-4EAF-9E4B-38CF78E171AE}" destId="{6DB36FAE-A27E-4594-8035-20B392DFD89C}" srcOrd="3" destOrd="0" parTransId="{A7F2C4D2-0868-4A1F-93A5-ADE99A115785}" sibTransId="{2CE6D8CE-9813-4465-B85C-F7377A0F1AB5}"/>
    <dgm:cxn modelId="{26977FE0-B2B9-43B6-9E80-0341A9883DC8}" srcId="{E293C168-9E18-4495-AD06-17C994FDFC13}" destId="{E6000586-B62E-4602-9AB4-540744E4AD7A}" srcOrd="0" destOrd="0" parTransId="{71E2A4F5-9134-41F1-BEC0-22FE52E22DAF}" sibTransId="{493A4DB3-6F4B-437A-B79E-4AF97B60C7AD}"/>
    <dgm:cxn modelId="{B58B01E1-77B4-4B8D-9153-B13EBC1A122C}" type="presOf" srcId="{0C0B251B-43B9-4B48-B8A1-DCDDECA5B0F4}" destId="{357870AA-46FA-48DD-9324-031B62F46063}" srcOrd="0" destOrd="0" presId="urn:microsoft.com/office/officeart/2016/7/layout/RepeatingBendingProcessNew"/>
    <dgm:cxn modelId="{D9E597F2-8C25-4FA8-A659-3B07B787E61C}" srcId="{6DB36FAE-A27E-4594-8035-20B392DFD89C}" destId="{277EFDC0-E3F3-4401-80ED-0717E28B2951}" srcOrd="0" destOrd="0" parTransId="{EF147FBE-91AF-4900-BC0F-4989D23B52FB}" sibTransId="{DECAC775-3425-4041-9BA1-5F26223DFE70}"/>
    <dgm:cxn modelId="{02F06CF4-3BC2-4F08-B96E-479EA5A29DF6}" type="presOf" srcId="{0F3BB2BC-18ED-4C3E-8D61-DDAC1AB00504}" destId="{9AF8EA61-A53E-44DE-B319-B3F7BA97C47A}" srcOrd="0" destOrd="3" presId="urn:microsoft.com/office/officeart/2016/7/layout/RepeatingBendingProcessNew"/>
    <dgm:cxn modelId="{35A195C4-003E-4EBD-8A95-D4AB333233BC}" type="presParOf" srcId="{47CD4ECF-B2F0-4830-9709-D8CE60265566}" destId="{357870AA-46FA-48DD-9324-031B62F46063}" srcOrd="0" destOrd="0" presId="urn:microsoft.com/office/officeart/2016/7/layout/RepeatingBendingProcessNew"/>
    <dgm:cxn modelId="{BADD5480-1E95-4B05-8ECF-D393DF5E8976}" type="presParOf" srcId="{47CD4ECF-B2F0-4830-9709-D8CE60265566}" destId="{915380BD-ACB8-420D-8A62-3E021CC273F8}" srcOrd="1" destOrd="0" presId="urn:microsoft.com/office/officeart/2016/7/layout/RepeatingBendingProcessNew"/>
    <dgm:cxn modelId="{53645D42-A150-4057-8642-C75F59431C0D}" type="presParOf" srcId="{915380BD-ACB8-420D-8A62-3E021CC273F8}" destId="{893C2832-877E-4614-BB99-33E39570EE2F}" srcOrd="0" destOrd="0" presId="urn:microsoft.com/office/officeart/2016/7/layout/RepeatingBendingProcessNew"/>
    <dgm:cxn modelId="{9D9C12C2-A6EF-4E7C-9560-4F8F2CC5C176}" type="presParOf" srcId="{47CD4ECF-B2F0-4830-9709-D8CE60265566}" destId="{5DA85150-BFFB-4C78-B1DA-CA48FE8CCB3F}" srcOrd="2" destOrd="0" presId="urn:microsoft.com/office/officeart/2016/7/layout/RepeatingBendingProcessNew"/>
    <dgm:cxn modelId="{AA7CED90-FD0E-49C1-AD23-E2287B4EDD21}" type="presParOf" srcId="{47CD4ECF-B2F0-4830-9709-D8CE60265566}" destId="{AD5E76B2-C53B-4EDA-BF8D-8ACDED310444}" srcOrd="3" destOrd="0" presId="urn:microsoft.com/office/officeart/2016/7/layout/RepeatingBendingProcessNew"/>
    <dgm:cxn modelId="{E14CF7C8-68C1-4140-878A-62604186043A}" type="presParOf" srcId="{AD5E76B2-C53B-4EDA-BF8D-8ACDED310444}" destId="{A74C7702-E3F5-4494-875E-A11309FA2A88}" srcOrd="0" destOrd="0" presId="urn:microsoft.com/office/officeart/2016/7/layout/RepeatingBendingProcessNew"/>
    <dgm:cxn modelId="{97A1294F-B78D-414A-8D69-BF5FBA954C23}" type="presParOf" srcId="{47CD4ECF-B2F0-4830-9709-D8CE60265566}" destId="{B74D6455-6651-492A-AF01-2C6A092D8391}" srcOrd="4" destOrd="0" presId="urn:microsoft.com/office/officeart/2016/7/layout/RepeatingBendingProcessNew"/>
    <dgm:cxn modelId="{654371CA-0ED9-471D-87FD-94FF206D94BA}" type="presParOf" srcId="{47CD4ECF-B2F0-4830-9709-D8CE60265566}" destId="{3432FA6C-340C-414B-93F6-41CB40442307}" srcOrd="5" destOrd="0" presId="urn:microsoft.com/office/officeart/2016/7/layout/RepeatingBendingProcessNew"/>
    <dgm:cxn modelId="{F302F748-25C6-48F1-B3E7-4E6AC68713AB}" type="presParOf" srcId="{3432FA6C-340C-414B-93F6-41CB40442307}" destId="{71912F81-9AE2-4965-A91F-43F8BDFD518F}" srcOrd="0" destOrd="0" presId="urn:microsoft.com/office/officeart/2016/7/layout/RepeatingBendingProcessNew"/>
    <dgm:cxn modelId="{9C658C45-51DC-4C7A-BD0B-347901142505}" type="presParOf" srcId="{47CD4ECF-B2F0-4830-9709-D8CE60265566}" destId="{9AF8EA61-A53E-44DE-B319-B3F7BA97C47A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3D1DB3-7767-489A-AF19-28CD4E8B7757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4AF47D4-2768-46C4-BC05-F8DA098D1984}">
      <dgm:prSet/>
      <dgm:spPr/>
      <dgm:t>
        <a:bodyPr/>
        <a:lstStyle/>
        <a:p>
          <a:r>
            <a:rPr lang="en-US" b="1"/>
            <a:t>Holistic Health and Wellbeing</a:t>
          </a:r>
          <a:endParaRPr lang="en-US"/>
        </a:p>
      </dgm:t>
    </dgm:pt>
    <dgm:pt modelId="{38C59AAF-F1BA-4968-8865-D5954610287C}" type="parTrans" cxnId="{A4EA6291-82FA-479B-98E1-7CB344D772F4}">
      <dgm:prSet/>
      <dgm:spPr/>
      <dgm:t>
        <a:bodyPr/>
        <a:lstStyle/>
        <a:p>
          <a:endParaRPr lang="en-US"/>
        </a:p>
      </dgm:t>
    </dgm:pt>
    <dgm:pt modelId="{AF5A7AB4-0467-4E88-9F32-8D7A27BAF114}" type="sibTrans" cxnId="{A4EA6291-82FA-479B-98E1-7CB344D772F4}">
      <dgm:prSet/>
      <dgm:spPr/>
      <dgm:t>
        <a:bodyPr/>
        <a:lstStyle/>
        <a:p>
          <a:endParaRPr lang="en-US"/>
        </a:p>
      </dgm:t>
    </dgm:pt>
    <dgm:pt modelId="{3F5F6F09-4158-4D44-B498-5D0C65DD5C77}">
      <dgm:prSet/>
      <dgm:spPr/>
      <dgm:t>
        <a:bodyPr/>
        <a:lstStyle/>
        <a:p>
          <a:r>
            <a:rPr lang="en-US" b="1"/>
            <a:t>Key Approaches:</a:t>
          </a:r>
          <a:endParaRPr lang="en-US"/>
        </a:p>
      </dgm:t>
    </dgm:pt>
    <dgm:pt modelId="{5487958A-D81B-490D-81BA-16FFFBCB3662}" type="parTrans" cxnId="{A6A7A0D4-7AE6-4532-B30E-3CD6C3A8F997}">
      <dgm:prSet/>
      <dgm:spPr/>
      <dgm:t>
        <a:bodyPr/>
        <a:lstStyle/>
        <a:p>
          <a:endParaRPr lang="en-US"/>
        </a:p>
      </dgm:t>
    </dgm:pt>
    <dgm:pt modelId="{26C93547-8745-4895-8C82-7866948262F5}" type="sibTrans" cxnId="{A6A7A0D4-7AE6-4532-B30E-3CD6C3A8F997}">
      <dgm:prSet/>
      <dgm:spPr/>
      <dgm:t>
        <a:bodyPr/>
        <a:lstStyle/>
        <a:p>
          <a:endParaRPr lang="en-US"/>
        </a:p>
      </dgm:t>
    </dgm:pt>
    <dgm:pt modelId="{D9CC2C4B-9FB9-4884-8BFB-F6F6B0B31F46}">
      <dgm:prSet/>
      <dgm:spPr/>
      <dgm:t>
        <a:bodyPr/>
        <a:lstStyle/>
        <a:p>
          <a:r>
            <a:rPr lang="en-US"/>
            <a:t>Person- centered care</a:t>
          </a:r>
        </a:p>
      </dgm:t>
    </dgm:pt>
    <dgm:pt modelId="{6C3FA153-5495-4807-BAE0-C2D777C5FCF4}" type="parTrans" cxnId="{2916260E-B99D-415B-A73A-21CA5281C17E}">
      <dgm:prSet/>
      <dgm:spPr/>
      <dgm:t>
        <a:bodyPr/>
        <a:lstStyle/>
        <a:p>
          <a:endParaRPr lang="en-US"/>
        </a:p>
      </dgm:t>
    </dgm:pt>
    <dgm:pt modelId="{12D417D1-6254-4F93-87A5-DE880D8A30C3}" type="sibTrans" cxnId="{2916260E-B99D-415B-A73A-21CA5281C17E}">
      <dgm:prSet/>
      <dgm:spPr/>
      <dgm:t>
        <a:bodyPr/>
        <a:lstStyle/>
        <a:p>
          <a:endParaRPr lang="en-US"/>
        </a:p>
      </dgm:t>
    </dgm:pt>
    <dgm:pt modelId="{F492B075-D75A-4523-8512-B8685F454036}">
      <dgm:prSet/>
      <dgm:spPr/>
      <dgm:t>
        <a:bodyPr/>
        <a:lstStyle/>
        <a:p>
          <a:r>
            <a:rPr lang="en-US"/>
            <a:t>Integrated health and social care services       (NHS England, 2024)</a:t>
          </a:r>
        </a:p>
      </dgm:t>
    </dgm:pt>
    <dgm:pt modelId="{9DC369AF-F038-4E39-AE7D-B6C59E260AD0}" type="parTrans" cxnId="{1EC925B0-779D-4755-B396-D1D42DEA608B}">
      <dgm:prSet/>
      <dgm:spPr/>
      <dgm:t>
        <a:bodyPr/>
        <a:lstStyle/>
        <a:p>
          <a:endParaRPr lang="en-US"/>
        </a:p>
      </dgm:t>
    </dgm:pt>
    <dgm:pt modelId="{A30F7126-F3DB-4601-8BD4-56509FB4753A}" type="sibTrans" cxnId="{1EC925B0-779D-4755-B396-D1D42DEA608B}">
      <dgm:prSet/>
      <dgm:spPr/>
      <dgm:t>
        <a:bodyPr/>
        <a:lstStyle/>
        <a:p>
          <a:endParaRPr lang="en-US"/>
        </a:p>
      </dgm:t>
    </dgm:pt>
    <dgm:pt modelId="{7B64B8B7-288D-4849-8D41-80934AA3022A}">
      <dgm:prSet/>
      <dgm:spPr/>
      <dgm:t>
        <a:bodyPr/>
        <a:lstStyle/>
        <a:p>
          <a:r>
            <a:rPr lang="en-US"/>
            <a:t>Mental health and wellbeing support</a:t>
          </a:r>
        </a:p>
      </dgm:t>
    </dgm:pt>
    <dgm:pt modelId="{12C4861D-A5AE-4625-BA2B-2396B520E457}" type="parTrans" cxnId="{A2A7424B-F1EE-4022-ABDA-7CCF478C8514}">
      <dgm:prSet/>
      <dgm:spPr/>
      <dgm:t>
        <a:bodyPr/>
        <a:lstStyle/>
        <a:p>
          <a:endParaRPr lang="en-US"/>
        </a:p>
      </dgm:t>
    </dgm:pt>
    <dgm:pt modelId="{1CF5D510-B5BF-40DE-A0E3-835A4F6DC834}" type="sibTrans" cxnId="{A2A7424B-F1EE-4022-ABDA-7CCF478C8514}">
      <dgm:prSet/>
      <dgm:spPr/>
      <dgm:t>
        <a:bodyPr/>
        <a:lstStyle/>
        <a:p>
          <a:endParaRPr lang="en-US"/>
        </a:p>
      </dgm:t>
    </dgm:pt>
    <dgm:pt modelId="{AD8F3853-56AB-4697-B378-38A60E4BEE31}">
      <dgm:prSet/>
      <dgm:spPr/>
      <dgm:t>
        <a:bodyPr/>
        <a:lstStyle/>
        <a:p>
          <a:r>
            <a:rPr lang="en-US"/>
            <a:t>Social prescribing               (NHS England,2023)</a:t>
          </a:r>
        </a:p>
      </dgm:t>
    </dgm:pt>
    <dgm:pt modelId="{D52C8801-E8B9-41E9-BE93-5559EC061775}" type="parTrans" cxnId="{8F3F3365-218C-45A8-AB7A-FE7F04871133}">
      <dgm:prSet/>
      <dgm:spPr/>
      <dgm:t>
        <a:bodyPr/>
        <a:lstStyle/>
        <a:p>
          <a:endParaRPr lang="en-US"/>
        </a:p>
      </dgm:t>
    </dgm:pt>
    <dgm:pt modelId="{AF8B5005-0D78-4784-831A-7402453C60AA}" type="sibTrans" cxnId="{8F3F3365-218C-45A8-AB7A-FE7F04871133}">
      <dgm:prSet/>
      <dgm:spPr/>
      <dgm:t>
        <a:bodyPr/>
        <a:lstStyle/>
        <a:p>
          <a:endParaRPr lang="en-US"/>
        </a:p>
      </dgm:t>
    </dgm:pt>
    <dgm:pt modelId="{6E29EEB2-2009-44E5-A5E9-EDF0D062631B}">
      <dgm:prSet/>
      <dgm:spPr/>
      <dgm:t>
        <a:bodyPr/>
        <a:lstStyle/>
        <a:p>
          <a:r>
            <a:rPr lang="en-US"/>
            <a:t>Multidisciplinary teamwork</a:t>
          </a:r>
        </a:p>
      </dgm:t>
    </dgm:pt>
    <dgm:pt modelId="{BD1BA3A0-81E4-4B78-B4A9-4BA6FA5A3EA5}" type="parTrans" cxnId="{B43E2E92-3E2B-4020-9883-A44364FA0EB3}">
      <dgm:prSet/>
      <dgm:spPr/>
      <dgm:t>
        <a:bodyPr/>
        <a:lstStyle/>
        <a:p>
          <a:endParaRPr lang="en-US"/>
        </a:p>
      </dgm:t>
    </dgm:pt>
    <dgm:pt modelId="{66117E03-2923-440E-AEC7-0BB81E6C0841}" type="sibTrans" cxnId="{B43E2E92-3E2B-4020-9883-A44364FA0EB3}">
      <dgm:prSet/>
      <dgm:spPr/>
      <dgm:t>
        <a:bodyPr/>
        <a:lstStyle/>
        <a:p>
          <a:endParaRPr lang="en-US"/>
        </a:p>
      </dgm:t>
    </dgm:pt>
    <dgm:pt modelId="{E401681C-FEF5-4C8A-8597-9CAD10B82F94}">
      <dgm:prSet/>
      <dgm:spPr/>
      <dgm:t>
        <a:bodyPr/>
        <a:lstStyle/>
        <a:p>
          <a:r>
            <a:rPr lang="en-US" b="1"/>
            <a:t>Benefits:</a:t>
          </a:r>
          <a:endParaRPr lang="en-US"/>
        </a:p>
      </dgm:t>
    </dgm:pt>
    <dgm:pt modelId="{9AB7E6E6-CD8C-4E91-8919-DB8CEDCAD442}" type="parTrans" cxnId="{5F0FECCA-8B73-479C-893A-D2947356346B}">
      <dgm:prSet/>
      <dgm:spPr/>
      <dgm:t>
        <a:bodyPr/>
        <a:lstStyle/>
        <a:p>
          <a:endParaRPr lang="en-US"/>
        </a:p>
      </dgm:t>
    </dgm:pt>
    <dgm:pt modelId="{3B4720BC-385C-47C8-BE95-DB2F33EA5532}" type="sibTrans" cxnId="{5F0FECCA-8B73-479C-893A-D2947356346B}">
      <dgm:prSet/>
      <dgm:spPr/>
      <dgm:t>
        <a:bodyPr/>
        <a:lstStyle/>
        <a:p>
          <a:endParaRPr lang="en-US"/>
        </a:p>
      </dgm:t>
    </dgm:pt>
    <dgm:pt modelId="{1D7B036E-7403-4EBC-BFCE-E5C55F203F17}">
      <dgm:prSet/>
      <dgm:spPr/>
      <dgm:t>
        <a:bodyPr/>
        <a:lstStyle/>
        <a:p>
          <a:r>
            <a:rPr lang="en-US"/>
            <a:t>Improved patient outcomes                     (WHO, 2023)</a:t>
          </a:r>
        </a:p>
      </dgm:t>
    </dgm:pt>
    <dgm:pt modelId="{DE8FBEB2-9811-403C-BF06-FD1B541DDD2E}" type="parTrans" cxnId="{105F301C-3EB7-4CE6-A36F-E168A61A5B2B}">
      <dgm:prSet/>
      <dgm:spPr/>
      <dgm:t>
        <a:bodyPr/>
        <a:lstStyle/>
        <a:p>
          <a:endParaRPr lang="en-US"/>
        </a:p>
      </dgm:t>
    </dgm:pt>
    <dgm:pt modelId="{B67D3BAC-0B70-4738-A2D2-B8ADE2F8A0D9}" type="sibTrans" cxnId="{105F301C-3EB7-4CE6-A36F-E168A61A5B2B}">
      <dgm:prSet/>
      <dgm:spPr/>
      <dgm:t>
        <a:bodyPr/>
        <a:lstStyle/>
        <a:p>
          <a:endParaRPr lang="en-US"/>
        </a:p>
      </dgm:t>
    </dgm:pt>
    <dgm:pt modelId="{5CBC731F-3872-4B23-8CF4-113ABB54327C}">
      <dgm:prSet/>
      <dgm:spPr/>
      <dgm:t>
        <a:bodyPr/>
        <a:lstStyle/>
        <a:p>
          <a:r>
            <a:rPr lang="en-US"/>
            <a:t>Better quality of life</a:t>
          </a:r>
        </a:p>
      </dgm:t>
    </dgm:pt>
    <dgm:pt modelId="{8F083F38-C001-4454-B2E0-93CC722C3FF3}" type="parTrans" cxnId="{2CE590F9-9361-4D75-8DE9-90F39DC30E0A}">
      <dgm:prSet/>
      <dgm:spPr/>
      <dgm:t>
        <a:bodyPr/>
        <a:lstStyle/>
        <a:p>
          <a:endParaRPr lang="en-US"/>
        </a:p>
      </dgm:t>
    </dgm:pt>
    <dgm:pt modelId="{321AAA5B-B930-49C5-96D3-DEC304DB1979}" type="sibTrans" cxnId="{2CE590F9-9361-4D75-8DE9-90F39DC30E0A}">
      <dgm:prSet/>
      <dgm:spPr/>
      <dgm:t>
        <a:bodyPr/>
        <a:lstStyle/>
        <a:p>
          <a:endParaRPr lang="en-US"/>
        </a:p>
      </dgm:t>
    </dgm:pt>
    <dgm:pt modelId="{BE3FF209-4F18-4CBC-A5A2-B236E6C31220}">
      <dgm:prSet/>
      <dgm:spPr/>
      <dgm:t>
        <a:bodyPr/>
        <a:lstStyle/>
        <a:p>
          <a:r>
            <a:rPr lang="en-US"/>
            <a:t>Increased patient satisfaction</a:t>
          </a:r>
        </a:p>
      </dgm:t>
    </dgm:pt>
    <dgm:pt modelId="{E66BFF95-1E14-44D5-A879-50396764D16E}" type="parTrans" cxnId="{B843E4C1-BC83-478D-8629-3AAFFBC19943}">
      <dgm:prSet/>
      <dgm:spPr/>
      <dgm:t>
        <a:bodyPr/>
        <a:lstStyle/>
        <a:p>
          <a:endParaRPr lang="en-US"/>
        </a:p>
      </dgm:t>
    </dgm:pt>
    <dgm:pt modelId="{2C6F3239-4F4E-40EB-8AEB-0B10DB4663A3}" type="sibTrans" cxnId="{B843E4C1-BC83-478D-8629-3AAFFBC19943}">
      <dgm:prSet/>
      <dgm:spPr/>
      <dgm:t>
        <a:bodyPr/>
        <a:lstStyle/>
        <a:p>
          <a:endParaRPr lang="en-US"/>
        </a:p>
      </dgm:t>
    </dgm:pt>
    <dgm:pt modelId="{A1381C48-E2F8-4D20-A41C-3B437839A62C}">
      <dgm:prSet/>
      <dgm:spPr/>
      <dgm:t>
        <a:bodyPr/>
        <a:lstStyle/>
        <a:p>
          <a:r>
            <a:rPr lang="en-US"/>
            <a:t>Reduced hospital admissions                               (The Kings Fund, 2022)</a:t>
          </a:r>
        </a:p>
      </dgm:t>
    </dgm:pt>
    <dgm:pt modelId="{917853C4-6A82-43BA-A4C4-01FF4CE574F0}" type="parTrans" cxnId="{2689E7B4-AADC-4323-AE46-7040D2612205}">
      <dgm:prSet/>
      <dgm:spPr/>
      <dgm:t>
        <a:bodyPr/>
        <a:lstStyle/>
        <a:p>
          <a:endParaRPr lang="en-US"/>
        </a:p>
      </dgm:t>
    </dgm:pt>
    <dgm:pt modelId="{30CE20D1-CDE5-4952-AC74-AACE3E389B6B}" type="sibTrans" cxnId="{2689E7B4-AADC-4323-AE46-7040D2612205}">
      <dgm:prSet/>
      <dgm:spPr/>
      <dgm:t>
        <a:bodyPr/>
        <a:lstStyle/>
        <a:p>
          <a:endParaRPr lang="en-US"/>
        </a:p>
      </dgm:t>
    </dgm:pt>
    <dgm:pt modelId="{A3CEE09A-5938-4E76-9E26-562725C01490}">
      <dgm:prSet/>
      <dgm:spPr/>
      <dgm:t>
        <a:bodyPr/>
        <a:lstStyle/>
        <a:p>
          <a:r>
            <a:rPr lang="en-GB"/>
            <a:t>Holistic approaches improve overall wellbeing but require effective collaboration, funding and resources.</a:t>
          </a:r>
          <a:endParaRPr lang="en-US"/>
        </a:p>
      </dgm:t>
    </dgm:pt>
    <dgm:pt modelId="{76E0C62F-676E-420C-BE04-7A4613575A41}" type="parTrans" cxnId="{A3290AC1-4C38-4EC7-A24F-AB415931A395}">
      <dgm:prSet/>
      <dgm:spPr/>
      <dgm:t>
        <a:bodyPr/>
        <a:lstStyle/>
        <a:p>
          <a:endParaRPr lang="en-US"/>
        </a:p>
      </dgm:t>
    </dgm:pt>
    <dgm:pt modelId="{948147A3-2FAB-4CA9-8908-311CD93C9385}" type="sibTrans" cxnId="{A3290AC1-4C38-4EC7-A24F-AB415931A395}">
      <dgm:prSet/>
      <dgm:spPr/>
      <dgm:t>
        <a:bodyPr/>
        <a:lstStyle/>
        <a:p>
          <a:endParaRPr lang="en-US"/>
        </a:p>
      </dgm:t>
    </dgm:pt>
    <dgm:pt modelId="{A42F2DE0-9580-432E-A46B-CEDA71D30987}" type="pres">
      <dgm:prSet presAssocID="{1D3D1DB3-7767-489A-AF19-28CD4E8B7757}" presName="matrix" presStyleCnt="0">
        <dgm:presLayoutVars>
          <dgm:chMax val="1"/>
          <dgm:dir/>
          <dgm:resizeHandles val="exact"/>
        </dgm:presLayoutVars>
      </dgm:prSet>
      <dgm:spPr/>
    </dgm:pt>
    <dgm:pt modelId="{02E1502B-E590-484D-80AC-E91C2D995C5E}" type="pres">
      <dgm:prSet presAssocID="{1D3D1DB3-7767-489A-AF19-28CD4E8B7757}" presName="axisShape" presStyleLbl="bgShp" presStyleIdx="0" presStyleCnt="1"/>
      <dgm:spPr/>
    </dgm:pt>
    <dgm:pt modelId="{35535F74-001E-4E9F-A93B-EB7BAFB88A4D}" type="pres">
      <dgm:prSet presAssocID="{1D3D1DB3-7767-489A-AF19-28CD4E8B775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CF4A496-BBF6-4B19-B670-67F1FEA78ED9}" type="pres">
      <dgm:prSet presAssocID="{1D3D1DB3-7767-489A-AF19-28CD4E8B7757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016832A-A987-4A30-B589-65580B8D3F08}" type="pres">
      <dgm:prSet presAssocID="{1D3D1DB3-7767-489A-AF19-28CD4E8B775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9492DC7-C6E5-40A0-99A9-06BF2CE0CDA4}" type="pres">
      <dgm:prSet presAssocID="{1D3D1DB3-7767-489A-AF19-28CD4E8B775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916260E-B99D-415B-A73A-21CA5281C17E}" srcId="{3F5F6F09-4158-4D44-B498-5D0C65DD5C77}" destId="{D9CC2C4B-9FB9-4884-8BFB-F6F6B0B31F46}" srcOrd="0" destOrd="0" parTransId="{6C3FA153-5495-4807-BAE0-C2D777C5FCF4}" sibTransId="{12D417D1-6254-4F93-87A5-DE880D8A30C3}"/>
    <dgm:cxn modelId="{105F301C-3EB7-4CE6-A36F-E168A61A5B2B}" srcId="{E401681C-FEF5-4C8A-8597-9CAD10B82F94}" destId="{1D7B036E-7403-4EBC-BFCE-E5C55F203F17}" srcOrd="0" destOrd="0" parTransId="{DE8FBEB2-9811-403C-BF06-FD1B541DDD2E}" sibTransId="{B67D3BAC-0B70-4738-A2D2-B8ADE2F8A0D9}"/>
    <dgm:cxn modelId="{FAEE2724-F9FC-47E8-A0D4-AE47A5C94609}" type="presOf" srcId="{A1381C48-E2F8-4D20-A41C-3B437839A62C}" destId="{4016832A-A987-4A30-B589-65580B8D3F08}" srcOrd="0" destOrd="4" presId="urn:microsoft.com/office/officeart/2005/8/layout/matrix2"/>
    <dgm:cxn modelId="{7FA4CA28-FA8F-43E9-A04A-9B13664A8C8B}" type="presOf" srcId="{6E29EEB2-2009-44E5-A5E9-EDF0D062631B}" destId="{5CF4A496-BBF6-4B19-B670-67F1FEA78ED9}" srcOrd="0" destOrd="5" presId="urn:microsoft.com/office/officeart/2005/8/layout/matrix2"/>
    <dgm:cxn modelId="{7F330F35-BF38-4B8D-8C40-996871DD1EAB}" type="presOf" srcId="{7B64B8B7-288D-4849-8D41-80934AA3022A}" destId="{5CF4A496-BBF6-4B19-B670-67F1FEA78ED9}" srcOrd="0" destOrd="3" presId="urn:microsoft.com/office/officeart/2005/8/layout/matrix2"/>
    <dgm:cxn modelId="{8F3F3365-218C-45A8-AB7A-FE7F04871133}" srcId="{3F5F6F09-4158-4D44-B498-5D0C65DD5C77}" destId="{AD8F3853-56AB-4697-B378-38A60E4BEE31}" srcOrd="3" destOrd="0" parTransId="{D52C8801-E8B9-41E9-BE93-5559EC061775}" sibTransId="{AF8B5005-0D78-4784-831A-7402453C60AA}"/>
    <dgm:cxn modelId="{A2A7424B-F1EE-4022-ABDA-7CCF478C8514}" srcId="{3F5F6F09-4158-4D44-B498-5D0C65DD5C77}" destId="{7B64B8B7-288D-4849-8D41-80934AA3022A}" srcOrd="2" destOrd="0" parTransId="{12C4861D-A5AE-4625-BA2B-2396B520E457}" sibTransId="{1CF5D510-B5BF-40DE-A0E3-835A4F6DC834}"/>
    <dgm:cxn modelId="{7B285083-5086-41E4-A493-8215A2A5BB17}" type="presOf" srcId="{BE3FF209-4F18-4CBC-A5A2-B236E6C31220}" destId="{4016832A-A987-4A30-B589-65580B8D3F08}" srcOrd="0" destOrd="3" presId="urn:microsoft.com/office/officeart/2005/8/layout/matrix2"/>
    <dgm:cxn modelId="{A4EA6291-82FA-479B-98E1-7CB344D772F4}" srcId="{1D3D1DB3-7767-489A-AF19-28CD4E8B7757}" destId="{84AF47D4-2768-46C4-BC05-F8DA098D1984}" srcOrd="0" destOrd="0" parTransId="{38C59AAF-F1BA-4968-8865-D5954610287C}" sibTransId="{AF5A7AB4-0467-4E88-9F32-8D7A27BAF114}"/>
    <dgm:cxn modelId="{B43E2E92-3E2B-4020-9883-A44364FA0EB3}" srcId="{3F5F6F09-4158-4D44-B498-5D0C65DD5C77}" destId="{6E29EEB2-2009-44E5-A5E9-EDF0D062631B}" srcOrd="4" destOrd="0" parTransId="{BD1BA3A0-81E4-4B78-B4A9-4BA6FA5A3EA5}" sibTransId="{66117E03-2923-440E-AEC7-0BB81E6C0841}"/>
    <dgm:cxn modelId="{7EB54F94-F9B9-4F35-96DD-2CFDC10A2DB6}" type="presOf" srcId="{3F5F6F09-4158-4D44-B498-5D0C65DD5C77}" destId="{5CF4A496-BBF6-4B19-B670-67F1FEA78ED9}" srcOrd="0" destOrd="0" presId="urn:microsoft.com/office/officeart/2005/8/layout/matrix2"/>
    <dgm:cxn modelId="{1EC925B0-779D-4755-B396-D1D42DEA608B}" srcId="{3F5F6F09-4158-4D44-B498-5D0C65DD5C77}" destId="{F492B075-D75A-4523-8512-B8685F454036}" srcOrd="1" destOrd="0" parTransId="{9DC369AF-F038-4E39-AE7D-B6C59E260AD0}" sibTransId="{A30F7126-F3DB-4601-8BD4-56509FB4753A}"/>
    <dgm:cxn modelId="{2689E7B4-AADC-4323-AE46-7040D2612205}" srcId="{E401681C-FEF5-4C8A-8597-9CAD10B82F94}" destId="{A1381C48-E2F8-4D20-A41C-3B437839A62C}" srcOrd="3" destOrd="0" parTransId="{917853C4-6A82-43BA-A4C4-01FF4CE574F0}" sibTransId="{30CE20D1-CDE5-4952-AC74-AACE3E389B6B}"/>
    <dgm:cxn modelId="{E331A5B7-7105-4EC5-8CC1-3CA34D886D34}" type="presOf" srcId="{E401681C-FEF5-4C8A-8597-9CAD10B82F94}" destId="{4016832A-A987-4A30-B589-65580B8D3F08}" srcOrd="0" destOrd="0" presId="urn:microsoft.com/office/officeart/2005/8/layout/matrix2"/>
    <dgm:cxn modelId="{730AA1B9-FDC4-4172-A889-E1E465EB9C18}" type="presOf" srcId="{D9CC2C4B-9FB9-4884-8BFB-F6F6B0B31F46}" destId="{5CF4A496-BBF6-4B19-B670-67F1FEA78ED9}" srcOrd="0" destOrd="1" presId="urn:microsoft.com/office/officeart/2005/8/layout/matrix2"/>
    <dgm:cxn modelId="{D68B03BB-343B-4520-B0D6-EC67A3F5787C}" type="presOf" srcId="{A3CEE09A-5938-4E76-9E26-562725C01490}" destId="{29492DC7-C6E5-40A0-99A9-06BF2CE0CDA4}" srcOrd="0" destOrd="0" presId="urn:microsoft.com/office/officeart/2005/8/layout/matrix2"/>
    <dgm:cxn modelId="{DB4BD1C0-3984-4FF1-A53C-D1B8A6F55E71}" type="presOf" srcId="{AD8F3853-56AB-4697-B378-38A60E4BEE31}" destId="{5CF4A496-BBF6-4B19-B670-67F1FEA78ED9}" srcOrd="0" destOrd="4" presId="urn:microsoft.com/office/officeart/2005/8/layout/matrix2"/>
    <dgm:cxn modelId="{A3290AC1-4C38-4EC7-A24F-AB415931A395}" srcId="{1D3D1DB3-7767-489A-AF19-28CD4E8B7757}" destId="{A3CEE09A-5938-4E76-9E26-562725C01490}" srcOrd="3" destOrd="0" parTransId="{76E0C62F-676E-420C-BE04-7A4613575A41}" sibTransId="{948147A3-2FAB-4CA9-8908-311CD93C9385}"/>
    <dgm:cxn modelId="{B843E4C1-BC83-478D-8629-3AAFFBC19943}" srcId="{E401681C-FEF5-4C8A-8597-9CAD10B82F94}" destId="{BE3FF209-4F18-4CBC-A5A2-B236E6C31220}" srcOrd="2" destOrd="0" parTransId="{E66BFF95-1E14-44D5-A879-50396764D16E}" sibTransId="{2C6F3239-4F4E-40EB-8AEB-0B10DB4663A3}"/>
    <dgm:cxn modelId="{B02946C6-65C5-4DA0-8A9A-0E975918675D}" type="presOf" srcId="{F492B075-D75A-4523-8512-B8685F454036}" destId="{5CF4A496-BBF6-4B19-B670-67F1FEA78ED9}" srcOrd="0" destOrd="2" presId="urn:microsoft.com/office/officeart/2005/8/layout/matrix2"/>
    <dgm:cxn modelId="{5F0FECCA-8B73-479C-893A-D2947356346B}" srcId="{1D3D1DB3-7767-489A-AF19-28CD4E8B7757}" destId="{E401681C-FEF5-4C8A-8597-9CAD10B82F94}" srcOrd="2" destOrd="0" parTransId="{9AB7E6E6-CD8C-4E91-8919-DB8CEDCAD442}" sibTransId="{3B4720BC-385C-47C8-BE95-DB2F33EA5532}"/>
    <dgm:cxn modelId="{EF07CBCD-B0AF-44E5-8C57-BD8633F61D48}" type="presOf" srcId="{84AF47D4-2768-46C4-BC05-F8DA098D1984}" destId="{35535F74-001E-4E9F-A93B-EB7BAFB88A4D}" srcOrd="0" destOrd="0" presId="urn:microsoft.com/office/officeart/2005/8/layout/matrix2"/>
    <dgm:cxn modelId="{A6A7A0D4-7AE6-4532-B30E-3CD6C3A8F997}" srcId="{1D3D1DB3-7767-489A-AF19-28CD4E8B7757}" destId="{3F5F6F09-4158-4D44-B498-5D0C65DD5C77}" srcOrd="1" destOrd="0" parTransId="{5487958A-D81B-490D-81BA-16FFFBCB3662}" sibTransId="{26C93547-8745-4895-8C82-7866948262F5}"/>
    <dgm:cxn modelId="{165131D8-DF79-4853-A084-C9206AC54AB8}" type="presOf" srcId="{5CBC731F-3872-4B23-8CF4-113ABB54327C}" destId="{4016832A-A987-4A30-B589-65580B8D3F08}" srcOrd="0" destOrd="2" presId="urn:microsoft.com/office/officeart/2005/8/layout/matrix2"/>
    <dgm:cxn modelId="{9181E2E5-9F88-4B0C-A41A-F7C3E22E0B20}" type="presOf" srcId="{1D7B036E-7403-4EBC-BFCE-E5C55F203F17}" destId="{4016832A-A987-4A30-B589-65580B8D3F08}" srcOrd="0" destOrd="1" presId="urn:microsoft.com/office/officeart/2005/8/layout/matrix2"/>
    <dgm:cxn modelId="{6CEC35EF-EE4D-4964-99DC-FC403468A910}" type="presOf" srcId="{1D3D1DB3-7767-489A-AF19-28CD4E8B7757}" destId="{A42F2DE0-9580-432E-A46B-CEDA71D30987}" srcOrd="0" destOrd="0" presId="urn:microsoft.com/office/officeart/2005/8/layout/matrix2"/>
    <dgm:cxn modelId="{2CE590F9-9361-4D75-8DE9-90F39DC30E0A}" srcId="{E401681C-FEF5-4C8A-8597-9CAD10B82F94}" destId="{5CBC731F-3872-4B23-8CF4-113ABB54327C}" srcOrd="1" destOrd="0" parTransId="{8F083F38-C001-4454-B2E0-93CC722C3FF3}" sibTransId="{321AAA5B-B930-49C5-96D3-DEC304DB1979}"/>
    <dgm:cxn modelId="{189FFB3D-E8A9-4194-931D-8306E44B7694}" type="presParOf" srcId="{A42F2DE0-9580-432E-A46B-CEDA71D30987}" destId="{02E1502B-E590-484D-80AC-E91C2D995C5E}" srcOrd="0" destOrd="0" presId="urn:microsoft.com/office/officeart/2005/8/layout/matrix2"/>
    <dgm:cxn modelId="{103A9474-532E-4E5C-AD51-B94F58C54C1C}" type="presParOf" srcId="{A42F2DE0-9580-432E-A46B-CEDA71D30987}" destId="{35535F74-001E-4E9F-A93B-EB7BAFB88A4D}" srcOrd="1" destOrd="0" presId="urn:microsoft.com/office/officeart/2005/8/layout/matrix2"/>
    <dgm:cxn modelId="{081D9F04-2834-4C40-801A-D012E4C9B76E}" type="presParOf" srcId="{A42F2DE0-9580-432E-A46B-CEDA71D30987}" destId="{5CF4A496-BBF6-4B19-B670-67F1FEA78ED9}" srcOrd="2" destOrd="0" presId="urn:microsoft.com/office/officeart/2005/8/layout/matrix2"/>
    <dgm:cxn modelId="{E9D913BF-18C1-4173-8067-B8B0FD50DFA3}" type="presParOf" srcId="{A42F2DE0-9580-432E-A46B-CEDA71D30987}" destId="{4016832A-A987-4A30-B589-65580B8D3F08}" srcOrd="3" destOrd="0" presId="urn:microsoft.com/office/officeart/2005/8/layout/matrix2"/>
    <dgm:cxn modelId="{68F2ECB8-84C7-4C1F-B72A-2DB107C36C31}" type="presParOf" srcId="{A42F2DE0-9580-432E-A46B-CEDA71D30987}" destId="{29492DC7-C6E5-40A0-99A9-06BF2CE0CDA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327E29-F013-4372-B2EA-9EB59993B4C1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552A70-44C3-4846-9E53-B93374A7C355}">
      <dgm:prSet/>
      <dgm:spPr/>
      <dgm:t>
        <a:bodyPr/>
        <a:lstStyle/>
        <a:p>
          <a:r>
            <a:rPr lang="en-US" b="1" i="1"/>
            <a:t>Promoting Healthy Lifestyles and Wellbeing</a:t>
          </a:r>
          <a:endParaRPr lang="en-US"/>
        </a:p>
      </dgm:t>
    </dgm:pt>
    <dgm:pt modelId="{4E2693AE-88FC-4B91-BBB6-A2F964E07989}" type="parTrans" cxnId="{3A7267A2-5F61-471C-BE05-F447E607F9EA}">
      <dgm:prSet/>
      <dgm:spPr/>
      <dgm:t>
        <a:bodyPr/>
        <a:lstStyle/>
        <a:p>
          <a:endParaRPr lang="en-US"/>
        </a:p>
      </dgm:t>
    </dgm:pt>
    <dgm:pt modelId="{116BDB16-143D-4090-AB6F-ED450FDF6C62}" type="sibTrans" cxnId="{3A7267A2-5F61-471C-BE05-F447E607F9EA}">
      <dgm:prSet/>
      <dgm:spPr/>
      <dgm:t>
        <a:bodyPr/>
        <a:lstStyle/>
        <a:p>
          <a:endParaRPr lang="en-US"/>
        </a:p>
      </dgm:t>
    </dgm:pt>
    <dgm:pt modelId="{79CAD834-D986-4140-939D-8C56ACF096BB}">
      <dgm:prSet/>
      <dgm:spPr/>
      <dgm:t>
        <a:bodyPr/>
        <a:lstStyle/>
        <a:p>
          <a:r>
            <a:rPr lang="en-GB" b="1"/>
            <a:t>Public Health Initiatives:</a:t>
          </a:r>
          <a:endParaRPr lang="en-US"/>
        </a:p>
      </dgm:t>
    </dgm:pt>
    <dgm:pt modelId="{33B59680-9E85-4465-8009-65BC2F26503C}" type="parTrans" cxnId="{2B7548E9-089C-4DA7-8B46-05CBFDFD5E0D}">
      <dgm:prSet/>
      <dgm:spPr/>
      <dgm:t>
        <a:bodyPr/>
        <a:lstStyle/>
        <a:p>
          <a:endParaRPr lang="en-US"/>
        </a:p>
      </dgm:t>
    </dgm:pt>
    <dgm:pt modelId="{B33DBA9A-5300-43BC-9EA8-DFD91346220C}" type="sibTrans" cxnId="{2B7548E9-089C-4DA7-8B46-05CBFDFD5E0D}">
      <dgm:prSet/>
      <dgm:spPr/>
      <dgm:t>
        <a:bodyPr/>
        <a:lstStyle/>
        <a:p>
          <a:endParaRPr lang="en-US"/>
        </a:p>
      </dgm:t>
    </dgm:pt>
    <dgm:pt modelId="{0E2BCC17-A41F-4213-A53D-9486CFB8D76A}">
      <dgm:prSet/>
      <dgm:spPr/>
      <dgm:t>
        <a:bodyPr/>
        <a:lstStyle/>
        <a:p>
          <a:r>
            <a:rPr lang="en-GB"/>
            <a:t>Smoking cessation programmes</a:t>
          </a:r>
          <a:endParaRPr lang="en-US"/>
        </a:p>
      </dgm:t>
    </dgm:pt>
    <dgm:pt modelId="{37B8B53A-E9DC-46F0-8400-C8AC59F6022E}" type="parTrans" cxnId="{79F8FB9E-D90C-4516-9FF8-BE2600EF5CED}">
      <dgm:prSet/>
      <dgm:spPr/>
      <dgm:t>
        <a:bodyPr/>
        <a:lstStyle/>
        <a:p>
          <a:endParaRPr lang="en-US"/>
        </a:p>
      </dgm:t>
    </dgm:pt>
    <dgm:pt modelId="{9B455E49-08B4-4313-B28E-94918973AB62}" type="sibTrans" cxnId="{79F8FB9E-D90C-4516-9FF8-BE2600EF5CED}">
      <dgm:prSet/>
      <dgm:spPr/>
      <dgm:t>
        <a:bodyPr/>
        <a:lstStyle/>
        <a:p>
          <a:endParaRPr lang="en-US"/>
        </a:p>
      </dgm:t>
    </dgm:pt>
    <dgm:pt modelId="{1A354BBF-90BE-4220-88C9-4B0FF71E6B88}">
      <dgm:prSet/>
      <dgm:spPr/>
      <dgm:t>
        <a:bodyPr/>
        <a:lstStyle/>
        <a:p>
          <a:r>
            <a:rPr lang="en-GB"/>
            <a:t>Healthy eating campaigns</a:t>
          </a:r>
          <a:endParaRPr lang="en-US"/>
        </a:p>
      </dgm:t>
    </dgm:pt>
    <dgm:pt modelId="{08DC4F94-39E8-4100-87D0-1099843FD6E4}" type="parTrans" cxnId="{CBA3B7AC-DBB0-450E-BD3A-62B44826F548}">
      <dgm:prSet/>
      <dgm:spPr/>
      <dgm:t>
        <a:bodyPr/>
        <a:lstStyle/>
        <a:p>
          <a:endParaRPr lang="en-US"/>
        </a:p>
      </dgm:t>
    </dgm:pt>
    <dgm:pt modelId="{1AA2308F-D8E8-4FCA-8D56-02E4CCD2F3C8}" type="sibTrans" cxnId="{CBA3B7AC-DBB0-450E-BD3A-62B44826F548}">
      <dgm:prSet/>
      <dgm:spPr/>
      <dgm:t>
        <a:bodyPr/>
        <a:lstStyle/>
        <a:p>
          <a:endParaRPr lang="en-US"/>
        </a:p>
      </dgm:t>
    </dgm:pt>
    <dgm:pt modelId="{020A1DD6-EFF2-498A-8F48-0A99C1F3C3D0}">
      <dgm:prSet/>
      <dgm:spPr/>
      <dgm:t>
        <a:bodyPr/>
        <a:lstStyle/>
        <a:p>
          <a:r>
            <a:rPr lang="en-GB"/>
            <a:t>Physical activity promotion</a:t>
          </a:r>
          <a:endParaRPr lang="en-US"/>
        </a:p>
      </dgm:t>
    </dgm:pt>
    <dgm:pt modelId="{6667768E-F870-414A-AD0E-F33CDFCE93C0}" type="parTrans" cxnId="{62766D22-7FBE-4E56-A357-D9595B7099A2}">
      <dgm:prSet/>
      <dgm:spPr/>
      <dgm:t>
        <a:bodyPr/>
        <a:lstStyle/>
        <a:p>
          <a:endParaRPr lang="en-US"/>
        </a:p>
      </dgm:t>
    </dgm:pt>
    <dgm:pt modelId="{9705487D-1E5F-4E2F-ACFC-66B930622E8A}" type="sibTrans" cxnId="{62766D22-7FBE-4E56-A357-D9595B7099A2}">
      <dgm:prSet/>
      <dgm:spPr/>
      <dgm:t>
        <a:bodyPr/>
        <a:lstStyle/>
        <a:p>
          <a:endParaRPr lang="en-US"/>
        </a:p>
      </dgm:t>
    </dgm:pt>
    <dgm:pt modelId="{2CED6BFA-098E-443D-A598-7C111F96DB0A}">
      <dgm:prSet/>
      <dgm:spPr/>
      <dgm:t>
        <a:bodyPr/>
        <a:lstStyle/>
        <a:p>
          <a:r>
            <a:rPr lang="en-GB"/>
            <a:t>Mental health awareness campaigns  (WHO, 2023)</a:t>
          </a:r>
          <a:endParaRPr lang="en-US"/>
        </a:p>
      </dgm:t>
    </dgm:pt>
    <dgm:pt modelId="{4A1A49EE-AD65-42D2-997E-93EF4CD19420}" type="parTrans" cxnId="{919F6579-06AD-4EA5-B2BE-5414AA8D93EE}">
      <dgm:prSet/>
      <dgm:spPr/>
      <dgm:t>
        <a:bodyPr/>
        <a:lstStyle/>
        <a:p>
          <a:endParaRPr lang="en-US"/>
        </a:p>
      </dgm:t>
    </dgm:pt>
    <dgm:pt modelId="{8262B34D-2FDE-4B12-8BE4-DA140760EF11}" type="sibTrans" cxnId="{919F6579-06AD-4EA5-B2BE-5414AA8D93EE}">
      <dgm:prSet/>
      <dgm:spPr/>
      <dgm:t>
        <a:bodyPr/>
        <a:lstStyle/>
        <a:p>
          <a:endParaRPr lang="en-US"/>
        </a:p>
      </dgm:t>
    </dgm:pt>
    <dgm:pt modelId="{E456C6AD-DE59-4736-925D-A9F0C3FD0D90}">
      <dgm:prSet/>
      <dgm:spPr/>
      <dgm:t>
        <a:bodyPr/>
        <a:lstStyle/>
        <a:p>
          <a:r>
            <a:rPr lang="en-GB" b="1"/>
            <a:t>Creating healthy environments:</a:t>
          </a:r>
          <a:endParaRPr lang="en-US"/>
        </a:p>
      </dgm:t>
    </dgm:pt>
    <dgm:pt modelId="{D8F4A284-6082-4A73-9846-CE0EDB890214}" type="parTrans" cxnId="{F71D33E0-A197-4854-8E92-A066990C59B3}">
      <dgm:prSet/>
      <dgm:spPr/>
      <dgm:t>
        <a:bodyPr/>
        <a:lstStyle/>
        <a:p>
          <a:endParaRPr lang="en-US"/>
        </a:p>
      </dgm:t>
    </dgm:pt>
    <dgm:pt modelId="{F0B8606E-1F18-48C5-BAAA-00196443FAD2}" type="sibTrans" cxnId="{F71D33E0-A197-4854-8E92-A066990C59B3}">
      <dgm:prSet/>
      <dgm:spPr/>
      <dgm:t>
        <a:bodyPr/>
        <a:lstStyle/>
        <a:p>
          <a:endParaRPr lang="en-US"/>
        </a:p>
      </dgm:t>
    </dgm:pt>
    <dgm:pt modelId="{9F45AA46-99AB-4AAE-B60B-AB8B78AB2699}">
      <dgm:prSet/>
      <dgm:spPr/>
      <dgm:t>
        <a:bodyPr/>
        <a:lstStyle/>
        <a:p>
          <a:r>
            <a:rPr lang="en-GB"/>
            <a:t>Access to green spaces</a:t>
          </a:r>
          <a:endParaRPr lang="en-US"/>
        </a:p>
      </dgm:t>
    </dgm:pt>
    <dgm:pt modelId="{C12E4298-D127-4CC9-BF30-B63FC257963F}" type="parTrans" cxnId="{DE8E4ADE-0AA6-45C5-B309-C7BE98237E51}">
      <dgm:prSet/>
      <dgm:spPr/>
      <dgm:t>
        <a:bodyPr/>
        <a:lstStyle/>
        <a:p>
          <a:endParaRPr lang="en-US"/>
        </a:p>
      </dgm:t>
    </dgm:pt>
    <dgm:pt modelId="{B6693735-F4E1-4297-B40E-90A1265A6F32}" type="sibTrans" cxnId="{DE8E4ADE-0AA6-45C5-B309-C7BE98237E51}">
      <dgm:prSet/>
      <dgm:spPr/>
      <dgm:t>
        <a:bodyPr/>
        <a:lstStyle/>
        <a:p>
          <a:endParaRPr lang="en-US"/>
        </a:p>
      </dgm:t>
    </dgm:pt>
    <dgm:pt modelId="{C925F424-931D-4D83-AD6A-11C4D4396ABF}">
      <dgm:prSet/>
      <dgm:spPr/>
      <dgm:t>
        <a:bodyPr/>
        <a:lstStyle/>
        <a:p>
          <a:r>
            <a:rPr lang="en-GB"/>
            <a:t>Improved air quality </a:t>
          </a:r>
          <a:endParaRPr lang="en-US"/>
        </a:p>
      </dgm:t>
    </dgm:pt>
    <dgm:pt modelId="{E11D1F6A-9451-4FC4-A79F-5AC56F5C1ECA}" type="parTrans" cxnId="{499367AC-0646-4EB8-A01E-742418F9F072}">
      <dgm:prSet/>
      <dgm:spPr/>
      <dgm:t>
        <a:bodyPr/>
        <a:lstStyle/>
        <a:p>
          <a:endParaRPr lang="en-US"/>
        </a:p>
      </dgm:t>
    </dgm:pt>
    <dgm:pt modelId="{55EE7B67-669E-4D25-94D1-E5CA335333F7}" type="sibTrans" cxnId="{499367AC-0646-4EB8-A01E-742418F9F072}">
      <dgm:prSet/>
      <dgm:spPr/>
      <dgm:t>
        <a:bodyPr/>
        <a:lstStyle/>
        <a:p>
          <a:endParaRPr lang="en-US"/>
        </a:p>
      </dgm:t>
    </dgm:pt>
    <dgm:pt modelId="{529C7CCC-93FC-476E-9B8F-DB33D3D861BE}">
      <dgm:prSet/>
      <dgm:spPr/>
      <dgm:t>
        <a:bodyPr/>
        <a:lstStyle/>
        <a:p>
          <a:r>
            <a:rPr lang="en-GB"/>
            <a:t>Safe housing and workplaces    (OHID, 2023)</a:t>
          </a:r>
          <a:endParaRPr lang="en-US"/>
        </a:p>
      </dgm:t>
    </dgm:pt>
    <dgm:pt modelId="{D04AA62F-CB8E-4F9F-AF06-ECA4AD2DAC54}" type="parTrans" cxnId="{F7EE5537-78CE-4F7B-BC09-C4C0F4170530}">
      <dgm:prSet/>
      <dgm:spPr/>
      <dgm:t>
        <a:bodyPr/>
        <a:lstStyle/>
        <a:p>
          <a:endParaRPr lang="en-US"/>
        </a:p>
      </dgm:t>
    </dgm:pt>
    <dgm:pt modelId="{990E077F-8B44-4C63-BCA4-0993AD855D1A}" type="sibTrans" cxnId="{F7EE5537-78CE-4F7B-BC09-C4C0F4170530}">
      <dgm:prSet/>
      <dgm:spPr/>
      <dgm:t>
        <a:bodyPr/>
        <a:lstStyle/>
        <a:p>
          <a:endParaRPr lang="en-US"/>
        </a:p>
      </dgm:t>
    </dgm:pt>
    <dgm:pt modelId="{69AFF3C0-2ABE-46B5-B7DE-6766A76B8DA0}">
      <dgm:prSet/>
      <dgm:spPr/>
      <dgm:t>
        <a:bodyPr/>
        <a:lstStyle/>
        <a:p>
          <a:r>
            <a:rPr lang="en-GB" b="1"/>
            <a:t>Impact on society:</a:t>
          </a:r>
          <a:endParaRPr lang="en-US"/>
        </a:p>
      </dgm:t>
    </dgm:pt>
    <dgm:pt modelId="{42CA979D-4FA9-4CA6-9A71-C1F2BB97FEA8}" type="parTrans" cxnId="{79D3B4F2-BE16-4FE0-B1F7-EA8C6E8D391D}">
      <dgm:prSet/>
      <dgm:spPr/>
      <dgm:t>
        <a:bodyPr/>
        <a:lstStyle/>
        <a:p>
          <a:endParaRPr lang="en-US"/>
        </a:p>
      </dgm:t>
    </dgm:pt>
    <dgm:pt modelId="{86CE3C1E-A621-4544-AA84-9F2D8BB9FA4F}" type="sibTrans" cxnId="{79D3B4F2-BE16-4FE0-B1F7-EA8C6E8D391D}">
      <dgm:prSet/>
      <dgm:spPr/>
      <dgm:t>
        <a:bodyPr/>
        <a:lstStyle/>
        <a:p>
          <a:endParaRPr lang="en-US"/>
        </a:p>
      </dgm:t>
    </dgm:pt>
    <dgm:pt modelId="{6EA20B9F-6EA0-4A74-903D-2A66FCA4AB22}">
      <dgm:prSet/>
      <dgm:spPr/>
      <dgm:t>
        <a:bodyPr/>
        <a:lstStyle/>
        <a:p>
          <a:r>
            <a:rPr lang="en-GB"/>
            <a:t>Increased health awareness </a:t>
          </a:r>
          <a:endParaRPr lang="en-US"/>
        </a:p>
      </dgm:t>
    </dgm:pt>
    <dgm:pt modelId="{CF948291-32E9-4871-9CB8-08838B2D77A4}" type="parTrans" cxnId="{E88BA1B3-2D70-486B-A610-1E0961782908}">
      <dgm:prSet/>
      <dgm:spPr/>
      <dgm:t>
        <a:bodyPr/>
        <a:lstStyle/>
        <a:p>
          <a:endParaRPr lang="en-US"/>
        </a:p>
      </dgm:t>
    </dgm:pt>
    <dgm:pt modelId="{DE0B457B-93C4-4F70-A275-076A48EDD54A}" type="sibTrans" cxnId="{E88BA1B3-2D70-486B-A610-1E0961782908}">
      <dgm:prSet/>
      <dgm:spPr/>
      <dgm:t>
        <a:bodyPr/>
        <a:lstStyle/>
        <a:p>
          <a:endParaRPr lang="en-US"/>
        </a:p>
      </dgm:t>
    </dgm:pt>
    <dgm:pt modelId="{BE8EC535-1F07-4C28-B306-6F14FABF8FB8}">
      <dgm:prSet/>
      <dgm:spPr/>
      <dgm:t>
        <a:bodyPr/>
        <a:lstStyle/>
        <a:p>
          <a:r>
            <a:rPr lang="en-GB"/>
            <a:t>Reduced preventable diseases </a:t>
          </a:r>
          <a:endParaRPr lang="en-US"/>
        </a:p>
      </dgm:t>
    </dgm:pt>
    <dgm:pt modelId="{D0C12ECA-6C03-4C89-8B3F-65FBBD34A71A}" type="parTrans" cxnId="{1BF80CDC-1B2F-4E7C-B3F1-19E610EF26A0}">
      <dgm:prSet/>
      <dgm:spPr/>
      <dgm:t>
        <a:bodyPr/>
        <a:lstStyle/>
        <a:p>
          <a:endParaRPr lang="en-US"/>
        </a:p>
      </dgm:t>
    </dgm:pt>
    <dgm:pt modelId="{2C446EB9-E1CC-42F5-A674-E27CEC3A7A74}" type="sibTrans" cxnId="{1BF80CDC-1B2F-4E7C-B3F1-19E610EF26A0}">
      <dgm:prSet/>
      <dgm:spPr/>
      <dgm:t>
        <a:bodyPr/>
        <a:lstStyle/>
        <a:p>
          <a:endParaRPr lang="en-US"/>
        </a:p>
      </dgm:t>
    </dgm:pt>
    <dgm:pt modelId="{ABB7FEB3-3324-4EE9-A101-C3D674A31039}">
      <dgm:prSet/>
      <dgm:spPr/>
      <dgm:t>
        <a:bodyPr/>
        <a:lstStyle/>
        <a:p>
          <a:r>
            <a:rPr lang="en-GB"/>
            <a:t>Improved physical and mental wellbeing   (WHO,20230</a:t>
          </a:r>
          <a:endParaRPr lang="en-US"/>
        </a:p>
      </dgm:t>
    </dgm:pt>
    <dgm:pt modelId="{C7D63D03-3385-4B3F-B0E1-E31E7FF9E7DC}" type="parTrans" cxnId="{725BE1EC-66E8-48E1-8A5A-A9C7538853EF}">
      <dgm:prSet/>
      <dgm:spPr/>
      <dgm:t>
        <a:bodyPr/>
        <a:lstStyle/>
        <a:p>
          <a:endParaRPr lang="en-US"/>
        </a:p>
      </dgm:t>
    </dgm:pt>
    <dgm:pt modelId="{5A28E402-279B-422C-B125-AAEBC07A397E}" type="sibTrans" cxnId="{725BE1EC-66E8-48E1-8A5A-A9C7538853EF}">
      <dgm:prSet/>
      <dgm:spPr/>
      <dgm:t>
        <a:bodyPr/>
        <a:lstStyle/>
        <a:p>
          <a:endParaRPr lang="en-US"/>
        </a:p>
      </dgm:t>
    </dgm:pt>
    <dgm:pt modelId="{9AE3641F-060F-4E5B-BA6F-2ABD75A3DA5A}">
      <dgm:prSet/>
      <dgm:spPr/>
      <dgm:t>
        <a:bodyPr/>
        <a:lstStyle/>
        <a:p>
          <a:r>
            <a:rPr lang="en-GB"/>
            <a:t>Public health campaigns can improve health outcomes, but social and economic inequalities may limit their effectiveness (Marmont et al., 2020).</a:t>
          </a:r>
          <a:endParaRPr lang="en-US"/>
        </a:p>
      </dgm:t>
    </dgm:pt>
    <dgm:pt modelId="{89E0B2E4-4169-43E2-8C66-5448DAB6E00D}" type="parTrans" cxnId="{1A3473FC-CD03-4FE9-B2D9-3914035F2F3E}">
      <dgm:prSet/>
      <dgm:spPr/>
      <dgm:t>
        <a:bodyPr/>
        <a:lstStyle/>
        <a:p>
          <a:endParaRPr lang="en-US"/>
        </a:p>
      </dgm:t>
    </dgm:pt>
    <dgm:pt modelId="{3C218782-65A3-4492-8A60-18ACDD0D4949}" type="sibTrans" cxnId="{1A3473FC-CD03-4FE9-B2D9-3914035F2F3E}">
      <dgm:prSet/>
      <dgm:spPr/>
      <dgm:t>
        <a:bodyPr/>
        <a:lstStyle/>
        <a:p>
          <a:endParaRPr lang="en-US"/>
        </a:p>
      </dgm:t>
    </dgm:pt>
    <dgm:pt modelId="{3CC31A7A-67EA-49CF-B0BC-BD66FF71B0A1}" type="pres">
      <dgm:prSet presAssocID="{E6327E29-F013-4372-B2EA-9EB59993B4C1}" presName="diagram" presStyleCnt="0">
        <dgm:presLayoutVars>
          <dgm:dir/>
          <dgm:resizeHandles val="exact"/>
        </dgm:presLayoutVars>
      </dgm:prSet>
      <dgm:spPr/>
    </dgm:pt>
    <dgm:pt modelId="{1298778C-30A2-45FC-B1BA-A04B0382C679}" type="pres">
      <dgm:prSet presAssocID="{24552A70-44C3-4846-9E53-B93374A7C355}" presName="node" presStyleLbl="node1" presStyleIdx="0" presStyleCnt="5">
        <dgm:presLayoutVars>
          <dgm:bulletEnabled val="1"/>
        </dgm:presLayoutVars>
      </dgm:prSet>
      <dgm:spPr/>
    </dgm:pt>
    <dgm:pt modelId="{30323EB7-371A-462F-9732-78554FF3E979}" type="pres">
      <dgm:prSet presAssocID="{116BDB16-143D-4090-AB6F-ED450FDF6C62}" presName="sibTrans" presStyleCnt="0"/>
      <dgm:spPr/>
    </dgm:pt>
    <dgm:pt modelId="{39489B8E-DC9F-4F57-9941-65C9F0ABDAC9}" type="pres">
      <dgm:prSet presAssocID="{79CAD834-D986-4140-939D-8C56ACF096BB}" presName="node" presStyleLbl="node1" presStyleIdx="1" presStyleCnt="5">
        <dgm:presLayoutVars>
          <dgm:bulletEnabled val="1"/>
        </dgm:presLayoutVars>
      </dgm:prSet>
      <dgm:spPr/>
    </dgm:pt>
    <dgm:pt modelId="{4286E8B0-343E-4197-82BD-AC0534F4BB5D}" type="pres">
      <dgm:prSet presAssocID="{B33DBA9A-5300-43BC-9EA8-DFD91346220C}" presName="sibTrans" presStyleCnt="0"/>
      <dgm:spPr/>
    </dgm:pt>
    <dgm:pt modelId="{1A795F34-EE1F-4B9B-981A-6849A9069E87}" type="pres">
      <dgm:prSet presAssocID="{E456C6AD-DE59-4736-925D-A9F0C3FD0D90}" presName="node" presStyleLbl="node1" presStyleIdx="2" presStyleCnt="5">
        <dgm:presLayoutVars>
          <dgm:bulletEnabled val="1"/>
        </dgm:presLayoutVars>
      </dgm:prSet>
      <dgm:spPr/>
    </dgm:pt>
    <dgm:pt modelId="{EE70B286-25CB-4ACC-ADC9-688C8DD03360}" type="pres">
      <dgm:prSet presAssocID="{F0B8606E-1F18-48C5-BAAA-00196443FAD2}" presName="sibTrans" presStyleCnt="0"/>
      <dgm:spPr/>
    </dgm:pt>
    <dgm:pt modelId="{E7403CAB-DC8F-4D91-9A66-EE6B2B10E854}" type="pres">
      <dgm:prSet presAssocID="{69AFF3C0-2ABE-46B5-B7DE-6766A76B8DA0}" presName="node" presStyleLbl="node1" presStyleIdx="3" presStyleCnt="5">
        <dgm:presLayoutVars>
          <dgm:bulletEnabled val="1"/>
        </dgm:presLayoutVars>
      </dgm:prSet>
      <dgm:spPr/>
    </dgm:pt>
    <dgm:pt modelId="{86E384D8-1EA5-4040-825C-16DDF578057E}" type="pres">
      <dgm:prSet presAssocID="{86CE3C1E-A621-4544-AA84-9F2D8BB9FA4F}" presName="sibTrans" presStyleCnt="0"/>
      <dgm:spPr/>
    </dgm:pt>
    <dgm:pt modelId="{31DF648F-7EDD-45AA-A324-D406FAD9707C}" type="pres">
      <dgm:prSet presAssocID="{9AE3641F-060F-4E5B-BA6F-2ABD75A3DA5A}" presName="node" presStyleLbl="node1" presStyleIdx="4" presStyleCnt="5">
        <dgm:presLayoutVars>
          <dgm:bulletEnabled val="1"/>
        </dgm:presLayoutVars>
      </dgm:prSet>
      <dgm:spPr/>
    </dgm:pt>
  </dgm:ptLst>
  <dgm:cxnLst>
    <dgm:cxn modelId="{84C1A202-B99B-4DC1-B785-CE52173BAA9A}" type="presOf" srcId="{2CED6BFA-098E-443D-A598-7C111F96DB0A}" destId="{39489B8E-DC9F-4F57-9941-65C9F0ABDAC9}" srcOrd="0" destOrd="4" presId="urn:microsoft.com/office/officeart/2005/8/layout/default"/>
    <dgm:cxn modelId="{6E6EBD08-DB25-47BF-8E39-27BE069C20EA}" type="presOf" srcId="{6EA20B9F-6EA0-4A74-903D-2A66FCA4AB22}" destId="{E7403CAB-DC8F-4D91-9A66-EE6B2B10E854}" srcOrd="0" destOrd="1" presId="urn:microsoft.com/office/officeart/2005/8/layout/default"/>
    <dgm:cxn modelId="{62766D22-7FBE-4E56-A357-D9595B7099A2}" srcId="{79CAD834-D986-4140-939D-8C56ACF096BB}" destId="{020A1DD6-EFF2-498A-8F48-0A99C1F3C3D0}" srcOrd="2" destOrd="0" parTransId="{6667768E-F870-414A-AD0E-F33CDFCE93C0}" sibTransId="{9705487D-1E5F-4E2F-ACFC-66B930622E8A}"/>
    <dgm:cxn modelId="{F7EE5537-78CE-4F7B-BC09-C4C0F4170530}" srcId="{E456C6AD-DE59-4736-925D-A9F0C3FD0D90}" destId="{529C7CCC-93FC-476E-9B8F-DB33D3D861BE}" srcOrd="2" destOrd="0" parTransId="{D04AA62F-CB8E-4F9F-AF06-ECA4AD2DAC54}" sibTransId="{990E077F-8B44-4C63-BCA4-0993AD855D1A}"/>
    <dgm:cxn modelId="{F5CADA38-246D-41AA-86EA-7B27BA54C423}" type="presOf" srcId="{E6327E29-F013-4372-B2EA-9EB59993B4C1}" destId="{3CC31A7A-67EA-49CF-B0BC-BD66FF71B0A1}" srcOrd="0" destOrd="0" presId="urn:microsoft.com/office/officeart/2005/8/layout/default"/>
    <dgm:cxn modelId="{5C699B39-7370-41F6-A3BB-3FF4D6DF592C}" type="presOf" srcId="{E456C6AD-DE59-4736-925D-A9F0C3FD0D90}" destId="{1A795F34-EE1F-4B9B-981A-6849A9069E87}" srcOrd="0" destOrd="0" presId="urn:microsoft.com/office/officeart/2005/8/layout/default"/>
    <dgm:cxn modelId="{1DCBBA46-1480-4EFF-A0ED-3E95F534BC26}" type="presOf" srcId="{BE8EC535-1F07-4C28-B306-6F14FABF8FB8}" destId="{E7403CAB-DC8F-4D91-9A66-EE6B2B10E854}" srcOrd="0" destOrd="2" presId="urn:microsoft.com/office/officeart/2005/8/layout/default"/>
    <dgm:cxn modelId="{8AD69776-784D-43B4-B73A-60FDD60AE526}" type="presOf" srcId="{9F45AA46-99AB-4AAE-B60B-AB8B78AB2699}" destId="{1A795F34-EE1F-4B9B-981A-6849A9069E87}" srcOrd="0" destOrd="1" presId="urn:microsoft.com/office/officeart/2005/8/layout/default"/>
    <dgm:cxn modelId="{919F6579-06AD-4EA5-B2BE-5414AA8D93EE}" srcId="{79CAD834-D986-4140-939D-8C56ACF096BB}" destId="{2CED6BFA-098E-443D-A598-7C111F96DB0A}" srcOrd="3" destOrd="0" parTransId="{4A1A49EE-AD65-42D2-997E-93EF4CD19420}" sibTransId="{8262B34D-2FDE-4B12-8BE4-DA140760EF11}"/>
    <dgm:cxn modelId="{ED65445A-6794-423C-9137-1262691FD72F}" type="presOf" srcId="{9AE3641F-060F-4E5B-BA6F-2ABD75A3DA5A}" destId="{31DF648F-7EDD-45AA-A324-D406FAD9707C}" srcOrd="0" destOrd="0" presId="urn:microsoft.com/office/officeart/2005/8/layout/default"/>
    <dgm:cxn modelId="{6C85AD86-AC6B-4D8E-A148-F890470C6419}" type="presOf" srcId="{69AFF3C0-2ABE-46B5-B7DE-6766A76B8DA0}" destId="{E7403CAB-DC8F-4D91-9A66-EE6B2B10E854}" srcOrd="0" destOrd="0" presId="urn:microsoft.com/office/officeart/2005/8/layout/default"/>
    <dgm:cxn modelId="{7862DE91-E3B5-4DD5-8433-2A34D5771404}" type="presOf" srcId="{1A354BBF-90BE-4220-88C9-4B0FF71E6B88}" destId="{39489B8E-DC9F-4F57-9941-65C9F0ABDAC9}" srcOrd="0" destOrd="2" presId="urn:microsoft.com/office/officeart/2005/8/layout/default"/>
    <dgm:cxn modelId="{01FEF59C-DEF5-4CAD-A19F-D17267F86772}" type="presOf" srcId="{529C7CCC-93FC-476E-9B8F-DB33D3D861BE}" destId="{1A795F34-EE1F-4B9B-981A-6849A9069E87}" srcOrd="0" destOrd="3" presId="urn:microsoft.com/office/officeart/2005/8/layout/default"/>
    <dgm:cxn modelId="{79F8FB9E-D90C-4516-9FF8-BE2600EF5CED}" srcId="{79CAD834-D986-4140-939D-8C56ACF096BB}" destId="{0E2BCC17-A41F-4213-A53D-9486CFB8D76A}" srcOrd="0" destOrd="0" parTransId="{37B8B53A-E9DC-46F0-8400-C8AC59F6022E}" sibTransId="{9B455E49-08B4-4313-B28E-94918973AB62}"/>
    <dgm:cxn modelId="{3A7267A2-5F61-471C-BE05-F447E607F9EA}" srcId="{E6327E29-F013-4372-B2EA-9EB59993B4C1}" destId="{24552A70-44C3-4846-9E53-B93374A7C355}" srcOrd="0" destOrd="0" parTransId="{4E2693AE-88FC-4B91-BBB6-A2F964E07989}" sibTransId="{116BDB16-143D-4090-AB6F-ED450FDF6C62}"/>
    <dgm:cxn modelId="{499367AC-0646-4EB8-A01E-742418F9F072}" srcId="{E456C6AD-DE59-4736-925D-A9F0C3FD0D90}" destId="{C925F424-931D-4D83-AD6A-11C4D4396ABF}" srcOrd="1" destOrd="0" parTransId="{E11D1F6A-9451-4FC4-A79F-5AC56F5C1ECA}" sibTransId="{55EE7B67-669E-4D25-94D1-E5CA335333F7}"/>
    <dgm:cxn modelId="{CBA3B7AC-DBB0-450E-BD3A-62B44826F548}" srcId="{79CAD834-D986-4140-939D-8C56ACF096BB}" destId="{1A354BBF-90BE-4220-88C9-4B0FF71E6B88}" srcOrd="1" destOrd="0" parTransId="{08DC4F94-39E8-4100-87D0-1099843FD6E4}" sibTransId="{1AA2308F-D8E8-4FCA-8D56-02E4CCD2F3C8}"/>
    <dgm:cxn modelId="{E88BA1B3-2D70-486B-A610-1E0961782908}" srcId="{69AFF3C0-2ABE-46B5-B7DE-6766A76B8DA0}" destId="{6EA20B9F-6EA0-4A74-903D-2A66FCA4AB22}" srcOrd="0" destOrd="0" parTransId="{CF948291-32E9-4871-9CB8-08838B2D77A4}" sibTransId="{DE0B457B-93C4-4F70-A275-076A48EDD54A}"/>
    <dgm:cxn modelId="{CA43BEBF-D98E-4FC0-AF0F-850686FCA998}" type="presOf" srcId="{79CAD834-D986-4140-939D-8C56ACF096BB}" destId="{39489B8E-DC9F-4F57-9941-65C9F0ABDAC9}" srcOrd="0" destOrd="0" presId="urn:microsoft.com/office/officeart/2005/8/layout/default"/>
    <dgm:cxn modelId="{C98C30C1-FE75-4B99-9C31-4A1A93F5559E}" type="presOf" srcId="{0E2BCC17-A41F-4213-A53D-9486CFB8D76A}" destId="{39489B8E-DC9F-4F57-9941-65C9F0ABDAC9}" srcOrd="0" destOrd="1" presId="urn:microsoft.com/office/officeart/2005/8/layout/default"/>
    <dgm:cxn modelId="{339D2AC6-67E6-498D-BB7E-BC46AE5152B3}" type="presOf" srcId="{020A1DD6-EFF2-498A-8F48-0A99C1F3C3D0}" destId="{39489B8E-DC9F-4F57-9941-65C9F0ABDAC9}" srcOrd="0" destOrd="3" presId="urn:microsoft.com/office/officeart/2005/8/layout/default"/>
    <dgm:cxn modelId="{B00862D5-74DF-468C-AFAA-BD0FD726D12D}" type="presOf" srcId="{ABB7FEB3-3324-4EE9-A101-C3D674A31039}" destId="{E7403CAB-DC8F-4D91-9A66-EE6B2B10E854}" srcOrd="0" destOrd="3" presId="urn:microsoft.com/office/officeart/2005/8/layout/default"/>
    <dgm:cxn modelId="{1BF80CDC-1B2F-4E7C-B3F1-19E610EF26A0}" srcId="{69AFF3C0-2ABE-46B5-B7DE-6766A76B8DA0}" destId="{BE8EC535-1F07-4C28-B306-6F14FABF8FB8}" srcOrd="1" destOrd="0" parTransId="{D0C12ECA-6C03-4C89-8B3F-65FBBD34A71A}" sibTransId="{2C446EB9-E1CC-42F5-A674-E27CEC3A7A74}"/>
    <dgm:cxn modelId="{DE8E4ADE-0AA6-45C5-B309-C7BE98237E51}" srcId="{E456C6AD-DE59-4736-925D-A9F0C3FD0D90}" destId="{9F45AA46-99AB-4AAE-B60B-AB8B78AB2699}" srcOrd="0" destOrd="0" parTransId="{C12E4298-D127-4CC9-BF30-B63FC257963F}" sibTransId="{B6693735-F4E1-4297-B40E-90A1265A6F32}"/>
    <dgm:cxn modelId="{F71D33E0-A197-4854-8E92-A066990C59B3}" srcId="{E6327E29-F013-4372-B2EA-9EB59993B4C1}" destId="{E456C6AD-DE59-4736-925D-A9F0C3FD0D90}" srcOrd="2" destOrd="0" parTransId="{D8F4A284-6082-4A73-9846-CE0EDB890214}" sibTransId="{F0B8606E-1F18-48C5-BAAA-00196443FAD2}"/>
    <dgm:cxn modelId="{7400F4E7-A175-47CE-B992-15A473AD868F}" type="presOf" srcId="{24552A70-44C3-4846-9E53-B93374A7C355}" destId="{1298778C-30A2-45FC-B1BA-A04B0382C679}" srcOrd="0" destOrd="0" presId="urn:microsoft.com/office/officeart/2005/8/layout/default"/>
    <dgm:cxn modelId="{2B7548E9-089C-4DA7-8B46-05CBFDFD5E0D}" srcId="{E6327E29-F013-4372-B2EA-9EB59993B4C1}" destId="{79CAD834-D986-4140-939D-8C56ACF096BB}" srcOrd="1" destOrd="0" parTransId="{33B59680-9E85-4465-8009-65BC2F26503C}" sibTransId="{B33DBA9A-5300-43BC-9EA8-DFD91346220C}"/>
    <dgm:cxn modelId="{725BE1EC-66E8-48E1-8A5A-A9C7538853EF}" srcId="{69AFF3C0-2ABE-46B5-B7DE-6766A76B8DA0}" destId="{ABB7FEB3-3324-4EE9-A101-C3D674A31039}" srcOrd="2" destOrd="0" parTransId="{C7D63D03-3385-4B3F-B0E1-E31E7FF9E7DC}" sibTransId="{5A28E402-279B-422C-B125-AAEBC07A397E}"/>
    <dgm:cxn modelId="{79D3B4F2-BE16-4FE0-B1F7-EA8C6E8D391D}" srcId="{E6327E29-F013-4372-B2EA-9EB59993B4C1}" destId="{69AFF3C0-2ABE-46B5-B7DE-6766A76B8DA0}" srcOrd="3" destOrd="0" parTransId="{42CA979D-4FA9-4CA6-9A71-C1F2BB97FEA8}" sibTransId="{86CE3C1E-A621-4544-AA84-9F2D8BB9FA4F}"/>
    <dgm:cxn modelId="{90FE58FB-CDC5-49EB-844F-7771C814C777}" type="presOf" srcId="{C925F424-931D-4D83-AD6A-11C4D4396ABF}" destId="{1A795F34-EE1F-4B9B-981A-6849A9069E87}" srcOrd="0" destOrd="2" presId="urn:microsoft.com/office/officeart/2005/8/layout/default"/>
    <dgm:cxn modelId="{1A3473FC-CD03-4FE9-B2D9-3914035F2F3E}" srcId="{E6327E29-F013-4372-B2EA-9EB59993B4C1}" destId="{9AE3641F-060F-4E5B-BA6F-2ABD75A3DA5A}" srcOrd="4" destOrd="0" parTransId="{89E0B2E4-4169-43E2-8C66-5448DAB6E00D}" sibTransId="{3C218782-65A3-4492-8A60-18ACDD0D4949}"/>
    <dgm:cxn modelId="{60E3869B-93D6-47B9-B31C-194A76A5E7A2}" type="presParOf" srcId="{3CC31A7A-67EA-49CF-B0BC-BD66FF71B0A1}" destId="{1298778C-30A2-45FC-B1BA-A04B0382C679}" srcOrd="0" destOrd="0" presId="urn:microsoft.com/office/officeart/2005/8/layout/default"/>
    <dgm:cxn modelId="{59C87E8D-7712-4CF2-B995-C3A25AAD6D0A}" type="presParOf" srcId="{3CC31A7A-67EA-49CF-B0BC-BD66FF71B0A1}" destId="{30323EB7-371A-462F-9732-78554FF3E979}" srcOrd="1" destOrd="0" presId="urn:microsoft.com/office/officeart/2005/8/layout/default"/>
    <dgm:cxn modelId="{1C258068-1A6D-40BC-9928-5A9BA88D5F93}" type="presParOf" srcId="{3CC31A7A-67EA-49CF-B0BC-BD66FF71B0A1}" destId="{39489B8E-DC9F-4F57-9941-65C9F0ABDAC9}" srcOrd="2" destOrd="0" presId="urn:microsoft.com/office/officeart/2005/8/layout/default"/>
    <dgm:cxn modelId="{6D782C62-4C6D-4636-892A-B307F294EA9C}" type="presParOf" srcId="{3CC31A7A-67EA-49CF-B0BC-BD66FF71B0A1}" destId="{4286E8B0-343E-4197-82BD-AC0534F4BB5D}" srcOrd="3" destOrd="0" presId="urn:microsoft.com/office/officeart/2005/8/layout/default"/>
    <dgm:cxn modelId="{F319B13E-1B17-46D0-8B18-A83403CFA846}" type="presParOf" srcId="{3CC31A7A-67EA-49CF-B0BC-BD66FF71B0A1}" destId="{1A795F34-EE1F-4B9B-981A-6849A9069E87}" srcOrd="4" destOrd="0" presId="urn:microsoft.com/office/officeart/2005/8/layout/default"/>
    <dgm:cxn modelId="{CE041A2A-A577-41AD-8BDD-409D63886FE7}" type="presParOf" srcId="{3CC31A7A-67EA-49CF-B0BC-BD66FF71B0A1}" destId="{EE70B286-25CB-4ACC-ADC9-688C8DD03360}" srcOrd="5" destOrd="0" presId="urn:microsoft.com/office/officeart/2005/8/layout/default"/>
    <dgm:cxn modelId="{F05631B9-920D-42A3-9583-4342DECDE15D}" type="presParOf" srcId="{3CC31A7A-67EA-49CF-B0BC-BD66FF71B0A1}" destId="{E7403CAB-DC8F-4D91-9A66-EE6B2B10E854}" srcOrd="6" destOrd="0" presId="urn:microsoft.com/office/officeart/2005/8/layout/default"/>
    <dgm:cxn modelId="{64E00CEA-64C4-4275-9990-AD0189011A16}" type="presParOf" srcId="{3CC31A7A-67EA-49CF-B0BC-BD66FF71B0A1}" destId="{86E384D8-1EA5-4040-825C-16DDF578057E}" srcOrd="7" destOrd="0" presId="urn:microsoft.com/office/officeart/2005/8/layout/default"/>
    <dgm:cxn modelId="{B405C571-506E-4BAC-8BCB-18C5C0FA86B0}" type="presParOf" srcId="{3CC31A7A-67EA-49CF-B0BC-BD66FF71B0A1}" destId="{31DF648F-7EDD-45AA-A324-D406FAD9707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5D043C9-956F-47E5-9C56-A3B916971F6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D9B17C6-E976-446C-B843-5D0BFF86BB5A}">
      <dgm:prSet/>
      <dgm:spPr/>
      <dgm:t>
        <a:bodyPr/>
        <a:lstStyle/>
        <a:p>
          <a:r>
            <a:rPr lang="en-US"/>
            <a:t>Factors Affecting Access:</a:t>
          </a:r>
        </a:p>
      </dgm:t>
    </dgm:pt>
    <dgm:pt modelId="{A0727C07-C9A7-4EE9-B13E-A699E1E313F5}" type="parTrans" cxnId="{971B4F03-393B-4CEA-85EB-50426F957F3C}">
      <dgm:prSet/>
      <dgm:spPr/>
      <dgm:t>
        <a:bodyPr/>
        <a:lstStyle/>
        <a:p>
          <a:endParaRPr lang="en-US"/>
        </a:p>
      </dgm:t>
    </dgm:pt>
    <dgm:pt modelId="{106EC465-D01B-470A-B365-E7D8F45EA99D}" type="sibTrans" cxnId="{971B4F03-393B-4CEA-85EB-50426F957F3C}">
      <dgm:prSet/>
      <dgm:spPr/>
      <dgm:t>
        <a:bodyPr/>
        <a:lstStyle/>
        <a:p>
          <a:endParaRPr lang="en-US"/>
        </a:p>
      </dgm:t>
    </dgm:pt>
    <dgm:pt modelId="{E385197D-5506-4334-9889-80E09FB8B791}">
      <dgm:prSet/>
      <dgm:spPr/>
      <dgm:t>
        <a:bodyPr/>
        <a:lstStyle/>
        <a:p>
          <a:r>
            <a:rPr lang="en-US"/>
            <a:t>Income and socioeconomic status</a:t>
          </a:r>
        </a:p>
      </dgm:t>
    </dgm:pt>
    <dgm:pt modelId="{69DABED1-CF63-4C84-970E-E4019C982EAF}" type="parTrans" cxnId="{FF43F241-C9C4-4D6F-9DA2-63F7FDC6F435}">
      <dgm:prSet/>
      <dgm:spPr/>
      <dgm:t>
        <a:bodyPr/>
        <a:lstStyle/>
        <a:p>
          <a:endParaRPr lang="en-US"/>
        </a:p>
      </dgm:t>
    </dgm:pt>
    <dgm:pt modelId="{11D24CBB-7209-4031-8268-7529D35F6F23}" type="sibTrans" cxnId="{FF43F241-C9C4-4D6F-9DA2-63F7FDC6F435}">
      <dgm:prSet/>
      <dgm:spPr/>
      <dgm:t>
        <a:bodyPr/>
        <a:lstStyle/>
        <a:p>
          <a:endParaRPr lang="en-US"/>
        </a:p>
      </dgm:t>
    </dgm:pt>
    <dgm:pt modelId="{E070EE2D-3EF4-411A-B863-F25B87E5CFF5}">
      <dgm:prSet/>
      <dgm:spPr/>
      <dgm:t>
        <a:bodyPr/>
        <a:lstStyle/>
        <a:p>
          <a:r>
            <a:rPr lang="en-US"/>
            <a:t>Geographic location</a:t>
          </a:r>
        </a:p>
      </dgm:t>
    </dgm:pt>
    <dgm:pt modelId="{C0216C02-6AEF-4007-AE94-73C3A5C064AF}" type="parTrans" cxnId="{0080E8D2-DD42-48D8-AE5E-EB9BEF6C2E76}">
      <dgm:prSet/>
      <dgm:spPr/>
      <dgm:t>
        <a:bodyPr/>
        <a:lstStyle/>
        <a:p>
          <a:endParaRPr lang="en-US"/>
        </a:p>
      </dgm:t>
    </dgm:pt>
    <dgm:pt modelId="{30A51224-AD7B-4221-9C49-48BEB5CA3EAF}" type="sibTrans" cxnId="{0080E8D2-DD42-48D8-AE5E-EB9BEF6C2E76}">
      <dgm:prSet/>
      <dgm:spPr/>
      <dgm:t>
        <a:bodyPr/>
        <a:lstStyle/>
        <a:p>
          <a:endParaRPr lang="en-US"/>
        </a:p>
      </dgm:t>
    </dgm:pt>
    <dgm:pt modelId="{D6F8AF2A-6583-4FB5-8743-45CA9763028D}">
      <dgm:prSet/>
      <dgm:spPr/>
      <dgm:t>
        <a:bodyPr/>
        <a:lstStyle/>
        <a:p>
          <a:r>
            <a:rPr lang="en-US"/>
            <a:t>Ethnicity and cultural barriers </a:t>
          </a:r>
        </a:p>
      </dgm:t>
    </dgm:pt>
    <dgm:pt modelId="{228A885F-1FD6-4AE6-89A9-172395FDCA31}" type="parTrans" cxnId="{07F3C8A1-38CA-45BB-BB50-0F5FDAFE67B7}">
      <dgm:prSet/>
      <dgm:spPr/>
      <dgm:t>
        <a:bodyPr/>
        <a:lstStyle/>
        <a:p>
          <a:endParaRPr lang="en-US"/>
        </a:p>
      </dgm:t>
    </dgm:pt>
    <dgm:pt modelId="{5416DF99-781E-42E7-9D58-4E71698F6E22}" type="sibTrans" cxnId="{07F3C8A1-38CA-45BB-BB50-0F5FDAFE67B7}">
      <dgm:prSet/>
      <dgm:spPr/>
      <dgm:t>
        <a:bodyPr/>
        <a:lstStyle/>
        <a:p>
          <a:endParaRPr lang="en-US"/>
        </a:p>
      </dgm:t>
    </dgm:pt>
    <dgm:pt modelId="{2A8F3DE1-CF91-4C1B-B8D5-98B04FC3460F}">
      <dgm:prSet/>
      <dgm:spPr/>
      <dgm:t>
        <a:bodyPr/>
        <a:lstStyle/>
        <a:p>
          <a:r>
            <a:rPr lang="en-US"/>
            <a:t>Disability and long-term conditions </a:t>
          </a:r>
        </a:p>
      </dgm:t>
    </dgm:pt>
    <dgm:pt modelId="{1B3DED0A-2614-45C1-A4E7-34325C9F8E21}" type="parTrans" cxnId="{CFC0282B-9DCA-4A8D-9C32-6DD02FF2CFA4}">
      <dgm:prSet/>
      <dgm:spPr/>
      <dgm:t>
        <a:bodyPr/>
        <a:lstStyle/>
        <a:p>
          <a:endParaRPr lang="en-US"/>
        </a:p>
      </dgm:t>
    </dgm:pt>
    <dgm:pt modelId="{0411FB27-257D-41D0-8113-E9E33FF667E8}" type="sibTrans" cxnId="{CFC0282B-9DCA-4A8D-9C32-6DD02FF2CFA4}">
      <dgm:prSet/>
      <dgm:spPr/>
      <dgm:t>
        <a:bodyPr/>
        <a:lstStyle/>
        <a:p>
          <a:endParaRPr lang="en-US"/>
        </a:p>
      </dgm:t>
    </dgm:pt>
    <dgm:pt modelId="{42E1C840-B6D8-4CE4-BAAA-3283492ECBED}">
      <dgm:prSet/>
      <dgm:spPr/>
      <dgm:t>
        <a:bodyPr/>
        <a:lstStyle/>
        <a:p>
          <a:r>
            <a:rPr lang="en-US"/>
            <a:t>Digital exclusion      (WHO, 2023)</a:t>
          </a:r>
        </a:p>
      </dgm:t>
    </dgm:pt>
    <dgm:pt modelId="{4BFC1460-0C1A-45E7-9C2B-1BEFE2B51746}" type="parTrans" cxnId="{D2F29A34-3C2F-445A-8995-C2B59449F79C}">
      <dgm:prSet/>
      <dgm:spPr/>
      <dgm:t>
        <a:bodyPr/>
        <a:lstStyle/>
        <a:p>
          <a:endParaRPr lang="en-US"/>
        </a:p>
      </dgm:t>
    </dgm:pt>
    <dgm:pt modelId="{52D2C926-64E9-4D0E-A55C-2EB4749F07AD}" type="sibTrans" cxnId="{D2F29A34-3C2F-445A-8995-C2B59449F79C}">
      <dgm:prSet/>
      <dgm:spPr/>
      <dgm:t>
        <a:bodyPr/>
        <a:lstStyle/>
        <a:p>
          <a:endParaRPr lang="en-US"/>
        </a:p>
      </dgm:t>
    </dgm:pt>
    <dgm:pt modelId="{A64F695F-43BD-4F16-A6B5-06C527193E9F}">
      <dgm:prSet/>
      <dgm:spPr/>
      <dgm:t>
        <a:bodyPr/>
        <a:lstStyle/>
        <a:p>
          <a:r>
            <a:rPr lang="en-US" dirty="0"/>
            <a:t>Impact of inequalities:</a:t>
          </a:r>
        </a:p>
      </dgm:t>
    </dgm:pt>
    <dgm:pt modelId="{B183088A-96DD-428D-B60B-3860826ECE51}" type="parTrans" cxnId="{6B34DC98-298C-494C-9B8E-6F4F691C1BD6}">
      <dgm:prSet/>
      <dgm:spPr/>
      <dgm:t>
        <a:bodyPr/>
        <a:lstStyle/>
        <a:p>
          <a:endParaRPr lang="en-US"/>
        </a:p>
      </dgm:t>
    </dgm:pt>
    <dgm:pt modelId="{084FC887-D8E9-42CD-81CF-C84C6C7B1358}" type="sibTrans" cxnId="{6B34DC98-298C-494C-9B8E-6F4F691C1BD6}">
      <dgm:prSet/>
      <dgm:spPr/>
      <dgm:t>
        <a:bodyPr/>
        <a:lstStyle/>
        <a:p>
          <a:endParaRPr lang="en-US"/>
        </a:p>
      </dgm:t>
    </dgm:pt>
    <dgm:pt modelId="{7FE88D8E-2480-4A4B-B9A5-B97D1E62DE78}">
      <dgm:prSet/>
      <dgm:spPr/>
      <dgm:t>
        <a:bodyPr/>
        <a:lstStyle/>
        <a:p>
          <a:r>
            <a:rPr lang="en-US"/>
            <a:t>Poorer health outcomes</a:t>
          </a:r>
        </a:p>
      </dgm:t>
    </dgm:pt>
    <dgm:pt modelId="{0BCE9987-9966-47CE-BCB7-9D040288F4B1}" type="parTrans" cxnId="{005A3BD4-0ECE-4B98-B38D-038A77E9D59C}">
      <dgm:prSet/>
      <dgm:spPr/>
      <dgm:t>
        <a:bodyPr/>
        <a:lstStyle/>
        <a:p>
          <a:endParaRPr lang="en-US"/>
        </a:p>
      </dgm:t>
    </dgm:pt>
    <dgm:pt modelId="{48C2394F-6136-43D1-82A2-D48D617CAE7F}" type="sibTrans" cxnId="{005A3BD4-0ECE-4B98-B38D-038A77E9D59C}">
      <dgm:prSet/>
      <dgm:spPr/>
      <dgm:t>
        <a:bodyPr/>
        <a:lstStyle/>
        <a:p>
          <a:endParaRPr lang="en-US"/>
        </a:p>
      </dgm:t>
    </dgm:pt>
    <dgm:pt modelId="{6F25C39B-6F88-48BA-A49F-D7EE653161FE}">
      <dgm:prSet/>
      <dgm:spPr/>
      <dgm:t>
        <a:bodyPr/>
        <a:lstStyle/>
        <a:p>
          <a:r>
            <a:rPr lang="en-US"/>
            <a:t>Delayed treatment</a:t>
          </a:r>
        </a:p>
      </dgm:t>
    </dgm:pt>
    <dgm:pt modelId="{838559B7-1992-4293-8D25-30E6779C5103}" type="parTrans" cxnId="{286545B5-48A2-4139-94EE-C6D7B0B85071}">
      <dgm:prSet/>
      <dgm:spPr/>
      <dgm:t>
        <a:bodyPr/>
        <a:lstStyle/>
        <a:p>
          <a:endParaRPr lang="en-US"/>
        </a:p>
      </dgm:t>
    </dgm:pt>
    <dgm:pt modelId="{6C1C70F4-B602-46AF-95B0-52AE580EF257}" type="sibTrans" cxnId="{286545B5-48A2-4139-94EE-C6D7B0B85071}">
      <dgm:prSet/>
      <dgm:spPr/>
      <dgm:t>
        <a:bodyPr/>
        <a:lstStyle/>
        <a:p>
          <a:endParaRPr lang="en-US"/>
        </a:p>
      </dgm:t>
    </dgm:pt>
    <dgm:pt modelId="{F0376726-8BB6-4151-B0AB-43CD96229A8F}">
      <dgm:prSet/>
      <dgm:spPr/>
      <dgm:t>
        <a:bodyPr/>
        <a:lstStyle/>
        <a:p>
          <a:r>
            <a:rPr lang="en-US"/>
            <a:t>Reduced life expectancy </a:t>
          </a:r>
        </a:p>
      </dgm:t>
    </dgm:pt>
    <dgm:pt modelId="{B36CD4D4-0776-4CB9-BA99-4433BB21AD87}" type="parTrans" cxnId="{765B74C4-E94A-4D70-BF3F-A7D0A18BFBB2}">
      <dgm:prSet/>
      <dgm:spPr/>
      <dgm:t>
        <a:bodyPr/>
        <a:lstStyle/>
        <a:p>
          <a:endParaRPr lang="en-US"/>
        </a:p>
      </dgm:t>
    </dgm:pt>
    <dgm:pt modelId="{8304B8A3-C029-4F86-8A79-A591CAD43DF2}" type="sibTrans" cxnId="{765B74C4-E94A-4D70-BF3F-A7D0A18BFBB2}">
      <dgm:prSet/>
      <dgm:spPr/>
      <dgm:t>
        <a:bodyPr/>
        <a:lstStyle/>
        <a:p>
          <a:endParaRPr lang="en-US"/>
        </a:p>
      </dgm:t>
    </dgm:pt>
    <dgm:pt modelId="{845D137D-C468-4A7E-A736-BBB9177C0788}">
      <dgm:prSet/>
      <dgm:spPr/>
      <dgm:t>
        <a:bodyPr/>
        <a:lstStyle/>
        <a:p>
          <a:r>
            <a:rPr lang="en-US" dirty="0"/>
            <a:t>Higher rates of illness   (Marmont et al., 2020)</a:t>
          </a:r>
        </a:p>
      </dgm:t>
    </dgm:pt>
    <dgm:pt modelId="{114E7141-BF87-403A-B818-DD8937D602F1}" type="parTrans" cxnId="{CD2BE2DD-E409-4105-98E0-D911635E3CDC}">
      <dgm:prSet/>
      <dgm:spPr/>
      <dgm:t>
        <a:bodyPr/>
        <a:lstStyle/>
        <a:p>
          <a:endParaRPr lang="en-US"/>
        </a:p>
      </dgm:t>
    </dgm:pt>
    <dgm:pt modelId="{98FF34A3-51D7-4ACC-B08F-834CD950ED02}" type="sibTrans" cxnId="{CD2BE2DD-E409-4105-98E0-D911635E3CDC}">
      <dgm:prSet/>
      <dgm:spPr/>
      <dgm:t>
        <a:bodyPr/>
        <a:lstStyle/>
        <a:p>
          <a:endParaRPr lang="en-US"/>
        </a:p>
      </dgm:t>
    </dgm:pt>
    <dgm:pt modelId="{BFD03580-5DD5-4765-BEC4-FAC2B01E6D6B}">
      <dgm:prSet/>
      <dgm:spPr/>
      <dgm:t>
        <a:bodyPr/>
        <a:lstStyle/>
        <a:p>
          <a:r>
            <a:rPr lang="en-US"/>
            <a:t>Reducing Inequalities:</a:t>
          </a:r>
        </a:p>
      </dgm:t>
    </dgm:pt>
    <dgm:pt modelId="{6CCDA314-29C8-4F52-83C1-94443CAC3E29}" type="parTrans" cxnId="{500E7F8E-CBAC-4746-B63C-B823332539EF}">
      <dgm:prSet/>
      <dgm:spPr/>
      <dgm:t>
        <a:bodyPr/>
        <a:lstStyle/>
        <a:p>
          <a:endParaRPr lang="en-US"/>
        </a:p>
      </dgm:t>
    </dgm:pt>
    <dgm:pt modelId="{4DF11CDF-7CA4-4A83-BD37-DDD95604FF85}" type="sibTrans" cxnId="{500E7F8E-CBAC-4746-B63C-B823332539EF}">
      <dgm:prSet/>
      <dgm:spPr/>
      <dgm:t>
        <a:bodyPr/>
        <a:lstStyle/>
        <a:p>
          <a:endParaRPr lang="en-US"/>
        </a:p>
      </dgm:t>
    </dgm:pt>
    <dgm:pt modelId="{035B051A-A939-49BA-A4C0-70AB76D50684}">
      <dgm:prSet/>
      <dgm:spPr/>
      <dgm:t>
        <a:bodyPr/>
        <a:lstStyle/>
        <a:p>
          <a:r>
            <a:rPr lang="en-US"/>
            <a:t>Universal healthcare</a:t>
          </a:r>
        </a:p>
      </dgm:t>
    </dgm:pt>
    <dgm:pt modelId="{95CB64F2-5059-4708-91CD-1EAECB05671F}" type="parTrans" cxnId="{18A5C98D-410E-4A53-8B7A-16BB1097D28D}">
      <dgm:prSet/>
      <dgm:spPr/>
      <dgm:t>
        <a:bodyPr/>
        <a:lstStyle/>
        <a:p>
          <a:endParaRPr lang="en-US"/>
        </a:p>
      </dgm:t>
    </dgm:pt>
    <dgm:pt modelId="{2F0E6852-E6A9-44D0-9F51-916738669D5E}" type="sibTrans" cxnId="{18A5C98D-410E-4A53-8B7A-16BB1097D28D}">
      <dgm:prSet/>
      <dgm:spPr/>
      <dgm:t>
        <a:bodyPr/>
        <a:lstStyle/>
        <a:p>
          <a:endParaRPr lang="en-US"/>
        </a:p>
      </dgm:t>
    </dgm:pt>
    <dgm:pt modelId="{138D84CF-6826-4ACC-96A4-947D6960BDEF}">
      <dgm:prSet/>
      <dgm:spPr/>
      <dgm:t>
        <a:bodyPr/>
        <a:lstStyle/>
        <a:p>
          <a:r>
            <a:rPr lang="en-US"/>
            <a:t>Targeted interventions</a:t>
          </a:r>
        </a:p>
      </dgm:t>
    </dgm:pt>
    <dgm:pt modelId="{5331EA25-E4A6-4EDA-A777-F671228127A5}" type="parTrans" cxnId="{A22DAFED-6057-4348-847D-BC3894E3D3B7}">
      <dgm:prSet/>
      <dgm:spPr/>
      <dgm:t>
        <a:bodyPr/>
        <a:lstStyle/>
        <a:p>
          <a:endParaRPr lang="en-US"/>
        </a:p>
      </dgm:t>
    </dgm:pt>
    <dgm:pt modelId="{4F9C6765-DAE3-45ED-93AA-9BE9B8959A91}" type="sibTrans" cxnId="{A22DAFED-6057-4348-847D-BC3894E3D3B7}">
      <dgm:prSet/>
      <dgm:spPr/>
      <dgm:t>
        <a:bodyPr/>
        <a:lstStyle/>
        <a:p>
          <a:endParaRPr lang="en-US"/>
        </a:p>
      </dgm:t>
    </dgm:pt>
    <dgm:pt modelId="{263858EF-8E27-42A8-9910-E0BE78C4F85E}">
      <dgm:prSet/>
      <dgm:spPr/>
      <dgm:t>
        <a:bodyPr/>
        <a:lstStyle/>
        <a:p>
          <a:r>
            <a:rPr lang="en-US"/>
            <a:t>Community outreached programmes</a:t>
          </a:r>
        </a:p>
      </dgm:t>
    </dgm:pt>
    <dgm:pt modelId="{8E32D60E-400F-43A4-B07D-FE848BBE0A86}" type="parTrans" cxnId="{83B7FEEA-E165-4731-9920-BFE35BB18237}">
      <dgm:prSet/>
      <dgm:spPr/>
      <dgm:t>
        <a:bodyPr/>
        <a:lstStyle/>
        <a:p>
          <a:endParaRPr lang="en-US"/>
        </a:p>
      </dgm:t>
    </dgm:pt>
    <dgm:pt modelId="{A1BA9DCB-1E8A-428B-8555-87A1E074056F}" type="sibTrans" cxnId="{83B7FEEA-E165-4731-9920-BFE35BB18237}">
      <dgm:prSet/>
      <dgm:spPr/>
      <dgm:t>
        <a:bodyPr/>
        <a:lstStyle/>
        <a:p>
          <a:endParaRPr lang="en-US"/>
        </a:p>
      </dgm:t>
    </dgm:pt>
    <dgm:pt modelId="{2279605C-98F4-4C38-965C-0E95326CB05E}">
      <dgm:prSet/>
      <dgm:spPr/>
      <dgm:t>
        <a:bodyPr/>
        <a:lstStyle/>
        <a:p>
          <a:r>
            <a:rPr lang="en-US"/>
            <a:t>Improved digital access          (NHS England, 2024)</a:t>
          </a:r>
        </a:p>
      </dgm:t>
    </dgm:pt>
    <dgm:pt modelId="{31E2663D-D30E-4E2E-9B18-1192B3B57977}" type="parTrans" cxnId="{FADEC52D-C61F-41B9-8A3B-A0EC86795A78}">
      <dgm:prSet/>
      <dgm:spPr/>
      <dgm:t>
        <a:bodyPr/>
        <a:lstStyle/>
        <a:p>
          <a:endParaRPr lang="en-US"/>
        </a:p>
      </dgm:t>
    </dgm:pt>
    <dgm:pt modelId="{2C3828CC-C405-49A1-9432-C19CD3677A95}" type="sibTrans" cxnId="{FADEC52D-C61F-41B9-8A3B-A0EC86795A78}">
      <dgm:prSet/>
      <dgm:spPr/>
      <dgm:t>
        <a:bodyPr/>
        <a:lstStyle/>
        <a:p>
          <a:endParaRPr lang="en-US"/>
        </a:p>
      </dgm:t>
    </dgm:pt>
    <dgm:pt modelId="{76F1DBEA-41E1-4412-8168-4FB216D53C9C}">
      <dgm:prSet/>
      <dgm:spPr/>
      <dgm:t>
        <a:bodyPr/>
        <a:lstStyle/>
        <a:p>
          <a:r>
            <a:rPr lang="en-US"/>
            <a:t>Despite initiatives to improve access, health inequalities remain a significant challenge due to wider social determinates such as poverty, education and housing (WHO,2023).</a:t>
          </a:r>
        </a:p>
      </dgm:t>
    </dgm:pt>
    <dgm:pt modelId="{4E03F2F8-3B16-4C82-A634-4C48C8D70CAA}" type="parTrans" cxnId="{0981BFB6-2011-4946-902A-20ADA2757002}">
      <dgm:prSet/>
      <dgm:spPr/>
      <dgm:t>
        <a:bodyPr/>
        <a:lstStyle/>
        <a:p>
          <a:endParaRPr lang="en-US"/>
        </a:p>
      </dgm:t>
    </dgm:pt>
    <dgm:pt modelId="{0F6B9578-D4B7-49E9-B748-B3F3C3004ACA}" type="sibTrans" cxnId="{0981BFB6-2011-4946-902A-20ADA2757002}">
      <dgm:prSet/>
      <dgm:spPr/>
      <dgm:t>
        <a:bodyPr/>
        <a:lstStyle/>
        <a:p>
          <a:endParaRPr lang="en-US"/>
        </a:p>
      </dgm:t>
    </dgm:pt>
    <dgm:pt modelId="{F9E1F0C3-628B-4B5A-A06B-42CA36A3F86A}" type="pres">
      <dgm:prSet presAssocID="{55D043C9-956F-47E5-9C56-A3B916971F60}" presName="Name0" presStyleCnt="0">
        <dgm:presLayoutVars>
          <dgm:dir/>
          <dgm:resizeHandles val="exact"/>
        </dgm:presLayoutVars>
      </dgm:prSet>
      <dgm:spPr/>
    </dgm:pt>
    <dgm:pt modelId="{612CBC1A-3D9D-40C2-8B09-E685F998886C}" type="pres">
      <dgm:prSet presAssocID="{4D9B17C6-E976-446C-B843-5D0BFF86BB5A}" presName="node" presStyleLbl="node1" presStyleIdx="0" presStyleCnt="4">
        <dgm:presLayoutVars>
          <dgm:bulletEnabled val="1"/>
        </dgm:presLayoutVars>
      </dgm:prSet>
      <dgm:spPr/>
    </dgm:pt>
    <dgm:pt modelId="{EDC4C86E-AC9A-4CF8-88D6-9F43266F7E51}" type="pres">
      <dgm:prSet presAssocID="{106EC465-D01B-470A-B365-E7D8F45EA99D}" presName="sibTrans" presStyleLbl="sibTrans1D1" presStyleIdx="0" presStyleCnt="3"/>
      <dgm:spPr/>
    </dgm:pt>
    <dgm:pt modelId="{EC670F64-C040-4180-A34A-31B5BF91DC4E}" type="pres">
      <dgm:prSet presAssocID="{106EC465-D01B-470A-B365-E7D8F45EA99D}" presName="connectorText" presStyleLbl="sibTrans1D1" presStyleIdx="0" presStyleCnt="3"/>
      <dgm:spPr/>
    </dgm:pt>
    <dgm:pt modelId="{FC537260-6039-4AF6-8085-1FF31D409F31}" type="pres">
      <dgm:prSet presAssocID="{A64F695F-43BD-4F16-A6B5-06C527193E9F}" presName="node" presStyleLbl="node1" presStyleIdx="1" presStyleCnt="4">
        <dgm:presLayoutVars>
          <dgm:bulletEnabled val="1"/>
        </dgm:presLayoutVars>
      </dgm:prSet>
      <dgm:spPr/>
    </dgm:pt>
    <dgm:pt modelId="{31ABFA0D-FF13-4D47-AD97-E97D454BF6F5}" type="pres">
      <dgm:prSet presAssocID="{084FC887-D8E9-42CD-81CF-C84C6C7B1358}" presName="sibTrans" presStyleLbl="sibTrans1D1" presStyleIdx="1" presStyleCnt="3"/>
      <dgm:spPr/>
    </dgm:pt>
    <dgm:pt modelId="{253F7674-6C0C-477C-B53C-3BCB945834B9}" type="pres">
      <dgm:prSet presAssocID="{084FC887-D8E9-42CD-81CF-C84C6C7B1358}" presName="connectorText" presStyleLbl="sibTrans1D1" presStyleIdx="1" presStyleCnt="3"/>
      <dgm:spPr/>
    </dgm:pt>
    <dgm:pt modelId="{D10080BC-473B-452C-95A1-5E36413BE0C3}" type="pres">
      <dgm:prSet presAssocID="{BFD03580-5DD5-4765-BEC4-FAC2B01E6D6B}" presName="node" presStyleLbl="node1" presStyleIdx="2" presStyleCnt="4">
        <dgm:presLayoutVars>
          <dgm:bulletEnabled val="1"/>
        </dgm:presLayoutVars>
      </dgm:prSet>
      <dgm:spPr/>
    </dgm:pt>
    <dgm:pt modelId="{D7538D04-3ED6-4B8F-84C0-6C39E036277E}" type="pres">
      <dgm:prSet presAssocID="{4DF11CDF-7CA4-4A83-BD37-DDD95604FF85}" presName="sibTrans" presStyleLbl="sibTrans1D1" presStyleIdx="2" presStyleCnt="3"/>
      <dgm:spPr/>
    </dgm:pt>
    <dgm:pt modelId="{C00F8C31-1D0D-4D54-B873-50A95AA78C86}" type="pres">
      <dgm:prSet presAssocID="{4DF11CDF-7CA4-4A83-BD37-DDD95604FF85}" presName="connectorText" presStyleLbl="sibTrans1D1" presStyleIdx="2" presStyleCnt="3"/>
      <dgm:spPr/>
    </dgm:pt>
    <dgm:pt modelId="{B8357B94-5F49-4ABB-9095-FEF457D10A76}" type="pres">
      <dgm:prSet presAssocID="{76F1DBEA-41E1-4412-8168-4FB216D53C9C}" presName="node" presStyleLbl="node1" presStyleIdx="3" presStyleCnt="4">
        <dgm:presLayoutVars>
          <dgm:bulletEnabled val="1"/>
        </dgm:presLayoutVars>
      </dgm:prSet>
      <dgm:spPr/>
    </dgm:pt>
  </dgm:ptLst>
  <dgm:cxnLst>
    <dgm:cxn modelId="{971B4F03-393B-4CEA-85EB-50426F957F3C}" srcId="{55D043C9-956F-47E5-9C56-A3B916971F60}" destId="{4D9B17C6-E976-446C-B843-5D0BFF86BB5A}" srcOrd="0" destOrd="0" parTransId="{A0727C07-C9A7-4EE9-B13E-A699E1E313F5}" sibTransId="{106EC465-D01B-470A-B365-E7D8F45EA99D}"/>
    <dgm:cxn modelId="{6F6FA303-6B4F-4712-93D8-237A53BC56EF}" type="presOf" srcId="{4DF11CDF-7CA4-4A83-BD37-DDD95604FF85}" destId="{D7538D04-3ED6-4B8F-84C0-6C39E036277E}" srcOrd="0" destOrd="0" presId="urn:microsoft.com/office/officeart/2016/7/layout/RepeatingBendingProcessNew"/>
    <dgm:cxn modelId="{AAE36A10-4A5D-4C14-8323-CD164AB5184D}" type="presOf" srcId="{106EC465-D01B-470A-B365-E7D8F45EA99D}" destId="{EC670F64-C040-4180-A34A-31B5BF91DC4E}" srcOrd="1" destOrd="0" presId="urn:microsoft.com/office/officeart/2016/7/layout/RepeatingBendingProcessNew"/>
    <dgm:cxn modelId="{ABBC0812-8F2F-482E-BB70-4F5B166217C9}" type="presOf" srcId="{2279605C-98F4-4C38-965C-0E95326CB05E}" destId="{D10080BC-473B-452C-95A1-5E36413BE0C3}" srcOrd="0" destOrd="4" presId="urn:microsoft.com/office/officeart/2016/7/layout/RepeatingBendingProcessNew"/>
    <dgm:cxn modelId="{CE348413-39DE-4A4C-B02E-6EE1E71197AB}" type="presOf" srcId="{4DF11CDF-7CA4-4A83-BD37-DDD95604FF85}" destId="{C00F8C31-1D0D-4D54-B873-50A95AA78C86}" srcOrd="1" destOrd="0" presId="urn:microsoft.com/office/officeart/2016/7/layout/RepeatingBendingProcessNew"/>
    <dgm:cxn modelId="{E18A0317-EE7C-434D-BEB0-6BFC7A561E45}" type="presOf" srcId="{E070EE2D-3EF4-411A-B863-F25B87E5CFF5}" destId="{612CBC1A-3D9D-40C2-8B09-E685F998886C}" srcOrd="0" destOrd="2" presId="urn:microsoft.com/office/officeart/2016/7/layout/RepeatingBendingProcessNew"/>
    <dgm:cxn modelId="{AE1C3F17-98ED-4966-BED2-966CDE370353}" type="presOf" srcId="{138D84CF-6826-4ACC-96A4-947D6960BDEF}" destId="{D10080BC-473B-452C-95A1-5E36413BE0C3}" srcOrd="0" destOrd="2" presId="urn:microsoft.com/office/officeart/2016/7/layout/RepeatingBendingProcessNew"/>
    <dgm:cxn modelId="{A0E77B1C-BDB5-4209-9C2C-C1AA42C158F6}" type="presOf" srcId="{42E1C840-B6D8-4CE4-BAAA-3283492ECBED}" destId="{612CBC1A-3D9D-40C2-8B09-E685F998886C}" srcOrd="0" destOrd="5" presId="urn:microsoft.com/office/officeart/2016/7/layout/RepeatingBendingProcessNew"/>
    <dgm:cxn modelId="{1FEFCC27-AD3F-4626-A820-EC290DA1AFA8}" type="presOf" srcId="{106EC465-D01B-470A-B365-E7D8F45EA99D}" destId="{EDC4C86E-AC9A-4CF8-88D6-9F43266F7E51}" srcOrd="0" destOrd="0" presId="urn:microsoft.com/office/officeart/2016/7/layout/RepeatingBendingProcessNew"/>
    <dgm:cxn modelId="{CFC0282B-9DCA-4A8D-9C32-6DD02FF2CFA4}" srcId="{4D9B17C6-E976-446C-B843-5D0BFF86BB5A}" destId="{2A8F3DE1-CF91-4C1B-B8D5-98B04FC3460F}" srcOrd="3" destOrd="0" parTransId="{1B3DED0A-2614-45C1-A4E7-34325C9F8E21}" sibTransId="{0411FB27-257D-41D0-8113-E9E33FF667E8}"/>
    <dgm:cxn modelId="{FADEC52D-C61F-41B9-8A3B-A0EC86795A78}" srcId="{BFD03580-5DD5-4765-BEC4-FAC2B01E6D6B}" destId="{2279605C-98F4-4C38-965C-0E95326CB05E}" srcOrd="3" destOrd="0" parTransId="{31E2663D-D30E-4E2E-9B18-1192B3B57977}" sibTransId="{2C3828CC-C405-49A1-9432-C19CD3677A95}"/>
    <dgm:cxn modelId="{D2F29A34-3C2F-445A-8995-C2B59449F79C}" srcId="{4D9B17C6-E976-446C-B843-5D0BFF86BB5A}" destId="{42E1C840-B6D8-4CE4-BAAA-3283492ECBED}" srcOrd="4" destOrd="0" parTransId="{4BFC1460-0C1A-45E7-9C2B-1BEFE2B51746}" sibTransId="{52D2C926-64E9-4D0E-A55C-2EB4749F07AD}"/>
    <dgm:cxn modelId="{FF43F241-C9C4-4D6F-9DA2-63F7FDC6F435}" srcId="{4D9B17C6-E976-446C-B843-5D0BFF86BB5A}" destId="{E385197D-5506-4334-9889-80E09FB8B791}" srcOrd="0" destOrd="0" parTransId="{69DABED1-CF63-4C84-970E-E4019C982EAF}" sibTransId="{11D24CBB-7209-4031-8268-7529D35F6F23}"/>
    <dgm:cxn modelId="{AA7E8C64-5614-45CE-BB78-6D758E7670A3}" type="presOf" srcId="{BFD03580-5DD5-4765-BEC4-FAC2B01E6D6B}" destId="{D10080BC-473B-452C-95A1-5E36413BE0C3}" srcOrd="0" destOrd="0" presId="urn:microsoft.com/office/officeart/2016/7/layout/RepeatingBendingProcessNew"/>
    <dgm:cxn modelId="{D7AC0551-D5EA-425C-B23A-C95913A9605B}" type="presOf" srcId="{7FE88D8E-2480-4A4B-B9A5-B97D1E62DE78}" destId="{FC537260-6039-4AF6-8085-1FF31D409F31}" srcOrd="0" destOrd="1" presId="urn:microsoft.com/office/officeart/2016/7/layout/RepeatingBendingProcessNew"/>
    <dgm:cxn modelId="{2EEDFB8C-9988-4EE9-8519-A3F0DFDE2839}" type="presOf" srcId="{084FC887-D8E9-42CD-81CF-C84C6C7B1358}" destId="{31ABFA0D-FF13-4D47-AD97-E97D454BF6F5}" srcOrd="0" destOrd="0" presId="urn:microsoft.com/office/officeart/2016/7/layout/RepeatingBendingProcessNew"/>
    <dgm:cxn modelId="{18A5C98D-410E-4A53-8B7A-16BB1097D28D}" srcId="{BFD03580-5DD5-4765-BEC4-FAC2B01E6D6B}" destId="{035B051A-A939-49BA-A4C0-70AB76D50684}" srcOrd="0" destOrd="0" parTransId="{95CB64F2-5059-4708-91CD-1EAECB05671F}" sibTransId="{2F0E6852-E6A9-44D0-9F51-916738669D5E}"/>
    <dgm:cxn modelId="{500E7F8E-CBAC-4746-B63C-B823332539EF}" srcId="{55D043C9-956F-47E5-9C56-A3B916971F60}" destId="{BFD03580-5DD5-4765-BEC4-FAC2B01E6D6B}" srcOrd="2" destOrd="0" parTransId="{6CCDA314-29C8-4F52-83C1-94443CAC3E29}" sibTransId="{4DF11CDF-7CA4-4A83-BD37-DDD95604FF85}"/>
    <dgm:cxn modelId="{B7842D90-A995-4D30-86A0-B2D39A7342B0}" type="presOf" srcId="{6F25C39B-6F88-48BA-A49F-D7EE653161FE}" destId="{FC537260-6039-4AF6-8085-1FF31D409F31}" srcOrd="0" destOrd="2" presId="urn:microsoft.com/office/officeart/2016/7/layout/RepeatingBendingProcessNew"/>
    <dgm:cxn modelId="{D53D7590-CA94-4D33-81D7-E38E3A30082C}" type="presOf" srcId="{2A8F3DE1-CF91-4C1B-B8D5-98B04FC3460F}" destId="{612CBC1A-3D9D-40C2-8B09-E685F998886C}" srcOrd="0" destOrd="4" presId="urn:microsoft.com/office/officeart/2016/7/layout/RepeatingBendingProcessNew"/>
    <dgm:cxn modelId="{2CE1B798-1A46-4EAC-8940-0EB5A018D675}" type="presOf" srcId="{E385197D-5506-4334-9889-80E09FB8B791}" destId="{612CBC1A-3D9D-40C2-8B09-E685F998886C}" srcOrd="0" destOrd="1" presId="urn:microsoft.com/office/officeart/2016/7/layout/RepeatingBendingProcessNew"/>
    <dgm:cxn modelId="{6B34DC98-298C-494C-9B8E-6F4F691C1BD6}" srcId="{55D043C9-956F-47E5-9C56-A3B916971F60}" destId="{A64F695F-43BD-4F16-A6B5-06C527193E9F}" srcOrd="1" destOrd="0" parTransId="{B183088A-96DD-428D-B60B-3860826ECE51}" sibTransId="{084FC887-D8E9-42CD-81CF-C84C6C7B1358}"/>
    <dgm:cxn modelId="{3DE6529F-CDB3-4E64-B1AD-DDFD67441094}" type="presOf" srcId="{4D9B17C6-E976-446C-B843-5D0BFF86BB5A}" destId="{612CBC1A-3D9D-40C2-8B09-E685F998886C}" srcOrd="0" destOrd="0" presId="urn:microsoft.com/office/officeart/2016/7/layout/RepeatingBendingProcessNew"/>
    <dgm:cxn modelId="{07F3C8A1-38CA-45BB-BB50-0F5FDAFE67B7}" srcId="{4D9B17C6-E976-446C-B843-5D0BFF86BB5A}" destId="{D6F8AF2A-6583-4FB5-8743-45CA9763028D}" srcOrd="2" destOrd="0" parTransId="{228A885F-1FD6-4AE6-89A9-172395FDCA31}" sibTransId="{5416DF99-781E-42E7-9D58-4E71698F6E22}"/>
    <dgm:cxn modelId="{161037B0-D29C-4A83-AD9B-108C6459553E}" type="presOf" srcId="{D6F8AF2A-6583-4FB5-8743-45CA9763028D}" destId="{612CBC1A-3D9D-40C2-8B09-E685F998886C}" srcOrd="0" destOrd="3" presId="urn:microsoft.com/office/officeart/2016/7/layout/RepeatingBendingProcessNew"/>
    <dgm:cxn modelId="{7AB1B5B3-EC32-48E4-B4D1-4438CC79A5A3}" type="presOf" srcId="{F0376726-8BB6-4151-B0AB-43CD96229A8F}" destId="{FC537260-6039-4AF6-8085-1FF31D409F31}" srcOrd="0" destOrd="3" presId="urn:microsoft.com/office/officeart/2016/7/layout/RepeatingBendingProcessNew"/>
    <dgm:cxn modelId="{286545B5-48A2-4139-94EE-C6D7B0B85071}" srcId="{A64F695F-43BD-4F16-A6B5-06C527193E9F}" destId="{6F25C39B-6F88-48BA-A49F-D7EE653161FE}" srcOrd="1" destOrd="0" parTransId="{838559B7-1992-4293-8D25-30E6779C5103}" sibTransId="{6C1C70F4-B602-46AF-95B0-52AE580EF257}"/>
    <dgm:cxn modelId="{0981BFB6-2011-4946-902A-20ADA2757002}" srcId="{55D043C9-956F-47E5-9C56-A3B916971F60}" destId="{76F1DBEA-41E1-4412-8168-4FB216D53C9C}" srcOrd="3" destOrd="0" parTransId="{4E03F2F8-3B16-4C82-A634-4C48C8D70CAA}" sibTransId="{0F6B9578-D4B7-49E9-B748-B3F3C3004ACA}"/>
    <dgm:cxn modelId="{4DB2EDBD-63FC-4384-8577-382D9E3CFD12}" type="presOf" srcId="{A64F695F-43BD-4F16-A6B5-06C527193E9F}" destId="{FC537260-6039-4AF6-8085-1FF31D409F31}" srcOrd="0" destOrd="0" presId="urn:microsoft.com/office/officeart/2016/7/layout/RepeatingBendingProcessNew"/>
    <dgm:cxn modelId="{3BF979C0-7463-4F20-91D3-E693A3BCF05F}" type="presOf" srcId="{263858EF-8E27-42A8-9910-E0BE78C4F85E}" destId="{D10080BC-473B-452C-95A1-5E36413BE0C3}" srcOrd="0" destOrd="3" presId="urn:microsoft.com/office/officeart/2016/7/layout/RepeatingBendingProcessNew"/>
    <dgm:cxn modelId="{765B74C4-E94A-4D70-BF3F-A7D0A18BFBB2}" srcId="{A64F695F-43BD-4F16-A6B5-06C527193E9F}" destId="{F0376726-8BB6-4151-B0AB-43CD96229A8F}" srcOrd="2" destOrd="0" parTransId="{B36CD4D4-0776-4CB9-BA99-4433BB21AD87}" sibTransId="{8304B8A3-C029-4F86-8A79-A591CAD43DF2}"/>
    <dgm:cxn modelId="{8E3DEFC4-ECBA-445F-A886-EACC36628AF9}" type="presOf" srcId="{035B051A-A939-49BA-A4C0-70AB76D50684}" destId="{D10080BC-473B-452C-95A1-5E36413BE0C3}" srcOrd="0" destOrd="1" presId="urn:microsoft.com/office/officeart/2016/7/layout/RepeatingBendingProcessNew"/>
    <dgm:cxn modelId="{9AC9F5CB-543C-4A7C-AD7E-9CA62BB98820}" type="presOf" srcId="{76F1DBEA-41E1-4412-8168-4FB216D53C9C}" destId="{B8357B94-5F49-4ABB-9095-FEF457D10A76}" srcOrd="0" destOrd="0" presId="urn:microsoft.com/office/officeart/2016/7/layout/RepeatingBendingProcessNew"/>
    <dgm:cxn modelId="{0080E8D2-DD42-48D8-AE5E-EB9BEF6C2E76}" srcId="{4D9B17C6-E976-446C-B843-5D0BFF86BB5A}" destId="{E070EE2D-3EF4-411A-B863-F25B87E5CFF5}" srcOrd="1" destOrd="0" parTransId="{C0216C02-6AEF-4007-AE94-73C3A5C064AF}" sibTransId="{30A51224-AD7B-4221-9C49-48BEB5CA3EAF}"/>
    <dgm:cxn modelId="{005A3BD4-0ECE-4B98-B38D-038A77E9D59C}" srcId="{A64F695F-43BD-4F16-A6B5-06C527193E9F}" destId="{7FE88D8E-2480-4A4B-B9A5-B97D1E62DE78}" srcOrd="0" destOrd="0" parTransId="{0BCE9987-9966-47CE-BCB7-9D040288F4B1}" sibTransId="{48C2394F-6136-43D1-82A2-D48D617CAE7F}"/>
    <dgm:cxn modelId="{C2FC64D5-3DB0-45E9-A5F2-23CB8A26952C}" type="presOf" srcId="{845D137D-C468-4A7E-A736-BBB9177C0788}" destId="{FC537260-6039-4AF6-8085-1FF31D409F31}" srcOrd="0" destOrd="4" presId="urn:microsoft.com/office/officeart/2016/7/layout/RepeatingBendingProcessNew"/>
    <dgm:cxn modelId="{E814E8D9-840D-4068-B688-313F388A414C}" type="presOf" srcId="{55D043C9-956F-47E5-9C56-A3B916971F60}" destId="{F9E1F0C3-628B-4B5A-A06B-42CA36A3F86A}" srcOrd="0" destOrd="0" presId="urn:microsoft.com/office/officeart/2016/7/layout/RepeatingBendingProcessNew"/>
    <dgm:cxn modelId="{CD2BE2DD-E409-4105-98E0-D911635E3CDC}" srcId="{A64F695F-43BD-4F16-A6B5-06C527193E9F}" destId="{845D137D-C468-4A7E-A736-BBB9177C0788}" srcOrd="3" destOrd="0" parTransId="{114E7141-BF87-403A-B818-DD8937D602F1}" sibTransId="{98FF34A3-51D7-4ACC-B08F-834CD950ED02}"/>
    <dgm:cxn modelId="{83B7FEEA-E165-4731-9920-BFE35BB18237}" srcId="{BFD03580-5DD5-4765-BEC4-FAC2B01E6D6B}" destId="{263858EF-8E27-42A8-9910-E0BE78C4F85E}" srcOrd="2" destOrd="0" parTransId="{8E32D60E-400F-43A4-B07D-FE848BBE0A86}" sibTransId="{A1BA9DCB-1E8A-428B-8555-87A1E074056F}"/>
    <dgm:cxn modelId="{A22DAFED-6057-4348-847D-BC3894E3D3B7}" srcId="{BFD03580-5DD5-4765-BEC4-FAC2B01E6D6B}" destId="{138D84CF-6826-4ACC-96A4-947D6960BDEF}" srcOrd="1" destOrd="0" parTransId="{5331EA25-E4A6-4EDA-A777-F671228127A5}" sibTransId="{4F9C6765-DAE3-45ED-93AA-9BE9B8959A91}"/>
    <dgm:cxn modelId="{7A8D26F4-2030-4274-B7D4-FF8DBE26E5FF}" type="presOf" srcId="{084FC887-D8E9-42CD-81CF-C84C6C7B1358}" destId="{253F7674-6C0C-477C-B53C-3BCB945834B9}" srcOrd="1" destOrd="0" presId="urn:microsoft.com/office/officeart/2016/7/layout/RepeatingBendingProcessNew"/>
    <dgm:cxn modelId="{225AE767-7F71-4F12-AE28-B8CCC5A67EB1}" type="presParOf" srcId="{F9E1F0C3-628B-4B5A-A06B-42CA36A3F86A}" destId="{612CBC1A-3D9D-40C2-8B09-E685F998886C}" srcOrd="0" destOrd="0" presId="urn:microsoft.com/office/officeart/2016/7/layout/RepeatingBendingProcessNew"/>
    <dgm:cxn modelId="{924BAC51-A60B-41C9-9C84-FA9C4B3FB239}" type="presParOf" srcId="{F9E1F0C3-628B-4B5A-A06B-42CA36A3F86A}" destId="{EDC4C86E-AC9A-4CF8-88D6-9F43266F7E51}" srcOrd="1" destOrd="0" presId="urn:microsoft.com/office/officeart/2016/7/layout/RepeatingBendingProcessNew"/>
    <dgm:cxn modelId="{25FC7059-9FCE-4C0F-9D6C-44DF8EE82583}" type="presParOf" srcId="{EDC4C86E-AC9A-4CF8-88D6-9F43266F7E51}" destId="{EC670F64-C040-4180-A34A-31B5BF91DC4E}" srcOrd="0" destOrd="0" presId="urn:microsoft.com/office/officeart/2016/7/layout/RepeatingBendingProcessNew"/>
    <dgm:cxn modelId="{A12C8171-1621-4953-A177-698F4AFA95BE}" type="presParOf" srcId="{F9E1F0C3-628B-4B5A-A06B-42CA36A3F86A}" destId="{FC537260-6039-4AF6-8085-1FF31D409F31}" srcOrd="2" destOrd="0" presId="urn:microsoft.com/office/officeart/2016/7/layout/RepeatingBendingProcessNew"/>
    <dgm:cxn modelId="{287972D2-34A0-4F5D-8B26-6D8AE667EE23}" type="presParOf" srcId="{F9E1F0C3-628B-4B5A-A06B-42CA36A3F86A}" destId="{31ABFA0D-FF13-4D47-AD97-E97D454BF6F5}" srcOrd="3" destOrd="0" presId="urn:microsoft.com/office/officeart/2016/7/layout/RepeatingBendingProcessNew"/>
    <dgm:cxn modelId="{49BD7881-27F0-4235-BF5C-B7657943D023}" type="presParOf" srcId="{31ABFA0D-FF13-4D47-AD97-E97D454BF6F5}" destId="{253F7674-6C0C-477C-B53C-3BCB945834B9}" srcOrd="0" destOrd="0" presId="urn:microsoft.com/office/officeart/2016/7/layout/RepeatingBendingProcessNew"/>
    <dgm:cxn modelId="{05A2C056-FD5A-40D9-B079-8A359CED883C}" type="presParOf" srcId="{F9E1F0C3-628B-4B5A-A06B-42CA36A3F86A}" destId="{D10080BC-473B-452C-95A1-5E36413BE0C3}" srcOrd="4" destOrd="0" presId="urn:microsoft.com/office/officeart/2016/7/layout/RepeatingBendingProcessNew"/>
    <dgm:cxn modelId="{B25261CA-FEE3-4862-89BB-DDA9FBEC801A}" type="presParOf" srcId="{F9E1F0C3-628B-4B5A-A06B-42CA36A3F86A}" destId="{D7538D04-3ED6-4B8F-84C0-6C39E036277E}" srcOrd="5" destOrd="0" presId="urn:microsoft.com/office/officeart/2016/7/layout/RepeatingBendingProcessNew"/>
    <dgm:cxn modelId="{B5C6B9F7-1AE0-4DF0-A8AC-6D8BADAF7B39}" type="presParOf" srcId="{D7538D04-3ED6-4B8F-84C0-6C39E036277E}" destId="{C00F8C31-1D0D-4D54-B873-50A95AA78C86}" srcOrd="0" destOrd="0" presId="urn:microsoft.com/office/officeart/2016/7/layout/RepeatingBendingProcessNew"/>
    <dgm:cxn modelId="{10B6ACA0-572F-4138-9D56-10868114C7A8}" type="presParOf" srcId="{F9E1F0C3-628B-4B5A-A06B-42CA36A3F86A}" destId="{B8357B94-5F49-4ABB-9095-FEF457D10A7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B3B3F-177C-43CB-859D-093B9D6C9C97}">
      <dsp:nvSpPr>
        <dsp:cNvPr id="0" name=""/>
        <dsp:cNvSpPr/>
      </dsp:nvSpPr>
      <dsp:spPr>
        <a:xfrm rot="5400000">
          <a:off x="5410072" y="-1149986"/>
          <a:ext cx="348107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FF0000"/>
              </a:solidFill>
            </a:rPr>
            <a:t>Definitions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92D050"/>
              </a:solidFill>
            </a:rPr>
            <a:t>SDG 3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0070C0"/>
              </a:solidFill>
            </a:rPr>
            <a:t>Models of health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chemeClr val="accent5">
                  <a:lumMod val="75000"/>
                </a:schemeClr>
              </a:solidFill>
            </a:rPr>
            <a:t>Policy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00B050"/>
              </a:solidFill>
            </a:rPr>
            <a:t>Service delivery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002060"/>
              </a:solidFill>
            </a:rPr>
            <a:t>Public health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>
              <a:solidFill>
                <a:srgbClr val="FFC000"/>
              </a:solidFill>
            </a:rPr>
            <a:t>Inequalities </a:t>
          </a:r>
        </a:p>
      </dsp:txBody>
      <dsp:txXfrm rot="-5400000">
        <a:off x="3785615" y="644403"/>
        <a:ext cx="6560052" cy="3141206"/>
      </dsp:txXfrm>
    </dsp:sp>
    <dsp:sp modelId="{0F963986-7872-4945-8B41-D57A59E1B59E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What I will cover</a:t>
          </a:r>
          <a:r>
            <a:rPr lang="en-US" sz="4400" kern="1200" dirty="0"/>
            <a:t>:</a:t>
          </a:r>
          <a:endParaRPr lang="en-US" sz="6500" kern="1200" dirty="0"/>
        </a:p>
      </dsp:txBody>
      <dsp:txXfrm>
        <a:off x="184799" y="184799"/>
        <a:ext cx="3416018" cy="39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39E05-302C-4F7C-87D2-2692BA04C695}">
      <dsp:nvSpPr>
        <dsp:cNvPr id="0" name=""/>
        <dsp:cNvSpPr/>
      </dsp:nvSpPr>
      <dsp:spPr>
        <a:xfrm>
          <a:off x="3209051" y="1311336"/>
          <a:ext cx="705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59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43607" y="1353373"/>
        <a:ext cx="36826" cy="7365"/>
      </dsp:txXfrm>
    </dsp:sp>
    <dsp:sp modelId="{B2B60314-B88C-41CD-BE9D-656E1B58E0A2}">
      <dsp:nvSpPr>
        <dsp:cNvPr id="0" name=""/>
        <dsp:cNvSpPr/>
      </dsp:nvSpPr>
      <dsp:spPr>
        <a:xfrm>
          <a:off x="8507" y="396352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Health=</a:t>
          </a:r>
          <a:r>
            <a:rPr lang="en-US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</a:t>
          </a:r>
          <a:r>
            <a:rPr lang="en-US" sz="1800" i="1" kern="1200" dirty="0"/>
            <a:t>“ A state of complete physical, mental and social well-being and not merely the absence of disease or infirmity” </a:t>
          </a:r>
          <a:r>
            <a:rPr lang="en-US" sz="1800" kern="1200" dirty="0"/>
            <a:t>(WHO, 1948).</a:t>
          </a:r>
        </a:p>
      </dsp:txBody>
      <dsp:txXfrm>
        <a:off x="8507" y="396352"/>
        <a:ext cx="3202344" cy="1921406"/>
      </dsp:txXfrm>
    </dsp:sp>
    <dsp:sp modelId="{09B457E2-5F0B-4719-A413-959ACFAA28FE}">
      <dsp:nvSpPr>
        <dsp:cNvPr id="0" name=""/>
        <dsp:cNvSpPr/>
      </dsp:nvSpPr>
      <dsp:spPr>
        <a:xfrm>
          <a:off x="7147935" y="1311336"/>
          <a:ext cx="705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59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82491" y="1353373"/>
        <a:ext cx="36826" cy="7365"/>
      </dsp:txXfrm>
    </dsp:sp>
    <dsp:sp modelId="{69FE8F8B-5277-4B96-80B3-B50E9DB81551}">
      <dsp:nvSpPr>
        <dsp:cNvPr id="0" name=""/>
        <dsp:cNvSpPr/>
      </dsp:nvSpPr>
      <dsp:spPr>
        <a:xfrm>
          <a:off x="3947390" y="396352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Physical health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Mental health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Social health</a:t>
          </a:r>
          <a:endParaRPr lang="en-US" sz="1800" kern="1200" dirty="0"/>
        </a:p>
      </dsp:txBody>
      <dsp:txXfrm>
        <a:off x="3947390" y="396352"/>
        <a:ext cx="3202344" cy="1921406"/>
      </dsp:txXfrm>
    </dsp:sp>
    <dsp:sp modelId="{9008CD9D-3402-4EE8-9A2F-846CAA1422A3}">
      <dsp:nvSpPr>
        <dsp:cNvPr id="0" name=""/>
        <dsp:cNvSpPr/>
      </dsp:nvSpPr>
      <dsp:spPr>
        <a:xfrm>
          <a:off x="1609679" y="2315959"/>
          <a:ext cx="7877767" cy="705939"/>
        </a:xfrm>
        <a:custGeom>
          <a:avLst/>
          <a:gdLst/>
          <a:ahLst/>
          <a:cxnLst/>
          <a:rect l="0" t="0" r="0" b="0"/>
          <a:pathLst>
            <a:path>
              <a:moveTo>
                <a:pt x="7877767" y="0"/>
              </a:moveTo>
              <a:lnTo>
                <a:pt x="7877767" y="370069"/>
              </a:lnTo>
              <a:lnTo>
                <a:pt x="0" y="370069"/>
              </a:lnTo>
              <a:lnTo>
                <a:pt x="0" y="70593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0759" y="2665246"/>
        <a:ext cx="395606" cy="7365"/>
      </dsp:txXfrm>
    </dsp:sp>
    <dsp:sp modelId="{3D7C27FA-D0AC-4210-8F98-6A1C3B7E6E30}">
      <dsp:nvSpPr>
        <dsp:cNvPr id="0" name=""/>
        <dsp:cNvSpPr/>
      </dsp:nvSpPr>
      <dsp:spPr>
        <a:xfrm>
          <a:off x="7886274" y="396352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Wellbeing=  </a:t>
          </a:r>
          <a:r>
            <a:rPr lang="en-US" sz="1800" b="1" kern="1200" dirty="0">
              <a:solidFill>
                <a:schemeClr val="bg1"/>
              </a:solidFill>
            </a:rPr>
            <a:t>“</a:t>
          </a:r>
          <a:r>
            <a:rPr lang="en-US" sz="1800" kern="1200" dirty="0"/>
            <a:t>An individual’s overall quality of life, including physical, mental, emotional and social wellbeing” (WHO, 2022).</a:t>
          </a:r>
        </a:p>
      </dsp:txBody>
      <dsp:txXfrm>
        <a:off x="7886274" y="396352"/>
        <a:ext cx="3202344" cy="1921406"/>
      </dsp:txXfrm>
    </dsp:sp>
    <dsp:sp modelId="{DF4A1470-A9A5-4750-A842-6A6A7AED139D}">
      <dsp:nvSpPr>
        <dsp:cNvPr id="0" name=""/>
        <dsp:cNvSpPr/>
      </dsp:nvSpPr>
      <dsp:spPr>
        <a:xfrm>
          <a:off x="3209051" y="3969281"/>
          <a:ext cx="705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59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43607" y="4011319"/>
        <a:ext cx="36826" cy="7365"/>
      </dsp:txXfrm>
    </dsp:sp>
    <dsp:sp modelId="{7E7F1069-F96D-4755-A80E-18304F6BE876}">
      <dsp:nvSpPr>
        <dsp:cNvPr id="0" name=""/>
        <dsp:cNvSpPr/>
      </dsp:nvSpPr>
      <dsp:spPr>
        <a:xfrm>
          <a:off x="8507" y="3054298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kern="1200" dirty="0">
            <a:solidFill>
              <a:srgbClr val="00B05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Physical wellbeing.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Emotional wellbeing.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i="1" kern="1200" dirty="0"/>
            <a:t>Social wellbeing</a:t>
          </a:r>
          <a:r>
            <a:rPr lang="en-US" sz="1800" b="1" kern="1200" dirty="0"/>
            <a:t>.</a:t>
          </a:r>
          <a:endParaRPr lang="en-US" sz="1800" kern="1200" dirty="0"/>
        </a:p>
      </dsp:txBody>
      <dsp:txXfrm>
        <a:off x="8507" y="3054298"/>
        <a:ext cx="3202344" cy="1921406"/>
      </dsp:txXfrm>
    </dsp:sp>
    <dsp:sp modelId="{B035A739-285C-4D7E-9B49-81C2C2874062}">
      <dsp:nvSpPr>
        <dsp:cNvPr id="0" name=""/>
        <dsp:cNvSpPr/>
      </dsp:nvSpPr>
      <dsp:spPr>
        <a:xfrm>
          <a:off x="7147935" y="3969281"/>
          <a:ext cx="705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59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82491" y="4011319"/>
        <a:ext cx="36826" cy="7365"/>
      </dsp:txXfrm>
    </dsp:sp>
    <dsp:sp modelId="{CBC6DE8A-51FC-45C3-9EF9-51A7C2F7233C}">
      <dsp:nvSpPr>
        <dsp:cNvPr id="0" name=""/>
        <dsp:cNvSpPr/>
      </dsp:nvSpPr>
      <dsp:spPr>
        <a:xfrm>
          <a:off x="3947390" y="3054298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Sustainable Development=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“ Meeting present needs without compromising future generations’ ability to meet their own needs” (UN, 1987).</a:t>
          </a:r>
        </a:p>
      </dsp:txBody>
      <dsp:txXfrm>
        <a:off x="3947390" y="3054298"/>
        <a:ext cx="3202344" cy="1921406"/>
      </dsp:txXfrm>
    </dsp:sp>
    <dsp:sp modelId="{7DCA3029-2832-4DE2-B19F-3513A7213596}">
      <dsp:nvSpPr>
        <dsp:cNvPr id="0" name=""/>
        <dsp:cNvSpPr/>
      </dsp:nvSpPr>
      <dsp:spPr>
        <a:xfrm>
          <a:off x="7886274" y="3054298"/>
          <a:ext cx="3202344" cy="19214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918" tIns="164713" rIns="156918" bIns="164713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Key Concepts </a:t>
          </a:r>
          <a:endParaRPr lang="en-US" sz="1800" kern="1200" dirty="0">
            <a:solidFill>
              <a:srgbClr val="FFC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i="1" kern="1200" dirty="0"/>
            <a:t>Environmental sustainability.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i="1" kern="1200" dirty="0"/>
            <a:t>Economic sustainability.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i="1" kern="1200" dirty="0"/>
            <a:t>Social sustainability.</a:t>
          </a:r>
          <a:endParaRPr lang="en-US" sz="1400" kern="1200" dirty="0"/>
        </a:p>
      </dsp:txBody>
      <dsp:txXfrm>
        <a:off x="7886274" y="3054298"/>
        <a:ext cx="3202344" cy="1921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5380BD-ACB8-420D-8A62-3E021CC273F8}">
      <dsp:nvSpPr>
        <dsp:cNvPr id="0" name=""/>
        <dsp:cNvSpPr/>
      </dsp:nvSpPr>
      <dsp:spPr>
        <a:xfrm>
          <a:off x="4906438" y="868487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910712"/>
        <a:ext cx="34956" cy="6991"/>
      </dsp:txXfrm>
    </dsp:sp>
    <dsp:sp modelId="{357870AA-46FA-48DD-9324-031B62F46063}">
      <dsp:nvSpPr>
        <dsp:cNvPr id="0" name=""/>
        <dsp:cNvSpPr/>
      </dsp:nvSpPr>
      <dsp:spPr>
        <a:xfrm>
          <a:off x="1868572" y="2308"/>
          <a:ext cx="3039665" cy="18237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Goal: “</a:t>
          </a:r>
          <a:r>
            <a:rPr lang="en-US" sz="1600" i="1" kern="1200" dirty="0"/>
            <a:t>Ensure healthy lives and promote well being for all at all ages” (UN, 2015)</a:t>
          </a:r>
          <a:r>
            <a:rPr lang="en-US" sz="1600" b="1" i="1" kern="1200" dirty="0"/>
            <a:t>.</a:t>
          </a:r>
          <a:endParaRPr lang="en-US" sz="1600" kern="1200" dirty="0"/>
        </a:p>
      </dsp:txBody>
      <dsp:txXfrm>
        <a:off x="1868572" y="2308"/>
        <a:ext cx="3039665" cy="1823799"/>
      </dsp:txXfrm>
    </dsp:sp>
    <dsp:sp modelId="{AD5E76B2-C53B-4EDA-BF8D-8ACDED310444}">
      <dsp:nvSpPr>
        <dsp:cNvPr id="0" name=""/>
        <dsp:cNvSpPr/>
      </dsp:nvSpPr>
      <dsp:spPr>
        <a:xfrm>
          <a:off x="3388405" y="1824307"/>
          <a:ext cx="3738788" cy="668523"/>
        </a:xfrm>
        <a:custGeom>
          <a:avLst/>
          <a:gdLst/>
          <a:ahLst/>
          <a:cxnLst/>
          <a:rect l="0" t="0" r="0" b="0"/>
          <a:pathLst>
            <a:path>
              <a:moveTo>
                <a:pt x="3738788" y="0"/>
              </a:moveTo>
              <a:lnTo>
                <a:pt x="3738788" y="351361"/>
              </a:lnTo>
              <a:lnTo>
                <a:pt x="0" y="351361"/>
              </a:lnTo>
              <a:lnTo>
                <a:pt x="0" y="66852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2710" y="2155073"/>
        <a:ext cx="190179" cy="6991"/>
      </dsp:txXfrm>
    </dsp:sp>
    <dsp:sp modelId="{5DA85150-BFFB-4C78-B1DA-CA48FE8CCB3F}">
      <dsp:nvSpPr>
        <dsp:cNvPr id="0" name=""/>
        <dsp:cNvSpPr/>
      </dsp:nvSpPr>
      <dsp:spPr>
        <a:xfrm>
          <a:off x="5607361" y="2308"/>
          <a:ext cx="3039665" cy="182379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Key targets:</a:t>
          </a:r>
          <a:endParaRPr lang="en-US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Improve maternal and child health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Reduce communicable and non- communicable diseases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Promote mental health and wellbeing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Achieve universal health coverage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Reduce health inequalities</a:t>
          </a:r>
          <a:endParaRPr lang="en-US" sz="1200" kern="1200" dirty="0"/>
        </a:p>
      </dsp:txBody>
      <dsp:txXfrm>
        <a:off x="5607361" y="2308"/>
        <a:ext cx="3039665" cy="1823799"/>
      </dsp:txXfrm>
    </dsp:sp>
    <dsp:sp modelId="{3432FA6C-340C-414B-93F6-41CB40442307}">
      <dsp:nvSpPr>
        <dsp:cNvPr id="0" name=""/>
        <dsp:cNvSpPr/>
      </dsp:nvSpPr>
      <dsp:spPr>
        <a:xfrm>
          <a:off x="4906438" y="3391410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3433634"/>
        <a:ext cx="34956" cy="6991"/>
      </dsp:txXfrm>
    </dsp:sp>
    <dsp:sp modelId="{B74D6455-6651-492A-AF01-2C6A092D8391}">
      <dsp:nvSpPr>
        <dsp:cNvPr id="0" name=""/>
        <dsp:cNvSpPr/>
      </dsp:nvSpPr>
      <dsp:spPr>
        <a:xfrm>
          <a:off x="1868572" y="2525230"/>
          <a:ext cx="3039665" cy="18237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Why is matters: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Improves population health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Supports prevention and early intervention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Promotes equitable access to healthcare</a:t>
          </a:r>
          <a:endParaRPr lang="en-US" sz="1200" kern="1200" dirty="0"/>
        </a:p>
      </dsp:txBody>
      <dsp:txXfrm>
        <a:off x="1868572" y="2525230"/>
        <a:ext cx="3039665" cy="1823799"/>
      </dsp:txXfrm>
    </dsp:sp>
    <dsp:sp modelId="{9AF8EA61-A53E-44DE-B319-B3F7BA97C47A}">
      <dsp:nvSpPr>
        <dsp:cNvPr id="0" name=""/>
        <dsp:cNvSpPr/>
      </dsp:nvSpPr>
      <dsp:spPr>
        <a:xfrm>
          <a:off x="5607361" y="2525230"/>
          <a:ext cx="3039665" cy="182379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Challenges:</a:t>
          </a:r>
          <a:endParaRPr lang="en-US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Healthcare inequalities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Funding and workforce pressures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Global health emergencies    (UN, 2023)</a:t>
          </a:r>
          <a:endParaRPr lang="en-US" sz="1200" kern="1200" dirty="0"/>
        </a:p>
      </dsp:txBody>
      <dsp:txXfrm>
        <a:off x="5607361" y="2525230"/>
        <a:ext cx="3039665" cy="18237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1502B-E590-484D-80AC-E91C2D995C5E}">
      <dsp:nvSpPr>
        <dsp:cNvPr id="0" name=""/>
        <dsp:cNvSpPr/>
      </dsp:nvSpPr>
      <dsp:spPr>
        <a:xfrm>
          <a:off x="0" y="18850"/>
          <a:ext cx="6367912" cy="636791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35F74-001E-4E9F-A93B-EB7BAFB88A4D}">
      <dsp:nvSpPr>
        <dsp:cNvPr id="0" name=""/>
        <dsp:cNvSpPr/>
      </dsp:nvSpPr>
      <dsp:spPr>
        <a:xfrm>
          <a:off x="413914" y="432764"/>
          <a:ext cx="2547165" cy="25471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Holistic Health and Wellbeing</a:t>
          </a:r>
          <a:endParaRPr lang="en-US" sz="1700" kern="1200"/>
        </a:p>
      </dsp:txBody>
      <dsp:txXfrm>
        <a:off x="538256" y="557106"/>
        <a:ext cx="2298481" cy="2298481"/>
      </dsp:txXfrm>
    </dsp:sp>
    <dsp:sp modelId="{5CF4A496-BBF6-4B19-B670-67F1FEA78ED9}">
      <dsp:nvSpPr>
        <dsp:cNvPr id="0" name=""/>
        <dsp:cNvSpPr/>
      </dsp:nvSpPr>
      <dsp:spPr>
        <a:xfrm>
          <a:off x="3406833" y="432764"/>
          <a:ext cx="2547165" cy="2547165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Key Approaches: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Person- centered care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Integrated health and social care services       (NHS England, 2024)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Mental health and wellbeing support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Social prescribing               (NHS England,2023)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Multidisciplinary teamwork</a:t>
          </a:r>
        </a:p>
      </dsp:txBody>
      <dsp:txXfrm>
        <a:off x="3531175" y="557106"/>
        <a:ext cx="2298481" cy="2298481"/>
      </dsp:txXfrm>
    </dsp:sp>
    <dsp:sp modelId="{4016832A-A987-4A30-B589-65580B8D3F08}">
      <dsp:nvSpPr>
        <dsp:cNvPr id="0" name=""/>
        <dsp:cNvSpPr/>
      </dsp:nvSpPr>
      <dsp:spPr>
        <a:xfrm>
          <a:off x="413914" y="3425683"/>
          <a:ext cx="2547165" cy="2547165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Benefits: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Improved patient outcomes                     (WHO, 2023)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Better quality of life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Increased patient satisfaction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Reduced hospital admissions                               (The Kings Fund, 2022)</a:t>
          </a:r>
        </a:p>
      </dsp:txBody>
      <dsp:txXfrm>
        <a:off x="538256" y="3550025"/>
        <a:ext cx="2298481" cy="2298481"/>
      </dsp:txXfrm>
    </dsp:sp>
    <dsp:sp modelId="{29492DC7-C6E5-40A0-99A9-06BF2CE0CDA4}">
      <dsp:nvSpPr>
        <dsp:cNvPr id="0" name=""/>
        <dsp:cNvSpPr/>
      </dsp:nvSpPr>
      <dsp:spPr>
        <a:xfrm>
          <a:off x="3406833" y="3425683"/>
          <a:ext cx="2547165" cy="2547165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Holistic approaches improve overall wellbeing but require effective collaboration, funding and resources.</a:t>
          </a:r>
          <a:endParaRPr lang="en-US" sz="1700" kern="1200"/>
        </a:p>
      </dsp:txBody>
      <dsp:txXfrm>
        <a:off x="3531175" y="3550025"/>
        <a:ext cx="2298481" cy="22984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8778C-30A2-45FC-B1BA-A04B0382C67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1" kern="1200"/>
            <a:t>Promoting Healthy Lifestyles and Wellbeing</a:t>
          </a:r>
          <a:endParaRPr lang="en-US" sz="2100" kern="1200"/>
        </a:p>
      </dsp:txBody>
      <dsp:txXfrm>
        <a:off x="0" y="39687"/>
        <a:ext cx="3286125" cy="1971675"/>
      </dsp:txXfrm>
    </dsp:sp>
    <dsp:sp modelId="{39489B8E-DC9F-4F57-9941-65C9F0ABDAC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Public Health Initiatives: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Smoking cessation programmes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Healthy eating campaigns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Physical activity promotion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Mental health awareness campaigns  (WHO, 2023)</a:t>
          </a:r>
          <a:endParaRPr lang="en-US" sz="1600" kern="1200"/>
        </a:p>
      </dsp:txBody>
      <dsp:txXfrm>
        <a:off x="3614737" y="39687"/>
        <a:ext cx="3286125" cy="1971675"/>
      </dsp:txXfrm>
    </dsp:sp>
    <dsp:sp modelId="{1A795F34-EE1F-4B9B-981A-6849A9069E87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Creating healthy environments: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Access to green spaces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Improved air quality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Safe housing and workplaces    (OHID, 2023)</a:t>
          </a:r>
          <a:endParaRPr lang="en-US" sz="1600" kern="1200"/>
        </a:p>
      </dsp:txBody>
      <dsp:txXfrm>
        <a:off x="7229475" y="39687"/>
        <a:ext cx="3286125" cy="1971675"/>
      </dsp:txXfrm>
    </dsp:sp>
    <dsp:sp modelId="{E7403CAB-DC8F-4D91-9A66-EE6B2B10E85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Impact on society: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Increased health awareness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Reduced preventable diseases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Improved physical and mental wellbeing   (WHO,20230</a:t>
          </a:r>
          <a:endParaRPr lang="en-US" sz="1600" kern="1200"/>
        </a:p>
      </dsp:txBody>
      <dsp:txXfrm>
        <a:off x="1807368" y="2339975"/>
        <a:ext cx="3286125" cy="1971675"/>
      </dsp:txXfrm>
    </dsp:sp>
    <dsp:sp modelId="{31DF648F-7EDD-45AA-A324-D406FAD9707C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Public health campaigns can improve health outcomes, but social and economic inequalities may limit their effectiveness (Marmont et al., 2020).</a:t>
          </a:r>
          <a:endParaRPr lang="en-US" sz="2100" kern="1200"/>
        </a:p>
      </dsp:txBody>
      <dsp:txXfrm>
        <a:off x="5422106" y="2339975"/>
        <a:ext cx="3286125" cy="1971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C4C86E-AC9A-4CF8-88D6-9F43266F7E51}">
      <dsp:nvSpPr>
        <dsp:cNvPr id="0" name=""/>
        <dsp:cNvSpPr/>
      </dsp:nvSpPr>
      <dsp:spPr>
        <a:xfrm>
          <a:off x="4906438" y="868487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910712"/>
        <a:ext cx="34956" cy="6991"/>
      </dsp:txXfrm>
    </dsp:sp>
    <dsp:sp modelId="{612CBC1A-3D9D-40C2-8B09-E685F998886C}">
      <dsp:nvSpPr>
        <dsp:cNvPr id="0" name=""/>
        <dsp:cNvSpPr/>
      </dsp:nvSpPr>
      <dsp:spPr>
        <a:xfrm>
          <a:off x="1868572" y="2308"/>
          <a:ext cx="3039665" cy="18237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Factors Affecting Access: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Income and socioeconomic status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Geographic location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Ethnicity and cultural barriers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Disability and long-term conditions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Digital exclusion      (WHO, 2023)</a:t>
          </a:r>
        </a:p>
      </dsp:txBody>
      <dsp:txXfrm>
        <a:off x="1868572" y="2308"/>
        <a:ext cx="3039665" cy="1823799"/>
      </dsp:txXfrm>
    </dsp:sp>
    <dsp:sp modelId="{31ABFA0D-FF13-4D47-AD97-E97D454BF6F5}">
      <dsp:nvSpPr>
        <dsp:cNvPr id="0" name=""/>
        <dsp:cNvSpPr/>
      </dsp:nvSpPr>
      <dsp:spPr>
        <a:xfrm>
          <a:off x="3388405" y="1824307"/>
          <a:ext cx="3738788" cy="668523"/>
        </a:xfrm>
        <a:custGeom>
          <a:avLst/>
          <a:gdLst/>
          <a:ahLst/>
          <a:cxnLst/>
          <a:rect l="0" t="0" r="0" b="0"/>
          <a:pathLst>
            <a:path>
              <a:moveTo>
                <a:pt x="3738788" y="0"/>
              </a:moveTo>
              <a:lnTo>
                <a:pt x="3738788" y="351361"/>
              </a:lnTo>
              <a:lnTo>
                <a:pt x="0" y="351361"/>
              </a:lnTo>
              <a:lnTo>
                <a:pt x="0" y="668523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2710" y="2155073"/>
        <a:ext cx="190179" cy="6991"/>
      </dsp:txXfrm>
    </dsp:sp>
    <dsp:sp modelId="{FC537260-6039-4AF6-8085-1FF31D409F31}">
      <dsp:nvSpPr>
        <dsp:cNvPr id="0" name=""/>
        <dsp:cNvSpPr/>
      </dsp:nvSpPr>
      <dsp:spPr>
        <a:xfrm>
          <a:off x="5607361" y="2308"/>
          <a:ext cx="3039665" cy="1823799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Impact of inequalities: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Poorer health outcomes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Delayed treatment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Reduced life expectancy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Higher rates of illness   (Marmont et al., 2020)</a:t>
          </a:r>
        </a:p>
      </dsp:txBody>
      <dsp:txXfrm>
        <a:off x="5607361" y="2308"/>
        <a:ext cx="3039665" cy="1823799"/>
      </dsp:txXfrm>
    </dsp:sp>
    <dsp:sp modelId="{D7538D04-3ED6-4B8F-84C0-6C39E036277E}">
      <dsp:nvSpPr>
        <dsp:cNvPr id="0" name=""/>
        <dsp:cNvSpPr/>
      </dsp:nvSpPr>
      <dsp:spPr>
        <a:xfrm>
          <a:off x="4906438" y="3391410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3433634"/>
        <a:ext cx="34956" cy="6991"/>
      </dsp:txXfrm>
    </dsp:sp>
    <dsp:sp modelId="{D10080BC-473B-452C-95A1-5E36413BE0C3}">
      <dsp:nvSpPr>
        <dsp:cNvPr id="0" name=""/>
        <dsp:cNvSpPr/>
      </dsp:nvSpPr>
      <dsp:spPr>
        <a:xfrm>
          <a:off x="1868572" y="2525230"/>
          <a:ext cx="3039665" cy="1823799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Reducing Inequalities: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Universal healthcare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Targeted interventions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Community outreached programmes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Improved digital access          (NHS England, 2024)</a:t>
          </a:r>
        </a:p>
      </dsp:txBody>
      <dsp:txXfrm>
        <a:off x="1868572" y="2525230"/>
        <a:ext cx="3039665" cy="1823799"/>
      </dsp:txXfrm>
    </dsp:sp>
    <dsp:sp modelId="{B8357B94-5F49-4ABB-9095-FEF457D10A76}">
      <dsp:nvSpPr>
        <dsp:cNvPr id="0" name=""/>
        <dsp:cNvSpPr/>
      </dsp:nvSpPr>
      <dsp:spPr>
        <a:xfrm>
          <a:off x="5607361" y="2525230"/>
          <a:ext cx="3039665" cy="1823799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Despite initiatives to improve access, health inequalities remain a significant challenge due to wider social determinates such as poverty, education and housing (WHO,2023).</a:t>
          </a:r>
        </a:p>
      </dsp:txBody>
      <dsp:txXfrm>
        <a:off x="5607361" y="2525230"/>
        <a:ext cx="3039665" cy="18237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32EC40-41C8-4321-86B6-0F6FB230CBEB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65CA4-389C-4976-9D20-77810E3E5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81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65CA4-389C-4976-9D20-77810E3E5D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53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65CA4-389C-4976-9D20-77810E3E5D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91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28ED-EC90-24C1-C4EB-46B034F08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726AC-93AF-F2B1-FD8A-472136965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81BAE-81A5-5B91-BB85-C432F5BEA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ACB82-9114-2857-F1FB-475A4D1FD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EB26C-9809-9D59-383C-856D2197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547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7F5D1-5B5F-B8F8-38B2-774BAE10E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0FC30-DF2D-252C-8271-671B4C145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5A661-DBF1-673D-1070-67AA34AB3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21A99-449F-21CD-A164-AC0A4E5C0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19FA6-022E-36B0-9FEE-B9EDF782D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28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C4861-BF58-734F-6525-4105EFE4F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CF770B-8B45-6727-E42A-CA4CABEA3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FEFAC-E88E-8BEE-7585-F2FC8550B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3633F-BC6E-731A-69D6-8E05F8989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F4AFC-9ECF-4251-9BF5-8F0117691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96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38405-4BF3-F806-555A-EA9D927ED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1AF84-D6EE-117A-3F9E-0D83DAC5C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746DE-D51F-C3C6-4FD4-6EA6EF7DC0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452EB9-4B06-8DB9-EFC2-1C44DAE0F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0007DC-5A22-F99C-48C7-50CB3CF27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E21A2-755B-360B-941C-762475847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72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A0910-B1AB-49FB-BEC0-ECE09E7EB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F239CA-D1B2-E79D-C995-65E03CF9D4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91DCFC-52D7-74B2-FD72-D4A74269C6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B95D2D-E1B7-B410-4D64-4C4823CD5E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E545C1-F135-AE11-D80E-DCB23FC0CC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55876A-B1EF-7E84-8C0F-FEAE26215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41D870-7450-05F7-4F99-3B52772E2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B0D916-B0CE-2FC3-5BEC-98BEA482D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69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E7A79-78A8-B00F-49EC-FBF9458B1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B59FAE-CAF4-2024-AB38-4EC1A2F92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A8AA20-F4AD-71D6-E25B-97183C0FD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311DA-840A-8EF6-5C21-F867533FA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54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2D15B0-1FE5-26CF-501D-808F97C2D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A4A36B-CE2B-7BA0-002B-D40B823F2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C1A354-9FDC-B655-EBD3-01D7C7378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317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9542B-DA86-6ACD-04AA-AA10A9159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B4C05-8F43-9CFC-2995-CFF602E90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7AAF46-68ED-562F-695B-8FEF0B0378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31D66-96E7-3563-7111-81F975000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46B9BD-9C2C-FF86-3AF8-804F8ADEB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DD8AE1-0EB3-6369-9E32-7F8F13F84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36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33F64-3009-5961-26A5-15ACD8571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551C68-C643-8CA3-0263-C746B8AD2F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DB42B-5AA4-ED98-4A85-2631EABC91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E155DE-800E-F74B-317C-6C6AF764C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76416-59F1-9246-35F2-159BC673D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C997D-4351-9292-5695-0033A061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173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9211B-DDAA-B489-9E99-4AE98B589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2C2DF0-FA12-4EBD-4AD8-914678C7CF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AE698-4E71-FFEA-B8CD-5189FCED0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267AB-CC41-3960-33F4-5E167C14A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856C3-AFA8-99A2-0A60-E605F05ED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622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4A252D-7D2C-070A-D593-E53F5CD59D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BC8E6-684B-65C1-303B-60D72D5B02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33A58-50FB-2D0E-1CEF-C148FE5E7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F18E7-3E60-4E5F-04F6-EE030F889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E8828-A3F1-3B55-0F94-10CA6740F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088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D1DCF5-6EF9-6B7C-FF04-39DBC9E8B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C463E7-D4DC-5ED7-9589-824BC1F4B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06FFF-3D4D-6EC4-D8AE-9394D68EB4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149125-DE79-4033-8D9A-66833B0740DC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BE264-3594-B2DF-FED0-C4C1DC1470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4DF93-011D-1589-C115-F249855579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112AE4-7A39-43BA-ABC6-410514A7A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681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" TargetMode="External"/><Relationship Id="rId13" Type="http://schemas.openxmlformats.org/officeDocument/2006/relationships/hyperlink" Target="https://www.who.int/" TargetMode="External"/><Relationship Id="rId3" Type="http://schemas.openxmlformats.org/officeDocument/2006/relationships/hyperlink" Target="https://www.longtermplan.nhs.uk/" TargetMode="External"/><Relationship Id="rId7" Type="http://schemas.openxmlformats.org/officeDocument/2006/relationships/hyperlink" Target="https://www.kingsfund.org.uk/" TargetMode="External"/><Relationship Id="rId12" Type="http://schemas.openxmlformats.org/officeDocument/2006/relationships/hyperlink" Target="https://www.who.int/health-topics/mental-health" TargetMode="External"/><Relationship Id="rId2" Type="http://schemas.openxmlformats.org/officeDocument/2006/relationships/hyperlink" Target="https://www.instituteofhealthequity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organisations/office-for-health-improvement-and-disparities" TargetMode="External"/><Relationship Id="rId11" Type="http://schemas.openxmlformats.org/officeDocument/2006/relationships/hyperlink" Target="https://www.who.int/about/governance/constitution" TargetMode="External"/><Relationship Id="rId5" Type="http://schemas.openxmlformats.org/officeDocument/2006/relationships/hyperlink" Target="https://www.england.nhs.uk/integratedcare/what-is-integrated-care/" TargetMode="External"/><Relationship Id="rId10" Type="http://schemas.openxmlformats.org/officeDocument/2006/relationships/hyperlink" Target="https://unstats.un.org/sdgs/report/2023" TargetMode="External"/><Relationship Id="rId4" Type="http://schemas.openxmlformats.org/officeDocument/2006/relationships/hyperlink" Target="https://www.england.nhs.uk/" TargetMode="External"/><Relationship Id="rId9" Type="http://schemas.openxmlformats.org/officeDocument/2006/relationships/hyperlink" Target="https://sdgs.un.org/2030agen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BED0EAE5-F3AC-E6EF-763D-0522045ADF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090" b="1064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46B66C-50CB-2200-0970-76E02C641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Health, Wellbeing and Sustainable Development</a:t>
            </a:r>
            <a:br>
              <a:rPr lang="en-US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C782E8-DB18-682F-D85F-E08F8CEB4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</a:rPr>
              <a:t>BMHP6030- Health, Wellbeing and Sustainable Development</a:t>
            </a:r>
          </a:p>
          <a:p>
            <a:r>
              <a:rPr lang="en-US" sz="1700" dirty="0">
                <a:solidFill>
                  <a:srgbClr val="FFFFFF"/>
                </a:solidFill>
              </a:rPr>
              <a:t>Nagish Aquil</a:t>
            </a:r>
          </a:p>
          <a:p>
            <a:r>
              <a:rPr lang="en-US" sz="1700" dirty="0">
                <a:solidFill>
                  <a:srgbClr val="FFFFFF"/>
                </a:solidFill>
              </a:rPr>
              <a:t>2316023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5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DEF79-C63F-6537-5076-0C094AA19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780456-665B-4A5D-814E-8A4A10B17D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01953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78222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4BA9E-B073-0B85-9999-18F4832D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442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 and key concepts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4ED613C-7FC9-E24F-6C35-27323BB14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305463"/>
              </p:ext>
            </p:extLst>
          </p:nvPr>
        </p:nvGraphicFramePr>
        <p:xfrm>
          <a:off x="677779" y="1253331"/>
          <a:ext cx="11097126" cy="5372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12400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70E21B8-FEEF-13A5-76D4-A9AF56E192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1684C-B453-619F-F539-CB0E5794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Goal 3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(SDG 3)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US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 Health and Wellbeing</a:t>
            </a:r>
            <a:endParaRPr lang="en-GB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587B4C-C065-E80F-CEBA-DBDDA414A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2949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72686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48EFF9-C436-1881-D664-002F2EA4D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Integration of Health and Wellbeing Approaches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F3160C-9F09-BC9B-5BBE-9BC2B9BBF7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389316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30699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Stethoscope">
            <a:extLst>
              <a:ext uri="{FF2B5EF4-FFF2-40B4-BE49-F238E27FC236}">
                <a16:creationId xmlns:a16="http://schemas.microsoft.com/office/drawing/2014/main" id="{0C6BFA0D-DA97-7E19-2050-B11C7AA64A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9" b="1571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C13E2D-4A78-6DFC-E5E0-30384336A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(HiAP) Health in All Policy</a:t>
            </a:r>
            <a:endParaRPr lang="en-GB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D437E-2538-1669-A063-E8D5BA9D3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>
                <a:solidFill>
                  <a:srgbClr val="FFFFFF"/>
                </a:solidFill>
              </a:rPr>
              <a:t>Health in All Policies (HiAP)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Health in All Policies (HiAP) integrates health considerations into decision-making across all sectors (WHO, 2014).</a:t>
            </a:r>
          </a:p>
          <a:p>
            <a:pPr marL="0" indent="0">
              <a:buNone/>
            </a:pPr>
            <a:r>
              <a:rPr lang="en-US" sz="1700" b="1">
                <a:solidFill>
                  <a:srgbClr val="FFFFFF"/>
                </a:solidFill>
              </a:rPr>
              <a:t>Key principles:</a:t>
            </a:r>
          </a:p>
          <a:p>
            <a:r>
              <a:rPr lang="en-US" sz="1700">
                <a:solidFill>
                  <a:srgbClr val="FFFFFF"/>
                </a:solidFill>
              </a:rPr>
              <a:t>Cross-sector collaboration</a:t>
            </a:r>
          </a:p>
          <a:p>
            <a:r>
              <a:rPr lang="en-US" sz="1700">
                <a:solidFill>
                  <a:srgbClr val="FFFFFF"/>
                </a:solidFill>
              </a:rPr>
              <a:t>Prevention and health promotion </a:t>
            </a:r>
          </a:p>
          <a:p>
            <a:r>
              <a:rPr lang="en-US" sz="1700">
                <a:solidFill>
                  <a:srgbClr val="FFFFFF"/>
                </a:solidFill>
              </a:rPr>
              <a:t>Addressing social determinates of health </a:t>
            </a:r>
          </a:p>
          <a:p>
            <a:r>
              <a:rPr lang="en-US" sz="1700">
                <a:solidFill>
                  <a:srgbClr val="FFFFFF"/>
                </a:solidFill>
              </a:rPr>
              <a:t>Reducing health and inequalities           (WHO, 2023)</a:t>
            </a:r>
          </a:p>
          <a:p>
            <a:pPr marL="0" indent="0">
              <a:buNone/>
            </a:pPr>
            <a:r>
              <a:rPr lang="en-US" sz="1700" b="1">
                <a:solidFill>
                  <a:srgbClr val="FFFFFF"/>
                </a:solidFill>
              </a:rPr>
              <a:t>Examples:</a:t>
            </a:r>
          </a:p>
          <a:p>
            <a:r>
              <a:rPr lang="en-US" sz="1700">
                <a:solidFill>
                  <a:srgbClr val="FFFFFF"/>
                </a:solidFill>
              </a:rPr>
              <a:t>Housing policies </a:t>
            </a:r>
          </a:p>
          <a:p>
            <a:r>
              <a:rPr lang="en-US" sz="1700">
                <a:solidFill>
                  <a:srgbClr val="FFFFFF"/>
                </a:solidFill>
              </a:rPr>
              <a:t>Education policies </a:t>
            </a:r>
          </a:p>
          <a:p>
            <a:r>
              <a:rPr lang="en-US" sz="1700">
                <a:solidFill>
                  <a:srgbClr val="FFFFFF"/>
                </a:solidFill>
              </a:rPr>
              <a:t>Transport polices </a:t>
            </a:r>
          </a:p>
          <a:p>
            <a:r>
              <a:rPr lang="en-US" sz="1700">
                <a:solidFill>
                  <a:srgbClr val="FFFFFF"/>
                </a:solidFill>
              </a:rPr>
              <a:t>Environmental polices 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HiAP improves population health but requires coordination, funding, and long-term commitment.</a:t>
            </a:r>
            <a:endParaRPr lang="en-GB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1059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7E186-E621-FCD3-2AAB-A26DA681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700" y="309717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 Models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6E181-347F-44C4-5A90-CC06019EA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826" y="2106450"/>
            <a:ext cx="5334197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Biomedical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</a:t>
            </a:r>
            <a:endParaRPr lang="en-US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1100" dirty="0"/>
              <a:t>Health is the absence of disease and illness (Wade &amp; Halligan, 2004).</a:t>
            </a:r>
          </a:p>
          <a:p>
            <a:pPr marL="0" indent="0">
              <a:buNone/>
            </a:pPr>
            <a:r>
              <a:rPr lang="en-US" sz="1400" b="1" dirty="0"/>
              <a:t>Focus:</a:t>
            </a:r>
          </a:p>
          <a:p>
            <a:r>
              <a:rPr lang="en-US" sz="1100" dirty="0"/>
              <a:t>Physical causes of illness</a:t>
            </a:r>
          </a:p>
          <a:p>
            <a:r>
              <a:rPr lang="en-US" sz="1100" dirty="0"/>
              <a:t>Diagnosis and treatment</a:t>
            </a:r>
          </a:p>
          <a:p>
            <a:r>
              <a:rPr lang="en-US" sz="1100" dirty="0"/>
              <a:t>Medical interventions</a:t>
            </a:r>
          </a:p>
          <a:p>
            <a:pPr marL="0" indent="0">
              <a:buNone/>
            </a:pP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Biopsychosocial Model</a:t>
            </a:r>
          </a:p>
          <a:p>
            <a:pPr marL="0" indent="0">
              <a:buNone/>
            </a:pPr>
            <a:r>
              <a:rPr lang="en-US" sz="1100" dirty="0"/>
              <a:t>Health is influenced by biological, psychological and social factors (Engel, 1977).</a:t>
            </a:r>
          </a:p>
          <a:p>
            <a:pPr marL="0" indent="0">
              <a:buNone/>
            </a:pPr>
            <a:r>
              <a:rPr lang="en-US" sz="1400" b="1" dirty="0"/>
              <a:t>Focus:</a:t>
            </a:r>
          </a:p>
          <a:p>
            <a:r>
              <a:rPr lang="en-US" sz="1100" dirty="0"/>
              <a:t>Physical health</a:t>
            </a:r>
          </a:p>
          <a:p>
            <a:r>
              <a:rPr lang="en-US" sz="1100" dirty="0"/>
              <a:t>Mental health</a:t>
            </a:r>
          </a:p>
          <a:p>
            <a:r>
              <a:rPr lang="en-US" sz="1100" dirty="0"/>
              <a:t>Social factors</a:t>
            </a:r>
          </a:p>
          <a:p>
            <a:pPr marL="0" indent="0">
              <a:buNone/>
            </a:pPr>
            <a:r>
              <a:rPr lang="en-US" sz="1100" dirty="0"/>
              <a:t>The Biopsychosocial Model is considered more suitable for modern health and social care because it recognizes wider influences on health and wellbeing. </a:t>
            </a:r>
          </a:p>
          <a:p>
            <a:endParaRPr lang="en-US" sz="1100" dirty="0"/>
          </a:p>
          <a:p>
            <a:pPr marL="0" indent="0">
              <a:buNone/>
            </a:pPr>
            <a:endParaRPr lang="en-GB" sz="1100" dirty="0"/>
          </a:p>
        </p:txBody>
      </p:sp>
      <p:pic>
        <p:nvPicPr>
          <p:cNvPr id="5" name="Picture 4" descr="Assorted pills and tablets">
            <a:extLst>
              <a:ext uri="{FF2B5EF4-FFF2-40B4-BE49-F238E27FC236}">
                <a16:creationId xmlns:a16="http://schemas.microsoft.com/office/drawing/2014/main" id="{D1BB0C27-9515-4BF2-54A6-D3C7B92EF8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82" r="2408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70901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 descr="Capsules and pills inside a glass bowl">
            <a:extLst>
              <a:ext uri="{FF2B5EF4-FFF2-40B4-BE49-F238E27FC236}">
                <a16:creationId xmlns:a16="http://schemas.microsoft.com/office/drawing/2014/main" id="{1883DBBA-8DA2-D941-7A8B-405B9874F05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9000" b="600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9CBEB-6CC7-DB91-30D1-A35151E0C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Policy &amp; Governance</a:t>
            </a:r>
            <a:endParaRPr lang="en-GB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F55C4-79EA-F8B5-DE78-10FEE4C7C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Policies Supporting Holistic Health</a:t>
            </a:r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policies:</a:t>
            </a:r>
          </a:p>
          <a:p>
            <a:r>
              <a:rPr lang="en-US" sz="1300" dirty="0">
                <a:solidFill>
                  <a:srgbClr val="FFFFFF"/>
                </a:solidFill>
              </a:rPr>
              <a:t>Preventive healthcare programmes</a:t>
            </a:r>
          </a:p>
          <a:p>
            <a:r>
              <a:rPr lang="en-US" sz="1300" dirty="0">
                <a:solidFill>
                  <a:srgbClr val="FFFFFF"/>
                </a:solidFill>
              </a:rPr>
              <a:t>Mental health initiatives </a:t>
            </a:r>
          </a:p>
          <a:p>
            <a:r>
              <a:rPr lang="en-US" sz="1300" dirty="0">
                <a:solidFill>
                  <a:srgbClr val="FFFFFF"/>
                </a:solidFill>
              </a:rPr>
              <a:t>Integrated care systems (ICSs)</a:t>
            </a:r>
          </a:p>
          <a:p>
            <a:r>
              <a:rPr lang="en-US" sz="1300" dirty="0">
                <a:solidFill>
                  <a:srgbClr val="FFFFFF"/>
                </a:solidFill>
              </a:rPr>
              <a:t>Public health strategies                         (NHS England, 2019)</a:t>
            </a:r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Governance Aims:</a:t>
            </a:r>
          </a:p>
          <a:p>
            <a:r>
              <a:rPr lang="en-US" sz="1300" dirty="0">
                <a:solidFill>
                  <a:srgbClr val="FFFFFF"/>
                </a:solidFill>
              </a:rPr>
              <a:t>Improve health outcomes</a:t>
            </a:r>
          </a:p>
          <a:p>
            <a:r>
              <a:rPr lang="en-US" sz="1300" dirty="0">
                <a:solidFill>
                  <a:srgbClr val="FFFFFF"/>
                </a:solidFill>
              </a:rPr>
              <a:t>Reduce health inequalities </a:t>
            </a:r>
          </a:p>
          <a:p>
            <a:r>
              <a:rPr lang="en-US" sz="1300" dirty="0">
                <a:solidFill>
                  <a:srgbClr val="FFFFFF"/>
                </a:solidFill>
              </a:rPr>
              <a:t>Promote person centered care</a:t>
            </a:r>
          </a:p>
          <a:p>
            <a:r>
              <a:rPr lang="en-US" sz="1300" dirty="0">
                <a:solidFill>
                  <a:srgbClr val="FFFFFF"/>
                </a:solidFill>
              </a:rPr>
              <a:t>Support sustainable healthcare services       (NHS England, 2024)</a:t>
            </a:r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Challenges:</a:t>
            </a:r>
          </a:p>
          <a:p>
            <a:r>
              <a:rPr lang="en-US" sz="1300" dirty="0">
                <a:solidFill>
                  <a:srgbClr val="FFFFFF"/>
                </a:solidFill>
              </a:rPr>
              <a:t>Funding constraints </a:t>
            </a:r>
          </a:p>
          <a:p>
            <a:r>
              <a:rPr lang="en-US" sz="1300" dirty="0">
                <a:solidFill>
                  <a:srgbClr val="FFFFFF"/>
                </a:solidFill>
              </a:rPr>
              <a:t>Workforce shortages</a:t>
            </a:r>
          </a:p>
          <a:p>
            <a:r>
              <a:rPr lang="en-US" sz="1300" dirty="0">
                <a:solidFill>
                  <a:srgbClr val="FFFFFF"/>
                </a:solidFill>
              </a:rPr>
              <a:t>Regulatory barriers </a:t>
            </a:r>
          </a:p>
          <a:p>
            <a:r>
              <a:rPr lang="en-US" sz="1300" dirty="0">
                <a:solidFill>
                  <a:srgbClr val="FFFFFF"/>
                </a:solidFill>
              </a:rPr>
              <a:t>Increasing demand for services           (The King’s Fund,2023)</a:t>
            </a:r>
          </a:p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</a:rPr>
              <a:t>Effective policies can improve health and wellbeing, but their success depends on adequate funding, staffing and collaboration.</a:t>
            </a:r>
          </a:p>
          <a:p>
            <a:pPr marL="0" indent="0">
              <a:buNone/>
            </a:pPr>
            <a:endParaRPr lang="en-US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6484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6CB21E-CAF3-43CA-E414-39CFE2A6E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 Delivery / Case Study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1279700-99A4-08EA-E0A9-02B53C7A7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Modern Approaches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Telehealth and digital healthcare         (The King's Fund, 2023)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Wellness and prevention programmes 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Community- based care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Multidisciplinary teamwork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Case Study: NHS Integrated Care Systems (ICS)         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(NHS England, 2024)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Joined- up care between: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GPs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Hospitals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Social care                        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Community services</a:t>
            </a:r>
          </a:p>
          <a:p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Benefits: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Improved patient outcomes 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Reduced hospital admissions 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More holistic care 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Challenges: 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Funding pressures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Workforce shortages</a:t>
            </a:r>
          </a:p>
          <a:p>
            <a:r>
              <a:rPr lang="en-US" sz="1100" dirty="0">
                <a:solidFill>
                  <a:schemeClr val="bg1"/>
                </a:solidFill>
                <a:cs typeface="Arial" panose="020B0604020202020204" pitchFamily="34" charset="0"/>
              </a:rPr>
              <a:t>Service coordination issues</a:t>
            </a:r>
            <a:r>
              <a:rPr lang="en-US" sz="1100" dirty="0">
                <a:solidFill>
                  <a:schemeClr val="bg1"/>
                </a:solidFill>
              </a:rPr>
              <a:t>      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3708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B18389-37EB-FB6A-F9EF-487D4C49E1B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E6A36-D10A-E073-7381-8AB0F9537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Health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3159D4-9E17-3261-A86C-526BAA75CF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1951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07297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82D3737-F105-1C47-23AE-F0FA6EF67F7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279" b="10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EA471-8EB2-B420-35E9-5CBD94080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Inequalities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D3088A-2DD5-A73C-B73C-AA4484EE4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505700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9821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4" y="1042604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E0D848-817B-56EA-5E83-9F9FEC480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4989918" cy="5478640"/>
          </a:xfrm>
          <a:noFill/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082CE-B3CB-817B-06E8-F3C5E95FD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946" y="630936"/>
            <a:ext cx="4982273" cy="5478672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of key points:</a:t>
            </a:r>
          </a:p>
          <a:p>
            <a:r>
              <a:rPr lang="en-US" sz="1800" dirty="0">
                <a:solidFill>
                  <a:schemeClr val="bg1"/>
                </a:solidFill>
              </a:rPr>
              <a:t>Health, wellbeing and sustainable development are linked</a:t>
            </a:r>
          </a:p>
          <a:p>
            <a:r>
              <a:rPr lang="en-US" sz="1800" dirty="0">
                <a:solidFill>
                  <a:schemeClr val="bg1"/>
                </a:solidFill>
              </a:rPr>
              <a:t>Focus on prevention and holistic care</a:t>
            </a:r>
          </a:p>
          <a:p>
            <a:r>
              <a:rPr lang="en-US" sz="1800" dirty="0">
                <a:solidFill>
                  <a:schemeClr val="bg1"/>
                </a:solidFill>
              </a:rPr>
              <a:t>Integrated services improve outcome</a:t>
            </a:r>
          </a:p>
          <a:p>
            <a:r>
              <a:rPr lang="en-US" sz="1800" dirty="0">
                <a:solidFill>
                  <a:schemeClr val="bg1"/>
                </a:solidFill>
              </a:rPr>
              <a:t>Public health supports healthier lifestyles</a:t>
            </a:r>
          </a:p>
          <a:p>
            <a:r>
              <a:rPr lang="en-US" sz="1800" dirty="0">
                <a:solidFill>
                  <a:schemeClr val="bg1"/>
                </a:solidFill>
              </a:rPr>
              <a:t>Inequalities remain a challenge </a:t>
            </a:r>
          </a:p>
          <a:p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Healthcare must be sustainable, holistic and equitable.</a:t>
            </a: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0545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62EBC0-8F60-AA25-7FF4-9D84CF58B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References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0778E8-2AE3-01B7-2B66-1D984FB9D8F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Derek Wade and Peter Halligan (2004) ‘Do biomedical models of illness make for good healthcare systems?’, </a:t>
            </a:r>
            <a:r>
              <a:rPr lang="en-US" sz="1100" i="1" dirty="0">
                <a:effectLst/>
              </a:rPr>
              <a:t>BMJ</a:t>
            </a:r>
            <a:r>
              <a:rPr lang="en-US" sz="1100" dirty="0">
                <a:effectLst/>
              </a:rPr>
              <a:t>, 329(7479), pp. 1398–1401.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George Engel (1977) ‘The need for a new medical model: a challenge for biomedicine’, </a:t>
            </a:r>
            <a:r>
              <a:rPr lang="en-US" sz="1100" i="1" dirty="0">
                <a:effectLst/>
              </a:rPr>
              <a:t>Science</a:t>
            </a:r>
            <a:r>
              <a:rPr lang="en-US" sz="1100" dirty="0">
                <a:effectLst/>
              </a:rPr>
              <a:t>, 196(4286), pp. 129–136.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Michael Marmot et al. (2020) </a:t>
            </a:r>
            <a:r>
              <a:rPr lang="en-US" sz="1100" i="1" dirty="0">
                <a:effectLst/>
              </a:rPr>
              <a:t>Health equity in England: The Marmot review 10 years on</a:t>
            </a:r>
            <a:r>
              <a:rPr lang="en-US" sz="1100" dirty="0">
                <a:effectLst/>
              </a:rPr>
              <a:t>. London: Institute of Health Equity. Available at: </a:t>
            </a:r>
            <a:r>
              <a:rPr lang="en-US" sz="1100" u="sng" dirty="0">
                <a:effectLst/>
                <a:hlinkClick r:id="rId2"/>
              </a:rPr>
              <a:t>https://www.instituteofhealthequity.org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NHS England (2019) </a:t>
            </a:r>
            <a:r>
              <a:rPr lang="en-US" sz="1100" i="1" dirty="0">
                <a:effectLst/>
              </a:rPr>
              <a:t>The NHS Long Term Plan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3"/>
              </a:rPr>
              <a:t>https://www.longtermplan.nhs.uk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NHS England (2023) </a:t>
            </a:r>
            <a:r>
              <a:rPr lang="en-US" sz="1100" i="1" dirty="0">
                <a:effectLst/>
              </a:rPr>
              <a:t>Social prescribing and community-based care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4"/>
              </a:rPr>
              <a:t>https://www.england.nhs.uk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NHS England (2024) </a:t>
            </a:r>
            <a:r>
              <a:rPr lang="en-US" sz="1100" i="1" dirty="0">
                <a:effectLst/>
              </a:rPr>
              <a:t>Integrated care systems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5"/>
              </a:rPr>
              <a:t>https://www.england.nhs.uk/integratedcare/what-is-integrated-care/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  <a:spcAft>
                <a:spcPts val="800"/>
              </a:spcAft>
            </a:pPr>
            <a:r>
              <a:rPr lang="en-US" sz="1100" dirty="0">
                <a:effectLst/>
              </a:rPr>
              <a:t>Office for Health Improvement and Disparities (2023) </a:t>
            </a:r>
            <a:r>
              <a:rPr lang="en-US" sz="1100" i="1" dirty="0">
                <a:effectLst/>
              </a:rPr>
              <a:t>Better Health campaign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6"/>
              </a:rPr>
              <a:t>https://www.gov.uk/government/organisations/office-for-health-improvement-and-disparities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The King's Fund (2022) </a:t>
            </a:r>
            <a:r>
              <a:rPr lang="en-US" sz="1100" i="1" dirty="0">
                <a:effectLst/>
              </a:rPr>
              <a:t>The NHS budget and funding challenges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7"/>
              </a:rPr>
              <a:t>https://www.kingsfund.org.uk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The King's Fund (2023) </a:t>
            </a:r>
            <a:r>
              <a:rPr lang="en-US" sz="1100" i="1" dirty="0">
                <a:effectLst/>
              </a:rPr>
              <a:t>Integrated care systems and population health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7"/>
              </a:rPr>
              <a:t>https://www.kingsfund.org.uk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United Nations (1987) </a:t>
            </a:r>
            <a:r>
              <a:rPr lang="en-US" sz="1100" i="1" dirty="0">
                <a:effectLst/>
              </a:rPr>
              <a:t>Report of the World Commission on Environment and Development: Our Common Future (Brundtland Report)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8"/>
              </a:rPr>
              <a:t>https://www.un.org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United Nations (2015) </a:t>
            </a:r>
            <a:r>
              <a:rPr lang="en-US" sz="1100" i="1" dirty="0">
                <a:effectLst/>
              </a:rPr>
              <a:t>Transforming our world: the 2030 Agenda for Sustainable Development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9"/>
              </a:rPr>
              <a:t>https://sdgs.un.org/2030agenda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United Nations (2023) </a:t>
            </a:r>
            <a:r>
              <a:rPr lang="en-US" sz="1100" i="1" dirty="0">
                <a:effectLst/>
              </a:rPr>
              <a:t>The Sustainable Development Goals Report 2023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10"/>
              </a:rPr>
              <a:t>https://unstats.un.org/sdgs/report/2023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World Health Organization (1948) </a:t>
            </a:r>
            <a:r>
              <a:rPr lang="en-US" sz="1100" i="1" dirty="0">
                <a:effectLst/>
              </a:rPr>
              <a:t>Constitution of the World Health Organization</a:t>
            </a:r>
            <a:r>
              <a:rPr lang="en-US" sz="1100" dirty="0">
                <a:effectLst/>
              </a:rPr>
              <a:t>. Geneva: WHO. Available at: </a:t>
            </a:r>
            <a:r>
              <a:rPr lang="en-US" sz="1100" u="sng" dirty="0">
                <a:effectLst/>
                <a:hlinkClick r:id="rId11"/>
              </a:rPr>
              <a:t>https://www.who.int/about/governance/constitution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World Health Organization (2014) </a:t>
            </a:r>
            <a:r>
              <a:rPr lang="en-US" sz="1100" i="1" dirty="0">
                <a:effectLst/>
              </a:rPr>
              <a:t>Health in All Policies (HiAP): Framework for Country Action</a:t>
            </a:r>
            <a:r>
              <a:rPr lang="en-US" sz="1100" dirty="0">
                <a:effectLst/>
              </a:rPr>
              <a:t>. Geneva: WHO. Available at: https://www.who.int/publications/i/item/health-in-all-policies-framework-for-country-action (Accessed: 15 June 2026).</a:t>
            </a:r>
          </a:p>
          <a:p>
            <a:pPr lvl="0">
              <a:lnSpc>
                <a:spcPct val="90000"/>
              </a:lnSpc>
            </a:pPr>
            <a:r>
              <a:rPr lang="en-US" sz="1100" dirty="0">
                <a:effectLst/>
              </a:rPr>
              <a:t>World Health Organization (2022) </a:t>
            </a:r>
            <a:r>
              <a:rPr lang="en-US" sz="1100" i="1" dirty="0">
                <a:effectLst/>
              </a:rPr>
              <a:t>Mental health and well-being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12"/>
              </a:rPr>
              <a:t>https://www.who.int/health-topics/mental-health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  <a:spcAft>
                <a:spcPts val="800"/>
              </a:spcAft>
            </a:pPr>
            <a:r>
              <a:rPr lang="en-US" sz="1100" dirty="0">
                <a:effectLst/>
              </a:rPr>
              <a:t>World Health Organization (2023) </a:t>
            </a:r>
            <a:r>
              <a:rPr lang="en-US" sz="1100" i="1" dirty="0">
                <a:effectLst/>
              </a:rPr>
              <a:t>Health and sustainable development / health promotion and disease prevention</a:t>
            </a:r>
            <a:r>
              <a:rPr lang="en-US" sz="1100" dirty="0">
                <a:effectLst/>
              </a:rPr>
              <a:t>. Available at: </a:t>
            </a:r>
            <a:r>
              <a:rPr lang="en-US" sz="1100" u="sng" dirty="0">
                <a:effectLst/>
                <a:hlinkClick r:id="rId13"/>
              </a:rPr>
              <a:t>https://www.who.int</a:t>
            </a:r>
            <a:r>
              <a:rPr lang="en-US" sz="1100" dirty="0">
                <a:effectLst/>
              </a:rPr>
              <a:t> (Accessed: 15 June 2026).</a:t>
            </a:r>
          </a:p>
          <a:p>
            <a:pPr lvl="0">
              <a:lnSpc>
                <a:spcPct val="90000"/>
              </a:lnSpc>
              <a:spcAft>
                <a:spcPts val="800"/>
              </a:spcAft>
            </a:pPr>
            <a:endParaRPr lang="en-US" sz="1100" dirty="0">
              <a:effectLst/>
            </a:endParaRPr>
          </a:p>
          <a:p>
            <a:pPr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1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905143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21800</TotalTime>
  <Words>1441</Words>
  <Application>Microsoft Office PowerPoint</Application>
  <PresentationFormat>Widescreen</PresentationFormat>
  <Paragraphs>189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Health, Wellbeing and Sustainable Development </vt:lpstr>
      <vt:lpstr>Introduction</vt:lpstr>
      <vt:lpstr>Definitions and key concepts</vt:lpstr>
      <vt:lpstr>Sustainable Development Goal 3 (SDG 3) : Good Health and Wellbeing</vt:lpstr>
      <vt:lpstr>Integration of Health and Wellbeing Approaches</vt:lpstr>
      <vt:lpstr> (HiAP) Health in All Policy</vt:lpstr>
      <vt:lpstr>Health Models</vt:lpstr>
      <vt:lpstr>Policy &amp; Governance</vt:lpstr>
      <vt:lpstr>Service Delivery / Case Study</vt:lpstr>
      <vt:lpstr>Public Health</vt:lpstr>
      <vt:lpstr>Inequalities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Nagish Aquil (2316023)</dc:creator>
  <cp:lastModifiedBy>Nagish Aquil (2316023)</cp:lastModifiedBy>
  <cp:revision>1</cp:revision>
  <dcterms:created xsi:type="dcterms:W3CDTF">2026-06-03T09:44:22Z</dcterms:created>
  <dcterms:modified xsi:type="dcterms:W3CDTF">2026-06-18T13:04:56Z</dcterms:modified>
</cp:coreProperties>
</file>