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61" r:id="rId5"/>
    <p:sldId id="259" r:id="rId6"/>
    <p:sldId id="262" r:id="rId7"/>
    <p:sldId id="260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9DEB0E-F284-403D-AE3E-BBF20A40060F}" v="1" dt="2021-10-13T16:58:53.1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95" d="100"/>
          <a:sy n="95" d="100"/>
        </p:scale>
        <p:origin x="104" y="5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qui Jones" userId="67ebcc1a-b75c-4eb5-9b86-38230d81d233" providerId="ADAL" clId="{D09DEB0E-F284-403D-AE3E-BBF20A40060F}"/>
    <pc:docChg chg="undo custSel modSld">
      <pc:chgData name="Jacqui Jones" userId="67ebcc1a-b75c-4eb5-9b86-38230d81d233" providerId="ADAL" clId="{D09DEB0E-F284-403D-AE3E-BBF20A40060F}" dt="2021-10-13T17:01:10.272" v="55" actId="14100"/>
      <pc:docMkLst>
        <pc:docMk/>
      </pc:docMkLst>
      <pc:sldChg chg="modSp mod">
        <pc:chgData name="Jacqui Jones" userId="67ebcc1a-b75c-4eb5-9b86-38230d81d233" providerId="ADAL" clId="{D09DEB0E-F284-403D-AE3E-BBF20A40060F}" dt="2021-10-13T17:01:10.272" v="55" actId="14100"/>
        <pc:sldMkLst>
          <pc:docMk/>
          <pc:sldMk cId="1812546740" sldId="262"/>
        </pc:sldMkLst>
        <pc:spChg chg="mod">
          <ac:chgData name="Jacqui Jones" userId="67ebcc1a-b75c-4eb5-9b86-38230d81d233" providerId="ADAL" clId="{D09DEB0E-F284-403D-AE3E-BBF20A40060F}" dt="2021-10-13T17:01:10.272" v="55" actId="14100"/>
          <ac:spMkLst>
            <pc:docMk/>
            <pc:sldMk cId="1812546740" sldId="262"/>
            <ac:spMk id="2" creationId="{00000000-0000-0000-0000-000000000000}"/>
          </ac:spMkLst>
        </pc:spChg>
      </pc:sldChg>
      <pc:sldChg chg="addSp delSp modSp mod setBg setClrOvrMap">
        <pc:chgData name="Jacqui Jones" userId="67ebcc1a-b75c-4eb5-9b86-38230d81d233" providerId="ADAL" clId="{D09DEB0E-F284-403D-AE3E-BBF20A40060F}" dt="2021-10-13T16:59:26.134" v="21" actId="14100"/>
        <pc:sldMkLst>
          <pc:docMk/>
          <pc:sldMk cId="3512230338" sldId="264"/>
        </pc:sldMkLst>
        <pc:spChg chg="add del">
          <ac:chgData name="Jacqui Jones" userId="67ebcc1a-b75c-4eb5-9b86-38230d81d233" providerId="ADAL" clId="{D09DEB0E-F284-403D-AE3E-BBF20A40060F}" dt="2021-10-13T16:57:57.451" v="7" actId="26606"/>
          <ac:spMkLst>
            <pc:docMk/>
            <pc:sldMk cId="3512230338" sldId="264"/>
            <ac:spMk id="54" creationId="{19E301E5-1206-47D0-9CDF-72583D739089}"/>
          </ac:spMkLst>
        </pc:spChg>
        <pc:spChg chg="add del">
          <ac:chgData name="Jacqui Jones" userId="67ebcc1a-b75c-4eb5-9b86-38230d81d233" providerId="ADAL" clId="{D09DEB0E-F284-403D-AE3E-BBF20A40060F}" dt="2021-10-13T16:57:57.451" v="7" actId="26606"/>
          <ac:spMkLst>
            <pc:docMk/>
            <pc:sldMk cId="3512230338" sldId="264"/>
            <ac:spMk id="55" creationId="{AFA31FBE-7948-4384-B68A-75DEFDC4955A}"/>
          </ac:spMkLst>
        </pc:spChg>
        <pc:spChg chg="add del">
          <ac:chgData name="Jacqui Jones" userId="67ebcc1a-b75c-4eb5-9b86-38230d81d233" providerId="ADAL" clId="{D09DEB0E-F284-403D-AE3E-BBF20A40060F}" dt="2021-10-13T16:57:57.451" v="7" actId="26606"/>
          <ac:spMkLst>
            <pc:docMk/>
            <pc:sldMk cId="3512230338" sldId="264"/>
            <ac:spMk id="60" creationId="{FABB624F-BF77-4AE1-B71D-2D681D4731B8}"/>
          </ac:spMkLst>
        </pc:spChg>
        <pc:picChg chg="mod ord">
          <ac:chgData name="Jacqui Jones" userId="67ebcc1a-b75c-4eb5-9b86-38230d81d233" providerId="ADAL" clId="{D09DEB0E-F284-403D-AE3E-BBF20A40060F}" dt="2021-10-13T16:58:04.100" v="8" actId="14100"/>
          <ac:picMkLst>
            <pc:docMk/>
            <pc:sldMk cId="3512230338" sldId="264"/>
            <ac:picMk id="7" creationId="{239D9CE5-0FE8-45F5-934E-7827AA6DA54E}"/>
          </ac:picMkLst>
        </pc:picChg>
        <pc:picChg chg="del mod">
          <ac:chgData name="Jacqui Jones" userId="67ebcc1a-b75c-4eb5-9b86-38230d81d233" providerId="ADAL" clId="{D09DEB0E-F284-403D-AE3E-BBF20A40060F}" dt="2021-10-13T16:59:02.205" v="12" actId="478"/>
          <ac:picMkLst>
            <pc:docMk/>
            <pc:sldMk cId="3512230338" sldId="264"/>
            <ac:picMk id="11" creationId="{8D5EEEC3-3E85-4B0F-8E17-44D0563EF609}"/>
          </ac:picMkLst>
        </pc:picChg>
        <pc:picChg chg="mod">
          <ac:chgData name="Jacqui Jones" userId="67ebcc1a-b75c-4eb5-9b86-38230d81d233" providerId="ADAL" clId="{D09DEB0E-F284-403D-AE3E-BBF20A40060F}" dt="2021-10-13T16:57:57.451" v="7" actId="26606"/>
          <ac:picMkLst>
            <pc:docMk/>
            <pc:sldMk cId="3512230338" sldId="264"/>
            <ac:picMk id="13" creationId="{A64B67A0-BF33-4355-8753-6A53AA8A8A02}"/>
          </ac:picMkLst>
        </pc:picChg>
        <pc:picChg chg="add mod">
          <ac:chgData name="Jacqui Jones" userId="67ebcc1a-b75c-4eb5-9b86-38230d81d233" providerId="ADAL" clId="{D09DEB0E-F284-403D-AE3E-BBF20A40060F}" dt="2021-10-13T16:59:26.134" v="21" actId="14100"/>
          <ac:picMkLst>
            <pc:docMk/>
            <pc:sldMk cId="3512230338" sldId="264"/>
            <ac:picMk id="19" creationId="{0B562358-328F-494D-AB06-EE6FAB224F7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A2A93-EBA9-45CB-B356-6C2F7DFC4819}" type="datetimeFigureOut">
              <a:rPr lang="en-GB" smtClean="0"/>
              <a:t>13/10/2021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6F0B0-9D27-4CA8-9E61-B9B466A09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9013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A2A93-EBA9-45CB-B356-6C2F7DFC4819}" type="datetimeFigureOut">
              <a:rPr lang="en-GB" smtClean="0"/>
              <a:t>13/10/2021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6F0B0-9D27-4CA8-9E61-B9B466A09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745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A2A93-EBA9-45CB-B356-6C2F7DFC4819}" type="datetimeFigureOut">
              <a:rPr lang="en-GB" smtClean="0"/>
              <a:t>13/10/2021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6F0B0-9D27-4CA8-9E61-B9B466A09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069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A2A93-EBA9-45CB-B356-6C2F7DFC4819}" type="datetimeFigureOut">
              <a:rPr lang="en-GB" smtClean="0"/>
              <a:t>13/10/2021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6F0B0-9D27-4CA8-9E61-B9B466A09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994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A2A93-EBA9-45CB-B356-6C2F7DFC4819}" type="datetimeFigureOut">
              <a:rPr lang="en-GB" smtClean="0"/>
              <a:t>13/10/2021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6F0B0-9D27-4CA8-9E61-B9B466A09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702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A2A93-EBA9-45CB-B356-6C2F7DFC4819}" type="datetimeFigureOut">
              <a:rPr lang="en-GB" smtClean="0"/>
              <a:t>13/10/2021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6F0B0-9D27-4CA8-9E61-B9B466A09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3922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A2A93-EBA9-45CB-B356-6C2F7DFC4819}" type="datetimeFigureOut">
              <a:rPr lang="en-GB" smtClean="0"/>
              <a:t>13/10/2021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6F0B0-9D27-4CA8-9E61-B9B466A09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630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A2A93-EBA9-45CB-B356-6C2F7DFC4819}" type="datetimeFigureOut">
              <a:rPr lang="en-GB" smtClean="0"/>
              <a:t>13/10/2021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6F0B0-9D27-4CA8-9E61-B9B466A09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284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A2A93-EBA9-45CB-B356-6C2F7DFC4819}" type="datetimeFigureOut">
              <a:rPr lang="en-GB" smtClean="0"/>
              <a:t>13/10/2021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6F0B0-9D27-4CA8-9E61-B9B466A09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6380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A2A93-EBA9-45CB-B356-6C2F7DFC4819}" type="datetimeFigureOut">
              <a:rPr lang="en-GB" smtClean="0"/>
              <a:t>13/10/2021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6F0B0-9D27-4CA8-9E61-B9B466A09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184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A2A93-EBA9-45CB-B356-6C2F7DFC4819}" type="datetimeFigureOut">
              <a:rPr lang="en-GB" smtClean="0"/>
              <a:t>13/10/2021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6F0B0-9D27-4CA8-9E61-B9B466A09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162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A2A93-EBA9-45CB-B356-6C2F7DFC4819}" type="datetimeFigureOut">
              <a:rPr lang="en-GB" smtClean="0"/>
              <a:t>13/10/2021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6F0B0-9D27-4CA8-9E61-B9B466A09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431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7" Type="http://schemas.openxmlformats.org/officeDocument/2006/relationships/image" Target="../media/image14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g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g"/><Relationship Id="rId3" Type="http://schemas.openxmlformats.org/officeDocument/2006/relationships/image" Target="../media/image16.jpg"/><Relationship Id="rId7" Type="http://schemas.openxmlformats.org/officeDocument/2006/relationships/image" Target="../media/image9.jp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g"/><Relationship Id="rId3" Type="http://schemas.openxmlformats.org/officeDocument/2006/relationships/image" Target="../media/image22.jpeg"/><Relationship Id="rId7" Type="http://schemas.openxmlformats.org/officeDocument/2006/relationships/image" Target="../media/image26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g"/><Relationship Id="rId5" Type="http://schemas.openxmlformats.org/officeDocument/2006/relationships/image" Target="../media/image24.jpg"/><Relationship Id="rId4" Type="http://schemas.openxmlformats.org/officeDocument/2006/relationships/image" Target="../media/image23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786653"/>
          </a:xfrm>
        </p:spPr>
        <p:txBody>
          <a:bodyPr>
            <a:normAutofit fontScale="90000"/>
          </a:bodyPr>
          <a:lstStyle/>
          <a:p>
            <a:r>
              <a:rPr lang="en-GB" sz="4800" b="1" dirty="0"/>
              <a:t>  </a:t>
            </a:r>
            <a:br>
              <a:rPr lang="en-GB" sz="4800" b="1" dirty="0"/>
            </a:br>
            <a:r>
              <a:rPr lang="en-GB" sz="5300" b="1" dirty="0"/>
              <a:t>Redefining Luxury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7094" y="5540188"/>
            <a:ext cx="8670203" cy="1317812"/>
          </a:xfrm>
        </p:spPr>
        <p:txBody>
          <a:bodyPr>
            <a:normAutofit lnSpcReduction="10000"/>
          </a:bodyPr>
          <a:lstStyle/>
          <a:p>
            <a:r>
              <a:rPr lang="en-GB" sz="3000" b="1" dirty="0"/>
              <a:t>Jacqui Jones</a:t>
            </a:r>
          </a:p>
          <a:p>
            <a:r>
              <a:rPr lang="en-GB" b="1" dirty="0"/>
              <a:t>Programme Director</a:t>
            </a:r>
          </a:p>
          <a:p>
            <a:r>
              <a:rPr lang="en-GB" b="1" dirty="0"/>
              <a:t> </a:t>
            </a:r>
            <a:r>
              <a:rPr lang="en-GB" sz="1800" b="1" dirty="0"/>
              <a:t>International Travel, Tourism, Events, Festivals &amp; Leisure Resort Management</a:t>
            </a:r>
          </a:p>
          <a:p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547" y="739587"/>
            <a:ext cx="10502153" cy="480226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21665"/>
            <a:ext cx="2084418" cy="86570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6BDEE5-7DBB-4F58-9ED2-9511E7C3CA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2182" y="5921665"/>
            <a:ext cx="2085013" cy="865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9319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picture containing snow, outdoor, sky, mountain&#10;&#10;Description automatically generated">
            <a:extLst>
              <a:ext uri="{FF2B5EF4-FFF2-40B4-BE49-F238E27FC236}">
                <a16:creationId xmlns:a16="http://schemas.microsoft.com/office/drawing/2014/main" id="{BA86BD87-A963-4276-8A84-B411E320A9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911787"/>
          </a:xfrm>
          <a:prstGeom prst="rect">
            <a:avLst/>
          </a:prstGeom>
        </p:spPr>
      </p:pic>
      <p:pic>
        <p:nvPicPr>
          <p:cNvPr id="15" name="Picture 14" descr="Logo&#10;&#10;Description automatically generated">
            <a:extLst>
              <a:ext uri="{FF2B5EF4-FFF2-40B4-BE49-F238E27FC236}">
                <a16:creationId xmlns:a16="http://schemas.microsoft.com/office/drawing/2014/main" id="{1B1CAC78-94FE-4529-BE14-AC10089F94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2223" y="5788959"/>
            <a:ext cx="2185147" cy="985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804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AA3CC463-F933-4AC4-86E1-5AC14B0C3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025D2DB-A12A-44DB-B00E-F4D622329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480060"/>
            <a:ext cx="4180332" cy="2788074"/>
          </a:xfrm>
          <a:prstGeom prst="rect">
            <a:avLst/>
          </a:prstGeom>
          <a:solidFill>
            <a:srgbClr val="FFFFFF"/>
          </a:solidFill>
          <a:ln w="19050">
            <a:solidFill>
              <a:srgbClr val="3879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Text&#10;&#10;Description automatically generated">
            <a:extLst>
              <a:ext uri="{FF2B5EF4-FFF2-40B4-BE49-F238E27FC236}">
                <a16:creationId xmlns:a16="http://schemas.microsoft.com/office/drawing/2014/main" id="{1BCC44DB-5A42-431A-ADD2-0CE51913A9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913" y="1074944"/>
            <a:ext cx="3572933" cy="1581023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E7E7877-F64E-4EEA-B778-138031EFF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3603670"/>
            <a:ext cx="4180332" cy="2788074"/>
          </a:xfrm>
          <a:prstGeom prst="rect">
            <a:avLst/>
          </a:prstGeom>
          <a:solidFill>
            <a:srgbClr val="FFFFFF"/>
          </a:solidFill>
          <a:ln w="19050">
            <a:solidFill>
              <a:srgbClr val="3879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549" y="4184963"/>
            <a:ext cx="3854945" cy="1598093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7DD6C4F3-70FD-4F13-919C-702EE4886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0596" y="487090"/>
            <a:ext cx="6741849" cy="5897880"/>
          </a:xfrm>
          <a:prstGeom prst="rect">
            <a:avLst/>
          </a:prstGeom>
          <a:solidFill>
            <a:srgbClr val="FF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4764" y="766482"/>
            <a:ext cx="6410084" cy="4808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326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lowchart: Document 15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rgbClr val="7A67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1257" y="771529"/>
            <a:ext cx="2768600" cy="160019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3387" y="707275"/>
            <a:ext cx="1609708" cy="1981575"/>
          </a:xfrm>
          <a:prstGeom prst="rect">
            <a:avLst/>
          </a:prstGeom>
        </p:spPr>
      </p:pic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1357" y="707275"/>
            <a:ext cx="2825769" cy="1981575"/>
          </a:xfr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3388" y="2844800"/>
            <a:ext cx="4503738" cy="33750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5388" y="2371725"/>
            <a:ext cx="2700338" cy="189706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5388" y="4338638"/>
            <a:ext cx="2700338" cy="18811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      </a:t>
            </a:r>
            <a:r>
              <a:rPr lang="en-US" sz="32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Redefining Luxury</a:t>
            </a:r>
          </a:p>
        </p:txBody>
      </p:sp>
    </p:spTree>
    <p:extLst>
      <p:ext uri="{BB962C8B-B14F-4D97-AF65-F5344CB8AC3E}">
        <p14:creationId xmlns:p14="http://schemas.microsoft.com/office/powerpoint/2010/main" val="4000002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8">
            <a:extLst>
              <a:ext uri="{FF2B5EF4-FFF2-40B4-BE49-F238E27FC236}">
                <a16:creationId xmlns:a16="http://schemas.microsoft.com/office/drawing/2014/main" id="{928F64C6-FE22-4FC1-A763-DFCC51481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261224" y="4577975"/>
            <a:ext cx="7539349" cy="1899827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03468" y="4741948"/>
            <a:ext cx="6829520" cy="8620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</a:t>
            </a:r>
            <a:r>
              <a:rPr lang="en-US" sz="37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Aspen Mountain Adventures</a:t>
            </a:r>
          </a:p>
        </p:txBody>
      </p:sp>
      <p:pic>
        <p:nvPicPr>
          <p:cNvPr id="5" name="Picture 4" descr="A person holding a plate of food&#10;&#10;Description automatically generated with low confidence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50" r="1" b="5867"/>
          <a:stretch/>
        </p:blipFill>
        <p:spPr>
          <a:xfrm>
            <a:off x="307840" y="321732"/>
            <a:ext cx="3793472" cy="411132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16" r="1" b="471"/>
          <a:stretch/>
        </p:blipFill>
        <p:spPr>
          <a:xfrm>
            <a:off x="4194959" y="321734"/>
            <a:ext cx="3797570" cy="2010551"/>
          </a:xfrm>
          <a:prstGeom prst="rect">
            <a:avLst/>
          </a:prstGeom>
        </p:spPr>
      </p:pic>
      <p:pic>
        <p:nvPicPr>
          <p:cNvPr id="4" name="Content Placeholder 3" descr="A group of people standing in the snow next to a yellow truck&#10;&#10;Description automatically generated with low confidence"/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19" r="1" b="4108"/>
          <a:stretch/>
        </p:blipFill>
        <p:spPr>
          <a:xfrm>
            <a:off x="4190180" y="2423729"/>
            <a:ext cx="3794760" cy="201054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9B0174D-9BFF-4AE3-89F8-586E42C88CE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518" r="1" b="1"/>
          <a:stretch/>
        </p:blipFill>
        <p:spPr>
          <a:xfrm>
            <a:off x="8139964" y="2377393"/>
            <a:ext cx="3797984" cy="1993383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5C34627B-48E6-4F4D-B843-97717A86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19934" y="5694097"/>
            <a:ext cx="5486400" cy="0"/>
          </a:xfrm>
          <a:prstGeom prst="line">
            <a:avLst/>
          </a:prstGeom>
          <a:ln w="1587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 descr="A skier going down a snowy mountain&#10;&#10;Description automatically generated with low confidence">
            <a:extLst>
              <a:ext uri="{FF2B5EF4-FFF2-40B4-BE49-F238E27FC236}">
                <a16:creationId xmlns:a16="http://schemas.microsoft.com/office/drawing/2014/main" id="{D8D903AE-CDF6-44BC-85BD-CADA2185681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530" y="4525715"/>
            <a:ext cx="3021380" cy="2010551"/>
          </a:xfrm>
          <a:prstGeom prst="rect">
            <a:avLst/>
          </a:prstGeom>
        </p:spPr>
      </p:pic>
      <p:pic>
        <p:nvPicPr>
          <p:cNvPr id="3" name="Picture 2" descr="A close-up of a coin&#10;&#10;Description automatically generated with low confidence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41" y="0"/>
            <a:ext cx="1930400" cy="800100"/>
          </a:xfrm>
          <a:prstGeom prst="rect">
            <a:avLst/>
          </a:prstGeom>
        </p:spPr>
      </p:pic>
      <p:pic>
        <p:nvPicPr>
          <p:cNvPr id="18" name="Picture 17" descr="A person skiing down a snowy hill&#10;&#10;Description automatically generated with medium confidence">
            <a:extLst>
              <a:ext uri="{FF2B5EF4-FFF2-40B4-BE49-F238E27FC236}">
                <a16:creationId xmlns:a16="http://schemas.microsoft.com/office/drawing/2014/main" id="{91B083CA-D6B3-4AB6-9EEE-CF7B3927F75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9964" y="446169"/>
            <a:ext cx="3797570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9460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250" y="1825625"/>
            <a:ext cx="1341438" cy="1495426"/>
          </a:xfrm>
          <a:prstGeom prst="rect">
            <a:avLst/>
          </a:prstGeom>
        </p:spPr>
      </p:pic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1713" y="1825625"/>
            <a:ext cx="2284413" cy="1493838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250" y="3392488"/>
            <a:ext cx="3697288" cy="278606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7563" y="1825625"/>
            <a:ext cx="3273425" cy="21209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7563" y="4017963"/>
            <a:ext cx="3273425" cy="2159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0838" y="1825625"/>
            <a:ext cx="3363913" cy="218598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0838" y="4084638"/>
            <a:ext cx="3363913" cy="20939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0335" y="365125"/>
            <a:ext cx="9343465" cy="1325563"/>
          </a:xfrm>
        </p:spPr>
        <p:txBody>
          <a:bodyPr>
            <a:normAutofit/>
          </a:bodyPr>
          <a:lstStyle/>
          <a:p>
            <a:r>
              <a:rPr lang="en-GB" b="1" dirty="0"/>
              <a:t>Creating Authentic Guest Experience</a:t>
            </a:r>
          </a:p>
        </p:txBody>
      </p:sp>
    </p:spTree>
    <p:extLst>
      <p:ext uri="{BB962C8B-B14F-4D97-AF65-F5344CB8AC3E}">
        <p14:creationId xmlns:p14="http://schemas.microsoft.com/office/powerpoint/2010/main" val="18125467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10" descr="A picture containing text, indoor, red, old&#10;&#10;Description automatically generated">
            <a:extLst>
              <a:ext uri="{FF2B5EF4-FFF2-40B4-BE49-F238E27FC236}">
                <a16:creationId xmlns:a16="http://schemas.microsoft.com/office/drawing/2014/main" id="{C11F54A1-DFAA-4E0F-BEDF-E1DBE2A642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90" r="-1" b="10292"/>
          <a:stretch/>
        </p:blipFill>
        <p:spPr>
          <a:xfrm>
            <a:off x="321733" y="321733"/>
            <a:ext cx="11548534" cy="621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2005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45">
            <a:extLst>
              <a:ext uri="{FF2B5EF4-FFF2-40B4-BE49-F238E27FC236}">
                <a16:creationId xmlns:a16="http://schemas.microsoft.com/office/drawing/2014/main" id="{19E301E5-1206-47D0-9CDF-72583D739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47">
            <a:extLst>
              <a:ext uri="{FF2B5EF4-FFF2-40B4-BE49-F238E27FC236}">
                <a16:creationId xmlns:a16="http://schemas.microsoft.com/office/drawing/2014/main" id="{AFA31FBE-7948-4384-B68A-75DEFDC49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Text&#10;&#10;Description automatically generated">
            <a:extLst>
              <a:ext uri="{FF2B5EF4-FFF2-40B4-BE49-F238E27FC236}">
                <a16:creationId xmlns:a16="http://schemas.microsoft.com/office/drawing/2014/main" id="{A64B67A0-BF33-4355-8753-6A53AA8A8A0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6" r="1531" b="4"/>
          <a:stretch/>
        </p:blipFill>
        <p:spPr>
          <a:xfrm>
            <a:off x="563297" y="566846"/>
            <a:ext cx="4010830" cy="2705099"/>
          </a:xfrm>
          <a:prstGeom prst="rect">
            <a:avLst/>
          </a:prstGeom>
        </p:spPr>
      </p:pic>
      <p:pic>
        <p:nvPicPr>
          <p:cNvPr id="7" name="Picture 6" descr="Text&#10;&#10;Description automatically generated with medium confidence">
            <a:extLst>
              <a:ext uri="{FF2B5EF4-FFF2-40B4-BE49-F238E27FC236}">
                <a16:creationId xmlns:a16="http://schemas.microsoft.com/office/drawing/2014/main" id="{239D9CE5-0FE8-45F5-934E-7827AA6DA54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771"/>
          <a:stretch/>
        </p:blipFill>
        <p:spPr>
          <a:xfrm>
            <a:off x="4812633" y="566846"/>
            <a:ext cx="6816070" cy="5759995"/>
          </a:xfrm>
          <a:prstGeom prst="rect">
            <a:avLst/>
          </a:prstGeom>
        </p:spPr>
      </p:pic>
      <p:pic>
        <p:nvPicPr>
          <p:cNvPr id="19" name="Picture 18" descr="A house covered in snow&#10;&#10;Description automatically generated with medium confidence">
            <a:extLst>
              <a:ext uri="{FF2B5EF4-FFF2-40B4-BE49-F238E27FC236}">
                <a16:creationId xmlns:a16="http://schemas.microsoft.com/office/drawing/2014/main" id="{0B562358-328F-494D-AB06-EE6FAB224F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353" y="3523129"/>
            <a:ext cx="3663268" cy="2642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2303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</Words>
  <Application>Microsoft Office PowerPoint</Application>
  <PresentationFormat>Widescreen</PresentationFormat>
  <Paragraphs>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   Redefining Luxury</vt:lpstr>
      <vt:lpstr>PowerPoint Presentation</vt:lpstr>
      <vt:lpstr>PowerPoint Presentation</vt:lpstr>
      <vt:lpstr>                         Redefining Luxury</vt:lpstr>
      <vt:lpstr>          Aspen Mountain Adventures</vt:lpstr>
      <vt:lpstr>Creating Authentic Guest Experience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Aspen Adventures  in Food and Drink</dc:title>
  <dc:creator>Jacqui Jones</dc:creator>
  <cp:lastModifiedBy>Jacqui Jones</cp:lastModifiedBy>
  <cp:revision>4</cp:revision>
  <dcterms:created xsi:type="dcterms:W3CDTF">2018-10-01T12:45:33Z</dcterms:created>
  <dcterms:modified xsi:type="dcterms:W3CDTF">2021-10-13T17:01:18Z</dcterms:modified>
</cp:coreProperties>
</file>