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19349A-9250-C74C-AE7D-2CEB10F0CED4}" v="46" dt="2026-02-16T01:42:33.9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588"/>
    <p:restoredTop sz="94689"/>
  </p:normalViewPr>
  <p:slideViewPr>
    <p:cSldViewPr snapToGrid="0">
      <p:cViewPr>
        <p:scale>
          <a:sx n="55" d="100"/>
          <a:sy n="55" d="100"/>
        </p:scale>
        <p:origin x="-704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maiya Smith (1815074)" userId="442392ae-b3ed-46fb-b5e3-c49dba3abb56" providerId="ADAL" clId="{25438011-84E0-597A-8ADF-2DDE492C88A0}"/>
    <pc:docChg chg="undo custSel addSld modSld">
      <pc:chgData name="Lamaiya Smith (1815074)" userId="442392ae-b3ed-46fb-b5e3-c49dba3abb56" providerId="ADAL" clId="{25438011-84E0-597A-8ADF-2DDE492C88A0}" dt="2026-02-16T01:46:10.129" v="532" actId="20577"/>
      <pc:docMkLst>
        <pc:docMk/>
      </pc:docMkLst>
      <pc:sldChg chg="addSp delSp modSp mod delDesignElem">
        <pc:chgData name="Lamaiya Smith (1815074)" userId="442392ae-b3ed-46fb-b5e3-c49dba3abb56" providerId="ADAL" clId="{25438011-84E0-597A-8ADF-2DDE492C88A0}" dt="2026-02-16T01:46:10.129" v="532" actId="20577"/>
        <pc:sldMkLst>
          <pc:docMk/>
          <pc:sldMk cId="2135763779" sldId="256"/>
        </pc:sldMkLst>
        <pc:spChg chg="mod">
          <ac:chgData name="Lamaiya Smith (1815074)" userId="442392ae-b3ed-46fb-b5e3-c49dba3abb56" providerId="ADAL" clId="{25438011-84E0-597A-8ADF-2DDE492C88A0}" dt="2026-02-16T01:46:10.129" v="532" actId="20577"/>
          <ac:spMkLst>
            <pc:docMk/>
            <pc:sldMk cId="2135763779" sldId="256"/>
            <ac:spMk id="2" creationId="{7A3A7985-2004-FE44-144F-F7FE82C9C5CC}"/>
          </ac:spMkLst>
        </pc:spChg>
        <pc:spChg chg="mod">
          <ac:chgData name="Lamaiya Smith (1815074)" userId="442392ae-b3ed-46fb-b5e3-c49dba3abb56" providerId="ADAL" clId="{25438011-84E0-597A-8ADF-2DDE492C88A0}" dt="2026-02-16T01:43:16.896" v="400" actId="20577"/>
          <ac:spMkLst>
            <pc:docMk/>
            <pc:sldMk cId="2135763779" sldId="256"/>
            <ac:spMk id="3" creationId="{F1EED40A-0EF5-F791-9A2D-8925D1B2A70D}"/>
          </ac:spMkLst>
        </pc:spChg>
        <pc:spChg chg="add del">
          <ac:chgData name="Lamaiya Smith (1815074)" userId="442392ae-b3ed-46fb-b5e3-c49dba3abb56" providerId="ADAL" clId="{25438011-84E0-597A-8ADF-2DDE492C88A0}" dt="2026-02-16T00:30:51.679" v="56" actId="26606"/>
          <ac:spMkLst>
            <pc:docMk/>
            <pc:sldMk cId="2135763779" sldId="256"/>
            <ac:spMk id="8" creationId="{A8DB9CD9-59B1-4D73-BC4C-98796A48EF9B}"/>
          </ac:spMkLst>
        </pc:spChg>
        <pc:spChg chg="add del">
          <ac:chgData name="Lamaiya Smith (1815074)" userId="442392ae-b3ed-46fb-b5e3-c49dba3abb56" providerId="ADAL" clId="{25438011-84E0-597A-8ADF-2DDE492C88A0}" dt="2026-02-16T00:30:51.679" v="56" actId="26606"/>
          <ac:spMkLst>
            <pc:docMk/>
            <pc:sldMk cId="2135763779" sldId="256"/>
            <ac:spMk id="10" creationId="{8874A6A9-41FF-4E33-AFA8-F9F81436A59E}"/>
          </ac:spMkLst>
        </pc:spChg>
        <pc:spChg chg="add del">
          <ac:chgData name="Lamaiya Smith (1815074)" userId="442392ae-b3ed-46fb-b5e3-c49dba3abb56" providerId="ADAL" clId="{25438011-84E0-597A-8ADF-2DDE492C88A0}" dt="2026-02-16T01:40:40.782" v="349" actId="26606"/>
          <ac:spMkLst>
            <pc:docMk/>
            <pc:sldMk cId="2135763779" sldId="256"/>
            <ac:spMk id="24" creationId="{59EF30C2-29AC-4A0D-BC0A-A679CF113EDD}"/>
          </ac:spMkLst>
        </pc:spChg>
        <pc:spChg chg="add del">
          <ac:chgData name="Lamaiya Smith (1815074)" userId="442392ae-b3ed-46fb-b5e3-c49dba3abb56" providerId="ADAL" clId="{25438011-84E0-597A-8ADF-2DDE492C88A0}" dt="2026-02-16T01:40:40.782" v="349" actId="26606"/>
          <ac:spMkLst>
            <pc:docMk/>
            <pc:sldMk cId="2135763779" sldId="256"/>
            <ac:spMk id="26" creationId="{9C682A1A-5B2D-4111-BBD6-620165633E5B}"/>
          </ac:spMkLst>
        </pc:spChg>
        <pc:spChg chg="add del">
          <ac:chgData name="Lamaiya Smith (1815074)" userId="442392ae-b3ed-46fb-b5e3-c49dba3abb56" providerId="ADAL" clId="{25438011-84E0-597A-8ADF-2DDE492C88A0}" dt="2026-02-16T01:40:40.782" v="349" actId="26606"/>
          <ac:spMkLst>
            <pc:docMk/>
            <pc:sldMk cId="2135763779" sldId="256"/>
            <ac:spMk id="30" creationId="{A04F1504-431A-4D86-9091-AE7E4B33376B}"/>
          </ac:spMkLst>
        </pc:spChg>
        <pc:spChg chg="add del">
          <ac:chgData name="Lamaiya Smith (1815074)" userId="442392ae-b3ed-46fb-b5e3-c49dba3abb56" providerId="ADAL" clId="{25438011-84E0-597A-8ADF-2DDE492C88A0}" dt="2026-02-16T01:40:40.782" v="349" actId="26606"/>
          <ac:spMkLst>
            <pc:docMk/>
            <pc:sldMk cId="2135763779" sldId="256"/>
            <ac:spMk id="32" creationId="{EA804283-B929-4503-802F-4585376E2B42}"/>
          </ac:spMkLst>
        </pc:spChg>
        <pc:spChg chg="add del">
          <ac:chgData name="Lamaiya Smith (1815074)" userId="442392ae-b3ed-46fb-b5e3-c49dba3abb56" providerId="ADAL" clId="{25438011-84E0-597A-8ADF-2DDE492C88A0}" dt="2026-02-16T01:40:40.782" v="349" actId="26606"/>
          <ac:spMkLst>
            <pc:docMk/>
            <pc:sldMk cId="2135763779" sldId="256"/>
            <ac:spMk id="34" creationId="{AD3811F5-514E-49A4-B382-673ED228A4CC}"/>
          </ac:spMkLst>
        </pc:spChg>
        <pc:spChg chg="add del">
          <ac:chgData name="Lamaiya Smith (1815074)" userId="442392ae-b3ed-46fb-b5e3-c49dba3abb56" providerId="ADAL" clId="{25438011-84E0-597A-8ADF-2DDE492C88A0}" dt="2026-02-16T01:40:40.782" v="349" actId="26606"/>
          <ac:spMkLst>
            <pc:docMk/>
            <pc:sldMk cId="2135763779" sldId="256"/>
            <ac:spMk id="36" creationId="{067AD921-1CEE-4C1B-9AA3-C66D908DDD14}"/>
          </ac:spMkLst>
        </pc:spChg>
        <pc:spChg chg="add">
          <ac:chgData name="Lamaiya Smith (1815074)" userId="442392ae-b3ed-46fb-b5e3-c49dba3abb56" providerId="ADAL" clId="{25438011-84E0-597A-8ADF-2DDE492C88A0}" dt="2026-02-16T01:40:40.782" v="349" actId="26606"/>
          <ac:spMkLst>
            <pc:docMk/>
            <pc:sldMk cId="2135763779" sldId="256"/>
            <ac:spMk id="45" creationId="{E502BBC7-2C76-46F3-BC24-5985BC13DB88}"/>
          </ac:spMkLst>
        </pc:spChg>
        <pc:spChg chg="add">
          <ac:chgData name="Lamaiya Smith (1815074)" userId="442392ae-b3ed-46fb-b5e3-c49dba3abb56" providerId="ADAL" clId="{25438011-84E0-597A-8ADF-2DDE492C88A0}" dt="2026-02-16T01:40:40.782" v="349" actId="26606"/>
          <ac:spMkLst>
            <pc:docMk/>
            <pc:sldMk cId="2135763779" sldId="256"/>
            <ac:spMk id="47" creationId="{C7F28D52-2A5F-4D23-81AE-7CB8B591C7AF}"/>
          </ac:spMkLst>
        </pc:spChg>
        <pc:spChg chg="add">
          <ac:chgData name="Lamaiya Smith (1815074)" userId="442392ae-b3ed-46fb-b5e3-c49dba3abb56" providerId="ADAL" clId="{25438011-84E0-597A-8ADF-2DDE492C88A0}" dt="2026-02-16T01:40:40.782" v="349" actId="26606"/>
          <ac:spMkLst>
            <pc:docMk/>
            <pc:sldMk cId="2135763779" sldId="256"/>
            <ac:spMk id="49" creationId="{3629484E-3792-4B3D-89AD-7C8A1ED0E0D4}"/>
          </ac:spMkLst>
        </pc:spChg>
        <pc:grpChg chg="add del">
          <ac:chgData name="Lamaiya Smith (1815074)" userId="442392ae-b3ed-46fb-b5e3-c49dba3abb56" providerId="ADAL" clId="{25438011-84E0-597A-8ADF-2DDE492C88A0}" dt="2026-02-16T00:30:29.792" v="55"/>
          <ac:grpSpMkLst>
            <pc:docMk/>
            <pc:sldMk cId="2135763779" sldId="256"/>
            <ac:grpSpMk id="12" creationId="{721D730E-1F97-4071-B143-B05E6D2599BC}"/>
          </ac:grpSpMkLst>
        </pc:grpChg>
        <pc:picChg chg="mod">
          <ac:chgData name="Lamaiya Smith (1815074)" userId="442392ae-b3ed-46fb-b5e3-c49dba3abb56" providerId="ADAL" clId="{25438011-84E0-597A-8ADF-2DDE492C88A0}" dt="2026-02-16T01:42:18" v="352" actId="1076"/>
          <ac:picMkLst>
            <pc:docMk/>
            <pc:sldMk cId="2135763779" sldId="256"/>
            <ac:picMk id="4" creationId="{4C8279F0-8526-EE71-59E6-E1B5D339435C}"/>
          </ac:picMkLst>
        </pc:picChg>
      </pc:sldChg>
      <pc:sldChg chg="addSp delSp modSp mod delDesignElem">
        <pc:chgData name="Lamaiya Smith (1815074)" userId="442392ae-b3ed-46fb-b5e3-c49dba3abb56" providerId="ADAL" clId="{25438011-84E0-597A-8ADF-2DDE492C88A0}" dt="2026-02-16T00:30:29.792" v="55"/>
        <pc:sldMkLst>
          <pc:docMk/>
          <pc:sldMk cId="623562827" sldId="258"/>
        </pc:sldMkLst>
        <pc:spChg chg="mod">
          <ac:chgData name="Lamaiya Smith (1815074)" userId="442392ae-b3ed-46fb-b5e3-c49dba3abb56" providerId="ADAL" clId="{25438011-84E0-597A-8ADF-2DDE492C88A0}" dt="2026-02-16T00:27:39.969" v="1" actId="26606"/>
          <ac:spMkLst>
            <pc:docMk/>
            <pc:sldMk cId="623562827" sldId="258"/>
            <ac:spMk id="2" creationId="{CE6AA888-0E36-7B3C-6B27-73DFD0BAF248}"/>
          </ac:spMkLst>
        </pc:spChg>
        <pc:spChg chg="mod">
          <ac:chgData name="Lamaiya Smith (1815074)" userId="442392ae-b3ed-46fb-b5e3-c49dba3abb56" providerId="ADAL" clId="{25438011-84E0-597A-8ADF-2DDE492C88A0}" dt="2026-02-16T00:27:39.969" v="1" actId="26606"/>
          <ac:spMkLst>
            <pc:docMk/>
            <pc:sldMk cId="623562827" sldId="258"/>
            <ac:spMk id="5" creationId="{07F061C2-3CEA-D587-945A-97FD19C5F1AD}"/>
          </ac:spMkLst>
        </pc:spChg>
        <pc:spChg chg="del">
          <ac:chgData name="Lamaiya Smith (1815074)" userId="442392ae-b3ed-46fb-b5e3-c49dba3abb56" providerId="ADAL" clId="{25438011-84E0-597A-8ADF-2DDE492C88A0}" dt="2026-02-16T00:27:21.338" v="0" actId="26606"/>
          <ac:spMkLst>
            <pc:docMk/>
            <pc:sldMk cId="623562827" sldId="258"/>
            <ac:spMk id="8" creationId="{4BC99CB9-DDAD-44A2-8A1C-E3AF4E72DF5C}"/>
          </ac:spMkLst>
        </pc:spChg>
        <pc:spChg chg="add mod">
          <ac:chgData name="Lamaiya Smith (1815074)" userId="442392ae-b3ed-46fb-b5e3-c49dba3abb56" providerId="ADAL" clId="{25438011-84E0-597A-8ADF-2DDE492C88A0}" dt="2026-02-16T00:28:53.712" v="42" actId="1076"/>
          <ac:spMkLst>
            <pc:docMk/>
            <pc:sldMk cId="623562827" sldId="258"/>
            <ac:spMk id="9" creationId="{BD9D4B9E-CA21-CF24-3CA3-04FDD3E3A6AF}"/>
          </ac:spMkLst>
        </pc:spChg>
        <pc:spChg chg="del">
          <ac:chgData name="Lamaiya Smith (1815074)" userId="442392ae-b3ed-46fb-b5e3-c49dba3abb56" providerId="ADAL" clId="{25438011-84E0-597A-8ADF-2DDE492C88A0}" dt="2026-02-16T00:27:21.338" v="0" actId="26606"/>
          <ac:spMkLst>
            <pc:docMk/>
            <pc:sldMk cId="623562827" sldId="258"/>
            <ac:spMk id="10" creationId="{64053CBF-3932-45FF-8285-EE5146085F3A}"/>
          </ac:spMkLst>
        </pc:spChg>
        <pc:spChg chg="add del">
          <ac:chgData name="Lamaiya Smith (1815074)" userId="442392ae-b3ed-46fb-b5e3-c49dba3abb56" providerId="ADAL" clId="{25438011-84E0-597A-8ADF-2DDE492C88A0}" dt="2026-02-16T00:27:39.969" v="1" actId="26606"/>
          <ac:spMkLst>
            <pc:docMk/>
            <pc:sldMk cId="623562827" sldId="258"/>
            <ac:spMk id="27" creationId="{362810D9-2C5A-477D-949C-C191895477F3}"/>
          </ac:spMkLst>
        </pc:spChg>
        <pc:spChg chg="add del">
          <ac:chgData name="Lamaiya Smith (1815074)" userId="442392ae-b3ed-46fb-b5e3-c49dba3abb56" providerId="ADAL" clId="{25438011-84E0-597A-8ADF-2DDE492C88A0}" dt="2026-02-16T00:27:39.969" v="1" actId="26606"/>
          <ac:spMkLst>
            <pc:docMk/>
            <pc:sldMk cId="623562827" sldId="258"/>
            <ac:spMk id="29" creationId="{081E4A58-353D-44AE-B2FC-2A74E2E400F7}"/>
          </ac:spMkLst>
        </pc:spChg>
        <pc:spChg chg="add del">
          <ac:chgData name="Lamaiya Smith (1815074)" userId="442392ae-b3ed-46fb-b5e3-c49dba3abb56" providerId="ADAL" clId="{25438011-84E0-597A-8ADF-2DDE492C88A0}" dt="2026-02-16T00:30:29.792" v="55"/>
          <ac:spMkLst>
            <pc:docMk/>
            <pc:sldMk cId="623562827" sldId="258"/>
            <ac:spMk id="34" creationId="{F13C74B1-5B17-4795-BED0-7140497B445A}"/>
          </ac:spMkLst>
        </pc:spChg>
        <pc:spChg chg="add del">
          <ac:chgData name="Lamaiya Smith (1815074)" userId="442392ae-b3ed-46fb-b5e3-c49dba3abb56" providerId="ADAL" clId="{25438011-84E0-597A-8ADF-2DDE492C88A0}" dt="2026-02-16T00:30:29.792" v="55"/>
          <ac:spMkLst>
            <pc:docMk/>
            <pc:sldMk cId="623562827" sldId="258"/>
            <ac:spMk id="36" creationId="{D4974D33-8DC5-464E-8C6D-BE58F0669C17}"/>
          </ac:spMkLst>
        </pc:spChg>
        <pc:grpChg chg="del">
          <ac:chgData name="Lamaiya Smith (1815074)" userId="442392ae-b3ed-46fb-b5e3-c49dba3abb56" providerId="ADAL" clId="{25438011-84E0-597A-8ADF-2DDE492C88A0}" dt="2026-02-16T00:27:21.338" v="0" actId="26606"/>
          <ac:grpSpMkLst>
            <pc:docMk/>
            <pc:sldMk cId="623562827" sldId="258"/>
            <ac:grpSpMk id="12" creationId="{2E751C04-BEA6-446B-A678-9C74819EBD4C}"/>
          </ac:grpSpMkLst>
        </pc:grpChg>
        <pc:grpChg chg="del">
          <ac:chgData name="Lamaiya Smith (1815074)" userId="442392ae-b3ed-46fb-b5e3-c49dba3abb56" providerId="ADAL" clId="{25438011-84E0-597A-8ADF-2DDE492C88A0}" dt="2026-02-16T00:27:21.338" v="0" actId="26606"/>
          <ac:grpSpMkLst>
            <pc:docMk/>
            <pc:sldMk cId="623562827" sldId="258"/>
            <ac:grpSpMk id="18" creationId="{B63ACBA3-DEFD-4C6D-BBA0-64468FA99C2D}"/>
          </ac:grpSpMkLst>
        </pc:grpChg>
        <pc:picChg chg="mod ord">
          <ac:chgData name="Lamaiya Smith (1815074)" userId="442392ae-b3ed-46fb-b5e3-c49dba3abb56" providerId="ADAL" clId="{25438011-84E0-597A-8ADF-2DDE492C88A0}" dt="2026-02-16T00:27:39.969" v="1" actId="26606"/>
          <ac:picMkLst>
            <pc:docMk/>
            <pc:sldMk cId="623562827" sldId="258"/>
            <ac:picMk id="7" creationId="{32C895B2-DF2D-3620-478A-41BEBA9EE551}"/>
          </ac:picMkLst>
        </pc:picChg>
      </pc:sldChg>
      <pc:sldChg chg="addSp delSp modSp mod delDesignElem">
        <pc:chgData name="Lamaiya Smith (1815074)" userId="442392ae-b3ed-46fb-b5e3-c49dba3abb56" providerId="ADAL" clId="{25438011-84E0-597A-8ADF-2DDE492C88A0}" dt="2026-02-16T00:36:03.514" v="139" actId="1076"/>
        <pc:sldMkLst>
          <pc:docMk/>
          <pc:sldMk cId="3560327496" sldId="259"/>
        </pc:sldMkLst>
        <pc:spChg chg="mod">
          <ac:chgData name="Lamaiya Smith (1815074)" userId="442392ae-b3ed-46fb-b5e3-c49dba3abb56" providerId="ADAL" clId="{25438011-84E0-597A-8ADF-2DDE492C88A0}" dt="2026-02-16T00:34:07.145" v="73" actId="1076"/>
          <ac:spMkLst>
            <pc:docMk/>
            <pc:sldMk cId="3560327496" sldId="259"/>
            <ac:spMk id="2" creationId="{82D560AB-06D6-FB9E-53BF-9BBA162C750C}"/>
          </ac:spMkLst>
        </pc:spChg>
        <pc:spChg chg="mod">
          <ac:chgData name="Lamaiya Smith (1815074)" userId="442392ae-b3ed-46fb-b5e3-c49dba3abb56" providerId="ADAL" clId="{25438011-84E0-597A-8ADF-2DDE492C88A0}" dt="2026-02-16T00:34:20.545" v="75" actId="1076"/>
          <ac:spMkLst>
            <pc:docMk/>
            <pc:sldMk cId="3560327496" sldId="259"/>
            <ac:spMk id="4" creationId="{950B5567-0CC0-5632-C117-4E0B02E23A72}"/>
          </ac:spMkLst>
        </pc:spChg>
        <pc:spChg chg="add mod">
          <ac:chgData name="Lamaiya Smith (1815074)" userId="442392ae-b3ed-46fb-b5e3-c49dba3abb56" providerId="ADAL" clId="{25438011-84E0-597A-8ADF-2DDE492C88A0}" dt="2026-02-16T00:36:03.514" v="139" actId="1076"/>
          <ac:spMkLst>
            <pc:docMk/>
            <pc:sldMk cId="3560327496" sldId="259"/>
            <ac:spMk id="7" creationId="{8BD414EA-E09B-6CFE-01E8-F7E50BF82691}"/>
          </ac:spMkLst>
        </pc:spChg>
        <pc:spChg chg="add del">
          <ac:chgData name="Lamaiya Smith (1815074)" userId="442392ae-b3ed-46fb-b5e3-c49dba3abb56" providerId="ADAL" clId="{25438011-84E0-597A-8ADF-2DDE492C88A0}" dt="2026-02-16T00:33:42.259" v="62" actId="26606"/>
          <ac:spMkLst>
            <pc:docMk/>
            <pc:sldMk cId="3560327496" sldId="259"/>
            <ac:spMk id="8" creationId="{4BC99CB9-DDAD-44A2-8A1C-E3AF4E72DF5C}"/>
          </ac:spMkLst>
        </pc:spChg>
        <pc:spChg chg="add del">
          <ac:chgData name="Lamaiya Smith (1815074)" userId="442392ae-b3ed-46fb-b5e3-c49dba3abb56" providerId="ADAL" clId="{25438011-84E0-597A-8ADF-2DDE492C88A0}" dt="2026-02-16T00:33:42.259" v="62" actId="26606"/>
          <ac:spMkLst>
            <pc:docMk/>
            <pc:sldMk cId="3560327496" sldId="259"/>
            <ac:spMk id="10" creationId="{64053CBF-3932-45FF-8285-EE5146085F3A}"/>
          </ac:spMkLst>
        </pc:spChg>
        <pc:spChg chg="add del">
          <ac:chgData name="Lamaiya Smith (1815074)" userId="442392ae-b3ed-46fb-b5e3-c49dba3abb56" providerId="ADAL" clId="{25438011-84E0-597A-8ADF-2DDE492C88A0}" dt="2026-02-16T00:33:36.827" v="59" actId="26606"/>
          <ac:spMkLst>
            <pc:docMk/>
            <pc:sldMk cId="3560327496" sldId="259"/>
            <ac:spMk id="27" creationId="{B6FACB3C-9069-4791-BC5C-0DB7CD19B853}"/>
          </ac:spMkLst>
        </pc:spChg>
        <pc:spChg chg="add del">
          <ac:chgData name="Lamaiya Smith (1815074)" userId="442392ae-b3ed-46fb-b5e3-c49dba3abb56" providerId="ADAL" clId="{25438011-84E0-597A-8ADF-2DDE492C88A0}" dt="2026-02-16T00:33:36.827" v="59" actId="26606"/>
          <ac:spMkLst>
            <pc:docMk/>
            <pc:sldMk cId="3560327496" sldId="259"/>
            <ac:spMk id="29" creationId="{71F2038E-D777-4B76-81DD-DD13EE91B9DD}"/>
          </ac:spMkLst>
        </pc:spChg>
        <pc:spChg chg="add del">
          <ac:chgData name="Lamaiya Smith (1815074)" userId="442392ae-b3ed-46fb-b5e3-c49dba3abb56" providerId="ADAL" clId="{25438011-84E0-597A-8ADF-2DDE492C88A0}" dt="2026-02-16T00:33:42.203" v="61" actId="26606"/>
          <ac:spMkLst>
            <pc:docMk/>
            <pc:sldMk cId="3560327496" sldId="259"/>
            <ac:spMk id="37" creationId="{743AA782-23D1-4521-8CAD-47662984AA08}"/>
          </ac:spMkLst>
        </pc:spChg>
        <pc:spChg chg="add del">
          <ac:chgData name="Lamaiya Smith (1815074)" userId="442392ae-b3ed-46fb-b5e3-c49dba3abb56" providerId="ADAL" clId="{25438011-84E0-597A-8ADF-2DDE492C88A0}" dt="2026-02-16T00:33:42.203" v="61" actId="26606"/>
          <ac:spMkLst>
            <pc:docMk/>
            <pc:sldMk cId="3560327496" sldId="259"/>
            <ac:spMk id="38" creationId="{650D18FE-0824-4A46-B22C-A86B52E5780A}"/>
          </ac:spMkLst>
        </pc:spChg>
        <pc:spChg chg="add">
          <ac:chgData name="Lamaiya Smith (1815074)" userId="442392ae-b3ed-46fb-b5e3-c49dba3abb56" providerId="ADAL" clId="{25438011-84E0-597A-8ADF-2DDE492C88A0}" dt="2026-02-16T00:33:42.259" v="62" actId="26606"/>
          <ac:spMkLst>
            <pc:docMk/>
            <pc:sldMk cId="3560327496" sldId="259"/>
            <ac:spMk id="40" creationId="{B6FACB3C-9069-4791-BC5C-0DB7CD19B853}"/>
          </ac:spMkLst>
        </pc:spChg>
        <pc:spChg chg="add">
          <ac:chgData name="Lamaiya Smith (1815074)" userId="442392ae-b3ed-46fb-b5e3-c49dba3abb56" providerId="ADAL" clId="{25438011-84E0-597A-8ADF-2DDE492C88A0}" dt="2026-02-16T00:33:42.259" v="62" actId="26606"/>
          <ac:spMkLst>
            <pc:docMk/>
            <pc:sldMk cId="3560327496" sldId="259"/>
            <ac:spMk id="41" creationId="{71F2038E-D777-4B76-81DD-DD13EE91B9DD}"/>
          </ac:spMkLst>
        </pc:spChg>
        <pc:grpChg chg="add del">
          <ac:chgData name="Lamaiya Smith (1815074)" userId="442392ae-b3ed-46fb-b5e3-c49dba3abb56" providerId="ADAL" clId="{25438011-84E0-597A-8ADF-2DDE492C88A0}" dt="2026-02-16T00:33:42.259" v="62" actId="26606"/>
          <ac:grpSpMkLst>
            <pc:docMk/>
            <pc:sldMk cId="3560327496" sldId="259"/>
            <ac:grpSpMk id="12" creationId="{2E751C04-BEA6-446B-A678-9C74819EBD4C}"/>
          </ac:grpSpMkLst>
        </pc:grpChg>
        <pc:grpChg chg="add del">
          <ac:chgData name="Lamaiya Smith (1815074)" userId="442392ae-b3ed-46fb-b5e3-c49dba3abb56" providerId="ADAL" clId="{25438011-84E0-597A-8ADF-2DDE492C88A0}" dt="2026-02-16T00:33:42.259" v="62" actId="26606"/>
          <ac:grpSpMkLst>
            <pc:docMk/>
            <pc:sldMk cId="3560327496" sldId="259"/>
            <ac:grpSpMk id="18" creationId="{B63ACBA3-DEFD-4C6D-BBA0-64468FA99C2D}"/>
          </ac:grpSpMkLst>
        </pc:grpChg>
        <pc:grpChg chg="add del">
          <ac:chgData name="Lamaiya Smith (1815074)" userId="442392ae-b3ed-46fb-b5e3-c49dba3abb56" providerId="ADAL" clId="{25438011-84E0-597A-8ADF-2DDE492C88A0}" dt="2026-02-16T00:33:36.827" v="59" actId="26606"/>
          <ac:grpSpMkLst>
            <pc:docMk/>
            <pc:sldMk cId="3560327496" sldId="259"/>
            <ac:grpSpMk id="31" creationId="{DD354807-230F-4402-B1B9-F733A8F1F190}"/>
          </ac:grpSpMkLst>
        </pc:grpChg>
        <pc:grpChg chg="add">
          <ac:chgData name="Lamaiya Smith (1815074)" userId="442392ae-b3ed-46fb-b5e3-c49dba3abb56" providerId="ADAL" clId="{25438011-84E0-597A-8ADF-2DDE492C88A0}" dt="2026-02-16T00:33:42.259" v="62" actId="26606"/>
          <ac:grpSpMkLst>
            <pc:docMk/>
            <pc:sldMk cId="3560327496" sldId="259"/>
            <ac:grpSpMk id="42" creationId="{DD354807-230F-4402-B1B9-F733A8F1F190}"/>
          </ac:grpSpMkLst>
        </pc:grpChg>
        <pc:picChg chg="add mod">
          <ac:chgData name="Lamaiya Smith (1815074)" userId="442392ae-b3ed-46fb-b5e3-c49dba3abb56" providerId="ADAL" clId="{25438011-84E0-597A-8ADF-2DDE492C88A0}" dt="2026-02-16T00:33:42.259" v="62" actId="26606"/>
          <ac:picMkLst>
            <pc:docMk/>
            <pc:sldMk cId="3560327496" sldId="259"/>
            <ac:picMk id="6" creationId="{509D2C35-184B-EE72-9779-216AFBBB7B6E}"/>
          </ac:picMkLst>
        </pc:picChg>
      </pc:sldChg>
      <pc:sldChg chg="addSp delSp modSp mod delDesignElem">
        <pc:chgData name="Lamaiya Smith (1815074)" userId="442392ae-b3ed-46fb-b5e3-c49dba3abb56" providerId="ADAL" clId="{25438011-84E0-597A-8ADF-2DDE492C88A0}" dt="2026-02-16T00:42:57.205" v="150" actId="20577"/>
        <pc:sldMkLst>
          <pc:docMk/>
          <pc:sldMk cId="2282549598" sldId="260"/>
        </pc:sldMkLst>
        <pc:spChg chg="mod">
          <ac:chgData name="Lamaiya Smith (1815074)" userId="442392ae-b3ed-46fb-b5e3-c49dba3abb56" providerId="ADAL" clId="{25438011-84E0-597A-8ADF-2DDE492C88A0}" dt="2026-02-16T00:40:01.117" v="143" actId="26606"/>
          <ac:spMkLst>
            <pc:docMk/>
            <pc:sldMk cId="2282549598" sldId="260"/>
            <ac:spMk id="2" creationId="{5CC5BE15-3F39-0500-D5F9-B91EF6C59A7C}"/>
          </ac:spMkLst>
        </pc:spChg>
        <pc:spChg chg="mod">
          <ac:chgData name="Lamaiya Smith (1815074)" userId="442392ae-b3ed-46fb-b5e3-c49dba3abb56" providerId="ADAL" clId="{25438011-84E0-597A-8ADF-2DDE492C88A0}" dt="2026-02-16T00:40:01.117" v="143" actId="26606"/>
          <ac:spMkLst>
            <pc:docMk/>
            <pc:sldMk cId="2282549598" sldId="260"/>
            <ac:spMk id="4" creationId="{5F437D57-17CB-A631-6C7F-3612D2A4663E}"/>
          </ac:spMkLst>
        </pc:spChg>
        <pc:spChg chg="add mod">
          <ac:chgData name="Lamaiya Smith (1815074)" userId="442392ae-b3ed-46fb-b5e3-c49dba3abb56" providerId="ADAL" clId="{25438011-84E0-597A-8ADF-2DDE492C88A0}" dt="2026-02-16T00:40:01.117" v="143" actId="26606"/>
          <ac:spMkLst>
            <pc:docMk/>
            <pc:sldMk cId="2282549598" sldId="260"/>
            <ac:spMk id="7" creationId="{8700009B-A5C1-24A1-5B01-0C8C3F84B11E}"/>
          </ac:spMkLst>
        </pc:spChg>
        <pc:spChg chg="add del">
          <ac:chgData name="Lamaiya Smith (1815074)" userId="442392ae-b3ed-46fb-b5e3-c49dba3abb56" providerId="ADAL" clId="{25438011-84E0-597A-8ADF-2DDE492C88A0}" dt="2026-02-16T00:40:01.117" v="143" actId="26606"/>
          <ac:spMkLst>
            <pc:docMk/>
            <pc:sldMk cId="2282549598" sldId="260"/>
            <ac:spMk id="8" creationId="{4BC99CB9-DDAD-44A2-8A1C-E3AF4E72DF5C}"/>
          </ac:spMkLst>
        </pc:spChg>
        <pc:spChg chg="add mod">
          <ac:chgData name="Lamaiya Smith (1815074)" userId="442392ae-b3ed-46fb-b5e3-c49dba3abb56" providerId="ADAL" clId="{25438011-84E0-597A-8ADF-2DDE492C88A0}" dt="2026-02-16T00:42:57.205" v="150" actId="20577"/>
          <ac:spMkLst>
            <pc:docMk/>
            <pc:sldMk cId="2282549598" sldId="260"/>
            <ac:spMk id="9" creationId="{AF2C8A6C-EEB8-EEC0-6905-B928CE2565CE}"/>
          </ac:spMkLst>
        </pc:spChg>
        <pc:spChg chg="add del">
          <ac:chgData name="Lamaiya Smith (1815074)" userId="442392ae-b3ed-46fb-b5e3-c49dba3abb56" providerId="ADAL" clId="{25438011-84E0-597A-8ADF-2DDE492C88A0}" dt="2026-02-16T00:40:01.117" v="143" actId="26606"/>
          <ac:spMkLst>
            <pc:docMk/>
            <pc:sldMk cId="2282549598" sldId="260"/>
            <ac:spMk id="10" creationId="{1561AEE4-4E38-4BAC-976D-E0DE523FC5D1}"/>
          </ac:spMkLst>
        </pc:spChg>
        <pc:spChg chg="add">
          <ac:chgData name="Lamaiya Smith (1815074)" userId="442392ae-b3ed-46fb-b5e3-c49dba3abb56" providerId="ADAL" clId="{25438011-84E0-597A-8ADF-2DDE492C88A0}" dt="2026-02-16T00:40:01.117" v="143" actId="26606"/>
          <ac:spMkLst>
            <pc:docMk/>
            <pc:sldMk cId="2282549598" sldId="260"/>
            <ac:spMk id="24" creationId="{9F7D5CDA-D291-4307-BF55-1381FED29634}"/>
          </ac:spMkLst>
        </pc:spChg>
        <pc:grpChg chg="add del">
          <ac:chgData name="Lamaiya Smith (1815074)" userId="442392ae-b3ed-46fb-b5e3-c49dba3abb56" providerId="ADAL" clId="{25438011-84E0-597A-8ADF-2DDE492C88A0}" dt="2026-02-16T00:40:01.117" v="143" actId="26606"/>
          <ac:grpSpMkLst>
            <pc:docMk/>
            <pc:sldMk cId="2282549598" sldId="260"/>
            <ac:grpSpMk id="12" creationId="{F0BC676B-D19A-44DB-910A-0C0E6D433979}"/>
          </ac:grpSpMkLst>
        </pc:grpChg>
        <pc:picChg chg="add mod">
          <ac:chgData name="Lamaiya Smith (1815074)" userId="442392ae-b3ed-46fb-b5e3-c49dba3abb56" providerId="ADAL" clId="{25438011-84E0-597A-8ADF-2DDE492C88A0}" dt="2026-02-16T00:40:01.117" v="143" actId="26606"/>
          <ac:picMkLst>
            <pc:docMk/>
            <pc:sldMk cId="2282549598" sldId="260"/>
            <ac:picMk id="6" creationId="{F57E4A55-ACEA-F508-F354-8D39F74250D1}"/>
          </ac:picMkLst>
        </pc:picChg>
      </pc:sldChg>
      <pc:sldChg chg="addSp delSp modSp mod delDesignElem">
        <pc:chgData name="Lamaiya Smith (1815074)" userId="442392ae-b3ed-46fb-b5e3-c49dba3abb56" providerId="ADAL" clId="{25438011-84E0-597A-8ADF-2DDE492C88A0}" dt="2026-02-16T00:46:38.960" v="159" actId="20577"/>
        <pc:sldMkLst>
          <pc:docMk/>
          <pc:sldMk cId="3070571359" sldId="261"/>
        </pc:sldMkLst>
        <pc:spChg chg="mod">
          <ac:chgData name="Lamaiya Smith (1815074)" userId="442392ae-b3ed-46fb-b5e3-c49dba3abb56" providerId="ADAL" clId="{25438011-84E0-597A-8ADF-2DDE492C88A0}" dt="2026-02-16T00:45:23.319" v="154" actId="26606"/>
          <ac:spMkLst>
            <pc:docMk/>
            <pc:sldMk cId="3070571359" sldId="261"/>
            <ac:spMk id="2" creationId="{C3F41E91-D2C7-2DDF-E4A6-B48B3A254AB9}"/>
          </ac:spMkLst>
        </pc:spChg>
        <pc:spChg chg="mod">
          <ac:chgData name="Lamaiya Smith (1815074)" userId="442392ae-b3ed-46fb-b5e3-c49dba3abb56" providerId="ADAL" clId="{25438011-84E0-597A-8ADF-2DDE492C88A0}" dt="2026-02-16T00:45:23.319" v="154" actId="26606"/>
          <ac:spMkLst>
            <pc:docMk/>
            <pc:sldMk cId="3070571359" sldId="261"/>
            <ac:spMk id="4" creationId="{B24F7D72-652D-DFE2-9751-90277CE7A094}"/>
          </ac:spMkLst>
        </pc:spChg>
        <pc:spChg chg="add mod">
          <ac:chgData name="Lamaiya Smith (1815074)" userId="442392ae-b3ed-46fb-b5e3-c49dba3abb56" providerId="ADAL" clId="{25438011-84E0-597A-8ADF-2DDE492C88A0}" dt="2026-02-16T00:46:38.960" v="159" actId="20577"/>
          <ac:spMkLst>
            <pc:docMk/>
            <pc:sldMk cId="3070571359" sldId="261"/>
            <ac:spMk id="7" creationId="{1263AA0A-8D4E-3F20-6E58-8B9FBE565B25}"/>
          </ac:spMkLst>
        </pc:spChg>
        <pc:spChg chg="add del">
          <ac:chgData name="Lamaiya Smith (1815074)" userId="442392ae-b3ed-46fb-b5e3-c49dba3abb56" providerId="ADAL" clId="{25438011-84E0-597A-8ADF-2DDE492C88A0}" dt="2026-02-16T00:45:23.319" v="154" actId="26606"/>
          <ac:spMkLst>
            <pc:docMk/>
            <pc:sldMk cId="3070571359" sldId="261"/>
            <ac:spMk id="8" creationId="{4BC99CB9-DDAD-44A2-8A1C-E3AF4E72DF5C}"/>
          </ac:spMkLst>
        </pc:spChg>
        <pc:spChg chg="add del">
          <ac:chgData name="Lamaiya Smith (1815074)" userId="442392ae-b3ed-46fb-b5e3-c49dba3abb56" providerId="ADAL" clId="{25438011-84E0-597A-8ADF-2DDE492C88A0}" dt="2026-02-16T00:45:23.319" v="154" actId="26606"/>
          <ac:spMkLst>
            <pc:docMk/>
            <pc:sldMk cId="3070571359" sldId="261"/>
            <ac:spMk id="10" creationId="{64053CBF-3932-45FF-8285-EE5146085F3A}"/>
          </ac:spMkLst>
        </pc:spChg>
        <pc:grpChg chg="add del">
          <ac:chgData name="Lamaiya Smith (1815074)" userId="442392ae-b3ed-46fb-b5e3-c49dba3abb56" providerId="ADAL" clId="{25438011-84E0-597A-8ADF-2DDE492C88A0}" dt="2026-02-16T00:45:23.319" v="154" actId="26606"/>
          <ac:grpSpMkLst>
            <pc:docMk/>
            <pc:sldMk cId="3070571359" sldId="261"/>
            <ac:grpSpMk id="12" creationId="{2E751C04-BEA6-446B-A678-9C74819EBD4C}"/>
          </ac:grpSpMkLst>
        </pc:grpChg>
        <pc:grpChg chg="add del">
          <ac:chgData name="Lamaiya Smith (1815074)" userId="442392ae-b3ed-46fb-b5e3-c49dba3abb56" providerId="ADAL" clId="{25438011-84E0-597A-8ADF-2DDE492C88A0}" dt="2026-02-16T00:45:23.319" v="154" actId="26606"/>
          <ac:grpSpMkLst>
            <pc:docMk/>
            <pc:sldMk cId="3070571359" sldId="261"/>
            <ac:grpSpMk id="18" creationId="{B63ACBA3-DEFD-4C6D-BBA0-64468FA99C2D}"/>
          </ac:grpSpMkLst>
        </pc:grpChg>
        <pc:picChg chg="add mod ord">
          <ac:chgData name="Lamaiya Smith (1815074)" userId="442392ae-b3ed-46fb-b5e3-c49dba3abb56" providerId="ADAL" clId="{25438011-84E0-597A-8ADF-2DDE492C88A0}" dt="2026-02-16T00:45:23.319" v="154" actId="26606"/>
          <ac:picMkLst>
            <pc:docMk/>
            <pc:sldMk cId="3070571359" sldId="261"/>
            <ac:picMk id="6" creationId="{67CF6305-C47B-945B-FB14-7DCBE65A63FE}"/>
          </ac:picMkLst>
        </pc:picChg>
      </pc:sldChg>
      <pc:sldChg chg="addSp delSp modSp mod delDesignElem">
        <pc:chgData name="Lamaiya Smith (1815074)" userId="442392ae-b3ed-46fb-b5e3-c49dba3abb56" providerId="ADAL" clId="{25438011-84E0-597A-8ADF-2DDE492C88A0}" dt="2026-02-16T00:50:11.354" v="160" actId="26606"/>
        <pc:sldMkLst>
          <pc:docMk/>
          <pc:sldMk cId="1866222296" sldId="262"/>
        </pc:sldMkLst>
        <pc:spChg chg="mod">
          <ac:chgData name="Lamaiya Smith (1815074)" userId="442392ae-b3ed-46fb-b5e3-c49dba3abb56" providerId="ADAL" clId="{25438011-84E0-597A-8ADF-2DDE492C88A0}" dt="2026-02-16T00:50:11.354" v="160" actId="26606"/>
          <ac:spMkLst>
            <pc:docMk/>
            <pc:sldMk cId="1866222296" sldId="262"/>
            <ac:spMk id="2" creationId="{26A669E0-2124-4FB2-39A0-E63AAA3C2556}"/>
          </ac:spMkLst>
        </pc:spChg>
        <pc:spChg chg="mod">
          <ac:chgData name="Lamaiya Smith (1815074)" userId="442392ae-b3ed-46fb-b5e3-c49dba3abb56" providerId="ADAL" clId="{25438011-84E0-597A-8ADF-2DDE492C88A0}" dt="2026-02-16T00:50:11.354" v="160" actId="26606"/>
          <ac:spMkLst>
            <pc:docMk/>
            <pc:sldMk cId="1866222296" sldId="262"/>
            <ac:spMk id="4" creationId="{10CA436B-4E8A-8B12-5CD8-2ABA3D842F89}"/>
          </ac:spMkLst>
        </pc:spChg>
        <pc:spChg chg="add del">
          <ac:chgData name="Lamaiya Smith (1815074)" userId="442392ae-b3ed-46fb-b5e3-c49dba3abb56" providerId="ADAL" clId="{25438011-84E0-597A-8ADF-2DDE492C88A0}" dt="2026-02-16T00:50:11.354" v="160" actId="26606"/>
          <ac:spMkLst>
            <pc:docMk/>
            <pc:sldMk cId="1866222296" sldId="262"/>
            <ac:spMk id="8" creationId="{4BC99CB9-DDAD-44A2-8A1C-E3AF4E72DF5C}"/>
          </ac:spMkLst>
        </pc:spChg>
        <pc:spChg chg="add del">
          <ac:chgData name="Lamaiya Smith (1815074)" userId="442392ae-b3ed-46fb-b5e3-c49dba3abb56" providerId="ADAL" clId="{25438011-84E0-597A-8ADF-2DDE492C88A0}" dt="2026-02-16T00:50:11.354" v="160" actId="26606"/>
          <ac:spMkLst>
            <pc:docMk/>
            <pc:sldMk cId="1866222296" sldId="262"/>
            <ac:spMk id="10" creationId="{1561AEE4-4E38-4BAC-976D-E0DE523FC5D1}"/>
          </ac:spMkLst>
        </pc:spChg>
        <pc:spChg chg="add">
          <ac:chgData name="Lamaiya Smith (1815074)" userId="442392ae-b3ed-46fb-b5e3-c49dba3abb56" providerId="ADAL" clId="{25438011-84E0-597A-8ADF-2DDE492C88A0}" dt="2026-02-16T00:50:11.354" v="160" actId="26606"/>
          <ac:spMkLst>
            <pc:docMk/>
            <pc:sldMk cId="1866222296" sldId="262"/>
            <ac:spMk id="24" creationId="{907EF6B7-1338-4443-8C46-6A318D952DFD}"/>
          </ac:spMkLst>
        </pc:spChg>
        <pc:spChg chg="add">
          <ac:chgData name="Lamaiya Smith (1815074)" userId="442392ae-b3ed-46fb-b5e3-c49dba3abb56" providerId="ADAL" clId="{25438011-84E0-597A-8ADF-2DDE492C88A0}" dt="2026-02-16T00:50:11.354" v="160" actId="26606"/>
          <ac:spMkLst>
            <pc:docMk/>
            <pc:sldMk cId="1866222296" sldId="262"/>
            <ac:spMk id="26" creationId="{DAAE4CDD-124C-4DCF-9584-B6033B545DD5}"/>
          </ac:spMkLst>
        </pc:spChg>
        <pc:spChg chg="add">
          <ac:chgData name="Lamaiya Smith (1815074)" userId="442392ae-b3ed-46fb-b5e3-c49dba3abb56" providerId="ADAL" clId="{25438011-84E0-597A-8ADF-2DDE492C88A0}" dt="2026-02-16T00:50:11.354" v="160" actId="26606"/>
          <ac:spMkLst>
            <pc:docMk/>
            <pc:sldMk cId="1866222296" sldId="262"/>
            <ac:spMk id="28" creationId="{081E4A58-353D-44AE-B2FC-2A74E2E400F7}"/>
          </ac:spMkLst>
        </pc:spChg>
        <pc:grpChg chg="add del">
          <ac:chgData name="Lamaiya Smith (1815074)" userId="442392ae-b3ed-46fb-b5e3-c49dba3abb56" providerId="ADAL" clId="{25438011-84E0-597A-8ADF-2DDE492C88A0}" dt="2026-02-16T00:50:11.354" v="160" actId="26606"/>
          <ac:grpSpMkLst>
            <pc:docMk/>
            <pc:sldMk cId="1866222296" sldId="262"/>
            <ac:grpSpMk id="12" creationId="{F0BC676B-D19A-44DB-910A-0C0E6D433979}"/>
          </ac:grpSpMkLst>
        </pc:grpChg>
      </pc:sldChg>
      <pc:sldChg chg="addSp delSp modSp mod delDesignElem">
        <pc:chgData name="Lamaiya Smith (1815074)" userId="442392ae-b3ed-46fb-b5e3-c49dba3abb56" providerId="ADAL" clId="{25438011-84E0-597A-8ADF-2DDE492C88A0}" dt="2026-02-16T00:53:02.220" v="185" actId="478"/>
        <pc:sldMkLst>
          <pc:docMk/>
          <pc:sldMk cId="3931399099" sldId="263"/>
        </pc:sldMkLst>
        <pc:spChg chg="mod">
          <ac:chgData name="Lamaiya Smith (1815074)" userId="442392ae-b3ed-46fb-b5e3-c49dba3abb56" providerId="ADAL" clId="{25438011-84E0-597A-8ADF-2DDE492C88A0}" dt="2026-02-16T00:50:26.568" v="161" actId="26606"/>
          <ac:spMkLst>
            <pc:docMk/>
            <pc:sldMk cId="3931399099" sldId="263"/>
            <ac:spMk id="2" creationId="{2C38B06D-3F24-FFC2-84C4-0E29B4DC62FC}"/>
          </ac:spMkLst>
        </pc:spChg>
        <pc:spChg chg="add del">
          <ac:chgData name="Lamaiya Smith (1815074)" userId="442392ae-b3ed-46fb-b5e3-c49dba3abb56" providerId="ADAL" clId="{25438011-84E0-597A-8ADF-2DDE492C88A0}" dt="2026-02-16T00:50:26.568" v="161" actId="26606"/>
          <ac:spMkLst>
            <pc:docMk/>
            <pc:sldMk cId="3931399099" sldId="263"/>
            <ac:spMk id="8" creationId="{4BC99CB9-DDAD-44A2-8A1C-E3AF4E72DF5C}"/>
          </ac:spMkLst>
        </pc:spChg>
        <pc:spChg chg="add del">
          <ac:chgData name="Lamaiya Smith (1815074)" userId="442392ae-b3ed-46fb-b5e3-c49dba3abb56" providerId="ADAL" clId="{25438011-84E0-597A-8ADF-2DDE492C88A0}" dt="2026-02-16T00:50:26.568" v="161" actId="26606"/>
          <ac:spMkLst>
            <pc:docMk/>
            <pc:sldMk cId="3931399099" sldId="263"/>
            <ac:spMk id="10" creationId="{64053CBF-3932-45FF-8285-EE5146085F3A}"/>
          </ac:spMkLst>
        </pc:spChg>
        <pc:spChg chg="add">
          <ac:chgData name="Lamaiya Smith (1815074)" userId="442392ae-b3ed-46fb-b5e3-c49dba3abb56" providerId="ADAL" clId="{25438011-84E0-597A-8ADF-2DDE492C88A0}" dt="2026-02-16T00:50:26.568" v="161" actId="26606"/>
          <ac:spMkLst>
            <pc:docMk/>
            <pc:sldMk cId="3931399099" sldId="263"/>
            <ac:spMk id="27" creationId="{53B021B3-DE93-4AB7-8A18-CF5F1CED88B8}"/>
          </ac:spMkLst>
        </pc:spChg>
        <pc:spChg chg="add">
          <ac:chgData name="Lamaiya Smith (1815074)" userId="442392ae-b3ed-46fb-b5e3-c49dba3abb56" providerId="ADAL" clId="{25438011-84E0-597A-8ADF-2DDE492C88A0}" dt="2026-02-16T00:50:26.568" v="161" actId="26606"/>
          <ac:spMkLst>
            <pc:docMk/>
            <pc:sldMk cId="3931399099" sldId="263"/>
            <ac:spMk id="29" creationId="{52D502E5-F6B4-4D58-B4AE-FC466FF15EE8}"/>
          </ac:spMkLst>
        </pc:spChg>
        <pc:spChg chg="add">
          <ac:chgData name="Lamaiya Smith (1815074)" userId="442392ae-b3ed-46fb-b5e3-c49dba3abb56" providerId="ADAL" clId="{25438011-84E0-597A-8ADF-2DDE492C88A0}" dt="2026-02-16T00:50:26.568" v="161" actId="26606"/>
          <ac:spMkLst>
            <pc:docMk/>
            <pc:sldMk cId="3931399099" sldId="263"/>
            <ac:spMk id="31" creationId="{9DECDBF4-02B6-4BB4-B65B-B8107AD6A9E8}"/>
          </ac:spMkLst>
        </pc:spChg>
        <pc:grpChg chg="add del">
          <ac:chgData name="Lamaiya Smith (1815074)" userId="442392ae-b3ed-46fb-b5e3-c49dba3abb56" providerId="ADAL" clId="{25438011-84E0-597A-8ADF-2DDE492C88A0}" dt="2026-02-16T00:50:26.568" v="161" actId="26606"/>
          <ac:grpSpMkLst>
            <pc:docMk/>
            <pc:sldMk cId="3931399099" sldId="263"/>
            <ac:grpSpMk id="12" creationId="{2E751C04-BEA6-446B-A678-9C74819EBD4C}"/>
          </ac:grpSpMkLst>
        </pc:grpChg>
        <pc:grpChg chg="add del">
          <ac:chgData name="Lamaiya Smith (1815074)" userId="442392ae-b3ed-46fb-b5e3-c49dba3abb56" providerId="ADAL" clId="{25438011-84E0-597A-8ADF-2DDE492C88A0}" dt="2026-02-16T00:50:26.568" v="161" actId="26606"/>
          <ac:grpSpMkLst>
            <pc:docMk/>
            <pc:sldMk cId="3931399099" sldId="263"/>
            <ac:grpSpMk id="18" creationId="{B63ACBA3-DEFD-4C6D-BBA0-64468FA99C2D}"/>
          </ac:grpSpMkLst>
        </pc:grpChg>
        <pc:graphicFrameChg chg="mod modGraphic">
          <ac:chgData name="Lamaiya Smith (1815074)" userId="442392ae-b3ed-46fb-b5e3-c49dba3abb56" providerId="ADAL" clId="{25438011-84E0-597A-8ADF-2DDE492C88A0}" dt="2026-02-16T00:50:26.568" v="161" actId="26606"/>
          <ac:graphicFrameMkLst>
            <pc:docMk/>
            <pc:sldMk cId="3931399099" sldId="263"/>
            <ac:graphicFrameMk id="4" creationId="{5083FA03-63A0-5EBE-F97E-CD55D22F1393}"/>
          </ac:graphicFrameMkLst>
        </pc:graphicFrameChg>
        <pc:picChg chg="add del mod">
          <ac:chgData name="Lamaiya Smith (1815074)" userId="442392ae-b3ed-46fb-b5e3-c49dba3abb56" providerId="ADAL" clId="{25438011-84E0-597A-8ADF-2DDE492C88A0}" dt="2026-02-16T00:52:02.771" v="165" actId="478"/>
          <ac:picMkLst>
            <pc:docMk/>
            <pc:sldMk cId="3931399099" sldId="263"/>
            <ac:picMk id="7" creationId="{6F6C0C38-5338-A7F9-BB4A-6B169D024FD5}"/>
          </ac:picMkLst>
        </pc:picChg>
        <pc:picChg chg="add del mod">
          <ac:chgData name="Lamaiya Smith (1815074)" userId="442392ae-b3ed-46fb-b5e3-c49dba3abb56" providerId="ADAL" clId="{25438011-84E0-597A-8ADF-2DDE492C88A0}" dt="2026-02-16T00:52:10.343" v="169" actId="478"/>
          <ac:picMkLst>
            <pc:docMk/>
            <pc:sldMk cId="3931399099" sldId="263"/>
            <ac:picMk id="11" creationId="{E673AE67-C102-F6EB-4AC2-F29C0BC12135}"/>
          </ac:picMkLst>
        </pc:picChg>
        <pc:picChg chg="add del mod">
          <ac:chgData name="Lamaiya Smith (1815074)" userId="442392ae-b3ed-46fb-b5e3-c49dba3abb56" providerId="ADAL" clId="{25438011-84E0-597A-8ADF-2DDE492C88A0}" dt="2026-02-16T00:52:19.574" v="173" actId="478"/>
          <ac:picMkLst>
            <pc:docMk/>
            <pc:sldMk cId="3931399099" sldId="263"/>
            <ac:picMk id="23" creationId="{55533CA4-13FD-2C1E-552C-1992215401A1}"/>
          </ac:picMkLst>
        </pc:picChg>
        <pc:picChg chg="add del mod">
          <ac:chgData name="Lamaiya Smith (1815074)" userId="442392ae-b3ed-46fb-b5e3-c49dba3abb56" providerId="ADAL" clId="{25438011-84E0-597A-8ADF-2DDE492C88A0}" dt="2026-02-16T00:53:02.220" v="185" actId="478"/>
          <ac:picMkLst>
            <pc:docMk/>
            <pc:sldMk cId="3931399099" sldId="263"/>
            <ac:picMk id="25" creationId="{C844DA6C-228D-56E6-51BD-4341DB1FCADD}"/>
          </ac:picMkLst>
        </pc:picChg>
      </pc:sldChg>
      <pc:sldChg chg="addSp delSp modSp mod delDesignElem">
        <pc:chgData name="Lamaiya Smith (1815074)" userId="442392ae-b3ed-46fb-b5e3-c49dba3abb56" providerId="ADAL" clId="{25438011-84E0-597A-8ADF-2DDE492C88A0}" dt="2026-02-16T00:57:11.482" v="197" actId="20577"/>
        <pc:sldMkLst>
          <pc:docMk/>
          <pc:sldMk cId="3271589954" sldId="265"/>
        </pc:sldMkLst>
        <pc:spChg chg="mod">
          <ac:chgData name="Lamaiya Smith (1815074)" userId="442392ae-b3ed-46fb-b5e3-c49dba3abb56" providerId="ADAL" clId="{25438011-84E0-597A-8ADF-2DDE492C88A0}" dt="2026-02-16T00:55:13.673" v="189" actId="26606"/>
          <ac:spMkLst>
            <pc:docMk/>
            <pc:sldMk cId="3271589954" sldId="265"/>
            <ac:spMk id="2" creationId="{0ACD38ED-74E7-E934-205F-D467B35F7CA6}"/>
          </ac:spMkLst>
        </pc:spChg>
        <pc:spChg chg="mod">
          <ac:chgData name="Lamaiya Smith (1815074)" userId="442392ae-b3ed-46fb-b5e3-c49dba3abb56" providerId="ADAL" clId="{25438011-84E0-597A-8ADF-2DDE492C88A0}" dt="2026-02-16T00:55:13.673" v="189" actId="26606"/>
          <ac:spMkLst>
            <pc:docMk/>
            <pc:sldMk cId="3271589954" sldId="265"/>
            <ac:spMk id="4" creationId="{A2C6AA2A-A61D-524F-8ABC-1C607F5D04E8}"/>
          </ac:spMkLst>
        </pc:spChg>
        <pc:spChg chg="add mod">
          <ac:chgData name="Lamaiya Smith (1815074)" userId="442392ae-b3ed-46fb-b5e3-c49dba3abb56" providerId="ADAL" clId="{25438011-84E0-597A-8ADF-2DDE492C88A0}" dt="2026-02-16T00:57:11.482" v="197" actId="20577"/>
          <ac:spMkLst>
            <pc:docMk/>
            <pc:sldMk cId="3271589954" sldId="265"/>
            <ac:spMk id="7" creationId="{A682ED2F-61BD-9320-D1D4-9E383E870870}"/>
          </ac:spMkLst>
        </pc:spChg>
        <pc:spChg chg="add del">
          <ac:chgData name="Lamaiya Smith (1815074)" userId="442392ae-b3ed-46fb-b5e3-c49dba3abb56" providerId="ADAL" clId="{25438011-84E0-597A-8ADF-2DDE492C88A0}" dt="2026-02-16T00:55:13.673" v="189" actId="26606"/>
          <ac:spMkLst>
            <pc:docMk/>
            <pc:sldMk cId="3271589954" sldId="265"/>
            <ac:spMk id="8" creationId="{4BC99CB9-DDAD-44A2-8A1C-E3AF4E72DF5C}"/>
          </ac:spMkLst>
        </pc:spChg>
        <pc:spChg chg="add del">
          <ac:chgData name="Lamaiya Smith (1815074)" userId="442392ae-b3ed-46fb-b5e3-c49dba3abb56" providerId="ADAL" clId="{25438011-84E0-597A-8ADF-2DDE492C88A0}" dt="2026-02-16T00:55:13.673" v="189" actId="26606"/>
          <ac:spMkLst>
            <pc:docMk/>
            <pc:sldMk cId="3271589954" sldId="265"/>
            <ac:spMk id="10" creationId="{64053CBF-3932-45FF-8285-EE5146085F3A}"/>
          </ac:spMkLst>
        </pc:spChg>
        <pc:spChg chg="add">
          <ac:chgData name="Lamaiya Smith (1815074)" userId="442392ae-b3ed-46fb-b5e3-c49dba3abb56" providerId="ADAL" clId="{25438011-84E0-597A-8ADF-2DDE492C88A0}" dt="2026-02-16T00:55:13.673" v="189" actId="26606"/>
          <ac:spMkLst>
            <pc:docMk/>
            <pc:sldMk cId="3271589954" sldId="265"/>
            <ac:spMk id="27" creationId="{B6FACB3C-9069-4791-BC5C-0DB7CD19B853}"/>
          </ac:spMkLst>
        </pc:spChg>
        <pc:spChg chg="add">
          <ac:chgData name="Lamaiya Smith (1815074)" userId="442392ae-b3ed-46fb-b5e3-c49dba3abb56" providerId="ADAL" clId="{25438011-84E0-597A-8ADF-2DDE492C88A0}" dt="2026-02-16T00:55:13.673" v="189" actId="26606"/>
          <ac:spMkLst>
            <pc:docMk/>
            <pc:sldMk cId="3271589954" sldId="265"/>
            <ac:spMk id="29" creationId="{71F2038E-D777-4B76-81DD-DD13EE91B9DD}"/>
          </ac:spMkLst>
        </pc:spChg>
        <pc:grpChg chg="add del">
          <ac:chgData name="Lamaiya Smith (1815074)" userId="442392ae-b3ed-46fb-b5e3-c49dba3abb56" providerId="ADAL" clId="{25438011-84E0-597A-8ADF-2DDE492C88A0}" dt="2026-02-16T00:55:13.673" v="189" actId="26606"/>
          <ac:grpSpMkLst>
            <pc:docMk/>
            <pc:sldMk cId="3271589954" sldId="265"/>
            <ac:grpSpMk id="12" creationId="{2E751C04-BEA6-446B-A678-9C74819EBD4C}"/>
          </ac:grpSpMkLst>
        </pc:grpChg>
        <pc:grpChg chg="add del">
          <ac:chgData name="Lamaiya Smith (1815074)" userId="442392ae-b3ed-46fb-b5e3-c49dba3abb56" providerId="ADAL" clId="{25438011-84E0-597A-8ADF-2DDE492C88A0}" dt="2026-02-16T00:55:13.673" v="189" actId="26606"/>
          <ac:grpSpMkLst>
            <pc:docMk/>
            <pc:sldMk cId="3271589954" sldId="265"/>
            <ac:grpSpMk id="18" creationId="{B63ACBA3-DEFD-4C6D-BBA0-64468FA99C2D}"/>
          </ac:grpSpMkLst>
        </pc:grpChg>
        <pc:grpChg chg="add">
          <ac:chgData name="Lamaiya Smith (1815074)" userId="442392ae-b3ed-46fb-b5e3-c49dba3abb56" providerId="ADAL" clId="{25438011-84E0-597A-8ADF-2DDE492C88A0}" dt="2026-02-16T00:55:13.673" v="189" actId="26606"/>
          <ac:grpSpMkLst>
            <pc:docMk/>
            <pc:sldMk cId="3271589954" sldId="265"/>
            <ac:grpSpMk id="31" creationId="{DD354807-230F-4402-B1B9-F733A8F1F190}"/>
          </ac:grpSpMkLst>
        </pc:grpChg>
        <pc:picChg chg="add mod">
          <ac:chgData name="Lamaiya Smith (1815074)" userId="442392ae-b3ed-46fb-b5e3-c49dba3abb56" providerId="ADAL" clId="{25438011-84E0-597A-8ADF-2DDE492C88A0}" dt="2026-02-16T00:55:13.673" v="189" actId="26606"/>
          <ac:picMkLst>
            <pc:docMk/>
            <pc:sldMk cId="3271589954" sldId="265"/>
            <ac:picMk id="6" creationId="{8982557B-4D5A-B0CE-E346-E050118BD519}"/>
          </ac:picMkLst>
        </pc:picChg>
      </pc:sldChg>
      <pc:sldChg chg="addSp delSp modSp mod delDesignElem">
        <pc:chgData name="Lamaiya Smith (1815074)" userId="442392ae-b3ed-46fb-b5e3-c49dba3abb56" providerId="ADAL" clId="{25438011-84E0-597A-8ADF-2DDE492C88A0}" dt="2026-02-16T01:05:12.329" v="259"/>
        <pc:sldMkLst>
          <pc:docMk/>
          <pc:sldMk cId="1954698749" sldId="266"/>
        </pc:sldMkLst>
        <pc:spChg chg="mod">
          <ac:chgData name="Lamaiya Smith (1815074)" userId="442392ae-b3ed-46fb-b5e3-c49dba3abb56" providerId="ADAL" clId="{25438011-84E0-597A-8ADF-2DDE492C88A0}" dt="2026-02-16T01:02:49.809" v="248" actId="1076"/>
          <ac:spMkLst>
            <pc:docMk/>
            <pc:sldMk cId="1954698749" sldId="266"/>
            <ac:spMk id="2" creationId="{883660A4-D859-E7E3-E3A7-65CA3A5410F9}"/>
          </ac:spMkLst>
        </pc:spChg>
        <pc:spChg chg="mod">
          <ac:chgData name="Lamaiya Smith (1815074)" userId="442392ae-b3ed-46fb-b5e3-c49dba3abb56" providerId="ADAL" clId="{25438011-84E0-597A-8ADF-2DDE492C88A0}" dt="2026-02-16T01:02:56.009" v="249" actId="1076"/>
          <ac:spMkLst>
            <pc:docMk/>
            <pc:sldMk cId="1954698749" sldId="266"/>
            <ac:spMk id="4" creationId="{086874D2-7136-83DF-0D4A-FC35B04E1361}"/>
          </ac:spMkLst>
        </pc:spChg>
        <pc:spChg chg="add mod">
          <ac:chgData name="Lamaiya Smith (1815074)" userId="442392ae-b3ed-46fb-b5e3-c49dba3abb56" providerId="ADAL" clId="{25438011-84E0-597A-8ADF-2DDE492C88A0}" dt="2026-02-16T01:05:09.982" v="257" actId="1076"/>
          <ac:spMkLst>
            <pc:docMk/>
            <pc:sldMk cId="1954698749" sldId="266"/>
            <ac:spMk id="7" creationId="{51DCE299-6C34-F17E-FE16-7ABC8A23DDF4}"/>
          </ac:spMkLst>
        </pc:spChg>
        <pc:spChg chg="add del">
          <ac:chgData name="Lamaiya Smith (1815074)" userId="442392ae-b3ed-46fb-b5e3-c49dba3abb56" providerId="ADAL" clId="{25438011-84E0-597A-8ADF-2DDE492C88A0}" dt="2026-02-16T01:01:32.201" v="230" actId="26606"/>
          <ac:spMkLst>
            <pc:docMk/>
            <pc:sldMk cId="1954698749" sldId="266"/>
            <ac:spMk id="8" creationId="{4BC99CB9-DDAD-44A2-8A1C-E3AF4E72DF5C}"/>
          </ac:spMkLst>
        </pc:spChg>
        <pc:spChg chg="add del mod">
          <ac:chgData name="Lamaiya Smith (1815074)" userId="442392ae-b3ed-46fb-b5e3-c49dba3abb56" providerId="ADAL" clId="{25438011-84E0-597A-8ADF-2DDE492C88A0}" dt="2026-02-16T01:05:12.329" v="259"/>
          <ac:spMkLst>
            <pc:docMk/>
            <pc:sldMk cId="1954698749" sldId="266"/>
            <ac:spMk id="9" creationId="{AD6CF69E-73BD-6A6D-7563-8BD316FAAF1A}"/>
          </ac:spMkLst>
        </pc:spChg>
        <pc:spChg chg="add del">
          <ac:chgData name="Lamaiya Smith (1815074)" userId="442392ae-b3ed-46fb-b5e3-c49dba3abb56" providerId="ADAL" clId="{25438011-84E0-597A-8ADF-2DDE492C88A0}" dt="2026-02-16T01:01:32.201" v="230" actId="26606"/>
          <ac:spMkLst>
            <pc:docMk/>
            <pc:sldMk cId="1954698749" sldId="266"/>
            <ac:spMk id="10" creationId="{1561AEE4-4E38-4BAC-976D-E0DE523FC5D1}"/>
          </ac:spMkLst>
        </pc:spChg>
        <pc:spChg chg="add">
          <ac:chgData name="Lamaiya Smith (1815074)" userId="442392ae-b3ed-46fb-b5e3-c49dba3abb56" providerId="ADAL" clId="{25438011-84E0-597A-8ADF-2DDE492C88A0}" dt="2026-02-16T01:01:32.201" v="230" actId="26606"/>
          <ac:spMkLst>
            <pc:docMk/>
            <pc:sldMk cId="1954698749" sldId="266"/>
            <ac:spMk id="24" creationId="{743AA782-23D1-4521-8CAD-47662984AA08}"/>
          </ac:spMkLst>
        </pc:spChg>
        <pc:spChg chg="add">
          <ac:chgData name="Lamaiya Smith (1815074)" userId="442392ae-b3ed-46fb-b5e3-c49dba3abb56" providerId="ADAL" clId="{25438011-84E0-597A-8ADF-2DDE492C88A0}" dt="2026-02-16T01:01:32.201" v="230" actId="26606"/>
          <ac:spMkLst>
            <pc:docMk/>
            <pc:sldMk cId="1954698749" sldId="266"/>
            <ac:spMk id="26" creationId="{71877DBC-BB60-40F0-AC93-2ACDBAAE60CE}"/>
          </ac:spMkLst>
        </pc:spChg>
        <pc:grpChg chg="add del">
          <ac:chgData name="Lamaiya Smith (1815074)" userId="442392ae-b3ed-46fb-b5e3-c49dba3abb56" providerId="ADAL" clId="{25438011-84E0-597A-8ADF-2DDE492C88A0}" dt="2026-02-16T01:01:32.201" v="230" actId="26606"/>
          <ac:grpSpMkLst>
            <pc:docMk/>
            <pc:sldMk cId="1954698749" sldId="266"/>
            <ac:grpSpMk id="12" creationId="{F0BC676B-D19A-44DB-910A-0C0E6D433979}"/>
          </ac:grpSpMkLst>
        </pc:grpChg>
        <pc:picChg chg="add mod">
          <ac:chgData name="Lamaiya Smith (1815074)" userId="442392ae-b3ed-46fb-b5e3-c49dba3abb56" providerId="ADAL" clId="{25438011-84E0-597A-8ADF-2DDE492C88A0}" dt="2026-02-16T01:01:32.201" v="230" actId="26606"/>
          <ac:picMkLst>
            <pc:docMk/>
            <pc:sldMk cId="1954698749" sldId="266"/>
            <ac:picMk id="6" creationId="{EEE8AE81-3BCB-F2EF-7F2F-E6FF2F852561}"/>
          </ac:picMkLst>
        </pc:picChg>
      </pc:sldChg>
      <pc:sldChg chg="addSp delSp modSp mod delDesignElem">
        <pc:chgData name="Lamaiya Smith (1815074)" userId="442392ae-b3ed-46fb-b5e3-c49dba3abb56" providerId="ADAL" clId="{25438011-84E0-597A-8ADF-2DDE492C88A0}" dt="2026-02-16T01:12:06.398" v="283" actId="1076"/>
        <pc:sldMkLst>
          <pc:docMk/>
          <pc:sldMk cId="2887001565" sldId="267"/>
        </pc:sldMkLst>
        <pc:spChg chg="mod">
          <ac:chgData name="Lamaiya Smith (1815074)" userId="442392ae-b3ed-46fb-b5e3-c49dba3abb56" providerId="ADAL" clId="{25438011-84E0-597A-8ADF-2DDE492C88A0}" dt="2026-02-16T01:07:26.664" v="265" actId="26606"/>
          <ac:spMkLst>
            <pc:docMk/>
            <pc:sldMk cId="2887001565" sldId="267"/>
            <ac:spMk id="2" creationId="{2C2C9E47-518A-4CC1-4641-538C6EC0DCA2}"/>
          </ac:spMkLst>
        </pc:spChg>
        <pc:spChg chg="mod">
          <ac:chgData name="Lamaiya Smith (1815074)" userId="442392ae-b3ed-46fb-b5e3-c49dba3abb56" providerId="ADAL" clId="{25438011-84E0-597A-8ADF-2DDE492C88A0}" dt="2026-02-16T01:10:44.932" v="271" actId="1076"/>
          <ac:spMkLst>
            <pc:docMk/>
            <pc:sldMk cId="2887001565" sldId="267"/>
            <ac:spMk id="4" creationId="{8C89A9EC-ECF8-32CB-BBC6-1FC331057585}"/>
          </ac:spMkLst>
        </pc:spChg>
        <pc:spChg chg="add mod">
          <ac:chgData name="Lamaiya Smith (1815074)" userId="442392ae-b3ed-46fb-b5e3-c49dba3abb56" providerId="ADAL" clId="{25438011-84E0-597A-8ADF-2DDE492C88A0}" dt="2026-02-16T01:11:54.368" v="282" actId="1076"/>
          <ac:spMkLst>
            <pc:docMk/>
            <pc:sldMk cId="2887001565" sldId="267"/>
            <ac:spMk id="7" creationId="{7E7141ED-B4E5-3DEB-1F0B-C07021EC6FB1}"/>
          </ac:spMkLst>
        </pc:spChg>
        <pc:spChg chg="add del">
          <ac:chgData name="Lamaiya Smith (1815074)" userId="442392ae-b3ed-46fb-b5e3-c49dba3abb56" providerId="ADAL" clId="{25438011-84E0-597A-8ADF-2DDE492C88A0}" dt="2026-02-16T01:07:26.664" v="265" actId="26606"/>
          <ac:spMkLst>
            <pc:docMk/>
            <pc:sldMk cId="2887001565" sldId="267"/>
            <ac:spMk id="8" creationId="{4BC99CB9-DDAD-44A2-8A1C-E3AF4E72DF5C}"/>
          </ac:spMkLst>
        </pc:spChg>
        <pc:spChg chg="add mod">
          <ac:chgData name="Lamaiya Smith (1815074)" userId="442392ae-b3ed-46fb-b5e3-c49dba3abb56" providerId="ADAL" clId="{25438011-84E0-597A-8ADF-2DDE492C88A0}" dt="2026-02-16T01:12:06.398" v="283" actId="1076"/>
          <ac:spMkLst>
            <pc:docMk/>
            <pc:sldMk cId="2887001565" sldId="267"/>
            <ac:spMk id="9" creationId="{5C8AD457-3BBC-9D75-49EA-9BE391181BE8}"/>
          </ac:spMkLst>
        </pc:spChg>
        <pc:spChg chg="add del">
          <ac:chgData name="Lamaiya Smith (1815074)" userId="442392ae-b3ed-46fb-b5e3-c49dba3abb56" providerId="ADAL" clId="{25438011-84E0-597A-8ADF-2DDE492C88A0}" dt="2026-02-16T01:07:26.664" v="265" actId="26606"/>
          <ac:spMkLst>
            <pc:docMk/>
            <pc:sldMk cId="2887001565" sldId="267"/>
            <ac:spMk id="10" creationId="{64053CBF-3932-45FF-8285-EE5146085F3A}"/>
          </ac:spMkLst>
        </pc:spChg>
        <pc:spChg chg="add del">
          <ac:chgData name="Lamaiya Smith (1815074)" userId="442392ae-b3ed-46fb-b5e3-c49dba3abb56" providerId="ADAL" clId="{25438011-84E0-597A-8ADF-2DDE492C88A0}" dt="2026-02-16T01:07:26.648" v="264" actId="26606"/>
          <ac:spMkLst>
            <pc:docMk/>
            <pc:sldMk cId="2887001565" sldId="267"/>
            <ac:spMk id="27" creationId="{743AA782-23D1-4521-8CAD-47662984AA08}"/>
          </ac:spMkLst>
        </pc:spChg>
        <pc:spChg chg="add del">
          <ac:chgData name="Lamaiya Smith (1815074)" userId="442392ae-b3ed-46fb-b5e3-c49dba3abb56" providerId="ADAL" clId="{25438011-84E0-597A-8ADF-2DDE492C88A0}" dt="2026-02-16T01:07:26.648" v="264" actId="26606"/>
          <ac:spMkLst>
            <pc:docMk/>
            <pc:sldMk cId="2887001565" sldId="267"/>
            <ac:spMk id="29" creationId="{71877DBC-BB60-40F0-AC93-2ACDBAAE60CE}"/>
          </ac:spMkLst>
        </pc:spChg>
        <pc:spChg chg="add">
          <ac:chgData name="Lamaiya Smith (1815074)" userId="442392ae-b3ed-46fb-b5e3-c49dba3abb56" providerId="ADAL" clId="{25438011-84E0-597A-8ADF-2DDE492C88A0}" dt="2026-02-16T01:07:26.664" v="265" actId="26606"/>
          <ac:spMkLst>
            <pc:docMk/>
            <pc:sldMk cId="2887001565" sldId="267"/>
            <ac:spMk id="31" creationId="{04812C46-200A-4DEB-A05E-3ED6C68C2387}"/>
          </ac:spMkLst>
        </pc:spChg>
        <pc:spChg chg="add">
          <ac:chgData name="Lamaiya Smith (1815074)" userId="442392ae-b3ed-46fb-b5e3-c49dba3abb56" providerId="ADAL" clId="{25438011-84E0-597A-8ADF-2DDE492C88A0}" dt="2026-02-16T01:07:26.664" v="265" actId="26606"/>
          <ac:spMkLst>
            <pc:docMk/>
            <pc:sldMk cId="2887001565" sldId="267"/>
            <ac:spMk id="32" creationId="{D1EA859B-E555-4109-94F3-6700E046E008}"/>
          </ac:spMkLst>
        </pc:spChg>
        <pc:grpChg chg="add del">
          <ac:chgData name="Lamaiya Smith (1815074)" userId="442392ae-b3ed-46fb-b5e3-c49dba3abb56" providerId="ADAL" clId="{25438011-84E0-597A-8ADF-2DDE492C88A0}" dt="2026-02-16T01:07:26.664" v="265" actId="26606"/>
          <ac:grpSpMkLst>
            <pc:docMk/>
            <pc:sldMk cId="2887001565" sldId="267"/>
            <ac:grpSpMk id="12" creationId="{2E751C04-BEA6-446B-A678-9C74819EBD4C}"/>
          </ac:grpSpMkLst>
        </pc:grpChg>
        <pc:grpChg chg="add del">
          <ac:chgData name="Lamaiya Smith (1815074)" userId="442392ae-b3ed-46fb-b5e3-c49dba3abb56" providerId="ADAL" clId="{25438011-84E0-597A-8ADF-2DDE492C88A0}" dt="2026-02-16T01:07:26.664" v="265" actId="26606"/>
          <ac:grpSpMkLst>
            <pc:docMk/>
            <pc:sldMk cId="2887001565" sldId="267"/>
            <ac:grpSpMk id="18" creationId="{B63ACBA3-DEFD-4C6D-BBA0-64468FA99C2D}"/>
          </ac:grpSpMkLst>
        </pc:grpChg>
        <pc:picChg chg="add mod ord">
          <ac:chgData name="Lamaiya Smith (1815074)" userId="442392ae-b3ed-46fb-b5e3-c49dba3abb56" providerId="ADAL" clId="{25438011-84E0-597A-8ADF-2DDE492C88A0}" dt="2026-02-16T01:07:26.664" v="265" actId="26606"/>
          <ac:picMkLst>
            <pc:docMk/>
            <pc:sldMk cId="2887001565" sldId="267"/>
            <ac:picMk id="6" creationId="{20277C95-7B60-2DC4-89E5-207FA1CA0215}"/>
          </ac:picMkLst>
        </pc:picChg>
      </pc:sldChg>
      <pc:sldChg chg="addSp delSp modSp mod delDesignElem">
        <pc:chgData name="Lamaiya Smith (1815074)" userId="442392ae-b3ed-46fb-b5e3-c49dba3abb56" providerId="ADAL" clId="{25438011-84E0-597A-8ADF-2DDE492C88A0}" dt="2026-02-16T01:08:08.689" v="267" actId="26606"/>
        <pc:sldMkLst>
          <pc:docMk/>
          <pc:sldMk cId="2008731684" sldId="268"/>
        </pc:sldMkLst>
        <pc:spChg chg="mod">
          <ac:chgData name="Lamaiya Smith (1815074)" userId="442392ae-b3ed-46fb-b5e3-c49dba3abb56" providerId="ADAL" clId="{25438011-84E0-597A-8ADF-2DDE492C88A0}" dt="2026-02-16T01:08:08.689" v="267" actId="26606"/>
          <ac:spMkLst>
            <pc:docMk/>
            <pc:sldMk cId="2008731684" sldId="268"/>
            <ac:spMk id="2" creationId="{FFDDBA7B-F2E7-BAD0-2EA2-79E9A62A766A}"/>
          </ac:spMkLst>
        </pc:spChg>
        <pc:spChg chg="mod">
          <ac:chgData name="Lamaiya Smith (1815074)" userId="442392ae-b3ed-46fb-b5e3-c49dba3abb56" providerId="ADAL" clId="{25438011-84E0-597A-8ADF-2DDE492C88A0}" dt="2026-02-16T01:08:08.689" v="267" actId="26606"/>
          <ac:spMkLst>
            <pc:docMk/>
            <pc:sldMk cId="2008731684" sldId="268"/>
            <ac:spMk id="4" creationId="{20AAE6B6-65DA-9AD5-5F23-25478FDCB48E}"/>
          </ac:spMkLst>
        </pc:spChg>
        <pc:spChg chg="add del">
          <ac:chgData name="Lamaiya Smith (1815074)" userId="442392ae-b3ed-46fb-b5e3-c49dba3abb56" providerId="ADAL" clId="{25438011-84E0-597A-8ADF-2DDE492C88A0}" dt="2026-02-16T01:08:08.689" v="267" actId="26606"/>
          <ac:spMkLst>
            <pc:docMk/>
            <pc:sldMk cId="2008731684" sldId="268"/>
            <ac:spMk id="8" creationId="{4BC99CB9-DDAD-44A2-8A1C-E3AF4E72DF5C}"/>
          </ac:spMkLst>
        </pc:spChg>
        <pc:spChg chg="add del">
          <ac:chgData name="Lamaiya Smith (1815074)" userId="442392ae-b3ed-46fb-b5e3-c49dba3abb56" providerId="ADAL" clId="{25438011-84E0-597A-8ADF-2DDE492C88A0}" dt="2026-02-16T01:08:08.689" v="267" actId="26606"/>
          <ac:spMkLst>
            <pc:docMk/>
            <pc:sldMk cId="2008731684" sldId="268"/>
            <ac:spMk id="10" creationId="{1561AEE4-4E38-4BAC-976D-E0DE523FC5D1}"/>
          </ac:spMkLst>
        </pc:spChg>
        <pc:spChg chg="add">
          <ac:chgData name="Lamaiya Smith (1815074)" userId="442392ae-b3ed-46fb-b5e3-c49dba3abb56" providerId="ADAL" clId="{25438011-84E0-597A-8ADF-2DDE492C88A0}" dt="2026-02-16T01:08:08.689" v="267" actId="26606"/>
          <ac:spMkLst>
            <pc:docMk/>
            <pc:sldMk cId="2008731684" sldId="268"/>
            <ac:spMk id="24" creationId="{777A147A-9ED8-46B4-8660-1B3C2AA880B5}"/>
          </ac:spMkLst>
        </pc:spChg>
        <pc:spChg chg="add">
          <ac:chgData name="Lamaiya Smith (1815074)" userId="442392ae-b3ed-46fb-b5e3-c49dba3abb56" providerId="ADAL" clId="{25438011-84E0-597A-8ADF-2DDE492C88A0}" dt="2026-02-16T01:08:08.689" v="267" actId="26606"/>
          <ac:spMkLst>
            <pc:docMk/>
            <pc:sldMk cId="2008731684" sldId="268"/>
            <ac:spMk id="26" creationId="{5D6C15A0-C087-4593-8414-2B4EC1CDC3DE}"/>
          </ac:spMkLst>
        </pc:spChg>
        <pc:grpChg chg="add del">
          <ac:chgData name="Lamaiya Smith (1815074)" userId="442392ae-b3ed-46fb-b5e3-c49dba3abb56" providerId="ADAL" clId="{25438011-84E0-597A-8ADF-2DDE492C88A0}" dt="2026-02-16T01:08:08.689" v="267" actId="26606"/>
          <ac:grpSpMkLst>
            <pc:docMk/>
            <pc:sldMk cId="2008731684" sldId="268"/>
            <ac:grpSpMk id="12" creationId="{F0BC676B-D19A-44DB-910A-0C0E6D433979}"/>
          </ac:grpSpMkLst>
        </pc:grpChg>
      </pc:sldChg>
      <pc:sldChg chg="addSp delSp modSp new mod setBg">
        <pc:chgData name="Lamaiya Smith (1815074)" userId="442392ae-b3ed-46fb-b5e3-c49dba3abb56" providerId="ADAL" clId="{25438011-84E0-597A-8ADF-2DDE492C88A0}" dt="2026-02-16T01:20:32.425" v="348" actId="26606"/>
        <pc:sldMkLst>
          <pc:docMk/>
          <pc:sldMk cId="3770690191" sldId="269"/>
        </pc:sldMkLst>
        <pc:spChg chg="mod">
          <ac:chgData name="Lamaiya Smith (1815074)" userId="442392ae-b3ed-46fb-b5e3-c49dba3abb56" providerId="ADAL" clId="{25438011-84E0-597A-8ADF-2DDE492C88A0}" dt="2026-02-16T01:20:32.425" v="348" actId="26606"/>
          <ac:spMkLst>
            <pc:docMk/>
            <pc:sldMk cId="3770690191" sldId="269"/>
            <ac:spMk id="2" creationId="{B2DB71C0-0FE3-1194-1F54-4CD7A25411B0}"/>
          </ac:spMkLst>
        </pc:spChg>
        <pc:spChg chg="mod">
          <ac:chgData name="Lamaiya Smith (1815074)" userId="442392ae-b3ed-46fb-b5e3-c49dba3abb56" providerId="ADAL" clId="{25438011-84E0-597A-8ADF-2DDE492C88A0}" dt="2026-02-16T01:20:32.425" v="348" actId="26606"/>
          <ac:spMkLst>
            <pc:docMk/>
            <pc:sldMk cId="3770690191" sldId="269"/>
            <ac:spMk id="3" creationId="{5C4C0E12-BCBA-7C00-8A47-BB40AEBF92A5}"/>
          </ac:spMkLst>
        </pc:spChg>
        <pc:spChg chg="add del">
          <ac:chgData name="Lamaiya Smith (1815074)" userId="442392ae-b3ed-46fb-b5e3-c49dba3abb56" providerId="ADAL" clId="{25438011-84E0-597A-8ADF-2DDE492C88A0}" dt="2026-02-16T01:20:32.425" v="348" actId="26606"/>
          <ac:spMkLst>
            <pc:docMk/>
            <pc:sldMk cId="3770690191" sldId="269"/>
            <ac:spMk id="8" creationId="{4BC99CB9-DDAD-44A2-8A1C-E3AF4E72DF5C}"/>
          </ac:spMkLst>
        </pc:spChg>
        <pc:spChg chg="add del">
          <ac:chgData name="Lamaiya Smith (1815074)" userId="442392ae-b3ed-46fb-b5e3-c49dba3abb56" providerId="ADAL" clId="{25438011-84E0-597A-8ADF-2DDE492C88A0}" dt="2026-02-16T01:20:32.425" v="348" actId="26606"/>
          <ac:spMkLst>
            <pc:docMk/>
            <pc:sldMk cId="3770690191" sldId="269"/>
            <ac:spMk id="10" creationId="{64053CBF-3932-45FF-8285-EE5146085F3A}"/>
          </ac:spMkLst>
        </pc:spChg>
        <pc:spChg chg="add">
          <ac:chgData name="Lamaiya Smith (1815074)" userId="442392ae-b3ed-46fb-b5e3-c49dba3abb56" providerId="ADAL" clId="{25438011-84E0-597A-8ADF-2DDE492C88A0}" dt="2026-02-16T01:20:32.425" v="348" actId="26606"/>
          <ac:spMkLst>
            <pc:docMk/>
            <pc:sldMk cId="3770690191" sldId="269"/>
            <ac:spMk id="27" creationId="{907EF6B7-1338-4443-8C46-6A318D952DFD}"/>
          </ac:spMkLst>
        </pc:spChg>
        <pc:spChg chg="add">
          <ac:chgData name="Lamaiya Smith (1815074)" userId="442392ae-b3ed-46fb-b5e3-c49dba3abb56" providerId="ADAL" clId="{25438011-84E0-597A-8ADF-2DDE492C88A0}" dt="2026-02-16T01:20:32.425" v="348" actId="26606"/>
          <ac:spMkLst>
            <pc:docMk/>
            <pc:sldMk cId="3770690191" sldId="269"/>
            <ac:spMk id="29" creationId="{DAAE4CDD-124C-4DCF-9584-B6033B545DD5}"/>
          </ac:spMkLst>
        </pc:spChg>
        <pc:spChg chg="add">
          <ac:chgData name="Lamaiya Smith (1815074)" userId="442392ae-b3ed-46fb-b5e3-c49dba3abb56" providerId="ADAL" clId="{25438011-84E0-597A-8ADF-2DDE492C88A0}" dt="2026-02-16T01:20:32.425" v="348" actId="26606"/>
          <ac:spMkLst>
            <pc:docMk/>
            <pc:sldMk cId="3770690191" sldId="269"/>
            <ac:spMk id="31" creationId="{081E4A58-353D-44AE-B2FC-2A74E2E400F7}"/>
          </ac:spMkLst>
        </pc:spChg>
        <pc:grpChg chg="add del">
          <ac:chgData name="Lamaiya Smith (1815074)" userId="442392ae-b3ed-46fb-b5e3-c49dba3abb56" providerId="ADAL" clId="{25438011-84E0-597A-8ADF-2DDE492C88A0}" dt="2026-02-16T01:20:32.425" v="348" actId="26606"/>
          <ac:grpSpMkLst>
            <pc:docMk/>
            <pc:sldMk cId="3770690191" sldId="269"/>
            <ac:grpSpMk id="12" creationId="{2E751C04-BEA6-446B-A678-9C74819EBD4C}"/>
          </ac:grpSpMkLst>
        </pc:grpChg>
        <pc:grpChg chg="add del">
          <ac:chgData name="Lamaiya Smith (1815074)" userId="442392ae-b3ed-46fb-b5e3-c49dba3abb56" providerId="ADAL" clId="{25438011-84E0-597A-8ADF-2DDE492C88A0}" dt="2026-02-16T01:20:32.425" v="348" actId="26606"/>
          <ac:grpSpMkLst>
            <pc:docMk/>
            <pc:sldMk cId="3770690191" sldId="269"/>
            <ac:grpSpMk id="18" creationId="{B63ACBA3-DEFD-4C6D-BBA0-64468FA99C2D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AC494-7ABB-E788-1889-40C951E41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2EAACA-BD43-7396-4690-60E4709716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BA45A-3564-3D78-3175-880B936C1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1342A0-0F78-50FD-7055-3FFB32C9B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369BF9-70F6-C990-104C-3639A86AD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787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1C68C-8A63-2F37-90A6-86775BBEA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FABA3-39CF-817E-7FDB-E9919D8857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B9D86-1AA0-4E1E-D5A3-D75DDF680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C8068-0CE8-83FD-CCC5-09FB72898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4B0FD3-090F-4EB7-3E65-3D8056919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641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E4019-B738-618E-ECEB-3E1F06C95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0C4994-3571-2099-DD44-9C18977E6B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72E5ED-21B0-DF25-51CC-71C7811C4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CC44F-0B9E-85C1-CA23-EFE44589C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3A02E1-3D0E-5385-9473-7331FB545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612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E7F7C-273A-8AFE-6ACE-A1D10CE1E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20E22-7C5B-B73B-9D23-6E548F5A83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F4219A-CBA1-4F48-D55D-3926BAEE7A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5D14D-1632-790B-B011-81583A673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7A94CA-63C8-B0FC-1621-BD3B56B0E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DC147-CCC4-58CF-59B5-0E620ED97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764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821F8-479E-CB98-BB1F-47393F507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177FEC-D9F4-1B05-E694-8C9BA5DCF3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E03910-F739-F706-92CA-A64638A235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E47180-6FBE-D07B-65FB-B71EAA348C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171519-25DF-A832-7A9C-CC0C2E3AF9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DFBAA8-9926-6284-4F9F-84D5CC5D8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2408F4-636F-90CF-550E-BBAF13501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4161D8-F2B7-6C17-A2AA-DFD91CB3F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409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4F0E1-E486-7E76-A3EE-4D12673E3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B30309-6D1E-7DB9-50A2-8C057CE04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7FAF5E-0CA3-A78C-D17A-BCE8EEF00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33680B-E231-E6F2-63B4-E4F645B16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976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2E7874-16A7-C4A7-C8D3-B7D7040E1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341BFD-004B-CC7C-FEC9-0EEA8C0E2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7FE897-6C26-4803-4CB1-968AD5011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304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3D20F-6EB0-FCB7-6C10-0F278FE69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0C2BA-BD07-E539-6BD4-9EB06E478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C917FA-AAC9-CA0A-64FA-5624A92099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E9751-487E-4CAB-923D-A5059B7D3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ECA92F-B59C-75B9-DF89-976F40719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3FF1FC-5BFB-B133-49A2-3A1A2B0AB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26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631C0-1B1B-EE89-2B3F-AFE2754AD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0D07F3-C2FE-B51C-177B-9E641B7408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989FB5-3C1F-A353-87B8-CB004DC5BC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09E80F-2A94-6264-937E-731F7D2BA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AC7A6-13DC-1696-2A3F-4FF25028B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ACBCF0-E09F-9088-BFF4-94B62FCEE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205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7E323-F945-9F64-947D-5BB01CC8B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E92685-2EC4-24AB-5B28-4CD76C8449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CAC90D-2AC7-7743-1CA4-431DFE57E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D70D0-88E8-B4C0-F510-E5E185344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569AA-BB23-5844-1054-13A08B1F2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925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7D564E-A9E4-15CE-1043-1ACFDC8805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C68983-512C-DFEA-4574-2A6827DDFE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39120-1D95-2B24-DA03-AFE1E3B34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826F6-25D1-463C-6CC3-1FA3D3068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012418-2750-87DC-FCF6-F924F99ED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71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E89EC2-F7EA-AF38-9ACF-01ADB3F4C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64071E-AD8C-506E-1F60-1F9B49D5EC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E649F-9BF4-343C-3961-6C35AD0229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1DCCEB-3996-CB4B-879C-77F4D4A2E1AF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F7B91-68AD-2343-8C9B-3942026439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51379-9AED-77B0-E75E-05432513F9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A532CE-1740-314E-8362-30BB7F9B8D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471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close-up-portrait-of-teenage-girl-246807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de/image/2730426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laresearch.org/community/sigs/responsible-analytics-sig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ahoo.com/lifestyle/articles/9-reasons-adult-children-stopped-133040896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13244/community-garden-icon-by-simpleicons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image/161779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8449-team-work-free-png-image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.yimg.com/ny/api/res/1.2/4D96ytuC9XCfwbWOEf2RqQ--/YXBwaWQ9aGlnaGxhbmRlcjt3PTk2MDtoPTYyODtjZj13ZWJw/https:/media.zenfs.com/en/the_bolde_articles_237/7adc0c1d1e45a59ef26b3decc4dfffb9" TargetMode="External"/><Relationship Id="rId3" Type="http://schemas.openxmlformats.org/officeDocument/2006/relationships/hyperlink" Target="https://images.pexels.com/photos/413723/pexels-photo-413723.jpeg" TargetMode="External"/><Relationship Id="rId7" Type="http://schemas.openxmlformats.org/officeDocument/2006/relationships/hyperlink" Target="https://freepngimg.com/thumb/teamwork/6-2-team-work-free-png-image.png" TargetMode="External"/><Relationship Id="rId2" Type="http://schemas.openxmlformats.org/officeDocument/2006/relationships/hyperlink" Target="https://openclipart.org/image/2400px/svg_to_png/213244/Community-garden-icon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laresearch.org/wp-content/uploads/2021/06/Responsible-1.jpg" TargetMode="External"/><Relationship Id="rId5" Type="http://schemas.openxmlformats.org/officeDocument/2006/relationships/hyperlink" Target="https://svgsilh.com/svg/28723.svg" TargetMode="External"/><Relationship Id="rId4" Type="http://schemas.openxmlformats.org/officeDocument/2006/relationships/hyperlink" Target="https://svgsilh.com/svg/147219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Freeform: Shape 44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7" name="Freeform: Shape 46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A7985-2004-FE44-144F-F7FE82C9C5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sz="3300" dirty="0"/>
            </a:br>
            <a:r>
              <a:rPr lang="en-GB" sz="3300" dirty="0"/>
              <a:t>Module Code: LCHS4010</a:t>
            </a:r>
            <a:br>
              <a:rPr lang="en-GB" sz="3300" dirty="0"/>
            </a:br>
            <a:r>
              <a:rPr lang="en-GB" sz="3300" dirty="0"/>
              <a:t>Module: Psychology In Health and Social Care </a:t>
            </a:r>
            <a:br>
              <a:rPr lang="en-GB" sz="3300" dirty="0"/>
            </a:br>
            <a:r>
              <a:rPr lang="en-GB" sz="3300" dirty="0"/>
              <a:t>Assignment Title: Assessment 1 – Individual Presentation </a:t>
            </a:r>
            <a:br>
              <a:rPr lang="en-GB" sz="3300" dirty="0"/>
            </a:br>
            <a:r>
              <a:rPr lang="en-GB" sz="3300" dirty="0"/>
              <a:t>Lecturer: Helen Parsons</a:t>
            </a:r>
            <a:br>
              <a:rPr lang="en-GB" dirty="0"/>
            </a:br>
            <a:endParaRPr lang="en-US" sz="7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EED40A-0EF5-F791-9A2D-8925D1B2A7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 fontScale="62500" lnSpcReduction="20000"/>
          </a:bodyPr>
          <a:lstStyle/>
          <a:p>
            <a:r>
              <a:rPr lang="en-US" sz="2800" dirty="0"/>
              <a:t>Name: Lamaiya Smith </a:t>
            </a:r>
          </a:p>
          <a:p>
            <a:r>
              <a:rPr lang="en-US" sz="2800" dirty="0"/>
              <a:t>Student ID: 1815074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8279F0-8526-EE71-59E6-E1B5D33943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312" y="393002"/>
            <a:ext cx="2619375" cy="11658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35763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AA888-0E36-7B3C-6B27-73DFD0BAF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3000"/>
              <a:t>Introduction – Understanding Jenny Through Attachment Theory </a:t>
            </a:r>
          </a:p>
        </p:txBody>
      </p:sp>
      <p:sp>
        <p:nvSpPr>
          <p:cNvPr id="3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7F061C2-3CEA-D587-945A-97FD19C5F1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Jenny: 16‑year‑old young carer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Caring for mother with mobility + memory difficulties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Father died 5 years ago → major attachment disruption </a:t>
            </a:r>
            <a:r>
              <a:rPr kumimoji="0" lang="en-US" altLang="en-US" sz="12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(Bowlby, 1969)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Caring responsibilities increasing over time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Aim: 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Apply Bowlby’s Attachment Theory to explore: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Emotional + social impact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Developmental needs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Evidence‑based support strategies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7" name="Picture 6" descr="A person with long hair looking at the camera&#10;&#10;AI-generated content may be incorrect.">
            <a:extLst>
              <a:ext uri="{FF2B5EF4-FFF2-40B4-BE49-F238E27FC236}">
                <a16:creationId xmlns:a16="http://schemas.microsoft.com/office/drawing/2014/main" id="{32C895B2-DF2D-3620-478A-41BEBA9EE5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" b="1974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D9D4B9E-CA21-CF24-3CA3-04FDD3E3A6AF}"/>
              </a:ext>
            </a:extLst>
          </p:cNvPr>
          <p:cNvSpPr txBox="1"/>
          <p:nvPr/>
        </p:nvSpPr>
        <p:spPr>
          <a:xfrm>
            <a:off x="6806051" y="6307810"/>
            <a:ext cx="3890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Figure 1: Teenage Girl (</a:t>
            </a:r>
            <a:r>
              <a:rPr lang="en-US" dirty="0" err="1">
                <a:solidFill>
                  <a:schemeClr val="bg1"/>
                </a:solidFill>
              </a:rPr>
              <a:t>Pexels</a:t>
            </a:r>
            <a:r>
              <a:rPr lang="en-US" dirty="0">
                <a:solidFill>
                  <a:schemeClr val="bg1"/>
                </a:solidFill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623562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560AB-06D6-FB9E-53BF-9BBA162C7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83816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Key Concepts In Attachment Theory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50B5567-0CC0-5632-C117-4E0B02E23A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2" y="2096218"/>
            <a:ext cx="4765949" cy="33534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Attachment =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enduring emotional bond (Bowlby, 1969)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Secure attachment: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consistent, responsive caregiving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Insecure attachment: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inconsistent, unavailable or disrupted care (Ainsworth et al., 1978)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Internal Working Model (IWM):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Beliefs about self, others, relationships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Safe base: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caregiver provides security for exploration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Separation responses: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protest → despair → detachment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Attachment influences development across lifespan (Howe, 2011; Cassidy &amp; Shaver, 2018)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>
            <a:extLst>
              <a:ext uri="{FF2B5EF4-FFF2-40B4-BE49-F238E27FC236}">
                <a16:creationId xmlns:a16="http://schemas.microsoft.com/office/drawing/2014/main" id="{509D2C35-184B-EE72-9779-216AFBBB7B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482450" y="1700784"/>
            <a:ext cx="2594115" cy="43799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D414EA-E09B-6CFE-01E8-F7E50BF82691}"/>
              </a:ext>
            </a:extLst>
          </p:cNvPr>
          <p:cNvSpPr txBox="1"/>
          <p:nvPr/>
        </p:nvSpPr>
        <p:spPr>
          <a:xfrm>
            <a:off x="7278732" y="6336928"/>
            <a:ext cx="4912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2: Silhouette Icon (</a:t>
            </a:r>
            <a:r>
              <a:rPr lang="en-GB" dirty="0" err="1"/>
              <a:t>svgsilh.com</a:t>
            </a:r>
            <a:r>
              <a:rPr lang="en-GB" dirty="0"/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327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C5BE15-3F39-0500-D5F9-B91EF6C59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3700"/>
              <a:t>Attachment, Adolescence &amp; Caring Responsibilities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F437D57-17CB-A631-6C7F-3612D2A466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Adolescence involves: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Identity formation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Autonomy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Peer attachment (Allen &amp; Manning, 2007)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Young carers often experience: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Parentification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(Joseph et al., 2020)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Emotional burden + stress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Reduced social opportunities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Insecure attachment linked to: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Anxiety, guilt, hyper‑responsibility (Howe, 2011)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Low self‑esteem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Difficulty trusting others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Limited peer interaction → increased vulnerability (Aldridge, 2018)</a:t>
            </a:r>
          </a:p>
        </p:txBody>
      </p:sp>
      <p:pic>
        <p:nvPicPr>
          <p:cNvPr id="6" name="Picture 5" descr="A cartoon character pushing a large silver ball&#10;&#10;AI-generated content may be incorrect.">
            <a:extLst>
              <a:ext uri="{FF2B5EF4-FFF2-40B4-BE49-F238E27FC236}">
                <a16:creationId xmlns:a16="http://schemas.microsoft.com/office/drawing/2014/main" id="{F57E4A55-ACEA-F508-F354-8D39F74250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318" r="17265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00009B-A5C1-24A1-5B01-0C8C3F84B11E}"/>
              </a:ext>
            </a:extLst>
          </p:cNvPr>
          <p:cNvSpPr txBox="1"/>
          <p:nvPr/>
        </p:nvSpPr>
        <p:spPr>
          <a:xfrm>
            <a:off x="9894577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www.solaresearch.org/community/sigs/responsible-analytics-si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2C8A6C-EEB8-EEC0-6905-B928CE2565CE}"/>
              </a:ext>
            </a:extLst>
          </p:cNvPr>
          <p:cNvSpPr txBox="1"/>
          <p:nvPr/>
        </p:nvSpPr>
        <p:spPr>
          <a:xfrm>
            <a:off x="9368747" y="6235475"/>
            <a:ext cx="33490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Figure 3: Responsible icon (Unknown author, n.d., Creative Commons licence)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282549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wo people sitting on a couch talking&#10;&#10;AI-generated content may be incorrect.">
            <a:extLst>
              <a:ext uri="{FF2B5EF4-FFF2-40B4-BE49-F238E27FC236}">
                <a16:creationId xmlns:a16="http://schemas.microsoft.com/office/drawing/2014/main" id="{67CF6305-C47B-945B-FB14-7DCBE65A63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024" r="26675" b="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F41E91-D2C7-2DDF-E4A6-B48B3A254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US" sz="3600"/>
              <a:t>Jenny’s Experiences Through an Attachment Lens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24F7D72-652D-DFE2-9751-90277CE7A0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416925" y="485774"/>
            <a:ext cx="3292475" cy="57197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Father’s death at age 11 → major attachment rupture (Bowlby, 1969)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Mother’s illness → reduced emotional availability (Howe, 2011)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Parentification:</a:t>
            </a: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Household tasks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Emotional support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Managing responsibilities (Joseph et al., 2020)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Developmental impact: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Anxiety, guilt, over‑responsibility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Limited peer relationships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Academic pressure (Aldridge, 2018)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IWM may shift → “I must look after others”, “Adults can’t support me”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63AA0A-8D4E-3F20-6E58-8B9FBE565B25}"/>
              </a:ext>
            </a:extLst>
          </p:cNvPr>
          <p:cNvSpPr txBox="1"/>
          <p:nvPr/>
        </p:nvSpPr>
        <p:spPr>
          <a:xfrm>
            <a:off x="3306518" y="6440557"/>
            <a:ext cx="51104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Figure 4: Woman looking away (Unknown author, n.d., Creative Commons licence)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070571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669E0-2124-4FB2-39A0-E63AAA3C2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Identifying Jenny’s Needs</a:t>
            </a: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0CA436B-4E8A-8B12-5CD8-2ABA3D842F8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Emotional:</a:t>
            </a: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Grief support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Stress regulation (Allen &amp; Manning, 2007)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Social:</a:t>
            </a: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Peer connection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Opportunities for autonomy (Aldridge, 2018)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Practical:</a:t>
            </a: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Respite care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Academic support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Multi‑agency involvement (NICE, 2022)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Risks if unsupported:</a:t>
            </a: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Burnout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Low mood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Social withdrawal (Joseph et al., 2020)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2222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8B06D-3F24-FFC2-84C4-0E29B4DC6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/>
              <a:t>Jennys Support Strategies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083FA03-63A0-5EBE-F97E-CD55D22F1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002707"/>
              </p:ext>
            </p:extLst>
          </p:nvPr>
        </p:nvGraphicFramePr>
        <p:xfrm>
          <a:off x="838200" y="2504624"/>
          <a:ext cx="10515602" cy="32008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1527">
                  <a:extLst>
                    <a:ext uri="{9D8B030D-6E8A-4147-A177-3AD203B41FA5}">
                      <a16:colId xmlns:a16="http://schemas.microsoft.com/office/drawing/2014/main" val="316727451"/>
                    </a:ext>
                  </a:extLst>
                </a:gridCol>
                <a:gridCol w="3512548">
                  <a:extLst>
                    <a:ext uri="{9D8B030D-6E8A-4147-A177-3AD203B41FA5}">
                      <a16:colId xmlns:a16="http://schemas.microsoft.com/office/drawing/2014/main" val="3010498714"/>
                    </a:ext>
                  </a:extLst>
                </a:gridCol>
                <a:gridCol w="3501527">
                  <a:extLst>
                    <a:ext uri="{9D8B030D-6E8A-4147-A177-3AD203B41FA5}">
                      <a16:colId xmlns:a16="http://schemas.microsoft.com/office/drawing/2014/main" val="3353922845"/>
                    </a:ext>
                  </a:extLst>
                </a:gridCol>
              </a:tblGrid>
              <a:tr h="314366">
                <a:tc>
                  <a:txBody>
                    <a:bodyPr/>
                    <a:lstStyle/>
                    <a:p>
                      <a:r>
                        <a:rPr lang="en-US" sz="1400"/>
                        <a:t>SUPPORT STRATEGY</a:t>
                      </a:r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PURPOSE/ATTACHMENT LINK</a:t>
                      </a:r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EVIDENCE BASE</a:t>
                      </a:r>
                    </a:p>
                  </a:txBody>
                  <a:tcPr marL="71447" marR="71447" marT="35723" marB="35723"/>
                </a:tc>
                <a:extLst>
                  <a:ext uri="{0D108BD9-81ED-4DB2-BD59-A6C34878D82A}">
                    <a16:rowId xmlns:a16="http://schemas.microsoft.com/office/drawing/2014/main" val="3371560356"/>
                  </a:ext>
                </a:extLst>
              </a:tr>
              <a:tr h="481074">
                <a:tc>
                  <a:txBody>
                    <a:bodyPr/>
                    <a:lstStyle/>
                    <a:p>
                      <a:r>
                        <a:rPr lang="en-US" sz="1300" b="1">
                          <a:solidFill>
                            <a:srgbClr val="FF0000"/>
                          </a:solidFill>
                        </a:rPr>
                        <a:t>Key Worker/Mentor</a:t>
                      </a:r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Provides a consistent, reliable adult who acts as a </a:t>
                      </a:r>
                      <a:r>
                        <a:rPr lang="en-GB" sz="1300" b="0" i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secure base</a:t>
                      </a:r>
                      <a:r>
                        <a:rPr lang="en-GB" sz="13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and models emotional stability.</a:t>
                      </a:r>
                      <a:endParaRPr lang="en-US" sz="1300"/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Howe (2011)</a:t>
                      </a:r>
                      <a:endParaRPr lang="en-US" sz="1300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extLst>
                  <a:ext uri="{0D108BD9-81ED-4DB2-BD59-A6C34878D82A}">
                    <a16:rowId xmlns:a16="http://schemas.microsoft.com/office/drawing/2014/main" val="2465026823"/>
                  </a:ext>
                </a:extLst>
              </a:tr>
              <a:tr h="481074">
                <a:tc>
                  <a:txBody>
                    <a:bodyPr/>
                    <a:lstStyle/>
                    <a:p>
                      <a:r>
                        <a:rPr lang="en-GB" sz="1300" b="1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Therapeutic support</a:t>
                      </a:r>
                      <a:r>
                        <a:rPr lang="en-GB" sz="1300" b="0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(e.g., counselling, CBT, attachment‑informed therapy)</a:t>
                      </a:r>
                      <a:endParaRPr lang="en-US" sz="1300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Helps Jenny process grief, regulate emotions and rebuild her Internal Working Model.</a:t>
                      </a:r>
                      <a:endParaRPr lang="en-US" sz="1300"/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Allen &amp; Manning (2007)</a:t>
                      </a:r>
                      <a:endParaRPr lang="en-US" sz="1300" b="0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extLst>
                  <a:ext uri="{0D108BD9-81ED-4DB2-BD59-A6C34878D82A}">
                    <a16:rowId xmlns:a16="http://schemas.microsoft.com/office/drawing/2014/main" val="860438587"/>
                  </a:ext>
                </a:extLst>
              </a:tr>
              <a:tr h="481074">
                <a:tc>
                  <a:txBody>
                    <a:bodyPr/>
                    <a:lstStyle/>
                    <a:p>
                      <a:r>
                        <a:rPr lang="en-GB" sz="1300" b="1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Young carer peer groups</a:t>
                      </a:r>
                      <a:endParaRPr lang="en-US" sz="1300" b="1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Builds peer attachment, reduces isolation, strengthens identity and belonging.</a:t>
                      </a:r>
                      <a:endParaRPr lang="en-US" sz="1300"/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Aldridge (2018)</a:t>
                      </a:r>
                      <a:endParaRPr lang="en-US" sz="1300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extLst>
                  <a:ext uri="{0D108BD9-81ED-4DB2-BD59-A6C34878D82A}">
                    <a16:rowId xmlns:a16="http://schemas.microsoft.com/office/drawing/2014/main" val="254566671"/>
                  </a:ext>
                </a:extLst>
              </a:tr>
              <a:tr h="481074">
                <a:tc>
                  <a:txBody>
                    <a:bodyPr/>
                    <a:lstStyle/>
                    <a:p>
                      <a:r>
                        <a:rPr lang="en-GB" sz="1300" b="1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Respite care</a:t>
                      </a:r>
                      <a:endParaRPr lang="en-US" sz="1300" b="1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Reduces role overload, supports autonomy and allows time for age‑appropriate activities.</a:t>
                      </a:r>
                      <a:endParaRPr lang="en-US" sz="1300"/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NICE (2022</a:t>
                      </a:r>
                      <a:endParaRPr lang="en-US" sz="1300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extLst>
                  <a:ext uri="{0D108BD9-81ED-4DB2-BD59-A6C34878D82A}">
                    <a16:rowId xmlns:a16="http://schemas.microsoft.com/office/drawing/2014/main" val="2828667450"/>
                  </a:ext>
                </a:extLst>
              </a:tr>
              <a:tr h="481074">
                <a:tc>
                  <a:txBody>
                    <a:bodyPr/>
                    <a:lstStyle/>
                    <a:p>
                      <a:r>
                        <a:rPr lang="en-GB" sz="1300" b="1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School support plan</a:t>
                      </a:r>
                      <a:endParaRPr lang="en-US" sz="1300" b="1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Provides consistent adult support, academic adjustments and emotional monitoring.</a:t>
                      </a:r>
                      <a:endParaRPr lang="en-US" sz="1300"/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Joseph et al. (2020)</a:t>
                      </a:r>
                      <a:endParaRPr lang="en-US" sz="1300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extLst>
                  <a:ext uri="{0D108BD9-81ED-4DB2-BD59-A6C34878D82A}">
                    <a16:rowId xmlns:a16="http://schemas.microsoft.com/office/drawing/2014/main" val="2077146291"/>
                  </a:ext>
                </a:extLst>
              </a:tr>
              <a:tr h="481074">
                <a:tc>
                  <a:txBody>
                    <a:bodyPr/>
                    <a:lstStyle/>
                    <a:p>
                      <a:r>
                        <a:rPr lang="en-GB" sz="1300" b="1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Family support services</a:t>
                      </a:r>
                      <a:endParaRPr lang="en-US" sz="1300" b="1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Enhances parental emotional availability and strengthens family relationships.</a:t>
                      </a:r>
                      <a:endParaRPr lang="en-US" sz="1300"/>
                    </a:p>
                  </a:txBody>
                  <a:tcPr marL="71447" marR="71447" marT="35723" marB="35723"/>
                </a:tc>
                <a:tc>
                  <a:txBody>
                    <a:bodyPr/>
                    <a:lstStyle/>
                    <a:p>
                      <a:r>
                        <a:rPr lang="en-GB" sz="1300" b="0" i="0" kern="120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Cassidy &amp; Shaver (2018)</a:t>
                      </a:r>
                      <a:endParaRPr lang="en-US" sz="1300">
                        <a:solidFill>
                          <a:srgbClr val="FF0000"/>
                        </a:solidFill>
                      </a:endParaRPr>
                    </a:p>
                  </a:txBody>
                  <a:tcPr marL="71447" marR="71447" marT="35723" marB="35723"/>
                </a:tc>
                <a:extLst>
                  <a:ext uri="{0D108BD9-81ED-4DB2-BD59-A6C34878D82A}">
                    <a16:rowId xmlns:a16="http://schemas.microsoft.com/office/drawing/2014/main" val="31492258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1399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D38ED-74E7-E934-205F-D467B35F7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300">
                <a:solidFill>
                  <a:schemeClr val="tx2"/>
                </a:solidFill>
              </a:rPr>
              <a:t>Nature - Nurture Interaction </a:t>
            </a:r>
            <a:br>
              <a:rPr lang="en-US" sz="3300">
                <a:solidFill>
                  <a:schemeClr val="tx2"/>
                </a:solidFill>
              </a:rPr>
            </a:br>
            <a:r>
              <a:rPr lang="en-US" sz="3300">
                <a:solidFill>
                  <a:schemeClr val="tx2"/>
                </a:solidFill>
              </a:rPr>
              <a:t>In Jennys Development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2C6AA2A-A61D-524F-8ABC-1C607F5D04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2" y="2421683"/>
            <a:ext cx="4765949" cy="33534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Biological factors:</a:t>
            </a: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Adolescent brain still developing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Heightened emotional sensitivity (Allen &amp; Manning, 2007)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Environmental factors:</a:t>
            </a: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Bereavement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Caring responsibilities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Mother’s low mood (Joseph et al., 2020)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Limited peer support (Aldridge, 2018)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Interaction:</a:t>
            </a: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Stress + reduced support → insecure attachment risk (Howe, 2011)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Supportive relationships buffer stress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8982557B-4D5A-B0CE-E346-E050118BD5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08392" y="2549724"/>
            <a:ext cx="4142232" cy="26820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82ED2F-61BD-9320-D1D4-9E383E870870}"/>
              </a:ext>
            </a:extLst>
          </p:cNvPr>
          <p:cNvSpPr txBox="1"/>
          <p:nvPr/>
        </p:nvSpPr>
        <p:spPr>
          <a:xfrm>
            <a:off x="8247529" y="6293224"/>
            <a:ext cx="36030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Figure 5:  Community garden icon (</a:t>
            </a:r>
            <a:r>
              <a:rPr lang="en-GB" sz="1200" dirty="0" err="1"/>
              <a:t>OpenClipart</a:t>
            </a:r>
            <a:r>
              <a:rPr lang="en-GB" sz="1200" dirty="0"/>
              <a:t>, n.d.)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271589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3660A4-D859-E7E3-E3A7-65CA3A541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533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3800" dirty="0"/>
              <a:t>Strengths &amp; Limitations of Bowlby’s Theory 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86874D2-7136-83DF-0D4A-FC35B04E13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411999"/>
            <a:ext cx="4676170" cy="43808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250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Strengths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Highlights the importance of early relationships for emotional development (Bowlby, 1969)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Supported by observational research (Ainsworth et al., 1978)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Explains emotional responses to loss, separation and inconsistent caregiving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Provides a strong framework for understanding young carers’ emotional strain (Joseph et al., 2020)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Influential in shaping modern practice and interventions (Howe, 2011; Cassidy &amp; Shaver, 2018)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4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Limitations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Developed mainly from infant–mother observations → limited focus on adolescence (Howe, 2011)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Culturally biased towards Western caregiving norms (Cassidy &amp; Shaver, 2018)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Underestimates resilience and adaptability in young people (Aldridge, 2018)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Does not fully explain cognitive development or learning processes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May oversimplify complex family dynamics and wider social influences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4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4400" b="1" dirty="0"/>
              <a:t>In C</a:t>
            </a:r>
            <a:r>
              <a:rPr kumimoji="0" lang="en-US" altLang="en-US" sz="4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omparison:</a:t>
            </a:r>
            <a:endParaRPr kumimoji="0" lang="en-US" altLang="en-US" sz="4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Piaget: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explains cognitive development, not emotional bonds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Vygotsky: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explains social learning, not attachment or bereavement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Bowlby: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strongest for understanding emotional impact of loss and disrupted caregiving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EE8AE81-3BCB-F2EF-7F2F-E6FF2F8525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9048" y="782664"/>
            <a:ext cx="5458968" cy="52926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1DCE299-6C34-F17E-FE16-7ABC8A23DDF4}"/>
              </a:ext>
            </a:extLst>
          </p:cNvPr>
          <p:cNvSpPr txBox="1"/>
          <p:nvPr/>
        </p:nvSpPr>
        <p:spPr>
          <a:xfrm>
            <a:off x="7512959" y="6515828"/>
            <a:ext cx="40450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Figure 6: Silhouette icon (</a:t>
            </a:r>
            <a:r>
              <a:rPr lang="en-GB" sz="1200" dirty="0" err="1"/>
              <a:t>svgsilh.com</a:t>
            </a:r>
            <a:r>
              <a:rPr lang="en-GB" sz="1200" dirty="0"/>
              <a:t>, n.d.)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954698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standing around a puzzle&#10;&#10;AI-generated content may be incorrect.">
            <a:extLst>
              <a:ext uri="{FF2B5EF4-FFF2-40B4-BE49-F238E27FC236}">
                <a16:creationId xmlns:a16="http://schemas.microsoft.com/office/drawing/2014/main" id="{20277C95-7B60-2DC4-89E5-207FA1CA02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955" b="439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C9E47-518A-4CC1-4641-538C6EC0D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dirty="0"/>
              <a:t>Conclusion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C89A9EC-ECF8-32CB-BBC6-1FC3310575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531610" y="1759653"/>
            <a:ext cx="4169610" cy="448764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Attachment theory explains: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Bereavement impact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Parentification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Emotional + social challenges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Jenny may show insecure attachment patterns (Bowlby, 1969)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 should strengthen: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Secure base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Autonomy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Peer relationships (Howe, 2011)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Multi‑agency support recommended (NICE,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7141ED-B4E5-3DEB-1F0B-C07021EC6FB1}"/>
              </a:ext>
            </a:extLst>
          </p:cNvPr>
          <p:cNvSpPr txBox="1"/>
          <p:nvPr/>
        </p:nvSpPr>
        <p:spPr>
          <a:xfrm>
            <a:off x="9702038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freepngimg.com/png/18449-team-work-free-png-imag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8AD457-3BBC-9D75-49EA-9BE391181BE8}"/>
              </a:ext>
            </a:extLst>
          </p:cNvPr>
          <p:cNvSpPr txBox="1"/>
          <p:nvPr/>
        </p:nvSpPr>
        <p:spPr>
          <a:xfrm>
            <a:off x="6515822" y="6580991"/>
            <a:ext cx="41696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Figure 7:Teamwork icon (Unknown author, n.d.)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87001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DDBA7B-F2E7-BAD0-2EA2-79E9A62A7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References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0AAE6B6-65DA-9AD5-5F23-25478FDCB4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26418" y="552091"/>
            <a:ext cx="6224335" cy="54315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Ainsworth, M.D.S., Blehar, M.C., Waters, E. and Wall, S. (1978) 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effectLst/>
              </a:rPr>
              <a:t>Patterns of Attachment: A Psychological Study of the Strange Situation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. Hillsdale, NJ: Erlbaum.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200">
              <a:latin typeface="-webkit-standard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Aldridge, J. (2018) ‘Where are we now? Twenty‑five years of research, policy and practice on young carers’, 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effectLst/>
              </a:rPr>
              <a:t>Critical Social Policy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, 38(1), pp. 155–165.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200">
              <a:latin typeface="-webkit-standard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Allen, J.P. and Manning, N. (2007) ‘From safety to affect regulation: Attachment from the vantage point of adolescence’, 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effectLst/>
              </a:rPr>
              <a:t>New Directions for Child and Adolescent Development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, 117, pp. 23–39.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200">
              <a:latin typeface="-webkit-standard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Bowlby, J. (1969) 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effectLst/>
              </a:rPr>
              <a:t>Attachment and Loss: Volume 1 – Attachment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. London: Hogarth Press.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200">
              <a:latin typeface="-webkit-standard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Cassidy, J. and Shaver, P.R. (eds.) (2018) 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effectLst/>
              </a:rPr>
              <a:t>Handbook of Attachment: Theory, Research, and Clinical Applications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. 3rd edn. New York: Guilford Press.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200">
              <a:latin typeface="-webkit-standard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Howe, D. (2011) 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effectLst/>
              </a:rPr>
              <a:t>Attachment Across the Lifecourse: A Brief Introduction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. Basingstoke: Palgrave Macmillan.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200">
              <a:latin typeface="-webkit-standard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Joseph, S., Becker, F. and Becker, S. (2020) ‘Young carers research, practice and policy: An overview and critical perspective on possible future directions’, 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effectLst/>
              </a:rPr>
              <a:t>Adolescent Research Review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, 5(1), pp. 77–89.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200">
              <a:latin typeface="-webkit-standard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NICE (2022) 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effectLst/>
              </a:rPr>
              <a:t>Supporting Adult Carers (NG150)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  <a:latin typeface="-webkit-standard"/>
              </a:rPr>
              <a:t>. Available at: 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  <a:t>https://www.nice.org.uk/guidance/ng150</a:t>
            </a:r>
            <a:endParaRPr kumimoji="0" lang="en-US" altLang="en-US" sz="1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731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B71C0-0FE3-1194-1F54-4CD7A2541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Image References Section </a:t>
            </a: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C0E12-BCBA-7C00-8A47-BB40AEBF92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500" b="1" err="1"/>
              <a:t>OpenClipart</a:t>
            </a:r>
            <a:r>
              <a:rPr lang="en-GB" sz="1500" b="1"/>
              <a:t> (n.d.)</a:t>
            </a:r>
            <a:r>
              <a:rPr lang="en-GB" sz="1500"/>
              <a:t> </a:t>
            </a:r>
            <a:r>
              <a:rPr lang="en-GB" sz="1500" i="1"/>
              <a:t>Community garden icon</a:t>
            </a:r>
            <a:r>
              <a:rPr lang="en-GB" sz="1500"/>
              <a:t>. Available at: </a:t>
            </a:r>
            <a:r>
              <a:rPr lang="en-GB" sz="1500">
                <a:hlinkClick r:id="rId2"/>
              </a:rPr>
              <a:t>https://openclipart.org/image/2400px/svg_to_png/213244/Community-garden-icon.png</a:t>
            </a:r>
            <a:r>
              <a:rPr lang="en-GB" sz="1500"/>
              <a:t> (Accessed: 10 February 2026).</a:t>
            </a:r>
          </a:p>
          <a:p>
            <a:r>
              <a:rPr lang="en-GB" sz="1500" b="1" err="1"/>
              <a:t>Pexels</a:t>
            </a:r>
            <a:r>
              <a:rPr lang="en-GB" sz="1500" b="1"/>
              <a:t> (2017)</a:t>
            </a:r>
            <a:r>
              <a:rPr lang="en-GB" sz="1500"/>
              <a:t> </a:t>
            </a:r>
            <a:r>
              <a:rPr lang="en-GB" sz="1500" i="1"/>
              <a:t>Teenage girl</a:t>
            </a:r>
            <a:r>
              <a:rPr lang="en-GB" sz="1500"/>
              <a:t>. Available at: </a:t>
            </a:r>
            <a:r>
              <a:rPr lang="en-GB" sz="1500">
                <a:hlinkClick r:id="rId3"/>
              </a:rPr>
              <a:t>https://images.pexels.com/photos/413723/pexels-photo-413723.jpeg</a:t>
            </a:r>
            <a:r>
              <a:rPr lang="en-GB" sz="1500"/>
              <a:t> (Accessed: 10 February 2026).</a:t>
            </a:r>
          </a:p>
          <a:p>
            <a:r>
              <a:rPr lang="en-GB" sz="1500" b="1" err="1"/>
              <a:t>svgsilh.com</a:t>
            </a:r>
            <a:r>
              <a:rPr lang="en-GB" sz="1500" b="1"/>
              <a:t> (n.d.)</a:t>
            </a:r>
            <a:r>
              <a:rPr lang="en-GB" sz="1500"/>
              <a:t> </a:t>
            </a:r>
            <a:r>
              <a:rPr lang="en-GB" sz="1500" i="1"/>
              <a:t>Silhouette icon</a:t>
            </a:r>
            <a:r>
              <a:rPr lang="en-GB" sz="1500"/>
              <a:t>. Available at: </a:t>
            </a:r>
            <a:r>
              <a:rPr lang="en-GB" sz="1500">
                <a:hlinkClick r:id="rId4"/>
              </a:rPr>
              <a:t>https://svgsilh.com/svg/147219.svg</a:t>
            </a:r>
            <a:r>
              <a:rPr lang="en-GB" sz="1500"/>
              <a:t> (Accessed: 10 February 2026).</a:t>
            </a:r>
          </a:p>
          <a:p>
            <a:r>
              <a:rPr lang="en-GB" sz="1500" b="1" err="1"/>
              <a:t>svgsilh.com</a:t>
            </a:r>
            <a:r>
              <a:rPr lang="en-GB" sz="1500" b="1"/>
              <a:t> (n.d.)</a:t>
            </a:r>
            <a:r>
              <a:rPr lang="en-GB" sz="1500"/>
              <a:t> </a:t>
            </a:r>
            <a:r>
              <a:rPr lang="en-GB" sz="1500" i="1"/>
              <a:t>Silhouette icon</a:t>
            </a:r>
            <a:r>
              <a:rPr lang="en-GB" sz="1500"/>
              <a:t>. Available at: </a:t>
            </a:r>
            <a:r>
              <a:rPr lang="en-GB" sz="1500">
                <a:hlinkClick r:id="rId5"/>
              </a:rPr>
              <a:t>https://svgsilh.com/svg/28723.svg</a:t>
            </a:r>
            <a:r>
              <a:rPr lang="en-GB" sz="1500"/>
              <a:t> (Accessed: 10 February 2026).</a:t>
            </a:r>
          </a:p>
          <a:p>
            <a:r>
              <a:rPr lang="en-GB" sz="1500" b="1"/>
              <a:t>Unknown author (n.d.)</a:t>
            </a:r>
            <a:r>
              <a:rPr lang="en-GB" sz="1500"/>
              <a:t> </a:t>
            </a:r>
            <a:r>
              <a:rPr lang="en-GB" sz="1500" i="1"/>
              <a:t>Responsible icon</a:t>
            </a:r>
            <a:r>
              <a:rPr lang="en-GB" sz="1500"/>
              <a:t>. Creative Commons licence. Available at: </a:t>
            </a:r>
            <a:r>
              <a:rPr lang="en-GB" sz="1500">
                <a:hlinkClick r:id="rId6"/>
              </a:rPr>
              <a:t>https://www.solaresearch.org/wp-content/uploads/2021/06/Responsible-1.jpg</a:t>
            </a:r>
            <a:r>
              <a:rPr lang="en-GB" sz="1500"/>
              <a:t> (Accessed: 10 February 2026).</a:t>
            </a:r>
          </a:p>
          <a:p>
            <a:r>
              <a:rPr lang="en-GB" sz="1500" b="1"/>
              <a:t>Unknown author (n.d.)</a:t>
            </a:r>
            <a:r>
              <a:rPr lang="en-GB" sz="1500"/>
              <a:t> </a:t>
            </a:r>
            <a:r>
              <a:rPr lang="en-GB" sz="1500" i="1"/>
              <a:t>Teamwork icon</a:t>
            </a:r>
            <a:r>
              <a:rPr lang="en-GB" sz="1500"/>
              <a:t>. Available at: </a:t>
            </a:r>
            <a:r>
              <a:rPr lang="en-GB" sz="1500">
                <a:hlinkClick r:id="rId7"/>
              </a:rPr>
              <a:t>https://freepngimg.com/thumb/teamwork/6-2-team-work-free-png-image.png</a:t>
            </a:r>
            <a:r>
              <a:rPr lang="en-GB" sz="1500"/>
              <a:t> (Accessed: 10 February 2026).</a:t>
            </a:r>
          </a:p>
          <a:p>
            <a:r>
              <a:rPr lang="en-GB" sz="1500" b="1"/>
              <a:t>Unknown author (n.d.)</a:t>
            </a:r>
            <a:r>
              <a:rPr lang="en-GB" sz="1500"/>
              <a:t> </a:t>
            </a:r>
            <a:r>
              <a:rPr lang="en-GB" sz="1500" i="1"/>
              <a:t>Woman looking away</a:t>
            </a:r>
            <a:r>
              <a:rPr lang="en-GB" sz="1500"/>
              <a:t>. Creative Commons licence. Available at: </a:t>
            </a:r>
            <a:r>
              <a:rPr lang="en-GB" sz="1500">
                <a:hlinkClick r:id="rId8"/>
              </a:rPr>
              <a:t>https://s.yimg.com/ny/api/res/1.2/4D96ytuC9XCfwbWOEf2RqQ--/YXBwaWQ9aGlnaGxhbmRlcjt3PTk2MDtoPTYyODtjZj13ZWJw/https://media.zenfs.com/en/the_bolde_articles_237/7adc0c1d1e45a59ef26b3decc4dfffb9</a:t>
            </a:r>
            <a:r>
              <a:rPr lang="en-GB" sz="1500"/>
              <a:t> (Accessed: 10 February 2026).</a:t>
            </a:r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7706901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622</TotalTime>
  <Words>1511</Words>
  <Application>Microsoft Macintosh PowerPoint</Application>
  <PresentationFormat>Widescreen</PresentationFormat>
  <Paragraphs>185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-webkit-standard</vt:lpstr>
      <vt:lpstr>Aptos</vt:lpstr>
      <vt:lpstr>Aptos Display</vt:lpstr>
      <vt:lpstr>Arial</vt:lpstr>
      <vt:lpstr>Calibri</vt:lpstr>
      <vt:lpstr>Office Theme</vt:lpstr>
      <vt:lpstr>   Module Code: LCHS4010 Module: Psychology In Health and Social Care  Assignment Title: Assessment 1 – Individual Presentation  Lecturer: Helen Parsons </vt:lpstr>
      <vt:lpstr>Introduction – Understanding Jenny Through Attachment Theory </vt:lpstr>
      <vt:lpstr>Key Concepts In Attachment Theory </vt:lpstr>
      <vt:lpstr>Attachment, Adolescence &amp; Caring Responsibilities </vt:lpstr>
      <vt:lpstr>Jenny’s Experiences Through an Attachment Lens</vt:lpstr>
      <vt:lpstr>Identifying Jenny’s Needs</vt:lpstr>
      <vt:lpstr>Jennys Support Strategies </vt:lpstr>
      <vt:lpstr>Nature - Nurture Interaction  In Jennys Development </vt:lpstr>
      <vt:lpstr>Strengths &amp; Limitations of Bowlby’s Theory </vt:lpstr>
      <vt:lpstr>Conclusion </vt:lpstr>
      <vt:lpstr>References</vt:lpstr>
      <vt:lpstr>Image References Section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Lamaiya Smith (1815074)</dc:creator>
  <cp:lastModifiedBy>Lamaiya Smith (1815074)</cp:lastModifiedBy>
  <cp:revision>1</cp:revision>
  <dcterms:created xsi:type="dcterms:W3CDTF">2026-02-15T15:23:40Z</dcterms:created>
  <dcterms:modified xsi:type="dcterms:W3CDTF">2026-02-16T01:46:14Z</dcterms:modified>
</cp:coreProperties>
</file>