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104E8-14EB-43EE-92E0-5F7D841B7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CACDF8-9592-4A99-9993-99EF899BB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7C3AE-6EE3-423A-9B75-D5AE5E1BCC0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F8BCD6-6010-4CEB-BD2F-F26387BB1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465A76-7007-4AE9-B4EF-D27B86528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4B8A1-D66F-478D-9491-AB092BB79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240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EF1CC6-4E30-4E07-9BD8-218864CBE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659D3C-3B0E-44FB-AEB7-FB86FDAE6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B394E-738F-4ED5-BDE7-EF5FD80F81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7C3AE-6EE3-423A-9B75-D5AE5E1BCC0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140F7-3499-4BA7-AA16-FD5357863B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9F322-8B89-456E-A230-B1F0DE5355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E4B8A1-D66F-478D-9491-AB092BB79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1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76DFEA-74CA-4C6D-A910-E29F31423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Marriott Forest of Arden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31374F-0989-4EA0-B144-496E79D004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253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AD528B-9196-4935-B190-151DC0829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3600">
                <a:latin typeface="Arial Black" pitchFamily="34"/>
              </a:rPr>
              <a:t> Introduction</a:t>
            </a:r>
            <a:br>
              <a:rPr lang="en-GB" sz="3600"/>
            </a:br>
            <a:endParaRPr lang="en-GB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163DAE-4CA9-443D-A191-A40CA1F54E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668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02B86E-DCF2-4549-99DC-6D543DF86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GB" sz="2100">
                <a:latin typeface="Arial" pitchFamily="34"/>
                <a:cs typeface="Arial" pitchFamily="34"/>
              </a:rPr>
            </a:br>
            <a:r>
              <a:rPr lang="en-GB" sz="2100">
                <a:latin typeface="Arial Black" pitchFamily="34"/>
                <a:cs typeface="Arial" pitchFamily="34"/>
              </a:rPr>
              <a:t> </a:t>
            </a:r>
            <a:r>
              <a:rPr lang="en-GB" sz="3600">
                <a:latin typeface="Arial Black" pitchFamily="34"/>
                <a:cs typeface="Arial" pitchFamily="34"/>
              </a:rPr>
              <a:t>History of Marriot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E7FB87-2402-48C1-9595-BE89562DED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5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F06913-4BB4-44D7-A4EB-5F13001F9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Forest of Arden History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F36648-ABE6-4009-A34B-940858680C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842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6E8E57-FD7D-48BC-A50B-DF247F186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Departments of Marriot Forest of Arden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95E937-93E1-4ABC-9E70-11555B4490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397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C05AA2-51E3-4C99-890D-2E99C3854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Operations</a:t>
            </a:r>
            <a:r>
              <a:rPr lang="en-GB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1D15A5-AFBF-4C6E-B316-129565A9AB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106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D1D008-25C9-4164-9EE1-E796B32F0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Food and Beverage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EDF20F-C9D2-4800-ADE2-115C6113B1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17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3795D0-A428-4E7C-93F9-D1F111E00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Types of restaurants</a:t>
            </a:r>
            <a:r>
              <a:rPr lang="en-GB"/>
              <a:t>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44EC2F-4506-4E90-8808-F7C5E9AE64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621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B7D240-3EAA-429A-B062-455068658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Types of bars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6B32F1-CD04-4726-8EE3-FCFF0945A4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156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8AB689-328F-4755-9E6C-9EEBE5F61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Types of kitchen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DD6594-7C27-4ECC-9495-86967A1AED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022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79B55D7-EADA-48C5-B7D5-33C27177A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Marketing of Forest of Arden Products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3BFE14-EE66-4515-A513-C5C8B8CC43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062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064FC5F-6539-45B4-8393-A5EAF9BF0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Marriot Bonvoy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226451-7D03-41FE-9F0D-11198B2BDFD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144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1B9C81-1E0C-48C2-9345-1AEB52136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Health and safety / hygiene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EBD081-D499-4972-9AC3-11C4C9CE00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744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294595-038B-41A5-ABEB-37D50547A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4D38B3-76A1-406D-AD30-1CA3D7D7A8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572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</Words>
  <Application>Microsoft Office PowerPoint</Application>
  <PresentationFormat>Widescreen</PresentationFormat>
  <Paragraphs>14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Office Theme</vt:lpstr>
      <vt:lpstr>Marriott Forest of Arden </vt:lpstr>
      <vt:lpstr> Introduction </vt:lpstr>
      <vt:lpstr>  History of Marriot </vt:lpstr>
      <vt:lpstr>Forest of Arden History</vt:lpstr>
      <vt:lpstr>Departments of Marriot Forest of Arden </vt:lpstr>
      <vt:lpstr>Operations </vt:lpstr>
      <vt:lpstr>Food and Beverage </vt:lpstr>
      <vt:lpstr>Types of restaurants </vt:lpstr>
      <vt:lpstr>Types of bars</vt:lpstr>
      <vt:lpstr>Types of kitchen </vt:lpstr>
      <vt:lpstr>Marketing of Forest of Arden Products </vt:lpstr>
      <vt:lpstr>Marriot Bonvoy</vt:lpstr>
      <vt:lpstr>Health and safety / hygiene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Forest of Arden </dc:title>
  <dc:creator>DanaCristea</dc:creator>
  <cp:lastModifiedBy>DanaCristea</cp:lastModifiedBy>
  <cp:revision>1</cp:revision>
  <dcterms:created xsi:type="dcterms:W3CDTF">2020-03-12T23:44:21Z</dcterms:created>
  <dcterms:modified xsi:type="dcterms:W3CDTF">2020-03-12T23:44:21Z</dcterms:modified>
</cp:coreProperties>
</file>