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4" r:id="rId1"/>
  </p:sldMasterIdLst>
  <p:sldIdLst>
    <p:sldId id="256" r:id="rId2"/>
    <p:sldId id="304" r:id="rId3"/>
    <p:sldId id="257" r:id="rId4"/>
    <p:sldId id="258" r:id="rId5"/>
    <p:sldId id="259" r:id="rId6"/>
    <p:sldId id="260" r:id="rId7"/>
    <p:sldId id="261" r:id="rId8"/>
    <p:sldId id="262" r:id="rId9"/>
    <p:sldId id="263" r:id="rId10"/>
    <p:sldId id="264" r:id="rId11"/>
    <p:sldId id="265" r:id="rId12"/>
    <p:sldId id="267" r:id="rId13"/>
    <p:sldId id="266" r:id="rId14"/>
    <p:sldId id="298" r:id="rId15"/>
    <p:sldId id="299" r:id="rId16"/>
    <p:sldId id="300" r:id="rId17"/>
    <p:sldId id="301" r:id="rId18"/>
    <p:sldId id="302" r:id="rId19"/>
    <p:sldId id="303" r:id="rId20"/>
    <p:sldId id="269" r:id="rId21"/>
    <p:sldId id="270" r:id="rId22"/>
    <p:sldId id="271" r:id="rId23"/>
    <p:sldId id="272" r:id="rId24"/>
    <p:sldId id="273" r:id="rId25"/>
    <p:sldId id="274" r:id="rId26"/>
    <p:sldId id="275" r:id="rId27"/>
    <p:sldId id="276" r:id="rId28"/>
    <p:sldId id="277" r:id="rId29"/>
    <p:sldId id="286" r:id="rId30"/>
    <p:sldId id="294" r:id="rId31"/>
    <p:sldId id="287" r:id="rId32"/>
    <p:sldId id="288" r:id="rId33"/>
    <p:sldId id="289" r:id="rId34"/>
    <p:sldId id="291" r:id="rId35"/>
    <p:sldId id="292" r:id="rId36"/>
    <p:sldId id="293" r:id="rId37"/>
    <p:sldId id="290" r:id="rId38"/>
    <p:sldId id="295" r:id="rId39"/>
    <p:sldId id="296" r:id="rId40"/>
    <p:sldId id="297" r:id="rId41"/>
    <p:sldId id="30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8BAA85-AB2A-1F69-0897-33D3F07937B7}" v="1" dt="2020-04-20T16:04:04.762"/>
    <p1510:client id="{9EA015BA-D207-4686-A23C-A076FC201671}" v="4" dt="2020-04-20T19:25:39.089"/>
    <p1510:client id="{B2EA2BC8-C949-53E3-607F-8CEE8D2E1440}" v="8" dt="2020-04-21T13:39:52.251"/>
    <p1510:client id="{D0F7A1FA-8FF8-5E89-5544-1CBB9E547B00}" v="1312" dt="2020-04-20T16:01:31.995"/>
    <p1510:client id="{F69C3114-6AEC-4D16-8627-385F25433839}" v="11" dt="2020-04-20T16:07:42.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3"/>
  </p:normalViewPr>
  <p:slideViewPr>
    <p:cSldViewPr snapToGrid="0">
      <p:cViewPr varScale="1">
        <p:scale>
          <a:sx n="107" d="100"/>
          <a:sy n="107" d="100"/>
        </p:scale>
        <p:origin x="73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ata8.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5.png"/><Relationship Id="rId7" Type="http://schemas.openxmlformats.org/officeDocument/2006/relationships/image" Target="../media/image2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16.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rawing8.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5.png"/><Relationship Id="rId7" Type="http://schemas.openxmlformats.org/officeDocument/2006/relationships/image" Target="../media/image2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dgm:fillClrLst>
    <dgm:linClrLst meth="repeat">
      <a:schemeClr val="lt1">
        <a:alpha val="0"/>
      </a:schemeClr>
    </dgm:linClrLst>
    <dgm:effectClrLst/>
    <dgm:txLinClrLst/>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8E1FA3-0E3C-49F3-B2EE-7891C825FED1}"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424CDFB6-B91E-43C4-A375-5A9D6C1F4F6B}">
      <dgm:prSet/>
      <dgm:spPr/>
      <dgm:t>
        <a:bodyPr/>
        <a:lstStyle/>
        <a:p>
          <a:r>
            <a:rPr lang="en-US"/>
            <a:t>McLeod (2018), says that children best learn </a:t>
          </a:r>
          <a:r>
            <a:rPr lang="en-GB"/>
            <a:t>“through rewards and punishment.”</a:t>
          </a:r>
          <a:endParaRPr lang="en-US"/>
        </a:p>
      </dgm:t>
    </dgm:pt>
    <dgm:pt modelId="{60B223AF-E92C-4764-8E4F-D41DF16307D6}" type="parTrans" cxnId="{26A7FFB9-DE2A-4F9D-BAB7-86C13CEBA127}">
      <dgm:prSet/>
      <dgm:spPr/>
      <dgm:t>
        <a:bodyPr/>
        <a:lstStyle/>
        <a:p>
          <a:endParaRPr lang="en-US"/>
        </a:p>
      </dgm:t>
    </dgm:pt>
    <dgm:pt modelId="{96B84C19-52E6-402F-BD77-5252E6FA81A3}" type="sibTrans" cxnId="{26A7FFB9-DE2A-4F9D-BAB7-86C13CEBA127}">
      <dgm:prSet/>
      <dgm:spPr/>
      <dgm:t>
        <a:bodyPr/>
        <a:lstStyle/>
        <a:p>
          <a:endParaRPr lang="en-US"/>
        </a:p>
      </dgm:t>
    </dgm:pt>
    <dgm:pt modelId="{D7213D8E-6F87-424F-9DB7-2873FF0AEAC0}">
      <dgm:prSet/>
      <dgm:spPr/>
      <dgm:t>
        <a:bodyPr/>
        <a:lstStyle/>
        <a:p>
          <a:r>
            <a:rPr lang="en-GB"/>
            <a:t>Huitt (1997), believes that operant conditioning is “influenced by the environment.” </a:t>
          </a:r>
          <a:endParaRPr lang="en-US"/>
        </a:p>
      </dgm:t>
    </dgm:pt>
    <dgm:pt modelId="{FEA5B12C-49AC-4615-9709-EA7311C791E3}" type="parTrans" cxnId="{523813F1-CE24-4E6B-BA97-90A24EF10255}">
      <dgm:prSet/>
      <dgm:spPr/>
      <dgm:t>
        <a:bodyPr/>
        <a:lstStyle/>
        <a:p>
          <a:endParaRPr lang="en-US"/>
        </a:p>
      </dgm:t>
    </dgm:pt>
    <dgm:pt modelId="{E66F0A1B-C856-48DF-A4D4-61EB5D565953}" type="sibTrans" cxnId="{523813F1-CE24-4E6B-BA97-90A24EF10255}">
      <dgm:prSet/>
      <dgm:spPr/>
      <dgm:t>
        <a:bodyPr/>
        <a:lstStyle/>
        <a:p>
          <a:endParaRPr lang="en-US"/>
        </a:p>
      </dgm:t>
    </dgm:pt>
    <dgm:pt modelId="{E9CE9E26-3F68-7443-B1E7-67EEF336FD41}" type="pres">
      <dgm:prSet presAssocID="{0D8E1FA3-0E3C-49F3-B2EE-7891C825FED1}" presName="hierChild1" presStyleCnt="0">
        <dgm:presLayoutVars>
          <dgm:chPref val="1"/>
          <dgm:dir/>
          <dgm:animOne val="branch"/>
          <dgm:animLvl val="lvl"/>
          <dgm:resizeHandles/>
        </dgm:presLayoutVars>
      </dgm:prSet>
      <dgm:spPr/>
    </dgm:pt>
    <dgm:pt modelId="{98986581-5963-7A48-967E-F226183121EA}" type="pres">
      <dgm:prSet presAssocID="{424CDFB6-B91E-43C4-A375-5A9D6C1F4F6B}" presName="hierRoot1" presStyleCnt="0"/>
      <dgm:spPr/>
    </dgm:pt>
    <dgm:pt modelId="{E735D8CD-6460-7B48-AEB8-E7B1A9B99079}" type="pres">
      <dgm:prSet presAssocID="{424CDFB6-B91E-43C4-A375-5A9D6C1F4F6B}" presName="composite" presStyleCnt="0"/>
      <dgm:spPr/>
    </dgm:pt>
    <dgm:pt modelId="{BB74777B-8A86-7E4C-BFBA-3F477E07BAA6}" type="pres">
      <dgm:prSet presAssocID="{424CDFB6-B91E-43C4-A375-5A9D6C1F4F6B}" presName="background" presStyleLbl="node0" presStyleIdx="0" presStyleCnt="2"/>
      <dgm:spPr/>
    </dgm:pt>
    <dgm:pt modelId="{9F288EBD-65F3-9A4E-9F16-37C40531AFA9}" type="pres">
      <dgm:prSet presAssocID="{424CDFB6-B91E-43C4-A375-5A9D6C1F4F6B}" presName="text" presStyleLbl="fgAcc0" presStyleIdx="0" presStyleCnt="2">
        <dgm:presLayoutVars>
          <dgm:chPref val="3"/>
        </dgm:presLayoutVars>
      </dgm:prSet>
      <dgm:spPr/>
    </dgm:pt>
    <dgm:pt modelId="{97945968-AA6A-3F43-B22C-5A752E840F27}" type="pres">
      <dgm:prSet presAssocID="{424CDFB6-B91E-43C4-A375-5A9D6C1F4F6B}" presName="hierChild2" presStyleCnt="0"/>
      <dgm:spPr/>
    </dgm:pt>
    <dgm:pt modelId="{533444E2-B18E-6E48-9F95-4F75980EA767}" type="pres">
      <dgm:prSet presAssocID="{D7213D8E-6F87-424F-9DB7-2873FF0AEAC0}" presName="hierRoot1" presStyleCnt="0"/>
      <dgm:spPr/>
    </dgm:pt>
    <dgm:pt modelId="{5F8AEA03-AB88-1948-AE1C-3AA589D534FA}" type="pres">
      <dgm:prSet presAssocID="{D7213D8E-6F87-424F-9DB7-2873FF0AEAC0}" presName="composite" presStyleCnt="0"/>
      <dgm:spPr/>
    </dgm:pt>
    <dgm:pt modelId="{1E211A58-CD06-374A-96C5-E5090FD16478}" type="pres">
      <dgm:prSet presAssocID="{D7213D8E-6F87-424F-9DB7-2873FF0AEAC0}" presName="background" presStyleLbl="node0" presStyleIdx="1" presStyleCnt="2"/>
      <dgm:spPr/>
    </dgm:pt>
    <dgm:pt modelId="{310EAE5C-2E29-7940-BC1B-9E11EA8651E5}" type="pres">
      <dgm:prSet presAssocID="{D7213D8E-6F87-424F-9DB7-2873FF0AEAC0}" presName="text" presStyleLbl="fgAcc0" presStyleIdx="1" presStyleCnt="2">
        <dgm:presLayoutVars>
          <dgm:chPref val="3"/>
        </dgm:presLayoutVars>
      </dgm:prSet>
      <dgm:spPr/>
    </dgm:pt>
    <dgm:pt modelId="{3E793A56-4840-9C43-AAF2-E21E555565CB}" type="pres">
      <dgm:prSet presAssocID="{D7213D8E-6F87-424F-9DB7-2873FF0AEAC0}" presName="hierChild2" presStyleCnt="0"/>
      <dgm:spPr/>
    </dgm:pt>
  </dgm:ptLst>
  <dgm:cxnLst>
    <dgm:cxn modelId="{A9604612-2D92-EE45-A4C2-F7A6C04FCAE7}" type="presOf" srcId="{D7213D8E-6F87-424F-9DB7-2873FF0AEAC0}" destId="{310EAE5C-2E29-7940-BC1B-9E11EA8651E5}" srcOrd="0" destOrd="0" presId="urn:microsoft.com/office/officeart/2005/8/layout/hierarchy1"/>
    <dgm:cxn modelId="{19C5E617-3691-6D46-9BF7-EB4377A77F7A}" type="presOf" srcId="{424CDFB6-B91E-43C4-A375-5A9D6C1F4F6B}" destId="{9F288EBD-65F3-9A4E-9F16-37C40531AFA9}" srcOrd="0" destOrd="0" presId="urn:microsoft.com/office/officeart/2005/8/layout/hierarchy1"/>
    <dgm:cxn modelId="{26A7FFB9-DE2A-4F9D-BAB7-86C13CEBA127}" srcId="{0D8E1FA3-0E3C-49F3-B2EE-7891C825FED1}" destId="{424CDFB6-B91E-43C4-A375-5A9D6C1F4F6B}" srcOrd="0" destOrd="0" parTransId="{60B223AF-E92C-4764-8E4F-D41DF16307D6}" sibTransId="{96B84C19-52E6-402F-BD77-5252E6FA81A3}"/>
    <dgm:cxn modelId="{997D30D7-0C6B-EF42-9C41-218F6F91509F}" type="presOf" srcId="{0D8E1FA3-0E3C-49F3-B2EE-7891C825FED1}" destId="{E9CE9E26-3F68-7443-B1E7-67EEF336FD41}" srcOrd="0" destOrd="0" presId="urn:microsoft.com/office/officeart/2005/8/layout/hierarchy1"/>
    <dgm:cxn modelId="{523813F1-CE24-4E6B-BA97-90A24EF10255}" srcId="{0D8E1FA3-0E3C-49F3-B2EE-7891C825FED1}" destId="{D7213D8E-6F87-424F-9DB7-2873FF0AEAC0}" srcOrd="1" destOrd="0" parTransId="{FEA5B12C-49AC-4615-9709-EA7311C791E3}" sibTransId="{E66F0A1B-C856-48DF-A4D4-61EB5D565953}"/>
    <dgm:cxn modelId="{DACD7DBF-08B6-F546-8C06-6E7F74CDE8B1}" type="presParOf" srcId="{E9CE9E26-3F68-7443-B1E7-67EEF336FD41}" destId="{98986581-5963-7A48-967E-F226183121EA}" srcOrd="0" destOrd="0" presId="urn:microsoft.com/office/officeart/2005/8/layout/hierarchy1"/>
    <dgm:cxn modelId="{ADCD677C-8B01-DE43-A131-F238BC830EA9}" type="presParOf" srcId="{98986581-5963-7A48-967E-F226183121EA}" destId="{E735D8CD-6460-7B48-AEB8-E7B1A9B99079}" srcOrd="0" destOrd="0" presId="urn:microsoft.com/office/officeart/2005/8/layout/hierarchy1"/>
    <dgm:cxn modelId="{A78B6081-0A94-114F-817C-3E3F36CCC03B}" type="presParOf" srcId="{E735D8CD-6460-7B48-AEB8-E7B1A9B99079}" destId="{BB74777B-8A86-7E4C-BFBA-3F477E07BAA6}" srcOrd="0" destOrd="0" presId="urn:microsoft.com/office/officeart/2005/8/layout/hierarchy1"/>
    <dgm:cxn modelId="{5E431588-3297-BB41-8804-5589CB53E070}" type="presParOf" srcId="{E735D8CD-6460-7B48-AEB8-E7B1A9B99079}" destId="{9F288EBD-65F3-9A4E-9F16-37C40531AFA9}" srcOrd="1" destOrd="0" presId="urn:microsoft.com/office/officeart/2005/8/layout/hierarchy1"/>
    <dgm:cxn modelId="{4E1A7505-9311-2D4E-A472-025D5026F44D}" type="presParOf" srcId="{98986581-5963-7A48-967E-F226183121EA}" destId="{97945968-AA6A-3F43-B22C-5A752E840F27}" srcOrd="1" destOrd="0" presId="urn:microsoft.com/office/officeart/2005/8/layout/hierarchy1"/>
    <dgm:cxn modelId="{6B08C76D-BE8C-3E48-B1B9-4EC9DF9AE118}" type="presParOf" srcId="{E9CE9E26-3F68-7443-B1E7-67EEF336FD41}" destId="{533444E2-B18E-6E48-9F95-4F75980EA767}" srcOrd="1" destOrd="0" presId="urn:microsoft.com/office/officeart/2005/8/layout/hierarchy1"/>
    <dgm:cxn modelId="{22CF3060-80E9-2949-8578-DB9DAFD57BBF}" type="presParOf" srcId="{533444E2-B18E-6E48-9F95-4F75980EA767}" destId="{5F8AEA03-AB88-1948-AE1C-3AA589D534FA}" srcOrd="0" destOrd="0" presId="urn:microsoft.com/office/officeart/2005/8/layout/hierarchy1"/>
    <dgm:cxn modelId="{C0CECAFC-AFC6-DD42-831D-5DA420E9A5C0}" type="presParOf" srcId="{5F8AEA03-AB88-1948-AE1C-3AA589D534FA}" destId="{1E211A58-CD06-374A-96C5-E5090FD16478}" srcOrd="0" destOrd="0" presId="urn:microsoft.com/office/officeart/2005/8/layout/hierarchy1"/>
    <dgm:cxn modelId="{07AEE321-60C4-3F4E-9C61-3775FA20F904}" type="presParOf" srcId="{5F8AEA03-AB88-1948-AE1C-3AA589D534FA}" destId="{310EAE5C-2E29-7940-BC1B-9E11EA8651E5}" srcOrd="1" destOrd="0" presId="urn:microsoft.com/office/officeart/2005/8/layout/hierarchy1"/>
    <dgm:cxn modelId="{F085FD28-FA74-B54E-B7AA-8504B2EF76EE}" type="presParOf" srcId="{533444E2-B18E-6E48-9F95-4F75980EA767}" destId="{3E793A56-4840-9C43-AAF2-E21E555565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0BB3F5-CBC6-477A-8269-C0AA5E70581D}" type="doc">
      <dgm:prSet loTypeId="urn:microsoft.com/office/officeart/2018/2/layout/IconVerticalSolidList" loCatId="icon" qsTypeId="urn:microsoft.com/office/officeart/2005/8/quickstyle/simple1" qsCatId="simple" csTypeId="urn:microsoft.com/office/officeart/2018/5/colors/Iconchunking_neutralicontext_colorful2" csCatId="colorful" phldr="1"/>
      <dgm:spPr/>
      <dgm:t>
        <a:bodyPr/>
        <a:lstStyle/>
        <a:p>
          <a:endParaRPr lang="en-US"/>
        </a:p>
      </dgm:t>
    </dgm:pt>
    <dgm:pt modelId="{854FF27C-8568-440A-B884-BB1C8483535A}">
      <dgm:prSet/>
      <dgm:spPr/>
      <dgm:t>
        <a:bodyPr/>
        <a:lstStyle/>
        <a:p>
          <a:r>
            <a:rPr lang="en-US"/>
            <a:t>Neutral </a:t>
          </a:r>
          <a:r>
            <a:rPr lang="en-US" err="1"/>
            <a:t>Operants</a:t>
          </a:r>
          <a:r>
            <a:rPr lang="en-US"/>
            <a:t>- response from the environment </a:t>
          </a:r>
        </a:p>
      </dgm:t>
    </dgm:pt>
    <dgm:pt modelId="{E0243FD6-575B-41C8-96EB-1DF9B0FFF51B}" type="parTrans" cxnId="{FD20EE32-3EB5-4E53-B044-8A5163052697}">
      <dgm:prSet/>
      <dgm:spPr/>
      <dgm:t>
        <a:bodyPr/>
        <a:lstStyle/>
        <a:p>
          <a:endParaRPr lang="en-US"/>
        </a:p>
      </dgm:t>
    </dgm:pt>
    <dgm:pt modelId="{E925F97E-9891-439A-86E3-E386039F99F7}" type="sibTrans" cxnId="{FD20EE32-3EB5-4E53-B044-8A5163052697}">
      <dgm:prSet/>
      <dgm:spPr/>
      <dgm:t>
        <a:bodyPr/>
        <a:lstStyle/>
        <a:p>
          <a:endParaRPr lang="en-US"/>
        </a:p>
      </dgm:t>
    </dgm:pt>
    <dgm:pt modelId="{78D2EF68-FAC5-491E-8977-4BFD187239EE}">
      <dgm:prSet/>
      <dgm:spPr/>
      <dgm:t>
        <a:bodyPr/>
        <a:lstStyle/>
        <a:p>
          <a:r>
            <a:rPr lang="en-US"/>
            <a:t>Reinforcement- the environment that increase the probability of behaviors being repeated</a:t>
          </a:r>
        </a:p>
      </dgm:t>
    </dgm:pt>
    <dgm:pt modelId="{1819390F-85BA-4005-8D59-E42A02F7AE8B}" type="parTrans" cxnId="{1BA4C3E2-7C99-4D97-9A11-D7C7EC793EB9}">
      <dgm:prSet/>
      <dgm:spPr/>
      <dgm:t>
        <a:bodyPr/>
        <a:lstStyle/>
        <a:p>
          <a:endParaRPr lang="en-US"/>
        </a:p>
      </dgm:t>
    </dgm:pt>
    <dgm:pt modelId="{41B9949D-68C2-4668-B009-812C27FAB53E}" type="sibTrans" cxnId="{1BA4C3E2-7C99-4D97-9A11-D7C7EC793EB9}">
      <dgm:prSet/>
      <dgm:spPr/>
      <dgm:t>
        <a:bodyPr/>
        <a:lstStyle/>
        <a:p>
          <a:endParaRPr lang="en-US"/>
        </a:p>
      </dgm:t>
    </dgm:pt>
    <dgm:pt modelId="{01F9EE0E-C6D2-418D-8BFE-688D59B1A21F}">
      <dgm:prSet/>
      <dgm:spPr/>
      <dgm:t>
        <a:bodyPr/>
        <a:lstStyle/>
        <a:p>
          <a:r>
            <a:rPr lang="en-US"/>
            <a:t>Punishers-  the environment that decrease the likelihood of behavior being repeated. </a:t>
          </a:r>
        </a:p>
      </dgm:t>
    </dgm:pt>
    <dgm:pt modelId="{F11E6E90-4411-4447-9587-8D04B6AC9096}" type="parTrans" cxnId="{B79A343A-9FDE-4552-BE40-EF7A8324AE37}">
      <dgm:prSet/>
      <dgm:spPr/>
      <dgm:t>
        <a:bodyPr/>
        <a:lstStyle/>
        <a:p>
          <a:endParaRPr lang="en-US"/>
        </a:p>
      </dgm:t>
    </dgm:pt>
    <dgm:pt modelId="{74EB31D0-CE04-4C6D-A970-E7F0E214DBE3}" type="sibTrans" cxnId="{B79A343A-9FDE-4552-BE40-EF7A8324AE37}">
      <dgm:prSet/>
      <dgm:spPr/>
      <dgm:t>
        <a:bodyPr/>
        <a:lstStyle/>
        <a:p>
          <a:endParaRPr lang="en-US"/>
        </a:p>
      </dgm:t>
    </dgm:pt>
    <dgm:pt modelId="{02C702F2-473D-4599-AE8F-3F97C08B60FB}" type="pres">
      <dgm:prSet presAssocID="{5D0BB3F5-CBC6-477A-8269-C0AA5E70581D}" presName="root" presStyleCnt="0">
        <dgm:presLayoutVars>
          <dgm:dir/>
          <dgm:resizeHandles val="exact"/>
        </dgm:presLayoutVars>
      </dgm:prSet>
      <dgm:spPr/>
    </dgm:pt>
    <dgm:pt modelId="{0EACDD24-5361-4B30-AEB1-CC425B282808}" type="pres">
      <dgm:prSet presAssocID="{854FF27C-8568-440A-B884-BB1C8483535A}" presName="compNode" presStyleCnt="0"/>
      <dgm:spPr/>
    </dgm:pt>
    <dgm:pt modelId="{5CBDFB80-2AD0-4B68-9195-B820D70E3A55}" type="pres">
      <dgm:prSet presAssocID="{854FF27C-8568-440A-B884-BB1C8483535A}" presName="bgRect" presStyleLbl="bgShp" presStyleIdx="0" presStyleCnt="3"/>
      <dgm:spPr/>
    </dgm:pt>
    <dgm:pt modelId="{2DA54EA3-6616-4136-ACAD-335B3D5714F5}" type="pres">
      <dgm:prSet presAssocID="{854FF27C-8568-440A-B884-BB1C8483535A}" presName="iconRect" presStyleLbl="node1" presStyleIdx="0" presStyleCnt="3"/>
      <dgm:spPr>
        <a:ln>
          <a:noFill/>
        </a:ln>
      </dgm:spPr>
    </dgm:pt>
    <dgm:pt modelId="{77809D64-B4A2-465B-A7E0-0EEB2762DC39}" type="pres">
      <dgm:prSet presAssocID="{854FF27C-8568-440A-B884-BB1C8483535A}" presName="spaceRect" presStyleCnt="0"/>
      <dgm:spPr/>
    </dgm:pt>
    <dgm:pt modelId="{F697FBDA-CCBC-44C7-83A1-06DBEB5D1108}" type="pres">
      <dgm:prSet presAssocID="{854FF27C-8568-440A-B884-BB1C8483535A}" presName="parTx" presStyleLbl="revTx" presStyleIdx="0" presStyleCnt="3">
        <dgm:presLayoutVars>
          <dgm:chMax val="0"/>
          <dgm:chPref val="0"/>
        </dgm:presLayoutVars>
      </dgm:prSet>
      <dgm:spPr/>
    </dgm:pt>
    <dgm:pt modelId="{AC9B83F2-D237-4560-802E-A2134EE42518}" type="pres">
      <dgm:prSet presAssocID="{E925F97E-9891-439A-86E3-E386039F99F7}" presName="sibTrans" presStyleCnt="0"/>
      <dgm:spPr/>
    </dgm:pt>
    <dgm:pt modelId="{C1335626-DF3E-4846-9538-583FA76F02C7}" type="pres">
      <dgm:prSet presAssocID="{78D2EF68-FAC5-491E-8977-4BFD187239EE}" presName="compNode" presStyleCnt="0"/>
      <dgm:spPr/>
    </dgm:pt>
    <dgm:pt modelId="{DBDA090A-7FD3-47F1-A8EC-EABAFD949C39}" type="pres">
      <dgm:prSet presAssocID="{78D2EF68-FAC5-491E-8977-4BFD187239EE}" presName="bgRect" presStyleLbl="bgShp" presStyleIdx="1" presStyleCnt="3"/>
      <dgm:spPr/>
    </dgm:pt>
    <dgm:pt modelId="{38898B8D-2FBB-47C7-B17A-AA811BE4647A}" type="pres">
      <dgm:prSet presAssocID="{78D2EF68-FAC5-491E-8977-4BFD187239EE}" presName="iconRect" presStyleLbl="node1" presStyleIdx="1" presStyleCnt="3"/>
      <dgm:spPr>
        <a:ln>
          <a:noFill/>
        </a:ln>
      </dgm:spPr>
    </dgm:pt>
    <dgm:pt modelId="{20C4188C-1226-473D-AF06-D4CCBCF2879B}" type="pres">
      <dgm:prSet presAssocID="{78D2EF68-FAC5-491E-8977-4BFD187239EE}" presName="spaceRect" presStyleCnt="0"/>
      <dgm:spPr/>
    </dgm:pt>
    <dgm:pt modelId="{76A9DDC0-199E-4F98-85AD-7B3AAA7C9080}" type="pres">
      <dgm:prSet presAssocID="{78D2EF68-FAC5-491E-8977-4BFD187239EE}" presName="parTx" presStyleLbl="revTx" presStyleIdx="1" presStyleCnt="3">
        <dgm:presLayoutVars>
          <dgm:chMax val="0"/>
          <dgm:chPref val="0"/>
        </dgm:presLayoutVars>
      </dgm:prSet>
      <dgm:spPr/>
    </dgm:pt>
    <dgm:pt modelId="{262CD3C8-5BF2-44C1-A1A6-34CFB7DE1A95}" type="pres">
      <dgm:prSet presAssocID="{41B9949D-68C2-4668-B009-812C27FAB53E}" presName="sibTrans" presStyleCnt="0"/>
      <dgm:spPr/>
    </dgm:pt>
    <dgm:pt modelId="{BE383197-B1DF-4C88-98FD-E9A958CD64CC}" type="pres">
      <dgm:prSet presAssocID="{01F9EE0E-C6D2-418D-8BFE-688D59B1A21F}" presName="compNode" presStyleCnt="0"/>
      <dgm:spPr/>
    </dgm:pt>
    <dgm:pt modelId="{D0DDB887-CEC7-4ACA-B161-CEE445EF574A}" type="pres">
      <dgm:prSet presAssocID="{01F9EE0E-C6D2-418D-8BFE-688D59B1A21F}" presName="bgRect" presStyleLbl="bgShp" presStyleIdx="2" presStyleCnt="3"/>
      <dgm:spPr/>
    </dgm:pt>
    <dgm:pt modelId="{F88A7B0B-23FA-43BD-A2A1-27BEBBA3BFE7}" type="pres">
      <dgm:prSet presAssocID="{01F9EE0E-C6D2-418D-8BFE-688D59B1A21F}" presName="iconRect" presStyleLbl="node1" presStyleIdx="2" presStyleCnt="3"/>
      <dgm:spPr>
        <a:ln>
          <a:noFill/>
        </a:ln>
      </dgm:spPr>
    </dgm:pt>
    <dgm:pt modelId="{923A30D9-907D-4656-AE86-8FEF247A7033}" type="pres">
      <dgm:prSet presAssocID="{01F9EE0E-C6D2-418D-8BFE-688D59B1A21F}" presName="spaceRect" presStyleCnt="0"/>
      <dgm:spPr/>
    </dgm:pt>
    <dgm:pt modelId="{14F673A4-36AE-4AA6-B810-B6524DFA4EDB}" type="pres">
      <dgm:prSet presAssocID="{01F9EE0E-C6D2-418D-8BFE-688D59B1A21F}" presName="parTx" presStyleLbl="revTx" presStyleIdx="2" presStyleCnt="3">
        <dgm:presLayoutVars>
          <dgm:chMax val="0"/>
          <dgm:chPref val="0"/>
        </dgm:presLayoutVars>
      </dgm:prSet>
      <dgm:spPr/>
    </dgm:pt>
  </dgm:ptLst>
  <dgm:cxnLst>
    <dgm:cxn modelId="{A79AC404-279C-4BC5-BA6B-68490F9ABFC6}" type="presOf" srcId="{854FF27C-8568-440A-B884-BB1C8483535A}" destId="{F697FBDA-CCBC-44C7-83A1-06DBEB5D1108}" srcOrd="0" destOrd="0" presId="urn:microsoft.com/office/officeart/2018/2/layout/IconVerticalSolidList"/>
    <dgm:cxn modelId="{FD20EE32-3EB5-4E53-B044-8A5163052697}" srcId="{5D0BB3F5-CBC6-477A-8269-C0AA5E70581D}" destId="{854FF27C-8568-440A-B884-BB1C8483535A}" srcOrd="0" destOrd="0" parTransId="{E0243FD6-575B-41C8-96EB-1DF9B0FFF51B}" sibTransId="{E925F97E-9891-439A-86E3-E386039F99F7}"/>
    <dgm:cxn modelId="{B79A343A-9FDE-4552-BE40-EF7A8324AE37}" srcId="{5D0BB3F5-CBC6-477A-8269-C0AA5E70581D}" destId="{01F9EE0E-C6D2-418D-8BFE-688D59B1A21F}" srcOrd="2" destOrd="0" parTransId="{F11E6E90-4411-4447-9587-8D04B6AC9096}" sibTransId="{74EB31D0-CE04-4C6D-A970-E7F0E214DBE3}"/>
    <dgm:cxn modelId="{25D88577-7F4F-4F14-B628-0B3A303AE14F}" type="presOf" srcId="{5D0BB3F5-CBC6-477A-8269-C0AA5E70581D}" destId="{02C702F2-473D-4599-AE8F-3F97C08B60FB}" srcOrd="0" destOrd="0" presId="urn:microsoft.com/office/officeart/2018/2/layout/IconVerticalSolidList"/>
    <dgm:cxn modelId="{6A3C8DC5-E90C-4FAB-A7A8-D30AA7A564EC}" type="presOf" srcId="{01F9EE0E-C6D2-418D-8BFE-688D59B1A21F}" destId="{14F673A4-36AE-4AA6-B810-B6524DFA4EDB}" srcOrd="0" destOrd="0" presId="urn:microsoft.com/office/officeart/2018/2/layout/IconVerticalSolidList"/>
    <dgm:cxn modelId="{60CBA2CE-0501-4E91-86DF-879F66494A6E}" type="presOf" srcId="{78D2EF68-FAC5-491E-8977-4BFD187239EE}" destId="{76A9DDC0-199E-4F98-85AD-7B3AAA7C9080}" srcOrd="0" destOrd="0" presId="urn:microsoft.com/office/officeart/2018/2/layout/IconVerticalSolidList"/>
    <dgm:cxn modelId="{1BA4C3E2-7C99-4D97-9A11-D7C7EC793EB9}" srcId="{5D0BB3F5-CBC6-477A-8269-C0AA5E70581D}" destId="{78D2EF68-FAC5-491E-8977-4BFD187239EE}" srcOrd="1" destOrd="0" parTransId="{1819390F-85BA-4005-8D59-E42A02F7AE8B}" sibTransId="{41B9949D-68C2-4668-B009-812C27FAB53E}"/>
    <dgm:cxn modelId="{4C6C84B3-A358-42E2-9ADB-CE7B65EFB0B9}" type="presParOf" srcId="{02C702F2-473D-4599-AE8F-3F97C08B60FB}" destId="{0EACDD24-5361-4B30-AEB1-CC425B282808}" srcOrd="0" destOrd="0" presId="urn:microsoft.com/office/officeart/2018/2/layout/IconVerticalSolidList"/>
    <dgm:cxn modelId="{EB666909-710E-4261-B910-C8AA720018B7}" type="presParOf" srcId="{0EACDD24-5361-4B30-AEB1-CC425B282808}" destId="{5CBDFB80-2AD0-4B68-9195-B820D70E3A55}" srcOrd="0" destOrd="0" presId="urn:microsoft.com/office/officeart/2018/2/layout/IconVerticalSolidList"/>
    <dgm:cxn modelId="{259DD7F6-B560-41A1-8BF3-7D6265A50B10}" type="presParOf" srcId="{0EACDD24-5361-4B30-AEB1-CC425B282808}" destId="{2DA54EA3-6616-4136-ACAD-335B3D5714F5}" srcOrd="1" destOrd="0" presId="urn:microsoft.com/office/officeart/2018/2/layout/IconVerticalSolidList"/>
    <dgm:cxn modelId="{682C3EA2-C829-410C-8901-D27CC5D2BF8B}" type="presParOf" srcId="{0EACDD24-5361-4B30-AEB1-CC425B282808}" destId="{77809D64-B4A2-465B-A7E0-0EEB2762DC39}" srcOrd="2" destOrd="0" presId="urn:microsoft.com/office/officeart/2018/2/layout/IconVerticalSolidList"/>
    <dgm:cxn modelId="{D556B23A-FACD-41BC-AC4F-5DB0B207D606}" type="presParOf" srcId="{0EACDD24-5361-4B30-AEB1-CC425B282808}" destId="{F697FBDA-CCBC-44C7-83A1-06DBEB5D1108}" srcOrd="3" destOrd="0" presId="urn:microsoft.com/office/officeart/2018/2/layout/IconVerticalSolidList"/>
    <dgm:cxn modelId="{B76A49CB-549B-42ED-B15B-E1476DC68A37}" type="presParOf" srcId="{02C702F2-473D-4599-AE8F-3F97C08B60FB}" destId="{AC9B83F2-D237-4560-802E-A2134EE42518}" srcOrd="1" destOrd="0" presId="urn:microsoft.com/office/officeart/2018/2/layout/IconVerticalSolidList"/>
    <dgm:cxn modelId="{212E20F7-C71A-41CC-8BB4-EFB5716CF3B6}" type="presParOf" srcId="{02C702F2-473D-4599-AE8F-3F97C08B60FB}" destId="{C1335626-DF3E-4846-9538-583FA76F02C7}" srcOrd="2" destOrd="0" presId="urn:microsoft.com/office/officeart/2018/2/layout/IconVerticalSolidList"/>
    <dgm:cxn modelId="{2D3F0F8B-B630-4FF5-98D2-68052B26F885}" type="presParOf" srcId="{C1335626-DF3E-4846-9538-583FA76F02C7}" destId="{DBDA090A-7FD3-47F1-A8EC-EABAFD949C39}" srcOrd="0" destOrd="0" presId="urn:microsoft.com/office/officeart/2018/2/layout/IconVerticalSolidList"/>
    <dgm:cxn modelId="{604B9B7C-7AEA-4F3E-8433-ABDB7156AF7B}" type="presParOf" srcId="{C1335626-DF3E-4846-9538-583FA76F02C7}" destId="{38898B8D-2FBB-47C7-B17A-AA811BE4647A}" srcOrd="1" destOrd="0" presId="urn:microsoft.com/office/officeart/2018/2/layout/IconVerticalSolidList"/>
    <dgm:cxn modelId="{943417C6-3099-4B37-926B-1059011357AF}" type="presParOf" srcId="{C1335626-DF3E-4846-9538-583FA76F02C7}" destId="{20C4188C-1226-473D-AF06-D4CCBCF2879B}" srcOrd="2" destOrd="0" presId="urn:microsoft.com/office/officeart/2018/2/layout/IconVerticalSolidList"/>
    <dgm:cxn modelId="{1908788B-3C96-4BD7-9901-587F50C794DF}" type="presParOf" srcId="{C1335626-DF3E-4846-9538-583FA76F02C7}" destId="{76A9DDC0-199E-4F98-85AD-7B3AAA7C9080}" srcOrd="3" destOrd="0" presId="urn:microsoft.com/office/officeart/2018/2/layout/IconVerticalSolidList"/>
    <dgm:cxn modelId="{969BE09B-4AF5-44BA-BFA8-73D1F63B6A5E}" type="presParOf" srcId="{02C702F2-473D-4599-AE8F-3F97C08B60FB}" destId="{262CD3C8-5BF2-44C1-A1A6-34CFB7DE1A95}" srcOrd="3" destOrd="0" presId="urn:microsoft.com/office/officeart/2018/2/layout/IconVerticalSolidList"/>
    <dgm:cxn modelId="{9C3BC0C2-2230-4A09-859F-54F0ED56D0D3}" type="presParOf" srcId="{02C702F2-473D-4599-AE8F-3F97C08B60FB}" destId="{BE383197-B1DF-4C88-98FD-E9A958CD64CC}" srcOrd="4" destOrd="0" presId="urn:microsoft.com/office/officeart/2018/2/layout/IconVerticalSolidList"/>
    <dgm:cxn modelId="{74AC35E2-D73C-4EFC-B734-D357EAD5E759}" type="presParOf" srcId="{BE383197-B1DF-4C88-98FD-E9A958CD64CC}" destId="{D0DDB887-CEC7-4ACA-B161-CEE445EF574A}" srcOrd="0" destOrd="0" presId="urn:microsoft.com/office/officeart/2018/2/layout/IconVerticalSolidList"/>
    <dgm:cxn modelId="{58E2216F-0434-44B4-B5F1-106B587C5BC3}" type="presParOf" srcId="{BE383197-B1DF-4C88-98FD-E9A958CD64CC}" destId="{F88A7B0B-23FA-43BD-A2A1-27BEBBA3BFE7}" srcOrd="1" destOrd="0" presId="urn:microsoft.com/office/officeart/2018/2/layout/IconVerticalSolidList"/>
    <dgm:cxn modelId="{DDEEF62B-07DF-4F27-8DEE-0DD682BEF891}" type="presParOf" srcId="{BE383197-B1DF-4C88-98FD-E9A958CD64CC}" destId="{923A30D9-907D-4656-AE86-8FEF247A7033}" srcOrd="2" destOrd="0" presId="urn:microsoft.com/office/officeart/2018/2/layout/IconVerticalSolidList"/>
    <dgm:cxn modelId="{C18A2485-283D-4080-853C-32038B4B44D1}" type="presParOf" srcId="{BE383197-B1DF-4C88-98FD-E9A958CD64CC}" destId="{14F673A4-36AE-4AA6-B810-B6524DFA4E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C6DB79-9043-442B-B69B-DBB25DDFB468}"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DAC00EB-BE92-4848-899A-6CB3E9EA073A}">
      <dgm:prSet/>
      <dgm:spPr/>
      <dgm:t>
        <a:bodyPr/>
        <a:lstStyle/>
        <a:p>
          <a:r>
            <a:rPr lang="en-GB"/>
            <a:t>Positive reinforcement according to Krishnan (2014) is “that if someone gives a positive response to something or do some positive action he or she should be rewarded positively.”</a:t>
          </a:r>
          <a:endParaRPr lang="en-US"/>
        </a:p>
      </dgm:t>
    </dgm:pt>
    <dgm:pt modelId="{C9A1A540-19F8-437C-90DC-DB8D25EA8425}" type="parTrans" cxnId="{5E18C3FF-17DC-4961-BCA7-C6BDAECD8D78}">
      <dgm:prSet/>
      <dgm:spPr/>
      <dgm:t>
        <a:bodyPr/>
        <a:lstStyle/>
        <a:p>
          <a:endParaRPr lang="en-US"/>
        </a:p>
      </dgm:t>
    </dgm:pt>
    <dgm:pt modelId="{777B80E1-4494-4527-A4D5-A8583375D736}" type="sibTrans" cxnId="{5E18C3FF-17DC-4961-BCA7-C6BDAECD8D78}">
      <dgm:prSet/>
      <dgm:spPr/>
      <dgm:t>
        <a:bodyPr/>
        <a:lstStyle/>
        <a:p>
          <a:endParaRPr lang="en-US"/>
        </a:p>
      </dgm:t>
    </dgm:pt>
    <dgm:pt modelId="{B78CE315-FDB5-4EB1-A36F-5AB28C0247EC}">
      <dgm:prSet/>
      <dgm:spPr/>
      <dgm:t>
        <a:bodyPr/>
        <a:lstStyle/>
        <a:p>
          <a:r>
            <a:rPr lang="en-GB"/>
            <a:t>Negative reinforcement according to Krishnan (2014), is sometimes, wrongly considered as a punishment. However, they are completely different, punishment is “the application of aversive stimuli in order to reduce the chance of being a behaviour repeated”. Whereas, negative reinforcement is “the removal of aversive stimuli in order to increase the probability of being a behaviour repeated”. </a:t>
          </a:r>
          <a:endParaRPr lang="en-US"/>
        </a:p>
      </dgm:t>
    </dgm:pt>
    <dgm:pt modelId="{3D017491-A309-42EF-A382-A895721E05B5}" type="parTrans" cxnId="{A1EB3F76-873C-45EF-A3B8-A58E5DB3A922}">
      <dgm:prSet/>
      <dgm:spPr/>
      <dgm:t>
        <a:bodyPr/>
        <a:lstStyle/>
        <a:p>
          <a:endParaRPr lang="en-US"/>
        </a:p>
      </dgm:t>
    </dgm:pt>
    <dgm:pt modelId="{FDB5C77C-E7B8-4673-A739-E27241443FA5}" type="sibTrans" cxnId="{A1EB3F76-873C-45EF-A3B8-A58E5DB3A922}">
      <dgm:prSet/>
      <dgm:spPr/>
      <dgm:t>
        <a:bodyPr/>
        <a:lstStyle/>
        <a:p>
          <a:endParaRPr lang="en-US"/>
        </a:p>
      </dgm:t>
    </dgm:pt>
    <dgm:pt modelId="{C16FFD44-529F-D841-B185-A37CB3F18FF8}" type="pres">
      <dgm:prSet presAssocID="{7FC6DB79-9043-442B-B69B-DBB25DDFB468}" presName="hierChild1" presStyleCnt="0">
        <dgm:presLayoutVars>
          <dgm:chPref val="1"/>
          <dgm:dir/>
          <dgm:animOne val="branch"/>
          <dgm:animLvl val="lvl"/>
          <dgm:resizeHandles/>
        </dgm:presLayoutVars>
      </dgm:prSet>
      <dgm:spPr/>
    </dgm:pt>
    <dgm:pt modelId="{92DC2445-2219-2543-8C67-4BE0FFD67BBA}" type="pres">
      <dgm:prSet presAssocID="{BDAC00EB-BE92-4848-899A-6CB3E9EA073A}" presName="hierRoot1" presStyleCnt="0"/>
      <dgm:spPr/>
    </dgm:pt>
    <dgm:pt modelId="{C92FC1A5-D740-214A-8F74-7C3C2FBD7F9B}" type="pres">
      <dgm:prSet presAssocID="{BDAC00EB-BE92-4848-899A-6CB3E9EA073A}" presName="composite" presStyleCnt="0"/>
      <dgm:spPr/>
    </dgm:pt>
    <dgm:pt modelId="{4D7ABF77-B7F6-DE4D-A130-A3C9F2078F97}" type="pres">
      <dgm:prSet presAssocID="{BDAC00EB-BE92-4848-899A-6CB3E9EA073A}" presName="background" presStyleLbl="node0" presStyleIdx="0" presStyleCnt="2"/>
      <dgm:spPr/>
    </dgm:pt>
    <dgm:pt modelId="{D232A037-3238-D548-9FA9-76CA7A30DB00}" type="pres">
      <dgm:prSet presAssocID="{BDAC00EB-BE92-4848-899A-6CB3E9EA073A}" presName="text" presStyleLbl="fgAcc0" presStyleIdx="0" presStyleCnt="2">
        <dgm:presLayoutVars>
          <dgm:chPref val="3"/>
        </dgm:presLayoutVars>
      </dgm:prSet>
      <dgm:spPr/>
    </dgm:pt>
    <dgm:pt modelId="{2D16B4BE-AF73-B044-B8A1-B6482864AB03}" type="pres">
      <dgm:prSet presAssocID="{BDAC00EB-BE92-4848-899A-6CB3E9EA073A}" presName="hierChild2" presStyleCnt="0"/>
      <dgm:spPr/>
    </dgm:pt>
    <dgm:pt modelId="{8AB5A3F5-3CFD-AC46-913E-C7311033FFC0}" type="pres">
      <dgm:prSet presAssocID="{B78CE315-FDB5-4EB1-A36F-5AB28C0247EC}" presName="hierRoot1" presStyleCnt="0"/>
      <dgm:spPr/>
    </dgm:pt>
    <dgm:pt modelId="{5F107318-F63F-BC45-A51C-D6A822987372}" type="pres">
      <dgm:prSet presAssocID="{B78CE315-FDB5-4EB1-A36F-5AB28C0247EC}" presName="composite" presStyleCnt="0"/>
      <dgm:spPr/>
    </dgm:pt>
    <dgm:pt modelId="{55E18E8F-8DCC-094F-A2CD-EB081C0CEF82}" type="pres">
      <dgm:prSet presAssocID="{B78CE315-FDB5-4EB1-A36F-5AB28C0247EC}" presName="background" presStyleLbl="node0" presStyleIdx="1" presStyleCnt="2"/>
      <dgm:spPr/>
    </dgm:pt>
    <dgm:pt modelId="{79DC866C-A56F-D842-9FBE-0893694CA254}" type="pres">
      <dgm:prSet presAssocID="{B78CE315-FDB5-4EB1-A36F-5AB28C0247EC}" presName="text" presStyleLbl="fgAcc0" presStyleIdx="1" presStyleCnt="2">
        <dgm:presLayoutVars>
          <dgm:chPref val="3"/>
        </dgm:presLayoutVars>
      </dgm:prSet>
      <dgm:spPr/>
    </dgm:pt>
    <dgm:pt modelId="{F3746BF2-8982-484B-B1F8-FD1FC0D4F84E}" type="pres">
      <dgm:prSet presAssocID="{B78CE315-FDB5-4EB1-A36F-5AB28C0247EC}" presName="hierChild2" presStyleCnt="0"/>
      <dgm:spPr/>
    </dgm:pt>
  </dgm:ptLst>
  <dgm:cxnLst>
    <dgm:cxn modelId="{A1EB3F76-873C-45EF-A3B8-A58E5DB3A922}" srcId="{7FC6DB79-9043-442B-B69B-DBB25DDFB468}" destId="{B78CE315-FDB5-4EB1-A36F-5AB28C0247EC}" srcOrd="1" destOrd="0" parTransId="{3D017491-A309-42EF-A382-A895721E05B5}" sibTransId="{FDB5C77C-E7B8-4673-A739-E27241443FA5}"/>
    <dgm:cxn modelId="{4874C8A4-2B25-6B40-B022-B78A11ADDDE1}" type="presOf" srcId="{B78CE315-FDB5-4EB1-A36F-5AB28C0247EC}" destId="{79DC866C-A56F-D842-9FBE-0893694CA254}" srcOrd="0" destOrd="0" presId="urn:microsoft.com/office/officeart/2005/8/layout/hierarchy1"/>
    <dgm:cxn modelId="{92C2F1B6-137A-3B48-B10F-78DBECA5353C}" type="presOf" srcId="{7FC6DB79-9043-442B-B69B-DBB25DDFB468}" destId="{C16FFD44-529F-D841-B185-A37CB3F18FF8}" srcOrd="0" destOrd="0" presId="urn:microsoft.com/office/officeart/2005/8/layout/hierarchy1"/>
    <dgm:cxn modelId="{62646FDD-0D02-6943-8EEE-0300A6B60B8E}" type="presOf" srcId="{BDAC00EB-BE92-4848-899A-6CB3E9EA073A}" destId="{D232A037-3238-D548-9FA9-76CA7A30DB00}" srcOrd="0" destOrd="0" presId="urn:microsoft.com/office/officeart/2005/8/layout/hierarchy1"/>
    <dgm:cxn modelId="{5E18C3FF-17DC-4961-BCA7-C6BDAECD8D78}" srcId="{7FC6DB79-9043-442B-B69B-DBB25DDFB468}" destId="{BDAC00EB-BE92-4848-899A-6CB3E9EA073A}" srcOrd="0" destOrd="0" parTransId="{C9A1A540-19F8-437C-90DC-DB8D25EA8425}" sibTransId="{777B80E1-4494-4527-A4D5-A8583375D736}"/>
    <dgm:cxn modelId="{BCE6EE7A-9A24-964A-9567-CC3AF91895E9}" type="presParOf" srcId="{C16FFD44-529F-D841-B185-A37CB3F18FF8}" destId="{92DC2445-2219-2543-8C67-4BE0FFD67BBA}" srcOrd="0" destOrd="0" presId="urn:microsoft.com/office/officeart/2005/8/layout/hierarchy1"/>
    <dgm:cxn modelId="{BB1CAB35-ABC6-654D-A9EA-64FD74393FCD}" type="presParOf" srcId="{92DC2445-2219-2543-8C67-4BE0FFD67BBA}" destId="{C92FC1A5-D740-214A-8F74-7C3C2FBD7F9B}" srcOrd="0" destOrd="0" presId="urn:microsoft.com/office/officeart/2005/8/layout/hierarchy1"/>
    <dgm:cxn modelId="{09C208AE-A8CE-5749-8670-5D1FF1550091}" type="presParOf" srcId="{C92FC1A5-D740-214A-8F74-7C3C2FBD7F9B}" destId="{4D7ABF77-B7F6-DE4D-A130-A3C9F2078F97}" srcOrd="0" destOrd="0" presId="urn:microsoft.com/office/officeart/2005/8/layout/hierarchy1"/>
    <dgm:cxn modelId="{A0A237B1-EA1E-FD47-9B22-E3BB33566626}" type="presParOf" srcId="{C92FC1A5-D740-214A-8F74-7C3C2FBD7F9B}" destId="{D232A037-3238-D548-9FA9-76CA7A30DB00}" srcOrd="1" destOrd="0" presId="urn:microsoft.com/office/officeart/2005/8/layout/hierarchy1"/>
    <dgm:cxn modelId="{9CBAAAC1-4532-744F-9654-A51DA3611845}" type="presParOf" srcId="{92DC2445-2219-2543-8C67-4BE0FFD67BBA}" destId="{2D16B4BE-AF73-B044-B8A1-B6482864AB03}" srcOrd="1" destOrd="0" presId="urn:microsoft.com/office/officeart/2005/8/layout/hierarchy1"/>
    <dgm:cxn modelId="{DAB35E4D-09FC-0F4A-97D2-0732A36F614C}" type="presParOf" srcId="{C16FFD44-529F-D841-B185-A37CB3F18FF8}" destId="{8AB5A3F5-3CFD-AC46-913E-C7311033FFC0}" srcOrd="1" destOrd="0" presId="urn:microsoft.com/office/officeart/2005/8/layout/hierarchy1"/>
    <dgm:cxn modelId="{376C4671-B4B4-3E45-8A19-BB217D8A248C}" type="presParOf" srcId="{8AB5A3F5-3CFD-AC46-913E-C7311033FFC0}" destId="{5F107318-F63F-BC45-A51C-D6A822987372}" srcOrd="0" destOrd="0" presId="urn:microsoft.com/office/officeart/2005/8/layout/hierarchy1"/>
    <dgm:cxn modelId="{89B67956-C948-1A43-A660-077AC5F0C028}" type="presParOf" srcId="{5F107318-F63F-BC45-A51C-D6A822987372}" destId="{55E18E8F-8DCC-094F-A2CD-EB081C0CEF82}" srcOrd="0" destOrd="0" presId="urn:microsoft.com/office/officeart/2005/8/layout/hierarchy1"/>
    <dgm:cxn modelId="{DEC80250-F137-2C41-BC17-89523CB41D79}" type="presParOf" srcId="{5F107318-F63F-BC45-A51C-D6A822987372}" destId="{79DC866C-A56F-D842-9FBE-0893694CA254}" srcOrd="1" destOrd="0" presId="urn:microsoft.com/office/officeart/2005/8/layout/hierarchy1"/>
    <dgm:cxn modelId="{980ED048-273B-B04E-8D7A-17D63A9F3044}" type="presParOf" srcId="{8AB5A3F5-3CFD-AC46-913E-C7311033FFC0}" destId="{F3746BF2-8982-484B-B1F8-FD1FC0D4F84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FF3479-1117-413C-9ACC-46D950B8CA6C}" type="doc">
      <dgm:prSet loTypeId="urn:microsoft.com/office/officeart/2005/8/layout/bProcess2" loCatId="process" qsTypeId="urn:microsoft.com/office/officeart/2005/8/quickstyle/simple1" qsCatId="simple" csTypeId="urn:microsoft.com/office/officeart/2005/8/colors/accent1_2" csCatId="accent1"/>
      <dgm:spPr/>
      <dgm:t>
        <a:bodyPr/>
        <a:lstStyle/>
        <a:p>
          <a:endParaRPr lang="en-US"/>
        </a:p>
      </dgm:t>
    </dgm:pt>
    <dgm:pt modelId="{7F88E39C-826F-4B91-A08B-281CE3B8C8BE}">
      <dgm:prSet/>
      <dgm:spPr/>
      <dgm:t>
        <a:bodyPr/>
        <a:lstStyle/>
        <a:p>
          <a:r>
            <a:rPr lang="en-US"/>
            <a:t>There are several positives and negatives of Skinner’s theory. </a:t>
          </a:r>
        </a:p>
      </dgm:t>
    </dgm:pt>
    <dgm:pt modelId="{35B073CA-1C02-4981-A706-1D895E67161E}" type="parTrans" cxnId="{C9E4F481-9316-4979-8AAE-48CACB354276}">
      <dgm:prSet/>
      <dgm:spPr/>
      <dgm:t>
        <a:bodyPr/>
        <a:lstStyle/>
        <a:p>
          <a:endParaRPr lang="en-US"/>
        </a:p>
      </dgm:t>
    </dgm:pt>
    <dgm:pt modelId="{C54F9A70-005F-4A96-BF14-42274E11D212}" type="sibTrans" cxnId="{C9E4F481-9316-4979-8AAE-48CACB354276}">
      <dgm:prSet/>
      <dgm:spPr/>
      <dgm:t>
        <a:bodyPr/>
        <a:lstStyle/>
        <a:p>
          <a:endParaRPr lang="en-US"/>
        </a:p>
      </dgm:t>
    </dgm:pt>
    <dgm:pt modelId="{AB86B702-5494-48B7-BACD-EF2A4336F2D9}">
      <dgm:prSet/>
      <dgm:spPr/>
      <dgm:t>
        <a:bodyPr/>
        <a:lstStyle/>
        <a:p>
          <a:r>
            <a:rPr lang="en-US"/>
            <a:t>The child's environment has a huge impact on their development, along with the concept of rewards and punishments. </a:t>
          </a:r>
        </a:p>
      </dgm:t>
    </dgm:pt>
    <dgm:pt modelId="{3AC55725-1E71-4E38-9F69-1B8E673B0309}" type="parTrans" cxnId="{6CFA6A7A-8E04-46A5-8042-6EEF7876D7C5}">
      <dgm:prSet/>
      <dgm:spPr/>
      <dgm:t>
        <a:bodyPr/>
        <a:lstStyle/>
        <a:p>
          <a:endParaRPr lang="en-US"/>
        </a:p>
      </dgm:t>
    </dgm:pt>
    <dgm:pt modelId="{B94E059B-B40B-4C85-B952-932CB8131B4F}" type="sibTrans" cxnId="{6CFA6A7A-8E04-46A5-8042-6EEF7876D7C5}">
      <dgm:prSet/>
      <dgm:spPr/>
      <dgm:t>
        <a:bodyPr/>
        <a:lstStyle/>
        <a:p>
          <a:endParaRPr lang="en-US"/>
        </a:p>
      </dgm:t>
    </dgm:pt>
    <dgm:pt modelId="{5C3E97BC-66DA-D44C-8EE9-11C3E20D9218}" type="pres">
      <dgm:prSet presAssocID="{A9FF3479-1117-413C-9ACC-46D950B8CA6C}" presName="diagram" presStyleCnt="0">
        <dgm:presLayoutVars>
          <dgm:dir/>
          <dgm:resizeHandles/>
        </dgm:presLayoutVars>
      </dgm:prSet>
      <dgm:spPr/>
    </dgm:pt>
    <dgm:pt modelId="{DAE36970-549A-3541-B503-2D703B5BC1E3}" type="pres">
      <dgm:prSet presAssocID="{7F88E39C-826F-4B91-A08B-281CE3B8C8BE}" presName="firstNode" presStyleLbl="node1" presStyleIdx="0" presStyleCnt="2">
        <dgm:presLayoutVars>
          <dgm:bulletEnabled val="1"/>
        </dgm:presLayoutVars>
      </dgm:prSet>
      <dgm:spPr/>
    </dgm:pt>
    <dgm:pt modelId="{DBEFE98F-61AA-9F43-8EB9-3E60A82EB63B}" type="pres">
      <dgm:prSet presAssocID="{C54F9A70-005F-4A96-BF14-42274E11D212}" presName="sibTrans" presStyleLbl="sibTrans2D1" presStyleIdx="0" presStyleCnt="1"/>
      <dgm:spPr/>
    </dgm:pt>
    <dgm:pt modelId="{27B61638-916C-8B4E-825A-2315508A259A}" type="pres">
      <dgm:prSet presAssocID="{AB86B702-5494-48B7-BACD-EF2A4336F2D9}" presName="lastNode" presStyleLbl="node1" presStyleIdx="1" presStyleCnt="2">
        <dgm:presLayoutVars>
          <dgm:bulletEnabled val="1"/>
        </dgm:presLayoutVars>
      </dgm:prSet>
      <dgm:spPr/>
    </dgm:pt>
  </dgm:ptLst>
  <dgm:cxnLst>
    <dgm:cxn modelId="{00B6AF14-FDB1-4544-96B9-3FBEA25B1037}" type="presOf" srcId="{7F88E39C-826F-4B91-A08B-281CE3B8C8BE}" destId="{DAE36970-549A-3541-B503-2D703B5BC1E3}" srcOrd="0" destOrd="0" presId="urn:microsoft.com/office/officeart/2005/8/layout/bProcess2"/>
    <dgm:cxn modelId="{43DA0416-BEE9-3940-9195-C6A9E02FE19D}" type="presOf" srcId="{A9FF3479-1117-413C-9ACC-46D950B8CA6C}" destId="{5C3E97BC-66DA-D44C-8EE9-11C3E20D9218}" srcOrd="0" destOrd="0" presId="urn:microsoft.com/office/officeart/2005/8/layout/bProcess2"/>
    <dgm:cxn modelId="{18ACF827-EBB2-2C47-866A-2EB272152213}" type="presOf" srcId="{AB86B702-5494-48B7-BACD-EF2A4336F2D9}" destId="{27B61638-916C-8B4E-825A-2315508A259A}" srcOrd="0" destOrd="0" presId="urn:microsoft.com/office/officeart/2005/8/layout/bProcess2"/>
    <dgm:cxn modelId="{6CFA6A7A-8E04-46A5-8042-6EEF7876D7C5}" srcId="{A9FF3479-1117-413C-9ACC-46D950B8CA6C}" destId="{AB86B702-5494-48B7-BACD-EF2A4336F2D9}" srcOrd="1" destOrd="0" parTransId="{3AC55725-1E71-4E38-9F69-1B8E673B0309}" sibTransId="{B94E059B-B40B-4C85-B952-932CB8131B4F}"/>
    <dgm:cxn modelId="{511FAC80-8DEC-9646-84EA-8922B8F2CF89}" type="presOf" srcId="{C54F9A70-005F-4A96-BF14-42274E11D212}" destId="{DBEFE98F-61AA-9F43-8EB9-3E60A82EB63B}" srcOrd="0" destOrd="0" presId="urn:microsoft.com/office/officeart/2005/8/layout/bProcess2"/>
    <dgm:cxn modelId="{C9E4F481-9316-4979-8AAE-48CACB354276}" srcId="{A9FF3479-1117-413C-9ACC-46D950B8CA6C}" destId="{7F88E39C-826F-4B91-A08B-281CE3B8C8BE}" srcOrd="0" destOrd="0" parTransId="{35B073CA-1C02-4981-A706-1D895E67161E}" sibTransId="{C54F9A70-005F-4A96-BF14-42274E11D212}"/>
    <dgm:cxn modelId="{93B9542E-7A9B-6D44-BE1B-12D507E35FF9}" type="presParOf" srcId="{5C3E97BC-66DA-D44C-8EE9-11C3E20D9218}" destId="{DAE36970-549A-3541-B503-2D703B5BC1E3}" srcOrd="0" destOrd="0" presId="urn:microsoft.com/office/officeart/2005/8/layout/bProcess2"/>
    <dgm:cxn modelId="{19331E23-E733-1947-825A-B62D30E6A5FE}" type="presParOf" srcId="{5C3E97BC-66DA-D44C-8EE9-11C3E20D9218}" destId="{DBEFE98F-61AA-9F43-8EB9-3E60A82EB63B}" srcOrd="1" destOrd="0" presId="urn:microsoft.com/office/officeart/2005/8/layout/bProcess2"/>
    <dgm:cxn modelId="{3C471BA5-E7E6-E347-A71E-17C83747B9F4}" type="presParOf" srcId="{5C3E97BC-66DA-D44C-8EE9-11C3E20D9218}" destId="{27B61638-916C-8B4E-825A-2315508A259A}"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010BBC-65A3-4E79-A1E4-28182F8A4F75}"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E4324CE3-F67D-4D88-8CB7-226506A89382}">
      <dgm:prSet custT="1"/>
      <dgm:spPr/>
      <dgm:t>
        <a:bodyPr/>
        <a:lstStyle/>
        <a:p>
          <a:r>
            <a:rPr lang="en-GB" sz="2400"/>
            <a:t>Instinctive, biological grammatical groups</a:t>
          </a:r>
          <a:endParaRPr lang="en-US" sz="2400"/>
        </a:p>
      </dgm:t>
    </dgm:pt>
    <dgm:pt modelId="{8D480335-E902-49C2-88A1-E05E63DBCB67}" type="parTrans" cxnId="{50F8524C-5ECE-4F31-AE13-88C7C617FF6B}">
      <dgm:prSet/>
      <dgm:spPr/>
      <dgm:t>
        <a:bodyPr/>
        <a:lstStyle/>
        <a:p>
          <a:endParaRPr lang="en-US"/>
        </a:p>
      </dgm:t>
    </dgm:pt>
    <dgm:pt modelId="{A7718829-4640-48A1-BF1C-CBBCA25D95DE}" type="sibTrans" cxnId="{50F8524C-5ECE-4F31-AE13-88C7C617FF6B}">
      <dgm:prSet/>
      <dgm:spPr/>
      <dgm:t>
        <a:bodyPr/>
        <a:lstStyle/>
        <a:p>
          <a:endParaRPr lang="en-US"/>
        </a:p>
      </dgm:t>
    </dgm:pt>
    <dgm:pt modelId="{EACB1166-D031-46C8-9A6B-5525FEDB2AC2}">
      <dgm:prSet custT="1"/>
      <dgm:spPr/>
      <dgm:t>
        <a:bodyPr/>
        <a:lstStyle/>
        <a:p>
          <a:r>
            <a:rPr lang="en-GB" sz="2400"/>
            <a:t>Syntactic Structures - 1957 </a:t>
          </a:r>
          <a:endParaRPr lang="en-US" sz="2400"/>
        </a:p>
      </dgm:t>
    </dgm:pt>
    <dgm:pt modelId="{B33A1E52-ED75-4706-97AE-D5F6B1D9E9AF}" type="parTrans" cxnId="{EACB61FB-C9DA-44F9-B79F-9F20AC793D14}">
      <dgm:prSet/>
      <dgm:spPr/>
      <dgm:t>
        <a:bodyPr/>
        <a:lstStyle/>
        <a:p>
          <a:endParaRPr lang="en-US"/>
        </a:p>
      </dgm:t>
    </dgm:pt>
    <dgm:pt modelId="{510F7F0A-7E57-440C-9AB9-139CEEE70BBB}" type="sibTrans" cxnId="{EACB61FB-C9DA-44F9-B79F-9F20AC793D14}">
      <dgm:prSet/>
      <dgm:spPr/>
      <dgm:t>
        <a:bodyPr/>
        <a:lstStyle/>
        <a:p>
          <a:endParaRPr lang="en-US"/>
        </a:p>
      </dgm:t>
    </dgm:pt>
    <dgm:pt modelId="{03B863D6-3B2D-41F9-A8C3-737F12FD62D0}">
      <dgm:prSet custT="1"/>
      <dgm:spPr/>
      <dgm:t>
        <a:bodyPr/>
        <a:lstStyle/>
        <a:p>
          <a:r>
            <a:rPr lang="en-GB" sz="2400"/>
            <a:t>Innate knowledge</a:t>
          </a:r>
          <a:endParaRPr lang="en-US" sz="2400"/>
        </a:p>
      </dgm:t>
    </dgm:pt>
    <dgm:pt modelId="{D9268B3E-89F0-4C6A-9E26-0980A9D39960}" type="parTrans" cxnId="{B8ADF5A0-E6B9-4513-811B-23C3E2BFE5C5}">
      <dgm:prSet/>
      <dgm:spPr/>
      <dgm:t>
        <a:bodyPr/>
        <a:lstStyle/>
        <a:p>
          <a:endParaRPr lang="en-US"/>
        </a:p>
      </dgm:t>
    </dgm:pt>
    <dgm:pt modelId="{DCDC4059-F5B2-44A7-8743-F9DFF3D1B2E7}" type="sibTrans" cxnId="{B8ADF5A0-E6B9-4513-811B-23C3E2BFE5C5}">
      <dgm:prSet/>
      <dgm:spPr/>
      <dgm:t>
        <a:bodyPr/>
        <a:lstStyle/>
        <a:p>
          <a:endParaRPr lang="en-US"/>
        </a:p>
      </dgm:t>
    </dgm:pt>
    <dgm:pt modelId="{FAF80F3F-5FED-4881-B2DD-FCBF0A5B43FF}">
      <dgm:prSet custT="1"/>
      <dgm:spPr/>
      <dgm:t>
        <a:bodyPr/>
        <a:lstStyle/>
        <a:p>
          <a:r>
            <a:rPr lang="en-GB" sz="2400" b="0"/>
            <a:t>Genetically programmed</a:t>
          </a:r>
          <a:endParaRPr lang="en-US" sz="2400" b="0"/>
        </a:p>
      </dgm:t>
    </dgm:pt>
    <dgm:pt modelId="{4A96A381-4006-460D-BB2F-F1E6910F79A5}" type="parTrans" cxnId="{279A526A-9D5C-474F-B5B8-5B935D070F31}">
      <dgm:prSet/>
      <dgm:spPr/>
      <dgm:t>
        <a:bodyPr/>
        <a:lstStyle/>
        <a:p>
          <a:endParaRPr lang="en-US"/>
        </a:p>
      </dgm:t>
    </dgm:pt>
    <dgm:pt modelId="{9CE0C0A2-B456-49DC-ADBE-B0CE8E382EBD}" type="sibTrans" cxnId="{279A526A-9D5C-474F-B5B8-5B935D070F31}">
      <dgm:prSet/>
      <dgm:spPr/>
      <dgm:t>
        <a:bodyPr/>
        <a:lstStyle/>
        <a:p>
          <a:endParaRPr lang="en-US"/>
        </a:p>
      </dgm:t>
    </dgm:pt>
    <dgm:pt modelId="{A86C1F16-3A09-46D2-A1A8-6214E1C2BC19}" type="pres">
      <dgm:prSet presAssocID="{84010BBC-65A3-4E79-A1E4-28182F8A4F75}" presName="root" presStyleCnt="0">
        <dgm:presLayoutVars>
          <dgm:dir/>
          <dgm:resizeHandles val="exact"/>
        </dgm:presLayoutVars>
      </dgm:prSet>
      <dgm:spPr/>
    </dgm:pt>
    <dgm:pt modelId="{C0309036-38AF-4C35-AE43-DD6A663CDD74}" type="pres">
      <dgm:prSet presAssocID="{84010BBC-65A3-4E79-A1E4-28182F8A4F75}" presName="container" presStyleCnt="0">
        <dgm:presLayoutVars>
          <dgm:dir/>
          <dgm:resizeHandles val="exact"/>
        </dgm:presLayoutVars>
      </dgm:prSet>
      <dgm:spPr/>
    </dgm:pt>
    <dgm:pt modelId="{D587E648-6A9C-4842-8910-CDB521E075C8}" type="pres">
      <dgm:prSet presAssocID="{E4324CE3-F67D-4D88-8CB7-226506A89382}" presName="compNode" presStyleCnt="0"/>
      <dgm:spPr/>
    </dgm:pt>
    <dgm:pt modelId="{61A1436D-15C2-45AD-85F3-9F2825F61635}" type="pres">
      <dgm:prSet presAssocID="{E4324CE3-F67D-4D88-8CB7-226506A89382}" presName="iconBgRect" presStyleLbl="bgShp" presStyleIdx="0" presStyleCnt="4"/>
      <dgm:spPr/>
    </dgm:pt>
    <dgm:pt modelId="{49986E92-F497-4066-B2DE-226A4674CE8E}" type="pres">
      <dgm:prSet presAssocID="{E4324CE3-F67D-4D88-8CB7-226506A8938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
        </a:ext>
      </dgm:extLst>
    </dgm:pt>
    <dgm:pt modelId="{E7113693-230A-4002-A77C-8013E132C351}" type="pres">
      <dgm:prSet presAssocID="{E4324CE3-F67D-4D88-8CB7-226506A89382}" presName="spaceRect" presStyleCnt="0"/>
      <dgm:spPr/>
    </dgm:pt>
    <dgm:pt modelId="{BDF0A5E7-9A2B-4E5B-BE3D-2ADDE0021910}" type="pres">
      <dgm:prSet presAssocID="{E4324CE3-F67D-4D88-8CB7-226506A89382}" presName="textRect" presStyleLbl="revTx" presStyleIdx="0" presStyleCnt="4">
        <dgm:presLayoutVars>
          <dgm:chMax val="1"/>
          <dgm:chPref val="1"/>
        </dgm:presLayoutVars>
      </dgm:prSet>
      <dgm:spPr/>
    </dgm:pt>
    <dgm:pt modelId="{05679A2A-0E6A-4729-B08F-7779E9F55FDC}" type="pres">
      <dgm:prSet presAssocID="{A7718829-4640-48A1-BF1C-CBBCA25D95DE}" presName="sibTrans" presStyleLbl="sibTrans2D1" presStyleIdx="0" presStyleCnt="0"/>
      <dgm:spPr/>
    </dgm:pt>
    <dgm:pt modelId="{BFABC34D-F3A5-474C-9348-FCFF7EA60985}" type="pres">
      <dgm:prSet presAssocID="{EACB1166-D031-46C8-9A6B-5525FEDB2AC2}" presName="compNode" presStyleCnt="0"/>
      <dgm:spPr/>
    </dgm:pt>
    <dgm:pt modelId="{4032CA39-4FD4-4964-8BAC-E5B75E9B4EAA}" type="pres">
      <dgm:prSet presAssocID="{EACB1166-D031-46C8-9A6B-5525FEDB2AC2}" presName="iconBgRect" presStyleLbl="bgShp" presStyleIdx="1" presStyleCnt="4"/>
      <dgm:spPr/>
    </dgm:pt>
    <dgm:pt modelId="{3DDA85CB-E75A-4B42-AEF3-E6A09E937B6C}" type="pres">
      <dgm:prSet presAssocID="{EACB1166-D031-46C8-9A6B-5525FEDB2AC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sconnected"/>
        </a:ext>
      </dgm:extLst>
    </dgm:pt>
    <dgm:pt modelId="{03F029D1-F42D-455C-BDD7-6B3B6BD5BCF2}" type="pres">
      <dgm:prSet presAssocID="{EACB1166-D031-46C8-9A6B-5525FEDB2AC2}" presName="spaceRect" presStyleCnt="0"/>
      <dgm:spPr/>
    </dgm:pt>
    <dgm:pt modelId="{ED272DAB-4649-4293-B18E-FB71AE44D242}" type="pres">
      <dgm:prSet presAssocID="{EACB1166-D031-46C8-9A6B-5525FEDB2AC2}" presName="textRect" presStyleLbl="revTx" presStyleIdx="1" presStyleCnt="4">
        <dgm:presLayoutVars>
          <dgm:chMax val="1"/>
          <dgm:chPref val="1"/>
        </dgm:presLayoutVars>
      </dgm:prSet>
      <dgm:spPr/>
    </dgm:pt>
    <dgm:pt modelId="{D0680E84-597B-4B6F-8BEE-579351087891}" type="pres">
      <dgm:prSet presAssocID="{510F7F0A-7E57-440C-9AB9-139CEEE70BBB}" presName="sibTrans" presStyleLbl="sibTrans2D1" presStyleIdx="0" presStyleCnt="0"/>
      <dgm:spPr/>
    </dgm:pt>
    <dgm:pt modelId="{4FBC36D1-1E8A-4304-9C1C-5F4A70ADFA5D}" type="pres">
      <dgm:prSet presAssocID="{03B863D6-3B2D-41F9-A8C3-737F12FD62D0}" presName="compNode" presStyleCnt="0"/>
      <dgm:spPr/>
    </dgm:pt>
    <dgm:pt modelId="{83DCDBC6-F6D2-4003-BA7E-894E069C6BDE}" type="pres">
      <dgm:prSet presAssocID="{03B863D6-3B2D-41F9-A8C3-737F12FD62D0}" presName="iconBgRect" presStyleLbl="bgShp" presStyleIdx="2" presStyleCnt="4"/>
      <dgm:spPr/>
    </dgm:pt>
    <dgm:pt modelId="{8F430FC1-47F7-43A9-941C-FEC247188AA7}" type="pres">
      <dgm:prSet presAssocID="{03B863D6-3B2D-41F9-A8C3-737F12FD62D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2DE88882-0BAB-478E-97BF-AAA42B7DA0A9}" type="pres">
      <dgm:prSet presAssocID="{03B863D6-3B2D-41F9-A8C3-737F12FD62D0}" presName="spaceRect" presStyleCnt="0"/>
      <dgm:spPr/>
    </dgm:pt>
    <dgm:pt modelId="{8C182404-BAD0-4470-9735-13EAD05A358A}" type="pres">
      <dgm:prSet presAssocID="{03B863D6-3B2D-41F9-A8C3-737F12FD62D0}" presName="textRect" presStyleLbl="revTx" presStyleIdx="2" presStyleCnt="4">
        <dgm:presLayoutVars>
          <dgm:chMax val="1"/>
          <dgm:chPref val="1"/>
        </dgm:presLayoutVars>
      </dgm:prSet>
      <dgm:spPr/>
    </dgm:pt>
    <dgm:pt modelId="{312D380E-AE6D-4B54-9745-322CDC2F9AAD}" type="pres">
      <dgm:prSet presAssocID="{DCDC4059-F5B2-44A7-8743-F9DFF3D1B2E7}" presName="sibTrans" presStyleLbl="sibTrans2D1" presStyleIdx="0" presStyleCnt="0"/>
      <dgm:spPr/>
    </dgm:pt>
    <dgm:pt modelId="{6451BA46-306F-4928-A7D9-DAFBDA0F8B95}" type="pres">
      <dgm:prSet presAssocID="{FAF80F3F-5FED-4881-B2DD-FCBF0A5B43FF}" presName="compNode" presStyleCnt="0"/>
      <dgm:spPr/>
    </dgm:pt>
    <dgm:pt modelId="{30B23111-EE96-4DB3-9E5D-FADBE7481711}" type="pres">
      <dgm:prSet presAssocID="{FAF80F3F-5FED-4881-B2DD-FCBF0A5B43FF}" presName="iconBgRect" presStyleLbl="bgShp" presStyleIdx="3" presStyleCnt="4"/>
      <dgm:spPr/>
    </dgm:pt>
    <dgm:pt modelId="{EFC21C0E-1EFD-4B91-9ECF-CA3C5FE3FB54}" type="pres">
      <dgm:prSet presAssocID="{FAF80F3F-5FED-4881-B2DD-FCBF0A5B43F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NA"/>
        </a:ext>
      </dgm:extLst>
    </dgm:pt>
    <dgm:pt modelId="{2E47B19E-5FD0-4A9D-88D9-2511773C3345}" type="pres">
      <dgm:prSet presAssocID="{FAF80F3F-5FED-4881-B2DD-FCBF0A5B43FF}" presName="spaceRect" presStyleCnt="0"/>
      <dgm:spPr/>
    </dgm:pt>
    <dgm:pt modelId="{C9E20595-D9C4-48F0-8C40-235F421C7B07}" type="pres">
      <dgm:prSet presAssocID="{FAF80F3F-5FED-4881-B2DD-FCBF0A5B43FF}" presName="textRect" presStyleLbl="revTx" presStyleIdx="3" presStyleCnt="4">
        <dgm:presLayoutVars>
          <dgm:chMax val="1"/>
          <dgm:chPref val="1"/>
        </dgm:presLayoutVars>
      </dgm:prSet>
      <dgm:spPr/>
    </dgm:pt>
  </dgm:ptLst>
  <dgm:cxnLst>
    <dgm:cxn modelId="{54AE3806-B2B1-4FDC-AEA5-64065C673003}" type="presOf" srcId="{510F7F0A-7E57-440C-9AB9-139CEEE70BBB}" destId="{D0680E84-597B-4B6F-8BEE-579351087891}" srcOrd="0" destOrd="0" presId="urn:microsoft.com/office/officeart/2018/2/layout/IconCircleList"/>
    <dgm:cxn modelId="{70DFF309-E354-412A-A210-BBE07EF0AC6F}" type="presOf" srcId="{84010BBC-65A3-4E79-A1E4-28182F8A4F75}" destId="{A86C1F16-3A09-46D2-A1A8-6214E1C2BC19}" srcOrd="0" destOrd="0" presId="urn:microsoft.com/office/officeart/2018/2/layout/IconCircleList"/>
    <dgm:cxn modelId="{F46A813B-A664-4735-AB57-FF53C273F6BC}" type="presOf" srcId="{A7718829-4640-48A1-BF1C-CBBCA25D95DE}" destId="{05679A2A-0E6A-4729-B08F-7779E9F55FDC}" srcOrd="0" destOrd="0" presId="urn:microsoft.com/office/officeart/2018/2/layout/IconCircleList"/>
    <dgm:cxn modelId="{50F8524C-5ECE-4F31-AE13-88C7C617FF6B}" srcId="{84010BBC-65A3-4E79-A1E4-28182F8A4F75}" destId="{E4324CE3-F67D-4D88-8CB7-226506A89382}" srcOrd="0" destOrd="0" parTransId="{8D480335-E902-49C2-88A1-E05E63DBCB67}" sibTransId="{A7718829-4640-48A1-BF1C-CBBCA25D95DE}"/>
    <dgm:cxn modelId="{279A526A-9D5C-474F-B5B8-5B935D070F31}" srcId="{84010BBC-65A3-4E79-A1E4-28182F8A4F75}" destId="{FAF80F3F-5FED-4881-B2DD-FCBF0A5B43FF}" srcOrd="3" destOrd="0" parTransId="{4A96A381-4006-460D-BB2F-F1E6910F79A5}" sibTransId="{9CE0C0A2-B456-49DC-ADBE-B0CE8E382EBD}"/>
    <dgm:cxn modelId="{3CEC8798-3DFC-49D1-95C4-C74CA6F47472}" type="presOf" srcId="{EACB1166-D031-46C8-9A6B-5525FEDB2AC2}" destId="{ED272DAB-4649-4293-B18E-FB71AE44D242}" srcOrd="0" destOrd="0" presId="urn:microsoft.com/office/officeart/2018/2/layout/IconCircleList"/>
    <dgm:cxn modelId="{B8ADF5A0-E6B9-4513-811B-23C3E2BFE5C5}" srcId="{84010BBC-65A3-4E79-A1E4-28182F8A4F75}" destId="{03B863D6-3B2D-41F9-A8C3-737F12FD62D0}" srcOrd="2" destOrd="0" parTransId="{D9268B3E-89F0-4C6A-9E26-0980A9D39960}" sibTransId="{DCDC4059-F5B2-44A7-8743-F9DFF3D1B2E7}"/>
    <dgm:cxn modelId="{CA7C19A9-EFE8-46F2-B1A6-05BA9E7F1E5D}" type="presOf" srcId="{03B863D6-3B2D-41F9-A8C3-737F12FD62D0}" destId="{8C182404-BAD0-4470-9735-13EAD05A358A}" srcOrd="0" destOrd="0" presId="urn:microsoft.com/office/officeart/2018/2/layout/IconCircleList"/>
    <dgm:cxn modelId="{533C72B2-13E2-4389-92FD-30E21131DEB4}" type="presOf" srcId="{DCDC4059-F5B2-44A7-8743-F9DFF3D1B2E7}" destId="{312D380E-AE6D-4B54-9745-322CDC2F9AAD}" srcOrd="0" destOrd="0" presId="urn:microsoft.com/office/officeart/2018/2/layout/IconCircleList"/>
    <dgm:cxn modelId="{61B1B2D8-A101-40CD-8D23-209AF3FE1E6E}" type="presOf" srcId="{E4324CE3-F67D-4D88-8CB7-226506A89382}" destId="{BDF0A5E7-9A2B-4E5B-BE3D-2ADDE0021910}" srcOrd="0" destOrd="0" presId="urn:microsoft.com/office/officeart/2018/2/layout/IconCircleList"/>
    <dgm:cxn modelId="{BE5B17F9-C434-43BD-8D88-6F7C6C5048FF}" type="presOf" srcId="{FAF80F3F-5FED-4881-B2DD-FCBF0A5B43FF}" destId="{C9E20595-D9C4-48F0-8C40-235F421C7B07}" srcOrd="0" destOrd="0" presId="urn:microsoft.com/office/officeart/2018/2/layout/IconCircleList"/>
    <dgm:cxn modelId="{EACB61FB-C9DA-44F9-B79F-9F20AC793D14}" srcId="{84010BBC-65A3-4E79-A1E4-28182F8A4F75}" destId="{EACB1166-D031-46C8-9A6B-5525FEDB2AC2}" srcOrd="1" destOrd="0" parTransId="{B33A1E52-ED75-4706-97AE-D5F6B1D9E9AF}" sibTransId="{510F7F0A-7E57-440C-9AB9-139CEEE70BBB}"/>
    <dgm:cxn modelId="{A3FB859F-4024-4833-91A8-8A6D5B573E43}" type="presParOf" srcId="{A86C1F16-3A09-46D2-A1A8-6214E1C2BC19}" destId="{C0309036-38AF-4C35-AE43-DD6A663CDD74}" srcOrd="0" destOrd="0" presId="urn:microsoft.com/office/officeart/2018/2/layout/IconCircleList"/>
    <dgm:cxn modelId="{6B720376-5E5E-404E-8F8E-F69B51DECFE3}" type="presParOf" srcId="{C0309036-38AF-4C35-AE43-DD6A663CDD74}" destId="{D587E648-6A9C-4842-8910-CDB521E075C8}" srcOrd="0" destOrd="0" presId="urn:microsoft.com/office/officeart/2018/2/layout/IconCircleList"/>
    <dgm:cxn modelId="{858A97B1-ECD8-47DF-B440-00773533468B}" type="presParOf" srcId="{D587E648-6A9C-4842-8910-CDB521E075C8}" destId="{61A1436D-15C2-45AD-85F3-9F2825F61635}" srcOrd="0" destOrd="0" presId="urn:microsoft.com/office/officeart/2018/2/layout/IconCircleList"/>
    <dgm:cxn modelId="{FB5C7823-E9E9-42B7-B039-B2CFA425C602}" type="presParOf" srcId="{D587E648-6A9C-4842-8910-CDB521E075C8}" destId="{49986E92-F497-4066-B2DE-226A4674CE8E}" srcOrd="1" destOrd="0" presId="urn:microsoft.com/office/officeart/2018/2/layout/IconCircleList"/>
    <dgm:cxn modelId="{5C08DFF3-FDEB-43F8-8A9F-2A3CBA9C33F6}" type="presParOf" srcId="{D587E648-6A9C-4842-8910-CDB521E075C8}" destId="{E7113693-230A-4002-A77C-8013E132C351}" srcOrd="2" destOrd="0" presId="urn:microsoft.com/office/officeart/2018/2/layout/IconCircleList"/>
    <dgm:cxn modelId="{A711A300-6A67-4966-9D4C-0D97CD01A092}" type="presParOf" srcId="{D587E648-6A9C-4842-8910-CDB521E075C8}" destId="{BDF0A5E7-9A2B-4E5B-BE3D-2ADDE0021910}" srcOrd="3" destOrd="0" presId="urn:microsoft.com/office/officeart/2018/2/layout/IconCircleList"/>
    <dgm:cxn modelId="{FE728F3C-F182-4717-B49B-D5811F2220C5}" type="presParOf" srcId="{C0309036-38AF-4C35-AE43-DD6A663CDD74}" destId="{05679A2A-0E6A-4729-B08F-7779E9F55FDC}" srcOrd="1" destOrd="0" presId="urn:microsoft.com/office/officeart/2018/2/layout/IconCircleList"/>
    <dgm:cxn modelId="{D4D2267E-8242-4CB5-9FD7-96501074E09D}" type="presParOf" srcId="{C0309036-38AF-4C35-AE43-DD6A663CDD74}" destId="{BFABC34D-F3A5-474C-9348-FCFF7EA60985}" srcOrd="2" destOrd="0" presId="urn:microsoft.com/office/officeart/2018/2/layout/IconCircleList"/>
    <dgm:cxn modelId="{8513D776-B96F-4FD0-9E76-3B0B32E328CF}" type="presParOf" srcId="{BFABC34D-F3A5-474C-9348-FCFF7EA60985}" destId="{4032CA39-4FD4-4964-8BAC-E5B75E9B4EAA}" srcOrd="0" destOrd="0" presId="urn:microsoft.com/office/officeart/2018/2/layout/IconCircleList"/>
    <dgm:cxn modelId="{8960A3E8-11FD-41FB-8AB2-30660492A2A3}" type="presParOf" srcId="{BFABC34D-F3A5-474C-9348-FCFF7EA60985}" destId="{3DDA85CB-E75A-4B42-AEF3-E6A09E937B6C}" srcOrd="1" destOrd="0" presId="urn:microsoft.com/office/officeart/2018/2/layout/IconCircleList"/>
    <dgm:cxn modelId="{BB5A6F16-7578-4E84-A3A3-A02D38FA3F17}" type="presParOf" srcId="{BFABC34D-F3A5-474C-9348-FCFF7EA60985}" destId="{03F029D1-F42D-455C-BDD7-6B3B6BD5BCF2}" srcOrd="2" destOrd="0" presId="urn:microsoft.com/office/officeart/2018/2/layout/IconCircleList"/>
    <dgm:cxn modelId="{48FEC05B-31C7-4BE9-9379-BD8E46D40585}" type="presParOf" srcId="{BFABC34D-F3A5-474C-9348-FCFF7EA60985}" destId="{ED272DAB-4649-4293-B18E-FB71AE44D242}" srcOrd="3" destOrd="0" presId="urn:microsoft.com/office/officeart/2018/2/layout/IconCircleList"/>
    <dgm:cxn modelId="{FE849480-C646-4203-A17D-57BB88FE0661}" type="presParOf" srcId="{C0309036-38AF-4C35-AE43-DD6A663CDD74}" destId="{D0680E84-597B-4B6F-8BEE-579351087891}" srcOrd="3" destOrd="0" presId="urn:microsoft.com/office/officeart/2018/2/layout/IconCircleList"/>
    <dgm:cxn modelId="{5E74D41D-4095-4EF9-91E3-362154707E04}" type="presParOf" srcId="{C0309036-38AF-4C35-AE43-DD6A663CDD74}" destId="{4FBC36D1-1E8A-4304-9C1C-5F4A70ADFA5D}" srcOrd="4" destOrd="0" presId="urn:microsoft.com/office/officeart/2018/2/layout/IconCircleList"/>
    <dgm:cxn modelId="{121B6482-6C2E-48D1-A83C-8A0B07935F57}" type="presParOf" srcId="{4FBC36D1-1E8A-4304-9C1C-5F4A70ADFA5D}" destId="{83DCDBC6-F6D2-4003-BA7E-894E069C6BDE}" srcOrd="0" destOrd="0" presId="urn:microsoft.com/office/officeart/2018/2/layout/IconCircleList"/>
    <dgm:cxn modelId="{6FDC8C3E-C449-4805-9E75-CBBB3DACBA6A}" type="presParOf" srcId="{4FBC36D1-1E8A-4304-9C1C-5F4A70ADFA5D}" destId="{8F430FC1-47F7-43A9-941C-FEC247188AA7}" srcOrd="1" destOrd="0" presId="urn:microsoft.com/office/officeart/2018/2/layout/IconCircleList"/>
    <dgm:cxn modelId="{6DAF7DDA-766D-4384-8BC8-483CAE9392C1}" type="presParOf" srcId="{4FBC36D1-1E8A-4304-9C1C-5F4A70ADFA5D}" destId="{2DE88882-0BAB-478E-97BF-AAA42B7DA0A9}" srcOrd="2" destOrd="0" presId="urn:microsoft.com/office/officeart/2018/2/layout/IconCircleList"/>
    <dgm:cxn modelId="{F2813D4A-475F-489F-8AE5-DA9E236E4380}" type="presParOf" srcId="{4FBC36D1-1E8A-4304-9C1C-5F4A70ADFA5D}" destId="{8C182404-BAD0-4470-9735-13EAD05A358A}" srcOrd="3" destOrd="0" presId="urn:microsoft.com/office/officeart/2018/2/layout/IconCircleList"/>
    <dgm:cxn modelId="{264B5865-411C-418B-8E55-2BECC09AB08F}" type="presParOf" srcId="{C0309036-38AF-4C35-AE43-DD6A663CDD74}" destId="{312D380E-AE6D-4B54-9745-322CDC2F9AAD}" srcOrd="5" destOrd="0" presId="urn:microsoft.com/office/officeart/2018/2/layout/IconCircleList"/>
    <dgm:cxn modelId="{11039D91-DFD2-40F6-B631-D994FE2765AB}" type="presParOf" srcId="{C0309036-38AF-4C35-AE43-DD6A663CDD74}" destId="{6451BA46-306F-4928-A7D9-DAFBDA0F8B95}" srcOrd="6" destOrd="0" presId="urn:microsoft.com/office/officeart/2018/2/layout/IconCircleList"/>
    <dgm:cxn modelId="{E5818B14-A99B-4F90-9576-7EF7DDCA42A2}" type="presParOf" srcId="{6451BA46-306F-4928-A7D9-DAFBDA0F8B95}" destId="{30B23111-EE96-4DB3-9E5D-FADBE7481711}" srcOrd="0" destOrd="0" presId="urn:microsoft.com/office/officeart/2018/2/layout/IconCircleList"/>
    <dgm:cxn modelId="{F8F344ED-9257-4ED9-8868-246B22FBB2B7}" type="presParOf" srcId="{6451BA46-306F-4928-A7D9-DAFBDA0F8B95}" destId="{EFC21C0E-1EFD-4B91-9ECF-CA3C5FE3FB54}" srcOrd="1" destOrd="0" presId="urn:microsoft.com/office/officeart/2018/2/layout/IconCircleList"/>
    <dgm:cxn modelId="{887A550D-2305-4EF5-A604-D5CC45D81625}" type="presParOf" srcId="{6451BA46-306F-4928-A7D9-DAFBDA0F8B95}" destId="{2E47B19E-5FD0-4A9D-88D9-2511773C3345}" srcOrd="2" destOrd="0" presId="urn:microsoft.com/office/officeart/2018/2/layout/IconCircleList"/>
    <dgm:cxn modelId="{D4D9B44A-7FE3-4A3A-B4CE-E4885E302025}" type="presParOf" srcId="{6451BA46-306F-4928-A7D9-DAFBDA0F8B95}" destId="{C9E20595-D9C4-48F0-8C40-235F421C7B0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B0CBFC-6E5D-4963-992E-DEA7BCD33AC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592D247-34B0-41C0-88C1-046B72109209}">
      <dgm:prSet/>
      <dgm:spPr/>
      <dgm:t>
        <a:bodyPr/>
        <a:lstStyle/>
        <a:p>
          <a:r>
            <a:rPr lang="en-GB"/>
            <a:t>Language shares fundamental characteristics</a:t>
          </a:r>
          <a:endParaRPr lang="en-US"/>
        </a:p>
      </dgm:t>
    </dgm:pt>
    <dgm:pt modelId="{3DDB6CA0-E024-4153-B6D9-90A978AE7651}" type="parTrans" cxnId="{42DE2159-9022-452C-A643-4D80EAFF11CA}">
      <dgm:prSet/>
      <dgm:spPr/>
      <dgm:t>
        <a:bodyPr/>
        <a:lstStyle/>
        <a:p>
          <a:endParaRPr lang="en-US"/>
        </a:p>
      </dgm:t>
    </dgm:pt>
    <dgm:pt modelId="{72CE5EF4-A50A-44E7-A2B5-716B59930F16}" type="sibTrans" cxnId="{42DE2159-9022-452C-A643-4D80EAFF11CA}">
      <dgm:prSet/>
      <dgm:spPr/>
      <dgm:t>
        <a:bodyPr/>
        <a:lstStyle/>
        <a:p>
          <a:endParaRPr lang="en-US"/>
        </a:p>
      </dgm:t>
    </dgm:pt>
    <dgm:pt modelId="{92F8173D-BE05-4437-B8DD-1E5912439D09}">
      <dgm:prSet/>
      <dgm:spPr/>
      <dgm:t>
        <a:bodyPr/>
        <a:lstStyle/>
        <a:p>
          <a:r>
            <a:rPr lang="en-GB"/>
            <a:t>Language is learnt without much effort</a:t>
          </a:r>
          <a:endParaRPr lang="en-US"/>
        </a:p>
      </dgm:t>
    </dgm:pt>
    <dgm:pt modelId="{5C5FFC31-B495-434F-9517-6F7D9D2FCB81}" type="parTrans" cxnId="{6EEDDB85-816A-4235-B712-DB97EFCC7318}">
      <dgm:prSet/>
      <dgm:spPr/>
      <dgm:t>
        <a:bodyPr/>
        <a:lstStyle/>
        <a:p>
          <a:endParaRPr lang="en-US"/>
        </a:p>
      </dgm:t>
    </dgm:pt>
    <dgm:pt modelId="{47EF81D2-58F4-42D6-BD9A-690A23E3B9A7}" type="sibTrans" cxnId="{6EEDDB85-816A-4235-B712-DB97EFCC7318}">
      <dgm:prSet/>
      <dgm:spPr/>
      <dgm:t>
        <a:bodyPr/>
        <a:lstStyle/>
        <a:p>
          <a:endParaRPr lang="en-US"/>
        </a:p>
      </dgm:t>
    </dgm:pt>
    <dgm:pt modelId="{D941E8C4-C92C-4134-867A-03A70810EEF2}">
      <dgm:prSet/>
      <dgm:spPr/>
      <dgm:t>
        <a:bodyPr/>
        <a:lstStyle/>
        <a:p>
          <a:r>
            <a:rPr lang="en-GB"/>
            <a:t>Language is leant in the same sequence (Language acquisition)</a:t>
          </a:r>
          <a:endParaRPr lang="en-US"/>
        </a:p>
      </dgm:t>
    </dgm:pt>
    <dgm:pt modelId="{AA58AF68-9265-4B1B-B56A-B2F388F17F23}" type="parTrans" cxnId="{11458D32-BA04-41B2-86C8-100F08DBDE9A}">
      <dgm:prSet/>
      <dgm:spPr/>
      <dgm:t>
        <a:bodyPr/>
        <a:lstStyle/>
        <a:p>
          <a:endParaRPr lang="en-US"/>
        </a:p>
      </dgm:t>
    </dgm:pt>
    <dgm:pt modelId="{D4A674CF-2624-4FD9-9454-C31BAF3A9889}" type="sibTrans" cxnId="{11458D32-BA04-41B2-86C8-100F08DBDE9A}">
      <dgm:prSet/>
      <dgm:spPr/>
      <dgm:t>
        <a:bodyPr/>
        <a:lstStyle/>
        <a:p>
          <a:endParaRPr lang="en-US"/>
        </a:p>
      </dgm:t>
    </dgm:pt>
    <dgm:pt modelId="{B1FFCF59-A4EC-4ED8-A83B-A65517DEF9DD}">
      <dgm:prSet/>
      <dgm:spPr/>
      <dgm:t>
        <a:bodyPr/>
        <a:lstStyle/>
        <a:p>
          <a:r>
            <a:rPr lang="en-GB"/>
            <a:t>Language is learnt even with lack of incentive</a:t>
          </a:r>
          <a:endParaRPr lang="en-US"/>
        </a:p>
      </dgm:t>
    </dgm:pt>
    <dgm:pt modelId="{B4F47E23-AFB2-4955-951E-5989B19672E4}" type="parTrans" cxnId="{88CC2285-061E-4E41-AD4A-EDA7CBB6FB1E}">
      <dgm:prSet/>
      <dgm:spPr/>
      <dgm:t>
        <a:bodyPr/>
        <a:lstStyle/>
        <a:p>
          <a:endParaRPr lang="en-US"/>
        </a:p>
      </dgm:t>
    </dgm:pt>
    <dgm:pt modelId="{601AA9A1-A81B-4939-8C5C-A8F3C7F4C48D}" type="sibTrans" cxnId="{88CC2285-061E-4E41-AD4A-EDA7CBB6FB1E}">
      <dgm:prSet/>
      <dgm:spPr/>
      <dgm:t>
        <a:bodyPr/>
        <a:lstStyle/>
        <a:p>
          <a:endParaRPr lang="en-US"/>
        </a:p>
      </dgm:t>
    </dgm:pt>
    <dgm:pt modelId="{71C0E734-34D2-4D63-980D-425D0A21B99D}" type="pres">
      <dgm:prSet presAssocID="{11B0CBFC-6E5D-4963-992E-DEA7BCD33AC9}" presName="root" presStyleCnt="0">
        <dgm:presLayoutVars>
          <dgm:dir/>
          <dgm:resizeHandles val="exact"/>
        </dgm:presLayoutVars>
      </dgm:prSet>
      <dgm:spPr/>
    </dgm:pt>
    <dgm:pt modelId="{2763755B-D3A7-4F32-BD15-48CDECC137B5}" type="pres">
      <dgm:prSet presAssocID="{B592D247-34B0-41C0-88C1-046B72109209}" presName="compNode" presStyleCnt="0"/>
      <dgm:spPr/>
    </dgm:pt>
    <dgm:pt modelId="{854FE029-CC5D-491F-BCFB-91B35449D341}" type="pres">
      <dgm:prSet presAssocID="{B592D247-34B0-41C0-88C1-046B72109209}" presName="bgRect" presStyleLbl="bgShp" presStyleIdx="0" presStyleCnt="4"/>
      <dgm:spPr/>
    </dgm:pt>
    <dgm:pt modelId="{BDCACD7C-1952-436C-8AD0-AEDC681CA082}" type="pres">
      <dgm:prSet presAssocID="{B592D247-34B0-41C0-88C1-046B7210920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6047773D-153F-49C9-9437-248FAC5F8A0E}" type="pres">
      <dgm:prSet presAssocID="{B592D247-34B0-41C0-88C1-046B72109209}" presName="spaceRect" presStyleCnt="0"/>
      <dgm:spPr/>
    </dgm:pt>
    <dgm:pt modelId="{F8B896AD-6556-4D51-8E0F-E1CD8F08C25E}" type="pres">
      <dgm:prSet presAssocID="{B592D247-34B0-41C0-88C1-046B72109209}" presName="parTx" presStyleLbl="revTx" presStyleIdx="0" presStyleCnt="4">
        <dgm:presLayoutVars>
          <dgm:chMax val="0"/>
          <dgm:chPref val="0"/>
        </dgm:presLayoutVars>
      </dgm:prSet>
      <dgm:spPr/>
    </dgm:pt>
    <dgm:pt modelId="{39A2FFC7-F514-4788-BB7E-3D838A112210}" type="pres">
      <dgm:prSet presAssocID="{72CE5EF4-A50A-44E7-A2B5-716B59930F16}" presName="sibTrans" presStyleCnt="0"/>
      <dgm:spPr/>
    </dgm:pt>
    <dgm:pt modelId="{2811A3FE-19BD-43B7-AACD-7E1A57DE0BE5}" type="pres">
      <dgm:prSet presAssocID="{92F8173D-BE05-4437-B8DD-1E5912439D09}" presName="compNode" presStyleCnt="0"/>
      <dgm:spPr/>
    </dgm:pt>
    <dgm:pt modelId="{AD81BC40-B27F-4BA6-9DAF-D2A716C9B9CA}" type="pres">
      <dgm:prSet presAssocID="{92F8173D-BE05-4437-B8DD-1E5912439D09}" presName="bgRect" presStyleLbl="bgShp" presStyleIdx="1" presStyleCnt="4"/>
      <dgm:spPr/>
    </dgm:pt>
    <dgm:pt modelId="{C07B1E96-D95E-47BA-AA3D-EDC49B5FBE0A}" type="pres">
      <dgm:prSet presAssocID="{92F8173D-BE05-4437-B8DD-1E5912439D0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A6B49C2D-2F57-4936-AF6C-AEA382E86331}" type="pres">
      <dgm:prSet presAssocID="{92F8173D-BE05-4437-B8DD-1E5912439D09}" presName="spaceRect" presStyleCnt="0"/>
      <dgm:spPr/>
    </dgm:pt>
    <dgm:pt modelId="{E544BC84-6B84-44AE-84C9-D424FB783054}" type="pres">
      <dgm:prSet presAssocID="{92F8173D-BE05-4437-B8DD-1E5912439D09}" presName="parTx" presStyleLbl="revTx" presStyleIdx="1" presStyleCnt="4">
        <dgm:presLayoutVars>
          <dgm:chMax val="0"/>
          <dgm:chPref val="0"/>
        </dgm:presLayoutVars>
      </dgm:prSet>
      <dgm:spPr/>
    </dgm:pt>
    <dgm:pt modelId="{29B1F9FD-B407-4770-9F03-DC4FA2090526}" type="pres">
      <dgm:prSet presAssocID="{47EF81D2-58F4-42D6-BD9A-690A23E3B9A7}" presName="sibTrans" presStyleCnt="0"/>
      <dgm:spPr/>
    </dgm:pt>
    <dgm:pt modelId="{8FF6370B-532A-435E-833E-E2E97D146393}" type="pres">
      <dgm:prSet presAssocID="{D941E8C4-C92C-4134-867A-03A70810EEF2}" presName="compNode" presStyleCnt="0"/>
      <dgm:spPr/>
    </dgm:pt>
    <dgm:pt modelId="{50A628C8-AB9B-4716-9DED-EC065C3F201C}" type="pres">
      <dgm:prSet presAssocID="{D941E8C4-C92C-4134-867A-03A70810EEF2}" presName="bgRect" presStyleLbl="bgShp" presStyleIdx="2" presStyleCnt="4"/>
      <dgm:spPr/>
    </dgm:pt>
    <dgm:pt modelId="{B938CC40-4C87-43FA-93E1-970239BFFC67}" type="pres">
      <dgm:prSet presAssocID="{D941E8C4-C92C-4134-867A-03A70810EEF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nformation"/>
        </a:ext>
      </dgm:extLst>
    </dgm:pt>
    <dgm:pt modelId="{156A01A6-F69E-4B71-89CC-FFB7621EEF2B}" type="pres">
      <dgm:prSet presAssocID="{D941E8C4-C92C-4134-867A-03A70810EEF2}" presName="spaceRect" presStyleCnt="0"/>
      <dgm:spPr/>
    </dgm:pt>
    <dgm:pt modelId="{2CB06DA0-5938-4956-9798-842F9355C775}" type="pres">
      <dgm:prSet presAssocID="{D941E8C4-C92C-4134-867A-03A70810EEF2}" presName="parTx" presStyleLbl="revTx" presStyleIdx="2" presStyleCnt="4">
        <dgm:presLayoutVars>
          <dgm:chMax val="0"/>
          <dgm:chPref val="0"/>
        </dgm:presLayoutVars>
      </dgm:prSet>
      <dgm:spPr/>
    </dgm:pt>
    <dgm:pt modelId="{74F14978-6623-48D9-AA71-1A13D112AE25}" type="pres">
      <dgm:prSet presAssocID="{D4A674CF-2624-4FD9-9454-C31BAF3A9889}" presName="sibTrans" presStyleCnt="0"/>
      <dgm:spPr/>
    </dgm:pt>
    <dgm:pt modelId="{562B174C-71FB-4114-9053-F54B52075E0A}" type="pres">
      <dgm:prSet presAssocID="{B1FFCF59-A4EC-4ED8-A83B-A65517DEF9DD}" presName="compNode" presStyleCnt="0"/>
      <dgm:spPr/>
    </dgm:pt>
    <dgm:pt modelId="{786911B1-FFD4-414E-8643-90F51F9A00E4}" type="pres">
      <dgm:prSet presAssocID="{B1FFCF59-A4EC-4ED8-A83B-A65517DEF9DD}" presName="bgRect" presStyleLbl="bgShp" presStyleIdx="3" presStyleCnt="4" custLinFactNeighborX="-3927" custLinFactNeighborY="680"/>
      <dgm:spPr/>
    </dgm:pt>
    <dgm:pt modelId="{18D6E06E-F029-4AD0-AD33-D9C43FA69EAA}" type="pres">
      <dgm:prSet presAssocID="{B1FFCF59-A4EC-4ED8-A83B-A65517DEF9D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 Bulb and Pencil"/>
        </a:ext>
      </dgm:extLst>
    </dgm:pt>
    <dgm:pt modelId="{25DBEFD1-A975-4008-A495-7823A354A404}" type="pres">
      <dgm:prSet presAssocID="{B1FFCF59-A4EC-4ED8-A83B-A65517DEF9DD}" presName="spaceRect" presStyleCnt="0"/>
      <dgm:spPr/>
    </dgm:pt>
    <dgm:pt modelId="{378C7FE2-DE37-41C7-ACA0-2425327DD7C0}" type="pres">
      <dgm:prSet presAssocID="{B1FFCF59-A4EC-4ED8-A83B-A65517DEF9DD}" presName="parTx" presStyleLbl="revTx" presStyleIdx="3" presStyleCnt="4">
        <dgm:presLayoutVars>
          <dgm:chMax val="0"/>
          <dgm:chPref val="0"/>
        </dgm:presLayoutVars>
      </dgm:prSet>
      <dgm:spPr/>
    </dgm:pt>
  </dgm:ptLst>
  <dgm:cxnLst>
    <dgm:cxn modelId="{97D74F11-1139-4006-8267-C484473275F8}" type="presOf" srcId="{B592D247-34B0-41C0-88C1-046B72109209}" destId="{F8B896AD-6556-4D51-8E0F-E1CD8F08C25E}" srcOrd="0" destOrd="0" presId="urn:microsoft.com/office/officeart/2018/2/layout/IconVerticalSolidList"/>
    <dgm:cxn modelId="{11458D32-BA04-41B2-86C8-100F08DBDE9A}" srcId="{11B0CBFC-6E5D-4963-992E-DEA7BCD33AC9}" destId="{D941E8C4-C92C-4134-867A-03A70810EEF2}" srcOrd="2" destOrd="0" parTransId="{AA58AF68-9265-4B1B-B56A-B2F388F17F23}" sibTransId="{D4A674CF-2624-4FD9-9454-C31BAF3A9889}"/>
    <dgm:cxn modelId="{42DE2159-9022-452C-A643-4D80EAFF11CA}" srcId="{11B0CBFC-6E5D-4963-992E-DEA7BCD33AC9}" destId="{B592D247-34B0-41C0-88C1-046B72109209}" srcOrd="0" destOrd="0" parTransId="{3DDB6CA0-E024-4153-B6D9-90A978AE7651}" sibTransId="{72CE5EF4-A50A-44E7-A2B5-716B59930F16}"/>
    <dgm:cxn modelId="{88CC2285-061E-4E41-AD4A-EDA7CBB6FB1E}" srcId="{11B0CBFC-6E5D-4963-992E-DEA7BCD33AC9}" destId="{B1FFCF59-A4EC-4ED8-A83B-A65517DEF9DD}" srcOrd="3" destOrd="0" parTransId="{B4F47E23-AFB2-4955-951E-5989B19672E4}" sibTransId="{601AA9A1-A81B-4939-8C5C-A8F3C7F4C48D}"/>
    <dgm:cxn modelId="{6EEDDB85-816A-4235-B712-DB97EFCC7318}" srcId="{11B0CBFC-6E5D-4963-992E-DEA7BCD33AC9}" destId="{92F8173D-BE05-4437-B8DD-1E5912439D09}" srcOrd="1" destOrd="0" parTransId="{5C5FFC31-B495-434F-9517-6F7D9D2FCB81}" sibTransId="{47EF81D2-58F4-42D6-BD9A-690A23E3B9A7}"/>
    <dgm:cxn modelId="{E71905BD-675F-40A6-82A5-2AB0B9D88B50}" type="presOf" srcId="{B1FFCF59-A4EC-4ED8-A83B-A65517DEF9DD}" destId="{378C7FE2-DE37-41C7-ACA0-2425327DD7C0}" srcOrd="0" destOrd="0" presId="urn:microsoft.com/office/officeart/2018/2/layout/IconVerticalSolidList"/>
    <dgm:cxn modelId="{A933A3DD-EB4C-4F2A-AE41-7C3E26E968DB}" type="presOf" srcId="{92F8173D-BE05-4437-B8DD-1E5912439D09}" destId="{E544BC84-6B84-44AE-84C9-D424FB783054}" srcOrd="0" destOrd="0" presId="urn:microsoft.com/office/officeart/2018/2/layout/IconVerticalSolidList"/>
    <dgm:cxn modelId="{4E3B05EE-1DBA-47C6-827B-D1F05A8EDF47}" type="presOf" srcId="{D941E8C4-C92C-4134-867A-03A70810EEF2}" destId="{2CB06DA0-5938-4956-9798-842F9355C775}" srcOrd="0" destOrd="0" presId="urn:microsoft.com/office/officeart/2018/2/layout/IconVerticalSolidList"/>
    <dgm:cxn modelId="{91A8E5F1-4F7B-45A6-B6AC-E680D60EB3B4}" type="presOf" srcId="{11B0CBFC-6E5D-4963-992E-DEA7BCD33AC9}" destId="{71C0E734-34D2-4D63-980D-425D0A21B99D}" srcOrd="0" destOrd="0" presId="urn:microsoft.com/office/officeart/2018/2/layout/IconVerticalSolidList"/>
    <dgm:cxn modelId="{3F473B23-49A6-4D95-B69A-D7A1121CA14E}" type="presParOf" srcId="{71C0E734-34D2-4D63-980D-425D0A21B99D}" destId="{2763755B-D3A7-4F32-BD15-48CDECC137B5}" srcOrd="0" destOrd="0" presId="urn:microsoft.com/office/officeart/2018/2/layout/IconVerticalSolidList"/>
    <dgm:cxn modelId="{1EE6DD19-0091-4D9E-A9D4-1382D1EBA9A9}" type="presParOf" srcId="{2763755B-D3A7-4F32-BD15-48CDECC137B5}" destId="{854FE029-CC5D-491F-BCFB-91B35449D341}" srcOrd="0" destOrd="0" presId="urn:microsoft.com/office/officeart/2018/2/layout/IconVerticalSolidList"/>
    <dgm:cxn modelId="{58D6EBEF-0415-439E-9121-8C5F9D18112B}" type="presParOf" srcId="{2763755B-D3A7-4F32-BD15-48CDECC137B5}" destId="{BDCACD7C-1952-436C-8AD0-AEDC681CA082}" srcOrd="1" destOrd="0" presId="urn:microsoft.com/office/officeart/2018/2/layout/IconVerticalSolidList"/>
    <dgm:cxn modelId="{7DBAF7A4-006F-4583-BD26-2FECC9F081AF}" type="presParOf" srcId="{2763755B-D3A7-4F32-BD15-48CDECC137B5}" destId="{6047773D-153F-49C9-9437-248FAC5F8A0E}" srcOrd="2" destOrd="0" presId="urn:microsoft.com/office/officeart/2018/2/layout/IconVerticalSolidList"/>
    <dgm:cxn modelId="{94A5BBCB-2633-45C1-A83A-DA5814808AD5}" type="presParOf" srcId="{2763755B-D3A7-4F32-BD15-48CDECC137B5}" destId="{F8B896AD-6556-4D51-8E0F-E1CD8F08C25E}" srcOrd="3" destOrd="0" presId="urn:microsoft.com/office/officeart/2018/2/layout/IconVerticalSolidList"/>
    <dgm:cxn modelId="{BC49432C-ED99-4D7C-8AA6-2884E8B7FE9A}" type="presParOf" srcId="{71C0E734-34D2-4D63-980D-425D0A21B99D}" destId="{39A2FFC7-F514-4788-BB7E-3D838A112210}" srcOrd="1" destOrd="0" presId="urn:microsoft.com/office/officeart/2018/2/layout/IconVerticalSolidList"/>
    <dgm:cxn modelId="{9C0C2ECC-67BA-4205-86D3-2C9E82686551}" type="presParOf" srcId="{71C0E734-34D2-4D63-980D-425D0A21B99D}" destId="{2811A3FE-19BD-43B7-AACD-7E1A57DE0BE5}" srcOrd="2" destOrd="0" presId="urn:microsoft.com/office/officeart/2018/2/layout/IconVerticalSolidList"/>
    <dgm:cxn modelId="{E290DAC6-CB36-407D-A6CA-88120F187B48}" type="presParOf" srcId="{2811A3FE-19BD-43B7-AACD-7E1A57DE0BE5}" destId="{AD81BC40-B27F-4BA6-9DAF-D2A716C9B9CA}" srcOrd="0" destOrd="0" presId="urn:microsoft.com/office/officeart/2018/2/layout/IconVerticalSolidList"/>
    <dgm:cxn modelId="{E801775A-141E-4491-A33A-4B5FA987B123}" type="presParOf" srcId="{2811A3FE-19BD-43B7-AACD-7E1A57DE0BE5}" destId="{C07B1E96-D95E-47BA-AA3D-EDC49B5FBE0A}" srcOrd="1" destOrd="0" presId="urn:microsoft.com/office/officeart/2018/2/layout/IconVerticalSolidList"/>
    <dgm:cxn modelId="{97EC3500-F6EA-4C50-8720-BA5E18EC4488}" type="presParOf" srcId="{2811A3FE-19BD-43B7-AACD-7E1A57DE0BE5}" destId="{A6B49C2D-2F57-4936-AF6C-AEA382E86331}" srcOrd="2" destOrd="0" presId="urn:microsoft.com/office/officeart/2018/2/layout/IconVerticalSolidList"/>
    <dgm:cxn modelId="{7997BAE6-62B0-4590-9A1F-CFED1C6FB7E7}" type="presParOf" srcId="{2811A3FE-19BD-43B7-AACD-7E1A57DE0BE5}" destId="{E544BC84-6B84-44AE-84C9-D424FB783054}" srcOrd="3" destOrd="0" presId="urn:microsoft.com/office/officeart/2018/2/layout/IconVerticalSolidList"/>
    <dgm:cxn modelId="{D62F00B6-5723-49FA-979F-0B5946DB0DED}" type="presParOf" srcId="{71C0E734-34D2-4D63-980D-425D0A21B99D}" destId="{29B1F9FD-B407-4770-9F03-DC4FA2090526}" srcOrd="3" destOrd="0" presId="urn:microsoft.com/office/officeart/2018/2/layout/IconVerticalSolidList"/>
    <dgm:cxn modelId="{97C5EB61-248B-4791-A5BD-3FE41CB5B696}" type="presParOf" srcId="{71C0E734-34D2-4D63-980D-425D0A21B99D}" destId="{8FF6370B-532A-435E-833E-E2E97D146393}" srcOrd="4" destOrd="0" presId="urn:microsoft.com/office/officeart/2018/2/layout/IconVerticalSolidList"/>
    <dgm:cxn modelId="{8358627E-EFA1-41BE-8CBC-1106F51136A5}" type="presParOf" srcId="{8FF6370B-532A-435E-833E-E2E97D146393}" destId="{50A628C8-AB9B-4716-9DED-EC065C3F201C}" srcOrd="0" destOrd="0" presId="urn:microsoft.com/office/officeart/2018/2/layout/IconVerticalSolidList"/>
    <dgm:cxn modelId="{B145F343-3AC0-42E0-AB98-5C7D50F2CA37}" type="presParOf" srcId="{8FF6370B-532A-435E-833E-E2E97D146393}" destId="{B938CC40-4C87-43FA-93E1-970239BFFC67}" srcOrd="1" destOrd="0" presId="urn:microsoft.com/office/officeart/2018/2/layout/IconVerticalSolidList"/>
    <dgm:cxn modelId="{AF599A8B-9D15-4978-8ADB-74F70FAC953C}" type="presParOf" srcId="{8FF6370B-532A-435E-833E-E2E97D146393}" destId="{156A01A6-F69E-4B71-89CC-FFB7621EEF2B}" srcOrd="2" destOrd="0" presId="urn:microsoft.com/office/officeart/2018/2/layout/IconVerticalSolidList"/>
    <dgm:cxn modelId="{7BEA8A9E-A611-4CFA-A75A-B60D0132B98D}" type="presParOf" srcId="{8FF6370B-532A-435E-833E-E2E97D146393}" destId="{2CB06DA0-5938-4956-9798-842F9355C775}" srcOrd="3" destOrd="0" presId="urn:microsoft.com/office/officeart/2018/2/layout/IconVerticalSolidList"/>
    <dgm:cxn modelId="{1A148120-BDA0-4141-8420-CC96269B51C2}" type="presParOf" srcId="{71C0E734-34D2-4D63-980D-425D0A21B99D}" destId="{74F14978-6623-48D9-AA71-1A13D112AE25}" srcOrd="5" destOrd="0" presId="urn:microsoft.com/office/officeart/2018/2/layout/IconVerticalSolidList"/>
    <dgm:cxn modelId="{6A3D7EFF-750E-4ECF-81D3-A8E2F139D536}" type="presParOf" srcId="{71C0E734-34D2-4D63-980D-425D0A21B99D}" destId="{562B174C-71FB-4114-9053-F54B52075E0A}" srcOrd="6" destOrd="0" presId="urn:microsoft.com/office/officeart/2018/2/layout/IconVerticalSolidList"/>
    <dgm:cxn modelId="{B18203A5-A09A-419C-9C53-7C103168BA64}" type="presParOf" srcId="{562B174C-71FB-4114-9053-F54B52075E0A}" destId="{786911B1-FFD4-414E-8643-90F51F9A00E4}" srcOrd="0" destOrd="0" presId="urn:microsoft.com/office/officeart/2018/2/layout/IconVerticalSolidList"/>
    <dgm:cxn modelId="{392A2316-7FBA-4EEF-B4D9-AAEA54D2DD86}" type="presParOf" srcId="{562B174C-71FB-4114-9053-F54B52075E0A}" destId="{18D6E06E-F029-4AD0-AD33-D9C43FA69EAA}" srcOrd="1" destOrd="0" presId="urn:microsoft.com/office/officeart/2018/2/layout/IconVerticalSolidList"/>
    <dgm:cxn modelId="{10E8C22C-E972-49F4-BFED-0D3F1DE32D25}" type="presParOf" srcId="{562B174C-71FB-4114-9053-F54B52075E0A}" destId="{25DBEFD1-A975-4008-A495-7823A354A404}" srcOrd="2" destOrd="0" presId="urn:microsoft.com/office/officeart/2018/2/layout/IconVerticalSolidList"/>
    <dgm:cxn modelId="{9D5E2D17-05CF-40E7-875E-F18B65E9D405}" type="presParOf" srcId="{562B174C-71FB-4114-9053-F54B52075E0A}" destId="{378C7FE2-DE37-41C7-ACA0-2425327DD7C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3909AA1-2AFA-4BBA-8631-F092CAB2C051}" type="doc">
      <dgm:prSet loTypeId="urn:microsoft.com/office/officeart/2018/5/layout/IconLeafLabelList" loCatId="icon" qsTypeId="urn:microsoft.com/office/officeart/2005/8/quickstyle/simple1" qsCatId="simple" csTypeId="urn:microsoft.com/office/officeart/2018/5/colors/Iconchunking_neutralicon_accent6_2" csCatId="accent6" phldr="1"/>
      <dgm:spPr/>
      <dgm:t>
        <a:bodyPr/>
        <a:lstStyle/>
        <a:p>
          <a:endParaRPr lang="en-US"/>
        </a:p>
      </dgm:t>
    </dgm:pt>
    <dgm:pt modelId="{E8AF7576-8E0C-4000-B746-78CFA51CBD99}">
      <dgm:prSet custT="1"/>
      <dgm:spPr/>
      <dgm:t>
        <a:bodyPr/>
        <a:lstStyle/>
        <a:p>
          <a:pPr>
            <a:defRPr cap="all"/>
          </a:pPr>
          <a:r>
            <a:rPr lang="en-GB" sz="2200"/>
            <a:t>Identify and make speech sounds</a:t>
          </a:r>
          <a:endParaRPr lang="en-US" sz="2200"/>
        </a:p>
      </dgm:t>
    </dgm:pt>
    <dgm:pt modelId="{674F2CE4-B5A4-4CBF-86F4-7DDEC6EF15E1}" type="parTrans" cxnId="{9406D2B7-7C55-4BDD-A6D6-BA2E758A8A67}">
      <dgm:prSet/>
      <dgm:spPr/>
      <dgm:t>
        <a:bodyPr/>
        <a:lstStyle/>
        <a:p>
          <a:endParaRPr lang="en-US"/>
        </a:p>
      </dgm:t>
    </dgm:pt>
    <dgm:pt modelId="{D5DBD9D6-3E47-45EC-92C4-D018AB3D94F9}" type="sibTrans" cxnId="{9406D2B7-7C55-4BDD-A6D6-BA2E758A8A67}">
      <dgm:prSet/>
      <dgm:spPr/>
      <dgm:t>
        <a:bodyPr/>
        <a:lstStyle/>
        <a:p>
          <a:endParaRPr lang="en-US"/>
        </a:p>
      </dgm:t>
    </dgm:pt>
    <dgm:pt modelId="{FCBC1DB1-3FBB-408F-A14A-C553008762C8}">
      <dgm:prSet custT="1"/>
      <dgm:spPr/>
      <dgm:t>
        <a:bodyPr/>
        <a:lstStyle/>
        <a:p>
          <a:pPr>
            <a:defRPr cap="all"/>
          </a:pPr>
          <a:r>
            <a:rPr lang="en-GB" sz="2200"/>
            <a:t>Babble</a:t>
          </a:r>
          <a:endParaRPr lang="en-US" sz="2200"/>
        </a:p>
      </dgm:t>
    </dgm:pt>
    <dgm:pt modelId="{5917794B-8BF6-4B04-8151-D15CA902DAB8}" type="parTrans" cxnId="{D4658969-93C4-4220-A431-4CF7D8258255}">
      <dgm:prSet/>
      <dgm:spPr/>
      <dgm:t>
        <a:bodyPr/>
        <a:lstStyle/>
        <a:p>
          <a:endParaRPr lang="en-US"/>
        </a:p>
      </dgm:t>
    </dgm:pt>
    <dgm:pt modelId="{573D9B3F-4B98-4C7F-97F9-E769B6678CF1}" type="sibTrans" cxnId="{D4658969-93C4-4220-A431-4CF7D8258255}">
      <dgm:prSet/>
      <dgm:spPr/>
      <dgm:t>
        <a:bodyPr/>
        <a:lstStyle/>
        <a:p>
          <a:endParaRPr lang="en-US"/>
        </a:p>
      </dgm:t>
    </dgm:pt>
    <dgm:pt modelId="{725A7D9B-5AF7-4507-8132-042375A09505}">
      <dgm:prSet custT="1"/>
      <dgm:spPr/>
      <dgm:t>
        <a:bodyPr/>
        <a:lstStyle/>
        <a:p>
          <a:pPr>
            <a:defRPr cap="all"/>
          </a:pPr>
          <a:r>
            <a:rPr lang="en-GB" sz="2200"/>
            <a:t>Basic words</a:t>
          </a:r>
          <a:endParaRPr lang="en-US" sz="2200"/>
        </a:p>
      </dgm:t>
    </dgm:pt>
    <dgm:pt modelId="{2A9CC6F9-EC74-45A0-84BC-0E8D78961CF4}" type="parTrans" cxnId="{146835DF-31A7-4440-8746-4D05CE687186}">
      <dgm:prSet/>
      <dgm:spPr/>
      <dgm:t>
        <a:bodyPr/>
        <a:lstStyle/>
        <a:p>
          <a:endParaRPr lang="en-US"/>
        </a:p>
      </dgm:t>
    </dgm:pt>
    <dgm:pt modelId="{51DD043B-2AE2-4C0E-9AC3-3CF85BDA68B9}" type="sibTrans" cxnId="{146835DF-31A7-4440-8746-4D05CE687186}">
      <dgm:prSet/>
      <dgm:spPr/>
      <dgm:t>
        <a:bodyPr/>
        <a:lstStyle/>
        <a:p>
          <a:endParaRPr lang="en-US"/>
        </a:p>
      </dgm:t>
    </dgm:pt>
    <dgm:pt modelId="{68C498E4-7C1E-4787-A121-C6E9F4180419}">
      <dgm:prSet custT="1"/>
      <dgm:spPr/>
      <dgm:t>
        <a:bodyPr/>
        <a:lstStyle/>
        <a:p>
          <a:pPr>
            <a:defRPr cap="all"/>
          </a:pPr>
          <a:r>
            <a:rPr lang="en-GB" sz="2200"/>
            <a:t>Vocabulary expands</a:t>
          </a:r>
          <a:endParaRPr lang="en-US" sz="2200"/>
        </a:p>
      </dgm:t>
    </dgm:pt>
    <dgm:pt modelId="{76182F94-9FA9-45F9-8785-7ACE5E4AC237}" type="parTrans" cxnId="{BE1979E6-CBC3-4647-8DFF-F9E27DDE86C7}">
      <dgm:prSet/>
      <dgm:spPr/>
      <dgm:t>
        <a:bodyPr/>
        <a:lstStyle/>
        <a:p>
          <a:endParaRPr lang="en-US"/>
        </a:p>
      </dgm:t>
    </dgm:pt>
    <dgm:pt modelId="{D708A6A2-ABFD-42BD-8C4F-D2EF227EF4BF}" type="sibTrans" cxnId="{BE1979E6-CBC3-4647-8DFF-F9E27DDE86C7}">
      <dgm:prSet/>
      <dgm:spPr/>
      <dgm:t>
        <a:bodyPr/>
        <a:lstStyle/>
        <a:p>
          <a:endParaRPr lang="en-US"/>
        </a:p>
      </dgm:t>
    </dgm:pt>
    <dgm:pt modelId="{49CE451F-1A34-4A3C-A5C0-9B8DF07F3E11}">
      <dgm:prSet custT="1"/>
      <dgm:spPr/>
      <dgm:t>
        <a:bodyPr/>
        <a:lstStyle/>
        <a:p>
          <a:pPr>
            <a:defRPr cap="all"/>
          </a:pPr>
          <a:r>
            <a:rPr lang="en-GB" sz="2200"/>
            <a:t>Two-word sentences</a:t>
          </a:r>
          <a:endParaRPr lang="en-US" sz="2200"/>
        </a:p>
      </dgm:t>
    </dgm:pt>
    <dgm:pt modelId="{39B53266-6EE3-420D-A5B1-CC5896782CAD}" type="parTrans" cxnId="{D9005168-CB35-4F52-A123-6E3985671AED}">
      <dgm:prSet/>
      <dgm:spPr/>
      <dgm:t>
        <a:bodyPr/>
        <a:lstStyle/>
        <a:p>
          <a:endParaRPr lang="en-US"/>
        </a:p>
      </dgm:t>
    </dgm:pt>
    <dgm:pt modelId="{6D5EF18A-9C01-4948-B861-F5684456995F}" type="sibTrans" cxnId="{D9005168-CB35-4F52-A123-6E3985671AED}">
      <dgm:prSet/>
      <dgm:spPr/>
      <dgm:t>
        <a:bodyPr/>
        <a:lstStyle/>
        <a:p>
          <a:endParaRPr lang="en-US"/>
        </a:p>
      </dgm:t>
    </dgm:pt>
    <dgm:pt modelId="{643686D4-9A21-4998-9514-72405C352D58}" type="pres">
      <dgm:prSet presAssocID="{C3909AA1-2AFA-4BBA-8631-F092CAB2C051}" presName="root" presStyleCnt="0">
        <dgm:presLayoutVars>
          <dgm:dir/>
          <dgm:resizeHandles val="exact"/>
        </dgm:presLayoutVars>
      </dgm:prSet>
      <dgm:spPr/>
    </dgm:pt>
    <dgm:pt modelId="{6A101E46-9C3A-439C-9F2B-CB145C6A9F1D}" type="pres">
      <dgm:prSet presAssocID="{E8AF7576-8E0C-4000-B746-78CFA51CBD99}" presName="compNode" presStyleCnt="0"/>
      <dgm:spPr/>
    </dgm:pt>
    <dgm:pt modelId="{6BB53D63-4B8F-43A6-A429-4723E8443640}" type="pres">
      <dgm:prSet presAssocID="{E8AF7576-8E0C-4000-B746-78CFA51CBD99}" presName="iconBgRect" presStyleLbl="bgShp" presStyleIdx="0" presStyleCnt="5"/>
      <dgm:spPr>
        <a:prstGeom prst="round2DiagRect">
          <a:avLst>
            <a:gd name="adj1" fmla="val 29727"/>
            <a:gd name="adj2" fmla="val 0"/>
          </a:avLst>
        </a:prstGeom>
      </dgm:spPr>
    </dgm:pt>
    <dgm:pt modelId="{FC2937D1-B348-4A03-9A76-294BA03FD584}" type="pres">
      <dgm:prSet presAssocID="{E8AF7576-8E0C-4000-B746-78CFA51CBD9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
        </a:ext>
      </dgm:extLst>
    </dgm:pt>
    <dgm:pt modelId="{7E5EF7D5-40A0-4E22-9AD4-57BDE13DEAD9}" type="pres">
      <dgm:prSet presAssocID="{E8AF7576-8E0C-4000-B746-78CFA51CBD99}" presName="spaceRect" presStyleCnt="0"/>
      <dgm:spPr/>
    </dgm:pt>
    <dgm:pt modelId="{2469EFAA-F850-442E-B217-FEA08CCD52A9}" type="pres">
      <dgm:prSet presAssocID="{E8AF7576-8E0C-4000-B746-78CFA51CBD99}" presName="textRect" presStyleLbl="revTx" presStyleIdx="0" presStyleCnt="5">
        <dgm:presLayoutVars>
          <dgm:chMax val="1"/>
          <dgm:chPref val="1"/>
        </dgm:presLayoutVars>
      </dgm:prSet>
      <dgm:spPr/>
    </dgm:pt>
    <dgm:pt modelId="{52452C28-2E0B-455F-8332-98AEABEA14A4}" type="pres">
      <dgm:prSet presAssocID="{D5DBD9D6-3E47-45EC-92C4-D018AB3D94F9}" presName="sibTrans" presStyleCnt="0"/>
      <dgm:spPr/>
    </dgm:pt>
    <dgm:pt modelId="{BEC018A6-C455-4676-88EE-D47DF9D2B6E6}" type="pres">
      <dgm:prSet presAssocID="{FCBC1DB1-3FBB-408F-A14A-C553008762C8}" presName="compNode" presStyleCnt="0"/>
      <dgm:spPr/>
    </dgm:pt>
    <dgm:pt modelId="{464941D4-A9A8-4118-A910-EBDAF4332696}" type="pres">
      <dgm:prSet presAssocID="{FCBC1DB1-3FBB-408F-A14A-C553008762C8}" presName="iconBgRect" presStyleLbl="bgShp" presStyleIdx="1" presStyleCnt="5"/>
      <dgm:spPr>
        <a:prstGeom prst="round2DiagRect">
          <a:avLst>
            <a:gd name="adj1" fmla="val 29727"/>
            <a:gd name="adj2" fmla="val 0"/>
          </a:avLst>
        </a:prstGeom>
      </dgm:spPr>
    </dgm:pt>
    <dgm:pt modelId="{4CFF66B9-CA77-467D-BFCE-45D3773E61F3}" type="pres">
      <dgm:prSet presAssocID="{FCBC1DB1-3FBB-408F-A14A-C553008762C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xclamation Mark"/>
        </a:ext>
      </dgm:extLst>
    </dgm:pt>
    <dgm:pt modelId="{8D1CBFF0-F331-416A-AAA9-369509619527}" type="pres">
      <dgm:prSet presAssocID="{FCBC1DB1-3FBB-408F-A14A-C553008762C8}" presName="spaceRect" presStyleCnt="0"/>
      <dgm:spPr/>
    </dgm:pt>
    <dgm:pt modelId="{BB06BCA6-854C-418A-9BB5-AEA260C4DC09}" type="pres">
      <dgm:prSet presAssocID="{FCBC1DB1-3FBB-408F-A14A-C553008762C8}" presName="textRect" presStyleLbl="revTx" presStyleIdx="1" presStyleCnt="5">
        <dgm:presLayoutVars>
          <dgm:chMax val="1"/>
          <dgm:chPref val="1"/>
        </dgm:presLayoutVars>
      </dgm:prSet>
      <dgm:spPr/>
    </dgm:pt>
    <dgm:pt modelId="{34258063-FB15-40DF-BE99-AB94707F84B4}" type="pres">
      <dgm:prSet presAssocID="{573D9B3F-4B98-4C7F-97F9-E769B6678CF1}" presName="sibTrans" presStyleCnt="0"/>
      <dgm:spPr/>
    </dgm:pt>
    <dgm:pt modelId="{ED8B90AB-9ADE-46CC-BC22-B07163407CC4}" type="pres">
      <dgm:prSet presAssocID="{725A7D9B-5AF7-4507-8132-042375A09505}" presName="compNode" presStyleCnt="0"/>
      <dgm:spPr/>
    </dgm:pt>
    <dgm:pt modelId="{A045C88D-D818-4992-9235-8886F8F1A773}" type="pres">
      <dgm:prSet presAssocID="{725A7D9B-5AF7-4507-8132-042375A09505}" presName="iconBgRect" presStyleLbl="bgShp" presStyleIdx="2" presStyleCnt="5"/>
      <dgm:spPr>
        <a:prstGeom prst="round2DiagRect">
          <a:avLst>
            <a:gd name="adj1" fmla="val 29727"/>
            <a:gd name="adj2" fmla="val 0"/>
          </a:avLst>
        </a:prstGeom>
      </dgm:spPr>
    </dgm:pt>
    <dgm:pt modelId="{736E5688-A1C8-4CB5-AA25-FACBBCBD06ED}" type="pres">
      <dgm:prSet presAssocID="{725A7D9B-5AF7-4507-8132-042375A0950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6FE6638A-3C16-4DD4-B259-AD73AC34E650}" type="pres">
      <dgm:prSet presAssocID="{725A7D9B-5AF7-4507-8132-042375A09505}" presName="spaceRect" presStyleCnt="0"/>
      <dgm:spPr/>
    </dgm:pt>
    <dgm:pt modelId="{BE57C7C7-2736-4E29-AB66-B340DD8DFC65}" type="pres">
      <dgm:prSet presAssocID="{725A7D9B-5AF7-4507-8132-042375A09505}" presName="textRect" presStyleLbl="revTx" presStyleIdx="2" presStyleCnt="5">
        <dgm:presLayoutVars>
          <dgm:chMax val="1"/>
          <dgm:chPref val="1"/>
        </dgm:presLayoutVars>
      </dgm:prSet>
      <dgm:spPr/>
    </dgm:pt>
    <dgm:pt modelId="{FE84DB3D-90E4-4581-9E8C-7C365F7228AF}" type="pres">
      <dgm:prSet presAssocID="{51DD043B-2AE2-4C0E-9AC3-3CF85BDA68B9}" presName="sibTrans" presStyleCnt="0"/>
      <dgm:spPr/>
    </dgm:pt>
    <dgm:pt modelId="{586A6B76-6104-4825-9CC6-501A59F20F38}" type="pres">
      <dgm:prSet presAssocID="{68C498E4-7C1E-4787-A121-C6E9F4180419}" presName="compNode" presStyleCnt="0"/>
      <dgm:spPr/>
    </dgm:pt>
    <dgm:pt modelId="{7C839E9A-E6CB-4CB1-8DD0-FCFC79D369D5}" type="pres">
      <dgm:prSet presAssocID="{68C498E4-7C1E-4787-A121-C6E9F4180419}" presName="iconBgRect" presStyleLbl="bgShp" presStyleIdx="3" presStyleCnt="5"/>
      <dgm:spPr>
        <a:prstGeom prst="round2DiagRect">
          <a:avLst>
            <a:gd name="adj1" fmla="val 29727"/>
            <a:gd name="adj2" fmla="val 0"/>
          </a:avLst>
        </a:prstGeom>
      </dgm:spPr>
    </dgm:pt>
    <dgm:pt modelId="{9DC83F97-23E3-45B5-84AB-F89F8B204907}" type="pres">
      <dgm:prSet presAssocID="{68C498E4-7C1E-4787-A121-C6E9F418041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465752F9-BD05-4E35-B485-2FC2B1CC46F6}" type="pres">
      <dgm:prSet presAssocID="{68C498E4-7C1E-4787-A121-C6E9F4180419}" presName="spaceRect" presStyleCnt="0"/>
      <dgm:spPr/>
    </dgm:pt>
    <dgm:pt modelId="{52852DC6-5FED-4B61-A0D7-9A1DD8C57A42}" type="pres">
      <dgm:prSet presAssocID="{68C498E4-7C1E-4787-A121-C6E9F4180419}" presName="textRect" presStyleLbl="revTx" presStyleIdx="3" presStyleCnt="5" custScaleX="110646">
        <dgm:presLayoutVars>
          <dgm:chMax val="1"/>
          <dgm:chPref val="1"/>
        </dgm:presLayoutVars>
      </dgm:prSet>
      <dgm:spPr/>
    </dgm:pt>
    <dgm:pt modelId="{3D85990D-482E-4BF2-9D81-B5878819A644}" type="pres">
      <dgm:prSet presAssocID="{D708A6A2-ABFD-42BD-8C4F-D2EF227EF4BF}" presName="sibTrans" presStyleCnt="0"/>
      <dgm:spPr/>
    </dgm:pt>
    <dgm:pt modelId="{CD9E3692-178C-48A1-898D-4234042C274C}" type="pres">
      <dgm:prSet presAssocID="{49CE451F-1A34-4A3C-A5C0-9B8DF07F3E11}" presName="compNode" presStyleCnt="0"/>
      <dgm:spPr/>
    </dgm:pt>
    <dgm:pt modelId="{4EE2B847-68DA-4BCD-A31A-0994A49B959D}" type="pres">
      <dgm:prSet presAssocID="{49CE451F-1A34-4A3C-A5C0-9B8DF07F3E11}" presName="iconBgRect" presStyleLbl="bgShp" presStyleIdx="4" presStyleCnt="5"/>
      <dgm:spPr>
        <a:prstGeom prst="round2DiagRect">
          <a:avLst>
            <a:gd name="adj1" fmla="val 29727"/>
            <a:gd name="adj2" fmla="val 0"/>
          </a:avLst>
        </a:prstGeom>
      </dgm:spPr>
    </dgm:pt>
    <dgm:pt modelId="{8957750B-77AA-44A5-A870-D589EDF546D5}" type="pres">
      <dgm:prSet presAssocID="{49CE451F-1A34-4A3C-A5C0-9B8DF07F3E1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ubtitles"/>
        </a:ext>
      </dgm:extLst>
    </dgm:pt>
    <dgm:pt modelId="{2CFCD134-44CD-4F6A-93C6-B395ABF25986}" type="pres">
      <dgm:prSet presAssocID="{49CE451F-1A34-4A3C-A5C0-9B8DF07F3E11}" presName="spaceRect" presStyleCnt="0"/>
      <dgm:spPr/>
    </dgm:pt>
    <dgm:pt modelId="{E0C261F6-BBC6-499B-B073-524B2E6B6708}" type="pres">
      <dgm:prSet presAssocID="{49CE451F-1A34-4A3C-A5C0-9B8DF07F3E11}" presName="textRect" presStyleLbl="revTx" presStyleIdx="4" presStyleCnt="5">
        <dgm:presLayoutVars>
          <dgm:chMax val="1"/>
          <dgm:chPref val="1"/>
        </dgm:presLayoutVars>
      </dgm:prSet>
      <dgm:spPr/>
    </dgm:pt>
  </dgm:ptLst>
  <dgm:cxnLst>
    <dgm:cxn modelId="{DD3D9720-6438-4E8D-976B-7AEB4518B618}" type="presOf" srcId="{E8AF7576-8E0C-4000-B746-78CFA51CBD99}" destId="{2469EFAA-F850-442E-B217-FEA08CCD52A9}" srcOrd="0" destOrd="0" presId="urn:microsoft.com/office/officeart/2018/5/layout/IconLeafLabelList"/>
    <dgm:cxn modelId="{EC0E4922-FE93-4B5E-B478-52D871821500}" type="presOf" srcId="{C3909AA1-2AFA-4BBA-8631-F092CAB2C051}" destId="{643686D4-9A21-4998-9514-72405C352D58}" srcOrd="0" destOrd="0" presId="urn:microsoft.com/office/officeart/2018/5/layout/IconLeafLabelList"/>
    <dgm:cxn modelId="{F368774A-1D6B-4A56-BA56-A2C4836279AE}" type="presOf" srcId="{725A7D9B-5AF7-4507-8132-042375A09505}" destId="{BE57C7C7-2736-4E29-AB66-B340DD8DFC65}" srcOrd="0" destOrd="0" presId="urn:microsoft.com/office/officeart/2018/5/layout/IconLeafLabelList"/>
    <dgm:cxn modelId="{D9005168-CB35-4F52-A123-6E3985671AED}" srcId="{C3909AA1-2AFA-4BBA-8631-F092CAB2C051}" destId="{49CE451F-1A34-4A3C-A5C0-9B8DF07F3E11}" srcOrd="4" destOrd="0" parTransId="{39B53266-6EE3-420D-A5B1-CC5896782CAD}" sibTransId="{6D5EF18A-9C01-4948-B861-F5684456995F}"/>
    <dgm:cxn modelId="{D4658969-93C4-4220-A431-4CF7D8258255}" srcId="{C3909AA1-2AFA-4BBA-8631-F092CAB2C051}" destId="{FCBC1DB1-3FBB-408F-A14A-C553008762C8}" srcOrd="1" destOrd="0" parTransId="{5917794B-8BF6-4B04-8151-D15CA902DAB8}" sibTransId="{573D9B3F-4B98-4C7F-97F9-E769B6678CF1}"/>
    <dgm:cxn modelId="{16A76C7D-E348-465F-AA91-F480862B0C9E}" type="presOf" srcId="{FCBC1DB1-3FBB-408F-A14A-C553008762C8}" destId="{BB06BCA6-854C-418A-9BB5-AEA260C4DC09}" srcOrd="0" destOrd="0" presId="urn:microsoft.com/office/officeart/2018/5/layout/IconLeafLabelList"/>
    <dgm:cxn modelId="{D28EC891-8F1F-40FC-960B-A99E0394F9F0}" type="presOf" srcId="{49CE451F-1A34-4A3C-A5C0-9B8DF07F3E11}" destId="{E0C261F6-BBC6-499B-B073-524B2E6B6708}" srcOrd="0" destOrd="0" presId="urn:microsoft.com/office/officeart/2018/5/layout/IconLeafLabelList"/>
    <dgm:cxn modelId="{9406D2B7-7C55-4BDD-A6D6-BA2E758A8A67}" srcId="{C3909AA1-2AFA-4BBA-8631-F092CAB2C051}" destId="{E8AF7576-8E0C-4000-B746-78CFA51CBD99}" srcOrd="0" destOrd="0" parTransId="{674F2CE4-B5A4-4CBF-86F4-7DDEC6EF15E1}" sibTransId="{D5DBD9D6-3E47-45EC-92C4-D018AB3D94F9}"/>
    <dgm:cxn modelId="{4EC81FCC-5FF0-4F44-98EC-5F1CF96F846A}" type="presOf" srcId="{68C498E4-7C1E-4787-A121-C6E9F4180419}" destId="{52852DC6-5FED-4B61-A0D7-9A1DD8C57A42}" srcOrd="0" destOrd="0" presId="urn:microsoft.com/office/officeart/2018/5/layout/IconLeafLabelList"/>
    <dgm:cxn modelId="{146835DF-31A7-4440-8746-4D05CE687186}" srcId="{C3909AA1-2AFA-4BBA-8631-F092CAB2C051}" destId="{725A7D9B-5AF7-4507-8132-042375A09505}" srcOrd="2" destOrd="0" parTransId="{2A9CC6F9-EC74-45A0-84BC-0E8D78961CF4}" sibTransId="{51DD043B-2AE2-4C0E-9AC3-3CF85BDA68B9}"/>
    <dgm:cxn modelId="{BE1979E6-CBC3-4647-8DFF-F9E27DDE86C7}" srcId="{C3909AA1-2AFA-4BBA-8631-F092CAB2C051}" destId="{68C498E4-7C1E-4787-A121-C6E9F4180419}" srcOrd="3" destOrd="0" parTransId="{76182F94-9FA9-45F9-8785-7ACE5E4AC237}" sibTransId="{D708A6A2-ABFD-42BD-8C4F-D2EF227EF4BF}"/>
    <dgm:cxn modelId="{18B0485D-DEBA-48E7-88BF-5FD3077368BA}" type="presParOf" srcId="{643686D4-9A21-4998-9514-72405C352D58}" destId="{6A101E46-9C3A-439C-9F2B-CB145C6A9F1D}" srcOrd="0" destOrd="0" presId="urn:microsoft.com/office/officeart/2018/5/layout/IconLeafLabelList"/>
    <dgm:cxn modelId="{38347FEC-C295-4E28-B4FC-B4BD725F29F8}" type="presParOf" srcId="{6A101E46-9C3A-439C-9F2B-CB145C6A9F1D}" destId="{6BB53D63-4B8F-43A6-A429-4723E8443640}" srcOrd="0" destOrd="0" presId="urn:microsoft.com/office/officeart/2018/5/layout/IconLeafLabelList"/>
    <dgm:cxn modelId="{C0E53C87-5FBD-421E-929D-F14AE58BD073}" type="presParOf" srcId="{6A101E46-9C3A-439C-9F2B-CB145C6A9F1D}" destId="{FC2937D1-B348-4A03-9A76-294BA03FD584}" srcOrd="1" destOrd="0" presId="urn:microsoft.com/office/officeart/2018/5/layout/IconLeafLabelList"/>
    <dgm:cxn modelId="{D335ADF1-046D-49B0-9792-01538B216A4B}" type="presParOf" srcId="{6A101E46-9C3A-439C-9F2B-CB145C6A9F1D}" destId="{7E5EF7D5-40A0-4E22-9AD4-57BDE13DEAD9}" srcOrd="2" destOrd="0" presId="urn:microsoft.com/office/officeart/2018/5/layout/IconLeafLabelList"/>
    <dgm:cxn modelId="{D5BF8A24-13B1-4C0F-82E2-EA5BE2947129}" type="presParOf" srcId="{6A101E46-9C3A-439C-9F2B-CB145C6A9F1D}" destId="{2469EFAA-F850-442E-B217-FEA08CCD52A9}" srcOrd="3" destOrd="0" presId="urn:microsoft.com/office/officeart/2018/5/layout/IconLeafLabelList"/>
    <dgm:cxn modelId="{0EDDDE3E-0D40-41C3-B1B2-120770294605}" type="presParOf" srcId="{643686D4-9A21-4998-9514-72405C352D58}" destId="{52452C28-2E0B-455F-8332-98AEABEA14A4}" srcOrd="1" destOrd="0" presId="urn:microsoft.com/office/officeart/2018/5/layout/IconLeafLabelList"/>
    <dgm:cxn modelId="{4110BB5B-9F4E-48E7-A681-9032AB80F3D7}" type="presParOf" srcId="{643686D4-9A21-4998-9514-72405C352D58}" destId="{BEC018A6-C455-4676-88EE-D47DF9D2B6E6}" srcOrd="2" destOrd="0" presId="urn:microsoft.com/office/officeart/2018/5/layout/IconLeafLabelList"/>
    <dgm:cxn modelId="{5162C951-33D0-41C0-89C6-7C1E3AFDCFB4}" type="presParOf" srcId="{BEC018A6-C455-4676-88EE-D47DF9D2B6E6}" destId="{464941D4-A9A8-4118-A910-EBDAF4332696}" srcOrd="0" destOrd="0" presId="urn:microsoft.com/office/officeart/2018/5/layout/IconLeafLabelList"/>
    <dgm:cxn modelId="{26D35224-C9A6-48E9-A366-549B6CCD9F48}" type="presParOf" srcId="{BEC018A6-C455-4676-88EE-D47DF9D2B6E6}" destId="{4CFF66B9-CA77-467D-BFCE-45D3773E61F3}" srcOrd="1" destOrd="0" presId="urn:microsoft.com/office/officeart/2018/5/layout/IconLeafLabelList"/>
    <dgm:cxn modelId="{C4D7E951-4DDA-467D-89F9-04AEE8506DD3}" type="presParOf" srcId="{BEC018A6-C455-4676-88EE-D47DF9D2B6E6}" destId="{8D1CBFF0-F331-416A-AAA9-369509619527}" srcOrd="2" destOrd="0" presId="urn:microsoft.com/office/officeart/2018/5/layout/IconLeafLabelList"/>
    <dgm:cxn modelId="{BB2FFBD5-625E-46CD-B8C3-992E591B7A8A}" type="presParOf" srcId="{BEC018A6-C455-4676-88EE-D47DF9D2B6E6}" destId="{BB06BCA6-854C-418A-9BB5-AEA260C4DC09}" srcOrd="3" destOrd="0" presId="urn:microsoft.com/office/officeart/2018/5/layout/IconLeafLabelList"/>
    <dgm:cxn modelId="{1D773621-432E-4ADA-8B65-B5C130D9B620}" type="presParOf" srcId="{643686D4-9A21-4998-9514-72405C352D58}" destId="{34258063-FB15-40DF-BE99-AB94707F84B4}" srcOrd="3" destOrd="0" presId="urn:microsoft.com/office/officeart/2018/5/layout/IconLeafLabelList"/>
    <dgm:cxn modelId="{0AE4EF11-753B-43E2-818E-A127FDCA2181}" type="presParOf" srcId="{643686D4-9A21-4998-9514-72405C352D58}" destId="{ED8B90AB-9ADE-46CC-BC22-B07163407CC4}" srcOrd="4" destOrd="0" presId="urn:microsoft.com/office/officeart/2018/5/layout/IconLeafLabelList"/>
    <dgm:cxn modelId="{3F75BF8C-F159-4BF8-9355-EB794E50983B}" type="presParOf" srcId="{ED8B90AB-9ADE-46CC-BC22-B07163407CC4}" destId="{A045C88D-D818-4992-9235-8886F8F1A773}" srcOrd="0" destOrd="0" presId="urn:microsoft.com/office/officeart/2018/5/layout/IconLeafLabelList"/>
    <dgm:cxn modelId="{FF3C2834-3AFA-4FFD-BFE3-C67C89B41333}" type="presParOf" srcId="{ED8B90AB-9ADE-46CC-BC22-B07163407CC4}" destId="{736E5688-A1C8-4CB5-AA25-FACBBCBD06ED}" srcOrd="1" destOrd="0" presId="urn:microsoft.com/office/officeart/2018/5/layout/IconLeafLabelList"/>
    <dgm:cxn modelId="{9185888D-FEF4-4804-857E-334E49FE7A82}" type="presParOf" srcId="{ED8B90AB-9ADE-46CC-BC22-B07163407CC4}" destId="{6FE6638A-3C16-4DD4-B259-AD73AC34E650}" srcOrd="2" destOrd="0" presId="urn:microsoft.com/office/officeart/2018/5/layout/IconLeafLabelList"/>
    <dgm:cxn modelId="{461C46AE-AD1E-40C8-9344-353E4EA97803}" type="presParOf" srcId="{ED8B90AB-9ADE-46CC-BC22-B07163407CC4}" destId="{BE57C7C7-2736-4E29-AB66-B340DD8DFC65}" srcOrd="3" destOrd="0" presId="urn:microsoft.com/office/officeart/2018/5/layout/IconLeafLabelList"/>
    <dgm:cxn modelId="{D770CDDD-0C60-4909-A628-15F841785692}" type="presParOf" srcId="{643686D4-9A21-4998-9514-72405C352D58}" destId="{FE84DB3D-90E4-4581-9E8C-7C365F7228AF}" srcOrd="5" destOrd="0" presId="urn:microsoft.com/office/officeart/2018/5/layout/IconLeafLabelList"/>
    <dgm:cxn modelId="{BC23C86E-D42D-4592-8E58-88586B94D829}" type="presParOf" srcId="{643686D4-9A21-4998-9514-72405C352D58}" destId="{586A6B76-6104-4825-9CC6-501A59F20F38}" srcOrd="6" destOrd="0" presId="urn:microsoft.com/office/officeart/2018/5/layout/IconLeafLabelList"/>
    <dgm:cxn modelId="{D61A89E8-1E0D-4638-8014-4014AACFFDB2}" type="presParOf" srcId="{586A6B76-6104-4825-9CC6-501A59F20F38}" destId="{7C839E9A-E6CB-4CB1-8DD0-FCFC79D369D5}" srcOrd="0" destOrd="0" presId="urn:microsoft.com/office/officeart/2018/5/layout/IconLeafLabelList"/>
    <dgm:cxn modelId="{4E01FD65-9FAB-4AC9-84ED-03ED775D29DE}" type="presParOf" srcId="{586A6B76-6104-4825-9CC6-501A59F20F38}" destId="{9DC83F97-23E3-45B5-84AB-F89F8B204907}" srcOrd="1" destOrd="0" presId="urn:microsoft.com/office/officeart/2018/5/layout/IconLeafLabelList"/>
    <dgm:cxn modelId="{A14675C9-250A-41E3-A561-ECBD97584EF5}" type="presParOf" srcId="{586A6B76-6104-4825-9CC6-501A59F20F38}" destId="{465752F9-BD05-4E35-B485-2FC2B1CC46F6}" srcOrd="2" destOrd="0" presId="urn:microsoft.com/office/officeart/2018/5/layout/IconLeafLabelList"/>
    <dgm:cxn modelId="{1DCAB327-EF30-48E4-A94E-30FC6F16D712}" type="presParOf" srcId="{586A6B76-6104-4825-9CC6-501A59F20F38}" destId="{52852DC6-5FED-4B61-A0D7-9A1DD8C57A42}" srcOrd="3" destOrd="0" presId="urn:microsoft.com/office/officeart/2018/5/layout/IconLeafLabelList"/>
    <dgm:cxn modelId="{3D27D251-38D7-45DB-BFD5-AC013D41513D}" type="presParOf" srcId="{643686D4-9A21-4998-9514-72405C352D58}" destId="{3D85990D-482E-4BF2-9D81-B5878819A644}" srcOrd="7" destOrd="0" presId="urn:microsoft.com/office/officeart/2018/5/layout/IconLeafLabelList"/>
    <dgm:cxn modelId="{194099DC-6F64-47A0-9082-A5E7E13BEFCD}" type="presParOf" srcId="{643686D4-9A21-4998-9514-72405C352D58}" destId="{CD9E3692-178C-48A1-898D-4234042C274C}" srcOrd="8" destOrd="0" presId="urn:microsoft.com/office/officeart/2018/5/layout/IconLeafLabelList"/>
    <dgm:cxn modelId="{0BD7CC5B-CBB0-4B6A-B2A8-5AC4350C8ED2}" type="presParOf" srcId="{CD9E3692-178C-48A1-898D-4234042C274C}" destId="{4EE2B847-68DA-4BCD-A31A-0994A49B959D}" srcOrd="0" destOrd="0" presId="urn:microsoft.com/office/officeart/2018/5/layout/IconLeafLabelList"/>
    <dgm:cxn modelId="{8CE4777A-12F7-4219-A190-AC90649E1023}" type="presParOf" srcId="{CD9E3692-178C-48A1-898D-4234042C274C}" destId="{8957750B-77AA-44A5-A870-D589EDF546D5}" srcOrd="1" destOrd="0" presId="urn:microsoft.com/office/officeart/2018/5/layout/IconLeafLabelList"/>
    <dgm:cxn modelId="{D43B3886-88E8-4EBE-8542-11A99885A01D}" type="presParOf" srcId="{CD9E3692-178C-48A1-898D-4234042C274C}" destId="{2CFCD134-44CD-4F6A-93C6-B395ABF25986}" srcOrd="2" destOrd="0" presId="urn:microsoft.com/office/officeart/2018/5/layout/IconLeafLabelList"/>
    <dgm:cxn modelId="{36D67BE6-F47B-4DA8-BA8C-E8FA403B40F1}" type="presParOf" srcId="{CD9E3692-178C-48A1-898D-4234042C274C}" destId="{E0C261F6-BBC6-499B-B073-524B2E6B6708}"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325273-93C1-4821-9FF3-5DB7C4E839E7}" type="doc">
      <dgm:prSet loTypeId="urn:microsoft.com/office/officeart/2018/2/layout/IconCircle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830AEF0E-4CC9-4918-8A4F-18EED2067D8D}">
      <dgm:prSet/>
      <dgm:spPr/>
      <dgm:t>
        <a:bodyPr/>
        <a:lstStyle/>
        <a:p>
          <a:r>
            <a:rPr lang="en-GB"/>
            <a:t>No optimal age</a:t>
          </a:r>
          <a:endParaRPr lang="en-US"/>
        </a:p>
      </dgm:t>
    </dgm:pt>
    <dgm:pt modelId="{C27A6732-B365-4E78-9924-FDC782663F6D}" type="parTrans" cxnId="{2ADB8F19-9273-4D80-9623-9A8C8CD04D25}">
      <dgm:prSet/>
      <dgm:spPr/>
      <dgm:t>
        <a:bodyPr/>
        <a:lstStyle/>
        <a:p>
          <a:endParaRPr lang="en-US"/>
        </a:p>
      </dgm:t>
    </dgm:pt>
    <dgm:pt modelId="{2A8FE2DD-C7FA-42ED-9D36-564CE4106B6E}" type="sibTrans" cxnId="{2ADB8F19-9273-4D80-9623-9A8C8CD04D25}">
      <dgm:prSet/>
      <dgm:spPr/>
      <dgm:t>
        <a:bodyPr/>
        <a:lstStyle/>
        <a:p>
          <a:pPr>
            <a:lnSpc>
              <a:spcPct val="100000"/>
            </a:lnSpc>
          </a:pPr>
          <a:endParaRPr lang="en-US"/>
        </a:p>
      </dgm:t>
    </dgm:pt>
    <dgm:pt modelId="{1CAF1EA7-89B5-46D6-8B46-480B3F12F400}">
      <dgm:prSet/>
      <dgm:spPr/>
      <dgm:t>
        <a:bodyPr/>
        <a:lstStyle/>
        <a:p>
          <a:r>
            <a:rPr lang="en-GB"/>
            <a:t>Learning new language is easier when younger</a:t>
          </a:r>
          <a:endParaRPr lang="en-US"/>
        </a:p>
      </dgm:t>
    </dgm:pt>
    <dgm:pt modelId="{73112446-44F8-4550-90DE-312159E46C5B}" type="parTrans" cxnId="{AF7CB222-2776-4643-A135-10D278B669BC}">
      <dgm:prSet/>
      <dgm:spPr/>
      <dgm:t>
        <a:bodyPr/>
        <a:lstStyle/>
        <a:p>
          <a:endParaRPr lang="en-US"/>
        </a:p>
      </dgm:t>
    </dgm:pt>
    <dgm:pt modelId="{1D53DE3D-67B8-41A7-B5F6-27E5443CE419}" type="sibTrans" cxnId="{AF7CB222-2776-4643-A135-10D278B669BC}">
      <dgm:prSet/>
      <dgm:spPr/>
      <dgm:t>
        <a:bodyPr/>
        <a:lstStyle/>
        <a:p>
          <a:pPr>
            <a:lnSpc>
              <a:spcPct val="100000"/>
            </a:lnSpc>
          </a:pPr>
          <a:endParaRPr lang="en-US"/>
        </a:p>
      </dgm:t>
    </dgm:pt>
    <dgm:pt modelId="{7C748704-E6E6-4F10-AE25-49630C5707B9}">
      <dgm:prSet/>
      <dgm:spPr/>
      <dgm:t>
        <a:bodyPr/>
        <a:lstStyle/>
        <a:p>
          <a:r>
            <a:rPr lang="en-GB"/>
            <a:t>Natural language acquisition </a:t>
          </a:r>
          <a:endParaRPr lang="en-US"/>
        </a:p>
      </dgm:t>
    </dgm:pt>
    <dgm:pt modelId="{BE2BC848-42D9-440E-9971-FCB8617DDCDC}" type="parTrans" cxnId="{F251D2E6-5436-4930-A21B-40BEF3BA90B6}">
      <dgm:prSet/>
      <dgm:spPr/>
      <dgm:t>
        <a:bodyPr/>
        <a:lstStyle/>
        <a:p>
          <a:endParaRPr lang="en-US"/>
        </a:p>
      </dgm:t>
    </dgm:pt>
    <dgm:pt modelId="{D35BACE9-F273-4261-B0E2-642544C52308}" type="sibTrans" cxnId="{F251D2E6-5436-4930-A21B-40BEF3BA90B6}">
      <dgm:prSet/>
      <dgm:spPr/>
      <dgm:t>
        <a:bodyPr/>
        <a:lstStyle/>
        <a:p>
          <a:pPr>
            <a:lnSpc>
              <a:spcPct val="100000"/>
            </a:lnSpc>
          </a:pPr>
          <a:endParaRPr lang="en-US"/>
        </a:p>
      </dgm:t>
    </dgm:pt>
    <dgm:pt modelId="{8195E5A5-A726-4F23-B2E1-2A15B69EE44D}">
      <dgm:prSet/>
      <dgm:spPr/>
      <dgm:t>
        <a:bodyPr/>
        <a:lstStyle/>
        <a:p>
          <a:r>
            <a:rPr lang="en-GB"/>
            <a:t>Second language</a:t>
          </a:r>
          <a:endParaRPr lang="en-US"/>
        </a:p>
      </dgm:t>
    </dgm:pt>
    <dgm:pt modelId="{71C7FAC1-9565-427E-AEA7-6D0E30AF6004}" type="parTrans" cxnId="{C49E7460-5EA6-486C-BDB6-E4522DD4EE7B}">
      <dgm:prSet/>
      <dgm:spPr/>
      <dgm:t>
        <a:bodyPr/>
        <a:lstStyle/>
        <a:p>
          <a:endParaRPr lang="en-US"/>
        </a:p>
      </dgm:t>
    </dgm:pt>
    <dgm:pt modelId="{75767C44-E5E8-43AE-970C-3A242B133258}" type="sibTrans" cxnId="{C49E7460-5EA6-486C-BDB6-E4522DD4EE7B}">
      <dgm:prSet/>
      <dgm:spPr/>
      <dgm:t>
        <a:bodyPr/>
        <a:lstStyle/>
        <a:p>
          <a:endParaRPr lang="en-US"/>
        </a:p>
      </dgm:t>
    </dgm:pt>
    <dgm:pt modelId="{F6FBB98B-278F-40DD-BA66-EBB548CBCDC0}" type="pres">
      <dgm:prSet presAssocID="{45325273-93C1-4821-9FF3-5DB7C4E839E7}" presName="root" presStyleCnt="0">
        <dgm:presLayoutVars>
          <dgm:dir/>
          <dgm:resizeHandles val="exact"/>
        </dgm:presLayoutVars>
      </dgm:prSet>
      <dgm:spPr/>
    </dgm:pt>
    <dgm:pt modelId="{1BBF5D47-B77F-4B71-87DF-759E4F03B9C3}" type="pres">
      <dgm:prSet presAssocID="{45325273-93C1-4821-9FF3-5DB7C4E839E7}" presName="container" presStyleCnt="0">
        <dgm:presLayoutVars>
          <dgm:dir/>
          <dgm:resizeHandles val="exact"/>
        </dgm:presLayoutVars>
      </dgm:prSet>
      <dgm:spPr/>
    </dgm:pt>
    <dgm:pt modelId="{240877E2-3821-46C2-A7C2-A5BAE264A7B4}" type="pres">
      <dgm:prSet presAssocID="{830AEF0E-4CC9-4918-8A4F-18EED2067D8D}" presName="compNode" presStyleCnt="0"/>
      <dgm:spPr/>
    </dgm:pt>
    <dgm:pt modelId="{B4FC48CB-0933-4172-A206-84377DB730DB}" type="pres">
      <dgm:prSet presAssocID="{830AEF0E-4CC9-4918-8A4F-18EED2067D8D}" presName="iconBgRect" presStyleLbl="bgShp" presStyleIdx="0" presStyleCnt="4"/>
      <dgm:spPr/>
    </dgm:pt>
    <dgm:pt modelId="{4F7003B7-CF30-4C1F-8FA1-C52E9B99F0F5}" type="pres">
      <dgm:prSet presAssocID="{830AEF0E-4CC9-4918-8A4F-18EED2067D8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D3377356-5AE2-4546-960D-5ECB2331C443}" type="pres">
      <dgm:prSet presAssocID="{830AEF0E-4CC9-4918-8A4F-18EED2067D8D}" presName="spaceRect" presStyleCnt="0"/>
      <dgm:spPr/>
    </dgm:pt>
    <dgm:pt modelId="{F8FBF281-6307-43CB-9670-314A4AFA0F43}" type="pres">
      <dgm:prSet presAssocID="{830AEF0E-4CC9-4918-8A4F-18EED2067D8D}" presName="textRect" presStyleLbl="revTx" presStyleIdx="0" presStyleCnt="4">
        <dgm:presLayoutVars>
          <dgm:chMax val="1"/>
          <dgm:chPref val="1"/>
        </dgm:presLayoutVars>
      </dgm:prSet>
      <dgm:spPr/>
    </dgm:pt>
    <dgm:pt modelId="{A99888EA-3A94-4903-8A71-FF7466003981}" type="pres">
      <dgm:prSet presAssocID="{2A8FE2DD-C7FA-42ED-9D36-564CE4106B6E}" presName="sibTrans" presStyleLbl="sibTrans2D1" presStyleIdx="0" presStyleCnt="0"/>
      <dgm:spPr/>
    </dgm:pt>
    <dgm:pt modelId="{17BAA5B0-55AE-4193-B0E8-CD30726E6A23}" type="pres">
      <dgm:prSet presAssocID="{1CAF1EA7-89B5-46D6-8B46-480B3F12F400}" presName="compNode" presStyleCnt="0"/>
      <dgm:spPr/>
    </dgm:pt>
    <dgm:pt modelId="{7FFD6B50-C7F6-4229-9EC9-9628DD68FFF2}" type="pres">
      <dgm:prSet presAssocID="{1CAF1EA7-89B5-46D6-8B46-480B3F12F400}" presName="iconBgRect" presStyleLbl="bgShp" presStyleIdx="1" presStyleCnt="4"/>
      <dgm:spPr/>
    </dgm:pt>
    <dgm:pt modelId="{2CB1DE00-4288-4D78-9854-4ED04624DCFD}" type="pres">
      <dgm:prSet presAssocID="{1CAF1EA7-89B5-46D6-8B46-480B3F12F40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B3C77504-A5F1-4D31-9FB4-B6989CF5E698}" type="pres">
      <dgm:prSet presAssocID="{1CAF1EA7-89B5-46D6-8B46-480B3F12F400}" presName="spaceRect" presStyleCnt="0"/>
      <dgm:spPr/>
    </dgm:pt>
    <dgm:pt modelId="{47023521-4C4B-46B5-83B2-F8B443B0456F}" type="pres">
      <dgm:prSet presAssocID="{1CAF1EA7-89B5-46D6-8B46-480B3F12F400}" presName="textRect" presStyleLbl="revTx" presStyleIdx="1" presStyleCnt="4">
        <dgm:presLayoutVars>
          <dgm:chMax val="1"/>
          <dgm:chPref val="1"/>
        </dgm:presLayoutVars>
      </dgm:prSet>
      <dgm:spPr/>
    </dgm:pt>
    <dgm:pt modelId="{C6FFC0CE-2491-46D7-AC6F-8EB347902CDF}" type="pres">
      <dgm:prSet presAssocID="{1D53DE3D-67B8-41A7-B5F6-27E5443CE419}" presName="sibTrans" presStyleLbl="sibTrans2D1" presStyleIdx="0" presStyleCnt="0"/>
      <dgm:spPr/>
    </dgm:pt>
    <dgm:pt modelId="{4445BD29-252B-4CFB-8306-65251F58FEE7}" type="pres">
      <dgm:prSet presAssocID="{7C748704-E6E6-4F10-AE25-49630C5707B9}" presName="compNode" presStyleCnt="0"/>
      <dgm:spPr/>
    </dgm:pt>
    <dgm:pt modelId="{9FD4652E-A45D-4FA0-9C82-30FF63F240A3}" type="pres">
      <dgm:prSet presAssocID="{7C748704-E6E6-4F10-AE25-49630C5707B9}" presName="iconBgRect" presStyleLbl="bgShp" presStyleIdx="2" presStyleCnt="4"/>
      <dgm:spPr/>
    </dgm:pt>
    <dgm:pt modelId="{153770C6-A56B-4A5F-B7B0-8AE1B5C1FBB5}" type="pres">
      <dgm:prSet presAssocID="{7C748704-E6E6-4F10-AE25-49630C5707B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027168CF-CE2A-471F-9F5D-AADA569C8810}" type="pres">
      <dgm:prSet presAssocID="{7C748704-E6E6-4F10-AE25-49630C5707B9}" presName="spaceRect" presStyleCnt="0"/>
      <dgm:spPr/>
    </dgm:pt>
    <dgm:pt modelId="{CB6AA143-6F4D-4EBB-BD37-C210ABC912CD}" type="pres">
      <dgm:prSet presAssocID="{7C748704-E6E6-4F10-AE25-49630C5707B9}" presName="textRect" presStyleLbl="revTx" presStyleIdx="2" presStyleCnt="4">
        <dgm:presLayoutVars>
          <dgm:chMax val="1"/>
          <dgm:chPref val="1"/>
        </dgm:presLayoutVars>
      </dgm:prSet>
      <dgm:spPr/>
    </dgm:pt>
    <dgm:pt modelId="{878F4E56-61E2-442D-9B25-A6CD013ED789}" type="pres">
      <dgm:prSet presAssocID="{D35BACE9-F273-4261-B0E2-642544C52308}" presName="sibTrans" presStyleLbl="sibTrans2D1" presStyleIdx="0" presStyleCnt="0"/>
      <dgm:spPr/>
    </dgm:pt>
    <dgm:pt modelId="{D32A84A3-26D8-4229-9BDC-BA3C35BD663A}" type="pres">
      <dgm:prSet presAssocID="{8195E5A5-A726-4F23-B2E1-2A15B69EE44D}" presName="compNode" presStyleCnt="0"/>
      <dgm:spPr/>
    </dgm:pt>
    <dgm:pt modelId="{4B17C872-EB3F-4F62-BBE3-A1F60B698088}" type="pres">
      <dgm:prSet presAssocID="{8195E5A5-A726-4F23-B2E1-2A15B69EE44D}" presName="iconBgRect" presStyleLbl="bgShp" presStyleIdx="3" presStyleCnt="4"/>
      <dgm:spPr/>
    </dgm:pt>
    <dgm:pt modelId="{5B86202D-92A8-4241-858E-AFE657DD08B1}" type="pres">
      <dgm:prSet presAssocID="{8195E5A5-A726-4F23-B2E1-2A15B69EE44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02DF875B-0EB0-42C0-B618-C34B0ED77BD1}" type="pres">
      <dgm:prSet presAssocID="{8195E5A5-A726-4F23-B2E1-2A15B69EE44D}" presName="spaceRect" presStyleCnt="0"/>
      <dgm:spPr/>
    </dgm:pt>
    <dgm:pt modelId="{9A4409BA-307A-421D-931F-842E9F5084D4}" type="pres">
      <dgm:prSet presAssocID="{8195E5A5-A726-4F23-B2E1-2A15B69EE44D}" presName="textRect" presStyleLbl="revTx" presStyleIdx="3" presStyleCnt="4">
        <dgm:presLayoutVars>
          <dgm:chMax val="1"/>
          <dgm:chPref val="1"/>
        </dgm:presLayoutVars>
      </dgm:prSet>
      <dgm:spPr/>
    </dgm:pt>
  </dgm:ptLst>
  <dgm:cxnLst>
    <dgm:cxn modelId="{2ADB8F19-9273-4D80-9623-9A8C8CD04D25}" srcId="{45325273-93C1-4821-9FF3-5DB7C4E839E7}" destId="{830AEF0E-4CC9-4918-8A4F-18EED2067D8D}" srcOrd="0" destOrd="0" parTransId="{C27A6732-B365-4E78-9924-FDC782663F6D}" sibTransId="{2A8FE2DD-C7FA-42ED-9D36-564CE4106B6E}"/>
    <dgm:cxn modelId="{2CFDA81E-8E5D-674D-A056-B9132FA2EB57}" type="presOf" srcId="{830AEF0E-4CC9-4918-8A4F-18EED2067D8D}" destId="{F8FBF281-6307-43CB-9670-314A4AFA0F43}" srcOrd="0" destOrd="0" presId="urn:microsoft.com/office/officeart/2018/2/layout/IconCircleList"/>
    <dgm:cxn modelId="{AF7CB222-2776-4643-A135-10D278B669BC}" srcId="{45325273-93C1-4821-9FF3-5DB7C4E839E7}" destId="{1CAF1EA7-89B5-46D6-8B46-480B3F12F400}" srcOrd="1" destOrd="0" parTransId="{73112446-44F8-4550-90DE-312159E46C5B}" sibTransId="{1D53DE3D-67B8-41A7-B5F6-27E5443CE419}"/>
    <dgm:cxn modelId="{DC41BE3B-1F6E-1D43-9230-9429A9E7F5F5}" type="presOf" srcId="{8195E5A5-A726-4F23-B2E1-2A15B69EE44D}" destId="{9A4409BA-307A-421D-931F-842E9F5084D4}" srcOrd="0" destOrd="0" presId="urn:microsoft.com/office/officeart/2018/2/layout/IconCircleList"/>
    <dgm:cxn modelId="{3E30565B-1884-9A40-9B5D-D121BF0B6666}" type="presOf" srcId="{7C748704-E6E6-4F10-AE25-49630C5707B9}" destId="{CB6AA143-6F4D-4EBB-BD37-C210ABC912CD}" srcOrd="0" destOrd="0" presId="urn:microsoft.com/office/officeart/2018/2/layout/IconCircleList"/>
    <dgm:cxn modelId="{C49E7460-5EA6-486C-BDB6-E4522DD4EE7B}" srcId="{45325273-93C1-4821-9FF3-5DB7C4E839E7}" destId="{8195E5A5-A726-4F23-B2E1-2A15B69EE44D}" srcOrd="3" destOrd="0" parTransId="{71C7FAC1-9565-427E-AEA7-6D0E30AF6004}" sibTransId="{75767C44-E5E8-43AE-970C-3A242B133258}"/>
    <dgm:cxn modelId="{9BB46964-1839-104C-9149-B36AE4975548}" type="presOf" srcId="{45325273-93C1-4821-9FF3-5DB7C4E839E7}" destId="{F6FBB98B-278F-40DD-BA66-EBB548CBCDC0}" srcOrd="0" destOrd="0" presId="urn:microsoft.com/office/officeart/2018/2/layout/IconCircleList"/>
    <dgm:cxn modelId="{591FA479-5C0F-F443-A902-A4A1B9F5BB28}" type="presOf" srcId="{D35BACE9-F273-4261-B0E2-642544C52308}" destId="{878F4E56-61E2-442D-9B25-A6CD013ED789}" srcOrd="0" destOrd="0" presId="urn:microsoft.com/office/officeart/2018/2/layout/IconCircleList"/>
    <dgm:cxn modelId="{FF13207F-9B42-1442-8312-77B3AAED19EB}" type="presOf" srcId="{2A8FE2DD-C7FA-42ED-9D36-564CE4106B6E}" destId="{A99888EA-3A94-4903-8A71-FF7466003981}" srcOrd="0" destOrd="0" presId="urn:microsoft.com/office/officeart/2018/2/layout/IconCircleList"/>
    <dgm:cxn modelId="{08FD1EAC-595E-3849-B5A9-BA82CC256B76}" type="presOf" srcId="{1CAF1EA7-89B5-46D6-8B46-480B3F12F400}" destId="{47023521-4C4B-46B5-83B2-F8B443B0456F}" srcOrd="0" destOrd="0" presId="urn:microsoft.com/office/officeart/2018/2/layout/IconCircleList"/>
    <dgm:cxn modelId="{F1F5DFE0-6CD4-524D-AF63-36C016B0332C}" type="presOf" srcId="{1D53DE3D-67B8-41A7-B5F6-27E5443CE419}" destId="{C6FFC0CE-2491-46D7-AC6F-8EB347902CDF}" srcOrd="0" destOrd="0" presId="urn:microsoft.com/office/officeart/2018/2/layout/IconCircleList"/>
    <dgm:cxn modelId="{F251D2E6-5436-4930-A21B-40BEF3BA90B6}" srcId="{45325273-93C1-4821-9FF3-5DB7C4E839E7}" destId="{7C748704-E6E6-4F10-AE25-49630C5707B9}" srcOrd="2" destOrd="0" parTransId="{BE2BC848-42D9-440E-9971-FCB8617DDCDC}" sibTransId="{D35BACE9-F273-4261-B0E2-642544C52308}"/>
    <dgm:cxn modelId="{5D1A607B-2A41-3B46-8ABC-0FE02B4E2738}" type="presParOf" srcId="{F6FBB98B-278F-40DD-BA66-EBB548CBCDC0}" destId="{1BBF5D47-B77F-4B71-87DF-759E4F03B9C3}" srcOrd="0" destOrd="0" presId="urn:microsoft.com/office/officeart/2018/2/layout/IconCircleList"/>
    <dgm:cxn modelId="{3EC66D00-2899-364C-864C-A588763ED465}" type="presParOf" srcId="{1BBF5D47-B77F-4B71-87DF-759E4F03B9C3}" destId="{240877E2-3821-46C2-A7C2-A5BAE264A7B4}" srcOrd="0" destOrd="0" presId="urn:microsoft.com/office/officeart/2018/2/layout/IconCircleList"/>
    <dgm:cxn modelId="{CFB7F0C9-D243-4A49-BB32-00BBDD3D0688}" type="presParOf" srcId="{240877E2-3821-46C2-A7C2-A5BAE264A7B4}" destId="{B4FC48CB-0933-4172-A206-84377DB730DB}" srcOrd="0" destOrd="0" presId="urn:microsoft.com/office/officeart/2018/2/layout/IconCircleList"/>
    <dgm:cxn modelId="{D8FA8299-AF34-3147-97D1-1976F95732C5}" type="presParOf" srcId="{240877E2-3821-46C2-A7C2-A5BAE264A7B4}" destId="{4F7003B7-CF30-4C1F-8FA1-C52E9B99F0F5}" srcOrd="1" destOrd="0" presId="urn:microsoft.com/office/officeart/2018/2/layout/IconCircleList"/>
    <dgm:cxn modelId="{9C198B2B-F599-1A4F-BC05-1EDCE785305B}" type="presParOf" srcId="{240877E2-3821-46C2-A7C2-A5BAE264A7B4}" destId="{D3377356-5AE2-4546-960D-5ECB2331C443}" srcOrd="2" destOrd="0" presId="urn:microsoft.com/office/officeart/2018/2/layout/IconCircleList"/>
    <dgm:cxn modelId="{DF2AB002-380E-944C-82EE-B19E7AC6521A}" type="presParOf" srcId="{240877E2-3821-46C2-A7C2-A5BAE264A7B4}" destId="{F8FBF281-6307-43CB-9670-314A4AFA0F43}" srcOrd="3" destOrd="0" presId="urn:microsoft.com/office/officeart/2018/2/layout/IconCircleList"/>
    <dgm:cxn modelId="{A112DA93-A2F9-9041-BEA9-479BA5BE567B}" type="presParOf" srcId="{1BBF5D47-B77F-4B71-87DF-759E4F03B9C3}" destId="{A99888EA-3A94-4903-8A71-FF7466003981}" srcOrd="1" destOrd="0" presId="urn:microsoft.com/office/officeart/2018/2/layout/IconCircleList"/>
    <dgm:cxn modelId="{C64764E4-F7D1-7E49-BE23-14289995B272}" type="presParOf" srcId="{1BBF5D47-B77F-4B71-87DF-759E4F03B9C3}" destId="{17BAA5B0-55AE-4193-B0E8-CD30726E6A23}" srcOrd="2" destOrd="0" presId="urn:microsoft.com/office/officeart/2018/2/layout/IconCircleList"/>
    <dgm:cxn modelId="{B46C899E-D583-1E45-8146-E87CBB1A3096}" type="presParOf" srcId="{17BAA5B0-55AE-4193-B0E8-CD30726E6A23}" destId="{7FFD6B50-C7F6-4229-9EC9-9628DD68FFF2}" srcOrd="0" destOrd="0" presId="urn:microsoft.com/office/officeart/2018/2/layout/IconCircleList"/>
    <dgm:cxn modelId="{132C8266-7639-B541-AD2B-64DAC2649C42}" type="presParOf" srcId="{17BAA5B0-55AE-4193-B0E8-CD30726E6A23}" destId="{2CB1DE00-4288-4D78-9854-4ED04624DCFD}" srcOrd="1" destOrd="0" presId="urn:microsoft.com/office/officeart/2018/2/layout/IconCircleList"/>
    <dgm:cxn modelId="{DE022D4E-D8EE-954D-9263-73125A90B2A0}" type="presParOf" srcId="{17BAA5B0-55AE-4193-B0E8-CD30726E6A23}" destId="{B3C77504-A5F1-4D31-9FB4-B6989CF5E698}" srcOrd="2" destOrd="0" presId="urn:microsoft.com/office/officeart/2018/2/layout/IconCircleList"/>
    <dgm:cxn modelId="{1C903F46-B915-A44B-A84D-7E15571337C0}" type="presParOf" srcId="{17BAA5B0-55AE-4193-B0E8-CD30726E6A23}" destId="{47023521-4C4B-46B5-83B2-F8B443B0456F}" srcOrd="3" destOrd="0" presId="urn:microsoft.com/office/officeart/2018/2/layout/IconCircleList"/>
    <dgm:cxn modelId="{FF93EA30-3C68-4E4A-BE0A-99218D0090BC}" type="presParOf" srcId="{1BBF5D47-B77F-4B71-87DF-759E4F03B9C3}" destId="{C6FFC0CE-2491-46D7-AC6F-8EB347902CDF}" srcOrd="3" destOrd="0" presId="urn:microsoft.com/office/officeart/2018/2/layout/IconCircleList"/>
    <dgm:cxn modelId="{E2A3F4A5-0252-2044-AF35-139EFA64701C}" type="presParOf" srcId="{1BBF5D47-B77F-4B71-87DF-759E4F03B9C3}" destId="{4445BD29-252B-4CFB-8306-65251F58FEE7}" srcOrd="4" destOrd="0" presId="urn:microsoft.com/office/officeart/2018/2/layout/IconCircleList"/>
    <dgm:cxn modelId="{87A0B909-7164-E144-A723-681E59FB8709}" type="presParOf" srcId="{4445BD29-252B-4CFB-8306-65251F58FEE7}" destId="{9FD4652E-A45D-4FA0-9C82-30FF63F240A3}" srcOrd="0" destOrd="0" presId="urn:microsoft.com/office/officeart/2018/2/layout/IconCircleList"/>
    <dgm:cxn modelId="{9405DFC1-B184-8240-94DF-AFCECA25CD42}" type="presParOf" srcId="{4445BD29-252B-4CFB-8306-65251F58FEE7}" destId="{153770C6-A56B-4A5F-B7B0-8AE1B5C1FBB5}" srcOrd="1" destOrd="0" presId="urn:microsoft.com/office/officeart/2018/2/layout/IconCircleList"/>
    <dgm:cxn modelId="{9312E96C-F13E-724C-8F64-DF1D5433D4F7}" type="presParOf" srcId="{4445BD29-252B-4CFB-8306-65251F58FEE7}" destId="{027168CF-CE2A-471F-9F5D-AADA569C8810}" srcOrd="2" destOrd="0" presId="urn:microsoft.com/office/officeart/2018/2/layout/IconCircleList"/>
    <dgm:cxn modelId="{4EC2CA4C-DF6B-1C4D-BCE1-E5604009BCF7}" type="presParOf" srcId="{4445BD29-252B-4CFB-8306-65251F58FEE7}" destId="{CB6AA143-6F4D-4EBB-BD37-C210ABC912CD}" srcOrd="3" destOrd="0" presId="urn:microsoft.com/office/officeart/2018/2/layout/IconCircleList"/>
    <dgm:cxn modelId="{BB33870A-6130-AD4C-82FF-60AC5C9EB371}" type="presParOf" srcId="{1BBF5D47-B77F-4B71-87DF-759E4F03B9C3}" destId="{878F4E56-61E2-442D-9B25-A6CD013ED789}" srcOrd="5" destOrd="0" presId="urn:microsoft.com/office/officeart/2018/2/layout/IconCircleList"/>
    <dgm:cxn modelId="{5539C20B-598E-E244-A9EA-1544F28F9E0F}" type="presParOf" srcId="{1BBF5D47-B77F-4B71-87DF-759E4F03B9C3}" destId="{D32A84A3-26D8-4229-9BDC-BA3C35BD663A}" srcOrd="6" destOrd="0" presId="urn:microsoft.com/office/officeart/2018/2/layout/IconCircleList"/>
    <dgm:cxn modelId="{7372A749-4215-C14E-A1D9-CAD7F1E4426D}" type="presParOf" srcId="{D32A84A3-26D8-4229-9BDC-BA3C35BD663A}" destId="{4B17C872-EB3F-4F62-BBE3-A1F60B698088}" srcOrd="0" destOrd="0" presId="urn:microsoft.com/office/officeart/2018/2/layout/IconCircleList"/>
    <dgm:cxn modelId="{A50B95EA-FFF0-B541-8141-FB247F18D2AC}" type="presParOf" srcId="{D32A84A3-26D8-4229-9BDC-BA3C35BD663A}" destId="{5B86202D-92A8-4241-858E-AFE657DD08B1}" srcOrd="1" destOrd="0" presId="urn:microsoft.com/office/officeart/2018/2/layout/IconCircleList"/>
    <dgm:cxn modelId="{DD96810D-9B17-4646-81D6-5C28B52CCA05}" type="presParOf" srcId="{D32A84A3-26D8-4229-9BDC-BA3C35BD663A}" destId="{02DF875B-0EB0-42C0-B618-C34B0ED77BD1}" srcOrd="2" destOrd="0" presId="urn:microsoft.com/office/officeart/2018/2/layout/IconCircleList"/>
    <dgm:cxn modelId="{235BDF45-E5F6-3540-BA0C-23C8CBC53598}" type="presParOf" srcId="{D32A84A3-26D8-4229-9BDC-BA3C35BD663A}" destId="{9A4409BA-307A-421D-931F-842E9F5084D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A8F3852-9B00-4598-9166-AE26EE0EA741}"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BE2DC083-E04C-4757-BBDA-1CBE8455B6FB}">
      <dgm:prSet/>
      <dgm:spPr/>
      <dgm:t>
        <a:bodyPr/>
        <a:lstStyle/>
        <a:p>
          <a:pPr>
            <a:lnSpc>
              <a:spcPct val="100000"/>
            </a:lnSpc>
          </a:pPr>
          <a:r>
            <a:rPr lang="en-GB"/>
            <a:t>Language is largely acquired through the “context of formats” and “routine interactions” between children and adults, whereby the adult incorporates the use of language when addressing the child (Jerome Bruner, language culture and self p.47-48). </a:t>
          </a:r>
          <a:endParaRPr lang="en-US"/>
        </a:p>
      </dgm:t>
    </dgm:pt>
    <dgm:pt modelId="{6847F384-AC02-49C1-829B-4A769AC9BA4A}" type="parTrans" cxnId="{412336B3-0226-4817-951E-AE0FF8D3E6E6}">
      <dgm:prSet/>
      <dgm:spPr/>
      <dgm:t>
        <a:bodyPr/>
        <a:lstStyle/>
        <a:p>
          <a:endParaRPr lang="en-US"/>
        </a:p>
      </dgm:t>
    </dgm:pt>
    <dgm:pt modelId="{5D3EA823-7133-4657-9D0E-BB89E187C6CC}" type="sibTrans" cxnId="{412336B3-0226-4817-951E-AE0FF8D3E6E6}">
      <dgm:prSet/>
      <dgm:spPr/>
      <dgm:t>
        <a:bodyPr/>
        <a:lstStyle/>
        <a:p>
          <a:pPr>
            <a:lnSpc>
              <a:spcPct val="100000"/>
            </a:lnSpc>
          </a:pPr>
          <a:endParaRPr lang="en-US"/>
        </a:p>
      </dgm:t>
    </dgm:pt>
    <dgm:pt modelId="{475D908D-4C3D-4841-B3E1-68FDFDC8D65B}">
      <dgm:prSet/>
      <dgm:spPr/>
      <dgm:t>
        <a:bodyPr/>
        <a:lstStyle/>
        <a:p>
          <a:pPr>
            <a:lnSpc>
              <a:spcPct val="100000"/>
            </a:lnSpc>
          </a:pPr>
          <a:r>
            <a:rPr lang="en-GB"/>
            <a:t>Adults that interact with the child are the Language Acquisition Support System.</a:t>
          </a:r>
          <a:endParaRPr lang="en-US"/>
        </a:p>
      </dgm:t>
    </dgm:pt>
    <dgm:pt modelId="{B25653BA-DE17-491B-A0D1-F2EB5E791DAB}" type="parTrans" cxnId="{A790AC7A-8423-4599-A681-CD5A12B37671}">
      <dgm:prSet/>
      <dgm:spPr/>
      <dgm:t>
        <a:bodyPr/>
        <a:lstStyle/>
        <a:p>
          <a:endParaRPr lang="en-US"/>
        </a:p>
      </dgm:t>
    </dgm:pt>
    <dgm:pt modelId="{F15B52B5-504E-4694-AC60-5CC1DE1F3978}" type="sibTrans" cxnId="{A790AC7A-8423-4599-A681-CD5A12B37671}">
      <dgm:prSet/>
      <dgm:spPr/>
      <dgm:t>
        <a:bodyPr/>
        <a:lstStyle/>
        <a:p>
          <a:pPr>
            <a:lnSpc>
              <a:spcPct val="100000"/>
            </a:lnSpc>
          </a:pPr>
          <a:endParaRPr lang="en-US"/>
        </a:p>
      </dgm:t>
    </dgm:pt>
    <dgm:pt modelId="{9F90AD95-2239-4CC7-9229-3C2FB9C22FDC}">
      <dgm:prSet/>
      <dgm:spPr/>
      <dgm:t>
        <a:bodyPr/>
        <a:lstStyle/>
        <a:p>
          <a:pPr>
            <a:lnSpc>
              <a:spcPct val="100000"/>
            </a:lnSpc>
          </a:pPr>
          <a:r>
            <a:rPr lang="en-GB"/>
            <a:t>Interactions can range from day to day tasks such as feeding, changing, bathing and bedtime routines, to activities and games such as “peek a boo” or reading. </a:t>
          </a:r>
          <a:endParaRPr lang="en-US"/>
        </a:p>
      </dgm:t>
    </dgm:pt>
    <dgm:pt modelId="{34A35023-A85B-42D5-89CE-ADE86554D2C7}" type="parTrans" cxnId="{710BBA31-E536-4D28-949B-5596713E9F7B}">
      <dgm:prSet/>
      <dgm:spPr/>
      <dgm:t>
        <a:bodyPr/>
        <a:lstStyle/>
        <a:p>
          <a:endParaRPr lang="en-US"/>
        </a:p>
      </dgm:t>
    </dgm:pt>
    <dgm:pt modelId="{17DF2591-F4F2-4F05-9151-B328442764BC}" type="sibTrans" cxnId="{710BBA31-E536-4D28-949B-5596713E9F7B}">
      <dgm:prSet/>
      <dgm:spPr/>
      <dgm:t>
        <a:bodyPr/>
        <a:lstStyle/>
        <a:p>
          <a:endParaRPr lang="en-US"/>
        </a:p>
      </dgm:t>
    </dgm:pt>
    <dgm:pt modelId="{9174A2EB-4979-7F40-A6BD-001EFDEC4FCE}" type="pres">
      <dgm:prSet presAssocID="{BA8F3852-9B00-4598-9166-AE26EE0EA741}" presName="linear" presStyleCnt="0">
        <dgm:presLayoutVars>
          <dgm:animLvl val="lvl"/>
          <dgm:resizeHandles val="exact"/>
        </dgm:presLayoutVars>
      </dgm:prSet>
      <dgm:spPr/>
    </dgm:pt>
    <dgm:pt modelId="{A1DD7CF0-2AB0-004B-B30B-3947E467A07E}" type="pres">
      <dgm:prSet presAssocID="{BE2DC083-E04C-4757-BBDA-1CBE8455B6FB}" presName="parentText" presStyleLbl="node1" presStyleIdx="0" presStyleCnt="3">
        <dgm:presLayoutVars>
          <dgm:chMax val="0"/>
          <dgm:bulletEnabled val="1"/>
        </dgm:presLayoutVars>
      </dgm:prSet>
      <dgm:spPr/>
    </dgm:pt>
    <dgm:pt modelId="{F202DEE1-37E7-724B-AFC5-B6CE0520013F}" type="pres">
      <dgm:prSet presAssocID="{5D3EA823-7133-4657-9D0E-BB89E187C6CC}" presName="spacer" presStyleCnt="0"/>
      <dgm:spPr/>
    </dgm:pt>
    <dgm:pt modelId="{BAD8913B-2281-054A-B805-D1CCF54DBEBF}" type="pres">
      <dgm:prSet presAssocID="{475D908D-4C3D-4841-B3E1-68FDFDC8D65B}" presName="parentText" presStyleLbl="node1" presStyleIdx="1" presStyleCnt="3">
        <dgm:presLayoutVars>
          <dgm:chMax val="0"/>
          <dgm:bulletEnabled val="1"/>
        </dgm:presLayoutVars>
      </dgm:prSet>
      <dgm:spPr/>
    </dgm:pt>
    <dgm:pt modelId="{2FC32EC1-266B-8644-B29E-21117D15B2D0}" type="pres">
      <dgm:prSet presAssocID="{F15B52B5-504E-4694-AC60-5CC1DE1F3978}" presName="spacer" presStyleCnt="0"/>
      <dgm:spPr/>
    </dgm:pt>
    <dgm:pt modelId="{142A0313-3102-9846-93AE-26A45066AF64}" type="pres">
      <dgm:prSet presAssocID="{9F90AD95-2239-4CC7-9229-3C2FB9C22FDC}" presName="parentText" presStyleLbl="node1" presStyleIdx="2" presStyleCnt="3">
        <dgm:presLayoutVars>
          <dgm:chMax val="0"/>
          <dgm:bulletEnabled val="1"/>
        </dgm:presLayoutVars>
      </dgm:prSet>
      <dgm:spPr/>
    </dgm:pt>
  </dgm:ptLst>
  <dgm:cxnLst>
    <dgm:cxn modelId="{B28B7C2C-4D8C-E441-86A1-BDB736FD4DA2}" type="presOf" srcId="{BE2DC083-E04C-4757-BBDA-1CBE8455B6FB}" destId="{A1DD7CF0-2AB0-004B-B30B-3947E467A07E}" srcOrd="0" destOrd="0" presId="urn:microsoft.com/office/officeart/2005/8/layout/vList2"/>
    <dgm:cxn modelId="{74DA5B2E-57A4-CA45-92DB-55D78ACA7B06}" type="presOf" srcId="{BA8F3852-9B00-4598-9166-AE26EE0EA741}" destId="{9174A2EB-4979-7F40-A6BD-001EFDEC4FCE}" srcOrd="0" destOrd="0" presId="urn:microsoft.com/office/officeart/2005/8/layout/vList2"/>
    <dgm:cxn modelId="{710BBA31-E536-4D28-949B-5596713E9F7B}" srcId="{BA8F3852-9B00-4598-9166-AE26EE0EA741}" destId="{9F90AD95-2239-4CC7-9229-3C2FB9C22FDC}" srcOrd="2" destOrd="0" parTransId="{34A35023-A85B-42D5-89CE-ADE86554D2C7}" sibTransId="{17DF2591-F4F2-4F05-9151-B328442764BC}"/>
    <dgm:cxn modelId="{A790AC7A-8423-4599-A681-CD5A12B37671}" srcId="{BA8F3852-9B00-4598-9166-AE26EE0EA741}" destId="{475D908D-4C3D-4841-B3E1-68FDFDC8D65B}" srcOrd="1" destOrd="0" parTransId="{B25653BA-DE17-491B-A0D1-F2EB5E791DAB}" sibTransId="{F15B52B5-504E-4694-AC60-5CC1DE1F3978}"/>
    <dgm:cxn modelId="{412336B3-0226-4817-951E-AE0FF8D3E6E6}" srcId="{BA8F3852-9B00-4598-9166-AE26EE0EA741}" destId="{BE2DC083-E04C-4757-BBDA-1CBE8455B6FB}" srcOrd="0" destOrd="0" parTransId="{6847F384-AC02-49C1-829B-4A769AC9BA4A}" sibTransId="{5D3EA823-7133-4657-9D0E-BB89E187C6CC}"/>
    <dgm:cxn modelId="{D606D7C6-4553-7840-995B-4C5DD6833F94}" type="presOf" srcId="{475D908D-4C3D-4841-B3E1-68FDFDC8D65B}" destId="{BAD8913B-2281-054A-B805-D1CCF54DBEBF}" srcOrd="0" destOrd="0" presId="urn:microsoft.com/office/officeart/2005/8/layout/vList2"/>
    <dgm:cxn modelId="{EBC510C8-9892-824F-8574-1749E782E4E2}" type="presOf" srcId="{9F90AD95-2239-4CC7-9229-3C2FB9C22FDC}" destId="{142A0313-3102-9846-93AE-26A45066AF64}" srcOrd="0" destOrd="0" presId="urn:microsoft.com/office/officeart/2005/8/layout/vList2"/>
    <dgm:cxn modelId="{016EE84C-C502-AF48-AAB5-BB9A3233155C}" type="presParOf" srcId="{9174A2EB-4979-7F40-A6BD-001EFDEC4FCE}" destId="{A1DD7CF0-2AB0-004B-B30B-3947E467A07E}" srcOrd="0" destOrd="0" presId="urn:microsoft.com/office/officeart/2005/8/layout/vList2"/>
    <dgm:cxn modelId="{F7F53858-A343-994B-BE97-2F3DFE7853E1}" type="presParOf" srcId="{9174A2EB-4979-7F40-A6BD-001EFDEC4FCE}" destId="{F202DEE1-37E7-724B-AFC5-B6CE0520013F}" srcOrd="1" destOrd="0" presId="urn:microsoft.com/office/officeart/2005/8/layout/vList2"/>
    <dgm:cxn modelId="{6AE51817-7A54-6343-BB43-D0E8E9CD1AC8}" type="presParOf" srcId="{9174A2EB-4979-7F40-A6BD-001EFDEC4FCE}" destId="{BAD8913B-2281-054A-B805-D1CCF54DBEBF}" srcOrd="2" destOrd="0" presId="urn:microsoft.com/office/officeart/2005/8/layout/vList2"/>
    <dgm:cxn modelId="{2925646A-53BD-8843-936B-9B919D684550}" type="presParOf" srcId="{9174A2EB-4979-7F40-A6BD-001EFDEC4FCE}" destId="{2FC32EC1-266B-8644-B29E-21117D15B2D0}" srcOrd="3" destOrd="0" presId="urn:microsoft.com/office/officeart/2005/8/layout/vList2"/>
    <dgm:cxn modelId="{1FB40E97-8B11-604B-A07A-4B0B7B2907B0}" type="presParOf" srcId="{9174A2EB-4979-7F40-A6BD-001EFDEC4FCE}" destId="{142A0313-3102-9846-93AE-26A45066AF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2A6DAAC-895B-3F49-98A0-AA0FA72F1A98}" type="doc">
      <dgm:prSet loTypeId="urn:microsoft.com/office/officeart/2005/8/layout/process1" loCatId="" qsTypeId="urn:microsoft.com/office/officeart/2005/8/quickstyle/simple1" qsCatId="simple" csTypeId="urn:microsoft.com/office/officeart/2005/8/colors/accent1_2" csCatId="accent1" phldr="1"/>
      <dgm:spPr/>
      <dgm:t>
        <a:bodyPr/>
        <a:lstStyle/>
        <a:p>
          <a:endParaRPr lang="en-GB"/>
        </a:p>
      </dgm:t>
    </dgm:pt>
    <dgm:pt modelId="{B9794F31-CCF5-E64E-9BDA-171380EF17CD}">
      <dgm:prSet phldrT="[Text]"/>
      <dgm:spPr/>
      <dgm:t>
        <a:bodyPr/>
        <a:lstStyle/>
        <a:p>
          <a:r>
            <a:rPr lang="en-GB"/>
            <a:t>Repetition of Formats and Routine Interactions</a:t>
          </a:r>
        </a:p>
      </dgm:t>
    </dgm:pt>
    <dgm:pt modelId="{8BFCDA78-CE77-994E-9BBB-8CCB340794DD}" type="parTrans" cxnId="{470ACACD-E2D0-7B4B-A16E-F6DCBC53656B}">
      <dgm:prSet/>
      <dgm:spPr/>
      <dgm:t>
        <a:bodyPr/>
        <a:lstStyle/>
        <a:p>
          <a:endParaRPr lang="en-GB"/>
        </a:p>
      </dgm:t>
    </dgm:pt>
    <dgm:pt modelId="{C9840263-4218-B345-97B1-D520BFAA03AF}" type="sibTrans" cxnId="{470ACACD-E2D0-7B4B-A16E-F6DCBC53656B}">
      <dgm:prSet/>
      <dgm:spPr/>
      <dgm:t>
        <a:bodyPr/>
        <a:lstStyle/>
        <a:p>
          <a:endParaRPr lang="en-GB"/>
        </a:p>
      </dgm:t>
    </dgm:pt>
    <dgm:pt modelId="{E2F6F277-6362-9943-989A-AA62ED839D28}">
      <dgm:prSet phldrT="[Text]"/>
      <dgm:spPr/>
      <dgm:t>
        <a:bodyPr/>
        <a:lstStyle/>
        <a:p>
          <a:r>
            <a:rPr lang="en-GB"/>
            <a:t>Enables the child to map the linguistic knowledge they have obtained, through the familiarity and predictability of the social context</a:t>
          </a:r>
        </a:p>
      </dgm:t>
    </dgm:pt>
    <dgm:pt modelId="{030D4D37-4D10-8148-A494-03B547D36E3B}" type="parTrans" cxnId="{6DFDEA90-05BB-7D4D-A675-C1E3954639F8}">
      <dgm:prSet/>
      <dgm:spPr/>
      <dgm:t>
        <a:bodyPr/>
        <a:lstStyle/>
        <a:p>
          <a:endParaRPr lang="en-GB"/>
        </a:p>
      </dgm:t>
    </dgm:pt>
    <dgm:pt modelId="{2788D023-0380-5042-91C3-5D1C91EBA20E}" type="sibTrans" cxnId="{6DFDEA90-05BB-7D4D-A675-C1E3954639F8}">
      <dgm:prSet/>
      <dgm:spPr/>
      <dgm:t>
        <a:bodyPr/>
        <a:lstStyle/>
        <a:p>
          <a:endParaRPr lang="en-GB"/>
        </a:p>
      </dgm:t>
    </dgm:pt>
    <dgm:pt modelId="{E969B70F-40AD-E541-901B-83988A4FD797}">
      <dgm:prSet phldrT="[Text]"/>
      <dgm:spPr/>
      <dgm:t>
        <a:bodyPr/>
        <a:lstStyle/>
        <a:p>
          <a:r>
            <a:rPr lang="en-GB"/>
            <a:t>Over time, as result of continued repetition the child will begin to interpret and create meaning from the language used within the social context. </a:t>
          </a:r>
        </a:p>
      </dgm:t>
    </dgm:pt>
    <dgm:pt modelId="{9AE87B58-3F22-604B-A1A8-902EEB1A33FF}" type="parTrans" cxnId="{13618B6D-D647-C041-9CCC-9BCCA4ACA9E9}">
      <dgm:prSet/>
      <dgm:spPr/>
      <dgm:t>
        <a:bodyPr/>
        <a:lstStyle/>
        <a:p>
          <a:endParaRPr lang="en-GB"/>
        </a:p>
      </dgm:t>
    </dgm:pt>
    <dgm:pt modelId="{C5881967-7D6E-6C4B-B1FB-8A89EE71A5C1}" type="sibTrans" cxnId="{13618B6D-D647-C041-9CCC-9BCCA4ACA9E9}">
      <dgm:prSet/>
      <dgm:spPr/>
      <dgm:t>
        <a:bodyPr/>
        <a:lstStyle/>
        <a:p>
          <a:endParaRPr lang="en-GB"/>
        </a:p>
      </dgm:t>
    </dgm:pt>
    <dgm:pt modelId="{A473CDA9-C3BB-954B-88EE-AC7DA80B6E56}">
      <dgm:prSet/>
      <dgm:spPr/>
      <dgm:t>
        <a:bodyPr/>
        <a:lstStyle/>
        <a:p>
          <a:r>
            <a:rPr lang="en-GB"/>
            <a:t>This will aid the transition from non-linguistic communication (gestures, shouting, crying etc) to linguistic communication (using words).</a:t>
          </a:r>
        </a:p>
      </dgm:t>
    </dgm:pt>
    <dgm:pt modelId="{C47AB405-60AC-E34C-817F-C163D241628F}" type="parTrans" cxnId="{E4DC8C15-FBA4-C940-AEAA-866C8361CC7F}">
      <dgm:prSet/>
      <dgm:spPr/>
      <dgm:t>
        <a:bodyPr/>
        <a:lstStyle/>
        <a:p>
          <a:endParaRPr lang="en-GB"/>
        </a:p>
      </dgm:t>
    </dgm:pt>
    <dgm:pt modelId="{4E1F8D25-6DEF-7848-842A-CA90747F6B3F}" type="sibTrans" cxnId="{E4DC8C15-FBA4-C940-AEAA-866C8361CC7F}">
      <dgm:prSet/>
      <dgm:spPr/>
      <dgm:t>
        <a:bodyPr/>
        <a:lstStyle/>
        <a:p>
          <a:endParaRPr lang="en-GB"/>
        </a:p>
      </dgm:t>
    </dgm:pt>
    <dgm:pt modelId="{CC9F960A-1868-E148-8A82-34895F287B36}">
      <dgm:prSet/>
      <dgm:spPr/>
      <dgm:t>
        <a:bodyPr/>
        <a:lstStyle/>
        <a:p>
          <a:r>
            <a:rPr lang="en-GB"/>
            <a:t>Allows the child to “crack the code” (Harris, 1992, loc.817) of language. </a:t>
          </a:r>
        </a:p>
      </dgm:t>
    </dgm:pt>
    <dgm:pt modelId="{D4794F2D-2098-F642-B4A1-AA96BBB52372}" type="parTrans" cxnId="{C533F027-F738-EB41-9254-7653A7B37889}">
      <dgm:prSet/>
      <dgm:spPr/>
      <dgm:t>
        <a:bodyPr/>
        <a:lstStyle/>
        <a:p>
          <a:endParaRPr lang="en-GB"/>
        </a:p>
      </dgm:t>
    </dgm:pt>
    <dgm:pt modelId="{BD9393E7-82F8-3B4E-8E92-8BBF73DEC705}" type="sibTrans" cxnId="{C533F027-F738-EB41-9254-7653A7B37889}">
      <dgm:prSet/>
      <dgm:spPr/>
      <dgm:t>
        <a:bodyPr/>
        <a:lstStyle/>
        <a:p>
          <a:endParaRPr lang="en-GB"/>
        </a:p>
      </dgm:t>
    </dgm:pt>
    <dgm:pt modelId="{899AD71E-877F-874B-A8A2-DB87D1D6500B}" type="pres">
      <dgm:prSet presAssocID="{32A6DAAC-895B-3F49-98A0-AA0FA72F1A98}" presName="Name0" presStyleCnt="0">
        <dgm:presLayoutVars>
          <dgm:dir/>
          <dgm:resizeHandles val="exact"/>
        </dgm:presLayoutVars>
      </dgm:prSet>
      <dgm:spPr/>
    </dgm:pt>
    <dgm:pt modelId="{76F925E7-6031-BA40-886C-5C935FC31351}" type="pres">
      <dgm:prSet presAssocID="{B9794F31-CCF5-E64E-9BDA-171380EF17CD}" presName="node" presStyleLbl="node1" presStyleIdx="0" presStyleCnt="5" custScaleY="106971">
        <dgm:presLayoutVars>
          <dgm:bulletEnabled val="1"/>
        </dgm:presLayoutVars>
      </dgm:prSet>
      <dgm:spPr/>
    </dgm:pt>
    <dgm:pt modelId="{9C49D81D-AE0C-CE4C-B778-3D1E730276F8}" type="pres">
      <dgm:prSet presAssocID="{C9840263-4218-B345-97B1-D520BFAA03AF}" presName="sibTrans" presStyleLbl="sibTrans2D1" presStyleIdx="0" presStyleCnt="4"/>
      <dgm:spPr/>
    </dgm:pt>
    <dgm:pt modelId="{B34ACBA1-3A52-6241-BA8D-37EED2C60B99}" type="pres">
      <dgm:prSet presAssocID="{C9840263-4218-B345-97B1-D520BFAA03AF}" presName="connectorText" presStyleLbl="sibTrans2D1" presStyleIdx="0" presStyleCnt="4"/>
      <dgm:spPr/>
    </dgm:pt>
    <dgm:pt modelId="{C57E963B-609D-FE46-BE22-3C1308416652}" type="pres">
      <dgm:prSet presAssocID="{E2F6F277-6362-9943-989A-AA62ED839D28}" presName="node" presStyleLbl="node1" presStyleIdx="1" presStyleCnt="5" custScaleY="106980">
        <dgm:presLayoutVars>
          <dgm:bulletEnabled val="1"/>
        </dgm:presLayoutVars>
      </dgm:prSet>
      <dgm:spPr/>
    </dgm:pt>
    <dgm:pt modelId="{D7E7CE2A-3F2D-A74B-B511-AFED51D45095}" type="pres">
      <dgm:prSet presAssocID="{2788D023-0380-5042-91C3-5D1C91EBA20E}" presName="sibTrans" presStyleLbl="sibTrans2D1" presStyleIdx="1" presStyleCnt="4"/>
      <dgm:spPr/>
    </dgm:pt>
    <dgm:pt modelId="{0D174EFF-28F6-8C4F-BB80-D9580782F867}" type="pres">
      <dgm:prSet presAssocID="{2788D023-0380-5042-91C3-5D1C91EBA20E}" presName="connectorText" presStyleLbl="sibTrans2D1" presStyleIdx="1" presStyleCnt="4"/>
      <dgm:spPr/>
    </dgm:pt>
    <dgm:pt modelId="{5579DC5A-FAD0-7B48-B959-8625C590493C}" type="pres">
      <dgm:prSet presAssocID="{E969B70F-40AD-E541-901B-83988A4FD797}" presName="node" presStyleLbl="node1" presStyleIdx="2" presStyleCnt="5" custScaleY="106980">
        <dgm:presLayoutVars>
          <dgm:bulletEnabled val="1"/>
        </dgm:presLayoutVars>
      </dgm:prSet>
      <dgm:spPr/>
    </dgm:pt>
    <dgm:pt modelId="{B63A3D29-C164-E04D-ACA4-A8D5372D97F8}" type="pres">
      <dgm:prSet presAssocID="{C5881967-7D6E-6C4B-B1FB-8A89EE71A5C1}" presName="sibTrans" presStyleLbl="sibTrans2D1" presStyleIdx="2" presStyleCnt="4"/>
      <dgm:spPr/>
    </dgm:pt>
    <dgm:pt modelId="{C6F3B581-DB66-934D-9005-9CA81F385AB7}" type="pres">
      <dgm:prSet presAssocID="{C5881967-7D6E-6C4B-B1FB-8A89EE71A5C1}" presName="connectorText" presStyleLbl="sibTrans2D1" presStyleIdx="2" presStyleCnt="4"/>
      <dgm:spPr/>
    </dgm:pt>
    <dgm:pt modelId="{8EBD24ED-3367-6D4A-A79F-1D530FE0F8EE}" type="pres">
      <dgm:prSet presAssocID="{A473CDA9-C3BB-954B-88EE-AC7DA80B6E56}" presName="node" presStyleLbl="node1" presStyleIdx="3" presStyleCnt="5" custScaleY="106980">
        <dgm:presLayoutVars>
          <dgm:bulletEnabled val="1"/>
        </dgm:presLayoutVars>
      </dgm:prSet>
      <dgm:spPr/>
    </dgm:pt>
    <dgm:pt modelId="{53115E94-893B-4748-AA8C-4CF5B1967BD9}" type="pres">
      <dgm:prSet presAssocID="{4E1F8D25-6DEF-7848-842A-CA90747F6B3F}" presName="sibTrans" presStyleLbl="sibTrans2D1" presStyleIdx="3" presStyleCnt="4"/>
      <dgm:spPr/>
    </dgm:pt>
    <dgm:pt modelId="{F88EA94A-3922-834A-9DCF-F1CE4EDDEAA0}" type="pres">
      <dgm:prSet presAssocID="{4E1F8D25-6DEF-7848-842A-CA90747F6B3F}" presName="connectorText" presStyleLbl="sibTrans2D1" presStyleIdx="3" presStyleCnt="4"/>
      <dgm:spPr/>
    </dgm:pt>
    <dgm:pt modelId="{06571499-C952-F040-A6EB-8929254424F8}" type="pres">
      <dgm:prSet presAssocID="{CC9F960A-1868-E148-8A82-34895F287B36}" presName="node" presStyleLbl="node1" presStyleIdx="4" presStyleCnt="5" custScaleY="106980">
        <dgm:presLayoutVars>
          <dgm:bulletEnabled val="1"/>
        </dgm:presLayoutVars>
      </dgm:prSet>
      <dgm:spPr/>
    </dgm:pt>
  </dgm:ptLst>
  <dgm:cxnLst>
    <dgm:cxn modelId="{9728630C-6B83-1E44-81FF-920BA52F3448}" type="presOf" srcId="{CC9F960A-1868-E148-8A82-34895F287B36}" destId="{06571499-C952-F040-A6EB-8929254424F8}" srcOrd="0" destOrd="0" presId="urn:microsoft.com/office/officeart/2005/8/layout/process1"/>
    <dgm:cxn modelId="{E4DC8C15-FBA4-C940-AEAA-866C8361CC7F}" srcId="{32A6DAAC-895B-3F49-98A0-AA0FA72F1A98}" destId="{A473CDA9-C3BB-954B-88EE-AC7DA80B6E56}" srcOrd="3" destOrd="0" parTransId="{C47AB405-60AC-E34C-817F-C163D241628F}" sibTransId="{4E1F8D25-6DEF-7848-842A-CA90747F6B3F}"/>
    <dgm:cxn modelId="{C533F027-F738-EB41-9254-7653A7B37889}" srcId="{32A6DAAC-895B-3F49-98A0-AA0FA72F1A98}" destId="{CC9F960A-1868-E148-8A82-34895F287B36}" srcOrd="4" destOrd="0" parTransId="{D4794F2D-2098-F642-B4A1-AA96BBB52372}" sibTransId="{BD9393E7-82F8-3B4E-8E92-8BBF73DEC705}"/>
    <dgm:cxn modelId="{E87DAD2E-25CB-7B4F-A586-CD4AE535CB30}" type="presOf" srcId="{4E1F8D25-6DEF-7848-842A-CA90747F6B3F}" destId="{53115E94-893B-4748-AA8C-4CF5B1967BD9}" srcOrd="0" destOrd="0" presId="urn:microsoft.com/office/officeart/2005/8/layout/process1"/>
    <dgm:cxn modelId="{E379EE59-E982-734B-B39D-17D0670A8CA2}" type="presOf" srcId="{C9840263-4218-B345-97B1-D520BFAA03AF}" destId="{9C49D81D-AE0C-CE4C-B778-3D1E730276F8}" srcOrd="0" destOrd="0" presId="urn:microsoft.com/office/officeart/2005/8/layout/process1"/>
    <dgm:cxn modelId="{CDC7B360-9D53-CD4D-8881-5E1941E5A8FB}" type="presOf" srcId="{4E1F8D25-6DEF-7848-842A-CA90747F6B3F}" destId="{F88EA94A-3922-834A-9DCF-F1CE4EDDEAA0}" srcOrd="1" destOrd="0" presId="urn:microsoft.com/office/officeart/2005/8/layout/process1"/>
    <dgm:cxn modelId="{13618B6D-D647-C041-9CCC-9BCCA4ACA9E9}" srcId="{32A6DAAC-895B-3F49-98A0-AA0FA72F1A98}" destId="{E969B70F-40AD-E541-901B-83988A4FD797}" srcOrd="2" destOrd="0" parTransId="{9AE87B58-3F22-604B-A1A8-902EEB1A33FF}" sibTransId="{C5881967-7D6E-6C4B-B1FB-8A89EE71A5C1}"/>
    <dgm:cxn modelId="{FA93AC76-074C-4A43-B685-E049ED49E8EC}" type="presOf" srcId="{E969B70F-40AD-E541-901B-83988A4FD797}" destId="{5579DC5A-FAD0-7B48-B959-8625C590493C}" srcOrd="0" destOrd="0" presId="urn:microsoft.com/office/officeart/2005/8/layout/process1"/>
    <dgm:cxn modelId="{61B4A781-4464-9B44-AECA-DFE83F1F9B48}" type="presOf" srcId="{32A6DAAC-895B-3F49-98A0-AA0FA72F1A98}" destId="{899AD71E-877F-874B-A8A2-DB87D1D6500B}" srcOrd="0" destOrd="0" presId="urn:microsoft.com/office/officeart/2005/8/layout/process1"/>
    <dgm:cxn modelId="{DBC81482-BBB2-C84E-A6E0-0780CDC30D97}" type="presOf" srcId="{E2F6F277-6362-9943-989A-AA62ED839D28}" destId="{C57E963B-609D-FE46-BE22-3C1308416652}" srcOrd="0" destOrd="0" presId="urn:microsoft.com/office/officeart/2005/8/layout/process1"/>
    <dgm:cxn modelId="{1540FB86-67E9-8645-A62C-B449F2D26AE2}" type="presOf" srcId="{B9794F31-CCF5-E64E-9BDA-171380EF17CD}" destId="{76F925E7-6031-BA40-886C-5C935FC31351}" srcOrd="0" destOrd="0" presId="urn:microsoft.com/office/officeart/2005/8/layout/process1"/>
    <dgm:cxn modelId="{6DFDEA90-05BB-7D4D-A675-C1E3954639F8}" srcId="{32A6DAAC-895B-3F49-98A0-AA0FA72F1A98}" destId="{E2F6F277-6362-9943-989A-AA62ED839D28}" srcOrd="1" destOrd="0" parTransId="{030D4D37-4D10-8148-A494-03B547D36E3B}" sibTransId="{2788D023-0380-5042-91C3-5D1C91EBA20E}"/>
    <dgm:cxn modelId="{EFD89D9B-9964-AD48-B2C6-CD7E661DBADE}" type="presOf" srcId="{C5881967-7D6E-6C4B-B1FB-8A89EE71A5C1}" destId="{B63A3D29-C164-E04D-ACA4-A8D5372D97F8}" srcOrd="0" destOrd="0" presId="urn:microsoft.com/office/officeart/2005/8/layout/process1"/>
    <dgm:cxn modelId="{13B0479D-3E73-8840-9238-CE0EFE4379C0}" type="presOf" srcId="{2788D023-0380-5042-91C3-5D1C91EBA20E}" destId="{0D174EFF-28F6-8C4F-BB80-D9580782F867}" srcOrd="1" destOrd="0" presId="urn:microsoft.com/office/officeart/2005/8/layout/process1"/>
    <dgm:cxn modelId="{646A64A1-FCE7-1548-9885-424231EB3DB3}" type="presOf" srcId="{C9840263-4218-B345-97B1-D520BFAA03AF}" destId="{B34ACBA1-3A52-6241-BA8D-37EED2C60B99}" srcOrd="1" destOrd="0" presId="urn:microsoft.com/office/officeart/2005/8/layout/process1"/>
    <dgm:cxn modelId="{BB876CA5-A5FE-8945-B661-4753E6DE57B0}" type="presOf" srcId="{2788D023-0380-5042-91C3-5D1C91EBA20E}" destId="{D7E7CE2A-3F2D-A74B-B511-AFED51D45095}" srcOrd="0" destOrd="0" presId="urn:microsoft.com/office/officeart/2005/8/layout/process1"/>
    <dgm:cxn modelId="{3E4A67A8-2A91-674A-A572-A69C17F1BDFB}" type="presOf" srcId="{A473CDA9-C3BB-954B-88EE-AC7DA80B6E56}" destId="{8EBD24ED-3367-6D4A-A79F-1D530FE0F8EE}" srcOrd="0" destOrd="0" presId="urn:microsoft.com/office/officeart/2005/8/layout/process1"/>
    <dgm:cxn modelId="{741A1FC4-D1E7-4C48-AA2A-C722C86A9A56}" type="presOf" srcId="{C5881967-7D6E-6C4B-B1FB-8A89EE71A5C1}" destId="{C6F3B581-DB66-934D-9005-9CA81F385AB7}" srcOrd="1" destOrd="0" presId="urn:microsoft.com/office/officeart/2005/8/layout/process1"/>
    <dgm:cxn modelId="{470ACACD-E2D0-7B4B-A16E-F6DCBC53656B}" srcId="{32A6DAAC-895B-3F49-98A0-AA0FA72F1A98}" destId="{B9794F31-CCF5-E64E-9BDA-171380EF17CD}" srcOrd="0" destOrd="0" parTransId="{8BFCDA78-CE77-994E-9BBB-8CCB340794DD}" sibTransId="{C9840263-4218-B345-97B1-D520BFAA03AF}"/>
    <dgm:cxn modelId="{6E3FEF08-C704-A642-BB7F-055BC9F3C488}" type="presParOf" srcId="{899AD71E-877F-874B-A8A2-DB87D1D6500B}" destId="{76F925E7-6031-BA40-886C-5C935FC31351}" srcOrd="0" destOrd="0" presId="urn:microsoft.com/office/officeart/2005/8/layout/process1"/>
    <dgm:cxn modelId="{087D9921-1A6B-4F47-82C6-028C5DD079CC}" type="presParOf" srcId="{899AD71E-877F-874B-A8A2-DB87D1D6500B}" destId="{9C49D81D-AE0C-CE4C-B778-3D1E730276F8}" srcOrd="1" destOrd="0" presId="urn:microsoft.com/office/officeart/2005/8/layout/process1"/>
    <dgm:cxn modelId="{8A7E3639-6445-B44F-A9CF-51A0A58ED45B}" type="presParOf" srcId="{9C49D81D-AE0C-CE4C-B778-3D1E730276F8}" destId="{B34ACBA1-3A52-6241-BA8D-37EED2C60B99}" srcOrd="0" destOrd="0" presId="urn:microsoft.com/office/officeart/2005/8/layout/process1"/>
    <dgm:cxn modelId="{474C3747-0EC4-8C41-9D40-42683F393910}" type="presParOf" srcId="{899AD71E-877F-874B-A8A2-DB87D1D6500B}" destId="{C57E963B-609D-FE46-BE22-3C1308416652}" srcOrd="2" destOrd="0" presId="urn:microsoft.com/office/officeart/2005/8/layout/process1"/>
    <dgm:cxn modelId="{01FEBC83-74D8-3A41-A54F-3A85951E04EB}" type="presParOf" srcId="{899AD71E-877F-874B-A8A2-DB87D1D6500B}" destId="{D7E7CE2A-3F2D-A74B-B511-AFED51D45095}" srcOrd="3" destOrd="0" presId="urn:microsoft.com/office/officeart/2005/8/layout/process1"/>
    <dgm:cxn modelId="{0C74C24D-D45C-5447-BFEA-15CB0273920A}" type="presParOf" srcId="{D7E7CE2A-3F2D-A74B-B511-AFED51D45095}" destId="{0D174EFF-28F6-8C4F-BB80-D9580782F867}" srcOrd="0" destOrd="0" presId="urn:microsoft.com/office/officeart/2005/8/layout/process1"/>
    <dgm:cxn modelId="{A13FFD16-ACCC-ED44-AA1B-DA46BA9FACEF}" type="presParOf" srcId="{899AD71E-877F-874B-A8A2-DB87D1D6500B}" destId="{5579DC5A-FAD0-7B48-B959-8625C590493C}" srcOrd="4" destOrd="0" presId="urn:microsoft.com/office/officeart/2005/8/layout/process1"/>
    <dgm:cxn modelId="{559A312B-026E-7340-AA60-BBF60631787A}" type="presParOf" srcId="{899AD71E-877F-874B-A8A2-DB87D1D6500B}" destId="{B63A3D29-C164-E04D-ACA4-A8D5372D97F8}" srcOrd="5" destOrd="0" presId="urn:microsoft.com/office/officeart/2005/8/layout/process1"/>
    <dgm:cxn modelId="{24AE8654-9D5F-2246-8945-866DA61AF2BB}" type="presParOf" srcId="{B63A3D29-C164-E04D-ACA4-A8D5372D97F8}" destId="{C6F3B581-DB66-934D-9005-9CA81F385AB7}" srcOrd="0" destOrd="0" presId="urn:microsoft.com/office/officeart/2005/8/layout/process1"/>
    <dgm:cxn modelId="{F1E0A1A9-7CEB-5A41-A03C-168F056CEE1B}" type="presParOf" srcId="{899AD71E-877F-874B-A8A2-DB87D1D6500B}" destId="{8EBD24ED-3367-6D4A-A79F-1D530FE0F8EE}" srcOrd="6" destOrd="0" presId="urn:microsoft.com/office/officeart/2005/8/layout/process1"/>
    <dgm:cxn modelId="{38743AFB-7FE9-3C41-9D61-4D7DC42E3211}" type="presParOf" srcId="{899AD71E-877F-874B-A8A2-DB87D1D6500B}" destId="{53115E94-893B-4748-AA8C-4CF5B1967BD9}" srcOrd="7" destOrd="0" presId="urn:microsoft.com/office/officeart/2005/8/layout/process1"/>
    <dgm:cxn modelId="{8690AF9E-B506-9E4F-928F-F5BC8569B5B4}" type="presParOf" srcId="{53115E94-893B-4748-AA8C-4CF5B1967BD9}" destId="{F88EA94A-3922-834A-9DCF-F1CE4EDDEAA0}" srcOrd="0" destOrd="0" presId="urn:microsoft.com/office/officeart/2005/8/layout/process1"/>
    <dgm:cxn modelId="{AAD2B59D-FF8C-9140-8F27-7FFB95ABA83F}" type="presParOf" srcId="{899AD71E-877F-874B-A8A2-DB87D1D6500B}" destId="{06571499-C952-F040-A6EB-8929254424F8}"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753CF46-FC76-45E4-8493-85D3EB82B34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218535E-742B-4B32-9903-A0BD1B165EAB}">
      <dgm:prSet/>
      <dgm:spPr/>
      <dgm:t>
        <a:bodyPr/>
        <a:lstStyle/>
        <a:p>
          <a:r>
            <a:rPr lang="en-GB"/>
            <a:t>Repetitive phrases, like echolalia.</a:t>
          </a:r>
          <a:endParaRPr lang="en-US"/>
        </a:p>
      </dgm:t>
    </dgm:pt>
    <dgm:pt modelId="{D3BCA168-0B0D-4A2B-BAA3-95AAF0816E81}" type="parTrans" cxnId="{C4E10AFD-C411-41A3-961E-3E81D986463D}">
      <dgm:prSet/>
      <dgm:spPr/>
      <dgm:t>
        <a:bodyPr/>
        <a:lstStyle/>
        <a:p>
          <a:endParaRPr lang="en-US"/>
        </a:p>
      </dgm:t>
    </dgm:pt>
    <dgm:pt modelId="{D2856F2D-E5C9-43ED-AACA-8B7876F2D96C}" type="sibTrans" cxnId="{C4E10AFD-C411-41A3-961E-3E81D986463D}">
      <dgm:prSet/>
      <dgm:spPr/>
      <dgm:t>
        <a:bodyPr/>
        <a:lstStyle/>
        <a:p>
          <a:endParaRPr lang="en-US"/>
        </a:p>
      </dgm:t>
    </dgm:pt>
    <dgm:pt modelId="{8997B425-D249-4736-8D06-A677C5540906}">
      <dgm:prSet/>
      <dgm:spPr/>
      <dgm:t>
        <a:bodyPr/>
        <a:lstStyle/>
        <a:p>
          <a:r>
            <a:rPr lang="en-GB"/>
            <a:t>Monologue of ideas which do not require a listener.</a:t>
          </a:r>
          <a:endParaRPr lang="en-US"/>
        </a:p>
      </dgm:t>
    </dgm:pt>
    <dgm:pt modelId="{5C8D566A-1B2E-4AA0-B133-29C767E2B86C}" type="parTrans" cxnId="{545A5E4E-9EEF-4AB4-B9A7-83067B56B4CF}">
      <dgm:prSet/>
      <dgm:spPr/>
      <dgm:t>
        <a:bodyPr/>
        <a:lstStyle/>
        <a:p>
          <a:endParaRPr lang="en-US"/>
        </a:p>
      </dgm:t>
    </dgm:pt>
    <dgm:pt modelId="{EF579C27-9021-4C6E-92CD-67F01BBBE723}" type="sibTrans" cxnId="{545A5E4E-9EEF-4AB4-B9A7-83067B56B4CF}">
      <dgm:prSet/>
      <dgm:spPr/>
      <dgm:t>
        <a:bodyPr/>
        <a:lstStyle/>
        <a:p>
          <a:endParaRPr lang="en-US"/>
        </a:p>
      </dgm:t>
    </dgm:pt>
    <dgm:pt modelId="{774AEF96-9355-4EC0-A746-741817FECBE1}">
      <dgm:prSet/>
      <dgm:spPr/>
      <dgm:t>
        <a:bodyPr/>
        <a:lstStyle/>
        <a:p>
          <a:r>
            <a:rPr lang="en-GB"/>
            <a:t>More likely in children aged 5/7 whilst describing the actions of their toys.</a:t>
          </a:r>
          <a:endParaRPr lang="en-US"/>
        </a:p>
      </dgm:t>
    </dgm:pt>
    <dgm:pt modelId="{DEAB5063-CEFC-4DCD-9338-71465B11DC5E}" type="parTrans" cxnId="{F5AED81D-F85C-4B66-809F-E20463E041FB}">
      <dgm:prSet/>
      <dgm:spPr/>
      <dgm:t>
        <a:bodyPr/>
        <a:lstStyle/>
        <a:p>
          <a:endParaRPr lang="en-US"/>
        </a:p>
      </dgm:t>
    </dgm:pt>
    <dgm:pt modelId="{DA9A07AB-DF86-4F23-85DD-0DBA41854E73}" type="sibTrans" cxnId="{F5AED81D-F85C-4B66-809F-E20463E041FB}">
      <dgm:prSet/>
      <dgm:spPr/>
      <dgm:t>
        <a:bodyPr/>
        <a:lstStyle/>
        <a:p>
          <a:endParaRPr lang="en-US"/>
        </a:p>
      </dgm:t>
    </dgm:pt>
    <dgm:pt modelId="{41B3FA71-6538-4268-B8BB-9D8133B62DF5}">
      <dgm:prSet/>
      <dgm:spPr/>
      <dgm:t>
        <a:bodyPr/>
        <a:lstStyle/>
        <a:p>
          <a:r>
            <a:rPr lang="en-GB"/>
            <a:t>The verbalization is similar to that of people who live alone. </a:t>
          </a:r>
          <a:endParaRPr lang="en-US"/>
        </a:p>
      </dgm:t>
    </dgm:pt>
    <dgm:pt modelId="{CA2C6DF1-491C-4D85-8942-4DB687043F31}" type="parTrans" cxnId="{B75CB26B-9161-4655-851C-E1C94E1406FD}">
      <dgm:prSet/>
      <dgm:spPr/>
      <dgm:t>
        <a:bodyPr/>
        <a:lstStyle/>
        <a:p>
          <a:endParaRPr lang="en-US"/>
        </a:p>
      </dgm:t>
    </dgm:pt>
    <dgm:pt modelId="{16430670-6812-4446-8B63-AFD6E627277F}" type="sibTrans" cxnId="{B75CB26B-9161-4655-851C-E1C94E1406FD}">
      <dgm:prSet/>
      <dgm:spPr/>
      <dgm:t>
        <a:bodyPr/>
        <a:lstStyle/>
        <a:p>
          <a:endParaRPr lang="en-US"/>
        </a:p>
      </dgm:t>
    </dgm:pt>
    <dgm:pt modelId="{5A03DF62-11B6-4E65-846B-28382D70D245}">
      <dgm:prSet/>
      <dgm:spPr/>
      <dgm:t>
        <a:bodyPr/>
        <a:lstStyle/>
        <a:p>
          <a:r>
            <a:rPr lang="en-GB"/>
            <a:t>Parallel play.</a:t>
          </a:r>
          <a:endParaRPr lang="en-US"/>
        </a:p>
      </dgm:t>
    </dgm:pt>
    <dgm:pt modelId="{A76DA525-116C-4E96-A2E8-C886B4D77369}" type="parTrans" cxnId="{9176862D-9632-46F6-AA06-1DAFFDDD69F8}">
      <dgm:prSet/>
      <dgm:spPr/>
      <dgm:t>
        <a:bodyPr/>
        <a:lstStyle/>
        <a:p>
          <a:endParaRPr lang="en-US"/>
        </a:p>
      </dgm:t>
    </dgm:pt>
    <dgm:pt modelId="{FF964D1D-359E-46B4-8274-B48989667E1E}" type="sibTrans" cxnId="{9176862D-9632-46F6-AA06-1DAFFDDD69F8}">
      <dgm:prSet/>
      <dgm:spPr/>
      <dgm:t>
        <a:bodyPr/>
        <a:lstStyle/>
        <a:p>
          <a:endParaRPr lang="en-US"/>
        </a:p>
      </dgm:t>
    </dgm:pt>
    <dgm:pt modelId="{25EAB2E7-D08E-4350-B649-341E1E394FDB}">
      <dgm:prSet/>
      <dgm:spPr/>
      <dgm:t>
        <a:bodyPr/>
        <a:lstStyle/>
        <a:p>
          <a:r>
            <a:rPr lang="en-GB"/>
            <a:t>The Child Development Institute; behaviour is normal for 3-year-olds to late kindergarten. </a:t>
          </a:r>
          <a:endParaRPr lang="en-US"/>
        </a:p>
      </dgm:t>
    </dgm:pt>
    <dgm:pt modelId="{EA241D56-46AB-456F-9688-F423E9A83741}" type="parTrans" cxnId="{EAE452D7-0EBE-4A7A-A857-1FCEE6B85855}">
      <dgm:prSet/>
      <dgm:spPr/>
      <dgm:t>
        <a:bodyPr/>
        <a:lstStyle/>
        <a:p>
          <a:endParaRPr lang="en-US"/>
        </a:p>
      </dgm:t>
    </dgm:pt>
    <dgm:pt modelId="{5D07748C-F8E6-4F2B-B7A2-5A4BA0507A6E}" type="sibTrans" cxnId="{EAE452D7-0EBE-4A7A-A857-1FCEE6B85855}">
      <dgm:prSet/>
      <dgm:spPr/>
      <dgm:t>
        <a:bodyPr/>
        <a:lstStyle/>
        <a:p>
          <a:endParaRPr lang="en-US"/>
        </a:p>
      </dgm:t>
    </dgm:pt>
    <dgm:pt modelId="{EDE5DEEB-DFEC-0844-AEDF-C9D5CBF7426A}" type="pres">
      <dgm:prSet presAssocID="{2753CF46-FC76-45E4-8493-85D3EB82B347}" presName="linear" presStyleCnt="0">
        <dgm:presLayoutVars>
          <dgm:animLvl val="lvl"/>
          <dgm:resizeHandles val="exact"/>
        </dgm:presLayoutVars>
      </dgm:prSet>
      <dgm:spPr/>
    </dgm:pt>
    <dgm:pt modelId="{D130AC20-7292-B44B-A260-0EA49B2D475C}" type="pres">
      <dgm:prSet presAssocID="{3218535E-742B-4B32-9903-A0BD1B165EAB}" presName="parentText" presStyleLbl="node1" presStyleIdx="0" presStyleCnt="6">
        <dgm:presLayoutVars>
          <dgm:chMax val="0"/>
          <dgm:bulletEnabled val="1"/>
        </dgm:presLayoutVars>
      </dgm:prSet>
      <dgm:spPr/>
    </dgm:pt>
    <dgm:pt modelId="{F2397FCE-A875-1D4F-9C1E-D0CDD72C716E}" type="pres">
      <dgm:prSet presAssocID="{D2856F2D-E5C9-43ED-AACA-8B7876F2D96C}" presName="spacer" presStyleCnt="0"/>
      <dgm:spPr/>
    </dgm:pt>
    <dgm:pt modelId="{8F03034F-7B27-4941-8946-65F0456EB8D0}" type="pres">
      <dgm:prSet presAssocID="{8997B425-D249-4736-8D06-A677C5540906}" presName="parentText" presStyleLbl="node1" presStyleIdx="1" presStyleCnt="6">
        <dgm:presLayoutVars>
          <dgm:chMax val="0"/>
          <dgm:bulletEnabled val="1"/>
        </dgm:presLayoutVars>
      </dgm:prSet>
      <dgm:spPr/>
    </dgm:pt>
    <dgm:pt modelId="{9C90AB85-A19C-E840-83BB-DCA23ED0117D}" type="pres">
      <dgm:prSet presAssocID="{EF579C27-9021-4C6E-92CD-67F01BBBE723}" presName="spacer" presStyleCnt="0"/>
      <dgm:spPr/>
    </dgm:pt>
    <dgm:pt modelId="{2E85365E-7DFD-EE41-A994-C2D32664F7AE}" type="pres">
      <dgm:prSet presAssocID="{774AEF96-9355-4EC0-A746-741817FECBE1}" presName="parentText" presStyleLbl="node1" presStyleIdx="2" presStyleCnt="6">
        <dgm:presLayoutVars>
          <dgm:chMax val="0"/>
          <dgm:bulletEnabled val="1"/>
        </dgm:presLayoutVars>
      </dgm:prSet>
      <dgm:spPr/>
    </dgm:pt>
    <dgm:pt modelId="{17406FF7-4C26-8C42-9A40-FC4D08C6B108}" type="pres">
      <dgm:prSet presAssocID="{DA9A07AB-DF86-4F23-85DD-0DBA41854E73}" presName="spacer" presStyleCnt="0"/>
      <dgm:spPr/>
    </dgm:pt>
    <dgm:pt modelId="{D1BB92B7-BFE5-C643-8446-4494FBEAB905}" type="pres">
      <dgm:prSet presAssocID="{41B3FA71-6538-4268-B8BB-9D8133B62DF5}" presName="parentText" presStyleLbl="node1" presStyleIdx="3" presStyleCnt="6">
        <dgm:presLayoutVars>
          <dgm:chMax val="0"/>
          <dgm:bulletEnabled val="1"/>
        </dgm:presLayoutVars>
      </dgm:prSet>
      <dgm:spPr/>
    </dgm:pt>
    <dgm:pt modelId="{95527E6F-7AD9-1A4D-B701-C6545569B3EE}" type="pres">
      <dgm:prSet presAssocID="{16430670-6812-4446-8B63-AFD6E627277F}" presName="spacer" presStyleCnt="0"/>
      <dgm:spPr/>
    </dgm:pt>
    <dgm:pt modelId="{3D2EB067-6FD5-BF4B-B815-E1E46954F21F}" type="pres">
      <dgm:prSet presAssocID="{5A03DF62-11B6-4E65-846B-28382D70D245}" presName="parentText" presStyleLbl="node1" presStyleIdx="4" presStyleCnt="6">
        <dgm:presLayoutVars>
          <dgm:chMax val="0"/>
          <dgm:bulletEnabled val="1"/>
        </dgm:presLayoutVars>
      </dgm:prSet>
      <dgm:spPr/>
    </dgm:pt>
    <dgm:pt modelId="{5171460B-2AAB-2344-8CB2-D1BD34E39305}" type="pres">
      <dgm:prSet presAssocID="{FF964D1D-359E-46B4-8274-B48989667E1E}" presName="spacer" presStyleCnt="0"/>
      <dgm:spPr/>
    </dgm:pt>
    <dgm:pt modelId="{37DFE835-2756-184E-977E-C65CA1B43A95}" type="pres">
      <dgm:prSet presAssocID="{25EAB2E7-D08E-4350-B649-341E1E394FDB}" presName="parentText" presStyleLbl="node1" presStyleIdx="5" presStyleCnt="6">
        <dgm:presLayoutVars>
          <dgm:chMax val="0"/>
          <dgm:bulletEnabled val="1"/>
        </dgm:presLayoutVars>
      </dgm:prSet>
      <dgm:spPr/>
    </dgm:pt>
  </dgm:ptLst>
  <dgm:cxnLst>
    <dgm:cxn modelId="{F5AED81D-F85C-4B66-809F-E20463E041FB}" srcId="{2753CF46-FC76-45E4-8493-85D3EB82B347}" destId="{774AEF96-9355-4EC0-A746-741817FECBE1}" srcOrd="2" destOrd="0" parTransId="{DEAB5063-CEFC-4DCD-9338-71465B11DC5E}" sibTransId="{DA9A07AB-DF86-4F23-85DD-0DBA41854E73}"/>
    <dgm:cxn modelId="{1BD4B225-73E4-F24A-B695-1FFD2BEE8318}" type="presOf" srcId="{8997B425-D249-4736-8D06-A677C5540906}" destId="{8F03034F-7B27-4941-8946-65F0456EB8D0}" srcOrd="0" destOrd="0" presId="urn:microsoft.com/office/officeart/2005/8/layout/vList2"/>
    <dgm:cxn modelId="{A9CEF328-D08D-9E4A-9060-56692218DD10}" type="presOf" srcId="{41B3FA71-6538-4268-B8BB-9D8133B62DF5}" destId="{D1BB92B7-BFE5-C643-8446-4494FBEAB905}" srcOrd="0" destOrd="0" presId="urn:microsoft.com/office/officeart/2005/8/layout/vList2"/>
    <dgm:cxn modelId="{9176862D-9632-46F6-AA06-1DAFFDDD69F8}" srcId="{2753CF46-FC76-45E4-8493-85D3EB82B347}" destId="{5A03DF62-11B6-4E65-846B-28382D70D245}" srcOrd="4" destOrd="0" parTransId="{A76DA525-116C-4E96-A2E8-C886B4D77369}" sibTransId="{FF964D1D-359E-46B4-8274-B48989667E1E}"/>
    <dgm:cxn modelId="{117EB235-1B5D-7144-965E-D854935DE6DA}" type="presOf" srcId="{774AEF96-9355-4EC0-A746-741817FECBE1}" destId="{2E85365E-7DFD-EE41-A994-C2D32664F7AE}" srcOrd="0" destOrd="0" presId="urn:microsoft.com/office/officeart/2005/8/layout/vList2"/>
    <dgm:cxn modelId="{EAF9C749-0A2C-AF41-AF01-B0C4FAF64402}" type="presOf" srcId="{5A03DF62-11B6-4E65-846B-28382D70D245}" destId="{3D2EB067-6FD5-BF4B-B815-E1E46954F21F}" srcOrd="0" destOrd="0" presId="urn:microsoft.com/office/officeart/2005/8/layout/vList2"/>
    <dgm:cxn modelId="{545A5E4E-9EEF-4AB4-B9A7-83067B56B4CF}" srcId="{2753CF46-FC76-45E4-8493-85D3EB82B347}" destId="{8997B425-D249-4736-8D06-A677C5540906}" srcOrd="1" destOrd="0" parTransId="{5C8D566A-1B2E-4AA0-B133-29C767E2B86C}" sibTransId="{EF579C27-9021-4C6E-92CD-67F01BBBE723}"/>
    <dgm:cxn modelId="{C9EC5651-4400-3348-83B0-E3B9F1FD0F47}" type="presOf" srcId="{25EAB2E7-D08E-4350-B649-341E1E394FDB}" destId="{37DFE835-2756-184E-977E-C65CA1B43A95}" srcOrd="0" destOrd="0" presId="urn:microsoft.com/office/officeart/2005/8/layout/vList2"/>
    <dgm:cxn modelId="{B75CB26B-9161-4655-851C-E1C94E1406FD}" srcId="{2753CF46-FC76-45E4-8493-85D3EB82B347}" destId="{41B3FA71-6538-4268-B8BB-9D8133B62DF5}" srcOrd="3" destOrd="0" parTransId="{CA2C6DF1-491C-4D85-8942-4DB687043F31}" sibTransId="{16430670-6812-4446-8B63-AFD6E627277F}"/>
    <dgm:cxn modelId="{892BF972-DF71-504E-BF7A-6501A59F5BD1}" type="presOf" srcId="{3218535E-742B-4B32-9903-A0BD1B165EAB}" destId="{D130AC20-7292-B44B-A260-0EA49B2D475C}" srcOrd="0" destOrd="0" presId="urn:microsoft.com/office/officeart/2005/8/layout/vList2"/>
    <dgm:cxn modelId="{15777ABD-C496-0D46-8016-783CF6C4C886}" type="presOf" srcId="{2753CF46-FC76-45E4-8493-85D3EB82B347}" destId="{EDE5DEEB-DFEC-0844-AEDF-C9D5CBF7426A}" srcOrd="0" destOrd="0" presId="urn:microsoft.com/office/officeart/2005/8/layout/vList2"/>
    <dgm:cxn modelId="{EAE452D7-0EBE-4A7A-A857-1FCEE6B85855}" srcId="{2753CF46-FC76-45E4-8493-85D3EB82B347}" destId="{25EAB2E7-D08E-4350-B649-341E1E394FDB}" srcOrd="5" destOrd="0" parTransId="{EA241D56-46AB-456F-9688-F423E9A83741}" sibTransId="{5D07748C-F8E6-4F2B-B7A2-5A4BA0507A6E}"/>
    <dgm:cxn modelId="{C4E10AFD-C411-41A3-961E-3E81D986463D}" srcId="{2753CF46-FC76-45E4-8493-85D3EB82B347}" destId="{3218535E-742B-4B32-9903-A0BD1B165EAB}" srcOrd="0" destOrd="0" parTransId="{D3BCA168-0B0D-4A2B-BAA3-95AAF0816E81}" sibTransId="{D2856F2D-E5C9-43ED-AACA-8B7876F2D96C}"/>
    <dgm:cxn modelId="{0F11D599-66F3-5842-973D-D646D1C36174}" type="presParOf" srcId="{EDE5DEEB-DFEC-0844-AEDF-C9D5CBF7426A}" destId="{D130AC20-7292-B44B-A260-0EA49B2D475C}" srcOrd="0" destOrd="0" presId="urn:microsoft.com/office/officeart/2005/8/layout/vList2"/>
    <dgm:cxn modelId="{CF599B70-3697-6C41-ADED-49025DBE5501}" type="presParOf" srcId="{EDE5DEEB-DFEC-0844-AEDF-C9D5CBF7426A}" destId="{F2397FCE-A875-1D4F-9C1E-D0CDD72C716E}" srcOrd="1" destOrd="0" presId="urn:microsoft.com/office/officeart/2005/8/layout/vList2"/>
    <dgm:cxn modelId="{E9B37E9B-4B1D-904B-85BC-1EC392A9C8FB}" type="presParOf" srcId="{EDE5DEEB-DFEC-0844-AEDF-C9D5CBF7426A}" destId="{8F03034F-7B27-4941-8946-65F0456EB8D0}" srcOrd="2" destOrd="0" presId="urn:microsoft.com/office/officeart/2005/8/layout/vList2"/>
    <dgm:cxn modelId="{04150878-39CC-9E4D-B0BE-00EB53A02269}" type="presParOf" srcId="{EDE5DEEB-DFEC-0844-AEDF-C9D5CBF7426A}" destId="{9C90AB85-A19C-E840-83BB-DCA23ED0117D}" srcOrd="3" destOrd="0" presId="urn:microsoft.com/office/officeart/2005/8/layout/vList2"/>
    <dgm:cxn modelId="{92D42E2B-AEE6-414F-9C70-7CA983A53BEA}" type="presParOf" srcId="{EDE5DEEB-DFEC-0844-AEDF-C9D5CBF7426A}" destId="{2E85365E-7DFD-EE41-A994-C2D32664F7AE}" srcOrd="4" destOrd="0" presId="urn:microsoft.com/office/officeart/2005/8/layout/vList2"/>
    <dgm:cxn modelId="{6A07D9FF-D378-4A45-B524-B1C92DA56394}" type="presParOf" srcId="{EDE5DEEB-DFEC-0844-AEDF-C9D5CBF7426A}" destId="{17406FF7-4C26-8C42-9A40-FC4D08C6B108}" srcOrd="5" destOrd="0" presId="urn:microsoft.com/office/officeart/2005/8/layout/vList2"/>
    <dgm:cxn modelId="{B6B9D07C-C2CB-494F-B43A-3A77154B5825}" type="presParOf" srcId="{EDE5DEEB-DFEC-0844-AEDF-C9D5CBF7426A}" destId="{D1BB92B7-BFE5-C643-8446-4494FBEAB905}" srcOrd="6" destOrd="0" presId="urn:microsoft.com/office/officeart/2005/8/layout/vList2"/>
    <dgm:cxn modelId="{67A04677-3704-A44F-B480-1D3EAE9DEBD8}" type="presParOf" srcId="{EDE5DEEB-DFEC-0844-AEDF-C9D5CBF7426A}" destId="{95527E6F-7AD9-1A4D-B701-C6545569B3EE}" srcOrd="7" destOrd="0" presId="urn:microsoft.com/office/officeart/2005/8/layout/vList2"/>
    <dgm:cxn modelId="{2104ADDE-EAA8-9240-A728-2936A99A141E}" type="presParOf" srcId="{EDE5DEEB-DFEC-0844-AEDF-C9D5CBF7426A}" destId="{3D2EB067-6FD5-BF4B-B815-E1E46954F21F}" srcOrd="8" destOrd="0" presId="urn:microsoft.com/office/officeart/2005/8/layout/vList2"/>
    <dgm:cxn modelId="{6ECEF89B-8D05-AE46-ABC1-3C6EDCF4B216}" type="presParOf" srcId="{EDE5DEEB-DFEC-0844-AEDF-C9D5CBF7426A}" destId="{5171460B-2AAB-2344-8CB2-D1BD34E39305}" srcOrd="9" destOrd="0" presId="urn:microsoft.com/office/officeart/2005/8/layout/vList2"/>
    <dgm:cxn modelId="{C1574128-8EDA-5641-82AB-AFAC738621CA}" type="presParOf" srcId="{EDE5DEEB-DFEC-0844-AEDF-C9D5CBF7426A}" destId="{37DFE835-2756-184E-977E-C65CA1B43A9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EBF267-68ED-495C-B6E7-1D40C5AFFE0D}"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1AF02FAF-9767-4DD0-8AFF-A2E9121843B8}">
      <dgm:prSet/>
      <dgm:spPr/>
      <dgm:t>
        <a:bodyPr/>
        <a:lstStyle/>
        <a:p>
          <a:r>
            <a:rPr lang="en-GB"/>
            <a:t>2 parts</a:t>
          </a:r>
          <a:endParaRPr lang="en-US"/>
        </a:p>
      </dgm:t>
    </dgm:pt>
    <dgm:pt modelId="{E803F3A3-EDB5-45AF-88D9-B1043EDFDB35}" type="parTrans" cxnId="{B9166117-079F-4BE5-AB5D-371206122FB2}">
      <dgm:prSet/>
      <dgm:spPr/>
      <dgm:t>
        <a:bodyPr/>
        <a:lstStyle/>
        <a:p>
          <a:endParaRPr lang="en-US"/>
        </a:p>
      </dgm:t>
    </dgm:pt>
    <dgm:pt modelId="{5BC1C13D-356E-4A49-8610-3C03B47F6CDD}" type="sibTrans" cxnId="{B9166117-079F-4BE5-AB5D-371206122FB2}">
      <dgm:prSet/>
      <dgm:spPr/>
      <dgm:t>
        <a:bodyPr/>
        <a:lstStyle/>
        <a:p>
          <a:endParaRPr lang="en-US"/>
        </a:p>
      </dgm:t>
    </dgm:pt>
    <dgm:pt modelId="{22AB8D19-A8BE-42CC-B87E-BA2AB274CDE3}">
      <dgm:prSet/>
      <dgm:spPr/>
      <dgm:t>
        <a:bodyPr/>
        <a:lstStyle/>
        <a:p>
          <a:pPr>
            <a:lnSpc>
              <a:spcPct val="100000"/>
            </a:lnSpc>
          </a:pPr>
          <a:r>
            <a:rPr lang="en-GB"/>
            <a:t>The period of concrete operations. (7y – 11y)</a:t>
          </a:r>
          <a:endParaRPr lang="en-US"/>
        </a:p>
      </dgm:t>
    </dgm:pt>
    <dgm:pt modelId="{2F977F8B-A419-459E-8F7F-B8274DDC2429}" type="parTrans" cxnId="{ED780843-9D6B-4F3E-A47D-6C9582A969AE}">
      <dgm:prSet/>
      <dgm:spPr/>
      <dgm:t>
        <a:bodyPr/>
        <a:lstStyle/>
        <a:p>
          <a:endParaRPr lang="en-US"/>
        </a:p>
      </dgm:t>
    </dgm:pt>
    <dgm:pt modelId="{73ABC0DD-ABCA-40B8-BEB8-11824A3A906D}" type="sibTrans" cxnId="{ED780843-9D6B-4F3E-A47D-6C9582A969AE}">
      <dgm:prSet/>
      <dgm:spPr/>
      <dgm:t>
        <a:bodyPr/>
        <a:lstStyle/>
        <a:p>
          <a:endParaRPr lang="en-US"/>
        </a:p>
      </dgm:t>
    </dgm:pt>
    <dgm:pt modelId="{DF7E691B-AD41-4CE0-97FE-F268A488B884}">
      <dgm:prSet/>
      <dgm:spPr/>
      <dgm:t>
        <a:bodyPr/>
        <a:lstStyle/>
        <a:p>
          <a:pPr>
            <a:lnSpc>
              <a:spcPct val="100000"/>
            </a:lnSpc>
          </a:pPr>
          <a:r>
            <a:rPr lang="en-GB"/>
            <a:t>The period of formal operations. (11y – adulthood)</a:t>
          </a:r>
          <a:endParaRPr lang="en-US"/>
        </a:p>
      </dgm:t>
    </dgm:pt>
    <dgm:pt modelId="{809E6A34-884D-484D-944D-B0ED2100EC2D}" type="parTrans" cxnId="{96D0C7C3-3B09-4DF7-8F0B-F867AA2300BE}">
      <dgm:prSet/>
      <dgm:spPr/>
      <dgm:t>
        <a:bodyPr/>
        <a:lstStyle/>
        <a:p>
          <a:endParaRPr lang="en-US"/>
        </a:p>
      </dgm:t>
    </dgm:pt>
    <dgm:pt modelId="{1AFBD380-7D03-41F7-B441-D36F2EFD3B18}" type="sibTrans" cxnId="{96D0C7C3-3B09-4DF7-8F0B-F867AA2300BE}">
      <dgm:prSet/>
      <dgm:spPr/>
      <dgm:t>
        <a:bodyPr/>
        <a:lstStyle/>
        <a:p>
          <a:endParaRPr lang="en-US"/>
        </a:p>
      </dgm:t>
    </dgm:pt>
    <dgm:pt modelId="{3AC37824-3C3F-4551-A8DA-C9A4B0A59333}">
      <dgm:prSet/>
      <dgm:spPr/>
      <dgm:t>
        <a:bodyPr/>
        <a:lstStyle/>
        <a:p>
          <a:r>
            <a:rPr lang="en-GB"/>
            <a:t>Movement of thought from immature to mature, and illogical to logical.</a:t>
          </a:r>
          <a:endParaRPr lang="en-US"/>
        </a:p>
      </dgm:t>
    </dgm:pt>
    <dgm:pt modelId="{5E9CC171-E5B4-4ED0-9B95-DC3022753B62}" type="parTrans" cxnId="{4B092097-4C9F-4B83-9E06-A1CA8431CBAA}">
      <dgm:prSet/>
      <dgm:spPr/>
      <dgm:t>
        <a:bodyPr/>
        <a:lstStyle/>
        <a:p>
          <a:endParaRPr lang="en-US"/>
        </a:p>
      </dgm:t>
    </dgm:pt>
    <dgm:pt modelId="{A0292598-9A26-4F5C-9ACE-DF5D70AF6693}" type="sibTrans" cxnId="{4B092097-4C9F-4B83-9E06-A1CA8431CBAA}">
      <dgm:prSet/>
      <dgm:spPr/>
      <dgm:t>
        <a:bodyPr/>
        <a:lstStyle/>
        <a:p>
          <a:endParaRPr lang="en-US"/>
        </a:p>
      </dgm:t>
    </dgm:pt>
    <dgm:pt modelId="{9987C434-3234-46F0-B6C6-479D3424FB82}">
      <dgm:prSet/>
      <dgm:spPr/>
      <dgm:t>
        <a:bodyPr/>
        <a:lstStyle/>
        <a:p>
          <a:r>
            <a:rPr lang="en-GB"/>
            <a:t>View things from a different perspective.</a:t>
          </a:r>
          <a:endParaRPr lang="en-US"/>
        </a:p>
      </dgm:t>
    </dgm:pt>
    <dgm:pt modelId="{34D8EFAB-BF94-4C6F-908E-2C799F2AA108}" type="parTrans" cxnId="{B501C0D2-2612-40C9-AA38-4D901444812F}">
      <dgm:prSet/>
      <dgm:spPr/>
      <dgm:t>
        <a:bodyPr/>
        <a:lstStyle/>
        <a:p>
          <a:endParaRPr lang="en-US"/>
        </a:p>
      </dgm:t>
    </dgm:pt>
    <dgm:pt modelId="{9CC1D8EE-2045-44EC-B71E-4A948CCAD15F}" type="sibTrans" cxnId="{B501C0D2-2612-40C9-AA38-4D901444812F}">
      <dgm:prSet/>
      <dgm:spPr/>
      <dgm:t>
        <a:bodyPr/>
        <a:lstStyle/>
        <a:p>
          <a:endParaRPr lang="en-US"/>
        </a:p>
      </dgm:t>
    </dgm:pt>
    <dgm:pt modelId="{60D74EBE-A4BA-4962-A74E-0E0EE502C22D}">
      <dgm:prSet/>
      <dgm:spPr/>
      <dgm:t>
        <a:bodyPr/>
        <a:lstStyle/>
        <a:p>
          <a:r>
            <a:rPr lang="en-GB"/>
            <a:t>Their language becomes more socialized. </a:t>
          </a:r>
          <a:endParaRPr lang="en-US"/>
        </a:p>
      </dgm:t>
    </dgm:pt>
    <dgm:pt modelId="{50ABE536-8007-4AA8-B03E-18C81BDCBDA2}" type="parTrans" cxnId="{07725E48-4255-4B7A-9E6D-057EF7FEDC79}">
      <dgm:prSet/>
      <dgm:spPr/>
      <dgm:t>
        <a:bodyPr/>
        <a:lstStyle/>
        <a:p>
          <a:endParaRPr lang="en-US"/>
        </a:p>
      </dgm:t>
    </dgm:pt>
    <dgm:pt modelId="{E6AD2E25-4037-453E-BA64-07EAFF539911}" type="sibTrans" cxnId="{07725E48-4255-4B7A-9E6D-057EF7FEDC79}">
      <dgm:prSet/>
      <dgm:spPr/>
      <dgm:t>
        <a:bodyPr/>
        <a:lstStyle/>
        <a:p>
          <a:endParaRPr lang="en-US"/>
        </a:p>
      </dgm:t>
    </dgm:pt>
    <dgm:pt modelId="{DDA2A8F7-7C25-4132-AF37-9E76DEBCD217}" type="pres">
      <dgm:prSet presAssocID="{60EBF267-68ED-495C-B6E7-1D40C5AFFE0D}" presName="hierChild1" presStyleCnt="0">
        <dgm:presLayoutVars>
          <dgm:chPref val="1"/>
          <dgm:dir/>
          <dgm:animOne val="branch"/>
          <dgm:animLvl val="lvl"/>
          <dgm:resizeHandles/>
        </dgm:presLayoutVars>
      </dgm:prSet>
      <dgm:spPr/>
    </dgm:pt>
    <dgm:pt modelId="{DA255392-54D2-4373-A746-FBC98301ACF2}" type="pres">
      <dgm:prSet presAssocID="{1AF02FAF-9767-4DD0-8AFF-A2E9121843B8}" presName="hierRoot1" presStyleCnt="0"/>
      <dgm:spPr/>
    </dgm:pt>
    <dgm:pt modelId="{EE00DAA2-CBC6-4C89-898A-0B4EB2BE9365}" type="pres">
      <dgm:prSet presAssocID="{1AF02FAF-9767-4DD0-8AFF-A2E9121843B8}" presName="composite" presStyleCnt="0"/>
      <dgm:spPr/>
    </dgm:pt>
    <dgm:pt modelId="{63F144CE-A5A9-4F84-A29A-204BF4CA78C6}" type="pres">
      <dgm:prSet presAssocID="{1AF02FAF-9767-4DD0-8AFF-A2E9121843B8}" presName="background" presStyleLbl="node0" presStyleIdx="0" presStyleCnt="4"/>
      <dgm:spPr/>
    </dgm:pt>
    <dgm:pt modelId="{964C492C-0772-458F-AFF4-C8CE07A990A1}" type="pres">
      <dgm:prSet presAssocID="{1AF02FAF-9767-4DD0-8AFF-A2E9121843B8}" presName="text" presStyleLbl="fgAcc0" presStyleIdx="0" presStyleCnt="4">
        <dgm:presLayoutVars>
          <dgm:chPref val="3"/>
        </dgm:presLayoutVars>
      </dgm:prSet>
      <dgm:spPr/>
    </dgm:pt>
    <dgm:pt modelId="{1DB9E2A2-A551-4B49-82BA-16CE08A9BAF7}" type="pres">
      <dgm:prSet presAssocID="{1AF02FAF-9767-4DD0-8AFF-A2E9121843B8}" presName="hierChild2" presStyleCnt="0"/>
      <dgm:spPr/>
    </dgm:pt>
    <dgm:pt modelId="{7B9B35A5-3167-41E7-ABBA-35477B70C731}" type="pres">
      <dgm:prSet presAssocID="{2F977F8B-A419-459E-8F7F-B8274DDC2429}" presName="Name10" presStyleLbl="parChTrans1D2" presStyleIdx="0" presStyleCnt="2"/>
      <dgm:spPr/>
    </dgm:pt>
    <dgm:pt modelId="{3980DDD4-E77F-4593-8A11-7AD075193A7F}" type="pres">
      <dgm:prSet presAssocID="{22AB8D19-A8BE-42CC-B87E-BA2AB274CDE3}" presName="hierRoot2" presStyleCnt="0"/>
      <dgm:spPr/>
    </dgm:pt>
    <dgm:pt modelId="{F87F1A1F-1B4B-4921-8210-9FF262917570}" type="pres">
      <dgm:prSet presAssocID="{22AB8D19-A8BE-42CC-B87E-BA2AB274CDE3}" presName="composite2" presStyleCnt="0"/>
      <dgm:spPr/>
    </dgm:pt>
    <dgm:pt modelId="{A3D02D32-A974-4B99-8776-1D00B0B10BFC}" type="pres">
      <dgm:prSet presAssocID="{22AB8D19-A8BE-42CC-B87E-BA2AB274CDE3}" presName="background2" presStyleLbl="node2" presStyleIdx="0" presStyleCnt="2"/>
      <dgm:spPr/>
    </dgm:pt>
    <dgm:pt modelId="{AE58D5FD-78B5-42DA-9701-A837AF7DDF07}" type="pres">
      <dgm:prSet presAssocID="{22AB8D19-A8BE-42CC-B87E-BA2AB274CDE3}" presName="text2" presStyleLbl="fgAcc2" presStyleIdx="0" presStyleCnt="2">
        <dgm:presLayoutVars>
          <dgm:chPref val="3"/>
        </dgm:presLayoutVars>
      </dgm:prSet>
      <dgm:spPr/>
    </dgm:pt>
    <dgm:pt modelId="{E91F7EAF-9D87-4CDA-B20B-2849556E848D}" type="pres">
      <dgm:prSet presAssocID="{22AB8D19-A8BE-42CC-B87E-BA2AB274CDE3}" presName="hierChild3" presStyleCnt="0"/>
      <dgm:spPr/>
    </dgm:pt>
    <dgm:pt modelId="{15622320-CAEA-4E60-9DEF-E225B9B8152E}" type="pres">
      <dgm:prSet presAssocID="{809E6A34-884D-484D-944D-B0ED2100EC2D}" presName="Name10" presStyleLbl="parChTrans1D2" presStyleIdx="1" presStyleCnt="2"/>
      <dgm:spPr/>
    </dgm:pt>
    <dgm:pt modelId="{6E271041-3164-4E1B-A02B-CB30FF28E27E}" type="pres">
      <dgm:prSet presAssocID="{DF7E691B-AD41-4CE0-97FE-F268A488B884}" presName="hierRoot2" presStyleCnt="0"/>
      <dgm:spPr/>
    </dgm:pt>
    <dgm:pt modelId="{CC040E39-68C6-4D6E-9E6A-6213FD49EABC}" type="pres">
      <dgm:prSet presAssocID="{DF7E691B-AD41-4CE0-97FE-F268A488B884}" presName="composite2" presStyleCnt="0"/>
      <dgm:spPr/>
    </dgm:pt>
    <dgm:pt modelId="{1B4DDEAC-873B-4F56-9893-617F5BE66EB3}" type="pres">
      <dgm:prSet presAssocID="{DF7E691B-AD41-4CE0-97FE-F268A488B884}" presName="background2" presStyleLbl="node2" presStyleIdx="1" presStyleCnt="2"/>
      <dgm:spPr/>
    </dgm:pt>
    <dgm:pt modelId="{F68CD8B8-CC62-4628-B410-93598724D641}" type="pres">
      <dgm:prSet presAssocID="{DF7E691B-AD41-4CE0-97FE-F268A488B884}" presName="text2" presStyleLbl="fgAcc2" presStyleIdx="1" presStyleCnt="2">
        <dgm:presLayoutVars>
          <dgm:chPref val="3"/>
        </dgm:presLayoutVars>
      </dgm:prSet>
      <dgm:spPr/>
    </dgm:pt>
    <dgm:pt modelId="{C2BF29BF-8DA6-49F1-BF76-657B6EA3849B}" type="pres">
      <dgm:prSet presAssocID="{DF7E691B-AD41-4CE0-97FE-F268A488B884}" presName="hierChild3" presStyleCnt="0"/>
      <dgm:spPr/>
    </dgm:pt>
    <dgm:pt modelId="{F78634D0-F180-4331-BEB7-4C007F9A58C2}" type="pres">
      <dgm:prSet presAssocID="{3AC37824-3C3F-4551-A8DA-C9A4B0A59333}" presName="hierRoot1" presStyleCnt="0"/>
      <dgm:spPr/>
    </dgm:pt>
    <dgm:pt modelId="{8B3E61C2-D079-4627-923C-E642DA259A3B}" type="pres">
      <dgm:prSet presAssocID="{3AC37824-3C3F-4551-A8DA-C9A4B0A59333}" presName="composite" presStyleCnt="0"/>
      <dgm:spPr/>
    </dgm:pt>
    <dgm:pt modelId="{E4D7DC25-904D-40C2-8882-09B6FE221598}" type="pres">
      <dgm:prSet presAssocID="{3AC37824-3C3F-4551-A8DA-C9A4B0A59333}" presName="background" presStyleLbl="node0" presStyleIdx="1" presStyleCnt="4"/>
      <dgm:spPr/>
    </dgm:pt>
    <dgm:pt modelId="{534BCC48-43B4-4F16-802D-C103264B60A6}" type="pres">
      <dgm:prSet presAssocID="{3AC37824-3C3F-4551-A8DA-C9A4B0A59333}" presName="text" presStyleLbl="fgAcc0" presStyleIdx="1" presStyleCnt="4">
        <dgm:presLayoutVars>
          <dgm:chPref val="3"/>
        </dgm:presLayoutVars>
      </dgm:prSet>
      <dgm:spPr/>
    </dgm:pt>
    <dgm:pt modelId="{D9418C63-6D5F-4099-9FA7-C6E3D69B48C5}" type="pres">
      <dgm:prSet presAssocID="{3AC37824-3C3F-4551-A8DA-C9A4B0A59333}" presName="hierChild2" presStyleCnt="0"/>
      <dgm:spPr/>
    </dgm:pt>
    <dgm:pt modelId="{14F9BE15-F17C-4451-BF06-433F0917F929}" type="pres">
      <dgm:prSet presAssocID="{9987C434-3234-46F0-B6C6-479D3424FB82}" presName="hierRoot1" presStyleCnt="0"/>
      <dgm:spPr/>
    </dgm:pt>
    <dgm:pt modelId="{840CD322-7189-4249-99C6-FFE08858752A}" type="pres">
      <dgm:prSet presAssocID="{9987C434-3234-46F0-B6C6-479D3424FB82}" presName="composite" presStyleCnt="0"/>
      <dgm:spPr/>
    </dgm:pt>
    <dgm:pt modelId="{3C4A7E15-FA50-46A2-8A61-86E759154186}" type="pres">
      <dgm:prSet presAssocID="{9987C434-3234-46F0-B6C6-479D3424FB82}" presName="background" presStyleLbl="node0" presStyleIdx="2" presStyleCnt="4"/>
      <dgm:spPr/>
    </dgm:pt>
    <dgm:pt modelId="{15F42EF3-210B-47A6-B31D-B04997246A79}" type="pres">
      <dgm:prSet presAssocID="{9987C434-3234-46F0-B6C6-479D3424FB82}" presName="text" presStyleLbl="fgAcc0" presStyleIdx="2" presStyleCnt="4">
        <dgm:presLayoutVars>
          <dgm:chPref val="3"/>
        </dgm:presLayoutVars>
      </dgm:prSet>
      <dgm:spPr/>
    </dgm:pt>
    <dgm:pt modelId="{C18A47D2-7777-47DA-BF7D-D2C54B1FBAC0}" type="pres">
      <dgm:prSet presAssocID="{9987C434-3234-46F0-B6C6-479D3424FB82}" presName="hierChild2" presStyleCnt="0"/>
      <dgm:spPr/>
    </dgm:pt>
    <dgm:pt modelId="{6EC9129E-B3E5-4442-BB92-4813175AF004}" type="pres">
      <dgm:prSet presAssocID="{60D74EBE-A4BA-4962-A74E-0E0EE502C22D}" presName="hierRoot1" presStyleCnt="0"/>
      <dgm:spPr/>
    </dgm:pt>
    <dgm:pt modelId="{22B5B33F-FBD1-465F-B375-16C34B943E98}" type="pres">
      <dgm:prSet presAssocID="{60D74EBE-A4BA-4962-A74E-0E0EE502C22D}" presName="composite" presStyleCnt="0"/>
      <dgm:spPr/>
    </dgm:pt>
    <dgm:pt modelId="{43B9188F-246C-4F61-8E33-F856DBD3F739}" type="pres">
      <dgm:prSet presAssocID="{60D74EBE-A4BA-4962-A74E-0E0EE502C22D}" presName="background" presStyleLbl="node0" presStyleIdx="3" presStyleCnt="4"/>
      <dgm:spPr/>
    </dgm:pt>
    <dgm:pt modelId="{EAEE3978-34A8-4807-96A5-E9E698C28693}" type="pres">
      <dgm:prSet presAssocID="{60D74EBE-A4BA-4962-A74E-0E0EE502C22D}" presName="text" presStyleLbl="fgAcc0" presStyleIdx="3" presStyleCnt="4">
        <dgm:presLayoutVars>
          <dgm:chPref val="3"/>
        </dgm:presLayoutVars>
      </dgm:prSet>
      <dgm:spPr/>
    </dgm:pt>
    <dgm:pt modelId="{0A4ADA45-07C1-410C-B4F5-0C6F7CF5650D}" type="pres">
      <dgm:prSet presAssocID="{60D74EBE-A4BA-4962-A74E-0E0EE502C22D}" presName="hierChild2" presStyleCnt="0"/>
      <dgm:spPr/>
    </dgm:pt>
  </dgm:ptLst>
  <dgm:cxnLst>
    <dgm:cxn modelId="{B9166117-079F-4BE5-AB5D-371206122FB2}" srcId="{60EBF267-68ED-495C-B6E7-1D40C5AFFE0D}" destId="{1AF02FAF-9767-4DD0-8AFF-A2E9121843B8}" srcOrd="0" destOrd="0" parTransId="{E803F3A3-EDB5-45AF-88D9-B1043EDFDB35}" sibTransId="{5BC1C13D-356E-4A49-8610-3C03B47F6CDD}"/>
    <dgm:cxn modelId="{9847B31E-6605-4BEB-A1E4-DCF898E55DDB}" type="presOf" srcId="{60EBF267-68ED-495C-B6E7-1D40C5AFFE0D}" destId="{DDA2A8F7-7C25-4132-AF37-9E76DEBCD217}" srcOrd="0" destOrd="0" presId="urn:microsoft.com/office/officeart/2005/8/layout/hierarchy1"/>
    <dgm:cxn modelId="{ED780843-9D6B-4F3E-A47D-6C9582A969AE}" srcId="{1AF02FAF-9767-4DD0-8AFF-A2E9121843B8}" destId="{22AB8D19-A8BE-42CC-B87E-BA2AB274CDE3}" srcOrd="0" destOrd="0" parTransId="{2F977F8B-A419-459E-8F7F-B8274DDC2429}" sibTransId="{73ABC0DD-ABCA-40B8-BEB8-11824A3A906D}"/>
    <dgm:cxn modelId="{780CC244-B494-4940-8B23-866B805AB767}" type="presOf" srcId="{9987C434-3234-46F0-B6C6-479D3424FB82}" destId="{15F42EF3-210B-47A6-B31D-B04997246A79}" srcOrd="0" destOrd="0" presId="urn:microsoft.com/office/officeart/2005/8/layout/hierarchy1"/>
    <dgm:cxn modelId="{07725E48-4255-4B7A-9E6D-057EF7FEDC79}" srcId="{60EBF267-68ED-495C-B6E7-1D40C5AFFE0D}" destId="{60D74EBE-A4BA-4962-A74E-0E0EE502C22D}" srcOrd="3" destOrd="0" parTransId="{50ABE536-8007-4AA8-B03E-18C81BDCBDA2}" sibTransId="{E6AD2E25-4037-453E-BA64-07EAFF539911}"/>
    <dgm:cxn modelId="{BD878B6E-E60F-44FB-B919-DA14C2DF03C2}" type="presOf" srcId="{2F977F8B-A419-459E-8F7F-B8274DDC2429}" destId="{7B9B35A5-3167-41E7-ABBA-35477B70C731}" srcOrd="0" destOrd="0" presId="urn:microsoft.com/office/officeart/2005/8/layout/hierarchy1"/>
    <dgm:cxn modelId="{CEF81585-A5A0-482E-867E-0A9A6C982513}" type="presOf" srcId="{809E6A34-884D-484D-944D-B0ED2100EC2D}" destId="{15622320-CAEA-4E60-9DEF-E225B9B8152E}" srcOrd="0" destOrd="0" presId="urn:microsoft.com/office/officeart/2005/8/layout/hierarchy1"/>
    <dgm:cxn modelId="{88CDFE95-115E-46CA-AB2D-F3648249FBB9}" type="presOf" srcId="{3AC37824-3C3F-4551-A8DA-C9A4B0A59333}" destId="{534BCC48-43B4-4F16-802D-C103264B60A6}" srcOrd="0" destOrd="0" presId="urn:microsoft.com/office/officeart/2005/8/layout/hierarchy1"/>
    <dgm:cxn modelId="{4B092097-4C9F-4B83-9E06-A1CA8431CBAA}" srcId="{60EBF267-68ED-495C-B6E7-1D40C5AFFE0D}" destId="{3AC37824-3C3F-4551-A8DA-C9A4B0A59333}" srcOrd="1" destOrd="0" parTransId="{5E9CC171-E5B4-4ED0-9B95-DC3022753B62}" sibTransId="{A0292598-9A26-4F5C-9ACE-DF5D70AF6693}"/>
    <dgm:cxn modelId="{8BB5FD9B-ED26-413D-A132-68E87CF6AC7F}" type="presOf" srcId="{DF7E691B-AD41-4CE0-97FE-F268A488B884}" destId="{F68CD8B8-CC62-4628-B410-93598724D641}" srcOrd="0" destOrd="0" presId="urn:microsoft.com/office/officeart/2005/8/layout/hierarchy1"/>
    <dgm:cxn modelId="{D05FC0B3-FA38-4297-BE21-C4C52CFF0FD9}" type="presOf" srcId="{22AB8D19-A8BE-42CC-B87E-BA2AB274CDE3}" destId="{AE58D5FD-78B5-42DA-9701-A837AF7DDF07}" srcOrd="0" destOrd="0" presId="urn:microsoft.com/office/officeart/2005/8/layout/hierarchy1"/>
    <dgm:cxn modelId="{96D0C7C3-3B09-4DF7-8F0B-F867AA2300BE}" srcId="{1AF02FAF-9767-4DD0-8AFF-A2E9121843B8}" destId="{DF7E691B-AD41-4CE0-97FE-F268A488B884}" srcOrd="1" destOrd="0" parTransId="{809E6A34-884D-484D-944D-B0ED2100EC2D}" sibTransId="{1AFBD380-7D03-41F7-B441-D36F2EFD3B18}"/>
    <dgm:cxn modelId="{B501C0D2-2612-40C9-AA38-4D901444812F}" srcId="{60EBF267-68ED-495C-B6E7-1D40C5AFFE0D}" destId="{9987C434-3234-46F0-B6C6-479D3424FB82}" srcOrd="2" destOrd="0" parTransId="{34D8EFAB-BF94-4C6F-908E-2C799F2AA108}" sibTransId="{9CC1D8EE-2045-44EC-B71E-4A948CCAD15F}"/>
    <dgm:cxn modelId="{A68C7DE4-3522-481B-940A-C9500EDD7845}" type="presOf" srcId="{60D74EBE-A4BA-4962-A74E-0E0EE502C22D}" destId="{EAEE3978-34A8-4807-96A5-E9E698C28693}" srcOrd="0" destOrd="0" presId="urn:microsoft.com/office/officeart/2005/8/layout/hierarchy1"/>
    <dgm:cxn modelId="{39EBA5FE-1368-4EAF-B993-1C7449140E5D}" type="presOf" srcId="{1AF02FAF-9767-4DD0-8AFF-A2E9121843B8}" destId="{964C492C-0772-458F-AFF4-C8CE07A990A1}" srcOrd="0" destOrd="0" presId="urn:microsoft.com/office/officeart/2005/8/layout/hierarchy1"/>
    <dgm:cxn modelId="{8D878D42-1885-4CF7-A08F-E620FEBC9F48}" type="presParOf" srcId="{DDA2A8F7-7C25-4132-AF37-9E76DEBCD217}" destId="{DA255392-54D2-4373-A746-FBC98301ACF2}" srcOrd="0" destOrd="0" presId="urn:microsoft.com/office/officeart/2005/8/layout/hierarchy1"/>
    <dgm:cxn modelId="{DD55BC10-F9F0-4768-A654-5091E9A31387}" type="presParOf" srcId="{DA255392-54D2-4373-A746-FBC98301ACF2}" destId="{EE00DAA2-CBC6-4C89-898A-0B4EB2BE9365}" srcOrd="0" destOrd="0" presId="urn:microsoft.com/office/officeart/2005/8/layout/hierarchy1"/>
    <dgm:cxn modelId="{34051EBF-3568-42BB-B399-64553FBE21D5}" type="presParOf" srcId="{EE00DAA2-CBC6-4C89-898A-0B4EB2BE9365}" destId="{63F144CE-A5A9-4F84-A29A-204BF4CA78C6}" srcOrd="0" destOrd="0" presId="urn:microsoft.com/office/officeart/2005/8/layout/hierarchy1"/>
    <dgm:cxn modelId="{FE54C7D8-9959-4B94-A679-CE01019502BE}" type="presParOf" srcId="{EE00DAA2-CBC6-4C89-898A-0B4EB2BE9365}" destId="{964C492C-0772-458F-AFF4-C8CE07A990A1}" srcOrd="1" destOrd="0" presId="urn:microsoft.com/office/officeart/2005/8/layout/hierarchy1"/>
    <dgm:cxn modelId="{1F63FBB6-DD27-4D9F-9A6F-E32A8E5A3329}" type="presParOf" srcId="{DA255392-54D2-4373-A746-FBC98301ACF2}" destId="{1DB9E2A2-A551-4B49-82BA-16CE08A9BAF7}" srcOrd="1" destOrd="0" presId="urn:microsoft.com/office/officeart/2005/8/layout/hierarchy1"/>
    <dgm:cxn modelId="{727B0262-942D-49C4-ADA0-30CD6535D94E}" type="presParOf" srcId="{1DB9E2A2-A551-4B49-82BA-16CE08A9BAF7}" destId="{7B9B35A5-3167-41E7-ABBA-35477B70C731}" srcOrd="0" destOrd="0" presId="urn:microsoft.com/office/officeart/2005/8/layout/hierarchy1"/>
    <dgm:cxn modelId="{45B7E402-0476-4A0B-98E8-64C3D55A4CB9}" type="presParOf" srcId="{1DB9E2A2-A551-4B49-82BA-16CE08A9BAF7}" destId="{3980DDD4-E77F-4593-8A11-7AD075193A7F}" srcOrd="1" destOrd="0" presId="urn:microsoft.com/office/officeart/2005/8/layout/hierarchy1"/>
    <dgm:cxn modelId="{FCA0E8E9-EBEF-4BD5-A741-36D67075D5A8}" type="presParOf" srcId="{3980DDD4-E77F-4593-8A11-7AD075193A7F}" destId="{F87F1A1F-1B4B-4921-8210-9FF262917570}" srcOrd="0" destOrd="0" presId="urn:microsoft.com/office/officeart/2005/8/layout/hierarchy1"/>
    <dgm:cxn modelId="{583E40B9-EB49-44BA-95C9-A29195C76313}" type="presParOf" srcId="{F87F1A1F-1B4B-4921-8210-9FF262917570}" destId="{A3D02D32-A974-4B99-8776-1D00B0B10BFC}" srcOrd="0" destOrd="0" presId="urn:microsoft.com/office/officeart/2005/8/layout/hierarchy1"/>
    <dgm:cxn modelId="{E4A7B390-3FB4-41E5-B4BA-D90A48FD51B5}" type="presParOf" srcId="{F87F1A1F-1B4B-4921-8210-9FF262917570}" destId="{AE58D5FD-78B5-42DA-9701-A837AF7DDF07}" srcOrd="1" destOrd="0" presId="urn:microsoft.com/office/officeart/2005/8/layout/hierarchy1"/>
    <dgm:cxn modelId="{9DD64609-0CC9-49E4-863B-14405CEE359D}" type="presParOf" srcId="{3980DDD4-E77F-4593-8A11-7AD075193A7F}" destId="{E91F7EAF-9D87-4CDA-B20B-2849556E848D}" srcOrd="1" destOrd="0" presId="urn:microsoft.com/office/officeart/2005/8/layout/hierarchy1"/>
    <dgm:cxn modelId="{B5F17AA7-01CE-4CC1-B2FD-9FDD432DEE18}" type="presParOf" srcId="{1DB9E2A2-A551-4B49-82BA-16CE08A9BAF7}" destId="{15622320-CAEA-4E60-9DEF-E225B9B8152E}" srcOrd="2" destOrd="0" presId="urn:microsoft.com/office/officeart/2005/8/layout/hierarchy1"/>
    <dgm:cxn modelId="{A62EDB6F-75A4-4E23-AB84-EFB4B39876AA}" type="presParOf" srcId="{1DB9E2A2-A551-4B49-82BA-16CE08A9BAF7}" destId="{6E271041-3164-4E1B-A02B-CB30FF28E27E}" srcOrd="3" destOrd="0" presId="urn:microsoft.com/office/officeart/2005/8/layout/hierarchy1"/>
    <dgm:cxn modelId="{2F3CD554-FD7E-4ED3-9974-9A0C794A5838}" type="presParOf" srcId="{6E271041-3164-4E1B-A02B-CB30FF28E27E}" destId="{CC040E39-68C6-4D6E-9E6A-6213FD49EABC}" srcOrd="0" destOrd="0" presId="urn:microsoft.com/office/officeart/2005/8/layout/hierarchy1"/>
    <dgm:cxn modelId="{32D9ED39-52BE-4689-BE91-FE59B141162F}" type="presParOf" srcId="{CC040E39-68C6-4D6E-9E6A-6213FD49EABC}" destId="{1B4DDEAC-873B-4F56-9893-617F5BE66EB3}" srcOrd="0" destOrd="0" presId="urn:microsoft.com/office/officeart/2005/8/layout/hierarchy1"/>
    <dgm:cxn modelId="{FF1846EB-32F1-429E-96DF-DD66ED1CBC73}" type="presParOf" srcId="{CC040E39-68C6-4D6E-9E6A-6213FD49EABC}" destId="{F68CD8B8-CC62-4628-B410-93598724D641}" srcOrd="1" destOrd="0" presId="urn:microsoft.com/office/officeart/2005/8/layout/hierarchy1"/>
    <dgm:cxn modelId="{C6BB57CE-A983-490B-BDC5-B3F2B40F51A5}" type="presParOf" srcId="{6E271041-3164-4E1B-A02B-CB30FF28E27E}" destId="{C2BF29BF-8DA6-49F1-BF76-657B6EA3849B}" srcOrd="1" destOrd="0" presId="urn:microsoft.com/office/officeart/2005/8/layout/hierarchy1"/>
    <dgm:cxn modelId="{51C121C3-7AE5-446C-9537-DC9F7F4BBF7F}" type="presParOf" srcId="{DDA2A8F7-7C25-4132-AF37-9E76DEBCD217}" destId="{F78634D0-F180-4331-BEB7-4C007F9A58C2}" srcOrd="1" destOrd="0" presId="urn:microsoft.com/office/officeart/2005/8/layout/hierarchy1"/>
    <dgm:cxn modelId="{A3A4BC9D-8FD0-40F6-BE5A-1ED74F514009}" type="presParOf" srcId="{F78634D0-F180-4331-BEB7-4C007F9A58C2}" destId="{8B3E61C2-D079-4627-923C-E642DA259A3B}" srcOrd="0" destOrd="0" presId="urn:microsoft.com/office/officeart/2005/8/layout/hierarchy1"/>
    <dgm:cxn modelId="{EC412E54-6797-49B1-933A-3549B8F77CDC}" type="presParOf" srcId="{8B3E61C2-D079-4627-923C-E642DA259A3B}" destId="{E4D7DC25-904D-40C2-8882-09B6FE221598}" srcOrd="0" destOrd="0" presId="urn:microsoft.com/office/officeart/2005/8/layout/hierarchy1"/>
    <dgm:cxn modelId="{4428CF16-3B36-44B2-A32A-1DA0DA5FFA0A}" type="presParOf" srcId="{8B3E61C2-D079-4627-923C-E642DA259A3B}" destId="{534BCC48-43B4-4F16-802D-C103264B60A6}" srcOrd="1" destOrd="0" presId="urn:microsoft.com/office/officeart/2005/8/layout/hierarchy1"/>
    <dgm:cxn modelId="{05407FD8-7C6A-4AB0-BAD9-E555AEABE936}" type="presParOf" srcId="{F78634D0-F180-4331-BEB7-4C007F9A58C2}" destId="{D9418C63-6D5F-4099-9FA7-C6E3D69B48C5}" srcOrd="1" destOrd="0" presId="urn:microsoft.com/office/officeart/2005/8/layout/hierarchy1"/>
    <dgm:cxn modelId="{85019328-B072-4DDB-90D6-5DC3E1547A29}" type="presParOf" srcId="{DDA2A8F7-7C25-4132-AF37-9E76DEBCD217}" destId="{14F9BE15-F17C-4451-BF06-433F0917F929}" srcOrd="2" destOrd="0" presId="urn:microsoft.com/office/officeart/2005/8/layout/hierarchy1"/>
    <dgm:cxn modelId="{3A489546-BD2F-4A2A-992F-865DE69C287E}" type="presParOf" srcId="{14F9BE15-F17C-4451-BF06-433F0917F929}" destId="{840CD322-7189-4249-99C6-FFE08858752A}" srcOrd="0" destOrd="0" presId="urn:microsoft.com/office/officeart/2005/8/layout/hierarchy1"/>
    <dgm:cxn modelId="{3326E664-55EA-4899-A4BD-4788540F6657}" type="presParOf" srcId="{840CD322-7189-4249-99C6-FFE08858752A}" destId="{3C4A7E15-FA50-46A2-8A61-86E759154186}" srcOrd="0" destOrd="0" presId="urn:microsoft.com/office/officeart/2005/8/layout/hierarchy1"/>
    <dgm:cxn modelId="{598E1530-EE86-449B-BA21-F4D465186E60}" type="presParOf" srcId="{840CD322-7189-4249-99C6-FFE08858752A}" destId="{15F42EF3-210B-47A6-B31D-B04997246A79}" srcOrd="1" destOrd="0" presId="urn:microsoft.com/office/officeart/2005/8/layout/hierarchy1"/>
    <dgm:cxn modelId="{A54DB089-D869-4DAF-A677-8F218DBED11E}" type="presParOf" srcId="{14F9BE15-F17C-4451-BF06-433F0917F929}" destId="{C18A47D2-7777-47DA-BF7D-D2C54B1FBAC0}" srcOrd="1" destOrd="0" presId="urn:microsoft.com/office/officeart/2005/8/layout/hierarchy1"/>
    <dgm:cxn modelId="{C5DD3D59-BAA8-4185-AC49-ADCCA4020CD3}" type="presParOf" srcId="{DDA2A8F7-7C25-4132-AF37-9E76DEBCD217}" destId="{6EC9129E-B3E5-4442-BB92-4813175AF004}" srcOrd="3" destOrd="0" presId="urn:microsoft.com/office/officeart/2005/8/layout/hierarchy1"/>
    <dgm:cxn modelId="{E14BC570-968A-422B-A962-C166B26F4EEE}" type="presParOf" srcId="{6EC9129E-B3E5-4442-BB92-4813175AF004}" destId="{22B5B33F-FBD1-465F-B375-16C34B943E98}" srcOrd="0" destOrd="0" presId="urn:microsoft.com/office/officeart/2005/8/layout/hierarchy1"/>
    <dgm:cxn modelId="{A3523121-2B0C-4F82-9153-2E6BAA25A511}" type="presParOf" srcId="{22B5B33F-FBD1-465F-B375-16C34B943E98}" destId="{43B9188F-246C-4F61-8E33-F856DBD3F739}" srcOrd="0" destOrd="0" presId="urn:microsoft.com/office/officeart/2005/8/layout/hierarchy1"/>
    <dgm:cxn modelId="{56F85618-D346-4DEE-AC85-69182A2B55F6}" type="presParOf" srcId="{22B5B33F-FBD1-465F-B375-16C34B943E98}" destId="{EAEE3978-34A8-4807-96A5-E9E698C28693}" srcOrd="1" destOrd="0" presId="urn:microsoft.com/office/officeart/2005/8/layout/hierarchy1"/>
    <dgm:cxn modelId="{3D35A4AC-82CD-4971-ADA8-ACBD75F9E6A0}" type="presParOf" srcId="{6EC9129E-B3E5-4442-BB92-4813175AF004}" destId="{0A4ADA45-07C1-410C-B4F5-0C6F7CF5650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88D30F5-3DA3-4701-A464-47FCCF66B6CE}"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E7E04398-C817-41D9-A91D-CEAF7E5AFECA}">
      <dgm:prSet/>
      <dgm:spPr/>
      <dgm:t>
        <a:bodyPr/>
        <a:lstStyle/>
        <a:p>
          <a:r>
            <a:rPr lang="en-GB"/>
            <a:t>Language is secondary to action.</a:t>
          </a:r>
          <a:endParaRPr lang="en-US"/>
        </a:p>
      </dgm:t>
    </dgm:pt>
    <dgm:pt modelId="{B5C26A7A-432C-4558-AEDE-2DC94ECFFCD7}" type="parTrans" cxnId="{09F26E3F-080A-41B0-942A-DE3D313DECEB}">
      <dgm:prSet/>
      <dgm:spPr/>
      <dgm:t>
        <a:bodyPr/>
        <a:lstStyle/>
        <a:p>
          <a:endParaRPr lang="en-US"/>
        </a:p>
      </dgm:t>
    </dgm:pt>
    <dgm:pt modelId="{8D71B98D-94F2-472B-BD50-BB7FBA031802}" type="sibTrans" cxnId="{09F26E3F-080A-41B0-942A-DE3D313DECEB}">
      <dgm:prSet/>
      <dgm:spPr/>
      <dgm:t>
        <a:bodyPr/>
        <a:lstStyle/>
        <a:p>
          <a:endParaRPr lang="en-US"/>
        </a:p>
      </dgm:t>
    </dgm:pt>
    <dgm:pt modelId="{2182D33B-B5CE-41FE-BDBD-AE32AF93E432}">
      <dgm:prSet/>
      <dgm:spPr/>
      <dgm:t>
        <a:bodyPr/>
        <a:lstStyle/>
        <a:p>
          <a:r>
            <a:rPr lang="en-GB"/>
            <a:t>Vygotsky; Origin of reasoning is our ability to communicate. </a:t>
          </a:r>
          <a:endParaRPr lang="en-US"/>
        </a:p>
      </dgm:t>
    </dgm:pt>
    <dgm:pt modelId="{3703C5C7-F79C-4536-80E0-4F95C17FC149}" type="parTrans" cxnId="{283FD8C0-04F0-4EE9-B679-37276444C6E9}">
      <dgm:prSet/>
      <dgm:spPr/>
      <dgm:t>
        <a:bodyPr/>
        <a:lstStyle/>
        <a:p>
          <a:endParaRPr lang="en-US"/>
        </a:p>
      </dgm:t>
    </dgm:pt>
    <dgm:pt modelId="{4D4510BD-5AB8-4919-ADBF-8F87F6B91712}" type="sibTrans" cxnId="{283FD8C0-04F0-4EE9-B679-37276444C6E9}">
      <dgm:prSet/>
      <dgm:spPr/>
      <dgm:t>
        <a:bodyPr/>
        <a:lstStyle/>
        <a:p>
          <a:endParaRPr lang="en-US"/>
        </a:p>
      </dgm:t>
    </dgm:pt>
    <dgm:pt modelId="{E61506C5-86F1-F54D-BFE2-A612547F1277}" type="pres">
      <dgm:prSet presAssocID="{788D30F5-3DA3-4701-A464-47FCCF66B6CE}" presName="outerComposite" presStyleCnt="0">
        <dgm:presLayoutVars>
          <dgm:chMax val="5"/>
          <dgm:dir/>
          <dgm:resizeHandles val="exact"/>
        </dgm:presLayoutVars>
      </dgm:prSet>
      <dgm:spPr/>
    </dgm:pt>
    <dgm:pt modelId="{ECF142B9-06F0-304B-B362-89DD8C83E6DF}" type="pres">
      <dgm:prSet presAssocID="{788D30F5-3DA3-4701-A464-47FCCF66B6CE}" presName="dummyMaxCanvas" presStyleCnt="0">
        <dgm:presLayoutVars/>
      </dgm:prSet>
      <dgm:spPr/>
    </dgm:pt>
    <dgm:pt modelId="{2AF0CC54-9EF0-E441-BE03-D5585AA176A5}" type="pres">
      <dgm:prSet presAssocID="{788D30F5-3DA3-4701-A464-47FCCF66B6CE}" presName="TwoNodes_1" presStyleLbl="node1" presStyleIdx="0" presStyleCnt="2">
        <dgm:presLayoutVars>
          <dgm:bulletEnabled val="1"/>
        </dgm:presLayoutVars>
      </dgm:prSet>
      <dgm:spPr/>
    </dgm:pt>
    <dgm:pt modelId="{8BD9FF29-C2EF-424E-8C53-F71525A9289A}" type="pres">
      <dgm:prSet presAssocID="{788D30F5-3DA3-4701-A464-47FCCF66B6CE}" presName="TwoNodes_2" presStyleLbl="node1" presStyleIdx="1" presStyleCnt="2">
        <dgm:presLayoutVars>
          <dgm:bulletEnabled val="1"/>
        </dgm:presLayoutVars>
      </dgm:prSet>
      <dgm:spPr/>
    </dgm:pt>
    <dgm:pt modelId="{2A13EF25-B171-B048-946E-3DFC977C4C28}" type="pres">
      <dgm:prSet presAssocID="{788D30F5-3DA3-4701-A464-47FCCF66B6CE}" presName="TwoConn_1-2" presStyleLbl="fgAccFollowNode1" presStyleIdx="0" presStyleCnt="1">
        <dgm:presLayoutVars>
          <dgm:bulletEnabled val="1"/>
        </dgm:presLayoutVars>
      </dgm:prSet>
      <dgm:spPr/>
    </dgm:pt>
    <dgm:pt modelId="{EA888A0F-F232-294E-AE16-06E6D686CF10}" type="pres">
      <dgm:prSet presAssocID="{788D30F5-3DA3-4701-A464-47FCCF66B6CE}" presName="TwoNodes_1_text" presStyleLbl="node1" presStyleIdx="1" presStyleCnt="2">
        <dgm:presLayoutVars>
          <dgm:bulletEnabled val="1"/>
        </dgm:presLayoutVars>
      </dgm:prSet>
      <dgm:spPr/>
    </dgm:pt>
    <dgm:pt modelId="{33256D31-962A-594E-B226-55F538637379}" type="pres">
      <dgm:prSet presAssocID="{788D30F5-3DA3-4701-A464-47FCCF66B6CE}" presName="TwoNodes_2_text" presStyleLbl="node1" presStyleIdx="1" presStyleCnt="2">
        <dgm:presLayoutVars>
          <dgm:bulletEnabled val="1"/>
        </dgm:presLayoutVars>
      </dgm:prSet>
      <dgm:spPr/>
    </dgm:pt>
  </dgm:ptLst>
  <dgm:cxnLst>
    <dgm:cxn modelId="{09F26E3F-080A-41B0-942A-DE3D313DECEB}" srcId="{788D30F5-3DA3-4701-A464-47FCCF66B6CE}" destId="{E7E04398-C817-41D9-A91D-CEAF7E5AFECA}" srcOrd="0" destOrd="0" parTransId="{B5C26A7A-432C-4558-AEDE-2DC94ECFFCD7}" sibTransId="{8D71B98D-94F2-472B-BD50-BB7FBA031802}"/>
    <dgm:cxn modelId="{26899D8A-CECF-9840-A5C0-DA5AF3A3DB75}" type="presOf" srcId="{E7E04398-C817-41D9-A91D-CEAF7E5AFECA}" destId="{EA888A0F-F232-294E-AE16-06E6D686CF10}" srcOrd="1" destOrd="0" presId="urn:microsoft.com/office/officeart/2005/8/layout/vProcess5"/>
    <dgm:cxn modelId="{3171EB91-34FF-F745-B435-824A7C1A27D3}" type="presOf" srcId="{8D71B98D-94F2-472B-BD50-BB7FBA031802}" destId="{2A13EF25-B171-B048-946E-3DFC977C4C28}" srcOrd="0" destOrd="0" presId="urn:microsoft.com/office/officeart/2005/8/layout/vProcess5"/>
    <dgm:cxn modelId="{D3166D9F-08CE-1041-BAFA-A0E33C41884A}" type="presOf" srcId="{2182D33B-B5CE-41FE-BDBD-AE32AF93E432}" destId="{8BD9FF29-C2EF-424E-8C53-F71525A9289A}" srcOrd="0" destOrd="0" presId="urn:microsoft.com/office/officeart/2005/8/layout/vProcess5"/>
    <dgm:cxn modelId="{283FD8C0-04F0-4EE9-B679-37276444C6E9}" srcId="{788D30F5-3DA3-4701-A464-47FCCF66B6CE}" destId="{2182D33B-B5CE-41FE-BDBD-AE32AF93E432}" srcOrd="1" destOrd="0" parTransId="{3703C5C7-F79C-4536-80E0-4F95C17FC149}" sibTransId="{4D4510BD-5AB8-4919-ADBF-8F87F6B91712}"/>
    <dgm:cxn modelId="{C1AB1ACD-723B-8448-A834-49C57C7F1618}" type="presOf" srcId="{E7E04398-C817-41D9-A91D-CEAF7E5AFECA}" destId="{2AF0CC54-9EF0-E441-BE03-D5585AA176A5}" srcOrd="0" destOrd="0" presId="urn:microsoft.com/office/officeart/2005/8/layout/vProcess5"/>
    <dgm:cxn modelId="{B1C906CE-48E6-4F4F-9B45-1BE829667BB3}" type="presOf" srcId="{788D30F5-3DA3-4701-A464-47FCCF66B6CE}" destId="{E61506C5-86F1-F54D-BFE2-A612547F1277}" srcOrd="0" destOrd="0" presId="urn:microsoft.com/office/officeart/2005/8/layout/vProcess5"/>
    <dgm:cxn modelId="{D84DC7F6-3195-3F49-AC0C-38F64874ECA9}" type="presOf" srcId="{2182D33B-B5CE-41FE-BDBD-AE32AF93E432}" destId="{33256D31-962A-594E-B226-55F538637379}" srcOrd="1" destOrd="0" presId="urn:microsoft.com/office/officeart/2005/8/layout/vProcess5"/>
    <dgm:cxn modelId="{272F4AD3-1F85-EF4A-BD8D-AF3FE70D50BD}" type="presParOf" srcId="{E61506C5-86F1-F54D-BFE2-A612547F1277}" destId="{ECF142B9-06F0-304B-B362-89DD8C83E6DF}" srcOrd="0" destOrd="0" presId="urn:microsoft.com/office/officeart/2005/8/layout/vProcess5"/>
    <dgm:cxn modelId="{0736817C-BD77-224E-8170-3493187ECAE5}" type="presParOf" srcId="{E61506C5-86F1-F54D-BFE2-A612547F1277}" destId="{2AF0CC54-9EF0-E441-BE03-D5585AA176A5}" srcOrd="1" destOrd="0" presId="urn:microsoft.com/office/officeart/2005/8/layout/vProcess5"/>
    <dgm:cxn modelId="{FEB3F3E3-A8EC-F841-839D-9D5BB469002E}" type="presParOf" srcId="{E61506C5-86F1-F54D-BFE2-A612547F1277}" destId="{8BD9FF29-C2EF-424E-8C53-F71525A9289A}" srcOrd="2" destOrd="0" presId="urn:microsoft.com/office/officeart/2005/8/layout/vProcess5"/>
    <dgm:cxn modelId="{78437BDD-6928-2240-95D3-089BD7C07002}" type="presParOf" srcId="{E61506C5-86F1-F54D-BFE2-A612547F1277}" destId="{2A13EF25-B171-B048-946E-3DFC977C4C28}" srcOrd="3" destOrd="0" presId="urn:microsoft.com/office/officeart/2005/8/layout/vProcess5"/>
    <dgm:cxn modelId="{0C7DD0CD-5495-BB48-816F-C763811A877F}" type="presParOf" srcId="{E61506C5-86F1-F54D-BFE2-A612547F1277}" destId="{EA888A0F-F232-294E-AE16-06E6D686CF10}" srcOrd="4" destOrd="0" presId="urn:microsoft.com/office/officeart/2005/8/layout/vProcess5"/>
    <dgm:cxn modelId="{F6FB68A5-FA49-CD49-AD1E-2315E977CBCB}" type="presParOf" srcId="{E61506C5-86F1-F54D-BFE2-A612547F1277}" destId="{33256D31-962A-594E-B226-55F538637379}"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74777B-8A86-7E4C-BFBA-3F477E07BAA6}">
      <dsp:nvSpPr>
        <dsp:cNvPr id="0" name=""/>
        <dsp:cNvSpPr/>
      </dsp:nvSpPr>
      <dsp:spPr>
        <a:xfrm>
          <a:off x="1283" y="4057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288EBD-65F3-9A4E-9F16-37C40531AFA9}">
      <dsp:nvSpPr>
        <dsp:cNvPr id="0" name=""/>
        <dsp:cNvSpPr/>
      </dsp:nvSpPr>
      <dsp:spPr>
        <a:xfrm>
          <a:off x="501904" y="8813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McLeod (2018), says that children best learn </a:t>
          </a:r>
          <a:r>
            <a:rPr lang="en-GB" sz="3200" kern="1200"/>
            <a:t>“through rewards and punishment.”</a:t>
          </a:r>
          <a:endParaRPr lang="en-US" sz="3200" kern="1200"/>
        </a:p>
      </dsp:txBody>
      <dsp:txXfrm>
        <a:off x="585701" y="965137"/>
        <a:ext cx="4337991" cy="2693452"/>
      </dsp:txXfrm>
    </dsp:sp>
    <dsp:sp modelId="{1E211A58-CD06-374A-96C5-E5090FD16478}">
      <dsp:nvSpPr>
        <dsp:cNvPr id="0" name=""/>
        <dsp:cNvSpPr/>
      </dsp:nvSpPr>
      <dsp:spPr>
        <a:xfrm>
          <a:off x="5508110" y="4057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0EAE5C-2E29-7940-BC1B-9E11EA8651E5}">
      <dsp:nvSpPr>
        <dsp:cNvPr id="0" name=""/>
        <dsp:cNvSpPr/>
      </dsp:nvSpPr>
      <dsp:spPr>
        <a:xfrm>
          <a:off x="6008730" y="8813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Huitt (1997), believes that operant conditioning is “influenced by the environment.” </a:t>
          </a:r>
          <a:endParaRPr lang="en-US" sz="3200" kern="1200"/>
        </a:p>
      </dsp:txBody>
      <dsp:txXfrm>
        <a:off x="6092527" y="965137"/>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BDFB80-2AD0-4B68-9195-B820D70E3A55}">
      <dsp:nvSpPr>
        <dsp:cNvPr id="0" name=""/>
        <dsp:cNvSpPr/>
      </dsp:nvSpPr>
      <dsp:spPr>
        <a:xfrm>
          <a:off x="0" y="507"/>
          <a:ext cx="10515600" cy="118852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A54EA3-6616-4136-ACAD-335B3D5714F5}">
      <dsp:nvSpPr>
        <dsp:cNvPr id="0" name=""/>
        <dsp:cNvSpPr/>
      </dsp:nvSpPr>
      <dsp:spPr>
        <a:xfrm>
          <a:off x="359527" y="267924"/>
          <a:ext cx="653686" cy="653686"/>
        </a:xfrm>
        <a:prstGeom prst="rect">
          <a:avLst/>
        </a:prstGeom>
        <a:solidFill>
          <a:schemeClr val="bg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97FBDA-CCBC-44C7-83A1-06DBEB5D1108}">
      <dsp:nvSpPr>
        <dsp:cNvPr id="0" name=""/>
        <dsp:cNvSpPr/>
      </dsp:nvSpPr>
      <dsp:spPr>
        <a:xfrm>
          <a:off x="1372740" y="507"/>
          <a:ext cx="9142859" cy="118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5" tIns="125785" rIns="125785" bIns="125785" numCol="1" spcCol="1270" anchor="ctr" anchorCtr="0">
          <a:noAutofit/>
        </a:bodyPr>
        <a:lstStyle/>
        <a:p>
          <a:pPr marL="0" lvl="0" indent="0" algn="l" defTabSz="1111250">
            <a:lnSpc>
              <a:spcPct val="90000"/>
            </a:lnSpc>
            <a:spcBef>
              <a:spcPct val="0"/>
            </a:spcBef>
            <a:spcAft>
              <a:spcPct val="35000"/>
            </a:spcAft>
            <a:buNone/>
          </a:pPr>
          <a:r>
            <a:rPr lang="en-US" sz="2500" kern="1200"/>
            <a:t>Neutral </a:t>
          </a:r>
          <a:r>
            <a:rPr lang="en-US" sz="2500" kern="1200" err="1"/>
            <a:t>Operants</a:t>
          </a:r>
          <a:r>
            <a:rPr lang="en-US" sz="2500" kern="1200"/>
            <a:t>- response from the environment </a:t>
          </a:r>
        </a:p>
      </dsp:txBody>
      <dsp:txXfrm>
        <a:off x="1372740" y="507"/>
        <a:ext cx="9142859" cy="1188520"/>
      </dsp:txXfrm>
    </dsp:sp>
    <dsp:sp modelId="{DBDA090A-7FD3-47F1-A8EC-EABAFD949C39}">
      <dsp:nvSpPr>
        <dsp:cNvPr id="0" name=""/>
        <dsp:cNvSpPr/>
      </dsp:nvSpPr>
      <dsp:spPr>
        <a:xfrm>
          <a:off x="0" y="1486158"/>
          <a:ext cx="10515600" cy="1188520"/>
        </a:xfrm>
        <a:prstGeom prst="roundRect">
          <a:avLst>
            <a:gd name="adj" fmla="val 10000"/>
          </a:avLst>
        </a:prstGeom>
        <a:solidFill>
          <a:schemeClr val="accent2">
            <a:hueOff val="-759700"/>
            <a:satOff val="-276"/>
            <a:lumOff val="3530"/>
            <a:alphaOff val="0"/>
          </a:schemeClr>
        </a:solidFill>
        <a:ln>
          <a:noFill/>
        </a:ln>
        <a:effectLst/>
      </dsp:spPr>
      <dsp:style>
        <a:lnRef idx="0">
          <a:scrgbClr r="0" g="0" b="0"/>
        </a:lnRef>
        <a:fillRef idx="1">
          <a:scrgbClr r="0" g="0" b="0"/>
        </a:fillRef>
        <a:effectRef idx="0">
          <a:scrgbClr r="0" g="0" b="0"/>
        </a:effectRef>
        <a:fontRef idx="minor"/>
      </dsp:style>
    </dsp:sp>
    <dsp:sp modelId="{38898B8D-2FBB-47C7-B17A-AA811BE4647A}">
      <dsp:nvSpPr>
        <dsp:cNvPr id="0" name=""/>
        <dsp:cNvSpPr/>
      </dsp:nvSpPr>
      <dsp:spPr>
        <a:xfrm>
          <a:off x="359527" y="1753575"/>
          <a:ext cx="653686" cy="653686"/>
        </a:xfrm>
        <a:prstGeom prst="rect">
          <a:avLst/>
        </a:prstGeom>
        <a:solidFill>
          <a:schemeClr val="bg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A9DDC0-199E-4F98-85AD-7B3AAA7C9080}">
      <dsp:nvSpPr>
        <dsp:cNvPr id="0" name=""/>
        <dsp:cNvSpPr/>
      </dsp:nvSpPr>
      <dsp:spPr>
        <a:xfrm>
          <a:off x="1372740" y="1486158"/>
          <a:ext cx="9142859" cy="118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5" tIns="125785" rIns="125785" bIns="125785" numCol="1" spcCol="1270" anchor="ctr" anchorCtr="0">
          <a:noAutofit/>
        </a:bodyPr>
        <a:lstStyle/>
        <a:p>
          <a:pPr marL="0" lvl="0" indent="0" algn="l" defTabSz="1111250">
            <a:lnSpc>
              <a:spcPct val="90000"/>
            </a:lnSpc>
            <a:spcBef>
              <a:spcPct val="0"/>
            </a:spcBef>
            <a:spcAft>
              <a:spcPct val="35000"/>
            </a:spcAft>
            <a:buNone/>
          </a:pPr>
          <a:r>
            <a:rPr lang="en-US" sz="2500" kern="1200"/>
            <a:t>Reinforcement- the environment that increase the probability of behaviors being repeated</a:t>
          </a:r>
        </a:p>
      </dsp:txBody>
      <dsp:txXfrm>
        <a:off x="1372740" y="1486158"/>
        <a:ext cx="9142859" cy="1188520"/>
      </dsp:txXfrm>
    </dsp:sp>
    <dsp:sp modelId="{D0DDB887-CEC7-4ACA-B161-CEE445EF574A}">
      <dsp:nvSpPr>
        <dsp:cNvPr id="0" name=""/>
        <dsp:cNvSpPr/>
      </dsp:nvSpPr>
      <dsp:spPr>
        <a:xfrm>
          <a:off x="0" y="2971808"/>
          <a:ext cx="10515600" cy="1188520"/>
        </a:xfrm>
        <a:prstGeom prst="roundRect">
          <a:avLst>
            <a:gd name="adj" fmla="val 10000"/>
          </a:avLst>
        </a:prstGeom>
        <a:solidFill>
          <a:schemeClr val="accent2">
            <a:hueOff val="-1519400"/>
            <a:satOff val="-551"/>
            <a:lumOff val="7060"/>
            <a:alphaOff val="0"/>
          </a:schemeClr>
        </a:solidFill>
        <a:ln>
          <a:noFill/>
        </a:ln>
        <a:effectLst/>
      </dsp:spPr>
      <dsp:style>
        <a:lnRef idx="0">
          <a:scrgbClr r="0" g="0" b="0"/>
        </a:lnRef>
        <a:fillRef idx="1">
          <a:scrgbClr r="0" g="0" b="0"/>
        </a:fillRef>
        <a:effectRef idx="0">
          <a:scrgbClr r="0" g="0" b="0"/>
        </a:effectRef>
        <a:fontRef idx="minor"/>
      </dsp:style>
    </dsp:sp>
    <dsp:sp modelId="{F88A7B0B-23FA-43BD-A2A1-27BEBBA3BFE7}">
      <dsp:nvSpPr>
        <dsp:cNvPr id="0" name=""/>
        <dsp:cNvSpPr/>
      </dsp:nvSpPr>
      <dsp:spPr>
        <a:xfrm>
          <a:off x="359527" y="3239225"/>
          <a:ext cx="653686" cy="653686"/>
        </a:xfrm>
        <a:prstGeom prst="rect">
          <a:avLst/>
        </a:prstGeom>
        <a:solidFill>
          <a:schemeClr val="bg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F673A4-36AE-4AA6-B810-B6524DFA4EDB}">
      <dsp:nvSpPr>
        <dsp:cNvPr id="0" name=""/>
        <dsp:cNvSpPr/>
      </dsp:nvSpPr>
      <dsp:spPr>
        <a:xfrm>
          <a:off x="1372740" y="2971808"/>
          <a:ext cx="9142859" cy="118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5" tIns="125785" rIns="125785" bIns="125785" numCol="1" spcCol="1270" anchor="ctr" anchorCtr="0">
          <a:noAutofit/>
        </a:bodyPr>
        <a:lstStyle/>
        <a:p>
          <a:pPr marL="0" lvl="0" indent="0" algn="l" defTabSz="1111250">
            <a:lnSpc>
              <a:spcPct val="90000"/>
            </a:lnSpc>
            <a:spcBef>
              <a:spcPct val="0"/>
            </a:spcBef>
            <a:spcAft>
              <a:spcPct val="35000"/>
            </a:spcAft>
            <a:buNone/>
          </a:pPr>
          <a:r>
            <a:rPr lang="en-US" sz="2500" kern="1200"/>
            <a:t>Punishers-  the environment that decrease the likelihood of behavior being repeated. </a:t>
          </a:r>
        </a:p>
      </dsp:txBody>
      <dsp:txXfrm>
        <a:off x="1372740" y="2971808"/>
        <a:ext cx="9142859" cy="11885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7ABF77-B7F6-DE4D-A130-A3C9F2078F97}">
      <dsp:nvSpPr>
        <dsp:cNvPr id="0" name=""/>
        <dsp:cNvSpPr/>
      </dsp:nvSpPr>
      <dsp:spPr>
        <a:xfrm>
          <a:off x="1283" y="4057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32A037-3238-D548-9FA9-76CA7A30DB00}">
      <dsp:nvSpPr>
        <dsp:cNvPr id="0" name=""/>
        <dsp:cNvSpPr/>
      </dsp:nvSpPr>
      <dsp:spPr>
        <a:xfrm>
          <a:off x="501904" y="8813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Positive reinforcement according to Krishnan (2014) is “that if someone gives a positive response to something or do some positive action he or she should be rewarded positively.”</a:t>
          </a:r>
          <a:endParaRPr lang="en-US" sz="1600" kern="1200"/>
        </a:p>
      </dsp:txBody>
      <dsp:txXfrm>
        <a:off x="585701" y="965137"/>
        <a:ext cx="4337991" cy="2693452"/>
      </dsp:txXfrm>
    </dsp:sp>
    <dsp:sp modelId="{55E18E8F-8DCC-094F-A2CD-EB081C0CEF82}">
      <dsp:nvSpPr>
        <dsp:cNvPr id="0" name=""/>
        <dsp:cNvSpPr/>
      </dsp:nvSpPr>
      <dsp:spPr>
        <a:xfrm>
          <a:off x="5508110" y="4057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C866C-A56F-D842-9FBE-0893694CA254}">
      <dsp:nvSpPr>
        <dsp:cNvPr id="0" name=""/>
        <dsp:cNvSpPr/>
      </dsp:nvSpPr>
      <dsp:spPr>
        <a:xfrm>
          <a:off x="6008730" y="8813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Negative reinforcement according to Krishnan (2014), is sometimes, wrongly considered as a punishment. However, they are completely different, punishment is “the application of aversive stimuli in order to reduce the chance of being a behaviour repeated”. Whereas, negative reinforcement is “the removal of aversive stimuli in order to increase the probability of being a behaviour repeated”. </a:t>
          </a:r>
          <a:endParaRPr lang="en-US" sz="1600" kern="1200"/>
        </a:p>
      </dsp:txBody>
      <dsp:txXfrm>
        <a:off x="6092527" y="965137"/>
        <a:ext cx="4337991" cy="26934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36970-549A-3541-B503-2D703B5BC1E3}">
      <dsp:nvSpPr>
        <dsp:cNvPr id="0" name=""/>
        <dsp:cNvSpPr/>
      </dsp:nvSpPr>
      <dsp:spPr>
        <a:xfrm>
          <a:off x="78302" y="2269"/>
          <a:ext cx="4143598" cy="41435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t>There are several positives and negatives of Skinner’s theory. </a:t>
          </a:r>
        </a:p>
      </dsp:txBody>
      <dsp:txXfrm>
        <a:off x="685118" y="609085"/>
        <a:ext cx="2929966" cy="2929966"/>
      </dsp:txXfrm>
    </dsp:sp>
    <dsp:sp modelId="{DBEFE98F-61AA-9F43-8EB9-3E60A82EB63B}">
      <dsp:nvSpPr>
        <dsp:cNvPr id="0" name=""/>
        <dsp:cNvSpPr/>
      </dsp:nvSpPr>
      <dsp:spPr>
        <a:xfrm rot="5400000">
          <a:off x="4563747" y="1525042"/>
          <a:ext cx="1450259" cy="1098053"/>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7B61638-916C-8B4E-825A-2315508A259A}">
      <dsp:nvSpPr>
        <dsp:cNvPr id="0" name=""/>
        <dsp:cNvSpPr/>
      </dsp:nvSpPr>
      <dsp:spPr>
        <a:xfrm>
          <a:off x="6293699" y="2269"/>
          <a:ext cx="4143598" cy="41435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t>The child's environment has a huge impact on their development, along with the concept of rewards and punishments. </a:t>
          </a:r>
        </a:p>
      </dsp:txBody>
      <dsp:txXfrm>
        <a:off x="6900515" y="609085"/>
        <a:ext cx="2929966" cy="29299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1436D-15C2-45AD-85F3-9F2825F61635}">
      <dsp:nvSpPr>
        <dsp:cNvPr id="0" name=""/>
        <dsp:cNvSpPr/>
      </dsp:nvSpPr>
      <dsp:spPr>
        <a:xfrm>
          <a:off x="280193" y="129509"/>
          <a:ext cx="1370938" cy="137093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986E92-F497-4066-B2DE-226A4674CE8E}">
      <dsp:nvSpPr>
        <dsp:cNvPr id="0" name=""/>
        <dsp:cNvSpPr/>
      </dsp:nvSpPr>
      <dsp:spPr>
        <a:xfrm>
          <a:off x="568090" y="417406"/>
          <a:ext cx="795144" cy="7951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F0A5E7-9A2B-4E5B-BE3D-2ADDE0021910}">
      <dsp:nvSpPr>
        <dsp:cNvPr id="0" name=""/>
        <dsp:cNvSpPr/>
      </dsp:nvSpPr>
      <dsp:spPr>
        <a:xfrm>
          <a:off x="1944904" y="129509"/>
          <a:ext cx="3231497" cy="137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Instinctive, biological grammatical groups</a:t>
          </a:r>
          <a:endParaRPr lang="en-US" sz="2400" kern="1200"/>
        </a:p>
      </dsp:txBody>
      <dsp:txXfrm>
        <a:off x="1944904" y="129509"/>
        <a:ext cx="3231497" cy="1370938"/>
      </dsp:txXfrm>
    </dsp:sp>
    <dsp:sp modelId="{4032CA39-4FD4-4964-8BAC-E5B75E9B4EAA}">
      <dsp:nvSpPr>
        <dsp:cNvPr id="0" name=""/>
        <dsp:cNvSpPr/>
      </dsp:nvSpPr>
      <dsp:spPr>
        <a:xfrm>
          <a:off x="5739466" y="129509"/>
          <a:ext cx="1370938" cy="137093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DA85CB-E75A-4B42-AEF3-E6A09E937B6C}">
      <dsp:nvSpPr>
        <dsp:cNvPr id="0" name=""/>
        <dsp:cNvSpPr/>
      </dsp:nvSpPr>
      <dsp:spPr>
        <a:xfrm>
          <a:off x="6027363" y="417406"/>
          <a:ext cx="795144" cy="7951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272DAB-4649-4293-B18E-FB71AE44D242}">
      <dsp:nvSpPr>
        <dsp:cNvPr id="0" name=""/>
        <dsp:cNvSpPr/>
      </dsp:nvSpPr>
      <dsp:spPr>
        <a:xfrm>
          <a:off x="7404177" y="129509"/>
          <a:ext cx="3231497" cy="137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Syntactic Structures - 1957 </a:t>
          </a:r>
          <a:endParaRPr lang="en-US" sz="2400" kern="1200"/>
        </a:p>
      </dsp:txBody>
      <dsp:txXfrm>
        <a:off x="7404177" y="129509"/>
        <a:ext cx="3231497" cy="1370938"/>
      </dsp:txXfrm>
    </dsp:sp>
    <dsp:sp modelId="{83DCDBC6-F6D2-4003-BA7E-894E069C6BDE}">
      <dsp:nvSpPr>
        <dsp:cNvPr id="0" name=""/>
        <dsp:cNvSpPr/>
      </dsp:nvSpPr>
      <dsp:spPr>
        <a:xfrm>
          <a:off x="280193" y="2115089"/>
          <a:ext cx="1370938" cy="137093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430FC1-47F7-43A9-941C-FEC247188AA7}">
      <dsp:nvSpPr>
        <dsp:cNvPr id="0" name=""/>
        <dsp:cNvSpPr/>
      </dsp:nvSpPr>
      <dsp:spPr>
        <a:xfrm>
          <a:off x="568090" y="2402986"/>
          <a:ext cx="795144" cy="7951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182404-BAD0-4470-9735-13EAD05A358A}">
      <dsp:nvSpPr>
        <dsp:cNvPr id="0" name=""/>
        <dsp:cNvSpPr/>
      </dsp:nvSpPr>
      <dsp:spPr>
        <a:xfrm>
          <a:off x="1944904" y="2115089"/>
          <a:ext cx="3231497" cy="137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Innate knowledge</a:t>
          </a:r>
          <a:endParaRPr lang="en-US" sz="2400" kern="1200"/>
        </a:p>
      </dsp:txBody>
      <dsp:txXfrm>
        <a:off x="1944904" y="2115089"/>
        <a:ext cx="3231497" cy="1370938"/>
      </dsp:txXfrm>
    </dsp:sp>
    <dsp:sp modelId="{30B23111-EE96-4DB3-9E5D-FADBE7481711}">
      <dsp:nvSpPr>
        <dsp:cNvPr id="0" name=""/>
        <dsp:cNvSpPr/>
      </dsp:nvSpPr>
      <dsp:spPr>
        <a:xfrm>
          <a:off x="5739466" y="2115089"/>
          <a:ext cx="1370938" cy="137093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C21C0E-1EFD-4B91-9ECF-CA3C5FE3FB54}">
      <dsp:nvSpPr>
        <dsp:cNvPr id="0" name=""/>
        <dsp:cNvSpPr/>
      </dsp:nvSpPr>
      <dsp:spPr>
        <a:xfrm>
          <a:off x="6027363" y="2402986"/>
          <a:ext cx="795144" cy="7951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E20595-D9C4-48F0-8C40-235F421C7B07}">
      <dsp:nvSpPr>
        <dsp:cNvPr id="0" name=""/>
        <dsp:cNvSpPr/>
      </dsp:nvSpPr>
      <dsp:spPr>
        <a:xfrm>
          <a:off x="7404177" y="2115089"/>
          <a:ext cx="3231497" cy="137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0" kern="1200"/>
            <a:t>Genetically programmed</a:t>
          </a:r>
          <a:endParaRPr lang="en-US" sz="2400" b="0" kern="1200"/>
        </a:p>
      </dsp:txBody>
      <dsp:txXfrm>
        <a:off x="7404177" y="2115089"/>
        <a:ext cx="3231497" cy="13709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FE029-CC5D-491F-BCFB-91B35449D341}">
      <dsp:nvSpPr>
        <dsp:cNvPr id="0" name=""/>
        <dsp:cNvSpPr/>
      </dsp:nvSpPr>
      <dsp:spPr>
        <a:xfrm>
          <a:off x="0" y="1726"/>
          <a:ext cx="10515600" cy="87523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CACD7C-1952-436C-8AD0-AEDC681CA082}">
      <dsp:nvSpPr>
        <dsp:cNvPr id="0" name=""/>
        <dsp:cNvSpPr/>
      </dsp:nvSpPr>
      <dsp:spPr>
        <a:xfrm>
          <a:off x="264759" y="198655"/>
          <a:ext cx="481381" cy="4813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B896AD-6556-4D51-8E0F-E1CD8F08C25E}">
      <dsp:nvSpPr>
        <dsp:cNvPr id="0" name=""/>
        <dsp:cNvSpPr/>
      </dsp:nvSpPr>
      <dsp:spPr>
        <a:xfrm>
          <a:off x="1010900" y="1726"/>
          <a:ext cx="9504699" cy="875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629" tIns="92629" rIns="92629" bIns="92629" numCol="1" spcCol="1270" anchor="ctr" anchorCtr="0">
          <a:noAutofit/>
        </a:bodyPr>
        <a:lstStyle/>
        <a:p>
          <a:pPr marL="0" lvl="0" indent="0" algn="l" defTabSz="977900">
            <a:lnSpc>
              <a:spcPct val="90000"/>
            </a:lnSpc>
            <a:spcBef>
              <a:spcPct val="0"/>
            </a:spcBef>
            <a:spcAft>
              <a:spcPct val="35000"/>
            </a:spcAft>
            <a:buNone/>
          </a:pPr>
          <a:r>
            <a:rPr lang="en-GB" sz="2200" kern="1200"/>
            <a:t>Language shares fundamental characteristics</a:t>
          </a:r>
          <a:endParaRPr lang="en-US" sz="2200" kern="1200"/>
        </a:p>
      </dsp:txBody>
      <dsp:txXfrm>
        <a:off x="1010900" y="1726"/>
        <a:ext cx="9504699" cy="875238"/>
      </dsp:txXfrm>
    </dsp:sp>
    <dsp:sp modelId="{AD81BC40-B27F-4BA6-9DAF-D2A716C9B9CA}">
      <dsp:nvSpPr>
        <dsp:cNvPr id="0" name=""/>
        <dsp:cNvSpPr/>
      </dsp:nvSpPr>
      <dsp:spPr>
        <a:xfrm>
          <a:off x="0" y="1095775"/>
          <a:ext cx="10515600" cy="87523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7B1E96-D95E-47BA-AA3D-EDC49B5FBE0A}">
      <dsp:nvSpPr>
        <dsp:cNvPr id="0" name=""/>
        <dsp:cNvSpPr/>
      </dsp:nvSpPr>
      <dsp:spPr>
        <a:xfrm>
          <a:off x="264759" y="1292703"/>
          <a:ext cx="481381" cy="4813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44BC84-6B84-44AE-84C9-D424FB783054}">
      <dsp:nvSpPr>
        <dsp:cNvPr id="0" name=""/>
        <dsp:cNvSpPr/>
      </dsp:nvSpPr>
      <dsp:spPr>
        <a:xfrm>
          <a:off x="1010900" y="1095775"/>
          <a:ext cx="9504699" cy="875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629" tIns="92629" rIns="92629" bIns="92629" numCol="1" spcCol="1270" anchor="ctr" anchorCtr="0">
          <a:noAutofit/>
        </a:bodyPr>
        <a:lstStyle/>
        <a:p>
          <a:pPr marL="0" lvl="0" indent="0" algn="l" defTabSz="977900">
            <a:lnSpc>
              <a:spcPct val="90000"/>
            </a:lnSpc>
            <a:spcBef>
              <a:spcPct val="0"/>
            </a:spcBef>
            <a:spcAft>
              <a:spcPct val="35000"/>
            </a:spcAft>
            <a:buNone/>
          </a:pPr>
          <a:r>
            <a:rPr lang="en-GB" sz="2200" kern="1200"/>
            <a:t>Language is learnt without much effort</a:t>
          </a:r>
          <a:endParaRPr lang="en-US" sz="2200" kern="1200"/>
        </a:p>
      </dsp:txBody>
      <dsp:txXfrm>
        <a:off x="1010900" y="1095775"/>
        <a:ext cx="9504699" cy="875238"/>
      </dsp:txXfrm>
    </dsp:sp>
    <dsp:sp modelId="{50A628C8-AB9B-4716-9DED-EC065C3F201C}">
      <dsp:nvSpPr>
        <dsp:cNvPr id="0" name=""/>
        <dsp:cNvSpPr/>
      </dsp:nvSpPr>
      <dsp:spPr>
        <a:xfrm>
          <a:off x="0" y="2189823"/>
          <a:ext cx="10515600" cy="87523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38CC40-4C87-43FA-93E1-970239BFFC67}">
      <dsp:nvSpPr>
        <dsp:cNvPr id="0" name=""/>
        <dsp:cNvSpPr/>
      </dsp:nvSpPr>
      <dsp:spPr>
        <a:xfrm>
          <a:off x="264759" y="2386751"/>
          <a:ext cx="481381" cy="4813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B06DA0-5938-4956-9798-842F9355C775}">
      <dsp:nvSpPr>
        <dsp:cNvPr id="0" name=""/>
        <dsp:cNvSpPr/>
      </dsp:nvSpPr>
      <dsp:spPr>
        <a:xfrm>
          <a:off x="1010900" y="2189823"/>
          <a:ext cx="9504699" cy="875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629" tIns="92629" rIns="92629" bIns="92629" numCol="1" spcCol="1270" anchor="ctr" anchorCtr="0">
          <a:noAutofit/>
        </a:bodyPr>
        <a:lstStyle/>
        <a:p>
          <a:pPr marL="0" lvl="0" indent="0" algn="l" defTabSz="977900">
            <a:lnSpc>
              <a:spcPct val="90000"/>
            </a:lnSpc>
            <a:spcBef>
              <a:spcPct val="0"/>
            </a:spcBef>
            <a:spcAft>
              <a:spcPct val="35000"/>
            </a:spcAft>
            <a:buNone/>
          </a:pPr>
          <a:r>
            <a:rPr lang="en-GB" sz="2200" kern="1200"/>
            <a:t>Language is leant in the same sequence (Language acquisition)</a:t>
          </a:r>
          <a:endParaRPr lang="en-US" sz="2200" kern="1200"/>
        </a:p>
      </dsp:txBody>
      <dsp:txXfrm>
        <a:off x="1010900" y="2189823"/>
        <a:ext cx="9504699" cy="875238"/>
      </dsp:txXfrm>
    </dsp:sp>
    <dsp:sp modelId="{786911B1-FFD4-414E-8643-90F51F9A00E4}">
      <dsp:nvSpPr>
        <dsp:cNvPr id="0" name=""/>
        <dsp:cNvSpPr/>
      </dsp:nvSpPr>
      <dsp:spPr>
        <a:xfrm>
          <a:off x="0" y="3285598"/>
          <a:ext cx="10515600" cy="87523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D6E06E-F029-4AD0-AD33-D9C43FA69EAA}">
      <dsp:nvSpPr>
        <dsp:cNvPr id="0" name=""/>
        <dsp:cNvSpPr/>
      </dsp:nvSpPr>
      <dsp:spPr>
        <a:xfrm>
          <a:off x="264759" y="3480800"/>
          <a:ext cx="481381" cy="48138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8C7FE2-DE37-41C7-ACA0-2425327DD7C0}">
      <dsp:nvSpPr>
        <dsp:cNvPr id="0" name=""/>
        <dsp:cNvSpPr/>
      </dsp:nvSpPr>
      <dsp:spPr>
        <a:xfrm>
          <a:off x="1010900" y="3283871"/>
          <a:ext cx="9504699" cy="875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629" tIns="92629" rIns="92629" bIns="92629" numCol="1" spcCol="1270" anchor="ctr" anchorCtr="0">
          <a:noAutofit/>
        </a:bodyPr>
        <a:lstStyle/>
        <a:p>
          <a:pPr marL="0" lvl="0" indent="0" algn="l" defTabSz="977900">
            <a:lnSpc>
              <a:spcPct val="90000"/>
            </a:lnSpc>
            <a:spcBef>
              <a:spcPct val="0"/>
            </a:spcBef>
            <a:spcAft>
              <a:spcPct val="35000"/>
            </a:spcAft>
            <a:buNone/>
          </a:pPr>
          <a:r>
            <a:rPr lang="en-GB" sz="2200" kern="1200"/>
            <a:t>Language is learnt even with lack of incentive</a:t>
          </a:r>
          <a:endParaRPr lang="en-US" sz="2200" kern="1200"/>
        </a:p>
      </dsp:txBody>
      <dsp:txXfrm>
        <a:off x="1010900" y="3283871"/>
        <a:ext cx="9504699" cy="8752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53D63-4B8F-43A6-A429-4723E8443640}">
      <dsp:nvSpPr>
        <dsp:cNvPr id="0" name=""/>
        <dsp:cNvSpPr/>
      </dsp:nvSpPr>
      <dsp:spPr>
        <a:xfrm>
          <a:off x="382986" y="73531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2937D1-B348-4A03-9A76-294BA03FD584}">
      <dsp:nvSpPr>
        <dsp:cNvPr id="0" name=""/>
        <dsp:cNvSpPr/>
      </dsp:nvSpPr>
      <dsp:spPr>
        <a:xfrm>
          <a:off x="616986" y="969319"/>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69EFAA-F850-442E-B217-FEA08CCD52A9}">
      <dsp:nvSpPr>
        <dsp:cNvPr id="0" name=""/>
        <dsp:cNvSpPr/>
      </dsp:nvSpPr>
      <dsp:spPr>
        <a:xfrm>
          <a:off x="31986" y="2175319"/>
          <a:ext cx="1800000"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Identify and make speech sounds</a:t>
          </a:r>
          <a:endParaRPr lang="en-US" sz="2200" kern="1200"/>
        </a:p>
      </dsp:txBody>
      <dsp:txXfrm>
        <a:off x="31986" y="2175319"/>
        <a:ext cx="1800000" cy="1237500"/>
      </dsp:txXfrm>
    </dsp:sp>
    <dsp:sp modelId="{464941D4-A9A8-4118-A910-EBDAF4332696}">
      <dsp:nvSpPr>
        <dsp:cNvPr id="0" name=""/>
        <dsp:cNvSpPr/>
      </dsp:nvSpPr>
      <dsp:spPr>
        <a:xfrm>
          <a:off x="2497986" y="73531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FF66B9-CA77-467D-BFCE-45D3773E61F3}">
      <dsp:nvSpPr>
        <dsp:cNvPr id="0" name=""/>
        <dsp:cNvSpPr/>
      </dsp:nvSpPr>
      <dsp:spPr>
        <a:xfrm>
          <a:off x="2731986" y="969319"/>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06BCA6-854C-418A-9BB5-AEA260C4DC09}">
      <dsp:nvSpPr>
        <dsp:cNvPr id="0" name=""/>
        <dsp:cNvSpPr/>
      </dsp:nvSpPr>
      <dsp:spPr>
        <a:xfrm>
          <a:off x="2146986" y="2175319"/>
          <a:ext cx="1800000"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Babble</a:t>
          </a:r>
          <a:endParaRPr lang="en-US" sz="2200" kern="1200"/>
        </a:p>
      </dsp:txBody>
      <dsp:txXfrm>
        <a:off x="2146986" y="2175319"/>
        <a:ext cx="1800000" cy="1237500"/>
      </dsp:txXfrm>
    </dsp:sp>
    <dsp:sp modelId="{A045C88D-D818-4992-9235-8886F8F1A773}">
      <dsp:nvSpPr>
        <dsp:cNvPr id="0" name=""/>
        <dsp:cNvSpPr/>
      </dsp:nvSpPr>
      <dsp:spPr>
        <a:xfrm>
          <a:off x="4612986" y="73531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6E5688-A1C8-4CB5-AA25-FACBBCBD06ED}">
      <dsp:nvSpPr>
        <dsp:cNvPr id="0" name=""/>
        <dsp:cNvSpPr/>
      </dsp:nvSpPr>
      <dsp:spPr>
        <a:xfrm>
          <a:off x="4846986" y="969319"/>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57C7C7-2736-4E29-AB66-B340DD8DFC65}">
      <dsp:nvSpPr>
        <dsp:cNvPr id="0" name=""/>
        <dsp:cNvSpPr/>
      </dsp:nvSpPr>
      <dsp:spPr>
        <a:xfrm>
          <a:off x="4261986" y="2175319"/>
          <a:ext cx="1800000"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Basic words</a:t>
          </a:r>
          <a:endParaRPr lang="en-US" sz="2200" kern="1200"/>
        </a:p>
      </dsp:txBody>
      <dsp:txXfrm>
        <a:off x="4261986" y="2175319"/>
        <a:ext cx="1800000" cy="1237500"/>
      </dsp:txXfrm>
    </dsp:sp>
    <dsp:sp modelId="{7C839E9A-E6CB-4CB1-8DD0-FCFC79D369D5}">
      <dsp:nvSpPr>
        <dsp:cNvPr id="0" name=""/>
        <dsp:cNvSpPr/>
      </dsp:nvSpPr>
      <dsp:spPr>
        <a:xfrm>
          <a:off x="6823800" y="73531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C83F97-23E3-45B5-84AB-F89F8B204907}">
      <dsp:nvSpPr>
        <dsp:cNvPr id="0" name=""/>
        <dsp:cNvSpPr/>
      </dsp:nvSpPr>
      <dsp:spPr>
        <a:xfrm>
          <a:off x="7057800" y="969319"/>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852DC6-5FED-4B61-A0D7-9A1DD8C57A42}">
      <dsp:nvSpPr>
        <dsp:cNvPr id="0" name=""/>
        <dsp:cNvSpPr/>
      </dsp:nvSpPr>
      <dsp:spPr>
        <a:xfrm>
          <a:off x="6376986" y="2175319"/>
          <a:ext cx="1991628"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Vocabulary expands</a:t>
          </a:r>
          <a:endParaRPr lang="en-US" sz="2200" kern="1200"/>
        </a:p>
      </dsp:txBody>
      <dsp:txXfrm>
        <a:off x="6376986" y="2175319"/>
        <a:ext cx="1991628" cy="1237500"/>
      </dsp:txXfrm>
    </dsp:sp>
    <dsp:sp modelId="{4EE2B847-68DA-4BCD-A31A-0994A49B959D}">
      <dsp:nvSpPr>
        <dsp:cNvPr id="0" name=""/>
        <dsp:cNvSpPr/>
      </dsp:nvSpPr>
      <dsp:spPr>
        <a:xfrm>
          <a:off x="9034614" y="73531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57750B-77AA-44A5-A870-D589EDF546D5}">
      <dsp:nvSpPr>
        <dsp:cNvPr id="0" name=""/>
        <dsp:cNvSpPr/>
      </dsp:nvSpPr>
      <dsp:spPr>
        <a:xfrm>
          <a:off x="9268614" y="969319"/>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C261F6-BBC6-499B-B073-524B2E6B6708}">
      <dsp:nvSpPr>
        <dsp:cNvPr id="0" name=""/>
        <dsp:cNvSpPr/>
      </dsp:nvSpPr>
      <dsp:spPr>
        <a:xfrm>
          <a:off x="8683614" y="2175319"/>
          <a:ext cx="1800000"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GB" sz="2200" kern="1200"/>
            <a:t>Two-word sentences</a:t>
          </a:r>
          <a:endParaRPr lang="en-US" sz="2200" kern="1200"/>
        </a:p>
      </dsp:txBody>
      <dsp:txXfrm>
        <a:off x="8683614" y="2175319"/>
        <a:ext cx="1800000" cy="12375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FC48CB-0933-4172-A206-84377DB730DB}">
      <dsp:nvSpPr>
        <dsp:cNvPr id="0" name=""/>
        <dsp:cNvSpPr/>
      </dsp:nvSpPr>
      <dsp:spPr>
        <a:xfrm>
          <a:off x="212335" y="385562"/>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003B7-CF30-4C1F-8FA1-C52E9B99F0F5}">
      <dsp:nvSpPr>
        <dsp:cNvPr id="0" name=""/>
        <dsp:cNvSpPr/>
      </dsp:nvSpPr>
      <dsp:spPr>
        <a:xfrm>
          <a:off x="492877" y="666104"/>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FBF281-6307-43CB-9670-314A4AFA0F43}">
      <dsp:nvSpPr>
        <dsp:cNvPr id="0" name=""/>
        <dsp:cNvSpPr/>
      </dsp:nvSpPr>
      <dsp:spPr>
        <a:xfrm>
          <a:off x="1834517" y="38556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No optimal age</a:t>
          </a:r>
          <a:endParaRPr lang="en-US" sz="2400" kern="1200"/>
        </a:p>
      </dsp:txBody>
      <dsp:txXfrm>
        <a:off x="1834517" y="385562"/>
        <a:ext cx="3148942" cy="1335915"/>
      </dsp:txXfrm>
    </dsp:sp>
    <dsp:sp modelId="{7FFD6B50-C7F6-4229-9EC9-9628DD68FFF2}">
      <dsp:nvSpPr>
        <dsp:cNvPr id="0" name=""/>
        <dsp:cNvSpPr/>
      </dsp:nvSpPr>
      <dsp:spPr>
        <a:xfrm>
          <a:off x="5532139" y="385562"/>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B1DE00-4288-4D78-9854-4ED04624DCFD}">
      <dsp:nvSpPr>
        <dsp:cNvPr id="0" name=""/>
        <dsp:cNvSpPr/>
      </dsp:nvSpPr>
      <dsp:spPr>
        <a:xfrm>
          <a:off x="5812681" y="666104"/>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023521-4C4B-46B5-83B2-F8B443B0456F}">
      <dsp:nvSpPr>
        <dsp:cNvPr id="0" name=""/>
        <dsp:cNvSpPr/>
      </dsp:nvSpPr>
      <dsp:spPr>
        <a:xfrm>
          <a:off x="7154322" y="38556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Learning new language is easier when younger</a:t>
          </a:r>
          <a:endParaRPr lang="en-US" sz="2400" kern="1200"/>
        </a:p>
      </dsp:txBody>
      <dsp:txXfrm>
        <a:off x="7154322" y="385562"/>
        <a:ext cx="3148942" cy="1335915"/>
      </dsp:txXfrm>
    </dsp:sp>
    <dsp:sp modelId="{9FD4652E-A45D-4FA0-9C82-30FF63F240A3}">
      <dsp:nvSpPr>
        <dsp:cNvPr id="0" name=""/>
        <dsp:cNvSpPr/>
      </dsp:nvSpPr>
      <dsp:spPr>
        <a:xfrm>
          <a:off x="212335" y="242666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3770C6-A56B-4A5F-B7B0-8AE1B5C1FBB5}">
      <dsp:nvSpPr>
        <dsp:cNvPr id="0" name=""/>
        <dsp:cNvSpPr/>
      </dsp:nvSpPr>
      <dsp:spPr>
        <a:xfrm>
          <a:off x="492877" y="2707202"/>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6AA143-6F4D-4EBB-BD37-C210ABC912CD}">
      <dsp:nvSpPr>
        <dsp:cNvPr id="0" name=""/>
        <dsp:cNvSpPr/>
      </dsp:nvSpPr>
      <dsp:spPr>
        <a:xfrm>
          <a:off x="1834517" y="242666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Natural language acquisition </a:t>
          </a:r>
          <a:endParaRPr lang="en-US" sz="2400" kern="1200"/>
        </a:p>
      </dsp:txBody>
      <dsp:txXfrm>
        <a:off x="1834517" y="2426660"/>
        <a:ext cx="3148942" cy="1335915"/>
      </dsp:txXfrm>
    </dsp:sp>
    <dsp:sp modelId="{4B17C872-EB3F-4F62-BBE3-A1F60B698088}">
      <dsp:nvSpPr>
        <dsp:cNvPr id="0" name=""/>
        <dsp:cNvSpPr/>
      </dsp:nvSpPr>
      <dsp:spPr>
        <a:xfrm>
          <a:off x="5532139" y="242666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86202D-92A8-4241-858E-AFE657DD08B1}">
      <dsp:nvSpPr>
        <dsp:cNvPr id="0" name=""/>
        <dsp:cNvSpPr/>
      </dsp:nvSpPr>
      <dsp:spPr>
        <a:xfrm>
          <a:off x="5812681" y="2707202"/>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4409BA-307A-421D-931F-842E9F5084D4}">
      <dsp:nvSpPr>
        <dsp:cNvPr id="0" name=""/>
        <dsp:cNvSpPr/>
      </dsp:nvSpPr>
      <dsp:spPr>
        <a:xfrm>
          <a:off x="7154322" y="242666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kern="1200"/>
            <a:t>Second language</a:t>
          </a:r>
          <a:endParaRPr lang="en-US" sz="2400" kern="1200"/>
        </a:p>
      </dsp:txBody>
      <dsp:txXfrm>
        <a:off x="7154322" y="2426660"/>
        <a:ext cx="3148942" cy="13359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D7CF0-2AB0-004B-B30B-3947E467A07E}">
      <dsp:nvSpPr>
        <dsp:cNvPr id="0" name=""/>
        <dsp:cNvSpPr/>
      </dsp:nvSpPr>
      <dsp:spPr>
        <a:xfrm>
          <a:off x="0" y="411139"/>
          <a:ext cx="10515600" cy="10740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a:t>Language is largely acquired through the “context of formats” and “routine interactions” between children and adults, whereby the adult incorporates the use of language when addressing the child (Jerome Bruner, language culture and self p.47-48). </a:t>
          </a:r>
          <a:endParaRPr lang="en-US" sz="1800" kern="1200"/>
        </a:p>
      </dsp:txBody>
      <dsp:txXfrm>
        <a:off x="52431" y="463570"/>
        <a:ext cx="10410738" cy="969198"/>
      </dsp:txXfrm>
    </dsp:sp>
    <dsp:sp modelId="{BAD8913B-2281-054A-B805-D1CCF54DBEBF}">
      <dsp:nvSpPr>
        <dsp:cNvPr id="0" name=""/>
        <dsp:cNvSpPr/>
      </dsp:nvSpPr>
      <dsp:spPr>
        <a:xfrm>
          <a:off x="0" y="1537039"/>
          <a:ext cx="10515600" cy="10740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a:t>Adults that interact with the child are the Language Acquisition Support System.</a:t>
          </a:r>
          <a:endParaRPr lang="en-US" sz="1800" kern="1200"/>
        </a:p>
      </dsp:txBody>
      <dsp:txXfrm>
        <a:off x="52431" y="1589470"/>
        <a:ext cx="10410738" cy="969198"/>
      </dsp:txXfrm>
    </dsp:sp>
    <dsp:sp modelId="{142A0313-3102-9846-93AE-26A45066AF64}">
      <dsp:nvSpPr>
        <dsp:cNvPr id="0" name=""/>
        <dsp:cNvSpPr/>
      </dsp:nvSpPr>
      <dsp:spPr>
        <a:xfrm>
          <a:off x="0" y="2662939"/>
          <a:ext cx="10515600" cy="10740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a:t>Interactions can range from day to day tasks such as feeding, changing, bathing and bedtime routines, to activities and games such as “peek a boo” or reading. </a:t>
          </a:r>
          <a:endParaRPr lang="en-US" sz="1800" kern="1200"/>
        </a:p>
      </dsp:txBody>
      <dsp:txXfrm>
        <a:off x="52431" y="2715370"/>
        <a:ext cx="10410738" cy="9691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925E7-6031-BA40-886C-5C935FC31351}">
      <dsp:nvSpPr>
        <dsp:cNvPr id="0" name=""/>
        <dsp:cNvSpPr/>
      </dsp:nvSpPr>
      <dsp:spPr>
        <a:xfrm>
          <a:off x="5767" y="1235647"/>
          <a:ext cx="1788000" cy="264034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Repetition of Formats and Routine Interactions</a:t>
          </a:r>
        </a:p>
      </dsp:txBody>
      <dsp:txXfrm>
        <a:off x="58136" y="1288016"/>
        <a:ext cx="1683262" cy="2535604"/>
      </dsp:txXfrm>
    </dsp:sp>
    <dsp:sp modelId="{9C49D81D-AE0C-CE4C-B778-3D1E730276F8}">
      <dsp:nvSpPr>
        <dsp:cNvPr id="0" name=""/>
        <dsp:cNvSpPr/>
      </dsp:nvSpPr>
      <dsp:spPr>
        <a:xfrm>
          <a:off x="1972567" y="2334106"/>
          <a:ext cx="379056" cy="4434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1972567" y="2422791"/>
        <a:ext cx="265339" cy="266054"/>
      </dsp:txXfrm>
    </dsp:sp>
    <dsp:sp modelId="{C57E963B-609D-FE46-BE22-3C1308416652}">
      <dsp:nvSpPr>
        <dsp:cNvPr id="0" name=""/>
        <dsp:cNvSpPr/>
      </dsp:nvSpPr>
      <dsp:spPr>
        <a:xfrm>
          <a:off x="2508968" y="1235536"/>
          <a:ext cx="1788000" cy="26405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Enables the child to map the linguistic knowledge they have obtained, through the familiarity and predictability of the social context</a:t>
          </a:r>
        </a:p>
      </dsp:txBody>
      <dsp:txXfrm>
        <a:off x="2561337" y="1287905"/>
        <a:ext cx="1683262" cy="2535826"/>
      </dsp:txXfrm>
    </dsp:sp>
    <dsp:sp modelId="{D7E7CE2A-3F2D-A74B-B511-AFED51D45095}">
      <dsp:nvSpPr>
        <dsp:cNvPr id="0" name=""/>
        <dsp:cNvSpPr/>
      </dsp:nvSpPr>
      <dsp:spPr>
        <a:xfrm>
          <a:off x="4475768" y="2334106"/>
          <a:ext cx="379056" cy="4434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4475768" y="2422791"/>
        <a:ext cx="265339" cy="266054"/>
      </dsp:txXfrm>
    </dsp:sp>
    <dsp:sp modelId="{5579DC5A-FAD0-7B48-B959-8625C590493C}">
      <dsp:nvSpPr>
        <dsp:cNvPr id="0" name=""/>
        <dsp:cNvSpPr/>
      </dsp:nvSpPr>
      <dsp:spPr>
        <a:xfrm>
          <a:off x="5012168" y="1235536"/>
          <a:ext cx="1788000" cy="26405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Over time, as result of continued repetition the child will begin to interpret and create meaning from the language used within the social context. </a:t>
          </a:r>
        </a:p>
      </dsp:txBody>
      <dsp:txXfrm>
        <a:off x="5064537" y="1287905"/>
        <a:ext cx="1683262" cy="2535826"/>
      </dsp:txXfrm>
    </dsp:sp>
    <dsp:sp modelId="{B63A3D29-C164-E04D-ACA4-A8D5372D97F8}">
      <dsp:nvSpPr>
        <dsp:cNvPr id="0" name=""/>
        <dsp:cNvSpPr/>
      </dsp:nvSpPr>
      <dsp:spPr>
        <a:xfrm>
          <a:off x="6978968" y="2334106"/>
          <a:ext cx="379056" cy="4434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6978968" y="2422791"/>
        <a:ext cx="265339" cy="266054"/>
      </dsp:txXfrm>
    </dsp:sp>
    <dsp:sp modelId="{8EBD24ED-3367-6D4A-A79F-1D530FE0F8EE}">
      <dsp:nvSpPr>
        <dsp:cNvPr id="0" name=""/>
        <dsp:cNvSpPr/>
      </dsp:nvSpPr>
      <dsp:spPr>
        <a:xfrm>
          <a:off x="7515368" y="1235536"/>
          <a:ext cx="1788000" cy="26405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This will aid the transition from non-linguistic communication (gestures, shouting, crying etc) to linguistic communication (using words).</a:t>
          </a:r>
        </a:p>
      </dsp:txBody>
      <dsp:txXfrm>
        <a:off x="7567737" y="1287905"/>
        <a:ext cx="1683262" cy="2535826"/>
      </dsp:txXfrm>
    </dsp:sp>
    <dsp:sp modelId="{53115E94-893B-4748-AA8C-4CF5B1967BD9}">
      <dsp:nvSpPr>
        <dsp:cNvPr id="0" name=""/>
        <dsp:cNvSpPr/>
      </dsp:nvSpPr>
      <dsp:spPr>
        <a:xfrm>
          <a:off x="9482168" y="2334106"/>
          <a:ext cx="379056" cy="4434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9482168" y="2422791"/>
        <a:ext cx="265339" cy="266054"/>
      </dsp:txXfrm>
    </dsp:sp>
    <dsp:sp modelId="{06571499-C952-F040-A6EB-8929254424F8}">
      <dsp:nvSpPr>
        <dsp:cNvPr id="0" name=""/>
        <dsp:cNvSpPr/>
      </dsp:nvSpPr>
      <dsp:spPr>
        <a:xfrm>
          <a:off x="10018569" y="1235536"/>
          <a:ext cx="1788000" cy="26405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Allows the child to “crack the code” (Harris, 1992, loc.817) of language. </a:t>
          </a:r>
        </a:p>
      </dsp:txBody>
      <dsp:txXfrm>
        <a:off x="10070938" y="1287905"/>
        <a:ext cx="1683262" cy="253582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30AC20-7292-B44B-A260-0EA49B2D475C}">
      <dsp:nvSpPr>
        <dsp:cNvPr id="0" name=""/>
        <dsp:cNvSpPr/>
      </dsp:nvSpPr>
      <dsp:spPr>
        <a:xfrm>
          <a:off x="0" y="62717"/>
          <a:ext cx="6651253" cy="8184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Repetitive phrases, like echolalia.</a:t>
          </a:r>
          <a:endParaRPr lang="en-US" sz="2100" kern="1200"/>
        </a:p>
      </dsp:txBody>
      <dsp:txXfrm>
        <a:off x="39955" y="102672"/>
        <a:ext cx="6571343" cy="738578"/>
      </dsp:txXfrm>
    </dsp:sp>
    <dsp:sp modelId="{8F03034F-7B27-4941-8946-65F0456EB8D0}">
      <dsp:nvSpPr>
        <dsp:cNvPr id="0" name=""/>
        <dsp:cNvSpPr/>
      </dsp:nvSpPr>
      <dsp:spPr>
        <a:xfrm>
          <a:off x="0" y="941685"/>
          <a:ext cx="6651253" cy="818488"/>
        </a:xfrm>
        <a:prstGeom prst="roundRect">
          <a:avLst/>
        </a:prstGeom>
        <a:solidFill>
          <a:schemeClr val="accent2">
            <a:hueOff val="-303880"/>
            <a:satOff val="-110"/>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Monologue of ideas which do not require a listener.</a:t>
          </a:r>
          <a:endParaRPr lang="en-US" sz="2100" kern="1200"/>
        </a:p>
      </dsp:txBody>
      <dsp:txXfrm>
        <a:off x="39955" y="981640"/>
        <a:ext cx="6571343" cy="738578"/>
      </dsp:txXfrm>
    </dsp:sp>
    <dsp:sp modelId="{2E85365E-7DFD-EE41-A994-C2D32664F7AE}">
      <dsp:nvSpPr>
        <dsp:cNvPr id="0" name=""/>
        <dsp:cNvSpPr/>
      </dsp:nvSpPr>
      <dsp:spPr>
        <a:xfrm>
          <a:off x="0" y="1820653"/>
          <a:ext cx="6651253" cy="818488"/>
        </a:xfrm>
        <a:prstGeom prst="roundRect">
          <a:avLst/>
        </a:prstGeom>
        <a:solidFill>
          <a:schemeClr val="accent2">
            <a:hueOff val="-607760"/>
            <a:satOff val="-220"/>
            <a:lumOff val="2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More likely in children aged 5/7 whilst describing the actions of their toys.</a:t>
          </a:r>
          <a:endParaRPr lang="en-US" sz="2100" kern="1200"/>
        </a:p>
      </dsp:txBody>
      <dsp:txXfrm>
        <a:off x="39955" y="1860608"/>
        <a:ext cx="6571343" cy="738578"/>
      </dsp:txXfrm>
    </dsp:sp>
    <dsp:sp modelId="{D1BB92B7-BFE5-C643-8446-4494FBEAB905}">
      <dsp:nvSpPr>
        <dsp:cNvPr id="0" name=""/>
        <dsp:cNvSpPr/>
      </dsp:nvSpPr>
      <dsp:spPr>
        <a:xfrm>
          <a:off x="0" y="2699621"/>
          <a:ext cx="6651253" cy="818488"/>
        </a:xfrm>
        <a:prstGeom prst="roundRect">
          <a:avLst/>
        </a:prstGeom>
        <a:solidFill>
          <a:schemeClr val="accent2">
            <a:hueOff val="-911640"/>
            <a:satOff val="-331"/>
            <a:lumOff val="42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The verbalization is similar to that of people who live alone. </a:t>
          </a:r>
          <a:endParaRPr lang="en-US" sz="2100" kern="1200"/>
        </a:p>
      </dsp:txBody>
      <dsp:txXfrm>
        <a:off x="39955" y="2739576"/>
        <a:ext cx="6571343" cy="738578"/>
      </dsp:txXfrm>
    </dsp:sp>
    <dsp:sp modelId="{3D2EB067-6FD5-BF4B-B815-E1E46954F21F}">
      <dsp:nvSpPr>
        <dsp:cNvPr id="0" name=""/>
        <dsp:cNvSpPr/>
      </dsp:nvSpPr>
      <dsp:spPr>
        <a:xfrm>
          <a:off x="0" y="3578590"/>
          <a:ext cx="6651253" cy="818488"/>
        </a:xfrm>
        <a:prstGeom prst="roundRect">
          <a:avLst/>
        </a:prstGeom>
        <a:solidFill>
          <a:schemeClr val="accent2">
            <a:hueOff val="-1215520"/>
            <a:satOff val="-441"/>
            <a:lumOff val="56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Parallel play.</a:t>
          </a:r>
          <a:endParaRPr lang="en-US" sz="2100" kern="1200"/>
        </a:p>
      </dsp:txBody>
      <dsp:txXfrm>
        <a:off x="39955" y="3618545"/>
        <a:ext cx="6571343" cy="738578"/>
      </dsp:txXfrm>
    </dsp:sp>
    <dsp:sp modelId="{37DFE835-2756-184E-977E-C65CA1B43A95}">
      <dsp:nvSpPr>
        <dsp:cNvPr id="0" name=""/>
        <dsp:cNvSpPr/>
      </dsp:nvSpPr>
      <dsp:spPr>
        <a:xfrm>
          <a:off x="0" y="4457558"/>
          <a:ext cx="6651253" cy="818488"/>
        </a:xfrm>
        <a:prstGeom prst="roundRect">
          <a:avLst/>
        </a:prstGeom>
        <a:solidFill>
          <a:schemeClr val="accent2">
            <a:hueOff val="-1519400"/>
            <a:satOff val="-551"/>
            <a:lumOff val="70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The Child Development Institute; behaviour is normal for 3-year-olds to late kindergarten. </a:t>
          </a:r>
          <a:endParaRPr lang="en-US" sz="2100" kern="1200"/>
        </a:p>
      </dsp:txBody>
      <dsp:txXfrm>
        <a:off x="39955" y="4497513"/>
        <a:ext cx="6571343" cy="73857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22320-CAEA-4E60-9DEF-E225B9B8152E}">
      <dsp:nvSpPr>
        <dsp:cNvPr id="0" name=""/>
        <dsp:cNvSpPr/>
      </dsp:nvSpPr>
      <dsp:spPr>
        <a:xfrm>
          <a:off x="2170126" y="1687568"/>
          <a:ext cx="1191733" cy="567156"/>
        </a:xfrm>
        <a:custGeom>
          <a:avLst/>
          <a:gdLst/>
          <a:ahLst/>
          <a:cxnLst/>
          <a:rect l="0" t="0" r="0" b="0"/>
          <a:pathLst>
            <a:path>
              <a:moveTo>
                <a:pt x="0" y="0"/>
              </a:moveTo>
              <a:lnTo>
                <a:pt x="0" y="386500"/>
              </a:lnTo>
              <a:lnTo>
                <a:pt x="1191733" y="386500"/>
              </a:lnTo>
              <a:lnTo>
                <a:pt x="1191733" y="567156"/>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B9B35A5-3167-41E7-ABBA-35477B70C731}">
      <dsp:nvSpPr>
        <dsp:cNvPr id="0" name=""/>
        <dsp:cNvSpPr/>
      </dsp:nvSpPr>
      <dsp:spPr>
        <a:xfrm>
          <a:off x="978392" y="1687568"/>
          <a:ext cx="1191733" cy="567156"/>
        </a:xfrm>
        <a:custGeom>
          <a:avLst/>
          <a:gdLst/>
          <a:ahLst/>
          <a:cxnLst/>
          <a:rect l="0" t="0" r="0" b="0"/>
          <a:pathLst>
            <a:path>
              <a:moveTo>
                <a:pt x="1191733" y="0"/>
              </a:moveTo>
              <a:lnTo>
                <a:pt x="1191733" y="386500"/>
              </a:lnTo>
              <a:lnTo>
                <a:pt x="0" y="386500"/>
              </a:lnTo>
              <a:lnTo>
                <a:pt x="0" y="567156"/>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F144CE-A5A9-4F84-A29A-204BF4CA78C6}">
      <dsp:nvSpPr>
        <dsp:cNvPr id="0" name=""/>
        <dsp:cNvSpPr/>
      </dsp:nvSpPr>
      <dsp:spPr>
        <a:xfrm>
          <a:off x="1195071" y="449248"/>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4C492C-0772-458F-AFF4-C8CE07A990A1}">
      <dsp:nvSpPr>
        <dsp:cNvPr id="0" name=""/>
        <dsp:cNvSpPr/>
      </dsp:nvSpPr>
      <dsp:spPr>
        <a:xfrm>
          <a:off x="1411750" y="655093"/>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2 parts</a:t>
          </a:r>
          <a:endParaRPr lang="en-US" sz="1500" kern="1200"/>
        </a:p>
      </dsp:txBody>
      <dsp:txXfrm>
        <a:off x="1448019" y="691362"/>
        <a:ext cx="1877571" cy="1165781"/>
      </dsp:txXfrm>
    </dsp:sp>
    <dsp:sp modelId="{A3D02D32-A974-4B99-8776-1D00B0B10BFC}">
      <dsp:nvSpPr>
        <dsp:cNvPr id="0" name=""/>
        <dsp:cNvSpPr/>
      </dsp:nvSpPr>
      <dsp:spPr>
        <a:xfrm>
          <a:off x="3337" y="2254725"/>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58D5FD-78B5-42DA-9701-A837AF7DDF07}">
      <dsp:nvSpPr>
        <dsp:cNvPr id="0" name=""/>
        <dsp:cNvSpPr/>
      </dsp:nvSpPr>
      <dsp:spPr>
        <a:xfrm>
          <a:off x="220016" y="2460569"/>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100000"/>
            </a:lnSpc>
            <a:spcBef>
              <a:spcPct val="0"/>
            </a:spcBef>
            <a:spcAft>
              <a:spcPct val="35000"/>
            </a:spcAft>
            <a:buNone/>
          </a:pPr>
          <a:r>
            <a:rPr lang="en-GB" sz="1500" kern="1200"/>
            <a:t>The period of concrete operations. (7y – 11y)</a:t>
          </a:r>
          <a:endParaRPr lang="en-US" sz="1500" kern="1200"/>
        </a:p>
      </dsp:txBody>
      <dsp:txXfrm>
        <a:off x="256285" y="2496838"/>
        <a:ext cx="1877571" cy="1165781"/>
      </dsp:txXfrm>
    </dsp:sp>
    <dsp:sp modelId="{1B4DDEAC-873B-4F56-9893-617F5BE66EB3}">
      <dsp:nvSpPr>
        <dsp:cNvPr id="0" name=""/>
        <dsp:cNvSpPr/>
      </dsp:nvSpPr>
      <dsp:spPr>
        <a:xfrm>
          <a:off x="2386805" y="2254725"/>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8CD8B8-CC62-4628-B410-93598724D641}">
      <dsp:nvSpPr>
        <dsp:cNvPr id="0" name=""/>
        <dsp:cNvSpPr/>
      </dsp:nvSpPr>
      <dsp:spPr>
        <a:xfrm>
          <a:off x="2603483" y="2460569"/>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100000"/>
            </a:lnSpc>
            <a:spcBef>
              <a:spcPct val="0"/>
            </a:spcBef>
            <a:spcAft>
              <a:spcPct val="35000"/>
            </a:spcAft>
            <a:buNone/>
          </a:pPr>
          <a:r>
            <a:rPr lang="en-GB" sz="1500" kern="1200"/>
            <a:t>The period of formal operations. (11y – adulthood)</a:t>
          </a:r>
          <a:endParaRPr lang="en-US" sz="1500" kern="1200"/>
        </a:p>
      </dsp:txBody>
      <dsp:txXfrm>
        <a:off x="2639752" y="2496838"/>
        <a:ext cx="1877571" cy="1165781"/>
      </dsp:txXfrm>
    </dsp:sp>
    <dsp:sp modelId="{E4D7DC25-904D-40C2-8882-09B6FE221598}">
      <dsp:nvSpPr>
        <dsp:cNvPr id="0" name=""/>
        <dsp:cNvSpPr/>
      </dsp:nvSpPr>
      <dsp:spPr>
        <a:xfrm>
          <a:off x="3578538" y="449248"/>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4BCC48-43B4-4F16-802D-C103264B60A6}">
      <dsp:nvSpPr>
        <dsp:cNvPr id="0" name=""/>
        <dsp:cNvSpPr/>
      </dsp:nvSpPr>
      <dsp:spPr>
        <a:xfrm>
          <a:off x="3795217" y="655093"/>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Movement of thought from immature to mature, and illogical to logical.</a:t>
          </a:r>
          <a:endParaRPr lang="en-US" sz="1500" kern="1200"/>
        </a:p>
      </dsp:txBody>
      <dsp:txXfrm>
        <a:off x="3831486" y="691362"/>
        <a:ext cx="1877571" cy="1165781"/>
      </dsp:txXfrm>
    </dsp:sp>
    <dsp:sp modelId="{3C4A7E15-FA50-46A2-8A61-86E759154186}">
      <dsp:nvSpPr>
        <dsp:cNvPr id="0" name=""/>
        <dsp:cNvSpPr/>
      </dsp:nvSpPr>
      <dsp:spPr>
        <a:xfrm>
          <a:off x="5962006" y="449248"/>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F42EF3-210B-47A6-B31D-B04997246A79}">
      <dsp:nvSpPr>
        <dsp:cNvPr id="0" name=""/>
        <dsp:cNvSpPr/>
      </dsp:nvSpPr>
      <dsp:spPr>
        <a:xfrm>
          <a:off x="6178685" y="655093"/>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View things from a different perspective.</a:t>
          </a:r>
          <a:endParaRPr lang="en-US" sz="1500" kern="1200"/>
        </a:p>
      </dsp:txBody>
      <dsp:txXfrm>
        <a:off x="6214954" y="691362"/>
        <a:ext cx="1877571" cy="1165781"/>
      </dsp:txXfrm>
    </dsp:sp>
    <dsp:sp modelId="{43B9188F-246C-4F61-8E33-F856DBD3F739}">
      <dsp:nvSpPr>
        <dsp:cNvPr id="0" name=""/>
        <dsp:cNvSpPr/>
      </dsp:nvSpPr>
      <dsp:spPr>
        <a:xfrm>
          <a:off x="8345473" y="449248"/>
          <a:ext cx="1950109" cy="1238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EE3978-34A8-4807-96A5-E9E698C28693}">
      <dsp:nvSpPr>
        <dsp:cNvPr id="0" name=""/>
        <dsp:cNvSpPr/>
      </dsp:nvSpPr>
      <dsp:spPr>
        <a:xfrm>
          <a:off x="8562152" y="655093"/>
          <a:ext cx="1950109" cy="123831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Their language becomes more socialized. </a:t>
          </a:r>
          <a:endParaRPr lang="en-US" sz="1500" kern="1200"/>
        </a:p>
      </dsp:txBody>
      <dsp:txXfrm>
        <a:off x="8598421" y="691362"/>
        <a:ext cx="1877571" cy="116578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F0CC54-9EF0-E441-BE03-D5585AA176A5}">
      <dsp:nvSpPr>
        <dsp:cNvPr id="0" name=""/>
        <dsp:cNvSpPr/>
      </dsp:nvSpPr>
      <dsp:spPr>
        <a:xfrm>
          <a:off x="0" y="0"/>
          <a:ext cx="5653565" cy="240244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Language is secondary to action.</a:t>
          </a:r>
          <a:endParaRPr lang="en-US" sz="2900" kern="1200"/>
        </a:p>
      </dsp:txBody>
      <dsp:txXfrm>
        <a:off x="70365" y="70365"/>
        <a:ext cx="3170452" cy="2261713"/>
      </dsp:txXfrm>
    </dsp:sp>
    <dsp:sp modelId="{8BD9FF29-C2EF-424E-8C53-F71525A9289A}">
      <dsp:nvSpPr>
        <dsp:cNvPr id="0" name=""/>
        <dsp:cNvSpPr/>
      </dsp:nvSpPr>
      <dsp:spPr>
        <a:xfrm>
          <a:off x="997687" y="2936320"/>
          <a:ext cx="5653565" cy="240244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Vygotsky; Origin of reasoning is our ability to communicate. </a:t>
          </a:r>
          <a:endParaRPr lang="en-US" sz="2900" kern="1200"/>
        </a:p>
      </dsp:txBody>
      <dsp:txXfrm>
        <a:off x="1068052" y="3006685"/>
        <a:ext cx="2953558" cy="2261713"/>
      </dsp:txXfrm>
    </dsp:sp>
    <dsp:sp modelId="{2A13EF25-B171-B048-946E-3DFC977C4C28}">
      <dsp:nvSpPr>
        <dsp:cNvPr id="0" name=""/>
        <dsp:cNvSpPr/>
      </dsp:nvSpPr>
      <dsp:spPr>
        <a:xfrm>
          <a:off x="4091976" y="1888587"/>
          <a:ext cx="1561588" cy="1561588"/>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443333" y="1888587"/>
        <a:ext cx="858874" cy="11750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45126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556132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64370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86161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82085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43795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55572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13738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397376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841841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8192624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68750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4/21/20</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11346381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62" r:id="rId5"/>
    <p:sldLayoutId id="2147483663" r:id="rId6"/>
    <p:sldLayoutId id="2147483669" r:id="rId7"/>
    <p:sldLayoutId id="2147483664" r:id="rId8"/>
    <p:sldLayoutId id="2147483665" r:id="rId9"/>
    <p:sldLayoutId id="2147483666" r:id="rId10"/>
    <p:sldLayoutId id="2147483667" r:id="rId11"/>
    <p:sldLayoutId id="2147483668"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healthofchildren.com/L/Language-Development.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8" Type="http://schemas.openxmlformats.org/officeDocument/2006/relationships/hyperlink" Target="s_" TargetMode="External"/><Relationship Id="rId3" Type="http://schemas.openxmlformats.org/officeDocument/2006/relationships/hyperlink" Target="https://balticcompass.org/4-ways-to-teach-kids-to-care-about-the-environment/" TargetMode="External"/><Relationship Id="rId7" Type="http://schemas.openxmlformats.org/officeDocument/2006/relationships/hyperlink" Target="https://www.headteacher-update.com/best-practice-article/a-calming-therapeutic-classroom-environment/167066/" TargetMode="External"/><Relationship Id="rId12" Type="http://schemas.openxmlformats.org/officeDocument/2006/relationships/hyperlink" Target="https://www.legit.ng/1177703-what-physical-environment-childcare.html" TargetMode="External"/><Relationship Id="rId2" Type="http://schemas.openxmlformats.org/officeDocument/2006/relationships/hyperlink" Target="https://parenting.firstcry.com/articles/5-environmental-factors-influencing-early-childhood-development/" TargetMode="External"/><Relationship Id="rId1" Type="http://schemas.openxmlformats.org/officeDocument/2006/relationships/slideLayout" Target="../slideLayouts/slideLayout2.xml"/><Relationship Id="rId6" Type="http://schemas.openxmlformats.org/officeDocument/2006/relationships/hyperlink" Target="https://www.slideshare.net/nurkhalidah1/chomskys-and-skinners-theory-of-language-acquasition" TargetMode="External"/><Relationship Id="rId11" Type="http://schemas.openxmlformats.org/officeDocument/2006/relationships/hyperlink" Target="https://www.psychestudy.com/behavioral/learning-memory/operant-conditioning/skinner" TargetMode="External"/><Relationship Id="rId5" Type="http://schemas.openxmlformats.org/officeDocument/2006/relationships/hyperlink" Target="http://www.edpsycinteractive.org/topics/behavior/operant.html" TargetMode="External"/><Relationship Id="rId10" Type="http://schemas.openxmlformats.org/officeDocument/2006/relationships/hyperlink" Target="https://www.simplypsychology.org/operant-conditioning.html#shape" TargetMode="External"/><Relationship Id="rId4" Type="http://schemas.openxmlformats.org/officeDocument/2006/relationships/hyperlink" Target="https://courses.lumenlearning.com/atd-hostos-childdevelopment/chapter/human-language-development/" TargetMode="External"/><Relationship Id="rId9" Type="http://schemas.openxmlformats.org/officeDocument/2006/relationships/hyperlink" Target="https://www.simplypsychology.org/operant-conditioning.html"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hyperlink" Target="https://pdfs.semanticscholar.org/31c0/4743c625dab9171eb6462b5efc8616ab675e.pdf?_ga=2.236184003.358722366.1585230573-282017970.1579468262" TargetMode="External"/><Relationship Id="rId7" Type="http://schemas.openxmlformats.org/officeDocument/2006/relationships/hyperlink" Target="https://www.healthline.com/health/childrens-health/chomsky-theory#innate-skill" TargetMode="External"/><Relationship Id="rId2" Type="http://schemas.openxmlformats.org/officeDocument/2006/relationships/hyperlink" Target="http://citeseerx.ist.psu.edu/viewdoc/download?doi=10.1.1.174.4334&amp;rep=rep1&amp;type=pdf" TargetMode="External"/><Relationship Id="rId1" Type="http://schemas.openxmlformats.org/officeDocument/2006/relationships/slideLayout" Target="../slideLayouts/slideLayout2.xml"/><Relationship Id="rId6" Type="http://schemas.openxmlformats.org/officeDocument/2006/relationships/hyperlink" Target="https://www.brighthubeducation.com/language-learning-tips/71728-noam-chomsky-language-acquisition-theories/" TargetMode="External"/><Relationship Id="rId5" Type="http://schemas.openxmlformats.org/officeDocument/2006/relationships/hyperlink" Target="https://www.britannica.com/biography/Noam-Chomsky" TargetMode="External"/><Relationship Id="rId4" Type="http://schemas.openxmlformats.org/officeDocument/2006/relationships/hyperlink" Target="https://www.simplypsychology.org/simplypsychology.org-Language.pdf"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5.tif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images.app.goo.gl/3c2hCiDjErLHSE2g6" TargetMode="External"/><Relationship Id="rId2" Type="http://schemas.openxmlformats.org/officeDocument/2006/relationships/hyperlink" Target="https://library.down-syndrome.org/en-gb/research-practice/01/3/from-theory-practice-child-language-development/"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0.xml.rels><?xml version="1.0" encoding="UTF-8" standalone="yes"?>
<Relationships xmlns="http://schemas.openxmlformats.org/package/2006/relationships"><Relationship Id="rId3" Type="http://schemas.openxmlformats.org/officeDocument/2006/relationships/hyperlink" Target="https://www.simplypsychology.org/piaget.html" TargetMode="External"/><Relationship Id="rId2" Type="http://schemas.openxmlformats.org/officeDocument/2006/relationships/hyperlink" Target="https://litnuminsecondary.weebly.com/vygotskys-theories.html" TargetMode="Externa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CEF43A-5202-5645-81B0-0BA8635BE38D}"/>
              </a:ext>
            </a:extLst>
          </p:cNvPr>
          <p:cNvSpPr>
            <a:spLocks noGrp="1"/>
          </p:cNvSpPr>
          <p:nvPr>
            <p:ph type="ctrTitle"/>
          </p:nvPr>
        </p:nvSpPr>
        <p:spPr>
          <a:xfrm>
            <a:off x="643468" y="643467"/>
            <a:ext cx="4620584" cy="4567137"/>
          </a:xfrm>
        </p:spPr>
        <p:txBody>
          <a:bodyPr>
            <a:normAutofit/>
          </a:bodyPr>
          <a:lstStyle/>
          <a:p>
            <a:r>
              <a:rPr lang="en-US" sz="4400" dirty="0"/>
              <a:t>Language Development</a:t>
            </a:r>
          </a:p>
        </p:txBody>
      </p:sp>
      <p:sp>
        <p:nvSpPr>
          <p:cNvPr id="3" name="Subtitle 2">
            <a:extLst>
              <a:ext uri="{FF2B5EF4-FFF2-40B4-BE49-F238E27FC236}">
                <a16:creationId xmlns:a16="http://schemas.microsoft.com/office/drawing/2014/main" id="{B67308D0-A826-B942-A290-D5C7E816F0F1}"/>
              </a:ext>
            </a:extLst>
          </p:cNvPr>
          <p:cNvSpPr>
            <a:spLocks noGrp="1"/>
          </p:cNvSpPr>
          <p:nvPr>
            <p:ph type="subTitle" idx="1"/>
          </p:nvPr>
        </p:nvSpPr>
        <p:spPr>
          <a:xfrm>
            <a:off x="643467" y="5277684"/>
            <a:ext cx="4620584" cy="775494"/>
          </a:xfrm>
        </p:spPr>
        <p:txBody>
          <a:bodyPr>
            <a:normAutofit fontScale="77500" lnSpcReduction="20000"/>
          </a:bodyPr>
          <a:lstStyle/>
          <a:p>
            <a:r>
              <a:rPr lang="en-US"/>
              <a:t>By Imogen Fish, Jada Lynch, </a:t>
            </a:r>
            <a:r>
              <a:rPr lang="en-US" err="1"/>
              <a:t>Carys</a:t>
            </a:r>
            <a:r>
              <a:rPr lang="en-US"/>
              <a:t> Messer, Sinead Cherrington</a:t>
            </a:r>
          </a:p>
        </p:txBody>
      </p:sp>
      <p:pic>
        <p:nvPicPr>
          <p:cNvPr id="4" name="Picture 3">
            <a:extLst>
              <a:ext uri="{FF2B5EF4-FFF2-40B4-BE49-F238E27FC236}">
                <a16:creationId xmlns:a16="http://schemas.microsoft.com/office/drawing/2014/main" id="{C9BE5621-0491-4C97-9040-723AD2A25C1F}"/>
              </a:ext>
            </a:extLst>
          </p:cNvPr>
          <p:cNvPicPr>
            <a:picLocks noChangeAspect="1"/>
          </p:cNvPicPr>
          <p:nvPr/>
        </p:nvPicPr>
        <p:blipFill rotWithShape="1">
          <a:blip r:embed="rId2"/>
          <a:srcRect l="33240" r="19375"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244369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51A1-E585-4208-BE58-0309E3AA4119}"/>
              </a:ext>
            </a:extLst>
          </p:cNvPr>
          <p:cNvSpPr>
            <a:spLocks noGrp="1"/>
          </p:cNvSpPr>
          <p:nvPr>
            <p:ph type="title"/>
          </p:nvPr>
        </p:nvSpPr>
        <p:spPr/>
        <p:txBody>
          <a:bodyPr/>
          <a:lstStyle/>
          <a:p>
            <a:r>
              <a:rPr lang="en-GB"/>
              <a:t>Introduction</a:t>
            </a:r>
          </a:p>
        </p:txBody>
      </p:sp>
      <p:sp>
        <p:nvSpPr>
          <p:cNvPr id="3" name="Content Placeholder 2">
            <a:extLst>
              <a:ext uri="{FF2B5EF4-FFF2-40B4-BE49-F238E27FC236}">
                <a16:creationId xmlns:a16="http://schemas.microsoft.com/office/drawing/2014/main" id="{D574D247-5E73-4C6C-9864-8A52529A8924}"/>
              </a:ext>
            </a:extLst>
          </p:cNvPr>
          <p:cNvSpPr>
            <a:spLocks noGrp="1"/>
          </p:cNvSpPr>
          <p:nvPr>
            <p:ph idx="1"/>
          </p:nvPr>
        </p:nvSpPr>
        <p:spPr/>
        <p:txBody>
          <a:bodyPr vert="horz" lIns="91440" tIns="45720" rIns="91440" bIns="45720" rtlCol="0" anchor="t">
            <a:normAutofit lnSpcReduction="10000"/>
          </a:bodyPr>
          <a:lstStyle/>
          <a:p>
            <a:pPr marL="0" indent="0">
              <a:buNone/>
            </a:pPr>
            <a:r>
              <a:rPr lang="en-GB"/>
              <a:t>Language development is the process of which children come to understand and communicate language during their early childhood (</a:t>
            </a:r>
            <a:r>
              <a:rPr lang="en-GB" err="1"/>
              <a:t>Encyclopedia</a:t>
            </a:r>
            <a:r>
              <a:rPr lang="en-GB"/>
              <a:t> of Children's Health, 2020). </a:t>
            </a:r>
          </a:p>
          <a:p>
            <a:pPr marL="0" indent="0">
              <a:buNone/>
            </a:pPr>
            <a:endParaRPr lang="en-GB"/>
          </a:p>
          <a:p>
            <a:pPr marL="0" indent="0">
              <a:buNone/>
            </a:pPr>
            <a:r>
              <a:rPr lang="en-GB"/>
              <a:t>We are going to discuss 4 theorists who have explored language development. </a:t>
            </a:r>
          </a:p>
          <a:p>
            <a:pPr marL="0" indent="0">
              <a:buNone/>
            </a:pPr>
            <a:endParaRPr lang="en-GB"/>
          </a:p>
          <a:p>
            <a:pPr marL="0" indent="0">
              <a:buNone/>
            </a:pPr>
            <a:r>
              <a:rPr lang="en-GB" sz="1500" err="1"/>
              <a:t>Encyclopedia</a:t>
            </a:r>
            <a:r>
              <a:rPr lang="en-GB" sz="1500"/>
              <a:t> of Children's Health. (2020) Language Development. Available at: </a:t>
            </a:r>
            <a:r>
              <a:rPr lang="en-GB" sz="1500">
                <a:ea typeface="+mn-lt"/>
                <a:cs typeface="+mn-lt"/>
                <a:hlinkClick r:id="rId2"/>
              </a:rPr>
              <a:t>http://www.healthofchildren.com/L/Language-Development.html</a:t>
            </a:r>
            <a:r>
              <a:rPr lang="en-GB" sz="1500">
                <a:ea typeface="+mn-lt"/>
                <a:cs typeface="+mn-lt"/>
              </a:rPr>
              <a:t> (Accessed: 20th April 2020). </a:t>
            </a:r>
          </a:p>
        </p:txBody>
      </p:sp>
    </p:spTree>
    <p:extLst>
      <p:ext uri="{BB962C8B-B14F-4D97-AF65-F5344CB8AC3E}">
        <p14:creationId xmlns:p14="http://schemas.microsoft.com/office/powerpoint/2010/main" val="2784324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713A2-A46D-654D-B366-A36E1D8181CF}"/>
              </a:ext>
            </a:extLst>
          </p:cNvPr>
          <p:cNvSpPr>
            <a:spLocks noGrp="1"/>
          </p:cNvSpPr>
          <p:nvPr>
            <p:ph type="title"/>
          </p:nvPr>
        </p:nvSpPr>
        <p:spPr/>
        <p:txBody>
          <a:bodyPr/>
          <a:lstStyle/>
          <a:p>
            <a:r>
              <a:rPr lang="en-US"/>
              <a:t>Who is B.F Skinner?</a:t>
            </a:r>
          </a:p>
        </p:txBody>
      </p:sp>
      <p:sp>
        <p:nvSpPr>
          <p:cNvPr id="3" name="Content Placeholder 2">
            <a:extLst>
              <a:ext uri="{FF2B5EF4-FFF2-40B4-BE49-F238E27FC236}">
                <a16:creationId xmlns:a16="http://schemas.microsoft.com/office/drawing/2014/main" id="{B17F422A-750A-9A42-9539-4C19FE40BB12}"/>
              </a:ext>
            </a:extLst>
          </p:cNvPr>
          <p:cNvSpPr>
            <a:spLocks noGrp="1"/>
          </p:cNvSpPr>
          <p:nvPr>
            <p:ph idx="1"/>
          </p:nvPr>
        </p:nvSpPr>
        <p:spPr>
          <a:xfrm>
            <a:off x="838200" y="1348740"/>
            <a:ext cx="10515600" cy="4160520"/>
          </a:xfrm>
        </p:spPr>
        <p:txBody>
          <a:bodyPr/>
          <a:lstStyle/>
          <a:p>
            <a:pPr marL="0" indent="0">
              <a:buNone/>
            </a:pPr>
            <a:r>
              <a:rPr lang="en-US"/>
              <a:t>B. F Skinner is an American Behaviorist psychologist from the 1950s, who interlinks with Language development. </a:t>
            </a:r>
          </a:p>
          <a:p>
            <a:pPr marL="0" indent="0">
              <a:buNone/>
            </a:pPr>
            <a:endParaRPr lang="en-US"/>
          </a:p>
          <a:p>
            <a:pPr marL="0" indent="0">
              <a:buNone/>
            </a:pPr>
            <a:r>
              <a:rPr lang="en-US"/>
              <a:t>ER Services (2020), </a:t>
            </a:r>
            <a:r>
              <a:rPr lang="en-GB"/>
              <a:t>says that Skinner was best known for his theory of “Operant Conditioning.” The Key element of Skinners Theory is reinforcement. </a:t>
            </a:r>
            <a:endParaRPr lang="en-US"/>
          </a:p>
          <a:p>
            <a:pPr marL="0" indent="0">
              <a:buNone/>
            </a:pPr>
            <a:endParaRPr lang="en-US"/>
          </a:p>
        </p:txBody>
      </p:sp>
      <p:sp>
        <p:nvSpPr>
          <p:cNvPr id="4" name="Rectangle 3">
            <a:extLst>
              <a:ext uri="{FF2B5EF4-FFF2-40B4-BE49-F238E27FC236}">
                <a16:creationId xmlns:a16="http://schemas.microsoft.com/office/drawing/2014/main" id="{21DF6C89-4202-E94C-9ECD-667F472B0BCA}"/>
              </a:ext>
            </a:extLst>
          </p:cNvPr>
          <p:cNvSpPr/>
          <p:nvPr/>
        </p:nvSpPr>
        <p:spPr>
          <a:xfrm>
            <a:off x="6096000" y="5186094"/>
            <a:ext cx="6096000" cy="646331"/>
          </a:xfrm>
          <a:prstGeom prst="rect">
            <a:avLst/>
          </a:prstGeom>
        </p:spPr>
        <p:txBody>
          <a:bodyPr>
            <a:spAutoFit/>
          </a:bodyPr>
          <a:lstStyle/>
          <a:p>
            <a:r>
              <a:rPr lang="en-GB">
                <a:latin typeface="Calibri" panose="020F0502020204030204" pitchFamily="34" charset="0"/>
                <a:ea typeface="Calibri" panose="020F0502020204030204" pitchFamily="34" charset="0"/>
                <a:cs typeface="Times New Roman" panose="02020603050405020304" pitchFamily="18" charset="0"/>
              </a:rPr>
              <a:t>ER Services- Child Development (2020), Key Points, Human Language Development, ER Services </a:t>
            </a:r>
            <a:endParaRPr lang="en-US"/>
          </a:p>
        </p:txBody>
      </p:sp>
    </p:spTree>
    <p:extLst>
      <p:ext uri="{BB962C8B-B14F-4D97-AF65-F5344CB8AC3E}">
        <p14:creationId xmlns:p14="http://schemas.microsoft.com/office/powerpoint/2010/main" val="2726594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ABC58-8B8B-944B-9901-B4DD765E09C2}"/>
              </a:ext>
            </a:extLst>
          </p:cNvPr>
          <p:cNvSpPr>
            <a:spLocks noGrp="1"/>
          </p:cNvSpPr>
          <p:nvPr>
            <p:ph type="title"/>
          </p:nvPr>
        </p:nvSpPr>
        <p:spPr/>
        <p:txBody>
          <a:bodyPr/>
          <a:lstStyle/>
          <a:p>
            <a:r>
              <a:rPr lang="en-US"/>
              <a:t>What is reinforcement?</a:t>
            </a:r>
          </a:p>
        </p:txBody>
      </p:sp>
      <p:sp>
        <p:nvSpPr>
          <p:cNvPr id="3" name="Content Placeholder 2">
            <a:extLst>
              <a:ext uri="{FF2B5EF4-FFF2-40B4-BE49-F238E27FC236}">
                <a16:creationId xmlns:a16="http://schemas.microsoft.com/office/drawing/2014/main" id="{32596046-18A6-F146-A9C7-F65EE58274B9}"/>
              </a:ext>
            </a:extLst>
          </p:cNvPr>
          <p:cNvSpPr>
            <a:spLocks noGrp="1"/>
          </p:cNvSpPr>
          <p:nvPr>
            <p:ph idx="1"/>
          </p:nvPr>
        </p:nvSpPr>
        <p:spPr/>
        <p:txBody>
          <a:bodyPr/>
          <a:lstStyle/>
          <a:p>
            <a:pPr marL="0" indent="0">
              <a:buNone/>
            </a:pPr>
            <a:r>
              <a:rPr lang="en-US"/>
              <a:t>According to the Oxford Dictionary (1929), is </a:t>
            </a:r>
            <a:r>
              <a:rPr lang="en-GB"/>
              <a:t>“additional men and ships in the military,” which means having back up. Skinner believes that language is learnt through coping and modelling behaviours. </a:t>
            </a:r>
          </a:p>
          <a:p>
            <a:pPr marL="0" indent="0">
              <a:buNone/>
            </a:pPr>
            <a:endParaRPr lang="en-US"/>
          </a:p>
        </p:txBody>
      </p:sp>
      <p:sp>
        <p:nvSpPr>
          <p:cNvPr id="4" name="Rectangle 3">
            <a:extLst>
              <a:ext uri="{FF2B5EF4-FFF2-40B4-BE49-F238E27FC236}">
                <a16:creationId xmlns:a16="http://schemas.microsoft.com/office/drawing/2014/main" id="{E4CF2179-1730-C442-8597-A1E3ACF1113F}"/>
              </a:ext>
            </a:extLst>
          </p:cNvPr>
          <p:cNvSpPr/>
          <p:nvPr/>
        </p:nvSpPr>
        <p:spPr>
          <a:xfrm>
            <a:off x="6096000" y="5525869"/>
            <a:ext cx="6096000" cy="646331"/>
          </a:xfrm>
          <a:prstGeom prst="rect">
            <a:avLst/>
          </a:prstGeom>
        </p:spPr>
        <p:txBody>
          <a:bodyPr>
            <a:spAutoFit/>
          </a:bodyPr>
          <a:lstStyle/>
          <a:p>
            <a:r>
              <a:rPr lang="en-GB">
                <a:latin typeface="Calibri" panose="020F0502020204030204" pitchFamily="34" charset="0"/>
                <a:ea typeface="Calibri" panose="020F0502020204030204" pitchFamily="34" charset="0"/>
                <a:cs typeface="Times New Roman" panose="02020603050405020304" pitchFamily="18" charset="0"/>
              </a:rPr>
              <a:t>Fowler. W. H, Fowler. F. G (1929), Reinforcement, Oxford Dictionary, New Edition (2</a:t>
            </a:r>
            <a:r>
              <a:rPr lang="en-GB" baseline="30000">
                <a:latin typeface="Calibri" panose="020F0502020204030204" pitchFamily="34" charset="0"/>
                <a:ea typeface="Calibri" panose="020F0502020204030204" pitchFamily="34" charset="0"/>
                <a:cs typeface="Times New Roman" panose="02020603050405020304" pitchFamily="18" charset="0"/>
              </a:rPr>
              <a:t>nd</a:t>
            </a:r>
            <a:r>
              <a:rPr lang="en-GB">
                <a:latin typeface="Calibri" panose="020F0502020204030204" pitchFamily="34" charset="0"/>
                <a:ea typeface="Calibri" panose="020F0502020204030204" pitchFamily="34" charset="0"/>
                <a:cs typeface="Times New Roman" panose="02020603050405020304" pitchFamily="18" charset="0"/>
              </a:rPr>
              <a:t> Edition), p944 </a:t>
            </a:r>
            <a:endParaRPr lang="en-US"/>
          </a:p>
        </p:txBody>
      </p:sp>
    </p:spTree>
    <p:extLst>
      <p:ext uri="{BB962C8B-B14F-4D97-AF65-F5344CB8AC3E}">
        <p14:creationId xmlns:p14="http://schemas.microsoft.com/office/powerpoint/2010/main" val="2428879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4B523DB5-B8F7-6A4C-98B3-7A70FD3505F3}"/>
              </a:ext>
            </a:extLst>
          </p:cNvPr>
          <p:cNvSpPr>
            <a:spLocks noGrp="1"/>
          </p:cNvSpPr>
          <p:nvPr>
            <p:ph type="title"/>
          </p:nvPr>
        </p:nvSpPr>
        <p:spPr>
          <a:xfrm>
            <a:off x="2774279" y="136525"/>
            <a:ext cx="6640393" cy="1892300"/>
          </a:xfrm>
        </p:spPr>
        <p:txBody>
          <a:bodyPr>
            <a:normAutofit/>
          </a:bodyPr>
          <a:lstStyle/>
          <a:p>
            <a:r>
              <a:rPr lang="en-US"/>
              <a:t>What is Operant Conditioning?</a:t>
            </a:r>
          </a:p>
        </p:txBody>
      </p:sp>
      <p:graphicFrame>
        <p:nvGraphicFramePr>
          <p:cNvPr id="5" name="Content Placeholder 2">
            <a:extLst>
              <a:ext uri="{FF2B5EF4-FFF2-40B4-BE49-F238E27FC236}">
                <a16:creationId xmlns:a16="http://schemas.microsoft.com/office/drawing/2014/main" id="{6273406B-E04A-4655-A05C-1A9BD9720FE2}"/>
              </a:ext>
            </a:extLst>
          </p:cNvPr>
          <p:cNvGraphicFramePr>
            <a:graphicFrameLocks noGrp="1"/>
          </p:cNvGraphicFramePr>
          <p:nvPr>
            <p:ph idx="1"/>
            <p:extLst>
              <p:ext uri="{D42A27DB-BD31-4B8C-83A1-F6EECF244321}">
                <p14:modId xmlns:p14="http://schemas.microsoft.com/office/powerpoint/2010/main" val="926851264"/>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6ADFC665-73B1-7D41-A054-D390D325838B}"/>
              </a:ext>
            </a:extLst>
          </p:cNvPr>
          <p:cNvSpPr/>
          <p:nvPr/>
        </p:nvSpPr>
        <p:spPr>
          <a:xfrm>
            <a:off x="4038157" y="5794196"/>
            <a:ext cx="8245543" cy="1200329"/>
          </a:xfrm>
          <a:prstGeom prst="rect">
            <a:avLst/>
          </a:prstGeom>
        </p:spPr>
        <p:txBody>
          <a:bodyPr wrap="square">
            <a:spAutoFit/>
          </a:bodyPr>
          <a:lstStyle/>
          <a:p>
            <a:r>
              <a:rPr lang="en-GB">
                <a:latin typeface="Calibri" panose="020F0502020204030204" pitchFamily="34" charset="0"/>
                <a:ea typeface="Calibri" panose="020F0502020204030204" pitchFamily="34" charset="0"/>
                <a:cs typeface="Times New Roman" panose="02020603050405020304" pitchFamily="18" charset="0"/>
              </a:rPr>
              <a:t>McLeod. S (2018), Skinner – Operant Conditioning, Simply Psychology </a:t>
            </a:r>
          </a:p>
          <a:p>
            <a:r>
              <a:rPr lang="en-GB" err="1"/>
              <a:t>Huitt</a:t>
            </a:r>
            <a:r>
              <a:rPr lang="en-GB"/>
              <a:t>, W., &amp; Hummel, J. (1997). An introduction to operant (instrumental) conditioning. </a:t>
            </a:r>
            <a:r>
              <a:rPr lang="en-GB" i="1"/>
              <a:t>Educational Psychology Interactive</a:t>
            </a:r>
            <a:r>
              <a:rPr lang="en-GB"/>
              <a:t>. Valdosta, GA: Valdosta State University. </a:t>
            </a:r>
            <a:endParaRPr lang="en-US"/>
          </a:p>
        </p:txBody>
      </p:sp>
    </p:spTree>
    <p:extLst>
      <p:ext uri="{BB962C8B-B14F-4D97-AF65-F5344CB8AC3E}">
        <p14:creationId xmlns:p14="http://schemas.microsoft.com/office/powerpoint/2010/main" val="2030858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4">
            <a:extLst>
              <a:ext uri="{FF2B5EF4-FFF2-40B4-BE49-F238E27FC236}">
                <a16:creationId xmlns:a16="http://schemas.microsoft.com/office/drawing/2014/main" id="{113BEB92-04CA-4C22-B8B2-A87E490C9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1C5C2D-8CF9-C141-9594-C079215A336F}"/>
              </a:ext>
            </a:extLst>
          </p:cNvPr>
          <p:cNvSpPr>
            <a:spLocks noGrp="1"/>
          </p:cNvSpPr>
          <p:nvPr>
            <p:ph type="title"/>
          </p:nvPr>
        </p:nvSpPr>
        <p:spPr>
          <a:xfrm>
            <a:off x="838201" y="365125"/>
            <a:ext cx="4114799" cy="2103436"/>
          </a:xfrm>
        </p:spPr>
        <p:txBody>
          <a:bodyPr>
            <a:normAutofit/>
          </a:bodyPr>
          <a:lstStyle/>
          <a:p>
            <a:r>
              <a:rPr lang="en-US"/>
              <a:t>What is our environment around us?</a:t>
            </a:r>
          </a:p>
        </p:txBody>
      </p:sp>
      <p:sp>
        <p:nvSpPr>
          <p:cNvPr id="3" name="Content Placeholder 2">
            <a:extLst>
              <a:ext uri="{FF2B5EF4-FFF2-40B4-BE49-F238E27FC236}">
                <a16:creationId xmlns:a16="http://schemas.microsoft.com/office/drawing/2014/main" id="{98DB5361-D827-2046-BD1F-839C8A38C5DD}"/>
              </a:ext>
            </a:extLst>
          </p:cNvPr>
          <p:cNvSpPr>
            <a:spLocks noGrp="1"/>
          </p:cNvSpPr>
          <p:nvPr>
            <p:ph idx="1"/>
          </p:nvPr>
        </p:nvSpPr>
        <p:spPr>
          <a:xfrm>
            <a:off x="838200" y="2647949"/>
            <a:ext cx="4114799" cy="3529013"/>
          </a:xfrm>
        </p:spPr>
        <p:txBody>
          <a:bodyPr>
            <a:normAutofit/>
          </a:bodyPr>
          <a:lstStyle/>
          <a:p>
            <a:pPr marL="0" indent="0">
              <a:buNone/>
            </a:pPr>
            <a:r>
              <a:rPr lang="en-US" sz="2000"/>
              <a:t>Our environment is not just the outdoors. It is:</a:t>
            </a:r>
            <a:br>
              <a:rPr lang="en-US" sz="2000"/>
            </a:br>
            <a:r>
              <a:rPr lang="en-US" sz="2000"/>
              <a:t>- The toys you have/ don’t have</a:t>
            </a:r>
          </a:p>
          <a:p>
            <a:pPr marL="0" indent="0">
              <a:buNone/>
            </a:pPr>
            <a:r>
              <a:rPr lang="en-US" sz="2000"/>
              <a:t>- Friends</a:t>
            </a:r>
          </a:p>
          <a:p>
            <a:pPr marL="0" indent="0">
              <a:buNone/>
            </a:pPr>
            <a:r>
              <a:rPr lang="en-US" sz="2000"/>
              <a:t>- Your local area</a:t>
            </a:r>
          </a:p>
          <a:p>
            <a:pPr marL="0" indent="0">
              <a:buNone/>
            </a:pPr>
            <a:r>
              <a:rPr lang="en-US" sz="2000"/>
              <a:t>- Your school</a:t>
            </a:r>
          </a:p>
          <a:p>
            <a:pPr marL="0" indent="0">
              <a:buNone/>
            </a:pPr>
            <a:r>
              <a:rPr lang="en-US" sz="2000"/>
              <a:t>- Your parents </a:t>
            </a:r>
          </a:p>
        </p:txBody>
      </p:sp>
      <p:pic>
        <p:nvPicPr>
          <p:cNvPr id="13" name="Picture 12" descr="A picture containing person, child, indoor, boy&#10;&#10;Description automatically generated">
            <a:extLst>
              <a:ext uri="{FF2B5EF4-FFF2-40B4-BE49-F238E27FC236}">
                <a16:creationId xmlns:a16="http://schemas.microsoft.com/office/drawing/2014/main" id="{5A7A1C12-586B-4F43-9711-844417C1A937}"/>
              </a:ext>
            </a:extLst>
          </p:cNvPr>
          <p:cNvPicPr>
            <a:picLocks noChangeAspect="1"/>
          </p:cNvPicPr>
          <p:nvPr/>
        </p:nvPicPr>
        <p:blipFill rotWithShape="1">
          <a:blip r:embed="rId2"/>
          <a:srcRect l="15819" r="7260"/>
          <a:stretch/>
        </p:blipFill>
        <p:spPr>
          <a:xfrm>
            <a:off x="8555276" y="3725770"/>
            <a:ext cx="3636721" cy="3132230"/>
          </a:xfrm>
          <a:custGeom>
            <a:avLst/>
            <a:gdLst/>
            <a:ahLst/>
            <a:cxnLst/>
            <a:rect l="l" t="t" r="r" b="b"/>
            <a:pathLst>
              <a:path w="3667576" h="3158805">
                <a:moveTo>
                  <a:pt x="3239865" y="21"/>
                </a:moveTo>
                <a:cubicBezTo>
                  <a:pt x="3261821" y="112"/>
                  <a:pt x="3278837" y="498"/>
                  <a:pt x="3290337" y="938"/>
                </a:cubicBezTo>
                <a:cubicBezTo>
                  <a:pt x="3401766" y="5376"/>
                  <a:pt x="3510165" y="23128"/>
                  <a:pt x="3616543" y="49449"/>
                </a:cubicBezTo>
                <a:lnTo>
                  <a:pt x="3667576" y="64070"/>
                </a:lnTo>
                <a:lnTo>
                  <a:pt x="3667576" y="3158805"/>
                </a:lnTo>
                <a:lnTo>
                  <a:pt x="400223" y="3158805"/>
                </a:lnTo>
                <a:lnTo>
                  <a:pt x="398780" y="3136258"/>
                </a:lnTo>
                <a:cubicBezTo>
                  <a:pt x="400956" y="3079023"/>
                  <a:pt x="437945" y="3052703"/>
                  <a:pt x="483325" y="3030665"/>
                </a:cubicBezTo>
                <a:cubicBezTo>
                  <a:pt x="498866" y="3023015"/>
                  <a:pt x="520932" y="3023320"/>
                  <a:pt x="526839"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pic>
        <p:nvPicPr>
          <p:cNvPr id="9" name="Picture 8" descr="A young boy in a green field&#10;&#10;Description automatically generated">
            <a:extLst>
              <a:ext uri="{FF2B5EF4-FFF2-40B4-BE49-F238E27FC236}">
                <a16:creationId xmlns:a16="http://schemas.microsoft.com/office/drawing/2014/main" id="{142EB517-A7F0-3D46-B486-F1178119B17E}"/>
              </a:ext>
            </a:extLst>
          </p:cNvPr>
          <p:cNvPicPr>
            <a:picLocks noChangeAspect="1"/>
          </p:cNvPicPr>
          <p:nvPr/>
        </p:nvPicPr>
        <p:blipFill rotWithShape="1">
          <a:blip r:embed="rId3"/>
          <a:srcRect l="16827" r="17341" b="-3"/>
          <a:stretch/>
        </p:blipFill>
        <p:spPr>
          <a:xfrm>
            <a:off x="5771154" y="2491845"/>
            <a:ext cx="3154640" cy="3174804"/>
          </a:xfrm>
          <a:custGeom>
            <a:avLst/>
            <a:gdLst/>
            <a:ahLst/>
            <a:cxnLst/>
            <a:rect l="l" t="t" r="r" b="b"/>
            <a:pathLst>
              <a:path w="3154640" h="3174804">
                <a:moveTo>
                  <a:pt x="2359436" y="699"/>
                </a:moveTo>
                <a:cubicBezTo>
                  <a:pt x="2366619" y="-1054"/>
                  <a:pt x="2374151" y="58"/>
                  <a:pt x="2382119" y="9110"/>
                </a:cubicBezTo>
                <a:cubicBezTo>
                  <a:pt x="2357149" y="42737"/>
                  <a:pt x="2315827" y="40875"/>
                  <a:pt x="2280855" y="80245"/>
                </a:cubicBezTo>
                <a:cubicBezTo>
                  <a:pt x="2346218" y="56308"/>
                  <a:pt x="2397949" y="37278"/>
                  <a:pt x="2449680" y="18250"/>
                </a:cubicBezTo>
                <a:cubicBezTo>
                  <a:pt x="2451815" y="23419"/>
                  <a:pt x="2453950" y="28590"/>
                  <a:pt x="2456084" y="33758"/>
                </a:cubicBezTo>
                <a:cubicBezTo>
                  <a:pt x="2390260" y="59601"/>
                  <a:pt x="2333357" y="102225"/>
                  <a:pt x="2271312" y="136905"/>
                </a:cubicBezTo>
                <a:cubicBezTo>
                  <a:pt x="2280122" y="148290"/>
                  <a:pt x="2285703" y="144491"/>
                  <a:pt x="2290993" y="142564"/>
                </a:cubicBezTo>
                <a:cubicBezTo>
                  <a:pt x="2325450" y="130017"/>
                  <a:pt x="2359910" y="117471"/>
                  <a:pt x="2391043" y="96592"/>
                </a:cubicBezTo>
                <a:cubicBezTo>
                  <a:pt x="2397989" y="91902"/>
                  <a:pt x="2407241" y="89935"/>
                  <a:pt x="2413498" y="98247"/>
                </a:cubicBezTo>
                <a:cubicBezTo>
                  <a:pt x="2422388" y="110016"/>
                  <a:pt x="2415430" y="120332"/>
                  <a:pt x="2409176" y="129091"/>
                </a:cubicBezTo>
                <a:cubicBezTo>
                  <a:pt x="2398243" y="144271"/>
                  <a:pt x="2381152" y="144289"/>
                  <a:pt x="2365945" y="149930"/>
                </a:cubicBezTo>
                <a:cubicBezTo>
                  <a:pt x="2325414" y="164772"/>
                  <a:pt x="2309384" y="187662"/>
                  <a:pt x="2309200" y="232292"/>
                </a:cubicBezTo>
                <a:cubicBezTo>
                  <a:pt x="2342203" y="207199"/>
                  <a:pt x="2382093" y="221016"/>
                  <a:pt x="2415039" y="201359"/>
                </a:cubicBezTo>
                <a:cubicBezTo>
                  <a:pt x="2423638" y="196318"/>
                  <a:pt x="2439321" y="197803"/>
                  <a:pt x="2437511" y="213654"/>
                </a:cubicBezTo>
                <a:cubicBezTo>
                  <a:pt x="2435826" y="228474"/>
                  <a:pt x="2422585" y="241732"/>
                  <a:pt x="2449274" y="233249"/>
                </a:cubicBezTo>
                <a:cubicBezTo>
                  <a:pt x="2468360" y="227183"/>
                  <a:pt x="2509833" y="234636"/>
                  <a:pt x="2494624" y="241886"/>
                </a:cubicBezTo>
                <a:cubicBezTo>
                  <a:pt x="2475490" y="250974"/>
                  <a:pt x="2457298" y="262072"/>
                  <a:pt x="2433365" y="275394"/>
                </a:cubicBezTo>
                <a:cubicBezTo>
                  <a:pt x="2464355" y="282263"/>
                  <a:pt x="2484104" y="275254"/>
                  <a:pt x="2503252" y="260539"/>
                </a:cubicBezTo>
                <a:cubicBezTo>
                  <a:pt x="2520620" y="247206"/>
                  <a:pt x="2542037" y="231431"/>
                  <a:pt x="2561751" y="228334"/>
                </a:cubicBezTo>
                <a:lnTo>
                  <a:pt x="2568136" y="228903"/>
                </a:lnTo>
                <a:lnTo>
                  <a:pt x="2567822" y="233579"/>
                </a:lnTo>
                <a:cubicBezTo>
                  <a:pt x="2565983" y="285310"/>
                  <a:pt x="2569939" y="263247"/>
                  <a:pt x="2560285" y="300402"/>
                </a:cubicBezTo>
                <a:lnTo>
                  <a:pt x="2571741" y="339329"/>
                </a:lnTo>
                <a:lnTo>
                  <a:pt x="2543162" y="359962"/>
                </a:lnTo>
                <a:cubicBezTo>
                  <a:pt x="2527274" y="372854"/>
                  <a:pt x="2511996" y="386876"/>
                  <a:pt x="2497481" y="402363"/>
                </a:cubicBezTo>
                <a:cubicBezTo>
                  <a:pt x="2505182" y="410167"/>
                  <a:pt x="2540063" y="429667"/>
                  <a:pt x="2528413" y="434151"/>
                </a:cubicBezTo>
                <a:cubicBezTo>
                  <a:pt x="2495728" y="446924"/>
                  <a:pt x="2469663" y="472147"/>
                  <a:pt x="2442076" y="494280"/>
                </a:cubicBezTo>
                <a:cubicBezTo>
                  <a:pt x="2430122" y="503851"/>
                  <a:pt x="2415811" y="516133"/>
                  <a:pt x="2427194" y="538819"/>
                </a:cubicBezTo>
                <a:cubicBezTo>
                  <a:pt x="2440024" y="543121"/>
                  <a:pt x="2446449" y="531915"/>
                  <a:pt x="2455701" y="529144"/>
                </a:cubicBezTo>
                <a:cubicBezTo>
                  <a:pt x="2465121" y="526340"/>
                  <a:pt x="2487661" y="526769"/>
                  <a:pt x="2482407" y="531301"/>
                </a:cubicBezTo>
                <a:cubicBezTo>
                  <a:pt x="2458458" y="551858"/>
                  <a:pt x="2514753" y="577050"/>
                  <a:pt x="2482702" y="583862"/>
                </a:cubicBezTo>
                <a:cubicBezTo>
                  <a:pt x="2429048" y="595467"/>
                  <a:pt x="2413864" y="664574"/>
                  <a:pt x="2362520" y="677296"/>
                </a:cubicBezTo>
                <a:cubicBezTo>
                  <a:pt x="2354300" y="679243"/>
                  <a:pt x="2352704" y="691232"/>
                  <a:pt x="2354953" y="700999"/>
                </a:cubicBezTo>
                <a:cubicBezTo>
                  <a:pt x="2357445" y="712721"/>
                  <a:pt x="2365494" y="713219"/>
                  <a:pt x="2374165" y="712581"/>
                </a:cubicBezTo>
                <a:cubicBezTo>
                  <a:pt x="2387418" y="711571"/>
                  <a:pt x="2397247" y="692009"/>
                  <a:pt x="2419084" y="711067"/>
                </a:cubicBezTo>
                <a:cubicBezTo>
                  <a:pt x="2391338" y="730822"/>
                  <a:pt x="2363592" y="750581"/>
                  <a:pt x="2373770" y="796020"/>
                </a:cubicBezTo>
                <a:cubicBezTo>
                  <a:pt x="2376548" y="808283"/>
                  <a:pt x="2364807" y="815599"/>
                  <a:pt x="2355878" y="820710"/>
                </a:cubicBezTo>
                <a:cubicBezTo>
                  <a:pt x="2341079" y="829079"/>
                  <a:pt x="2329578" y="840762"/>
                  <a:pt x="2324620" y="859693"/>
                </a:cubicBezTo>
                <a:cubicBezTo>
                  <a:pt x="2325481" y="862924"/>
                  <a:pt x="2326382" y="866348"/>
                  <a:pt x="2325962" y="869249"/>
                </a:cubicBezTo>
                <a:cubicBezTo>
                  <a:pt x="2337552" y="909968"/>
                  <a:pt x="2360436" y="903898"/>
                  <a:pt x="2384574" y="891539"/>
                </a:cubicBezTo>
                <a:cubicBezTo>
                  <a:pt x="2413341" y="876586"/>
                  <a:pt x="2440308" y="854785"/>
                  <a:pt x="2475670" y="862734"/>
                </a:cubicBezTo>
                <a:cubicBezTo>
                  <a:pt x="2434442" y="892186"/>
                  <a:pt x="2385371" y="904223"/>
                  <a:pt x="2348751" y="941532"/>
                </a:cubicBezTo>
                <a:cubicBezTo>
                  <a:pt x="2505814" y="913571"/>
                  <a:pt x="2624649" y="795115"/>
                  <a:pt x="2768548" y="728777"/>
                </a:cubicBezTo>
                <a:cubicBezTo>
                  <a:pt x="2768288" y="752733"/>
                  <a:pt x="2757043" y="759944"/>
                  <a:pt x="2746708" y="765756"/>
                </a:cubicBezTo>
                <a:cubicBezTo>
                  <a:pt x="2694543" y="794922"/>
                  <a:pt x="2652953" y="839716"/>
                  <a:pt x="2608397" y="880317"/>
                </a:cubicBezTo>
                <a:cubicBezTo>
                  <a:pt x="2590029" y="897075"/>
                  <a:pt x="2577443" y="912606"/>
                  <a:pt x="2575152" y="940812"/>
                </a:cubicBezTo>
                <a:cubicBezTo>
                  <a:pt x="2573151" y="966343"/>
                  <a:pt x="2561809" y="980403"/>
                  <a:pt x="2534895" y="978892"/>
                </a:cubicBezTo>
                <a:cubicBezTo>
                  <a:pt x="2513018" y="977516"/>
                  <a:pt x="2491038" y="985403"/>
                  <a:pt x="2469845" y="992118"/>
                </a:cubicBezTo>
                <a:cubicBezTo>
                  <a:pt x="2445387" y="999726"/>
                  <a:pt x="2423224" y="1032758"/>
                  <a:pt x="2432981" y="1045346"/>
                </a:cubicBezTo>
                <a:cubicBezTo>
                  <a:pt x="2449611" y="1066717"/>
                  <a:pt x="2466408" y="1050693"/>
                  <a:pt x="2483018" y="1044351"/>
                </a:cubicBezTo>
                <a:cubicBezTo>
                  <a:pt x="2501821" y="1036940"/>
                  <a:pt x="2536570" y="1022523"/>
                  <a:pt x="2537844" y="1025265"/>
                </a:cubicBezTo>
                <a:cubicBezTo>
                  <a:pt x="2563271" y="1082327"/>
                  <a:pt x="2641747" y="1011216"/>
                  <a:pt x="2659933" y="1001724"/>
                </a:cubicBezTo>
                <a:cubicBezTo>
                  <a:pt x="2682623" y="989873"/>
                  <a:pt x="2707872" y="997361"/>
                  <a:pt x="2731449" y="995361"/>
                </a:cubicBezTo>
                <a:cubicBezTo>
                  <a:pt x="2752508" y="993697"/>
                  <a:pt x="2870079" y="977344"/>
                  <a:pt x="2888642" y="946885"/>
                </a:cubicBezTo>
                <a:cubicBezTo>
                  <a:pt x="2896154" y="965976"/>
                  <a:pt x="2890932" y="975521"/>
                  <a:pt x="2887067" y="985784"/>
                </a:cubicBezTo>
                <a:cubicBezTo>
                  <a:pt x="2881709" y="1000379"/>
                  <a:pt x="2882307" y="1009692"/>
                  <a:pt x="2899837" y="1016612"/>
                </a:cubicBezTo>
                <a:cubicBezTo>
                  <a:pt x="2949828" y="1036517"/>
                  <a:pt x="2949370" y="1037617"/>
                  <a:pt x="2916977" y="1085879"/>
                </a:cubicBezTo>
                <a:cubicBezTo>
                  <a:pt x="2915361" y="1088029"/>
                  <a:pt x="2917414" y="1093619"/>
                  <a:pt x="2917901" y="1097533"/>
                </a:cubicBezTo>
                <a:cubicBezTo>
                  <a:pt x="2929947" y="1101399"/>
                  <a:pt x="2939235" y="1083356"/>
                  <a:pt x="2955304" y="1097215"/>
                </a:cubicBezTo>
                <a:cubicBezTo>
                  <a:pt x="2916059" y="1181479"/>
                  <a:pt x="2836424" y="1217084"/>
                  <a:pt x="2772522" y="1287710"/>
                </a:cubicBezTo>
                <a:cubicBezTo>
                  <a:pt x="2837491" y="1292780"/>
                  <a:pt x="2860770" y="1221952"/>
                  <a:pt x="2907424" y="1220472"/>
                </a:cubicBezTo>
                <a:cubicBezTo>
                  <a:pt x="2934101" y="1235490"/>
                  <a:pt x="2874094" y="1281386"/>
                  <a:pt x="2939703" y="1277281"/>
                </a:cubicBezTo>
                <a:cubicBezTo>
                  <a:pt x="2915787" y="1300442"/>
                  <a:pt x="2898896" y="1321705"/>
                  <a:pt x="2884146" y="1345731"/>
                </a:cubicBezTo>
                <a:cubicBezTo>
                  <a:pt x="2857873" y="1388674"/>
                  <a:pt x="2856248" y="1413523"/>
                  <a:pt x="2882157" y="1458230"/>
                </a:cubicBezTo>
                <a:cubicBezTo>
                  <a:pt x="2899099" y="1487569"/>
                  <a:pt x="2920301" y="1513392"/>
                  <a:pt x="2915049" y="1553673"/>
                </a:cubicBezTo>
                <a:cubicBezTo>
                  <a:pt x="2911271" y="1581391"/>
                  <a:pt x="2918501" y="1597529"/>
                  <a:pt x="2950412" y="1578694"/>
                </a:cubicBezTo>
                <a:cubicBezTo>
                  <a:pt x="2984806" y="1558529"/>
                  <a:pt x="3003586" y="1578640"/>
                  <a:pt x="3003933" y="1625766"/>
                </a:cubicBezTo>
                <a:cubicBezTo>
                  <a:pt x="3004153" y="1656049"/>
                  <a:pt x="3012312" y="1663553"/>
                  <a:pt x="3037058" y="1654878"/>
                </a:cubicBezTo>
                <a:cubicBezTo>
                  <a:pt x="3064370" y="1645258"/>
                  <a:pt x="3087090" y="1620543"/>
                  <a:pt x="3123745" y="1622393"/>
                </a:cubicBezTo>
                <a:cubicBezTo>
                  <a:pt x="3107183" y="1680948"/>
                  <a:pt x="3044684" y="1678566"/>
                  <a:pt x="3022963" y="1735606"/>
                </a:cubicBezTo>
                <a:cubicBezTo>
                  <a:pt x="3061664" y="1727579"/>
                  <a:pt x="3091197" y="1721103"/>
                  <a:pt x="3117450" y="1704073"/>
                </a:cubicBezTo>
                <a:cubicBezTo>
                  <a:pt x="3128406" y="1697123"/>
                  <a:pt x="3140478" y="1689739"/>
                  <a:pt x="3150312" y="1703515"/>
                </a:cubicBezTo>
                <a:cubicBezTo>
                  <a:pt x="3161958" y="1720121"/>
                  <a:pt x="3147404" y="1730446"/>
                  <a:pt x="3138349" y="1735784"/>
                </a:cubicBezTo>
                <a:cubicBezTo>
                  <a:pt x="3112885" y="1750838"/>
                  <a:pt x="3096560" y="1777204"/>
                  <a:pt x="3077561" y="1799118"/>
                </a:cubicBezTo>
                <a:cubicBezTo>
                  <a:pt x="3035798" y="1847163"/>
                  <a:pt x="2987934" y="1890076"/>
                  <a:pt x="2958958" y="1960910"/>
                </a:cubicBezTo>
                <a:cubicBezTo>
                  <a:pt x="3008642" y="1933878"/>
                  <a:pt x="3040326" y="1888781"/>
                  <a:pt x="3087967" y="1870822"/>
                </a:cubicBezTo>
                <a:cubicBezTo>
                  <a:pt x="3057309" y="1936188"/>
                  <a:pt x="3010342" y="1984936"/>
                  <a:pt x="2967167" y="2036895"/>
                </a:cubicBezTo>
                <a:cubicBezTo>
                  <a:pt x="2954748" y="2051586"/>
                  <a:pt x="2941388" y="2062660"/>
                  <a:pt x="2943435" y="2088536"/>
                </a:cubicBezTo>
                <a:cubicBezTo>
                  <a:pt x="2947366" y="2138719"/>
                  <a:pt x="2936615" y="2183182"/>
                  <a:pt x="2899886" y="2213484"/>
                </a:cubicBezTo>
                <a:cubicBezTo>
                  <a:pt x="2899597" y="2213748"/>
                  <a:pt x="2903461" y="2220559"/>
                  <a:pt x="2905845" y="2225273"/>
                </a:cubicBezTo>
                <a:cubicBezTo>
                  <a:pt x="2931450" y="2221438"/>
                  <a:pt x="2945313" y="2188362"/>
                  <a:pt x="2979532" y="2190931"/>
                </a:cubicBezTo>
                <a:cubicBezTo>
                  <a:pt x="2956968" y="2236700"/>
                  <a:pt x="2938671" y="2277348"/>
                  <a:pt x="2898852" y="2305294"/>
                </a:cubicBezTo>
                <a:cubicBezTo>
                  <a:pt x="2866971" y="2327535"/>
                  <a:pt x="2825525" y="2345384"/>
                  <a:pt x="2810293" y="2398833"/>
                </a:cubicBezTo>
                <a:cubicBezTo>
                  <a:pt x="2841868" y="2401965"/>
                  <a:pt x="2861310" y="2385381"/>
                  <a:pt x="2881650" y="2372218"/>
                </a:cubicBezTo>
                <a:cubicBezTo>
                  <a:pt x="2912741" y="2351951"/>
                  <a:pt x="2943135" y="2330027"/>
                  <a:pt x="2974225" y="2309759"/>
                </a:cubicBezTo>
                <a:cubicBezTo>
                  <a:pt x="2986050" y="2302023"/>
                  <a:pt x="2999357" y="2295579"/>
                  <a:pt x="3012683" y="2317653"/>
                </a:cubicBezTo>
                <a:cubicBezTo>
                  <a:pt x="2970624" y="2331816"/>
                  <a:pt x="2951713" y="2369578"/>
                  <a:pt x="2931073" y="2405699"/>
                </a:cubicBezTo>
                <a:cubicBezTo>
                  <a:pt x="2919509" y="2426034"/>
                  <a:pt x="2911977" y="2451537"/>
                  <a:pt x="2882715" y="2448719"/>
                </a:cubicBezTo>
                <a:cubicBezTo>
                  <a:pt x="2867361" y="2447162"/>
                  <a:pt x="2861011" y="2461968"/>
                  <a:pt x="2865848" y="2477409"/>
                </a:cubicBezTo>
                <a:cubicBezTo>
                  <a:pt x="2883104" y="2531789"/>
                  <a:pt x="2853691" y="2558326"/>
                  <a:pt x="2821284" y="2576462"/>
                </a:cubicBezTo>
                <a:cubicBezTo>
                  <a:pt x="2759818" y="2610617"/>
                  <a:pt x="2715221" y="2669707"/>
                  <a:pt x="2656799" y="2709240"/>
                </a:cubicBezTo>
                <a:cubicBezTo>
                  <a:pt x="2600030" y="2747619"/>
                  <a:pt x="2564656" y="2817603"/>
                  <a:pt x="2509030" y="2862167"/>
                </a:cubicBezTo>
                <a:cubicBezTo>
                  <a:pt x="2468745" y="2894430"/>
                  <a:pt x="2431833" y="2932805"/>
                  <a:pt x="2389778" y="2963234"/>
                </a:cubicBezTo>
                <a:cubicBezTo>
                  <a:pt x="2290247" y="3035207"/>
                  <a:pt x="2186524" y="3098027"/>
                  <a:pt x="2069250" y="3128778"/>
                </a:cubicBezTo>
                <a:cubicBezTo>
                  <a:pt x="1972384" y="3153989"/>
                  <a:pt x="1123117" y="3330088"/>
                  <a:pt x="644053" y="2770909"/>
                </a:cubicBezTo>
                <a:cubicBezTo>
                  <a:pt x="636791" y="2769238"/>
                  <a:pt x="627642" y="2762747"/>
                  <a:pt x="623695" y="2755551"/>
                </a:cubicBezTo>
                <a:cubicBezTo>
                  <a:pt x="604987" y="2721968"/>
                  <a:pt x="574583" y="2712161"/>
                  <a:pt x="546007" y="2697950"/>
                </a:cubicBezTo>
                <a:cubicBezTo>
                  <a:pt x="520893" y="2685412"/>
                  <a:pt x="494294" y="2672387"/>
                  <a:pt x="479245" y="2645456"/>
                </a:cubicBezTo>
                <a:cubicBezTo>
                  <a:pt x="459346" y="2609516"/>
                  <a:pt x="499418" y="2633938"/>
                  <a:pt x="502427" y="2618034"/>
                </a:cubicBezTo>
                <a:cubicBezTo>
                  <a:pt x="485457" y="2600753"/>
                  <a:pt x="461916" y="2586675"/>
                  <a:pt x="451974" y="2565088"/>
                </a:cubicBezTo>
                <a:cubicBezTo>
                  <a:pt x="415905" y="2487191"/>
                  <a:pt x="362930" y="2436186"/>
                  <a:pt x="292783" y="2402692"/>
                </a:cubicBezTo>
                <a:cubicBezTo>
                  <a:pt x="272618" y="2393119"/>
                  <a:pt x="256071" y="2371328"/>
                  <a:pt x="231630" y="2372508"/>
                </a:cubicBezTo>
                <a:cubicBezTo>
                  <a:pt x="177294" y="2375219"/>
                  <a:pt x="179763" y="2305600"/>
                  <a:pt x="145758" y="2282098"/>
                </a:cubicBezTo>
                <a:cubicBezTo>
                  <a:pt x="139286" y="2277648"/>
                  <a:pt x="132167" y="2267714"/>
                  <a:pt x="131565" y="2260009"/>
                </a:cubicBezTo>
                <a:cubicBezTo>
                  <a:pt x="130763" y="2248930"/>
                  <a:pt x="134878" y="2237410"/>
                  <a:pt x="138122" y="2226678"/>
                </a:cubicBezTo>
                <a:cubicBezTo>
                  <a:pt x="141532" y="2215911"/>
                  <a:pt x="147994" y="2205699"/>
                  <a:pt x="141334" y="2193859"/>
                </a:cubicBezTo>
                <a:cubicBezTo>
                  <a:pt x="138580" y="2189022"/>
                  <a:pt x="135896" y="2170712"/>
                  <a:pt x="126693" y="2187530"/>
                </a:cubicBezTo>
                <a:cubicBezTo>
                  <a:pt x="101447" y="2233670"/>
                  <a:pt x="74109" y="2200919"/>
                  <a:pt x="41604" y="2189349"/>
                </a:cubicBezTo>
                <a:cubicBezTo>
                  <a:pt x="60854" y="2166175"/>
                  <a:pt x="78933" y="2148876"/>
                  <a:pt x="76603" y="2120850"/>
                </a:cubicBezTo>
                <a:cubicBezTo>
                  <a:pt x="71738" y="2063033"/>
                  <a:pt x="96663" y="2030822"/>
                  <a:pt x="141697" y="2016027"/>
                </a:cubicBezTo>
                <a:cubicBezTo>
                  <a:pt x="113120" y="1965261"/>
                  <a:pt x="113120" y="1965261"/>
                  <a:pt x="166543" y="1946071"/>
                </a:cubicBezTo>
                <a:cubicBezTo>
                  <a:pt x="138043" y="1915976"/>
                  <a:pt x="136164" y="1907136"/>
                  <a:pt x="159241" y="1889779"/>
                </a:cubicBezTo>
                <a:cubicBezTo>
                  <a:pt x="181447" y="1873208"/>
                  <a:pt x="207889" y="1863569"/>
                  <a:pt x="226973" y="1841236"/>
                </a:cubicBezTo>
                <a:cubicBezTo>
                  <a:pt x="196595" y="1801497"/>
                  <a:pt x="179742" y="1751452"/>
                  <a:pt x="131881" y="1739129"/>
                </a:cubicBezTo>
                <a:cubicBezTo>
                  <a:pt x="124413" y="1737302"/>
                  <a:pt x="116969" y="1725025"/>
                  <a:pt x="119629" y="1716426"/>
                </a:cubicBezTo>
                <a:cubicBezTo>
                  <a:pt x="129403" y="1685225"/>
                  <a:pt x="95700" y="1637154"/>
                  <a:pt x="143337" y="1620802"/>
                </a:cubicBezTo>
                <a:cubicBezTo>
                  <a:pt x="149328" y="1618927"/>
                  <a:pt x="153720" y="1611966"/>
                  <a:pt x="147336" y="1605490"/>
                </a:cubicBezTo>
                <a:cubicBezTo>
                  <a:pt x="125258" y="1582867"/>
                  <a:pt x="145616" y="1580347"/>
                  <a:pt x="156983" y="1574517"/>
                </a:cubicBezTo>
                <a:cubicBezTo>
                  <a:pt x="170664" y="1567391"/>
                  <a:pt x="189637" y="1575409"/>
                  <a:pt x="200161" y="1558309"/>
                </a:cubicBezTo>
                <a:cubicBezTo>
                  <a:pt x="193836" y="1543987"/>
                  <a:pt x="182147" y="1546672"/>
                  <a:pt x="172865" y="1543625"/>
                </a:cubicBezTo>
                <a:cubicBezTo>
                  <a:pt x="145803" y="1534915"/>
                  <a:pt x="122629" y="1522568"/>
                  <a:pt x="113833" y="1486877"/>
                </a:cubicBezTo>
                <a:cubicBezTo>
                  <a:pt x="106841" y="1458035"/>
                  <a:pt x="98764" y="1433038"/>
                  <a:pt x="130259" y="1417104"/>
                </a:cubicBezTo>
                <a:cubicBezTo>
                  <a:pt x="143361" y="1410503"/>
                  <a:pt x="134942" y="1390400"/>
                  <a:pt x="124806" y="1381707"/>
                </a:cubicBezTo>
                <a:cubicBezTo>
                  <a:pt x="106676" y="1366279"/>
                  <a:pt x="89719" y="1344175"/>
                  <a:pt x="64899" y="1347643"/>
                </a:cubicBezTo>
                <a:cubicBezTo>
                  <a:pt x="49785" y="1349651"/>
                  <a:pt x="36751" y="1344386"/>
                  <a:pt x="23143" y="1338040"/>
                </a:cubicBezTo>
                <a:cubicBezTo>
                  <a:pt x="13369" y="1333488"/>
                  <a:pt x="2147" y="1330251"/>
                  <a:pt x="238" y="1316396"/>
                </a:cubicBezTo>
                <a:cubicBezTo>
                  <a:pt x="-1549" y="1303117"/>
                  <a:pt x="7055" y="1295665"/>
                  <a:pt x="16397" y="1290868"/>
                </a:cubicBezTo>
                <a:cubicBezTo>
                  <a:pt x="47602" y="1275196"/>
                  <a:pt x="75964" y="1255911"/>
                  <a:pt x="97388" y="1221030"/>
                </a:cubicBezTo>
                <a:cubicBezTo>
                  <a:pt x="75781" y="1209553"/>
                  <a:pt x="55900" y="1202130"/>
                  <a:pt x="39044" y="1189443"/>
                </a:cubicBezTo>
                <a:cubicBezTo>
                  <a:pt x="-1674" y="1158732"/>
                  <a:pt x="250186" y="981271"/>
                  <a:pt x="255077" y="936043"/>
                </a:cubicBezTo>
                <a:cubicBezTo>
                  <a:pt x="256595" y="922063"/>
                  <a:pt x="268439" y="905486"/>
                  <a:pt x="279850" y="899042"/>
                </a:cubicBezTo>
                <a:cubicBezTo>
                  <a:pt x="333337" y="868793"/>
                  <a:pt x="374447" y="817674"/>
                  <a:pt x="429912" y="790219"/>
                </a:cubicBezTo>
                <a:cubicBezTo>
                  <a:pt x="482237" y="764234"/>
                  <a:pt x="532712" y="733620"/>
                  <a:pt x="589343" y="701900"/>
                </a:cubicBezTo>
                <a:cubicBezTo>
                  <a:pt x="542122" y="662528"/>
                  <a:pt x="477386" y="682112"/>
                  <a:pt x="447520" y="617157"/>
                </a:cubicBezTo>
                <a:cubicBezTo>
                  <a:pt x="503736" y="586730"/>
                  <a:pt x="571135" y="593494"/>
                  <a:pt x="622996" y="553145"/>
                </a:cubicBezTo>
                <a:cubicBezTo>
                  <a:pt x="627421" y="549594"/>
                  <a:pt x="634727" y="550651"/>
                  <a:pt x="640836" y="550156"/>
                </a:cubicBezTo>
                <a:cubicBezTo>
                  <a:pt x="763142" y="539827"/>
                  <a:pt x="878989" y="501545"/>
                  <a:pt x="992451" y="457743"/>
                </a:cubicBezTo>
                <a:cubicBezTo>
                  <a:pt x="1155911" y="394880"/>
                  <a:pt x="1322116" y="341676"/>
                  <a:pt x="1489711" y="293398"/>
                </a:cubicBezTo>
                <a:cubicBezTo>
                  <a:pt x="1628184" y="253520"/>
                  <a:pt x="1768170" y="219146"/>
                  <a:pt x="1904023" y="170185"/>
                </a:cubicBezTo>
                <a:cubicBezTo>
                  <a:pt x="2049334" y="117807"/>
                  <a:pt x="2193909" y="62773"/>
                  <a:pt x="2338853" y="9468"/>
                </a:cubicBezTo>
                <a:cubicBezTo>
                  <a:pt x="2345422" y="7067"/>
                  <a:pt x="2352255" y="2452"/>
                  <a:pt x="2359436" y="699"/>
                </a:cubicBezTo>
                <a:close/>
              </a:path>
            </a:pathLst>
          </a:custGeom>
        </p:spPr>
      </p:pic>
      <p:pic>
        <p:nvPicPr>
          <p:cNvPr id="5" name="Picture 4" descr="A person sitting at a table&#10;&#10;Description automatically generated">
            <a:extLst>
              <a:ext uri="{FF2B5EF4-FFF2-40B4-BE49-F238E27FC236}">
                <a16:creationId xmlns:a16="http://schemas.microsoft.com/office/drawing/2014/main" id="{87D176F5-DF8A-D84B-9E31-1482749ED03E}"/>
              </a:ext>
            </a:extLst>
          </p:cNvPr>
          <p:cNvPicPr>
            <a:picLocks noChangeAspect="1"/>
          </p:cNvPicPr>
          <p:nvPr/>
        </p:nvPicPr>
        <p:blipFill rotWithShape="1">
          <a:blip r:embed="rId4"/>
          <a:srcRect l="10913" r="22328" b="1"/>
          <a:stretch/>
        </p:blipFill>
        <p:spPr>
          <a:xfrm>
            <a:off x="5258825" y="276066"/>
            <a:ext cx="2447925" cy="2438401"/>
          </a:xfrm>
          <a:custGeom>
            <a:avLst/>
            <a:gdLst/>
            <a:ahLst/>
            <a:cxnLst/>
            <a:rect l="l" t="t" r="r" b="b"/>
            <a:pathLst>
              <a:path w="2447925" h="2438401">
                <a:moveTo>
                  <a:pt x="389104" y="11"/>
                </a:moveTo>
                <a:cubicBezTo>
                  <a:pt x="394692" y="191"/>
                  <a:pt x="400473" y="2706"/>
                  <a:pt x="405710" y="3505"/>
                </a:cubicBezTo>
                <a:cubicBezTo>
                  <a:pt x="521317" y="21390"/>
                  <a:pt x="636924" y="40712"/>
                  <a:pt x="752658" y="57799"/>
                </a:cubicBezTo>
                <a:cubicBezTo>
                  <a:pt x="860856" y="73767"/>
                  <a:pt x="969819" y="77439"/>
                  <a:pt x="1078528" y="85743"/>
                </a:cubicBezTo>
                <a:cubicBezTo>
                  <a:pt x="1210102" y="95804"/>
                  <a:pt x="1341422" y="110016"/>
                  <a:pt x="1472230" y="132371"/>
                </a:cubicBezTo>
                <a:cubicBezTo>
                  <a:pt x="1563055" y="148021"/>
                  <a:pt x="1654774" y="158879"/>
                  <a:pt x="1746877" y="146424"/>
                </a:cubicBezTo>
                <a:cubicBezTo>
                  <a:pt x="1751474" y="145785"/>
                  <a:pt x="1756712" y="143709"/>
                  <a:pt x="1760544" y="145785"/>
                </a:cubicBezTo>
                <a:cubicBezTo>
                  <a:pt x="1805255" y="169100"/>
                  <a:pt x="1854051" y="152332"/>
                  <a:pt x="1900422" y="167023"/>
                </a:cubicBezTo>
                <a:cubicBezTo>
                  <a:pt x="1888542" y="223712"/>
                  <a:pt x="1837573" y="219081"/>
                  <a:pt x="1808831" y="258364"/>
                </a:cubicBezTo>
                <a:cubicBezTo>
                  <a:pt x="1855712" y="274012"/>
                  <a:pt x="1897867" y="289822"/>
                  <a:pt x="1940661" y="301638"/>
                </a:cubicBezTo>
                <a:cubicBezTo>
                  <a:pt x="1986010" y="314093"/>
                  <a:pt x="2024460" y="347787"/>
                  <a:pt x="2068785" y="362798"/>
                </a:cubicBezTo>
                <a:cubicBezTo>
                  <a:pt x="2078240" y="365992"/>
                  <a:pt x="2089608" y="377170"/>
                  <a:pt x="2092930" y="388028"/>
                </a:cubicBezTo>
                <a:cubicBezTo>
                  <a:pt x="2103660" y="423159"/>
                  <a:pt x="2317883" y="521686"/>
                  <a:pt x="2292591" y="552983"/>
                </a:cubicBezTo>
                <a:cubicBezTo>
                  <a:pt x="2282116" y="565918"/>
                  <a:pt x="2268576" y="575180"/>
                  <a:pt x="2254395" y="587955"/>
                </a:cubicBezTo>
                <a:cubicBezTo>
                  <a:pt x="2275729" y="612067"/>
                  <a:pt x="2299744" y="622607"/>
                  <a:pt x="2325293" y="629792"/>
                </a:cubicBezTo>
                <a:cubicBezTo>
                  <a:pt x="2332958" y="632028"/>
                  <a:pt x="2340494" y="636499"/>
                  <a:pt x="2341261" y="647358"/>
                </a:cubicBezTo>
                <a:cubicBezTo>
                  <a:pt x="2342027" y="658695"/>
                  <a:pt x="2334234" y="663165"/>
                  <a:pt x="2327720" y="668436"/>
                </a:cubicBezTo>
                <a:cubicBezTo>
                  <a:pt x="2318651" y="675781"/>
                  <a:pt x="2309836" y="682170"/>
                  <a:pt x="2298340" y="683127"/>
                </a:cubicBezTo>
                <a:cubicBezTo>
                  <a:pt x="2279433" y="684565"/>
                  <a:pt x="2270364" y="705004"/>
                  <a:pt x="2259378" y="720334"/>
                </a:cubicBezTo>
                <a:cubicBezTo>
                  <a:pt x="2253247" y="728957"/>
                  <a:pt x="2250180" y="746362"/>
                  <a:pt x="2260910" y="749397"/>
                </a:cubicBezTo>
                <a:cubicBezTo>
                  <a:pt x="2286715" y="756743"/>
                  <a:pt x="2284670" y="777981"/>
                  <a:pt x="2284033" y="802093"/>
                </a:cubicBezTo>
                <a:cubicBezTo>
                  <a:pt x="2283138" y="831955"/>
                  <a:pt x="2267936" y="845687"/>
                  <a:pt x="2249286" y="857185"/>
                </a:cubicBezTo>
                <a:cubicBezTo>
                  <a:pt x="2242899" y="861176"/>
                  <a:pt x="2233830" y="861017"/>
                  <a:pt x="2231402" y="873473"/>
                </a:cubicBezTo>
                <a:cubicBezTo>
                  <a:pt x="2241877" y="885289"/>
                  <a:pt x="2254651" y="875709"/>
                  <a:pt x="2265893" y="879061"/>
                </a:cubicBezTo>
                <a:cubicBezTo>
                  <a:pt x="2275218" y="881776"/>
                  <a:pt x="2290675" y="880339"/>
                  <a:pt x="2277900" y="902056"/>
                </a:cubicBezTo>
                <a:cubicBezTo>
                  <a:pt x="2274196" y="908284"/>
                  <a:pt x="2278539" y="913075"/>
                  <a:pt x="2283266" y="913554"/>
                </a:cubicBezTo>
                <a:cubicBezTo>
                  <a:pt x="2321077" y="918504"/>
                  <a:pt x="2303704" y="962418"/>
                  <a:pt x="2315840" y="985572"/>
                </a:cubicBezTo>
                <a:cubicBezTo>
                  <a:pt x="2319161" y="991959"/>
                  <a:pt x="2315584" y="1002977"/>
                  <a:pt x="2310347" y="1005692"/>
                </a:cubicBezTo>
                <a:cubicBezTo>
                  <a:pt x="2276878" y="1023578"/>
                  <a:pt x="2272280" y="1066213"/>
                  <a:pt x="2256056" y="1102941"/>
                </a:cubicBezTo>
                <a:cubicBezTo>
                  <a:pt x="2273685" y="1117472"/>
                  <a:pt x="2294762" y="1120666"/>
                  <a:pt x="2313796" y="1130087"/>
                </a:cubicBezTo>
                <a:cubicBezTo>
                  <a:pt x="2333596" y="1139988"/>
                  <a:pt x="2333596" y="1147334"/>
                  <a:pt x="2317245" y="1176076"/>
                </a:cubicBezTo>
                <a:cubicBezTo>
                  <a:pt x="2359783" y="1182305"/>
                  <a:pt x="2359783" y="1182305"/>
                  <a:pt x="2346626" y="1227495"/>
                </a:cubicBezTo>
                <a:cubicBezTo>
                  <a:pt x="2382267" y="1231648"/>
                  <a:pt x="2405771" y="1253045"/>
                  <a:pt x="2411263" y="1299834"/>
                </a:cubicBezTo>
                <a:cubicBezTo>
                  <a:pt x="2413946" y="1322509"/>
                  <a:pt x="2430041" y="1333207"/>
                  <a:pt x="2447925" y="1348378"/>
                </a:cubicBezTo>
                <a:cubicBezTo>
                  <a:pt x="2425699" y="1363069"/>
                  <a:pt x="2410624" y="1393728"/>
                  <a:pt x="2384693" y="1361311"/>
                </a:cubicBezTo>
                <a:cubicBezTo>
                  <a:pt x="2375241" y="1349495"/>
                  <a:pt x="2376133" y="1364506"/>
                  <a:pt x="2374857" y="1368817"/>
                </a:cubicBezTo>
                <a:cubicBezTo>
                  <a:pt x="2371792" y="1379356"/>
                  <a:pt x="2378178" y="1386383"/>
                  <a:pt x="2382394" y="1394366"/>
                </a:cubicBezTo>
                <a:cubicBezTo>
                  <a:pt x="2386481" y="1402351"/>
                  <a:pt x="2391336" y="1410814"/>
                  <a:pt x="2392486" y="1419758"/>
                </a:cubicBezTo>
                <a:cubicBezTo>
                  <a:pt x="2393252" y="1425985"/>
                  <a:pt x="2389547" y="1435086"/>
                  <a:pt x="2385460" y="1439718"/>
                </a:cubicBezTo>
                <a:cubicBezTo>
                  <a:pt x="2363998" y="1464150"/>
                  <a:pt x="2376773" y="1519082"/>
                  <a:pt x="2336150" y="1526108"/>
                </a:cubicBezTo>
                <a:cubicBezTo>
                  <a:pt x="2317883" y="1529301"/>
                  <a:pt x="2309070" y="1549422"/>
                  <a:pt x="2295657" y="1560440"/>
                </a:cubicBezTo>
                <a:cubicBezTo>
                  <a:pt x="2249031" y="1598924"/>
                  <a:pt x="2217861" y="1648426"/>
                  <a:pt x="2203427" y="1716453"/>
                </a:cubicBezTo>
                <a:cubicBezTo>
                  <a:pt x="2199467" y="1735296"/>
                  <a:pt x="2184265" y="1750466"/>
                  <a:pt x="2174429" y="1767073"/>
                </a:cubicBezTo>
                <a:cubicBezTo>
                  <a:pt x="2179156" y="1779209"/>
                  <a:pt x="2204960" y="1753021"/>
                  <a:pt x="2195890" y="1784957"/>
                </a:cubicBezTo>
                <a:cubicBezTo>
                  <a:pt x="2188992" y="1808911"/>
                  <a:pt x="2171363" y="1823762"/>
                  <a:pt x="2154756" y="1837974"/>
                </a:cubicBezTo>
                <a:cubicBezTo>
                  <a:pt x="2135851" y="1854102"/>
                  <a:pt x="2114901" y="1867036"/>
                  <a:pt x="2106342" y="1896897"/>
                </a:cubicBezTo>
                <a:cubicBezTo>
                  <a:pt x="2104554" y="1903285"/>
                  <a:pt x="2098806" y="1909992"/>
                  <a:pt x="2093696" y="1912548"/>
                </a:cubicBezTo>
                <a:cubicBezTo>
                  <a:pt x="1827225" y="2438073"/>
                  <a:pt x="1171270" y="2441585"/>
                  <a:pt x="1095646" y="2437912"/>
                </a:cubicBezTo>
                <a:cubicBezTo>
                  <a:pt x="1004055" y="2433281"/>
                  <a:pt x="917445" y="2400865"/>
                  <a:pt x="832498" y="2360464"/>
                </a:cubicBezTo>
                <a:cubicBezTo>
                  <a:pt x="796601" y="2343378"/>
                  <a:pt x="763261" y="2319107"/>
                  <a:pt x="728386" y="2300264"/>
                </a:cubicBezTo>
                <a:cubicBezTo>
                  <a:pt x="680228" y="2274234"/>
                  <a:pt x="643055" y="2224572"/>
                  <a:pt x="595024" y="2203653"/>
                </a:cubicBezTo>
                <a:cubicBezTo>
                  <a:pt x="545588" y="2182095"/>
                  <a:pt x="503305" y="2142654"/>
                  <a:pt x="452463" y="2125886"/>
                </a:cubicBezTo>
                <a:cubicBezTo>
                  <a:pt x="425637" y="2116944"/>
                  <a:pt x="399706" y="2100816"/>
                  <a:pt x="403921" y="2054667"/>
                </a:cubicBezTo>
                <a:cubicBezTo>
                  <a:pt x="405071" y="2041572"/>
                  <a:pt x="398046" y="2030875"/>
                  <a:pt x="386931" y="2034707"/>
                </a:cubicBezTo>
                <a:cubicBezTo>
                  <a:pt x="365727" y="2041892"/>
                  <a:pt x="356146" y="2022889"/>
                  <a:pt x="344393" y="2008677"/>
                </a:cubicBezTo>
                <a:cubicBezTo>
                  <a:pt x="323444" y="1983447"/>
                  <a:pt x="303517" y="1956620"/>
                  <a:pt x="270175" y="1952468"/>
                </a:cubicBezTo>
                <a:cubicBezTo>
                  <a:pt x="276562" y="1932666"/>
                  <a:pt x="287420" y="1935541"/>
                  <a:pt x="297384" y="1939693"/>
                </a:cubicBezTo>
                <a:cubicBezTo>
                  <a:pt x="323571" y="1950553"/>
                  <a:pt x="349503" y="1962848"/>
                  <a:pt x="375690" y="1973707"/>
                </a:cubicBezTo>
                <a:cubicBezTo>
                  <a:pt x="392808" y="1980733"/>
                  <a:pt x="409798" y="1990633"/>
                  <a:pt x="432664" y="1982807"/>
                </a:cubicBezTo>
                <a:cubicBezTo>
                  <a:pt x="412991" y="1942887"/>
                  <a:pt x="379523" y="1935701"/>
                  <a:pt x="352441" y="1923406"/>
                </a:cubicBezTo>
                <a:cubicBezTo>
                  <a:pt x="318590" y="1907916"/>
                  <a:pt x="298662" y="1878693"/>
                  <a:pt x="274774" y="1846117"/>
                </a:cubicBezTo>
                <a:cubicBezTo>
                  <a:pt x="299684" y="1838293"/>
                  <a:pt x="315140" y="1862246"/>
                  <a:pt x="334685" y="1860968"/>
                </a:cubicBezTo>
                <a:cubicBezTo>
                  <a:pt x="335707" y="1856817"/>
                  <a:pt x="337495" y="1850749"/>
                  <a:pt x="337240" y="1850588"/>
                </a:cubicBezTo>
                <a:cubicBezTo>
                  <a:pt x="305304" y="1832704"/>
                  <a:pt x="290359" y="1799170"/>
                  <a:pt x="285376" y="1758609"/>
                </a:cubicBezTo>
                <a:cubicBezTo>
                  <a:pt x="282821" y="1737691"/>
                  <a:pt x="271197" y="1731144"/>
                  <a:pt x="259700" y="1721563"/>
                </a:cubicBezTo>
                <a:cubicBezTo>
                  <a:pt x="219589" y="1687550"/>
                  <a:pt x="177179" y="1656731"/>
                  <a:pt x="144221" y="1609943"/>
                </a:cubicBezTo>
                <a:cubicBezTo>
                  <a:pt x="182288" y="1616171"/>
                  <a:pt x="212818" y="1646670"/>
                  <a:pt x="253825" y="1659765"/>
                </a:cubicBezTo>
                <a:cubicBezTo>
                  <a:pt x="221250" y="1608346"/>
                  <a:pt x="179095" y="1582317"/>
                  <a:pt x="140644" y="1551178"/>
                </a:cubicBezTo>
                <a:cubicBezTo>
                  <a:pt x="123143" y="1536966"/>
                  <a:pt x="106921" y="1518762"/>
                  <a:pt x="85716" y="1511097"/>
                </a:cubicBezTo>
                <a:cubicBezTo>
                  <a:pt x="78178" y="1508383"/>
                  <a:pt x="65787" y="1502634"/>
                  <a:pt x="71791" y="1487464"/>
                </a:cubicBezTo>
                <a:cubicBezTo>
                  <a:pt x="76900" y="1474849"/>
                  <a:pt x="86992" y="1478680"/>
                  <a:pt x="96190" y="1482354"/>
                </a:cubicBezTo>
                <a:cubicBezTo>
                  <a:pt x="118290" y="1491457"/>
                  <a:pt x="141156" y="1491615"/>
                  <a:pt x="171047" y="1491457"/>
                </a:cubicBezTo>
                <a:cubicBezTo>
                  <a:pt x="146010" y="1449778"/>
                  <a:pt x="100149" y="1462234"/>
                  <a:pt x="78689" y="1418479"/>
                </a:cubicBezTo>
                <a:cubicBezTo>
                  <a:pt x="105515" y="1410814"/>
                  <a:pt x="126209" y="1426623"/>
                  <a:pt x="147926" y="1429657"/>
                </a:cubicBezTo>
                <a:cubicBezTo>
                  <a:pt x="167597" y="1432372"/>
                  <a:pt x="172452" y="1425027"/>
                  <a:pt x="167854" y="1400914"/>
                </a:cubicBezTo>
                <a:cubicBezTo>
                  <a:pt x="160701" y="1363387"/>
                  <a:pt x="171431" y="1344225"/>
                  <a:pt x="200045" y="1354445"/>
                </a:cubicBezTo>
                <a:cubicBezTo>
                  <a:pt x="226614" y="1364026"/>
                  <a:pt x="229425" y="1349975"/>
                  <a:pt x="222271" y="1328576"/>
                </a:cubicBezTo>
                <a:cubicBezTo>
                  <a:pt x="212052" y="1297439"/>
                  <a:pt x="223676" y="1273326"/>
                  <a:pt x="231597" y="1247137"/>
                </a:cubicBezTo>
                <a:cubicBezTo>
                  <a:pt x="243733" y="1207215"/>
                  <a:pt x="238623" y="1187734"/>
                  <a:pt x="212435" y="1158032"/>
                </a:cubicBezTo>
                <a:cubicBezTo>
                  <a:pt x="197746" y="1141424"/>
                  <a:pt x="181906" y="1127373"/>
                  <a:pt x="160572" y="1113001"/>
                </a:cubicBezTo>
                <a:cubicBezTo>
                  <a:pt x="209753" y="1105177"/>
                  <a:pt x="158145" y="1078828"/>
                  <a:pt x="175518" y="1062380"/>
                </a:cubicBezTo>
                <a:cubicBezTo>
                  <a:pt x="210264" y="1055674"/>
                  <a:pt x="238623" y="1108051"/>
                  <a:pt x="285888" y="1093041"/>
                </a:cubicBezTo>
                <a:cubicBezTo>
                  <a:pt x="227510" y="1047688"/>
                  <a:pt x="162999" y="1032839"/>
                  <a:pt x="120717" y="972478"/>
                </a:cubicBezTo>
                <a:cubicBezTo>
                  <a:pt x="130425" y="958744"/>
                  <a:pt x="140133" y="971520"/>
                  <a:pt x="148437" y="966410"/>
                </a:cubicBezTo>
                <a:cubicBezTo>
                  <a:pt x="148181" y="963216"/>
                  <a:pt x="148821" y="958425"/>
                  <a:pt x="147287" y="956989"/>
                </a:cubicBezTo>
                <a:cubicBezTo>
                  <a:pt x="115735" y="924093"/>
                  <a:pt x="115223" y="923295"/>
                  <a:pt x="149075" y="899022"/>
                </a:cubicBezTo>
                <a:cubicBezTo>
                  <a:pt x="160956" y="890559"/>
                  <a:pt x="159933" y="883053"/>
                  <a:pt x="153675" y="872355"/>
                </a:cubicBezTo>
                <a:cubicBezTo>
                  <a:pt x="149203" y="864849"/>
                  <a:pt x="143838" y="858142"/>
                  <a:pt x="146393" y="841695"/>
                </a:cubicBezTo>
                <a:cubicBezTo>
                  <a:pt x="164915" y="862774"/>
                  <a:pt x="254463" y="855907"/>
                  <a:pt x="270303" y="853671"/>
                </a:cubicBezTo>
                <a:cubicBezTo>
                  <a:pt x="288059" y="851276"/>
                  <a:pt x="305560" y="841056"/>
                  <a:pt x="324209" y="846644"/>
                </a:cubicBezTo>
                <a:cubicBezTo>
                  <a:pt x="339156" y="851118"/>
                  <a:pt x="408392" y="894392"/>
                  <a:pt x="418229" y="844729"/>
                </a:cubicBezTo>
                <a:cubicBezTo>
                  <a:pt x="418740" y="842334"/>
                  <a:pt x="446715" y="847923"/>
                  <a:pt x="461789" y="850637"/>
                </a:cubicBezTo>
                <a:cubicBezTo>
                  <a:pt x="475074" y="852873"/>
                  <a:pt x="490020" y="862774"/>
                  <a:pt x="498962" y="842973"/>
                </a:cubicBezTo>
                <a:cubicBezTo>
                  <a:pt x="504200" y="831316"/>
                  <a:pt x="482610" y="808800"/>
                  <a:pt x="463321" y="806884"/>
                </a:cubicBezTo>
                <a:cubicBezTo>
                  <a:pt x="446587" y="805127"/>
                  <a:pt x="429086" y="802572"/>
                  <a:pt x="413118" y="807362"/>
                </a:cubicBezTo>
                <a:cubicBezTo>
                  <a:pt x="393447" y="813112"/>
                  <a:pt x="382845" y="803850"/>
                  <a:pt x="377350" y="783890"/>
                </a:cubicBezTo>
                <a:cubicBezTo>
                  <a:pt x="371220" y="761853"/>
                  <a:pt x="359467" y="751632"/>
                  <a:pt x="343244" y="741412"/>
                </a:cubicBezTo>
                <a:cubicBezTo>
                  <a:pt x="303898" y="716662"/>
                  <a:pt x="266087" y="688078"/>
                  <a:pt x="222910" y="673706"/>
                </a:cubicBezTo>
                <a:cubicBezTo>
                  <a:pt x="214351" y="670831"/>
                  <a:pt x="204899" y="666998"/>
                  <a:pt x="200939" y="647997"/>
                </a:cubicBezTo>
                <a:cubicBezTo>
                  <a:pt x="317823" y="676420"/>
                  <a:pt x="424361" y="750515"/>
                  <a:pt x="544949" y="746203"/>
                </a:cubicBezTo>
                <a:cubicBezTo>
                  <a:pt x="511991" y="722729"/>
                  <a:pt x="473797" y="721451"/>
                  <a:pt x="438667" y="705004"/>
                </a:cubicBezTo>
                <a:cubicBezTo>
                  <a:pt x="463577" y="692708"/>
                  <a:pt x="486954" y="705483"/>
                  <a:pt x="510587" y="712510"/>
                </a:cubicBezTo>
                <a:cubicBezTo>
                  <a:pt x="530387" y="718257"/>
                  <a:pt x="548270" y="719216"/>
                  <a:pt x="550442" y="684884"/>
                </a:cubicBezTo>
                <a:cubicBezTo>
                  <a:pt x="549675" y="682649"/>
                  <a:pt x="549803" y="679774"/>
                  <a:pt x="549931" y="677060"/>
                </a:cubicBezTo>
                <a:cubicBezTo>
                  <a:pt x="543287" y="662847"/>
                  <a:pt x="532941" y="655502"/>
                  <a:pt x="520678" y="651349"/>
                </a:cubicBezTo>
                <a:cubicBezTo>
                  <a:pt x="513268" y="648794"/>
                  <a:pt x="503433" y="644962"/>
                  <a:pt x="503560" y="634743"/>
                </a:cubicBezTo>
                <a:cubicBezTo>
                  <a:pt x="503943" y="596897"/>
                  <a:pt x="480311" y="585878"/>
                  <a:pt x="456679" y="574860"/>
                </a:cubicBezTo>
                <a:cubicBezTo>
                  <a:pt x="469836" y="556018"/>
                  <a:pt x="480183" y="569910"/>
                  <a:pt x="490147" y="568473"/>
                </a:cubicBezTo>
                <a:cubicBezTo>
                  <a:pt x="496662" y="567515"/>
                  <a:pt x="502538" y="565759"/>
                  <a:pt x="502538" y="556018"/>
                </a:cubicBezTo>
                <a:cubicBezTo>
                  <a:pt x="502666" y="547873"/>
                  <a:pt x="499600" y="538611"/>
                  <a:pt x="493213" y="538453"/>
                </a:cubicBezTo>
                <a:cubicBezTo>
                  <a:pt x="453230" y="537015"/>
                  <a:pt x="431131" y="484638"/>
                  <a:pt x="389614" y="484478"/>
                </a:cubicBezTo>
                <a:cubicBezTo>
                  <a:pt x="364832" y="484478"/>
                  <a:pt x="402517" y="454937"/>
                  <a:pt x="381567" y="442640"/>
                </a:cubicBezTo>
                <a:cubicBezTo>
                  <a:pt x="376967" y="439925"/>
                  <a:pt x="393575" y="435775"/>
                  <a:pt x="400984" y="436413"/>
                </a:cubicBezTo>
                <a:cubicBezTo>
                  <a:pt x="408265" y="437051"/>
                  <a:pt x="414780" y="444876"/>
                  <a:pt x="423594" y="439287"/>
                </a:cubicBezTo>
                <a:cubicBezTo>
                  <a:pt x="428448" y="419327"/>
                  <a:pt x="415930" y="411981"/>
                  <a:pt x="405582" y="406392"/>
                </a:cubicBezTo>
                <a:cubicBezTo>
                  <a:pt x="381694" y="393457"/>
                  <a:pt x="358445" y="377809"/>
                  <a:pt x="332258" y="373177"/>
                </a:cubicBezTo>
                <a:cubicBezTo>
                  <a:pt x="322934" y="371581"/>
                  <a:pt x="345671" y="350183"/>
                  <a:pt x="350141" y="342678"/>
                </a:cubicBezTo>
                <a:cubicBezTo>
                  <a:pt x="244754" y="263793"/>
                  <a:pt x="118034" y="267785"/>
                  <a:pt x="0" y="204070"/>
                </a:cubicBezTo>
                <a:cubicBezTo>
                  <a:pt x="26060" y="191616"/>
                  <a:pt x="45221" y="200717"/>
                  <a:pt x="62977" y="202634"/>
                </a:cubicBezTo>
                <a:cubicBezTo>
                  <a:pt x="107303" y="207423"/>
                  <a:pt x="151120" y="217323"/>
                  <a:pt x="195318" y="223232"/>
                </a:cubicBezTo>
                <a:cubicBezTo>
                  <a:pt x="217034" y="226107"/>
                  <a:pt x="237217" y="236965"/>
                  <a:pt x="261488" y="219720"/>
                </a:cubicBezTo>
                <a:cubicBezTo>
                  <a:pt x="277711" y="208222"/>
                  <a:pt x="303644" y="220677"/>
                  <a:pt x="323571" y="230897"/>
                </a:cubicBezTo>
                <a:cubicBezTo>
                  <a:pt x="340050" y="239360"/>
                  <a:pt x="355762" y="241596"/>
                  <a:pt x="377607" y="230897"/>
                </a:cubicBezTo>
                <a:cubicBezTo>
                  <a:pt x="357807" y="224351"/>
                  <a:pt x="342605" y="218602"/>
                  <a:pt x="327020" y="214610"/>
                </a:cubicBezTo>
                <a:cubicBezTo>
                  <a:pt x="314630" y="211416"/>
                  <a:pt x="344138" y="198481"/>
                  <a:pt x="359211" y="200079"/>
                </a:cubicBezTo>
                <a:cubicBezTo>
                  <a:pt x="380289" y="202313"/>
                  <a:pt x="368409" y="194010"/>
                  <a:pt x="364832" y="182513"/>
                </a:cubicBezTo>
                <a:cubicBezTo>
                  <a:pt x="361000" y="170217"/>
                  <a:pt x="372369" y="166385"/>
                  <a:pt x="379523" y="168939"/>
                </a:cubicBezTo>
                <a:cubicBezTo>
                  <a:pt x="406987" y="179000"/>
                  <a:pt x="434324" y="161274"/>
                  <a:pt x="462684" y="175647"/>
                </a:cubicBezTo>
                <a:cubicBezTo>
                  <a:pt x="455530" y="140196"/>
                  <a:pt x="440072" y="124706"/>
                  <a:pt x="407754" y="119756"/>
                </a:cubicBezTo>
                <a:cubicBezTo>
                  <a:pt x="395618" y="117840"/>
                  <a:pt x="382972" y="120714"/>
                  <a:pt x="372497" y="110493"/>
                </a:cubicBezTo>
                <a:cubicBezTo>
                  <a:pt x="366492" y="104587"/>
                  <a:pt x="359723" y="97560"/>
                  <a:pt x="364449" y="86701"/>
                </a:cubicBezTo>
                <a:cubicBezTo>
                  <a:pt x="367771" y="79036"/>
                  <a:pt x="374924" y="79036"/>
                  <a:pt x="380801" y="81591"/>
                </a:cubicBezTo>
                <a:cubicBezTo>
                  <a:pt x="407115" y="92930"/>
                  <a:pt x="434580" y="97081"/>
                  <a:pt x="462044" y="101233"/>
                </a:cubicBezTo>
                <a:cubicBezTo>
                  <a:pt x="466260" y="101871"/>
                  <a:pt x="470986" y="103948"/>
                  <a:pt x="475713" y="93408"/>
                </a:cubicBezTo>
                <a:cubicBezTo>
                  <a:pt x="424361" y="76321"/>
                  <a:pt x="375563" y="52050"/>
                  <a:pt x="322805" y="42628"/>
                </a:cubicBezTo>
                <a:cubicBezTo>
                  <a:pt x="323571" y="38157"/>
                  <a:pt x="324337" y="33686"/>
                  <a:pt x="325104" y="29215"/>
                </a:cubicBezTo>
                <a:cubicBezTo>
                  <a:pt x="366365" y="35602"/>
                  <a:pt x="407626" y="41989"/>
                  <a:pt x="459744" y="49974"/>
                </a:cubicBezTo>
                <a:cubicBezTo>
                  <a:pt x="427682" y="24583"/>
                  <a:pt x="397407" y="33047"/>
                  <a:pt x="373647" y="10532"/>
                </a:cubicBezTo>
                <a:cubicBezTo>
                  <a:pt x="378118" y="1988"/>
                  <a:pt x="383515" y="-168"/>
                  <a:pt x="389104" y="11"/>
                </a:cubicBezTo>
                <a:close/>
              </a:path>
            </a:pathLst>
          </a:custGeom>
        </p:spPr>
      </p:pic>
      <p:pic>
        <p:nvPicPr>
          <p:cNvPr id="11" name="Picture 10" descr="A small child sitting on a table&#10;&#10;Description automatically generated">
            <a:extLst>
              <a:ext uri="{FF2B5EF4-FFF2-40B4-BE49-F238E27FC236}">
                <a16:creationId xmlns:a16="http://schemas.microsoft.com/office/drawing/2014/main" id="{B3F6A50D-4641-BC4F-BF53-564A1DAF4711}"/>
              </a:ext>
            </a:extLst>
          </p:cNvPr>
          <p:cNvPicPr>
            <a:picLocks noChangeAspect="1"/>
          </p:cNvPicPr>
          <p:nvPr/>
        </p:nvPicPr>
        <p:blipFill rotWithShape="1">
          <a:blip r:embed="rId5"/>
          <a:srcRect r="16510" b="-2"/>
          <a:stretch/>
        </p:blipFill>
        <p:spPr>
          <a:xfrm>
            <a:off x="7768679" y="10"/>
            <a:ext cx="4423321" cy="3536492"/>
          </a:xfrm>
          <a:custGeom>
            <a:avLst/>
            <a:gdLst/>
            <a:ahLst/>
            <a:cxnLst/>
            <a:rect l="l" t="t" r="r" b="b"/>
            <a:pathLst>
              <a:path w="4423321" h="3536502">
                <a:moveTo>
                  <a:pt x="457314" y="0"/>
                </a:moveTo>
                <a:lnTo>
                  <a:pt x="4423321" y="0"/>
                </a:lnTo>
                <a:lnTo>
                  <a:pt x="4423321" y="3126414"/>
                </a:lnTo>
                <a:lnTo>
                  <a:pt x="4346309" y="3175480"/>
                </a:lnTo>
                <a:cubicBezTo>
                  <a:pt x="4294442" y="3210524"/>
                  <a:pt x="4242535" y="3246793"/>
                  <a:pt x="4183946" y="3271738"/>
                </a:cubicBezTo>
                <a:cubicBezTo>
                  <a:pt x="4099090" y="3307854"/>
                  <a:pt x="4017967" y="3354374"/>
                  <a:pt x="3930624"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2"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19"/>
                  <a:pt x="466852" y="976870"/>
                </a:cubicBezTo>
                <a:cubicBezTo>
                  <a:pt x="427377" y="906474"/>
                  <a:pt x="416188" y="824756"/>
                  <a:pt x="334754" y="790475"/>
                </a:cubicBezTo>
                <a:cubicBezTo>
                  <a:pt x="322010" y="785272"/>
                  <a:pt x="313307" y="764154"/>
                  <a:pt x="321386" y="751912"/>
                </a:cubicBezTo>
                <a:cubicBezTo>
                  <a:pt x="350915" y="707533"/>
                  <a:pt x="308644" y="623365"/>
                  <a:pt x="400645" y="613877"/>
                </a:cubicBezTo>
                <a:cubicBezTo>
                  <a:pt x="412147" y="612959"/>
                  <a:pt x="422716" y="603776"/>
                  <a:pt x="413701" y="591839"/>
                </a:cubicBezTo>
                <a:cubicBezTo>
                  <a:pt x="382618" y="550216"/>
                  <a:pt x="420228" y="552969"/>
                  <a:pt x="442917" y="547767"/>
                </a:cubicBezTo>
                <a:cubicBezTo>
                  <a:pt x="470271" y="541341"/>
                  <a:pt x="501353" y="559704"/>
                  <a:pt x="526840" y="537055"/>
                </a:cubicBezTo>
                <a:cubicBezTo>
                  <a:pt x="520932" y="513182"/>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7"/>
                  <a:pt x="430782" y="19903"/>
                </a:cubicBezTo>
                <a:close/>
              </a:path>
            </a:pathLst>
          </a:custGeom>
        </p:spPr>
      </p:pic>
    </p:spTree>
    <p:extLst>
      <p:ext uri="{BB962C8B-B14F-4D97-AF65-F5344CB8AC3E}">
        <p14:creationId xmlns:p14="http://schemas.microsoft.com/office/powerpoint/2010/main" val="4156111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16">
            <a:extLst>
              <a:ext uri="{FF2B5EF4-FFF2-40B4-BE49-F238E27FC236}">
                <a16:creationId xmlns:a16="http://schemas.microsoft.com/office/drawing/2014/main" id="{388F20F8-60BF-42FE-A252-DFD5A7445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8">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90D9DDDD-E514-2145-A8C4-D22B3BB174E4}"/>
              </a:ext>
            </a:extLst>
          </p:cNvPr>
          <p:cNvSpPr>
            <a:spLocks noGrp="1"/>
          </p:cNvSpPr>
          <p:nvPr>
            <p:ph type="title"/>
          </p:nvPr>
        </p:nvSpPr>
        <p:spPr>
          <a:xfrm>
            <a:off x="838200" y="365125"/>
            <a:ext cx="10515600" cy="1325563"/>
          </a:xfrm>
        </p:spPr>
        <p:txBody>
          <a:bodyPr>
            <a:normAutofit/>
          </a:bodyPr>
          <a:lstStyle/>
          <a:p>
            <a:r>
              <a:rPr lang="en-US"/>
              <a:t>There are three types of responses within Skinner’s theory, which are:</a:t>
            </a:r>
          </a:p>
        </p:txBody>
      </p:sp>
      <p:graphicFrame>
        <p:nvGraphicFramePr>
          <p:cNvPr id="5" name="Content Placeholder 2">
            <a:extLst>
              <a:ext uri="{FF2B5EF4-FFF2-40B4-BE49-F238E27FC236}">
                <a16:creationId xmlns:a16="http://schemas.microsoft.com/office/drawing/2014/main" id="{186C87F6-6AF9-42F7-8156-C2223898F817}"/>
              </a:ext>
            </a:extLst>
          </p:cNvPr>
          <p:cNvGraphicFramePr>
            <a:graphicFrameLocks noGrp="1"/>
          </p:cNvGraphicFramePr>
          <p:nvPr>
            <p:ph idx="1"/>
            <p:extLst>
              <p:ext uri="{D42A27DB-BD31-4B8C-83A1-F6EECF244321}">
                <p14:modId xmlns:p14="http://schemas.microsoft.com/office/powerpoint/2010/main" val="1573341813"/>
              </p:ext>
            </p:extLst>
          </p:nvPr>
        </p:nvGraphicFramePr>
        <p:xfrm>
          <a:off x="838200" y="2011363"/>
          <a:ext cx="10515600" cy="416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D3117B01-93E1-4B4A-AF7F-7780F7E9E887}"/>
              </a:ext>
            </a:extLst>
          </p:cNvPr>
          <p:cNvSpPr/>
          <p:nvPr/>
        </p:nvSpPr>
        <p:spPr>
          <a:xfrm>
            <a:off x="6752492" y="6109844"/>
            <a:ext cx="6096000" cy="646331"/>
          </a:xfrm>
          <a:prstGeom prst="rect">
            <a:avLst/>
          </a:prstGeom>
        </p:spPr>
        <p:txBody>
          <a:bodyPr>
            <a:spAutoFit/>
          </a:bodyPr>
          <a:lstStyle/>
          <a:p>
            <a:r>
              <a:rPr lang="en-GB">
                <a:latin typeface="Calibri" panose="020F0502020204030204" pitchFamily="34" charset="0"/>
                <a:ea typeface="Calibri" panose="020F0502020204030204" pitchFamily="34" charset="0"/>
                <a:cs typeface="Times New Roman" panose="02020603050405020304" pitchFamily="18" charset="0"/>
              </a:rPr>
              <a:t>McLeod. S (2018), Skinner – Operant Conditioning, Simply Psychology </a:t>
            </a:r>
            <a:endParaRPr lang="en-US"/>
          </a:p>
        </p:txBody>
      </p:sp>
    </p:spTree>
    <p:extLst>
      <p:ext uri="{BB962C8B-B14F-4D97-AF65-F5344CB8AC3E}">
        <p14:creationId xmlns:p14="http://schemas.microsoft.com/office/powerpoint/2010/main" val="2769396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E297E-1D69-2F4A-B74D-1F7F21E8C005}"/>
              </a:ext>
            </a:extLst>
          </p:cNvPr>
          <p:cNvSpPr>
            <a:spLocks noGrp="1"/>
          </p:cNvSpPr>
          <p:nvPr>
            <p:ph type="title"/>
          </p:nvPr>
        </p:nvSpPr>
        <p:spPr/>
        <p:txBody>
          <a:bodyPr/>
          <a:lstStyle/>
          <a:p>
            <a:r>
              <a:rPr lang="en-US"/>
              <a:t>Types of reinforcement</a:t>
            </a:r>
          </a:p>
        </p:txBody>
      </p:sp>
      <p:sp>
        <p:nvSpPr>
          <p:cNvPr id="3" name="Content Placeholder 2">
            <a:extLst>
              <a:ext uri="{FF2B5EF4-FFF2-40B4-BE49-F238E27FC236}">
                <a16:creationId xmlns:a16="http://schemas.microsoft.com/office/drawing/2014/main" id="{78A24B2F-B6FC-774E-BB1E-7F2DA61F8A5C}"/>
              </a:ext>
            </a:extLst>
          </p:cNvPr>
          <p:cNvSpPr>
            <a:spLocks noGrp="1"/>
          </p:cNvSpPr>
          <p:nvPr>
            <p:ph idx="1"/>
          </p:nvPr>
        </p:nvSpPr>
        <p:spPr/>
        <p:txBody>
          <a:bodyPr vert="horz" lIns="91440" tIns="45720" rIns="91440" bIns="45720" rtlCol="0" anchor="t">
            <a:normAutofit/>
          </a:bodyPr>
          <a:lstStyle/>
          <a:p>
            <a:pPr marL="0" indent="0">
              <a:buNone/>
            </a:pPr>
            <a:r>
              <a:rPr lang="en-GB" dirty="0"/>
              <a:t>Krishnan (2014) says that there are 2 types of reinforcement. Positive and negative. </a:t>
            </a:r>
            <a:endParaRPr lang="en-GB"/>
          </a:p>
          <a:p>
            <a:pPr marL="0" indent="0">
              <a:buNone/>
            </a:pPr>
            <a:endParaRPr lang="en-GB"/>
          </a:p>
          <a:p>
            <a:pPr marL="0" indent="0">
              <a:buNone/>
            </a:pPr>
            <a:r>
              <a:rPr lang="en-GB" b="1" u="sng" dirty="0"/>
              <a:t>What is reinforcement in regards to children?</a:t>
            </a:r>
            <a:r>
              <a:rPr lang="en-GB" b="1" dirty="0"/>
              <a:t> </a:t>
            </a:r>
          </a:p>
          <a:p>
            <a:pPr marL="0" indent="0">
              <a:buNone/>
            </a:pPr>
            <a:r>
              <a:rPr lang="en-GB" dirty="0"/>
              <a:t>He says that a reinforcement is when “people learn behaviour and learn how to act.” </a:t>
            </a:r>
          </a:p>
        </p:txBody>
      </p:sp>
      <p:sp>
        <p:nvSpPr>
          <p:cNvPr id="4" name="Rectangle 3">
            <a:extLst>
              <a:ext uri="{FF2B5EF4-FFF2-40B4-BE49-F238E27FC236}">
                <a16:creationId xmlns:a16="http://schemas.microsoft.com/office/drawing/2014/main" id="{A9AD8AFE-8312-D74D-B9E8-A9C58FBF6069}"/>
              </a:ext>
            </a:extLst>
          </p:cNvPr>
          <p:cNvSpPr/>
          <p:nvPr/>
        </p:nvSpPr>
        <p:spPr>
          <a:xfrm>
            <a:off x="5791200" y="5569545"/>
            <a:ext cx="6096000" cy="923330"/>
          </a:xfrm>
          <a:prstGeom prst="rect">
            <a:avLst/>
          </a:prstGeom>
        </p:spPr>
        <p:txBody>
          <a:bodyPr>
            <a:spAutoFit/>
          </a:bodyPr>
          <a:lstStyle/>
          <a:p>
            <a:r>
              <a:rPr lang="en-GB">
                <a:latin typeface="Calibri" panose="020F0502020204030204" pitchFamily="34" charset="0"/>
                <a:ea typeface="Calibri" panose="020F0502020204030204" pitchFamily="34" charset="0"/>
                <a:cs typeface="Times New Roman" panose="02020603050405020304" pitchFamily="18" charset="0"/>
              </a:rPr>
              <a:t>Krishnan. I. A (2014). A Review of B. F. Skinner’s ‘Reinforcement Theory of Motivation, Journal of Research in Education Methodology. 5, p682- p683 </a:t>
            </a:r>
            <a:endParaRPr lang="en-US"/>
          </a:p>
        </p:txBody>
      </p:sp>
    </p:spTree>
    <p:extLst>
      <p:ext uri="{BB962C8B-B14F-4D97-AF65-F5344CB8AC3E}">
        <p14:creationId xmlns:p14="http://schemas.microsoft.com/office/powerpoint/2010/main" val="2512915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100D449-26C9-5B47-9850-FE03EB091047}"/>
              </a:ext>
            </a:extLst>
          </p:cNvPr>
          <p:cNvSpPr>
            <a:spLocks noGrp="1"/>
          </p:cNvSpPr>
          <p:nvPr>
            <p:ph type="title"/>
          </p:nvPr>
        </p:nvSpPr>
        <p:spPr>
          <a:xfrm>
            <a:off x="2247477" y="136525"/>
            <a:ext cx="7693997" cy="1892300"/>
          </a:xfrm>
        </p:spPr>
        <p:txBody>
          <a:bodyPr>
            <a:normAutofit/>
          </a:bodyPr>
          <a:lstStyle/>
          <a:p>
            <a:r>
              <a:rPr lang="en-US"/>
              <a:t>Positive Vs Negative reinforcement</a:t>
            </a:r>
          </a:p>
        </p:txBody>
      </p:sp>
      <p:graphicFrame>
        <p:nvGraphicFramePr>
          <p:cNvPr id="5" name="Content Placeholder 2">
            <a:extLst>
              <a:ext uri="{FF2B5EF4-FFF2-40B4-BE49-F238E27FC236}">
                <a16:creationId xmlns:a16="http://schemas.microsoft.com/office/drawing/2014/main" id="{B9223F35-B82A-463A-BC66-D2F67FC86187}"/>
              </a:ext>
            </a:extLst>
          </p:cNvPr>
          <p:cNvGraphicFramePr>
            <a:graphicFrameLocks noGrp="1"/>
          </p:cNvGraphicFramePr>
          <p:nvPr>
            <p:ph idx="1"/>
            <p:extLst>
              <p:ext uri="{D42A27DB-BD31-4B8C-83A1-F6EECF244321}">
                <p14:modId xmlns:p14="http://schemas.microsoft.com/office/powerpoint/2010/main" val="1160028749"/>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D0FC89B9-2290-D14F-AB82-86BDBBADD1FD}"/>
              </a:ext>
            </a:extLst>
          </p:cNvPr>
          <p:cNvSpPr/>
          <p:nvPr/>
        </p:nvSpPr>
        <p:spPr>
          <a:xfrm>
            <a:off x="6092952" y="5813524"/>
            <a:ext cx="6096000" cy="923330"/>
          </a:xfrm>
          <a:prstGeom prst="rect">
            <a:avLst/>
          </a:prstGeom>
        </p:spPr>
        <p:txBody>
          <a:bodyPr>
            <a:spAutoFit/>
          </a:bodyPr>
          <a:lstStyle/>
          <a:p>
            <a:r>
              <a:rPr lang="en-GB">
                <a:latin typeface="Calibri" panose="020F0502020204030204" pitchFamily="34" charset="0"/>
                <a:ea typeface="Calibri" panose="020F0502020204030204" pitchFamily="34" charset="0"/>
                <a:cs typeface="Times New Roman" panose="02020603050405020304" pitchFamily="18" charset="0"/>
              </a:rPr>
              <a:t>Krishnan. I. A (2014). A Review of B. F. Skinner’s ‘Reinforcement Theory of Motivation, Journal of Research in Education Methodology. 5, p682- p683 </a:t>
            </a:r>
            <a:endParaRPr lang="en-US"/>
          </a:p>
        </p:txBody>
      </p:sp>
    </p:spTree>
    <p:extLst>
      <p:ext uri="{BB962C8B-B14F-4D97-AF65-F5344CB8AC3E}">
        <p14:creationId xmlns:p14="http://schemas.microsoft.com/office/powerpoint/2010/main" val="1805343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3F570-BB75-954B-B9FF-548DC7567D87}"/>
              </a:ext>
            </a:extLst>
          </p:cNvPr>
          <p:cNvSpPr>
            <a:spLocks noGrp="1"/>
          </p:cNvSpPr>
          <p:nvPr>
            <p:ph type="title"/>
          </p:nvPr>
        </p:nvSpPr>
        <p:spPr/>
        <p:txBody>
          <a:bodyPr/>
          <a:lstStyle/>
          <a:p>
            <a:r>
              <a:rPr lang="en-US"/>
              <a:t>Skinners Box </a:t>
            </a:r>
          </a:p>
        </p:txBody>
      </p:sp>
      <p:pic>
        <p:nvPicPr>
          <p:cNvPr id="6" name="Content Placeholder 5" descr="A screenshot of a computer&#10;&#10;Description automatically generated">
            <a:extLst>
              <a:ext uri="{FF2B5EF4-FFF2-40B4-BE49-F238E27FC236}">
                <a16:creationId xmlns:a16="http://schemas.microsoft.com/office/drawing/2014/main" id="{FFCCA80E-80EF-C14A-BF27-4B376F0E3471}"/>
              </a:ext>
            </a:extLst>
          </p:cNvPr>
          <p:cNvPicPr>
            <a:picLocks noGrp="1" noChangeAspect="1"/>
          </p:cNvPicPr>
          <p:nvPr>
            <p:ph idx="1"/>
          </p:nvPr>
        </p:nvPicPr>
        <p:blipFill rotWithShape="1">
          <a:blip r:embed="rId2"/>
          <a:srcRect l="46548" t="48199" r="10102" b="14568"/>
          <a:stretch/>
        </p:blipFill>
        <p:spPr>
          <a:xfrm>
            <a:off x="1950720" y="1466088"/>
            <a:ext cx="7313458" cy="3925823"/>
          </a:xfrm>
        </p:spPr>
      </p:pic>
      <p:sp>
        <p:nvSpPr>
          <p:cNvPr id="7" name="TextBox 6">
            <a:extLst>
              <a:ext uri="{FF2B5EF4-FFF2-40B4-BE49-F238E27FC236}">
                <a16:creationId xmlns:a16="http://schemas.microsoft.com/office/drawing/2014/main" id="{53383920-5138-EC42-AB6C-39DD548880C9}"/>
              </a:ext>
            </a:extLst>
          </p:cNvPr>
          <p:cNvSpPr txBox="1"/>
          <p:nvPr/>
        </p:nvSpPr>
        <p:spPr>
          <a:xfrm>
            <a:off x="4324677" y="6308208"/>
            <a:ext cx="7664278" cy="369332"/>
          </a:xfrm>
          <a:prstGeom prst="rect">
            <a:avLst/>
          </a:prstGeom>
          <a:noFill/>
        </p:spPr>
        <p:txBody>
          <a:bodyPr wrap="none" rtlCol="0">
            <a:spAutoFit/>
          </a:bodyPr>
          <a:lstStyle/>
          <a:p>
            <a:r>
              <a:rPr lang="en-US"/>
              <a:t>Image from McLeod. S (2018), Skinner’s Box, Operant Conditioning </a:t>
            </a:r>
          </a:p>
        </p:txBody>
      </p:sp>
    </p:spTree>
    <p:extLst>
      <p:ext uri="{BB962C8B-B14F-4D97-AF65-F5344CB8AC3E}">
        <p14:creationId xmlns:p14="http://schemas.microsoft.com/office/powerpoint/2010/main" val="9702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94AB1EE-6EAC-2545-8EA7-5E5D41297573}"/>
              </a:ext>
            </a:extLst>
          </p:cNvPr>
          <p:cNvSpPr>
            <a:spLocks noGrp="1"/>
          </p:cNvSpPr>
          <p:nvPr>
            <p:ph type="title"/>
          </p:nvPr>
        </p:nvSpPr>
        <p:spPr>
          <a:xfrm>
            <a:off x="838200" y="713312"/>
            <a:ext cx="3461084" cy="5431376"/>
          </a:xfrm>
        </p:spPr>
        <p:txBody>
          <a:bodyPr>
            <a:normAutofit/>
          </a:bodyPr>
          <a:lstStyle/>
          <a:p>
            <a:r>
              <a:rPr lang="en-US">
                <a:solidFill>
                  <a:srgbClr val="FFFFFF"/>
                </a:solidFill>
              </a:rPr>
              <a:t>Limitations to Skinner’s Theory</a:t>
            </a:r>
          </a:p>
        </p:txBody>
      </p:sp>
      <p:sp>
        <p:nvSpPr>
          <p:cNvPr id="3" name="Content Placeholder 2">
            <a:extLst>
              <a:ext uri="{FF2B5EF4-FFF2-40B4-BE49-F238E27FC236}">
                <a16:creationId xmlns:a16="http://schemas.microsoft.com/office/drawing/2014/main" id="{4F9EB60A-3933-2F41-86BB-E51F9563F4FE}"/>
              </a:ext>
            </a:extLst>
          </p:cNvPr>
          <p:cNvSpPr>
            <a:spLocks noGrp="1"/>
          </p:cNvSpPr>
          <p:nvPr>
            <p:ph idx="1"/>
          </p:nvPr>
        </p:nvSpPr>
        <p:spPr>
          <a:xfrm>
            <a:off x="6095999" y="713313"/>
            <a:ext cx="5257801" cy="5431376"/>
          </a:xfrm>
        </p:spPr>
        <p:txBody>
          <a:bodyPr anchor="ctr">
            <a:normAutofit/>
          </a:bodyPr>
          <a:lstStyle/>
          <a:p>
            <a:pPr marL="0" indent="0">
              <a:buNone/>
            </a:pPr>
            <a:r>
              <a:rPr lang="en-GB" sz="2000"/>
              <a:t>Khalidah (2014), there are a number of limitations of Skinners theory. One being that children are unable to repeat and copy what an adult says, especially, if what the adult has said includes words that the child has not yet learnt and started to use. Another limitation of skinners theory is because Skinner says children learn by coping and imitating from adults, however, Brown and Hanlon (1970)  says that there is research too show that parents rarely reinforce correct language and grammar in what a child says, but they tend to focus on things such as truthfulness or accuracy of statements. </a:t>
            </a:r>
          </a:p>
          <a:p>
            <a:pPr marL="0" indent="0">
              <a:buNone/>
            </a:pPr>
            <a:endParaRPr lang="en-US" sz="2000"/>
          </a:p>
        </p:txBody>
      </p:sp>
      <p:sp>
        <p:nvSpPr>
          <p:cNvPr id="4" name="Rectangle 3">
            <a:extLst>
              <a:ext uri="{FF2B5EF4-FFF2-40B4-BE49-F238E27FC236}">
                <a16:creationId xmlns:a16="http://schemas.microsoft.com/office/drawing/2014/main" id="{37222118-D6E3-C646-A79B-7E6BF37E6016}"/>
              </a:ext>
            </a:extLst>
          </p:cNvPr>
          <p:cNvSpPr/>
          <p:nvPr/>
        </p:nvSpPr>
        <p:spPr>
          <a:xfrm>
            <a:off x="7971692" y="5908431"/>
            <a:ext cx="4217260" cy="923330"/>
          </a:xfrm>
          <a:prstGeom prst="rect">
            <a:avLst/>
          </a:prstGeom>
        </p:spPr>
        <p:txBody>
          <a:bodyPr wrap="square">
            <a:spAutoFit/>
          </a:bodyPr>
          <a:lstStyle/>
          <a:p>
            <a:r>
              <a:rPr lang="en-GB" err="1">
                <a:latin typeface="Calibri" panose="020F0502020204030204" pitchFamily="34" charset="0"/>
                <a:ea typeface="Calibri" panose="020F0502020204030204" pitchFamily="34" charset="0"/>
                <a:cs typeface="Times New Roman" panose="02020603050405020304" pitchFamily="18" charset="0"/>
              </a:rPr>
              <a:t>Khalidah</a:t>
            </a:r>
            <a:r>
              <a:rPr lang="en-GB">
                <a:latin typeface="Calibri" panose="020F0502020204030204" pitchFamily="34" charset="0"/>
                <a:ea typeface="Calibri" panose="020F0502020204030204" pitchFamily="34" charset="0"/>
                <a:cs typeface="Times New Roman" panose="02020603050405020304" pitchFamily="18" charset="0"/>
              </a:rPr>
              <a:t>. N (2014), Limitations, Chomsky’s and skinner’s theory of language acquisition, SlideShare, p8 [</a:t>
            </a:r>
            <a:r>
              <a:rPr lang="en-GB"/>
              <a:t> </a:t>
            </a:r>
            <a:endParaRPr lang="en-US"/>
          </a:p>
        </p:txBody>
      </p:sp>
    </p:spTree>
    <p:extLst>
      <p:ext uri="{BB962C8B-B14F-4D97-AF65-F5344CB8AC3E}">
        <p14:creationId xmlns:p14="http://schemas.microsoft.com/office/powerpoint/2010/main" val="3395111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3" name="Rectangle 9">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Shape 11">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99C7F0AF-D2D7-E942-A2ED-1ED7341AB47C}"/>
              </a:ext>
            </a:extLst>
          </p:cNvPr>
          <p:cNvSpPr>
            <a:spLocks noGrp="1"/>
          </p:cNvSpPr>
          <p:nvPr>
            <p:ph type="title"/>
          </p:nvPr>
        </p:nvSpPr>
        <p:spPr>
          <a:xfrm>
            <a:off x="4440189" y="68263"/>
            <a:ext cx="3676435" cy="1892300"/>
          </a:xfrm>
        </p:spPr>
        <p:txBody>
          <a:bodyPr>
            <a:normAutofit/>
          </a:bodyPr>
          <a:lstStyle/>
          <a:p>
            <a:r>
              <a:rPr lang="en-US" sz="4800" dirty="0"/>
              <a:t>Conclusion</a:t>
            </a:r>
          </a:p>
        </p:txBody>
      </p:sp>
      <p:graphicFrame>
        <p:nvGraphicFramePr>
          <p:cNvPr id="95" name="Content Placeholder 2">
            <a:extLst>
              <a:ext uri="{FF2B5EF4-FFF2-40B4-BE49-F238E27FC236}">
                <a16:creationId xmlns:a16="http://schemas.microsoft.com/office/drawing/2014/main" id="{E70CFA3F-B27B-45DC-94BE-A24AEF35DF4F}"/>
              </a:ext>
            </a:extLst>
          </p:cNvPr>
          <p:cNvGraphicFramePr>
            <a:graphicFrameLocks noGrp="1"/>
          </p:cNvGraphicFramePr>
          <p:nvPr>
            <p:ph idx="1"/>
            <p:extLst>
              <p:ext uri="{D42A27DB-BD31-4B8C-83A1-F6EECF244321}">
                <p14:modId xmlns:p14="http://schemas.microsoft.com/office/powerpoint/2010/main" val="640811936"/>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7228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682AE-2168-5A45-A681-6D5FD48CB679}"/>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7DA49CB0-EDFF-C845-A56A-5F9FC61D3328}"/>
              </a:ext>
            </a:extLst>
          </p:cNvPr>
          <p:cNvSpPr>
            <a:spLocks noGrp="1"/>
          </p:cNvSpPr>
          <p:nvPr>
            <p:ph idx="1"/>
          </p:nvPr>
        </p:nvSpPr>
        <p:spPr/>
        <p:txBody>
          <a:bodyPr>
            <a:normAutofit fontScale="32500" lnSpcReduction="20000"/>
          </a:bodyPr>
          <a:lstStyle/>
          <a:p>
            <a:pPr marL="0" indent="0">
              <a:buNone/>
            </a:pPr>
            <a:r>
              <a:rPr lang="en-GB"/>
              <a:t>Arora. M (2018), Image, 5 Important Factors That Influence Early Childhood Development, First Cry Parenting [Online] Available at: </a:t>
            </a:r>
            <a:r>
              <a:rPr lang="en-GB">
                <a:hlinkClick r:id="rId2"/>
              </a:rPr>
              <a:t>https://parenting.firstcry.com/articles/5-environmental-factors-influencing-early-childhood-development/</a:t>
            </a:r>
            <a:r>
              <a:rPr lang="en-GB"/>
              <a:t> [Accessed on; 15/04/20]</a:t>
            </a:r>
          </a:p>
          <a:p>
            <a:pPr marL="0" indent="0">
              <a:buNone/>
            </a:pPr>
            <a:r>
              <a:rPr lang="en-GB"/>
              <a:t>Compass. B (2018), Image, 4 Ways To Teach Kids To Care About The Environment, Baltic Compass [Online] Available at:  </a:t>
            </a:r>
            <a:r>
              <a:rPr lang="en-GB">
                <a:hlinkClick r:id="rId3"/>
              </a:rPr>
              <a:t>https://balticcompass.org/4-ways-to-teach-kids-to-care-about-the-environment/</a:t>
            </a:r>
            <a:r>
              <a:rPr lang="en-GB"/>
              <a:t> [Accessed on: 15/04/20]</a:t>
            </a:r>
          </a:p>
          <a:p>
            <a:pPr marL="0" indent="0">
              <a:buNone/>
            </a:pPr>
            <a:r>
              <a:rPr lang="en-GB"/>
              <a:t>ER Services- Child Development (2020), Key Points, Human Language Development, ER Services [Online] Available at: </a:t>
            </a:r>
            <a:r>
              <a:rPr lang="en-GB" u="sng">
                <a:hlinkClick r:id="rId4"/>
              </a:rPr>
              <a:t>https://courses.lumenlearning.com/atd-hostos-childdevelopment/chapter/human-language-development/</a:t>
            </a:r>
            <a:r>
              <a:rPr lang="en-GB"/>
              <a:t> [Accessed on: 14/03/20]</a:t>
            </a:r>
          </a:p>
          <a:p>
            <a:pPr marL="0" indent="0">
              <a:buNone/>
            </a:pPr>
            <a:r>
              <a:rPr lang="en-GB"/>
              <a:t>Fowler. W. H, Fowler. F. G (1929), Reinforcement, Oxford Dictionary, New Edition (2</a:t>
            </a:r>
            <a:r>
              <a:rPr lang="en-GB" baseline="30000"/>
              <a:t>nd</a:t>
            </a:r>
            <a:r>
              <a:rPr lang="en-GB"/>
              <a:t> Edition), p944 [Book]</a:t>
            </a:r>
          </a:p>
          <a:p>
            <a:pPr marL="0" indent="0">
              <a:buNone/>
            </a:pPr>
            <a:r>
              <a:rPr lang="en-GB" err="1"/>
              <a:t>Huitt</a:t>
            </a:r>
            <a:r>
              <a:rPr lang="en-GB"/>
              <a:t>, W., &amp; Hummel, J. (1997). An introduction to operant (instrumental) conditioning. </a:t>
            </a:r>
            <a:r>
              <a:rPr lang="en-GB" i="1"/>
              <a:t>Educational Psychology Interactive</a:t>
            </a:r>
            <a:r>
              <a:rPr lang="en-GB"/>
              <a:t>. Valdosta, GA: Valdosta State University. [Online] Available at: </a:t>
            </a:r>
            <a:r>
              <a:rPr lang="en-GB" u="sng">
                <a:hlinkClick r:id="rId5"/>
              </a:rPr>
              <a:t>http://www.edpsycinteractive.org/topics/behavior/operant.html</a:t>
            </a:r>
            <a:r>
              <a:rPr lang="en-GB"/>
              <a:t> [Accessed on: 14/03/20] </a:t>
            </a:r>
          </a:p>
          <a:p>
            <a:pPr marL="0" indent="0">
              <a:buNone/>
            </a:pPr>
            <a:r>
              <a:rPr lang="en-GB" err="1"/>
              <a:t>Khalidah</a:t>
            </a:r>
            <a:r>
              <a:rPr lang="en-GB"/>
              <a:t>. N (2014), Limitations, Chomsky’s and skinner’s theory of language acquisition, SlideShare, p8 [Online] Available at: </a:t>
            </a:r>
            <a:r>
              <a:rPr lang="en-GB" u="sng">
                <a:hlinkClick r:id="rId6"/>
              </a:rPr>
              <a:t>https://www.slideshare.net/nurkhalidah1/chomskys-and-skinners-theory-of-language-acquasition</a:t>
            </a:r>
            <a:r>
              <a:rPr lang="en-GB"/>
              <a:t> [Accessed on: 18/03/20]</a:t>
            </a:r>
          </a:p>
          <a:p>
            <a:pPr marL="0" indent="0">
              <a:buNone/>
            </a:pPr>
            <a:r>
              <a:rPr lang="en-GB"/>
              <a:t>Knight. S (2018), Image, A calming, therapeutic classroom environment, Headteacher Update [Online] Available at: </a:t>
            </a:r>
            <a:r>
              <a:rPr lang="en-GB">
                <a:hlinkClick r:id="rId7"/>
              </a:rPr>
              <a:t>https://www.headteacher-update.com/best-practice-article/a-calming-therapeutic-classroom-environment/167066/</a:t>
            </a:r>
            <a:r>
              <a:rPr lang="en-GB"/>
              <a:t> [Accessed on: 15/04/20] </a:t>
            </a:r>
          </a:p>
          <a:p>
            <a:pPr marL="0" indent="0">
              <a:buNone/>
            </a:pPr>
            <a:r>
              <a:rPr lang="en-GB"/>
              <a:t>Krishnan. I. A (2014). A Review of B. F. Skinner’s ‘Reinforcement Theory of Motivation, Journal of Research in Education Methodology. 5, p682- p683 [Article online] Available at: </a:t>
            </a:r>
            <a:r>
              <a:rPr lang="en-GB" u="sng">
                <a:hlinkClick r:id="rId8"/>
              </a:rPr>
              <a:t>https://www.researchgate.net/publication/306091479_A_Review_of_B_F_Skinner's_'Reinforcement_Theory_of_Motivation</a:t>
            </a:r>
            <a:r>
              <a:rPr lang="en-GB"/>
              <a:t> [Accessed on: 19/03/20]</a:t>
            </a:r>
          </a:p>
          <a:p>
            <a:pPr marL="0" indent="0">
              <a:buNone/>
            </a:pPr>
            <a:r>
              <a:rPr lang="en-US"/>
              <a:t>McLeod. S (2018), Skinner’s Box, Operant Conditioning, Simply Psychology [Online] Available at: </a:t>
            </a:r>
            <a:r>
              <a:rPr lang="en-US" u="sng">
                <a:hlinkClick r:id="rId9"/>
              </a:rPr>
              <a:t>https://www.simplypsychology.org/operant-conditioning.html</a:t>
            </a:r>
            <a:r>
              <a:rPr lang="en-US"/>
              <a:t> [Accessed on 6/04/20]</a:t>
            </a:r>
            <a:endParaRPr lang="en-GB"/>
          </a:p>
          <a:p>
            <a:pPr marL="0" indent="0">
              <a:buNone/>
            </a:pPr>
            <a:r>
              <a:rPr lang="en-GB"/>
              <a:t>McLeod. S (2018), Skinner – Operant Conditioning, Simply Psychology [Online] Available at: </a:t>
            </a:r>
            <a:r>
              <a:rPr lang="en-GB" u="sng">
                <a:hlinkClick r:id="rId10"/>
              </a:rPr>
              <a:t>https://www.simplypsychology.org/operant-conditioning.html#shape</a:t>
            </a:r>
            <a:r>
              <a:rPr lang="en-GB"/>
              <a:t> [Accessed on: 14/03/20]</a:t>
            </a:r>
          </a:p>
          <a:p>
            <a:pPr marL="0" indent="0">
              <a:buNone/>
            </a:pPr>
            <a:r>
              <a:rPr lang="en-GB"/>
              <a:t>Shrestha. P (2017), Skinner’s theory on Operant Conditioning, Operant Conditioning, </a:t>
            </a:r>
            <a:r>
              <a:rPr lang="en-GB" err="1"/>
              <a:t>Psychestudy</a:t>
            </a:r>
            <a:r>
              <a:rPr lang="en-GB"/>
              <a:t> [Online] Available at: </a:t>
            </a:r>
            <a:r>
              <a:rPr lang="en-GB" u="sng">
                <a:hlinkClick r:id="rId11"/>
              </a:rPr>
              <a:t>https://www.psychestudy.com/behavioral/learning-memory/operant-conditioning/skinner</a:t>
            </a:r>
            <a:r>
              <a:rPr lang="en-GB"/>
              <a:t> [Accessed on: 16/03/20]</a:t>
            </a:r>
          </a:p>
          <a:p>
            <a:pPr marL="0" indent="0">
              <a:buNone/>
            </a:pPr>
            <a:r>
              <a:rPr lang="en-GB" err="1"/>
              <a:t>Tersoo</a:t>
            </a:r>
            <a:r>
              <a:rPr lang="en-GB"/>
              <a:t>. A, Image, What is physical environment in childcare, Legit [Online] Available at: </a:t>
            </a:r>
            <a:r>
              <a:rPr lang="en-GB">
                <a:hlinkClick r:id="rId12"/>
              </a:rPr>
              <a:t>https://www.legit.ng/1177703-what-physical-environment-childcare.html</a:t>
            </a:r>
            <a:r>
              <a:rPr lang="en-GB"/>
              <a:t> [Accessed on: 15/04/20] </a:t>
            </a:r>
          </a:p>
          <a:p>
            <a:pPr marL="0" indent="0">
              <a:buNone/>
            </a:pPr>
            <a:endParaRPr lang="en-US"/>
          </a:p>
        </p:txBody>
      </p:sp>
    </p:spTree>
    <p:extLst>
      <p:ext uri="{BB962C8B-B14F-4D97-AF65-F5344CB8AC3E}">
        <p14:creationId xmlns:p14="http://schemas.microsoft.com/office/powerpoint/2010/main" val="3922085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Shape 59">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D5503B">
              <a:alpha val="20000"/>
            </a:srgb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D67C0425-53D1-4C91-ADDD-F9B1E16C7DEF}"/>
              </a:ext>
            </a:extLst>
          </p:cNvPr>
          <p:cNvSpPr>
            <a:spLocks noGrp="1"/>
          </p:cNvSpPr>
          <p:nvPr>
            <p:ph type="title"/>
          </p:nvPr>
        </p:nvSpPr>
        <p:spPr>
          <a:xfrm>
            <a:off x="905484" y="1065749"/>
            <a:ext cx="3748810" cy="4726502"/>
          </a:xfrm>
        </p:spPr>
        <p:txBody>
          <a:bodyPr>
            <a:normAutofit/>
          </a:bodyPr>
          <a:lstStyle/>
          <a:p>
            <a:r>
              <a:rPr lang="en-GB"/>
              <a:t>Noam Chomsky</a:t>
            </a:r>
          </a:p>
        </p:txBody>
      </p:sp>
      <p:sp>
        <p:nvSpPr>
          <p:cNvPr id="53" name="Content Placeholder 2">
            <a:extLst>
              <a:ext uri="{FF2B5EF4-FFF2-40B4-BE49-F238E27FC236}">
                <a16:creationId xmlns:a16="http://schemas.microsoft.com/office/drawing/2014/main" id="{22BC6B7B-91E7-4983-BAA2-5224CF3768EB}"/>
              </a:ext>
            </a:extLst>
          </p:cNvPr>
          <p:cNvSpPr>
            <a:spLocks noGrp="1"/>
          </p:cNvSpPr>
          <p:nvPr>
            <p:ph idx="1"/>
          </p:nvPr>
        </p:nvSpPr>
        <p:spPr>
          <a:xfrm>
            <a:off x="6804401" y="713313"/>
            <a:ext cx="4549400" cy="5431376"/>
          </a:xfrm>
        </p:spPr>
        <p:txBody>
          <a:bodyPr anchor="ctr">
            <a:normAutofit/>
          </a:bodyPr>
          <a:lstStyle/>
          <a:p>
            <a:r>
              <a:rPr lang="en-GB" sz="2000"/>
              <a:t>American theoretical linguist</a:t>
            </a:r>
          </a:p>
          <a:p>
            <a:r>
              <a:rPr lang="en-GB" sz="2000"/>
              <a:t>1950’s criticised Skinner’s theory</a:t>
            </a:r>
          </a:p>
          <a:p>
            <a:r>
              <a:rPr lang="en-GB" sz="2000"/>
              <a:t>Universal Grammar</a:t>
            </a:r>
          </a:p>
          <a:p>
            <a:r>
              <a:rPr lang="en-GB" sz="2000"/>
              <a:t>Language Acquisition Device</a:t>
            </a:r>
          </a:p>
          <a:p>
            <a:r>
              <a:rPr lang="en-GB" sz="2000"/>
              <a:t> Human nature</a:t>
            </a:r>
          </a:p>
          <a:p>
            <a:r>
              <a:rPr lang="en-GB" sz="2000"/>
              <a:t>Language and Mind – 1972</a:t>
            </a:r>
          </a:p>
          <a:p>
            <a:r>
              <a:rPr lang="en-GB" sz="2000"/>
              <a:t>Language acquisition theories</a:t>
            </a:r>
          </a:p>
          <a:p>
            <a:r>
              <a:rPr lang="en-GB" sz="2000"/>
              <a:t>generative, transformational or transformational-generative</a:t>
            </a:r>
          </a:p>
          <a:p>
            <a:r>
              <a:rPr lang="en-GB" sz="2000"/>
              <a:t>Modern science linguistics </a:t>
            </a:r>
          </a:p>
        </p:txBody>
      </p:sp>
    </p:spTree>
    <p:extLst>
      <p:ext uri="{BB962C8B-B14F-4D97-AF65-F5344CB8AC3E}">
        <p14:creationId xmlns:p14="http://schemas.microsoft.com/office/powerpoint/2010/main" val="1830499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ABAB7-7724-4FB4-882B-52C361EF3C67}"/>
              </a:ext>
            </a:extLst>
          </p:cNvPr>
          <p:cNvSpPr>
            <a:spLocks noGrp="1"/>
          </p:cNvSpPr>
          <p:nvPr>
            <p:ph type="title"/>
          </p:nvPr>
        </p:nvSpPr>
        <p:spPr>
          <a:xfrm>
            <a:off x="635000" y="634029"/>
            <a:ext cx="10921640" cy="1314698"/>
          </a:xfrm>
        </p:spPr>
        <p:txBody>
          <a:bodyPr anchor="ctr">
            <a:normAutofit/>
          </a:bodyPr>
          <a:lstStyle/>
          <a:p>
            <a:pPr algn="ctr"/>
            <a:r>
              <a:rPr lang="en-GB" sz="7200"/>
              <a:t>Universal Grammar</a:t>
            </a:r>
          </a:p>
        </p:txBody>
      </p:sp>
      <p:graphicFrame>
        <p:nvGraphicFramePr>
          <p:cNvPr id="16" name="Content Placeholder 2">
            <a:extLst>
              <a:ext uri="{FF2B5EF4-FFF2-40B4-BE49-F238E27FC236}">
                <a16:creationId xmlns:a16="http://schemas.microsoft.com/office/drawing/2014/main" id="{1FA425E5-6F62-4F3A-A15E-227269146196}"/>
              </a:ext>
            </a:extLst>
          </p:cNvPr>
          <p:cNvGraphicFramePr>
            <a:graphicFrameLocks noGrp="1"/>
          </p:cNvGraphicFramePr>
          <p:nvPr>
            <p:ph idx="1"/>
            <p:extLst>
              <p:ext uri="{D42A27DB-BD31-4B8C-83A1-F6EECF244321}">
                <p14:modId xmlns:p14="http://schemas.microsoft.com/office/powerpoint/2010/main" val="1941223840"/>
              </p:ext>
            </p:extLst>
          </p:nvPr>
        </p:nvGraphicFramePr>
        <p:xfrm>
          <a:off x="632647" y="2608434"/>
          <a:ext cx="10915869" cy="36155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7116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88F20F8-60BF-42FE-A252-DFD5A7445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CF280EE-6880-4866-8F54-D78675354AD3}"/>
              </a:ext>
            </a:extLst>
          </p:cNvPr>
          <p:cNvSpPr>
            <a:spLocks noGrp="1"/>
          </p:cNvSpPr>
          <p:nvPr>
            <p:ph type="title"/>
          </p:nvPr>
        </p:nvSpPr>
        <p:spPr>
          <a:xfrm>
            <a:off x="838200" y="365125"/>
            <a:ext cx="10515600" cy="1325563"/>
          </a:xfrm>
        </p:spPr>
        <p:txBody>
          <a:bodyPr>
            <a:normAutofit/>
          </a:bodyPr>
          <a:lstStyle/>
          <a:p>
            <a:r>
              <a:rPr lang="en-GB"/>
              <a:t>Where did Chomsky’s idea come from?</a:t>
            </a:r>
          </a:p>
        </p:txBody>
      </p:sp>
      <p:graphicFrame>
        <p:nvGraphicFramePr>
          <p:cNvPr id="19" name="Content Placeholder 2">
            <a:extLst>
              <a:ext uri="{FF2B5EF4-FFF2-40B4-BE49-F238E27FC236}">
                <a16:creationId xmlns:a16="http://schemas.microsoft.com/office/drawing/2014/main" id="{B257A965-5F58-4FAC-8728-8CAB167CA6DD}"/>
              </a:ext>
            </a:extLst>
          </p:cNvPr>
          <p:cNvGraphicFramePr>
            <a:graphicFrameLocks noGrp="1"/>
          </p:cNvGraphicFramePr>
          <p:nvPr>
            <p:ph idx="1"/>
            <p:extLst>
              <p:ext uri="{D42A27DB-BD31-4B8C-83A1-F6EECF244321}">
                <p14:modId xmlns:p14="http://schemas.microsoft.com/office/powerpoint/2010/main" val="940102467"/>
              </p:ext>
            </p:extLst>
          </p:nvPr>
        </p:nvGraphicFramePr>
        <p:xfrm>
          <a:off x="838200" y="2011363"/>
          <a:ext cx="10515600" cy="416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1054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83FC8F47-2437-4288-ADDB-D9444C97905F}"/>
              </a:ext>
            </a:extLst>
          </p:cNvPr>
          <p:cNvSpPr>
            <a:spLocks noGrp="1"/>
          </p:cNvSpPr>
          <p:nvPr>
            <p:ph type="title"/>
          </p:nvPr>
        </p:nvSpPr>
        <p:spPr>
          <a:xfrm>
            <a:off x="5991225" y="279400"/>
            <a:ext cx="5362576" cy="1892300"/>
          </a:xfrm>
        </p:spPr>
        <p:txBody>
          <a:bodyPr>
            <a:normAutofit/>
          </a:bodyPr>
          <a:lstStyle/>
          <a:p>
            <a:r>
              <a:rPr lang="en-GB"/>
              <a:t>First Language Acquisition STAGES</a:t>
            </a:r>
          </a:p>
        </p:txBody>
      </p:sp>
      <p:graphicFrame>
        <p:nvGraphicFramePr>
          <p:cNvPr id="13" name="Content Placeholder 2">
            <a:extLst>
              <a:ext uri="{FF2B5EF4-FFF2-40B4-BE49-F238E27FC236}">
                <a16:creationId xmlns:a16="http://schemas.microsoft.com/office/drawing/2014/main" id="{B78974BB-5AB8-4F70-AB09-C60FC326829B}"/>
              </a:ext>
            </a:extLst>
          </p:cNvPr>
          <p:cNvGraphicFramePr>
            <a:graphicFrameLocks noGrp="1"/>
          </p:cNvGraphicFramePr>
          <p:nvPr>
            <p:ph idx="1"/>
            <p:extLst>
              <p:ext uri="{D42A27DB-BD31-4B8C-83A1-F6EECF244321}">
                <p14:modId xmlns:p14="http://schemas.microsoft.com/office/powerpoint/2010/main" val="1031731878"/>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2061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8">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CE67666-D229-480D-A064-10D549217756}"/>
              </a:ext>
            </a:extLst>
          </p:cNvPr>
          <p:cNvSpPr>
            <a:spLocks noGrp="1"/>
          </p:cNvSpPr>
          <p:nvPr>
            <p:ph type="title"/>
          </p:nvPr>
        </p:nvSpPr>
        <p:spPr>
          <a:xfrm>
            <a:off x="5991225" y="279400"/>
            <a:ext cx="5362576" cy="1892300"/>
          </a:xfrm>
        </p:spPr>
        <p:txBody>
          <a:bodyPr>
            <a:normAutofit/>
          </a:bodyPr>
          <a:lstStyle/>
          <a:p>
            <a:r>
              <a:rPr lang="en-GB" sz="3400"/>
              <a:t>How Chomsky’s theory affects language learning in classrooms</a:t>
            </a:r>
          </a:p>
        </p:txBody>
      </p:sp>
      <p:graphicFrame>
        <p:nvGraphicFramePr>
          <p:cNvPr id="24" name="Content Placeholder 2">
            <a:extLst>
              <a:ext uri="{FF2B5EF4-FFF2-40B4-BE49-F238E27FC236}">
                <a16:creationId xmlns:a16="http://schemas.microsoft.com/office/drawing/2014/main" id="{6B726205-6EF8-4844-BF9B-CC14A1A8B79A}"/>
              </a:ext>
            </a:extLst>
          </p:cNvPr>
          <p:cNvGraphicFramePr>
            <a:graphicFrameLocks noGrp="1"/>
          </p:cNvGraphicFramePr>
          <p:nvPr>
            <p:ph idx="1"/>
            <p:extLst>
              <p:ext uri="{D42A27DB-BD31-4B8C-83A1-F6EECF244321}">
                <p14:modId xmlns:p14="http://schemas.microsoft.com/office/powerpoint/2010/main" val="2639164224"/>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9633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BE20309-1FB9-4818-BAFA-9C4C05341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alpha val="20000"/>
            </a:srgb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435EB1F-7806-43F7-8030-75B08C6AD8D3}"/>
              </a:ext>
            </a:extLst>
          </p:cNvPr>
          <p:cNvSpPr>
            <a:spLocks noGrp="1"/>
          </p:cNvSpPr>
          <p:nvPr>
            <p:ph type="title"/>
          </p:nvPr>
        </p:nvSpPr>
        <p:spPr>
          <a:xfrm>
            <a:off x="838200" y="713312"/>
            <a:ext cx="3524250" cy="5431376"/>
          </a:xfrm>
        </p:spPr>
        <p:txBody>
          <a:bodyPr>
            <a:normAutofit/>
          </a:bodyPr>
          <a:lstStyle/>
          <a:p>
            <a:r>
              <a:rPr lang="en-GB"/>
              <a:t>References </a:t>
            </a:r>
          </a:p>
        </p:txBody>
      </p:sp>
      <p:sp>
        <p:nvSpPr>
          <p:cNvPr id="3" name="Content Placeholder 2">
            <a:extLst>
              <a:ext uri="{FF2B5EF4-FFF2-40B4-BE49-F238E27FC236}">
                <a16:creationId xmlns:a16="http://schemas.microsoft.com/office/drawing/2014/main" id="{C4537961-3ADB-4B6E-AF90-9D1749C24DE9}"/>
              </a:ext>
            </a:extLst>
          </p:cNvPr>
          <p:cNvSpPr>
            <a:spLocks noGrp="1"/>
          </p:cNvSpPr>
          <p:nvPr>
            <p:ph idx="1"/>
          </p:nvPr>
        </p:nvSpPr>
        <p:spPr>
          <a:xfrm>
            <a:off x="6095999" y="713313"/>
            <a:ext cx="5257801" cy="5431376"/>
          </a:xfrm>
        </p:spPr>
        <p:txBody>
          <a:bodyPr anchor="ctr">
            <a:normAutofit/>
          </a:bodyPr>
          <a:lstStyle/>
          <a:p>
            <a:pPr marL="0" indent="0">
              <a:lnSpc>
                <a:spcPct val="90000"/>
              </a:lnSpc>
              <a:buNone/>
            </a:pPr>
            <a:r>
              <a:rPr lang="en-GB" sz="1100"/>
              <a:t>Ambridge, B. and Lieven, E.V.M. (2011). Child Language Acquisition: Contrasting Theoretical Approaches. Cambridge: Cambridge University Press, pp. 103-136. </a:t>
            </a:r>
          </a:p>
          <a:p>
            <a:pPr marL="0" indent="0">
              <a:lnSpc>
                <a:spcPct val="90000"/>
              </a:lnSpc>
              <a:buNone/>
            </a:pPr>
            <a:r>
              <a:rPr lang="en-GB" sz="1100"/>
              <a:t>Chomsky, N. (2005). Three Factors in Language Design. Linguistic Inquiry, [online] Volume 36(1), pp. 1-22. Available at: </a:t>
            </a:r>
            <a:r>
              <a:rPr lang="en-GB" sz="1100">
                <a:hlinkClick r:id="rId2"/>
              </a:rPr>
              <a:t>http://citeseerx.ist.psu.edu/viewdoc/download?doi=10.1.1.174.4334&amp;rep=rep1&amp;type=pdf</a:t>
            </a:r>
            <a:r>
              <a:rPr lang="en-GB" sz="1100"/>
              <a:t> [Accessed: 29 Mar. 2020].</a:t>
            </a:r>
          </a:p>
          <a:p>
            <a:pPr marL="0" indent="0">
              <a:lnSpc>
                <a:spcPct val="90000"/>
              </a:lnSpc>
              <a:buNone/>
            </a:pPr>
            <a:r>
              <a:rPr lang="en-GB" sz="1100"/>
              <a:t>Field, J. (2005). Language and the Mind. Semantic Scholar, [online] pp. 1-29. Available at: </a:t>
            </a:r>
            <a:r>
              <a:rPr lang="en-GB" sz="1100">
                <a:hlinkClick r:id="rId3"/>
              </a:rPr>
              <a:t>https://pdfs.semanticscholar.org/31c0/4743c625dab9171eb6462b5efc8616ab675e.pdf?_ga=2.236184003.358722366.1585230573-282017970.1579468262</a:t>
            </a:r>
            <a:r>
              <a:rPr lang="en-GB" sz="1100"/>
              <a:t> [Accessed 27. Mar 2020].</a:t>
            </a:r>
          </a:p>
          <a:p>
            <a:pPr marL="0" indent="0">
              <a:lnSpc>
                <a:spcPct val="90000"/>
              </a:lnSpc>
              <a:buNone/>
            </a:pPr>
            <a:r>
              <a:rPr lang="en-GB" sz="1100"/>
              <a:t>Lemetyinen, H. (2012). Language Acquisition. Simplypsychology, [online] pp. 1-4. Available at: </a:t>
            </a:r>
            <a:r>
              <a:rPr lang="en-GB" sz="1100">
                <a:hlinkClick r:id="rId4"/>
              </a:rPr>
              <a:t>https://www.simplypsychology.org/simplypsychology.org-Language.pdf</a:t>
            </a:r>
            <a:r>
              <a:rPr lang="en-GB" sz="1100"/>
              <a:t> [Accessed: 18 Mar. 2020].</a:t>
            </a:r>
          </a:p>
          <a:p>
            <a:pPr marL="0" indent="0">
              <a:lnSpc>
                <a:spcPct val="90000"/>
              </a:lnSpc>
              <a:buNone/>
            </a:pPr>
            <a:r>
              <a:rPr lang="en-GB" sz="1100"/>
              <a:t>McGilvray, J. (2019). Noam Chomsky. [online] Encyclopædia Britannica, pp. 3-6. Available at: </a:t>
            </a:r>
            <a:r>
              <a:rPr lang="en-GB" sz="1100">
                <a:hlinkClick r:id="rId5"/>
              </a:rPr>
              <a:t>https://www.britannica.com/biography/Noam-Chomsky</a:t>
            </a:r>
            <a:r>
              <a:rPr lang="en-GB" sz="1100"/>
              <a:t> [Accessed: 28 Mar. 2020].</a:t>
            </a:r>
          </a:p>
          <a:p>
            <a:pPr marL="0" indent="0">
              <a:lnSpc>
                <a:spcPct val="90000"/>
              </a:lnSpc>
              <a:buNone/>
            </a:pPr>
            <a:r>
              <a:rPr lang="en-GB" sz="1100"/>
              <a:t>Singhal, V. (2020). Noam Chomsky Language Acquisition Theories Explained. Bright Hub Education, [online] Available at: </a:t>
            </a:r>
            <a:r>
              <a:rPr lang="en-GB" sz="1100">
                <a:hlinkClick r:id="rId6"/>
              </a:rPr>
              <a:t>https://www.brighthubeducation.com/language-learning-tips/71728-noam-chomsky-language-acquisition-theories/</a:t>
            </a:r>
            <a:r>
              <a:rPr lang="en-GB" sz="1100"/>
              <a:t> [Accessed: 26 Mar. 2020].</a:t>
            </a:r>
          </a:p>
          <a:p>
            <a:pPr marL="0" indent="0">
              <a:lnSpc>
                <a:spcPct val="90000"/>
              </a:lnSpc>
              <a:buNone/>
            </a:pPr>
            <a:r>
              <a:rPr lang="en-GB" sz="1100"/>
              <a:t>Stanborough, R. (2019). Born This Way: Chomsky’s Theory Explains Why We’re So Good at Acquiring Language. Healthline, [online] Available at: </a:t>
            </a:r>
            <a:r>
              <a:rPr lang="en-GB" sz="1100">
                <a:hlinkClick r:id="rId7"/>
              </a:rPr>
              <a:t>https://www.healthline.com/health/childrens-health/chomsky-theory#innate-skill</a:t>
            </a:r>
            <a:r>
              <a:rPr lang="en-GB" sz="1100"/>
              <a:t> [Accessed: 26 Mar. 2020]. </a:t>
            </a:r>
          </a:p>
          <a:p>
            <a:pPr>
              <a:lnSpc>
                <a:spcPct val="90000"/>
              </a:lnSpc>
            </a:pPr>
            <a:endParaRPr lang="en-GB" sz="1100"/>
          </a:p>
        </p:txBody>
      </p:sp>
    </p:spTree>
    <p:extLst>
      <p:ext uri="{BB962C8B-B14F-4D97-AF65-F5344CB8AC3E}">
        <p14:creationId xmlns:p14="http://schemas.microsoft.com/office/powerpoint/2010/main" val="3547001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A4D66-F88D-864D-B79C-BF8B4A267CE0}"/>
              </a:ext>
            </a:extLst>
          </p:cNvPr>
          <p:cNvSpPr>
            <a:spLocks noGrp="1"/>
          </p:cNvSpPr>
          <p:nvPr>
            <p:ph type="title"/>
          </p:nvPr>
        </p:nvSpPr>
        <p:spPr>
          <a:xfrm>
            <a:off x="5193914" y="634181"/>
            <a:ext cx="6586491" cy="1286160"/>
          </a:xfrm>
        </p:spPr>
        <p:txBody>
          <a:bodyPr vert="horz" lIns="91440" tIns="45720" rIns="91440" bIns="45720" rtlCol="0" anchor="b">
            <a:normAutofit/>
          </a:bodyPr>
          <a:lstStyle/>
          <a:p>
            <a:r>
              <a:rPr lang="en-US">
                <a:latin typeface="Bradley Hand" pitchFamily="2" charset="77"/>
              </a:rPr>
              <a:t>Jerome Bruner</a:t>
            </a:r>
          </a:p>
        </p:txBody>
      </p:sp>
      <p:sp>
        <p:nvSpPr>
          <p:cNvPr id="14" name="TextBox 13">
            <a:extLst>
              <a:ext uri="{FF2B5EF4-FFF2-40B4-BE49-F238E27FC236}">
                <a16:creationId xmlns:a16="http://schemas.microsoft.com/office/drawing/2014/main" id="{33563271-1877-134F-BC92-B16BEC614B1C}"/>
              </a:ext>
            </a:extLst>
          </p:cNvPr>
          <p:cNvSpPr txBox="1"/>
          <p:nvPr/>
        </p:nvSpPr>
        <p:spPr>
          <a:xfrm>
            <a:off x="4965431" y="2438400"/>
            <a:ext cx="6586489" cy="3785419"/>
          </a:xfrm>
          <a:prstGeom prst="rect">
            <a:avLst/>
          </a:prstGeom>
        </p:spPr>
        <p:txBody>
          <a:bodyPr vert="horz" lIns="91440" tIns="45720" rIns="91440" bIns="45720" rtlCol="0">
            <a:normAutofit/>
          </a:bodyPr>
          <a:lstStyle/>
          <a:p>
            <a:pPr marL="57150" defTabSz="914400">
              <a:lnSpc>
                <a:spcPct val="90000"/>
              </a:lnSpc>
              <a:spcAft>
                <a:spcPts val="600"/>
              </a:spcAft>
            </a:pPr>
            <a:r>
              <a:rPr lang="en-US" sz="2000"/>
              <a:t>Jerome Bruner was an ‘American psychologist’ born in New York in 1915 (Pritchard, 2018. Smidt, 2011). </a:t>
            </a:r>
          </a:p>
          <a:p>
            <a:pPr marL="57150" defTabSz="914400">
              <a:lnSpc>
                <a:spcPct val="90000"/>
              </a:lnSpc>
              <a:spcAft>
                <a:spcPts val="600"/>
              </a:spcAft>
            </a:pPr>
            <a:endParaRPr lang="en-US" sz="2000"/>
          </a:p>
          <a:p>
            <a:pPr marL="57150" defTabSz="914400">
              <a:lnSpc>
                <a:spcPct val="90000"/>
              </a:lnSpc>
              <a:spcAft>
                <a:spcPts val="600"/>
              </a:spcAft>
            </a:pPr>
            <a:r>
              <a:rPr lang="en-US" sz="2000"/>
              <a:t>It wasn’t until 1972, after he had “transferred from Harvard to the University of Oxford…where he studied child agency and children’s language” (Aubrey and Riley, 2019, p.119), that Bruner really focused on language acquisition. Prior to this he viewed “language only as a window on cognition” (</a:t>
            </a:r>
            <a:r>
              <a:rPr lang="en-US" sz="2000" err="1"/>
              <a:t>Bakhurst</a:t>
            </a:r>
            <a:r>
              <a:rPr lang="en-US" sz="2000"/>
              <a:t> and </a:t>
            </a:r>
            <a:r>
              <a:rPr lang="en-US" sz="2000" err="1"/>
              <a:t>Shanker</a:t>
            </a:r>
            <a:r>
              <a:rPr lang="en-US" sz="2000"/>
              <a:t>, 2001, p.31), initially underestimating its significance. </a:t>
            </a:r>
          </a:p>
          <a:p>
            <a:pPr marL="285750" indent="-228600" defTabSz="914400">
              <a:lnSpc>
                <a:spcPct val="90000"/>
              </a:lnSpc>
              <a:spcAft>
                <a:spcPts val="600"/>
              </a:spcAft>
              <a:buFont typeface="Arial" panose="020B0604020202020204" pitchFamily="34" charset="0"/>
              <a:buChar char="•"/>
            </a:pPr>
            <a:endParaRPr lang="en-US" sz="2000"/>
          </a:p>
        </p:txBody>
      </p:sp>
      <p:pic>
        <p:nvPicPr>
          <p:cNvPr id="6" name="Picture 5">
            <a:extLst>
              <a:ext uri="{FF2B5EF4-FFF2-40B4-BE49-F238E27FC236}">
                <a16:creationId xmlns:a16="http://schemas.microsoft.com/office/drawing/2014/main" id="{70F34829-0F8D-5A40-9BCF-6B253708185C}"/>
              </a:ext>
            </a:extLst>
          </p:cNvPr>
          <p:cNvPicPr>
            <a:picLocks noChangeAspect="1"/>
          </p:cNvPicPr>
          <p:nvPr/>
        </p:nvPicPr>
        <p:blipFill rotWithShape="1">
          <a:blip r:embed="rId2"/>
          <a:srcRect r="254" b="1"/>
          <a:stretch/>
        </p:blipFill>
        <p:spPr>
          <a:xfrm>
            <a:off x="20" y="10"/>
            <a:ext cx="4635571" cy="6857990"/>
          </a:xfrm>
          <a:prstGeom prst="rect">
            <a:avLst/>
          </a:prstGeom>
          <a:effectLst/>
        </p:spPr>
      </p:pic>
      <p:sp>
        <p:nvSpPr>
          <p:cNvPr id="16" name="TextBox 15">
            <a:extLst>
              <a:ext uri="{FF2B5EF4-FFF2-40B4-BE49-F238E27FC236}">
                <a16:creationId xmlns:a16="http://schemas.microsoft.com/office/drawing/2014/main" id="{2E52A103-2F28-5C46-AF2B-61EB036909C9}"/>
              </a:ext>
            </a:extLst>
          </p:cNvPr>
          <p:cNvSpPr txBox="1"/>
          <p:nvPr/>
        </p:nvSpPr>
        <p:spPr>
          <a:xfrm>
            <a:off x="2222203" y="6469792"/>
            <a:ext cx="2971711" cy="276999"/>
          </a:xfrm>
          <a:prstGeom prst="rect">
            <a:avLst/>
          </a:prstGeom>
          <a:noFill/>
        </p:spPr>
        <p:txBody>
          <a:bodyPr wrap="square" rtlCol="0">
            <a:spAutoFit/>
          </a:bodyPr>
          <a:lstStyle/>
          <a:p>
            <a:r>
              <a:rPr lang="en-GB" sz="1200">
                <a:solidFill>
                  <a:schemeClr val="bg1"/>
                </a:solidFill>
              </a:rPr>
              <a:t>(The Washington Post, 2016)</a:t>
            </a:r>
            <a:endParaRPr lang="en-US" sz="1200">
              <a:solidFill>
                <a:schemeClr val="bg1"/>
              </a:solidFill>
            </a:endParaRPr>
          </a:p>
        </p:txBody>
      </p:sp>
    </p:spTree>
    <p:extLst>
      <p:ext uri="{BB962C8B-B14F-4D97-AF65-F5344CB8AC3E}">
        <p14:creationId xmlns:p14="http://schemas.microsoft.com/office/powerpoint/2010/main" val="2575759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9CAA8484-6F0A-7F4C-8B79-992724149D79}"/>
              </a:ext>
            </a:extLst>
          </p:cNvPr>
          <p:cNvSpPr>
            <a:spLocks noGrp="1"/>
          </p:cNvSpPr>
          <p:nvPr>
            <p:ph type="title"/>
          </p:nvPr>
        </p:nvSpPr>
        <p:spPr>
          <a:xfrm>
            <a:off x="838200" y="713312"/>
            <a:ext cx="3461084" cy="5431376"/>
          </a:xfrm>
        </p:spPr>
        <p:txBody>
          <a:bodyPr>
            <a:normAutofit/>
          </a:bodyPr>
          <a:lstStyle/>
          <a:p>
            <a:r>
              <a:rPr lang="en-US">
                <a:solidFill>
                  <a:srgbClr val="FFFFFF"/>
                </a:solidFill>
                <a:latin typeface="Bradley Hand" pitchFamily="2" charset="77"/>
              </a:rPr>
              <a:t>Chomsky’s Influence </a:t>
            </a:r>
          </a:p>
        </p:txBody>
      </p:sp>
      <p:sp>
        <p:nvSpPr>
          <p:cNvPr id="29" name="Content Placeholder 2">
            <a:extLst>
              <a:ext uri="{FF2B5EF4-FFF2-40B4-BE49-F238E27FC236}">
                <a16:creationId xmlns:a16="http://schemas.microsoft.com/office/drawing/2014/main" id="{4775C2E6-B64F-794B-BEDF-E0AE5E0D69CD}"/>
              </a:ext>
            </a:extLst>
          </p:cNvPr>
          <p:cNvSpPr>
            <a:spLocks noGrp="1"/>
          </p:cNvSpPr>
          <p:nvPr>
            <p:ph idx="1"/>
          </p:nvPr>
        </p:nvSpPr>
        <p:spPr>
          <a:xfrm>
            <a:off x="6095999" y="713313"/>
            <a:ext cx="5257801" cy="5431376"/>
          </a:xfrm>
        </p:spPr>
        <p:txBody>
          <a:bodyPr anchor="ctr">
            <a:normAutofit/>
          </a:bodyPr>
          <a:lstStyle/>
          <a:p>
            <a:pPr marL="0" indent="0">
              <a:lnSpc>
                <a:spcPct val="90000"/>
              </a:lnSpc>
              <a:buNone/>
            </a:pPr>
            <a:r>
              <a:rPr lang="en-GB" sz="1700"/>
              <a:t>Bruner partly supported Chomsky’s language development theory in terms of “innate grammar” (Smidt, 2011, p. 44), however, he took a much more constructivist view. </a:t>
            </a:r>
          </a:p>
          <a:p>
            <a:pPr marL="0" indent="0">
              <a:lnSpc>
                <a:spcPct val="90000"/>
              </a:lnSpc>
              <a:buNone/>
            </a:pPr>
            <a:r>
              <a:rPr lang="en-GB" sz="1700"/>
              <a:t>Bruner believed that </a:t>
            </a:r>
            <a:r>
              <a:rPr lang="en-GB" sz="1700" b="1"/>
              <a:t>language is acquired through “social interaction that takes place between child and adult” </a:t>
            </a:r>
            <a:r>
              <a:rPr lang="en-GB" sz="1700"/>
              <a:t>(Harris, 1992, loc.695), and in order to “generate the rules of grammar [children must have] … a history of social and conceptual experience” (Smidt, 2011, p.45) in order to do so</a:t>
            </a:r>
            <a:r>
              <a:rPr lang="en-GB" sz="1700">
                <a:effectLst/>
              </a:rPr>
              <a:t> . </a:t>
            </a:r>
          </a:p>
          <a:p>
            <a:pPr marL="0" indent="0">
              <a:lnSpc>
                <a:spcPct val="90000"/>
              </a:lnSpc>
              <a:buNone/>
            </a:pPr>
            <a:r>
              <a:rPr lang="en-GB" sz="1700"/>
              <a:t>It was Chomsky’s lack of attention towards the impact of social interaction on language development, that influenced Bruner’s Language Acquisition Support System, which he believed assisted the child to ‘move form prelinguistic to linguistic communication’ (Smidt, 2011, p.45). </a:t>
            </a:r>
            <a:endParaRPr lang="en-US" sz="1700"/>
          </a:p>
        </p:txBody>
      </p:sp>
    </p:spTree>
    <p:extLst>
      <p:ext uri="{BB962C8B-B14F-4D97-AF65-F5344CB8AC3E}">
        <p14:creationId xmlns:p14="http://schemas.microsoft.com/office/powerpoint/2010/main" val="2317817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9" name="Rectangle 108">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Shape 11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D3AE75D-4B9D-394A-BAF3-763FE59B3FFC}"/>
              </a:ext>
            </a:extLst>
          </p:cNvPr>
          <p:cNvSpPr>
            <a:spLocks noGrp="1"/>
          </p:cNvSpPr>
          <p:nvPr>
            <p:ph type="title"/>
          </p:nvPr>
        </p:nvSpPr>
        <p:spPr>
          <a:xfrm>
            <a:off x="5991225" y="279400"/>
            <a:ext cx="5362576" cy="1892300"/>
          </a:xfrm>
        </p:spPr>
        <p:txBody>
          <a:bodyPr>
            <a:normAutofit/>
          </a:bodyPr>
          <a:lstStyle/>
          <a:p>
            <a:r>
              <a:rPr lang="en-US">
                <a:latin typeface="Bradley Hand" pitchFamily="2" charset="77"/>
              </a:rPr>
              <a:t>Formats &amp; Routine Interactions</a:t>
            </a:r>
          </a:p>
        </p:txBody>
      </p:sp>
      <p:graphicFrame>
        <p:nvGraphicFramePr>
          <p:cNvPr id="65" name="Content Placeholder 2">
            <a:extLst>
              <a:ext uri="{FF2B5EF4-FFF2-40B4-BE49-F238E27FC236}">
                <a16:creationId xmlns:a16="http://schemas.microsoft.com/office/drawing/2014/main" id="{6A4AD18A-8C6A-4B55-9B73-74643A6CFAF8}"/>
              </a:ext>
            </a:extLst>
          </p:cNvPr>
          <p:cNvGraphicFramePr>
            <a:graphicFrameLocks noGrp="1"/>
          </p:cNvGraphicFramePr>
          <p:nvPr>
            <p:ph idx="1"/>
            <p:extLst>
              <p:ext uri="{D42A27DB-BD31-4B8C-83A1-F6EECF244321}">
                <p14:modId xmlns:p14="http://schemas.microsoft.com/office/powerpoint/2010/main" val="4137620830"/>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2227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C8B07-2433-0044-8C11-4C22187D5F29}"/>
              </a:ext>
            </a:extLst>
          </p:cNvPr>
          <p:cNvSpPr>
            <a:spLocks noGrp="1"/>
          </p:cNvSpPr>
          <p:nvPr>
            <p:ph type="title"/>
          </p:nvPr>
        </p:nvSpPr>
        <p:spPr/>
        <p:txBody>
          <a:bodyPr/>
          <a:lstStyle/>
          <a:p>
            <a:r>
              <a:rPr lang="en-US">
                <a:latin typeface="Bradley Hand" pitchFamily="2" charset="77"/>
              </a:rPr>
              <a:t>How is Language Acquired Through Formats and Routine Interactions?</a:t>
            </a:r>
          </a:p>
        </p:txBody>
      </p:sp>
      <p:graphicFrame>
        <p:nvGraphicFramePr>
          <p:cNvPr id="4" name="Diagram 3">
            <a:extLst>
              <a:ext uri="{FF2B5EF4-FFF2-40B4-BE49-F238E27FC236}">
                <a16:creationId xmlns:a16="http://schemas.microsoft.com/office/drawing/2014/main" id="{A25AD040-4777-9E4C-8947-4F8430B821F1}"/>
              </a:ext>
            </a:extLst>
          </p:cNvPr>
          <p:cNvGraphicFramePr/>
          <p:nvPr/>
        </p:nvGraphicFramePr>
        <p:xfrm>
          <a:off x="189831" y="1381237"/>
          <a:ext cx="11812337" cy="5111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21CC4C3-462D-7B4C-9758-A0A47B9B5095}"/>
              </a:ext>
            </a:extLst>
          </p:cNvPr>
          <p:cNvSpPr txBox="1"/>
          <p:nvPr/>
        </p:nvSpPr>
        <p:spPr>
          <a:xfrm>
            <a:off x="189830" y="6015790"/>
            <a:ext cx="5665537" cy="307777"/>
          </a:xfrm>
          <a:prstGeom prst="rect">
            <a:avLst/>
          </a:prstGeom>
          <a:noFill/>
        </p:spPr>
        <p:txBody>
          <a:bodyPr wrap="square" rtlCol="0">
            <a:spAutoFit/>
          </a:bodyPr>
          <a:lstStyle/>
          <a:p>
            <a:r>
              <a:rPr lang="en-US" sz="1400" err="1"/>
              <a:t>Bakhurst</a:t>
            </a:r>
            <a:r>
              <a:rPr lang="en-US" sz="1400"/>
              <a:t> and </a:t>
            </a:r>
            <a:r>
              <a:rPr lang="en-US" sz="1400" err="1"/>
              <a:t>Shanker</a:t>
            </a:r>
            <a:r>
              <a:rPr lang="en-US" sz="1400"/>
              <a:t>, 2001. Harris, 1992. </a:t>
            </a:r>
            <a:r>
              <a:rPr lang="en-US" sz="1400" err="1"/>
              <a:t>Clibbens</a:t>
            </a:r>
            <a:r>
              <a:rPr lang="en-US" sz="1400"/>
              <a:t>, 1993. Smidt, 2011.  </a:t>
            </a:r>
          </a:p>
        </p:txBody>
      </p:sp>
    </p:spTree>
    <p:extLst>
      <p:ext uri="{BB962C8B-B14F-4D97-AF65-F5344CB8AC3E}">
        <p14:creationId xmlns:p14="http://schemas.microsoft.com/office/powerpoint/2010/main" val="1832295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DB266-DA7F-D943-B329-56AC968BA7F9}"/>
              </a:ext>
            </a:extLst>
          </p:cNvPr>
          <p:cNvSpPr>
            <a:spLocks noGrp="1"/>
          </p:cNvSpPr>
          <p:nvPr>
            <p:ph type="title"/>
          </p:nvPr>
        </p:nvSpPr>
        <p:spPr>
          <a:xfrm>
            <a:off x="838200" y="269323"/>
            <a:ext cx="10515600" cy="1325563"/>
          </a:xfrm>
        </p:spPr>
        <p:txBody>
          <a:bodyPr/>
          <a:lstStyle/>
          <a:p>
            <a:r>
              <a:rPr lang="en-US">
                <a:latin typeface="Bradley Hand" pitchFamily="2" charset="77"/>
              </a:rPr>
              <a:t>What makes a format an opportunity for language acquisition? </a:t>
            </a:r>
          </a:p>
        </p:txBody>
      </p:sp>
      <p:graphicFrame>
        <p:nvGraphicFramePr>
          <p:cNvPr id="4" name="Table 3">
            <a:extLst>
              <a:ext uri="{FF2B5EF4-FFF2-40B4-BE49-F238E27FC236}">
                <a16:creationId xmlns:a16="http://schemas.microsoft.com/office/drawing/2014/main" id="{DA2832CB-DC59-444B-8EB2-B5BEDCC1381D}"/>
              </a:ext>
            </a:extLst>
          </p:cNvPr>
          <p:cNvGraphicFramePr>
            <a:graphicFrameLocks noGrp="1"/>
          </p:cNvGraphicFramePr>
          <p:nvPr>
            <p:extLst>
              <p:ext uri="{D42A27DB-BD31-4B8C-83A1-F6EECF244321}">
                <p14:modId xmlns:p14="http://schemas.microsoft.com/office/powerpoint/2010/main" val="3341678333"/>
              </p:ext>
            </p:extLst>
          </p:nvPr>
        </p:nvGraphicFramePr>
        <p:xfrm>
          <a:off x="128337" y="1594886"/>
          <a:ext cx="11935326" cy="4679590"/>
        </p:xfrm>
        <a:graphic>
          <a:graphicData uri="http://schemas.openxmlformats.org/drawingml/2006/table">
            <a:tbl>
              <a:tblPr firstRow="1" bandRow="1">
                <a:tableStyleId>{5C22544A-7EE6-4342-B048-85BDC9FD1C3A}</a:tableStyleId>
              </a:tblPr>
              <a:tblGrid>
                <a:gridCol w="3978442">
                  <a:extLst>
                    <a:ext uri="{9D8B030D-6E8A-4147-A177-3AD203B41FA5}">
                      <a16:colId xmlns:a16="http://schemas.microsoft.com/office/drawing/2014/main" val="366688735"/>
                    </a:ext>
                  </a:extLst>
                </a:gridCol>
                <a:gridCol w="3978442">
                  <a:extLst>
                    <a:ext uri="{9D8B030D-6E8A-4147-A177-3AD203B41FA5}">
                      <a16:colId xmlns:a16="http://schemas.microsoft.com/office/drawing/2014/main" val="1886323581"/>
                    </a:ext>
                  </a:extLst>
                </a:gridCol>
                <a:gridCol w="3978442">
                  <a:extLst>
                    <a:ext uri="{9D8B030D-6E8A-4147-A177-3AD203B41FA5}">
                      <a16:colId xmlns:a16="http://schemas.microsoft.com/office/drawing/2014/main" val="2549922231"/>
                    </a:ext>
                  </a:extLst>
                </a:gridCol>
              </a:tblGrid>
              <a:tr h="472502">
                <a:tc>
                  <a:txBody>
                    <a:bodyPr/>
                    <a:lstStyle/>
                    <a:p>
                      <a:pPr algn="ctr"/>
                      <a:r>
                        <a:rPr lang="en-US"/>
                        <a:t>Format</a:t>
                      </a:r>
                    </a:p>
                  </a:txBody>
                  <a:tcPr/>
                </a:tc>
                <a:tc>
                  <a:txBody>
                    <a:bodyPr/>
                    <a:lstStyle/>
                    <a:p>
                      <a:pPr algn="ctr"/>
                      <a:r>
                        <a:rPr lang="en-US"/>
                        <a:t>Example of Routine Interaction</a:t>
                      </a:r>
                    </a:p>
                  </a:txBody>
                  <a:tcPr/>
                </a:tc>
                <a:tc>
                  <a:txBody>
                    <a:bodyPr/>
                    <a:lstStyle/>
                    <a:p>
                      <a:pPr algn="ctr"/>
                      <a:r>
                        <a:rPr lang="en-US"/>
                        <a:t>Example of Activity</a:t>
                      </a:r>
                    </a:p>
                  </a:txBody>
                  <a:tcPr/>
                </a:tc>
                <a:extLst>
                  <a:ext uri="{0D108BD9-81ED-4DB2-BD59-A6C34878D82A}">
                    <a16:rowId xmlns:a16="http://schemas.microsoft.com/office/drawing/2014/main" val="197937791"/>
                  </a:ext>
                </a:extLst>
              </a:tr>
              <a:tr h="1159297">
                <a:tc>
                  <a:txBody>
                    <a:bodyPr/>
                    <a:lstStyle/>
                    <a:p>
                      <a:r>
                        <a:rPr lang="en-US" sz="1400"/>
                        <a:t>”Delimited number of significant elements (objects and actions)”. (</a:t>
                      </a:r>
                      <a:r>
                        <a:rPr lang="en-US" sz="1400" err="1"/>
                        <a:t>Bakhurst</a:t>
                      </a:r>
                      <a:r>
                        <a:rPr lang="en-US" sz="1400"/>
                        <a:t> and </a:t>
                      </a:r>
                      <a:r>
                        <a:rPr lang="en-US" sz="1400" err="1"/>
                        <a:t>Shanker</a:t>
                      </a:r>
                      <a:r>
                        <a:rPr lang="en-US" sz="1400"/>
                        <a:t>, 2001, p.46)</a:t>
                      </a:r>
                    </a:p>
                  </a:txBody>
                  <a:tcPr/>
                </a:tc>
                <a:tc>
                  <a:txBody>
                    <a:bodyPr/>
                    <a:lstStyle/>
                    <a:p>
                      <a:r>
                        <a:rPr lang="en-US" sz="1400"/>
                        <a:t>Feeding: The elements involved would be the food, caregiver, child and the process of feeding.</a:t>
                      </a:r>
                    </a:p>
                  </a:txBody>
                  <a:tcPr/>
                </a:tc>
                <a:tc>
                  <a:txBody>
                    <a:bodyPr/>
                    <a:lstStyle/>
                    <a:p>
                      <a:r>
                        <a:rPr lang="en-US" sz="1400"/>
                        <a:t>Game of peek-a-boo: the elements involved would be the caregiver, the child, the action of hiding behind hands and saying peek-a-boo when reappearing. </a:t>
                      </a:r>
                    </a:p>
                  </a:txBody>
                  <a:tcPr/>
                </a:tc>
                <a:extLst>
                  <a:ext uri="{0D108BD9-81ED-4DB2-BD59-A6C34878D82A}">
                    <a16:rowId xmlns:a16="http://schemas.microsoft.com/office/drawing/2014/main" val="1500264747"/>
                  </a:ext>
                </a:extLst>
              </a:tr>
              <a:tr h="1159297">
                <a:tc>
                  <a:txBody>
                    <a:bodyPr/>
                    <a:lstStyle/>
                    <a:p>
                      <a:r>
                        <a:rPr lang="en-US" sz="1400"/>
                        <a:t>”A clearly repetitive structure allowing for the anticipation of elements but with some possibilities for substitution of elements”. (</a:t>
                      </a:r>
                      <a:r>
                        <a:rPr lang="en-US" sz="1400" err="1"/>
                        <a:t>Bakhurst</a:t>
                      </a:r>
                      <a:r>
                        <a:rPr lang="en-US" sz="1400"/>
                        <a:t> and </a:t>
                      </a:r>
                      <a:r>
                        <a:rPr lang="en-US" sz="1400" err="1"/>
                        <a:t>Shanker</a:t>
                      </a:r>
                      <a:r>
                        <a:rPr lang="en-US" sz="1400"/>
                        <a:t>, 2001, p.46)</a:t>
                      </a:r>
                    </a:p>
                  </a:txBody>
                  <a:tcPr/>
                </a:tc>
                <a:tc>
                  <a:txBody>
                    <a:bodyPr/>
                    <a:lstStyle/>
                    <a:p>
                      <a:r>
                        <a:rPr lang="en-US" sz="1400"/>
                        <a:t>The child is most likely to feed at similar times of the day creating the repetitive structure, elements that could be substituted would be the caregiver and food. </a:t>
                      </a:r>
                    </a:p>
                  </a:txBody>
                  <a:tcPr/>
                </a:tc>
                <a:tc>
                  <a:txBody>
                    <a:bodyPr/>
                    <a:lstStyle/>
                    <a:p>
                      <a:r>
                        <a:rPr lang="en-US" sz="1400"/>
                        <a:t>The game is very repetitive and consists of the same actions.</a:t>
                      </a:r>
                    </a:p>
                  </a:txBody>
                  <a:tcPr/>
                </a:tc>
                <a:extLst>
                  <a:ext uri="{0D108BD9-81ED-4DB2-BD59-A6C34878D82A}">
                    <a16:rowId xmlns:a16="http://schemas.microsoft.com/office/drawing/2014/main" val="140713221"/>
                  </a:ext>
                </a:extLst>
              </a:tr>
              <a:tr h="943614">
                <a:tc>
                  <a:txBody>
                    <a:bodyPr/>
                    <a:lstStyle/>
                    <a:p>
                      <a:r>
                        <a:rPr lang="en-US" sz="1400"/>
                        <a:t>Spoken language, which enables learning to take place.</a:t>
                      </a:r>
                    </a:p>
                  </a:txBody>
                  <a:tcPr/>
                </a:tc>
                <a:tc>
                  <a:txBody>
                    <a:bodyPr/>
                    <a:lstStyle/>
                    <a:p>
                      <a:r>
                        <a:rPr lang="en-US" sz="1400"/>
                        <a:t>The language included would be the caregiver, confirming what the child wants to eat to establish a connection between the word and the food.</a:t>
                      </a:r>
                    </a:p>
                  </a:txBody>
                  <a:tcPr/>
                </a:tc>
                <a:tc>
                  <a:txBody>
                    <a:bodyPr/>
                    <a:lstStyle/>
                    <a:p>
                      <a:r>
                        <a:rPr lang="en-US" sz="1400"/>
                        <a:t>The language involved would be the use of the word ‘peek-a-boo’.</a:t>
                      </a:r>
                    </a:p>
                  </a:txBody>
                  <a:tcPr/>
                </a:tc>
                <a:extLst>
                  <a:ext uri="{0D108BD9-81ED-4DB2-BD59-A6C34878D82A}">
                    <a16:rowId xmlns:a16="http://schemas.microsoft.com/office/drawing/2014/main" val="2506883048"/>
                  </a:ext>
                </a:extLst>
              </a:tr>
              <a:tr h="943614">
                <a:tc>
                  <a:txBody>
                    <a:bodyPr/>
                    <a:lstStyle/>
                    <a:p>
                      <a:r>
                        <a:rPr lang="en-US" sz="1400"/>
                        <a:t>”Reversible role relationships between adult and child”. (</a:t>
                      </a:r>
                      <a:r>
                        <a:rPr lang="en-US" sz="1400" err="1"/>
                        <a:t>Bakhurst</a:t>
                      </a:r>
                      <a:r>
                        <a:rPr lang="en-US" sz="1400"/>
                        <a:t> and </a:t>
                      </a:r>
                      <a:r>
                        <a:rPr lang="en-US" sz="1400" err="1"/>
                        <a:t>Shanker</a:t>
                      </a:r>
                      <a:r>
                        <a:rPr lang="en-US" sz="1400"/>
                        <a:t>, 2001, p.46) </a:t>
                      </a:r>
                    </a:p>
                  </a:txBody>
                  <a:tcPr/>
                </a:tc>
                <a:tc>
                  <a:txBody>
                    <a:bodyPr/>
                    <a:lstStyle/>
                    <a:p>
                      <a:r>
                        <a:rPr lang="en-US" sz="1400"/>
                        <a:t>In reverse, rather than the caregiver asking ”Do you want milk?” the child could ask for the milk themselves. </a:t>
                      </a:r>
                    </a:p>
                  </a:txBody>
                  <a:tcPr/>
                </a:tc>
                <a:tc>
                  <a:txBody>
                    <a:bodyPr/>
                    <a:lstStyle/>
                    <a:p>
                      <a:r>
                        <a:rPr lang="en-US" sz="1400"/>
                        <a:t>When the child understands the game they may swap roles with the caregiver and hide behind their hands and say ‘peek-a-boo’. </a:t>
                      </a:r>
                    </a:p>
                  </a:txBody>
                  <a:tcPr/>
                </a:tc>
                <a:extLst>
                  <a:ext uri="{0D108BD9-81ED-4DB2-BD59-A6C34878D82A}">
                    <a16:rowId xmlns:a16="http://schemas.microsoft.com/office/drawing/2014/main" val="248477230"/>
                  </a:ext>
                </a:extLst>
              </a:tr>
            </a:tbl>
          </a:graphicData>
        </a:graphic>
      </p:graphicFrame>
      <p:sp>
        <p:nvSpPr>
          <p:cNvPr id="5" name="TextBox 4">
            <a:extLst>
              <a:ext uri="{FF2B5EF4-FFF2-40B4-BE49-F238E27FC236}">
                <a16:creationId xmlns:a16="http://schemas.microsoft.com/office/drawing/2014/main" id="{D90CB219-5411-A841-BCC0-BC893CFBDE34}"/>
              </a:ext>
            </a:extLst>
          </p:cNvPr>
          <p:cNvSpPr txBox="1"/>
          <p:nvPr/>
        </p:nvSpPr>
        <p:spPr>
          <a:xfrm>
            <a:off x="128337" y="6434788"/>
            <a:ext cx="4251158" cy="307777"/>
          </a:xfrm>
          <a:prstGeom prst="rect">
            <a:avLst/>
          </a:prstGeom>
          <a:noFill/>
        </p:spPr>
        <p:txBody>
          <a:bodyPr wrap="square" rtlCol="0">
            <a:spAutoFit/>
          </a:bodyPr>
          <a:lstStyle/>
          <a:p>
            <a:r>
              <a:rPr lang="en-US" sz="1400"/>
              <a:t>(</a:t>
            </a:r>
            <a:r>
              <a:rPr lang="en-US" sz="1400" err="1"/>
              <a:t>Bakhurst</a:t>
            </a:r>
            <a:r>
              <a:rPr lang="en-US" sz="1400"/>
              <a:t> and </a:t>
            </a:r>
            <a:r>
              <a:rPr lang="en-US" sz="1400" err="1"/>
              <a:t>Shanker</a:t>
            </a:r>
            <a:r>
              <a:rPr lang="en-US" sz="1400"/>
              <a:t>, 2001. Smidt, 2011) </a:t>
            </a:r>
          </a:p>
        </p:txBody>
      </p:sp>
    </p:spTree>
    <p:extLst>
      <p:ext uri="{BB962C8B-B14F-4D97-AF65-F5344CB8AC3E}">
        <p14:creationId xmlns:p14="http://schemas.microsoft.com/office/powerpoint/2010/main" val="3554432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Shape 86">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E5930671-E64D-674B-A709-4088A34276A5}"/>
              </a:ext>
            </a:extLst>
          </p:cNvPr>
          <p:cNvSpPr>
            <a:spLocks noGrp="1"/>
          </p:cNvSpPr>
          <p:nvPr>
            <p:ph type="title"/>
          </p:nvPr>
        </p:nvSpPr>
        <p:spPr>
          <a:xfrm>
            <a:off x="838200" y="713312"/>
            <a:ext cx="3461084" cy="5431376"/>
          </a:xfrm>
        </p:spPr>
        <p:txBody>
          <a:bodyPr>
            <a:normAutofit/>
          </a:bodyPr>
          <a:lstStyle/>
          <a:p>
            <a:r>
              <a:rPr lang="en-US">
                <a:solidFill>
                  <a:srgbClr val="FFFFFF"/>
                </a:solidFill>
                <a:latin typeface="Bradley Hand" pitchFamily="2" charset="77"/>
              </a:rPr>
              <a:t>The importance of scaffolding</a:t>
            </a:r>
          </a:p>
        </p:txBody>
      </p:sp>
      <p:sp>
        <p:nvSpPr>
          <p:cNvPr id="70" name="Content Placeholder 2">
            <a:extLst>
              <a:ext uri="{FF2B5EF4-FFF2-40B4-BE49-F238E27FC236}">
                <a16:creationId xmlns:a16="http://schemas.microsoft.com/office/drawing/2014/main" id="{59C0A663-FB70-7549-8989-297D030406FE}"/>
              </a:ext>
            </a:extLst>
          </p:cNvPr>
          <p:cNvSpPr>
            <a:spLocks noGrp="1"/>
          </p:cNvSpPr>
          <p:nvPr>
            <p:ph idx="1"/>
          </p:nvPr>
        </p:nvSpPr>
        <p:spPr>
          <a:xfrm>
            <a:off x="6095999" y="713313"/>
            <a:ext cx="5257801" cy="5431376"/>
          </a:xfrm>
        </p:spPr>
        <p:txBody>
          <a:bodyPr anchor="ctr">
            <a:normAutofit/>
          </a:bodyPr>
          <a:lstStyle/>
          <a:p>
            <a:pPr marL="0" indent="0">
              <a:buNone/>
            </a:pPr>
            <a:r>
              <a:rPr lang="en-US" sz="2000"/>
              <a:t>Bruner believed that adults provide a “linguistic version of scaffolding” (Smidt, 2011, p.46). </a:t>
            </a:r>
          </a:p>
          <a:p>
            <a:pPr marL="0" indent="0">
              <a:buNone/>
            </a:pPr>
            <a:r>
              <a:rPr lang="en-US" sz="2000"/>
              <a:t>Initially, during the pre-linguistic stage the adult will take full control (scaffold) of the language used within social interactions with the child. Gradually, as the child begins to use language, the parents will </a:t>
            </a:r>
            <a:r>
              <a:rPr lang="en-GB" sz="2000"/>
              <a:t>metaphorically begin to remove the scaffolding bit by bit until the child is comfortably in control and no longer needs to be supported in the social interaction (Smidt, 2011, p.46).</a:t>
            </a:r>
          </a:p>
        </p:txBody>
      </p:sp>
    </p:spTree>
    <p:extLst>
      <p:ext uri="{BB962C8B-B14F-4D97-AF65-F5344CB8AC3E}">
        <p14:creationId xmlns:p14="http://schemas.microsoft.com/office/powerpoint/2010/main" val="2994398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6">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D5503B">
              <a:alpha val="20000"/>
            </a:srgb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AD8D94B0-31C6-104A-9D12-1D8BA19A4B0F}"/>
              </a:ext>
            </a:extLst>
          </p:cNvPr>
          <p:cNvSpPr>
            <a:spLocks noGrp="1"/>
          </p:cNvSpPr>
          <p:nvPr>
            <p:ph type="title"/>
          </p:nvPr>
        </p:nvSpPr>
        <p:spPr>
          <a:xfrm>
            <a:off x="905484" y="1065749"/>
            <a:ext cx="3748810" cy="4726502"/>
          </a:xfrm>
        </p:spPr>
        <p:txBody>
          <a:bodyPr>
            <a:normAutofit/>
          </a:bodyPr>
          <a:lstStyle/>
          <a:p>
            <a:r>
              <a:rPr lang="en-US">
                <a:latin typeface="Bradley Hand" pitchFamily="2" charset="77"/>
              </a:rPr>
              <a:t>The impact of the environment </a:t>
            </a:r>
          </a:p>
        </p:txBody>
      </p:sp>
      <p:sp>
        <p:nvSpPr>
          <p:cNvPr id="22" name="Content Placeholder 2">
            <a:extLst>
              <a:ext uri="{FF2B5EF4-FFF2-40B4-BE49-F238E27FC236}">
                <a16:creationId xmlns:a16="http://schemas.microsoft.com/office/drawing/2014/main" id="{81BCA9C6-4106-5747-A245-8B4A622233CA}"/>
              </a:ext>
            </a:extLst>
          </p:cNvPr>
          <p:cNvSpPr>
            <a:spLocks noGrp="1"/>
          </p:cNvSpPr>
          <p:nvPr>
            <p:ph idx="1"/>
          </p:nvPr>
        </p:nvSpPr>
        <p:spPr>
          <a:xfrm>
            <a:off x="6804401" y="713313"/>
            <a:ext cx="4549400" cy="5431376"/>
          </a:xfrm>
        </p:spPr>
        <p:txBody>
          <a:bodyPr anchor="ctr">
            <a:normAutofit/>
          </a:bodyPr>
          <a:lstStyle/>
          <a:p>
            <a:pPr marL="0" indent="0">
              <a:buNone/>
            </a:pPr>
            <a:r>
              <a:rPr lang="en-GB" sz="2000"/>
              <a:t>Bruner’s theory would suggest that a child deprived of opportunities for adequate social interaction, would struggle with language acquisition as they would lack the “social and conceptual experience” needed to support it (Smidt, 2011, p.45). </a:t>
            </a:r>
          </a:p>
          <a:p>
            <a:pPr marL="0" indent="0">
              <a:buNone/>
            </a:pPr>
            <a:r>
              <a:rPr lang="en-GB" sz="2000"/>
              <a:t>Bruner’s theory on the social interactions between a child and their primary caregivers, can be applied to relationships they will develop with adults and peers in alternative settings, where they will continue to experience routine social interactions and activities.  </a:t>
            </a:r>
            <a:endParaRPr lang="en-US" sz="2000"/>
          </a:p>
        </p:txBody>
      </p:sp>
    </p:spTree>
    <p:extLst>
      <p:ext uri="{BB962C8B-B14F-4D97-AF65-F5344CB8AC3E}">
        <p14:creationId xmlns:p14="http://schemas.microsoft.com/office/powerpoint/2010/main" val="2353440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E8EEF774-8BAF-8349-8D67-30C92EA5D4ED}"/>
              </a:ext>
            </a:extLst>
          </p:cNvPr>
          <p:cNvSpPr/>
          <p:nvPr/>
        </p:nvSpPr>
        <p:spPr>
          <a:xfrm>
            <a:off x="3070057" y="4844319"/>
            <a:ext cx="6084573" cy="1989221"/>
          </a:xfrm>
          <a:prstGeom prst="ellipse">
            <a:avLst/>
          </a:prstGeom>
          <a:solidFill>
            <a:schemeClr val="accent1">
              <a:alpha val="80000"/>
            </a:schemeClr>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487FD304-B8DB-6247-A02E-A44AD6F5BB12}"/>
              </a:ext>
            </a:extLst>
          </p:cNvPr>
          <p:cNvSpPr/>
          <p:nvPr/>
        </p:nvSpPr>
        <p:spPr>
          <a:xfrm>
            <a:off x="1095153" y="632246"/>
            <a:ext cx="3258274" cy="2185381"/>
          </a:xfrm>
          <a:prstGeom prst="ellipse">
            <a:avLst/>
          </a:prstGeom>
          <a:solidFill>
            <a:schemeClr val="accent1">
              <a:alpha val="80000"/>
            </a:schemeClr>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440E532F-1A04-E74A-B528-5F05492A6390}"/>
              </a:ext>
            </a:extLst>
          </p:cNvPr>
          <p:cNvSpPr/>
          <p:nvPr/>
        </p:nvSpPr>
        <p:spPr>
          <a:xfrm>
            <a:off x="4563979" y="2227023"/>
            <a:ext cx="3064042" cy="20854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520BF17-96CC-0E49-9D6B-E32053819215}"/>
              </a:ext>
            </a:extLst>
          </p:cNvPr>
          <p:cNvSpPr txBox="1"/>
          <p:nvPr/>
        </p:nvSpPr>
        <p:spPr>
          <a:xfrm>
            <a:off x="5037221" y="3008150"/>
            <a:ext cx="2117558" cy="523220"/>
          </a:xfrm>
          <a:prstGeom prst="rect">
            <a:avLst/>
          </a:prstGeom>
          <a:noFill/>
        </p:spPr>
        <p:txBody>
          <a:bodyPr wrap="square" rtlCol="0">
            <a:spAutoFit/>
          </a:bodyPr>
          <a:lstStyle/>
          <a:p>
            <a:pPr algn="ctr"/>
            <a:r>
              <a:rPr lang="en-US" sz="2800" b="1">
                <a:solidFill>
                  <a:schemeClr val="bg1"/>
                </a:solidFill>
                <a:latin typeface="Bradley Hand" pitchFamily="2" charset="77"/>
              </a:rPr>
              <a:t>Summary</a:t>
            </a:r>
          </a:p>
        </p:txBody>
      </p:sp>
      <p:sp>
        <p:nvSpPr>
          <p:cNvPr id="11" name="Oval 10">
            <a:extLst>
              <a:ext uri="{FF2B5EF4-FFF2-40B4-BE49-F238E27FC236}">
                <a16:creationId xmlns:a16="http://schemas.microsoft.com/office/drawing/2014/main" id="{A3DEF82E-9DAB-5948-B3AF-0A727725FB54}"/>
              </a:ext>
            </a:extLst>
          </p:cNvPr>
          <p:cNvSpPr/>
          <p:nvPr/>
        </p:nvSpPr>
        <p:spPr>
          <a:xfrm>
            <a:off x="7832557" y="632247"/>
            <a:ext cx="3168316" cy="1989221"/>
          </a:xfrm>
          <a:prstGeom prst="ellipse">
            <a:avLst/>
          </a:prstGeom>
          <a:solidFill>
            <a:schemeClr val="accent1">
              <a:alpha val="80000"/>
            </a:schemeClr>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3E17B6A-8F39-1143-9857-2EB35715F9CF}"/>
              </a:ext>
            </a:extLst>
          </p:cNvPr>
          <p:cNvSpPr txBox="1"/>
          <p:nvPr/>
        </p:nvSpPr>
        <p:spPr>
          <a:xfrm>
            <a:off x="1456963" y="888193"/>
            <a:ext cx="2534653" cy="1200329"/>
          </a:xfrm>
          <a:prstGeom prst="rect">
            <a:avLst/>
          </a:prstGeom>
          <a:noFill/>
        </p:spPr>
        <p:txBody>
          <a:bodyPr wrap="square" rtlCol="0">
            <a:spAutoFit/>
          </a:bodyPr>
          <a:lstStyle/>
          <a:p>
            <a:pPr algn="ctr"/>
            <a:r>
              <a:rPr lang="en-US">
                <a:solidFill>
                  <a:schemeClr val="bg1"/>
                </a:solidFill>
              </a:rPr>
              <a:t>Bruner’s theory provides a useful and relevant explanation of language acquisition.</a:t>
            </a:r>
          </a:p>
        </p:txBody>
      </p:sp>
      <p:sp>
        <p:nvSpPr>
          <p:cNvPr id="7" name="TextBox 6">
            <a:extLst>
              <a:ext uri="{FF2B5EF4-FFF2-40B4-BE49-F238E27FC236}">
                <a16:creationId xmlns:a16="http://schemas.microsoft.com/office/drawing/2014/main" id="{64213B42-2B5F-3845-8C4D-042BA0BC03D2}"/>
              </a:ext>
            </a:extLst>
          </p:cNvPr>
          <p:cNvSpPr txBox="1"/>
          <p:nvPr/>
        </p:nvSpPr>
        <p:spPr>
          <a:xfrm>
            <a:off x="8149389" y="1026692"/>
            <a:ext cx="2534652" cy="923330"/>
          </a:xfrm>
          <a:prstGeom prst="rect">
            <a:avLst/>
          </a:prstGeom>
          <a:noFill/>
        </p:spPr>
        <p:txBody>
          <a:bodyPr wrap="square" rtlCol="0">
            <a:spAutoFit/>
          </a:bodyPr>
          <a:lstStyle/>
          <a:p>
            <a:pPr algn="ctr"/>
            <a:r>
              <a:rPr lang="en-US">
                <a:solidFill>
                  <a:schemeClr val="bg1"/>
                </a:solidFill>
              </a:rPr>
              <a:t>It cannot fully explain the technicalities of learning of language. </a:t>
            </a:r>
          </a:p>
        </p:txBody>
      </p:sp>
      <p:sp>
        <p:nvSpPr>
          <p:cNvPr id="8" name="TextBox 7">
            <a:extLst>
              <a:ext uri="{FF2B5EF4-FFF2-40B4-BE49-F238E27FC236}">
                <a16:creationId xmlns:a16="http://schemas.microsoft.com/office/drawing/2014/main" id="{D23D6399-D3A5-F045-A599-6D4C350D6A29}"/>
              </a:ext>
            </a:extLst>
          </p:cNvPr>
          <p:cNvSpPr txBox="1"/>
          <p:nvPr/>
        </p:nvSpPr>
        <p:spPr>
          <a:xfrm>
            <a:off x="4042612" y="5100265"/>
            <a:ext cx="4106778" cy="1477328"/>
          </a:xfrm>
          <a:prstGeom prst="rect">
            <a:avLst/>
          </a:prstGeom>
          <a:noFill/>
        </p:spPr>
        <p:txBody>
          <a:bodyPr wrap="square" rtlCol="0">
            <a:spAutoFit/>
          </a:bodyPr>
          <a:lstStyle/>
          <a:p>
            <a:pPr algn="ctr"/>
            <a:r>
              <a:rPr lang="en-US">
                <a:solidFill>
                  <a:schemeClr val="bg1"/>
                </a:solidFill>
              </a:rPr>
              <a:t>There isn't clear development stages in Bruner’s theory, so there is no indication of where a child will be with their language development based on their age. </a:t>
            </a:r>
          </a:p>
        </p:txBody>
      </p:sp>
      <p:cxnSp>
        <p:nvCxnSpPr>
          <p:cNvPr id="14" name="Straight Arrow Connector 13">
            <a:extLst>
              <a:ext uri="{FF2B5EF4-FFF2-40B4-BE49-F238E27FC236}">
                <a16:creationId xmlns:a16="http://schemas.microsoft.com/office/drawing/2014/main" id="{C5F7963F-E7A9-3546-AAE4-A88A3CF06AE2}"/>
              </a:ext>
            </a:extLst>
          </p:cNvPr>
          <p:cNvCxnSpPr>
            <a:stCxn id="4" idx="7"/>
          </p:cNvCxnSpPr>
          <p:nvPr/>
        </p:nvCxnSpPr>
        <p:spPr>
          <a:xfrm flipV="1">
            <a:off x="7179302" y="2227023"/>
            <a:ext cx="653255" cy="30541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6" name="Straight Arrow Connector 15">
            <a:extLst>
              <a:ext uri="{FF2B5EF4-FFF2-40B4-BE49-F238E27FC236}">
                <a16:creationId xmlns:a16="http://schemas.microsoft.com/office/drawing/2014/main" id="{EE7ED4DD-AFE2-EB42-85F2-D8BC5312A4B0}"/>
              </a:ext>
            </a:extLst>
          </p:cNvPr>
          <p:cNvCxnSpPr>
            <a:stCxn id="4" idx="1"/>
          </p:cNvCxnSpPr>
          <p:nvPr/>
        </p:nvCxnSpPr>
        <p:spPr>
          <a:xfrm flipH="1" flipV="1">
            <a:off x="4353427" y="2227023"/>
            <a:ext cx="659271" cy="30541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8" name="Straight Arrow Connector 17">
            <a:extLst>
              <a:ext uri="{FF2B5EF4-FFF2-40B4-BE49-F238E27FC236}">
                <a16:creationId xmlns:a16="http://schemas.microsoft.com/office/drawing/2014/main" id="{16D481E8-DE19-2A47-B747-1325210DDD19}"/>
              </a:ext>
            </a:extLst>
          </p:cNvPr>
          <p:cNvCxnSpPr>
            <a:stCxn id="4" idx="4"/>
          </p:cNvCxnSpPr>
          <p:nvPr/>
        </p:nvCxnSpPr>
        <p:spPr>
          <a:xfrm>
            <a:off x="6096000" y="4312497"/>
            <a:ext cx="0" cy="3878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2523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3415A795-B569-5749-9B45-66F391330D89}"/>
              </a:ext>
            </a:extLst>
          </p:cNvPr>
          <p:cNvSpPr>
            <a:spLocks noGrp="1"/>
          </p:cNvSpPr>
          <p:nvPr>
            <p:ph type="title"/>
          </p:nvPr>
        </p:nvSpPr>
        <p:spPr>
          <a:xfrm>
            <a:off x="838200" y="713312"/>
            <a:ext cx="3461084" cy="5431376"/>
          </a:xfrm>
        </p:spPr>
        <p:txBody>
          <a:bodyPr>
            <a:normAutofit/>
          </a:bodyPr>
          <a:lstStyle/>
          <a:p>
            <a:r>
              <a:rPr lang="en-US">
                <a:solidFill>
                  <a:srgbClr val="FFFFFF"/>
                </a:solidFill>
                <a:latin typeface="Bradley Hand" pitchFamily="2" charset="77"/>
              </a:rPr>
              <a:t>References</a:t>
            </a:r>
          </a:p>
        </p:txBody>
      </p:sp>
      <p:sp>
        <p:nvSpPr>
          <p:cNvPr id="3" name="Content Placeholder 2">
            <a:extLst>
              <a:ext uri="{FF2B5EF4-FFF2-40B4-BE49-F238E27FC236}">
                <a16:creationId xmlns:a16="http://schemas.microsoft.com/office/drawing/2014/main" id="{FE656F43-EB86-2540-8E4B-4FC8686AA4F6}"/>
              </a:ext>
            </a:extLst>
          </p:cNvPr>
          <p:cNvSpPr>
            <a:spLocks noGrp="1"/>
          </p:cNvSpPr>
          <p:nvPr>
            <p:ph idx="1"/>
          </p:nvPr>
        </p:nvSpPr>
        <p:spPr>
          <a:xfrm>
            <a:off x="6095999" y="713313"/>
            <a:ext cx="5257801" cy="5431376"/>
          </a:xfrm>
        </p:spPr>
        <p:txBody>
          <a:bodyPr anchor="ctr">
            <a:normAutofit/>
          </a:bodyPr>
          <a:lstStyle/>
          <a:p>
            <a:pPr marL="0" indent="0">
              <a:lnSpc>
                <a:spcPct val="90000"/>
              </a:lnSpc>
              <a:buNone/>
            </a:pPr>
            <a:r>
              <a:rPr lang="en-GB" sz="1300"/>
              <a:t>Aubrey, K. and Riley, A. (2019) </a:t>
            </a:r>
            <a:r>
              <a:rPr lang="en-GB" sz="1300" i="1"/>
              <a:t>Understanding and Using Educational Theor</a:t>
            </a:r>
            <a:r>
              <a:rPr lang="en-GB" sz="1300"/>
              <a:t>ies. 2</a:t>
            </a:r>
            <a:r>
              <a:rPr lang="en-GB" sz="1300" baseline="30000"/>
              <a:t>nd</a:t>
            </a:r>
            <a:r>
              <a:rPr lang="en-GB" sz="1300"/>
              <a:t> </a:t>
            </a:r>
            <a:r>
              <a:rPr lang="en-GB" sz="1300" err="1"/>
              <a:t>edn</a:t>
            </a:r>
            <a:r>
              <a:rPr lang="en-GB" sz="1300"/>
              <a:t>. Sage.</a:t>
            </a:r>
          </a:p>
          <a:p>
            <a:pPr marL="0" indent="0">
              <a:lnSpc>
                <a:spcPct val="90000"/>
              </a:lnSpc>
              <a:buNone/>
            </a:pPr>
            <a:r>
              <a:rPr lang="en-GB" sz="1300" err="1"/>
              <a:t>Bakhurst</a:t>
            </a:r>
            <a:r>
              <a:rPr lang="en-GB" sz="1300"/>
              <a:t>, D. and </a:t>
            </a:r>
            <a:r>
              <a:rPr lang="en-GB" sz="1300" err="1"/>
              <a:t>Shanker</a:t>
            </a:r>
            <a:r>
              <a:rPr lang="en-GB" sz="1300"/>
              <a:t>, S. G. (2001). </a:t>
            </a:r>
            <a:r>
              <a:rPr lang="en-GB" sz="1300" i="1"/>
              <a:t>Jerome Bruner: Language, Culture, Self. </a:t>
            </a:r>
            <a:r>
              <a:rPr lang="en-GB" sz="1300"/>
              <a:t>London: Sage.</a:t>
            </a:r>
          </a:p>
          <a:p>
            <a:pPr marL="0" indent="0">
              <a:lnSpc>
                <a:spcPct val="90000"/>
              </a:lnSpc>
              <a:buNone/>
            </a:pPr>
            <a:r>
              <a:rPr lang="en-GB" sz="1300"/>
              <a:t>Bishop, D. and </a:t>
            </a:r>
            <a:r>
              <a:rPr lang="en-GB" sz="1300" err="1"/>
              <a:t>Mogford</a:t>
            </a:r>
            <a:r>
              <a:rPr lang="en-GB" sz="1300"/>
              <a:t>, K. (1997) </a:t>
            </a:r>
            <a:r>
              <a:rPr lang="en-GB" sz="1300" i="1"/>
              <a:t>Language Development in Exceptional Circumstances. </a:t>
            </a:r>
            <a:r>
              <a:rPr lang="en-GB" sz="1300"/>
              <a:t>Psychology Press.</a:t>
            </a:r>
          </a:p>
          <a:p>
            <a:pPr marL="0" indent="0">
              <a:lnSpc>
                <a:spcPct val="90000"/>
              </a:lnSpc>
              <a:buNone/>
            </a:pPr>
            <a:r>
              <a:rPr lang="en-GB" sz="1300" err="1"/>
              <a:t>Clibbens</a:t>
            </a:r>
            <a:r>
              <a:rPr lang="en-GB" sz="1300"/>
              <a:t>, J. (1993) </a:t>
            </a:r>
            <a:r>
              <a:rPr lang="en-GB" sz="1300" i="1"/>
              <a:t>From theory to practice in child language development. </a:t>
            </a:r>
            <a:r>
              <a:rPr lang="en-GB" sz="1300"/>
              <a:t>Available at: </a:t>
            </a:r>
            <a:r>
              <a:rPr lang="en-GB" sz="1300" u="sng">
                <a:hlinkClick r:id="rId2"/>
              </a:rPr>
              <a:t>https://library.down-syndrome.org/en-gb/research-practice/01/3/from-theory-practice-child-language-development/</a:t>
            </a:r>
            <a:r>
              <a:rPr lang="en-GB" sz="1300"/>
              <a:t> (Accessed: 16 April 2020). </a:t>
            </a:r>
          </a:p>
          <a:p>
            <a:pPr marL="0" indent="0">
              <a:lnSpc>
                <a:spcPct val="90000"/>
              </a:lnSpc>
              <a:buNone/>
            </a:pPr>
            <a:r>
              <a:rPr lang="en-GB" sz="1300" err="1"/>
              <a:t>Gray</a:t>
            </a:r>
            <a:r>
              <a:rPr lang="en-GB" sz="1300"/>
              <a:t>, C. and </a:t>
            </a:r>
            <a:r>
              <a:rPr lang="en-GB" sz="1300" err="1"/>
              <a:t>MacBlain</a:t>
            </a:r>
            <a:r>
              <a:rPr lang="en-GB" sz="1300"/>
              <a:t>, S. (2015</a:t>
            </a:r>
            <a:r>
              <a:rPr lang="en-GB" sz="1300" i="1"/>
              <a:t>) Learning Theories in Childhood</a:t>
            </a:r>
            <a:r>
              <a:rPr lang="en-GB" sz="1300"/>
              <a:t>. 2</a:t>
            </a:r>
            <a:r>
              <a:rPr lang="en-GB" sz="1300" baseline="30000"/>
              <a:t>nd</a:t>
            </a:r>
            <a:r>
              <a:rPr lang="en-GB" sz="1300"/>
              <a:t> </a:t>
            </a:r>
            <a:r>
              <a:rPr lang="en-GB" sz="1300" err="1"/>
              <a:t>edn</a:t>
            </a:r>
            <a:r>
              <a:rPr lang="en-GB" sz="1300"/>
              <a:t>. London: Sage.</a:t>
            </a:r>
          </a:p>
          <a:p>
            <a:pPr marL="0" indent="0">
              <a:lnSpc>
                <a:spcPct val="90000"/>
              </a:lnSpc>
              <a:buNone/>
            </a:pPr>
            <a:r>
              <a:rPr lang="en-GB" sz="1300"/>
              <a:t>Harris, M. (1992) </a:t>
            </a:r>
            <a:r>
              <a:rPr lang="en-GB" sz="1300" i="1"/>
              <a:t>Language Experiences and Early Language Development. </a:t>
            </a:r>
            <a:r>
              <a:rPr lang="en-GB" sz="1300"/>
              <a:t>Psychology Press.</a:t>
            </a:r>
          </a:p>
          <a:p>
            <a:pPr marL="0" indent="0">
              <a:lnSpc>
                <a:spcPct val="90000"/>
              </a:lnSpc>
              <a:buNone/>
            </a:pPr>
            <a:r>
              <a:rPr lang="en-GB" sz="1300"/>
              <a:t>Olson, D. R. (2014) </a:t>
            </a:r>
            <a:r>
              <a:rPr lang="en-GB" sz="1300" i="1"/>
              <a:t>Jerome Bruner: The Cognitive Revolution in Educational Theory. </a:t>
            </a:r>
            <a:r>
              <a:rPr lang="en-GB" sz="1300"/>
              <a:t>London and New York: Bloomsbury Publishing.</a:t>
            </a:r>
          </a:p>
          <a:p>
            <a:pPr marL="0" indent="0">
              <a:lnSpc>
                <a:spcPct val="90000"/>
              </a:lnSpc>
              <a:buNone/>
            </a:pPr>
            <a:r>
              <a:rPr lang="en-GB" sz="1300"/>
              <a:t>Smidt, S. (2011) </a:t>
            </a:r>
            <a:r>
              <a:rPr lang="en-GB" sz="1300" i="1"/>
              <a:t>Introducing Bruner: A guide for practitioners and students in early years education. </a:t>
            </a:r>
            <a:r>
              <a:rPr lang="en-GB" sz="1300"/>
              <a:t>London and New York: Routledge.</a:t>
            </a:r>
          </a:p>
          <a:p>
            <a:pPr marL="0" indent="0">
              <a:lnSpc>
                <a:spcPct val="90000"/>
              </a:lnSpc>
              <a:buNone/>
            </a:pPr>
            <a:r>
              <a:rPr lang="en-GB" sz="1300"/>
              <a:t>The Washington Post. (2016) </a:t>
            </a:r>
            <a:r>
              <a:rPr lang="en-GB" sz="1300" i="1"/>
              <a:t>Jerome Bruner</a:t>
            </a:r>
            <a:r>
              <a:rPr lang="en-GB" sz="1300"/>
              <a:t>. [image] Available at: </a:t>
            </a:r>
            <a:r>
              <a:rPr lang="en-GB" sz="1300">
                <a:hlinkClick r:id="rId3"/>
              </a:rPr>
              <a:t>https://images.app.goo.gl/3c2hCiDjErLHSE2g6</a:t>
            </a:r>
            <a:r>
              <a:rPr lang="en-GB" sz="1300"/>
              <a:t>  (Accessed 20 April 2020).</a:t>
            </a:r>
          </a:p>
        </p:txBody>
      </p:sp>
    </p:spTree>
    <p:extLst>
      <p:ext uri="{BB962C8B-B14F-4D97-AF65-F5344CB8AC3E}">
        <p14:creationId xmlns:p14="http://schemas.microsoft.com/office/powerpoint/2010/main" val="15663141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D5503B">
              <a:alpha val="20000"/>
            </a:srgb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0AE422CB-EBC9-4703-870C-8981A495893A}"/>
              </a:ext>
            </a:extLst>
          </p:cNvPr>
          <p:cNvSpPr>
            <a:spLocks noGrp="1"/>
          </p:cNvSpPr>
          <p:nvPr>
            <p:ph type="title"/>
          </p:nvPr>
        </p:nvSpPr>
        <p:spPr>
          <a:xfrm>
            <a:off x="905484" y="1065749"/>
            <a:ext cx="3748810" cy="4726502"/>
          </a:xfrm>
        </p:spPr>
        <p:txBody>
          <a:bodyPr>
            <a:normAutofit/>
          </a:bodyPr>
          <a:lstStyle/>
          <a:p>
            <a:r>
              <a:rPr lang="en-US"/>
              <a:t>Piaget’s theory</a:t>
            </a:r>
          </a:p>
        </p:txBody>
      </p:sp>
      <p:sp>
        <p:nvSpPr>
          <p:cNvPr id="4" name="Content Placeholder 3">
            <a:extLst>
              <a:ext uri="{FF2B5EF4-FFF2-40B4-BE49-F238E27FC236}">
                <a16:creationId xmlns:a16="http://schemas.microsoft.com/office/drawing/2014/main" id="{C79BFD59-C0FD-4A18-BFE1-6961279FE25F}"/>
              </a:ext>
            </a:extLst>
          </p:cNvPr>
          <p:cNvSpPr>
            <a:spLocks noGrp="1"/>
          </p:cNvSpPr>
          <p:nvPr>
            <p:ph idx="1"/>
          </p:nvPr>
        </p:nvSpPr>
        <p:spPr>
          <a:xfrm>
            <a:off x="6804401" y="713313"/>
            <a:ext cx="4549400" cy="5431376"/>
          </a:xfrm>
        </p:spPr>
        <p:txBody>
          <a:bodyPr anchor="ctr">
            <a:normAutofit/>
          </a:bodyPr>
          <a:lstStyle/>
          <a:p>
            <a:pPr>
              <a:buFont typeface="Arial" panose="020B0604020202020204" pitchFamily="34" charset="0"/>
              <a:buChar char="•"/>
            </a:pPr>
            <a:r>
              <a:rPr lang="en-GB" sz="2000"/>
              <a:t> Mental structures of children as they develop from infants to adults, also known as, “SCHEMAS”.</a:t>
            </a:r>
          </a:p>
          <a:p>
            <a:pPr>
              <a:buFont typeface="Arial" panose="020B0604020202020204" pitchFamily="34" charset="0"/>
              <a:buChar char="•"/>
            </a:pPr>
            <a:r>
              <a:rPr lang="en-GB" sz="2000"/>
              <a:t>“… a cohesive, repeatable action sequence possessing component actions that are tightly interconnected and governed by a core meaning” Piaget (1952, p.7)</a:t>
            </a:r>
          </a:p>
          <a:p>
            <a:pPr>
              <a:buFont typeface="Arial" panose="020B0604020202020204" pitchFamily="34" charset="0"/>
              <a:buChar char="•"/>
            </a:pPr>
            <a:r>
              <a:rPr lang="en-GB" sz="2000"/>
              <a:t> Interactions with their environment instruct their own understanding.</a:t>
            </a:r>
          </a:p>
          <a:p>
            <a:pPr>
              <a:buFont typeface="Arial" panose="020B0604020202020204" pitchFamily="34" charset="0"/>
              <a:buChar char="•"/>
            </a:pPr>
            <a:r>
              <a:rPr lang="en-GB" sz="2000"/>
              <a:t> Language reflects their logical thinking and reasoning skills in ‘periods’ or stages.</a:t>
            </a:r>
          </a:p>
          <a:p>
            <a:endParaRPr lang="en-GB" sz="2000"/>
          </a:p>
        </p:txBody>
      </p:sp>
    </p:spTree>
    <p:extLst>
      <p:ext uri="{BB962C8B-B14F-4D97-AF65-F5344CB8AC3E}">
        <p14:creationId xmlns:p14="http://schemas.microsoft.com/office/powerpoint/2010/main" val="30724554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0" name="Rectangle 9">
            <a:extLst>
              <a:ext uri="{FF2B5EF4-FFF2-40B4-BE49-F238E27FC236}">
                <a16:creationId xmlns:a16="http://schemas.microsoft.com/office/drawing/2014/main" id="{B20EED73-1494-4E89-869B-E501A02B24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E9D7A3A2-205A-4FD7-89D2-24FA8A54EA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934" y="0"/>
            <a:ext cx="11377066" cy="4001047"/>
          </a:xfrm>
          <a:custGeom>
            <a:avLst/>
            <a:gdLst>
              <a:gd name="connsiteX0" fmla="*/ 914840 w 11377066"/>
              <a:gd name="connsiteY0" fmla="*/ 0 h 3343806"/>
              <a:gd name="connsiteX1" fmla="*/ 11365513 w 11377066"/>
              <a:gd name="connsiteY1" fmla="*/ 0 h 3343806"/>
              <a:gd name="connsiteX2" fmla="*/ 11365513 w 11377066"/>
              <a:gd name="connsiteY2" fmla="*/ 846735 h 3343806"/>
              <a:gd name="connsiteX3" fmla="*/ 11050704 w 11377066"/>
              <a:gd name="connsiteY3" fmla="*/ 1046017 h 3343806"/>
              <a:gd name="connsiteX4" fmla="*/ 11195112 w 11377066"/>
              <a:gd name="connsiteY4" fmla="*/ 1103780 h 3343806"/>
              <a:gd name="connsiteX5" fmla="*/ 10553944 w 11377066"/>
              <a:gd name="connsiteY5" fmla="*/ 1441695 h 3343806"/>
              <a:gd name="connsiteX6" fmla="*/ 11148902 w 11377066"/>
              <a:gd name="connsiteY6" fmla="*/ 1383932 h 3343806"/>
              <a:gd name="connsiteX7" fmla="*/ 11117132 w 11377066"/>
              <a:gd name="connsiteY7" fmla="*/ 1430142 h 3343806"/>
              <a:gd name="connsiteX8" fmla="*/ 11085363 w 11377066"/>
              <a:gd name="connsiteY8" fmla="*/ 1476352 h 3343806"/>
              <a:gd name="connsiteX9" fmla="*/ 11365513 w 11377066"/>
              <a:gd name="connsiteY9" fmla="*/ 1447471 h 3343806"/>
              <a:gd name="connsiteX10" fmla="*/ 11365513 w 11377066"/>
              <a:gd name="connsiteY10" fmla="*/ 1496569 h 3343806"/>
              <a:gd name="connsiteX11" fmla="*/ 11278869 w 11377066"/>
              <a:gd name="connsiteY11" fmla="*/ 1554332 h 3343806"/>
              <a:gd name="connsiteX12" fmla="*/ 11365513 w 11377066"/>
              <a:gd name="connsiteY12" fmla="*/ 1539891 h 3343806"/>
              <a:gd name="connsiteX13" fmla="*/ 11377066 w 11377066"/>
              <a:gd name="connsiteY13" fmla="*/ 1539891 h 3343806"/>
              <a:gd name="connsiteX14" fmla="*/ 11377066 w 11377066"/>
              <a:gd name="connsiteY14" fmla="*/ 1765167 h 3343806"/>
              <a:gd name="connsiteX15" fmla="*/ 4624577 w 11377066"/>
              <a:gd name="connsiteY15" fmla="*/ 3342096 h 3343806"/>
              <a:gd name="connsiteX16" fmla="*/ 4000738 w 11377066"/>
              <a:gd name="connsiteY16" fmla="*/ 3313214 h 3343806"/>
              <a:gd name="connsiteX17" fmla="*/ 3853443 w 11377066"/>
              <a:gd name="connsiteY17" fmla="*/ 3217905 h 3343806"/>
              <a:gd name="connsiteX18" fmla="*/ 4003625 w 11377066"/>
              <a:gd name="connsiteY18" fmla="*/ 3171695 h 3343806"/>
              <a:gd name="connsiteX19" fmla="*/ 4465729 w 11377066"/>
              <a:gd name="connsiteY19" fmla="*/ 3024399 h 3343806"/>
              <a:gd name="connsiteX20" fmla="*/ 4015179 w 11377066"/>
              <a:gd name="connsiteY20" fmla="*/ 3047505 h 3343806"/>
              <a:gd name="connsiteX21" fmla="*/ 4656346 w 11377066"/>
              <a:gd name="connsiteY21" fmla="*/ 2926202 h 3343806"/>
              <a:gd name="connsiteX22" fmla="*/ 4841188 w 11377066"/>
              <a:gd name="connsiteY22" fmla="*/ 2862663 h 3343806"/>
              <a:gd name="connsiteX23" fmla="*/ 4659236 w 11377066"/>
              <a:gd name="connsiteY23" fmla="*/ 2836670 h 3343806"/>
              <a:gd name="connsiteX24" fmla="*/ 3778351 w 11377066"/>
              <a:gd name="connsiteY24" fmla="*/ 2914650 h 3343806"/>
              <a:gd name="connsiteX25" fmla="*/ 3694595 w 11377066"/>
              <a:gd name="connsiteY25" fmla="*/ 2923314 h 3343806"/>
              <a:gd name="connsiteX26" fmla="*/ 3119852 w 11377066"/>
              <a:gd name="connsiteY26" fmla="*/ 2862663 h 3343806"/>
              <a:gd name="connsiteX27" fmla="*/ 3440437 w 11377066"/>
              <a:gd name="connsiteY27" fmla="*/ 2799124 h 3343806"/>
              <a:gd name="connsiteX28" fmla="*/ 3070753 w 11377066"/>
              <a:gd name="connsiteY28" fmla="*/ 2761578 h 3343806"/>
              <a:gd name="connsiteX29" fmla="*/ 2623091 w 11377066"/>
              <a:gd name="connsiteY29" fmla="*/ 2726920 h 3343806"/>
              <a:gd name="connsiteX30" fmla="*/ 2160987 w 11377066"/>
              <a:gd name="connsiteY30" fmla="*/ 2611394 h 3343806"/>
              <a:gd name="connsiteX31" fmla="*/ 1837515 w 11377066"/>
              <a:gd name="connsiteY31" fmla="*/ 2573848 h 3343806"/>
              <a:gd name="connsiteX32" fmla="*/ 1869284 w 11377066"/>
              <a:gd name="connsiteY32" fmla="*/ 2472763 h 3343806"/>
              <a:gd name="connsiteX33" fmla="*/ 1808633 w 11377066"/>
              <a:gd name="connsiteY33" fmla="*/ 2386119 h 3343806"/>
              <a:gd name="connsiteX34" fmla="*/ 2354493 w 11377066"/>
              <a:gd name="connsiteY34" fmla="*/ 2342797 h 3343806"/>
              <a:gd name="connsiteX35" fmla="*/ 2146546 w 11377066"/>
              <a:gd name="connsiteY35" fmla="*/ 2328356 h 3343806"/>
              <a:gd name="connsiteX36" fmla="*/ 2054126 w 11377066"/>
              <a:gd name="connsiteY36" fmla="*/ 2285034 h 3343806"/>
              <a:gd name="connsiteX37" fmla="*/ 2132106 w 11377066"/>
              <a:gd name="connsiteY37" fmla="*/ 2238823 h 3343806"/>
              <a:gd name="connsiteX38" fmla="*/ 2478684 w 11377066"/>
              <a:gd name="connsiteY38" fmla="*/ 2085751 h 3343806"/>
              <a:gd name="connsiteX39" fmla="*/ 1511154 w 11377066"/>
              <a:gd name="connsiteY39" fmla="*/ 2094416 h 3343806"/>
              <a:gd name="connsiteX40" fmla="*/ 1638232 w 11377066"/>
              <a:gd name="connsiteY40" fmla="*/ 2042429 h 3343806"/>
              <a:gd name="connsiteX41" fmla="*/ 2972556 w 11377066"/>
              <a:gd name="connsiteY41" fmla="*/ 1718957 h 3343806"/>
              <a:gd name="connsiteX42" fmla="*/ 3238266 w 11377066"/>
              <a:gd name="connsiteY42" fmla="*/ 1678523 h 3343806"/>
              <a:gd name="connsiteX43" fmla="*/ 2522005 w 11377066"/>
              <a:gd name="connsiteY43" fmla="*/ 1664082 h 3343806"/>
              <a:gd name="connsiteX44" fmla="*/ 1421621 w 11377066"/>
              <a:gd name="connsiteY44" fmla="*/ 1522563 h 3343806"/>
              <a:gd name="connsiteX45" fmla="*/ 1525595 w 11377066"/>
              <a:gd name="connsiteY45" fmla="*/ 1392596 h 3343806"/>
              <a:gd name="connsiteX46" fmla="*/ 982623 w 11377066"/>
              <a:gd name="connsiteY46" fmla="*/ 1415701 h 3343806"/>
              <a:gd name="connsiteX47" fmla="*/ 1231003 w 11377066"/>
              <a:gd name="connsiteY47" fmla="*/ 1314616 h 3343806"/>
              <a:gd name="connsiteX48" fmla="*/ 1025945 w 11377066"/>
              <a:gd name="connsiteY48" fmla="*/ 1297287 h 3343806"/>
              <a:gd name="connsiteX49" fmla="*/ 841104 w 11377066"/>
              <a:gd name="connsiteY49" fmla="*/ 1225083 h 3343806"/>
              <a:gd name="connsiteX50" fmla="*/ 1612239 w 11377066"/>
              <a:gd name="connsiteY50" fmla="*/ 1112445 h 3343806"/>
              <a:gd name="connsiteX51" fmla="*/ 1814409 w 11377066"/>
              <a:gd name="connsiteY51" fmla="*/ 1008471 h 3343806"/>
              <a:gd name="connsiteX52" fmla="*/ 1932824 w 11377066"/>
              <a:gd name="connsiteY52" fmla="*/ 979590 h 3343806"/>
              <a:gd name="connsiteX53" fmla="*/ 2083007 w 11377066"/>
              <a:gd name="connsiteY53" fmla="*/ 936268 h 3343806"/>
              <a:gd name="connsiteX54" fmla="*/ 1947265 w 11377066"/>
              <a:gd name="connsiteY54" fmla="*/ 924715 h 3343806"/>
              <a:gd name="connsiteX55" fmla="*/ 1271438 w 11377066"/>
              <a:gd name="connsiteY55" fmla="*/ 895834 h 3343806"/>
              <a:gd name="connsiteX56" fmla="*/ 659150 w 11377066"/>
              <a:gd name="connsiteY56" fmla="*/ 907386 h 3343806"/>
              <a:gd name="connsiteX57" fmla="*/ 780453 w 11377066"/>
              <a:gd name="connsiteY57" fmla="*/ 846735 h 3343806"/>
              <a:gd name="connsiteX58" fmla="*/ 841104 w 11377066"/>
              <a:gd name="connsiteY58" fmla="*/ 788972 h 3343806"/>
              <a:gd name="connsiteX59" fmla="*/ 448316 w 11377066"/>
              <a:gd name="connsiteY59" fmla="*/ 659006 h 3343806"/>
              <a:gd name="connsiteX60" fmla="*/ 910419 w 11377066"/>
              <a:gd name="connsiteY60" fmla="*/ 569473 h 3343806"/>
              <a:gd name="connsiteX61" fmla="*/ 604275 w 11377066"/>
              <a:gd name="connsiteY61" fmla="*/ 514598 h 3343806"/>
              <a:gd name="connsiteX62" fmla="*/ 15093 w 11377066"/>
              <a:gd name="connsiteY62" fmla="*/ 352862 h 3343806"/>
              <a:gd name="connsiteX63" fmla="*/ 430987 w 11377066"/>
              <a:gd name="connsiteY63" fmla="*/ 136251 h 3343806"/>
              <a:gd name="connsiteX64" fmla="*/ 874092 w 11377066"/>
              <a:gd name="connsiteY64" fmla="*/ 17656 h 334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1377066" h="3343806">
                <a:moveTo>
                  <a:pt x="914840" y="0"/>
                </a:moveTo>
                <a:lnTo>
                  <a:pt x="11365513" y="0"/>
                </a:lnTo>
                <a:lnTo>
                  <a:pt x="11365513" y="846735"/>
                </a:lnTo>
                <a:cubicBezTo>
                  <a:pt x="11273092" y="924715"/>
                  <a:pt x="11163343" y="985366"/>
                  <a:pt x="11050704" y="1046017"/>
                </a:cubicBezTo>
                <a:cubicBezTo>
                  <a:pt x="11088251" y="1089339"/>
                  <a:pt x="11169119" y="1037353"/>
                  <a:pt x="11195112" y="1103780"/>
                </a:cubicBezTo>
                <a:cubicBezTo>
                  <a:pt x="10987166" y="1216419"/>
                  <a:pt x="10796548" y="1357938"/>
                  <a:pt x="10553944" y="1441695"/>
                </a:cubicBezTo>
                <a:cubicBezTo>
                  <a:pt x="10753226" y="1381043"/>
                  <a:pt x="10952508" y="1409925"/>
                  <a:pt x="11148902" y="1383932"/>
                </a:cubicBezTo>
                <a:cubicBezTo>
                  <a:pt x="11174895" y="1418589"/>
                  <a:pt x="11131573" y="1418589"/>
                  <a:pt x="11117132" y="1430142"/>
                </a:cubicBezTo>
                <a:cubicBezTo>
                  <a:pt x="11102692" y="1441695"/>
                  <a:pt x="11082474" y="1450359"/>
                  <a:pt x="11085363" y="1476352"/>
                </a:cubicBezTo>
                <a:cubicBezTo>
                  <a:pt x="11174895" y="1487905"/>
                  <a:pt x="11273092" y="1447471"/>
                  <a:pt x="11365513" y="1447471"/>
                </a:cubicBezTo>
                <a:lnTo>
                  <a:pt x="11365513" y="1496569"/>
                </a:lnTo>
                <a:cubicBezTo>
                  <a:pt x="11333743" y="1513898"/>
                  <a:pt x="11293310" y="1519674"/>
                  <a:pt x="11278869" y="1554332"/>
                </a:cubicBezTo>
                <a:cubicBezTo>
                  <a:pt x="11307750" y="1548556"/>
                  <a:pt x="11336632" y="1545668"/>
                  <a:pt x="11365513" y="1539891"/>
                </a:cubicBezTo>
                <a:lnTo>
                  <a:pt x="11377066" y="1539891"/>
                </a:lnTo>
                <a:lnTo>
                  <a:pt x="11377066" y="1765167"/>
                </a:lnTo>
                <a:cubicBezTo>
                  <a:pt x="9482441" y="3362313"/>
                  <a:pt x="4945162" y="3324767"/>
                  <a:pt x="4624577" y="3342096"/>
                </a:cubicBezTo>
                <a:cubicBezTo>
                  <a:pt x="4523492" y="3347872"/>
                  <a:pt x="4098935" y="3339207"/>
                  <a:pt x="4000738" y="3313214"/>
                </a:cubicBezTo>
                <a:cubicBezTo>
                  <a:pt x="3867883" y="3281444"/>
                  <a:pt x="3853443" y="3217905"/>
                  <a:pt x="3853443" y="3217905"/>
                </a:cubicBezTo>
                <a:cubicBezTo>
                  <a:pt x="3853443" y="3217905"/>
                  <a:pt x="3919869" y="3191912"/>
                  <a:pt x="4003625" y="3171695"/>
                </a:cubicBezTo>
                <a:cubicBezTo>
                  <a:pt x="4165361" y="3131261"/>
                  <a:pt x="4298217" y="3056169"/>
                  <a:pt x="4465729" y="3024399"/>
                </a:cubicBezTo>
                <a:cubicBezTo>
                  <a:pt x="4315546" y="3033064"/>
                  <a:pt x="4165361" y="3038840"/>
                  <a:pt x="4015179" y="3047505"/>
                </a:cubicBezTo>
                <a:cubicBezTo>
                  <a:pt x="4223124" y="2969524"/>
                  <a:pt x="4442625" y="2957972"/>
                  <a:pt x="4656346" y="2926202"/>
                </a:cubicBezTo>
                <a:cubicBezTo>
                  <a:pt x="4725662" y="2917538"/>
                  <a:pt x="4841188" y="2943531"/>
                  <a:pt x="4841188" y="2862663"/>
                </a:cubicBezTo>
                <a:cubicBezTo>
                  <a:pt x="4838300" y="2810676"/>
                  <a:pt x="4725662" y="2833782"/>
                  <a:pt x="4659236" y="2836670"/>
                </a:cubicBezTo>
                <a:cubicBezTo>
                  <a:pt x="4364644" y="2845334"/>
                  <a:pt x="4072941" y="2882880"/>
                  <a:pt x="3778351" y="2914650"/>
                </a:cubicBezTo>
                <a:cubicBezTo>
                  <a:pt x="3749468" y="2917538"/>
                  <a:pt x="3714811" y="2931979"/>
                  <a:pt x="3694595" y="2923314"/>
                </a:cubicBezTo>
                <a:cubicBezTo>
                  <a:pt x="3527082" y="2865551"/>
                  <a:pt x="3336463" y="2879992"/>
                  <a:pt x="3119852" y="2862663"/>
                </a:cubicBezTo>
                <a:cubicBezTo>
                  <a:pt x="3238266" y="2796236"/>
                  <a:pt x="3339351" y="2842446"/>
                  <a:pt x="3440437" y="2799124"/>
                </a:cubicBezTo>
                <a:cubicBezTo>
                  <a:pt x="3316246" y="2752913"/>
                  <a:pt x="3189168" y="2773131"/>
                  <a:pt x="3070753" y="2761578"/>
                </a:cubicBezTo>
                <a:cubicBezTo>
                  <a:pt x="2984109" y="2752913"/>
                  <a:pt x="2672189" y="2741361"/>
                  <a:pt x="2623091" y="2726920"/>
                </a:cubicBezTo>
                <a:cubicBezTo>
                  <a:pt x="2472907" y="2683598"/>
                  <a:pt x="2293842" y="2689374"/>
                  <a:pt x="2160987" y="2611394"/>
                </a:cubicBezTo>
                <a:cubicBezTo>
                  <a:pt x="2065678" y="2556519"/>
                  <a:pt x="1938600" y="2602730"/>
                  <a:pt x="1837515" y="2573848"/>
                </a:cubicBezTo>
                <a:cubicBezTo>
                  <a:pt x="1794192" y="2533414"/>
                  <a:pt x="1854843" y="2504533"/>
                  <a:pt x="1869284" y="2472763"/>
                </a:cubicBezTo>
                <a:cubicBezTo>
                  <a:pt x="1889502" y="2432329"/>
                  <a:pt x="1834626" y="2423665"/>
                  <a:pt x="1808633" y="2386119"/>
                </a:cubicBezTo>
                <a:cubicBezTo>
                  <a:pt x="1987698" y="2389007"/>
                  <a:pt x="2158099" y="2377454"/>
                  <a:pt x="2354493" y="2342797"/>
                </a:cubicBezTo>
                <a:cubicBezTo>
                  <a:pt x="2273625" y="2290810"/>
                  <a:pt x="2204309" y="2339908"/>
                  <a:pt x="2146546" y="2328356"/>
                </a:cubicBezTo>
                <a:cubicBezTo>
                  <a:pt x="2106113" y="2319691"/>
                  <a:pt x="2054126" y="2328356"/>
                  <a:pt x="2054126" y="2285034"/>
                </a:cubicBezTo>
                <a:cubicBezTo>
                  <a:pt x="2054126" y="2250376"/>
                  <a:pt x="2100336" y="2244599"/>
                  <a:pt x="2132106" y="2238823"/>
                </a:cubicBezTo>
                <a:cubicBezTo>
                  <a:pt x="2256296" y="2218606"/>
                  <a:pt x="2377599" y="2192613"/>
                  <a:pt x="2478684" y="2085751"/>
                </a:cubicBezTo>
                <a:cubicBezTo>
                  <a:pt x="2152323" y="2051094"/>
                  <a:pt x="1817297" y="2186837"/>
                  <a:pt x="1511154" y="2094416"/>
                </a:cubicBezTo>
                <a:cubicBezTo>
                  <a:pt x="1537147" y="2033765"/>
                  <a:pt x="1597798" y="2045317"/>
                  <a:pt x="1638232" y="2042429"/>
                </a:cubicBezTo>
                <a:cubicBezTo>
                  <a:pt x="1909718" y="2016436"/>
                  <a:pt x="2825261" y="1701628"/>
                  <a:pt x="2972556" y="1718957"/>
                </a:cubicBezTo>
                <a:cubicBezTo>
                  <a:pt x="3062089" y="1727621"/>
                  <a:pt x="3154510" y="1721845"/>
                  <a:pt x="3238266" y="1678523"/>
                </a:cubicBezTo>
                <a:cubicBezTo>
                  <a:pt x="3339351" y="1626536"/>
                  <a:pt x="2695295" y="1736286"/>
                  <a:pt x="2522005" y="1664082"/>
                </a:cubicBezTo>
                <a:cubicBezTo>
                  <a:pt x="2438249" y="1629424"/>
                  <a:pt x="1730654" y="1528339"/>
                  <a:pt x="1421621" y="1522563"/>
                </a:cubicBezTo>
                <a:cubicBezTo>
                  <a:pt x="1450503" y="1467688"/>
                  <a:pt x="1557364" y="1470576"/>
                  <a:pt x="1525595" y="1392596"/>
                </a:cubicBezTo>
                <a:cubicBezTo>
                  <a:pt x="1358082" y="1386820"/>
                  <a:pt x="1179017" y="1435918"/>
                  <a:pt x="982623" y="1415701"/>
                </a:cubicBezTo>
                <a:cubicBezTo>
                  <a:pt x="1051938" y="1346386"/>
                  <a:pt x="1153023" y="1352162"/>
                  <a:pt x="1231003" y="1314616"/>
                </a:cubicBezTo>
                <a:cubicBezTo>
                  <a:pt x="1170352" y="1262629"/>
                  <a:pt x="1095261" y="1294399"/>
                  <a:pt x="1025945" y="1297287"/>
                </a:cubicBezTo>
                <a:cubicBezTo>
                  <a:pt x="965294" y="1300175"/>
                  <a:pt x="812222" y="1227972"/>
                  <a:pt x="841104" y="1225083"/>
                </a:cubicBezTo>
                <a:cubicBezTo>
                  <a:pt x="1101037" y="1207755"/>
                  <a:pt x="1352306" y="1129775"/>
                  <a:pt x="1612239" y="1112445"/>
                </a:cubicBezTo>
                <a:cubicBezTo>
                  <a:pt x="1698883" y="1106668"/>
                  <a:pt x="1797081" y="1112445"/>
                  <a:pt x="1814409" y="1008471"/>
                </a:cubicBezTo>
                <a:cubicBezTo>
                  <a:pt x="1817297" y="979590"/>
                  <a:pt x="1808633" y="973814"/>
                  <a:pt x="1932824" y="979590"/>
                </a:cubicBezTo>
                <a:cubicBezTo>
                  <a:pt x="1981922" y="982478"/>
                  <a:pt x="2045461" y="982478"/>
                  <a:pt x="2083007" y="936268"/>
                </a:cubicBezTo>
                <a:cubicBezTo>
                  <a:pt x="2045461" y="898722"/>
                  <a:pt x="1990587" y="927603"/>
                  <a:pt x="1947265" y="924715"/>
                </a:cubicBezTo>
                <a:cubicBezTo>
                  <a:pt x="1828850" y="921827"/>
                  <a:pt x="1386963" y="904498"/>
                  <a:pt x="1271438" y="895834"/>
                </a:cubicBezTo>
                <a:cubicBezTo>
                  <a:pt x="1031721" y="875617"/>
                  <a:pt x="901755" y="933380"/>
                  <a:pt x="659150" y="907386"/>
                </a:cubicBezTo>
                <a:cubicBezTo>
                  <a:pt x="734242" y="890057"/>
                  <a:pt x="705361" y="866952"/>
                  <a:pt x="780453" y="846735"/>
                </a:cubicBezTo>
                <a:cubicBezTo>
                  <a:pt x="815110" y="838071"/>
                  <a:pt x="849768" y="820742"/>
                  <a:pt x="841104" y="788972"/>
                </a:cubicBezTo>
                <a:cubicBezTo>
                  <a:pt x="835327" y="757202"/>
                  <a:pt x="396329" y="690775"/>
                  <a:pt x="448316" y="659006"/>
                </a:cubicBezTo>
                <a:cubicBezTo>
                  <a:pt x="592723" y="575249"/>
                  <a:pt x="1020169" y="607019"/>
                  <a:pt x="910419" y="569473"/>
                </a:cubicBezTo>
                <a:cubicBezTo>
                  <a:pt x="742907" y="511710"/>
                  <a:pt x="716913" y="500157"/>
                  <a:pt x="604275" y="514598"/>
                </a:cubicBezTo>
                <a:cubicBezTo>
                  <a:pt x="506079" y="529039"/>
                  <a:pt x="113290" y="349974"/>
                  <a:pt x="15093" y="352862"/>
                </a:cubicBezTo>
                <a:cubicBezTo>
                  <a:pt x="-71551" y="352862"/>
                  <a:pt x="234593" y="211343"/>
                  <a:pt x="430987" y="136251"/>
                </a:cubicBezTo>
                <a:cubicBezTo>
                  <a:pt x="571784" y="82098"/>
                  <a:pt x="732076" y="70184"/>
                  <a:pt x="874092" y="17656"/>
                </a:cubicBezTo>
                <a:close/>
              </a:path>
            </a:pathLst>
          </a:custGeom>
          <a:solidFill>
            <a:srgbClr val="D5503B">
              <a:alpha val="15000"/>
            </a:srgb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AABE6419-D4D8-4718-9371-447DC2E1FBAF}"/>
              </a:ext>
            </a:extLst>
          </p:cNvPr>
          <p:cNvSpPr>
            <a:spLocks noGrp="1"/>
          </p:cNvSpPr>
          <p:nvPr>
            <p:ph type="title"/>
          </p:nvPr>
        </p:nvSpPr>
        <p:spPr>
          <a:xfrm>
            <a:off x="905483" y="2215503"/>
            <a:ext cx="4482111" cy="3527214"/>
          </a:xfrm>
        </p:spPr>
        <p:txBody>
          <a:bodyPr vert="horz" lIns="91440" tIns="45720" rIns="91440" bIns="45720" rtlCol="0" anchor="t">
            <a:normAutofit/>
          </a:bodyPr>
          <a:lstStyle/>
          <a:p>
            <a:r>
              <a:rPr lang="en-US" sz="4000"/>
              <a:t>Assimilation and Accommodation</a:t>
            </a:r>
          </a:p>
        </p:txBody>
      </p:sp>
      <p:sp>
        <p:nvSpPr>
          <p:cNvPr id="35" name="Content Placeholder 2">
            <a:extLst>
              <a:ext uri="{FF2B5EF4-FFF2-40B4-BE49-F238E27FC236}">
                <a16:creationId xmlns:a16="http://schemas.microsoft.com/office/drawing/2014/main" id="{A0FA8F0A-AA56-43D7-9FCF-37736FD8582C}"/>
              </a:ext>
            </a:extLst>
          </p:cNvPr>
          <p:cNvSpPr>
            <a:spLocks noGrp="1"/>
          </p:cNvSpPr>
          <p:nvPr>
            <p:ph idx="1"/>
          </p:nvPr>
        </p:nvSpPr>
        <p:spPr>
          <a:xfrm>
            <a:off x="6095997" y="2215503"/>
            <a:ext cx="5257804" cy="3929186"/>
          </a:xfrm>
        </p:spPr>
        <p:txBody>
          <a:bodyPr vert="horz" lIns="91440" tIns="45720" rIns="91440" bIns="45720" rtlCol="0" anchor="t">
            <a:normAutofit/>
          </a:bodyPr>
          <a:lstStyle/>
          <a:p>
            <a:pPr marL="0" indent="0">
              <a:buNone/>
            </a:pPr>
            <a:r>
              <a:rPr lang="en-US" sz="2000" b="1"/>
              <a:t>Assimilation</a:t>
            </a:r>
          </a:p>
          <a:p>
            <a:pPr marL="0" indent="0">
              <a:buNone/>
            </a:pPr>
            <a:r>
              <a:rPr lang="en-US" sz="2000"/>
              <a:t>– Using an existing schema to deal with a new object or situation. </a:t>
            </a:r>
          </a:p>
          <a:p>
            <a:pPr marL="0" indent="0">
              <a:buNone/>
            </a:pPr>
            <a:r>
              <a:rPr lang="en-US" sz="2000" b="1"/>
              <a:t>Accommodation</a:t>
            </a:r>
          </a:p>
          <a:p>
            <a:pPr marL="0" indent="0">
              <a:buNone/>
            </a:pPr>
            <a:r>
              <a:rPr lang="en-US" sz="2000"/>
              <a:t>– The existing schema doesn’t work and needs to be changed to deal with a new object or situation. </a:t>
            </a:r>
          </a:p>
          <a:p>
            <a:pPr marL="0" indent="0">
              <a:buNone/>
            </a:pPr>
            <a:r>
              <a:rPr lang="en-US" sz="2000" b="1"/>
              <a:t>Equilibration</a:t>
            </a:r>
          </a:p>
          <a:p>
            <a:pPr marL="0" indent="0">
              <a:buNone/>
            </a:pPr>
            <a:r>
              <a:rPr lang="en-US" sz="2000"/>
              <a:t>– The force which moves development along. </a:t>
            </a:r>
          </a:p>
        </p:txBody>
      </p:sp>
      <p:sp>
        <p:nvSpPr>
          <p:cNvPr id="14" name="Freeform: Shape 13">
            <a:extLst>
              <a:ext uri="{FF2B5EF4-FFF2-40B4-BE49-F238E27FC236}">
                <a16:creationId xmlns:a16="http://schemas.microsoft.com/office/drawing/2014/main" id="{C6BFDF0B-6325-416D-926F-7141006DD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93668" y="5127460"/>
            <a:ext cx="6498333" cy="1730540"/>
          </a:xfrm>
          <a:custGeom>
            <a:avLst/>
            <a:gdLst>
              <a:gd name="connsiteX0" fmla="*/ 2987112 w 6498333"/>
              <a:gd name="connsiteY0" fmla="*/ 1730384 h 1730540"/>
              <a:gd name="connsiteX1" fmla="*/ 3113423 w 6498333"/>
              <a:gd name="connsiteY1" fmla="*/ 1728494 h 1730540"/>
              <a:gd name="connsiteX2" fmla="*/ 6436159 w 6498333"/>
              <a:gd name="connsiteY2" fmla="*/ 1396018 h 1730540"/>
              <a:gd name="connsiteX3" fmla="*/ 6498333 w 6498333"/>
              <a:gd name="connsiteY3" fmla="*/ 1381988 h 1730540"/>
              <a:gd name="connsiteX4" fmla="*/ 6498333 w 6498333"/>
              <a:gd name="connsiteY4" fmla="*/ 0 h 1730540"/>
              <a:gd name="connsiteX5" fmla="*/ 723703 w 6498333"/>
              <a:gd name="connsiteY5" fmla="*/ 0 h 1730540"/>
              <a:gd name="connsiteX6" fmla="*/ 629735 w 6498333"/>
              <a:gd name="connsiteY6" fmla="*/ 31770 h 1730540"/>
              <a:gd name="connsiteX7" fmla="*/ 127078 w 6498333"/>
              <a:gd name="connsiteY7" fmla="*/ 173371 h 1730540"/>
              <a:gd name="connsiteX8" fmla="*/ 0 w 6498333"/>
              <a:gd name="connsiteY8" fmla="*/ 235577 h 1730540"/>
              <a:gd name="connsiteX9" fmla="*/ 967530 w 6498333"/>
              <a:gd name="connsiteY9" fmla="*/ 225208 h 1730540"/>
              <a:gd name="connsiteX10" fmla="*/ 620954 w 6498333"/>
              <a:gd name="connsiteY10" fmla="*/ 408367 h 1730540"/>
              <a:gd name="connsiteX11" fmla="*/ 542972 w 6498333"/>
              <a:gd name="connsiteY11" fmla="*/ 463661 h 1730540"/>
              <a:gd name="connsiteX12" fmla="*/ 635392 w 6498333"/>
              <a:gd name="connsiteY12" fmla="*/ 515499 h 1730540"/>
              <a:gd name="connsiteX13" fmla="*/ 843339 w 6498333"/>
              <a:gd name="connsiteY13" fmla="*/ 532778 h 1730540"/>
              <a:gd name="connsiteX14" fmla="*/ 297479 w 6498333"/>
              <a:gd name="connsiteY14" fmla="*/ 584615 h 1730540"/>
              <a:gd name="connsiteX15" fmla="*/ 358130 w 6498333"/>
              <a:gd name="connsiteY15" fmla="*/ 688289 h 1730540"/>
              <a:gd name="connsiteX16" fmla="*/ 326361 w 6498333"/>
              <a:gd name="connsiteY16" fmla="*/ 809243 h 1730540"/>
              <a:gd name="connsiteX17" fmla="*/ 649833 w 6498333"/>
              <a:gd name="connsiteY17" fmla="*/ 854169 h 1730540"/>
              <a:gd name="connsiteX18" fmla="*/ 1111937 w 6498333"/>
              <a:gd name="connsiteY18" fmla="*/ 992402 h 1730540"/>
              <a:gd name="connsiteX19" fmla="*/ 1559599 w 6498333"/>
              <a:gd name="connsiteY19" fmla="*/ 1033872 h 1730540"/>
              <a:gd name="connsiteX20" fmla="*/ 1929284 w 6498333"/>
              <a:gd name="connsiteY20" fmla="*/ 1078798 h 1730540"/>
              <a:gd name="connsiteX21" fmla="*/ 1608698 w 6498333"/>
              <a:gd name="connsiteY21" fmla="*/ 1154826 h 1730540"/>
              <a:gd name="connsiteX22" fmla="*/ 2183442 w 6498333"/>
              <a:gd name="connsiteY22" fmla="*/ 1227398 h 1730540"/>
              <a:gd name="connsiteX23" fmla="*/ 2267197 w 6498333"/>
              <a:gd name="connsiteY23" fmla="*/ 1217031 h 1730540"/>
              <a:gd name="connsiteX24" fmla="*/ 3148082 w 6498333"/>
              <a:gd name="connsiteY24" fmla="*/ 1123724 h 1730540"/>
              <a:gd name="connsiteX25" fmla="*/ 3330034 w 6498333"/>
              <a:gd name="connsiteY25" fmla="*/ 1154826 h 1730540"/>
              <a:gd name="connsiteX26" fmla="*/ 3145192 w 6498333"/>
              <a:gd name="connsiteY26" fmla="*/ 1230854 h 1730540"/>
              <a:gd name="connsiteX27" fmla="*/ 2504025 w 6498333"/>
              <a:gd name="connsiteY27" fmla="*/ 1376000 h 1730540"/>
              <a:gd name="connsiteX28" fmla="*/ 2954575 w 6498333"/>
              <a:gd name="connsiteY28" fmla="*/ 1348352 h 1730540"/>
              <a:gd name="connsiteX29" fmla="*/ 2492471 w 6498333"/>
              <a:gd name="connsiteY29" fmla="*/ 1524600 h 1730540"/>
              <a:gd name="connsiteX30" fmla="*/ 2342289 w 6498333"/>
              <a:gd name="connsiteY30" fmla="*/ 1579893 h 1730540"/>
              <a:gd name="connsiteX31" fmla="*/ 2489584 w 6498333"/>
              <a:gd name="connsiteY31" fmla="*/ 1693935 h 1730540"/>
              <a:gd name="connsiteX32" fmla="*/ 2987112 w 6498333"/>
              <a:gd name="connsiteY32" fmla="*/ 1730384 h 173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498333" h="1730540">
                <a:moveTo>
                  <a:pt x="2987112" y="1730384"/>
                </a:moveTo>
                <a:cubicBezTo>
                  <a:pt x="3042664" y="1730870"/>
                  <a:pt x="3088152" y="1730222"/>
                  <a:pt x="3113423" y="1728494"/>
                </a:cubicBezTo>
                <a:cubicBezTo>
                  <a:pt x="3293752" y="1716831"/>
                  <a:pt x="4808270" y="1725943"/>
                  <a:pt x="6436159" y="1396018"/>
                </a:cubicBezTo>
                <a:lnTo>
                  <a:pt x="6498333" y="1381988"/>
                </a:lnTo>
                <a:lnTo>
                  <a:pt x="6498333" y="0"/>
                </a:lnTo>
                <a:lnTo>
                  <a:pt x="723703" y="0"/>
                </a:lnTo>
                <a:lnTo>
                  <a:pt x="629735" y="31770"/>
                </a:lnTo>
                <a:cubicBezTo>
                  <a:pt x="421263" y="101447"/>
                  <a:pt x="228886" y="161708"/>
                  <a:pt x="127078" y="173371"/>
                </a:cubicBezTo>
                <a:cubicBezTo>
                  <a:pt x="86644" y="176827"/>
                  <a:pt x="25993" y="163004"/>
                  <a:pt x="0" y="235577"/>
                </a:cubicBezTo>
                <a:cubicBezTo>
                  <a:pt x="306144" y="346163"/>
                  <a:pt x="641170" y="183739"/>
                  <a:pt x="967530" y="225208"/>
                </a:cubicBezTo>
                <a:cubicBezTo>
                  <a:pt x="866445" y="353075"/>
                  <a:pt x="745142" y="384177"/>
                  <a:pt x="620954" y="408367"/>
                </a:cubicBezTo>
                <a:cubicBezTo>
                  <a:pt x="589182" y="415279"/>
                  <a:pt x="542972" y="422191"/>
                  <a:pt x="542972" y="463661"/>
                </a:cubicBezTo>
                <a:cubicBezTo>
                  <a:pt x="542972" y="515499"/>
                  <a:pt x="594959" y="505130"/>
                  <a:pt x="635392" y="515499"/>
                </a:cubicBezTo>
                <a:cubicBezTo>
                  <a:pt x="693155" y="529321"/>
                  <a:pt x="762471" y="470573"/>
                  <a:pt x="843339" y="532778"/>
                </a:cubicBezTo>
                <a:cubicBezTo>
                  <a:pt x="646945" y="574247"/>
                  <a:pt x="476544" y="588071"/>
                  <a:pt x="297479" y="584615"/>
                </a:cubicBezTo>
                <a:cubicBezTo>
                  <a:pt x="323472" y="629541"/>
                  <a:pt x="378348" y="639908"/>
                  <a:pt x="358130" y="688289"/>
                </a:cubicBezTo>
                <a:cubicBezTo>
                  <a:pt x="343689" y="726304"/>
                  <a:pt x="283038" y="760862"/>
                  <a:pt x="326361" y="809243"/>
                </a:cubicBezTo>
                <a:cubicBezTo>
                  <a:pt x="427447" y="843802"/>
                  <a:pt x="554524" y="788508"/>
                  <a:pt x="649833" y="854169"/>
                </a:cubicBezTo>
                <a:cubicBezTo>
                  <a:pt x="782688" y="947476"/>
                  <a:pt x="961753" y="940565"/>
                  <a:pt x="1111937" y="992402"/>
                </a:cubicBezTo>
                <a:cubicBezTo>
                  <a:pt x="1161035" y="1009682"/>
                  <a:pt x="1472955" y="1023504"/>
                  <a:pt x="1559599" y="1033872"/>
                </a:cubicBezTo>
                <a:cubicBezTo>
                  <a:pt x="1678015" y="1047696"/>
                  <a:pt x="1805093" y="1023504"/>
                  <a:pt x="1929284" y="1078798"/>
                </a:cubicBezTo>
                <a:cubicBezTo>
                  <a:pt x="1828198" y="1130635"/>
                  <a:pt x="1727113" y="1075343"/>
                  <a:pt x="1608698" y="1154826"/>
                </a:cubicBezTo>
                <a:cubicBezTo>
                  <a:pt x="1825309" y="1175561"/>
                  <a:pt x="2015928" y="1158282"/>
                  <a:pt x="2183442" y="1227398"/>
                </a:cubicBezTo>
                <a:cubicBezTo>
                  <a:pt x="2203658" y="1237767"/>
                  <a:pt x="2238314" y="1220487"/>
                  <a:pt x="2267197" y="1217031"/>
                </a:cubicBezTo>
                <a:cubicBezTo>
                  <a:pt x="2561787" y="1179017"/>
                  <a:pt x="2853490" y="1134091"/>
                  <a:pt x="3148082" y="1123724"/>
                </a:cubicBezTo>
                <a:cubicBezTo>
                  <a:pt x="3214508" y="1120268"/>
                  <a:pt x="3327146" y="1092621"/>
                  <a:pt x="3330034" y="1154826"/>
                </a:cubicBezTo>
                <a:cubicBezTo>
                  <a:pt x="3330034" y="1251589"/>
                  <a:pt x="3214508" y="1220487"/>
                  <a:pt x="3145192" y="1230854"/>
                </a:cubicBezTo>
                <a:cubicBezTo>
                  <a:pt x="2931471" y="1268869"/>
                  <a:pt x="2711970" y="1282691"/>
                  <a:pt x="2504025" y="1376000"/>
                </a:cubicBezTo>
                <a:cubicBezTo>
                  <a:pt x="2654207" y="1365632"/>
                  <a:pt x="2804392" y="1358720"/>
                  <a:pt x="2954575" y="1348352"/>
                </a:cubicBezTo>
                <a:cubicBezTo>
                  <a:pt x="2787063" y="1386367"/>
                  <a:pt x="2654207" y="1476218"/>
                  <a:pt x="2492471" y="1524600"/>
                </a:cubicBezTo>
                <a:cubicBezTo>
                  <a:pt x="2408715" y="1548791"/>
                  <a:pt x="2342289" y="1579893"/>
                  <a:pt x="2342289" y="1579893"/>
                </a:cubicBezTo>
                <a:cubicBezTo>
                  <a:pt x="2342289" y="1579893"/>
                  <a:pt x="2356730" y="1655921"/>
                  <a:pt x="2489584" y="1693935"/>
                </a:cubicBezTo>
                <a:cubicBezTo>
                  <a:pt x="2563232" y="1717262"/>
                  <a:pt x="2820457" y="1728925"/>
                  <a:pt x="2987112" y="1730384"/>
                </a:cubicBezTo>
                <a:close/>
              </a:path>
            </a:pathLst>
          </a:custGeom>
          <a:solidFill>
            <a:srgbClr val="D5503B">
              <a:alpha val="10000"/>
            </a:srgbClr>
          </a:solidFill>
          <a:ln w="32707" cap="flat">
            <a:noFill/>
            <a:prstDash val="solid"/>
            <a:miter/>
          </a:ln>
        </p:spPr>
        <p:txBody>
          <a:bodyPr wrap="square" rtlCol="0" anchor="ctr">
            <a:noAutofit/>
          </a:bodyPr>
          <a:lstStyle/>
          <a:p>
            <a:endParaRPr lang="en-US">
              <a:solidFill>
                <a:schemeClr val="tx1"/>
              </a:solidFill>
            </a:endParaRPr>
          </a:p>
        </p:txBody>
      </p:sp>
    </p:spTree>
    <p:extLst>
      <p:ext uri="{BB962C8B-B14F-4D97-AF65-F5344CB8AC3E}">
        <p14:creationId xmlns:p14="http://schemas.microsoft.com/office/powerpoint/2010/main" val="47176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0" name="Rectangle 9">
            <a:extLst>
              <a:ext uri="{FF2B5EF4-FFF2-40B4-BE49-F238E27FC236}">
                <a16:creationId xmlns:a16="http://schemas.microsoft.com/office/drawing/2014/main" id="{082FD8D3-C74C-4B1D-A596-F090EE1A2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D3D6B5C-B8B4-4071-9480-DEE5EC781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990"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D550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AB4E712-2CC5-4B4A-98A2-96B336C3DFA2}"/>
              </a:ext>
            </a:extLst>
          </p:cNvPr>
          <p:cNvSpPr>
            <a:spLocks noGrp="1"/>
          </p:cNvSpPr>
          <p:nvPr>
            <p:ph type="title"/>
          </p:nvPr>
        </p:nvSpPr>
        <p:spPr>
          <a:xfrm>
            <a:off x="1768928" y="2242457"/>
            <a:ext cx="3731849" cy="2373086"/>
          </a:xfrm>
        </p:spPr>
        <p:txBody>
          <a:bodyPr vert="horz" lIns="91440" tIns="45720" rIns="91440" bIns="45720" rtlCol="0" anchor="ctr">
            <a:normAutofit/>
          </a:bodyPr>
          <a:lstStyle/>
          <a:p>
            <a:r>
              <a:rPr lang="en-US" sz="4000">
                <a:solidFill>
                  <a:srgbClr val="FFFFFF"/>
                </a:solidFill>
              </a:rPr>
              <a:t>Egocentric and Socialized speech </a:t>
            </a:r>
          </a:p>
        </p:txBody>
      </p:sp>
      <p:sp>
        <p:nvSpPr>
          <p:cNvPr id="3" name="Content Placeholder 2">
            <a:extLst>
              <a:ext uri="{FF2B5EF4-FFF2-40B4-BE49-F238E27FC236}">
                <a16:creationId xmlns:a16="http://schemas.microsoft.com/office/drawing/2014/main" id="{D0EBE347-4406-47BF-A5BA-643C27393D9B}"/>
              </a:ext>
            </a:extLst>
          </p:cNvPr>
          <p:cNvSpPr>
            <a:spLocks noGrp="1"/>
          </p:cNvSpPr>
          <p:nvPr>
            <p:ph idx="1"/>
          </p:nvPr>
        </p:nvSpPr>
        <p:spPr>
          <a:xfrm>
            <a:off x="6736419" y="713313"/>
            <a:ext cx="4617381" cy="5431376"/>
          </a:xfrm>
        </p:spPr>
        <p:txBody>
          <a:bodyPr vert="horz" lIns="91440" tIns="45720" rIns="91440" bIns="45720" rtlCol="0" anchor="ctr">
            <a:normAutofit/>
          </a:bodyPr>
          <a:lstStyle/>
          <a:p>
            <a:pPr>
              <a:lnSpc>
                <a:spcPct val="90000"/>
              </a:lnSpc>
            </a:pPr>
            <a:r>
              <a:rPr lang="en-US" sz="1900"/>
              <a:t> Piaget observed three 6-year-olds between 1921-1922.</a:t>
            </a:r>
          </a:p>
          <a:p>
            <a:pPr>
              <a:lnSpc>
                <a:spcPct val="90000"/>
              </a:lnSpc>
            </a:pPr>
            <a:r>
              <a:rPr lang="en-US" sz="1900"/>
              <a:t> Institute Rousseau </a:t>
            </a:r>
          </a:p>
          <a:p>
            <a:pPr>
              <a:lnSpc>
                <a:spcPct val="90000"/>
              </a:lnSpc>
            </a:pPr>
            <a:r>
              <a:rPr lang="en-US" sz="1900"/>
              <a:t> Children were in an open classroom setting.</a:t>
            </a:r>
          </a:p>
          <a:p>
            <a:pPr>
              <a:lnSpc>
                <a:spcPct val="90000"/>
              </a:lnSpc>
            </a:pPr>
            <a:r>
              <a:rPr lang="en-US" sz="1900"/>
              <a:t> Observers noted that children expressed out loud what they were doing, with very little need for response from their companions.</a:t>
            </a:r>
          </a:p>
          <a:p>
            <a:pPr>
              <a:lnSpc>
                <a:spcPct val="90000"/>
              </a:lnSpc>
            </a:pPr>
            <a:r>
              <a:rPr lang="en-US" sz="1900"/>
              <a:t> Children’s conversation could be divided into 2 categories;</a:t>
            </a:r>
          </a:p>
          <a:p>
            <a:pPr marL="457200">
              <a:lnSpc>
                <a:spcPct val="90000"/>
              </a:lnSpc>
            </a:pPr>
            <a:r>
              <a:rPr lang="en-US" sz="1900"/>
              <a:t>Egocentric speech</a:t>
            </a:r>
          </a:p>
          <a:p>
            <a:pPr marL="457200">
              <a:lnSpc>
                <a:spcPct val="90000"/>
              </a:lnSpc>
            </a:pPr>
            <a:r>
              <a:rPr lang="en-US" sz="1900"/>
              <a:t>Socialized speech</a:t>
            </a:r>
          </a:p>
          <a:p>
            <a:pPr marL="0">
              <a:lnSpc>
                <a:spcPct val="90000"/>
              </a:lnSpc>
            </a:pPr>
            <a:endParaRPr lang="en-US" sz="1900"/>
          </a:p>
          <a:p>
            <a:pPr>
              <a:lnSpc>
                <a:spcPct val="90000"/>
              </a:lnSpc>
            </a:pPr>
            <a:r>
              <a:rPr lang="en-US" sz="1900"/>
              <a:t>But what do they mean?</a:t>
            </a:r>
          </a:p>
        </p:txBody>
      </p:sp>
    </p:spTree>
    <p:extLst>
      <p:ext uri="{BB962C8B-B14F-4D97-AF65-F5344CB8AC3E}">
        <p14:creationId xmlns:p14="http://schemas.microsoft.com/office/powerpoint/2010/main" val="78365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Shape 9">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73" name="Rectangle 11">
            <a:extLst>
              <a:ext uri="{FF2B5EF4-FFF2-40B4-BE49-F238E27FC236}">
                <a16:creationId xmlns:a16="http://schemas.microsoft.com/office/drawing/2014/main" id="{92070828-E616-4355-9C8A-A1065032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55161C6-1218-4EAF-A9E9-A319CFD760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747" y="2116753"/>
            <a:ext cx="4088106" cy="2781653"/>
          </a:xfrm>
          <a:custGeom>
            <a:avLst/>
            <a:gdLst>
              <a:gd name="connsiteX0" fmla="*/ 3362388 w 6230568"/>
              <a:gd name="connsiteY0" fmla="*/ 861 h 4239440"/>
              <a:gd name="connsiteX1" fmla="*/ 4026621 w 6230568"/>
              <a:gd name="connsiteY1" fmla="*/ 15392 h 4239440"/>
              <a:gd name="connsiteX2" fmla="*/ 5114556 w 6230568"/>
              <a:gd name="connsiteY2" fmla="*/ 34130 h 4239440"/>
              <a:gd name="connsiteX3" fmla="*/ 5776495 w 6230568"/>
              <a:gd name="connsiteY3" fmla="*/ 112905 h 4239440"/>
              <a:gd name="connsiteX4" fmla="*/ 5862918 w 6230568"/>
              <a:gd name="connsiteY4" fmla="*/ 141585 h 4239440"/>
              <a:gd name="connsiteX5" fmla="*/ 5840738 w 6230568"/>
              <a:gd name="connsiteY5" fmla="*/ 200475 h 4239440"/>
              <a:gd name="connsiteX6" fmla="*/ 5691219 w 6230568"/>
              <a:gd name="connsiteY6" fmla="*/ 216153 h 4239440"/>
              <a:gd name="connsiteX7" fmla="*/ 5773053 w 6230568"/>
              <a:gd name="connsiteY7" fmla="*/ 260130 h 4239440"/>
              <a:gd name="connsiteX8" fmla="*/ 5593324 w 6230568"/>
              <a:gd name="connsiteY8" fmla="*/ 293781 h 4239440"/>
              <a:gd name="connsiteX9" fmla="*/ 5617033 w 6230568"/>
              <a:gd name="connsiteY9" fmla="*/ 317108 h 4239440"/>
              <a:gd name="connsiteX10" fmla="*/ 5641124 w 6230568"/>
              <a:gd name="connsiteY10" fmla="*/ 339287 h 4239440"/>
              <a:gd name="connsiteX11" fmla="*/ 5299256 w 6230568"/>
              <a:gd name="connsiteY11" fmla="*/ 396265 h 4239440"/>
              <a:gd name="connsiteX12" fmla="*/ 5703073 w 6230568"/>
              <a:gd name="connsiteY12" fmla="*/ 500661 h 4239440"/>
              <a:gd name="connsiteX13" fmla="*/ 5629652 w 6230568"/>
              <a:gd name="connsiteY13" fmla="*/ 556874 h 4239440"/>
              <a:gd name="connsiteX14" fmla="*/ 5862918 w 6230568"/>
              <a:gd name="connsiteY14" fmla="*/ 645591 h 4239440"/>
              <a:gd name="connsiteX15" fmla="*/ 6052207 w 6230568"/>
              <a:gd name="connsiteY15" fmla="*/ 756106 h 4239440"/>
              <a:gd name="connsiteX16" fmla="*/ 6158515 w 6230568"/>
              <a:gd name="connsiteY16" fmla="*/ 901419 h 4239440"/>
              <a:gd name="connsiteX17" fmla="*/ 6195990 w 6230568"/>
              <a:gd name="connsiteY17" fmla="*/ 966427 h 4239440"/>
              <a:gd name="connsiteX18" fmla="*/ 6229642 w 6230568"/>
              <a:gd name="connsiteY18" fmla="*/ 1034878 h 4239440"/>
              <a:gd name="connsiteX19" fmla="*/ 6171516 w 6230568"/>
              <a:gd name="connsiteY19" fmla="*/ 1102946 h 4239440"/>
              <a:gd name="connsiteX20" fmla="*/ 6133659 w 6230568"/>
              <a:gd name="connsiteY20" fmla="*/ 1185545 h 4239440"/>
              <a:gd name="connsiteX21" fmla="*/ 6168458 w 6230568"/>
              <a:gd name="connsiteY21" fmla="*/ 1234110 h 4239440"/>
              <a:gd name="connsiteX22" fmla="*/ 6169222 w 6230568"/>
              <a:gd name="connsiteY22" fmla="*/ 1342712 h 4239440"/>
              <a:gd name="connsiteX23" fmla="*/ 6145131 w 6230568"/>
              <a:gd name="connsiteY23" fmla="*/ 1393954 h 4239440"/>
              <a:gd name="connsiteX24" fmla="*/ 6071709 w 6230568"/>
              <a:gd name="connsiteY24" fmla="*/ 1505233 h 4239440"/>
              <a:gd name="connsiteX25" fmla="*/ 6009378 w 6230568"/>
              <a:gd name="connsiteY25" fmla="*/ 1530089 h 4239440"/>
              <a:gd name="connsiteX26" fmla="*/ 6015879 w 6230568"/>
              <a:gd name="connsiteY26" fmla="*/ 1979030 h 4239440"/>
              <a:gd name="connsiteX27" fmla="*/ 6061385 w 6230568"/>
              <a:gd name="connsiteY27" fmla="*/ 2196234 h 4239440"/>
              <a:gd name="connsiteX28" fmla="*/ 6029263 w 6230568"/>
              <a:gd name="connsiteY28" fmla="*/ 2440972 h 4239440"/>
              <a:gd name="connsiteX29" fmla="*/ 6135571 w 6230568"/>
              <a:gd name="connsiteY29" fmla="*/ 2621848 h 4239440"/>
              <a:gd name="connsiteX30" fmla="*/ 6091594 w 6230568"/>
              <a:gd name="connsiteY30" fmla="*/ 2691446 h 4239440"/>
              <a:gd name="connsiteX31" fmla="*/ 6215493 w 6230568"/>
              <a:gd name="connsiteY31" fmla="*/ 2769456 h 4239440"/>
              <a:gd name="connsiteX32" fmla="*/ 6100389 w 6230568"/>
              <a:gd name="connsiteY32" fmla="*/ 2880352 h 4239440"/>
              <a:gd name="connsiteX33" fmla="*/ 5909953 w 6230568"/>
              <a:gd name="connsiteY33" fmla="*/ 3053963 h 4239440"/>
              <a:gd name="connsiteX34" fmla="*/ 5741696 w 6230568"/>
              <a:gd name="connsiteY34" fmla="*/ 3798118 h 4239440"/>
              <a:gd name="connsiteX35" fmla="*/ 5493899 w 6230568"/>
              <a:gd name="connsiteY35" fmla="*/ 4026795 h 4239440"/>
              <a:gd name="connsiteX36" fmla="*/ 3773471 w 6230568"/>
              <a:gd name="connsiteY36" fmla="*/ 4239028 h 4239440"/>
              <a:gd name="connsiteX37" fmla="*/ 2569285 w 6230568"/>
              <a:gd name="connsiteY37" fmla="*/ 4103275 h 4239440"/>
              <a:gd name="connsiteX38" fmla="*/ 2693948 w 6230568"/>
              <a:gd name="connsiteY38" fmla="*/ 4061593 h 4239440"/>
              <a:gd name="connsiteX39" fmla="*/ 2588788 w 6230568"/>
              <a:gd name="connsiteY39" fmla="*/ 4062358 h 4239440"/>
              <a:gd name="connsiteX40" fmla="*/ 2300073 w 6230568"/>
              <a:gd name="connsiteY40" fmla="*/ 4008822 h 4239440"/>
              <a:gd name="connsiteX41" fmla="*/ 1508500 w 6230568"/>
              <a:gd name="connsiteY41" fmla="*/ 3798118 h 4239440"/>
              <a:gd name="connsiteX42" fmla="*/ 1061089 w 6230568"/>
              <a:gd name="connsiteY42" fmla="*/ 3697546 h 4239440"/>
              <a:gd name="connsiteX43" fmla="*/ 939102 w 6230568"/>
              <a:gd name="connsiteY43" fmla="*/ 3648216 h 4239440"/>
              <a:gd name="connsiteX44" fmla="*/ 1243495 w 6230568"/>
              <a:gd name="connsiteY44" fmla="*/ 3624890 h 4239440"/>
              <a:gd name="connsiteX45" fmla="*/ 1083651 w 6230568"/>
              <a:gd name="connsiteY45" fmla="*/ 3595827 h 4239440"/>
              <a:gd name="connsiteX46" fmla="*/ 966636 w 6230568"/>
              <a:gd name="connsiteY46" fmla="*/ 3605770 h 4239440"/>
              <a:gd name="connsiteX47" fmla="*/ 885566 w 6230568"/>
              <a:gd name="connsiteY47" fmla="*/ 3609976 h 4239440"/>
              <a:gd name="connsiteX48" fmla="*/ 641976 w 6230568"/>
              <a:gd name="connsiteY48" fmla="*/ 3567912 h 4239440"/>
              <a:gd name="connsiteX49" fmla="*/ 399533 w 6230568"/>
              <a:gd name="connsiteY49" fmla="*/ 3583590 h 4239440"/>
              <a:gd name="connsiteX50" fmla="*/ 409093 w 6230568"/>
              <a:gd name="connsiteY50" fmla="*/ 3548792 h 4239440"/>
              <a:gd name="connsiteX51" fmla="*/ 792642 w 6230568"/>
              <a:gd name="connsiteY51" fmla="*/ 3417628 h 4239440"/>
              <a:gd name="connsiteX52" fmla="*/ 771610 w 6230568"/>
              <a:gd name="connsiteY52" fmla="*/ 3345736 h 4239440"/>
              <a:gd name="connsiteX53" fmla="*/ 945986 w 6230568"/>
              <a:gd name="connsiteY53" fmla="*/ 3317056 h 4239440"/>
              <a:gd name="connsiteX54" fmla="*/ 892449 w 6230568"/>
              <a:gd name="connsiteY54" fmla="*/ 3285316 h 4239440"/>
              <a:gd name="connsiteX55" fmla="*/ 949045 w 6230568"/>
              <a:gd name="connsiteY55" fmla="*/ 3262755 h 4239440"/>
              <a:gd name="connsiteX56" fmla="*/ 1252673 w 6230568"/>
              <a:gd name="connsiteY56" fmla="*/ 3200041 h 4239440"/>
              <a:gd name="connsiteX57" fmla="*/ 388825 w 6230568"/>
              <a:gd name="connsiteY57" fmla="*/ 3176714 h 4239440"/>
              <a:gd name="connsiteX58" fmla="*/ 127644 w 6230568"/>
              <a:gd name="connsiteY58" fmla="*/ 3111323 h 4239440"/>
              <a:gd name="connsiteX59" fmla="*/ 437008 w 6230568"/>
              <a:gd name="connsiteY59" fmla="*/ 2921652 h 4239440"/>
              <a:gd name="connsiteX60" fmla="*/ 601441 w 6230568"/>
              <a:gd name="connsiteY60" fmla="*/ 2840965 h 4239440"/>
              <a:gd name="connsiteX61" fmla="*/ 330700 w 6230568"/>
              <a:gd name="connsiteY61" fmla="*/ 2859320 h 4239440"/>
              <a:gd name="connsiteX62" fmla="*/ 534521 w 6230568"/>
              <a:gd name="connsiteY62" fmla="*/ 2720126 h 4239440"/>
              <a:gd name="connsiteX63" fmla="*/ 492839 w 6230568"/>
              <a:gd name="connsiteY63" fmla="*/ 2694505 h 4239440"/>
              <a:gd name="connsiteX64" fmla="*/ 416358 w 6230568"/>
              <a:gd name="connsiteY64" fmla="*/ 2677297 h 4239440"/>
              <a:gd name="connsiteX65" fmla="*/ 761285 w 6230568"/>
              <a:gd name="connsiteY65" fmla="*/ 2589726 h 4239440"/>
              <a:gd name="connsiteX66" fmla="*/ 664920 w 6230568"/>
              <a:gd name="connsiteY66" fmla="*/ 2466593 h 4239440"/>
              <a:gd name="connsiteX67" fmla="*/ 740253 w 6230568"/>
              <a:gd name="connsiteY67" fmla="*/ 2438677 h 4239440"/>
              <a:gd name="connsiteX68" fmla="*/ 650006 w 6230568"/>
              <a:gd name="connsiteY68" fmla="*/ 2435236 h 4239440"/>
              <a:gd name="connsiteX69" fmla="*/ 578879 w 6230568"/>
              <a:gd name="connsiteY69" fmla="*/ 2435618 h 4239440"/>
              <a:gd name="connsiteX70" fmla="*/ 451157 w 6230568"/>
              <a:gd name="connsiteY70" fmla="*/ 2404644 h 4239440"/>
              <a:gd name="connsiteX71" fmla="*/ 2216 w 6230568"/>
              <a:gd name="connsiteY71" fmla="*/ 2456650 h 4239440"/>
              <a:gd name="connsiteX72" fmla="*/ 97052 w 6230568"/>
              <a:gd name="connsiteY72" fmla="*/ 2383611 h 4239440"/>
              <a:gd name="connsiteX73" fmla="*/ 210626 w 6230568"/>
              <a:gd name="connsiteY73" fmla="*/ 2341930 h 4239440"/>
              <a:gd name="connsiteX74" fmla="*/ 57282 w 6230568"/>
              <a:gd name="connsiteY74" fmla="*/ 2319750 h 4239440"/>
              <a:gd name="connsiteX75" fmla="*/ 365499 w 6230568"/>
              <a:gd name="connsiteY75" fmla="*/ 2250153 h 4239440"/>
              <a:gd name="connsiteX76" fmla="*/ 290548 w 6230568"/>
              <a:gd name="connsiteY76" fmla="*/ 2187821 h 4239440"/>
              <a:gd name="connsiteX77" fmla="*/ 482896 w 6230568"/>
              <a:gd name="connsiteY77" fmla="*/ 1906755 h 4239440"/>
              <a:gd name="connsiteX78" fmla="*/ 867211 w 6230568"/>
              <a:gd name="connsiteY78" fmla="*/ 1747294 h 4239440"/>
              <a:gd name="connsiteX79" fmla="*/ 1063766 w 6230568"/>
              <a:gd name="connsiteY79" fmla="*/ 1734674 h 4239440"/>
              <a:gd name="connsiteX80" fmla="*/ 1008701 w 6230568"/>
              <a:gd name="connsiteY80" fmla="*/ 1683432 h 4239440"/>
              <a:gd name="connsiteX81" fmla="*/ 1152865 w 6230568"/>
              <a:gd name="connsiteY81" fmla="*/ 1394719 h 4239440"/>
              <a:gd name="connsiteX82" fmla="*/ 998376 w 6230568"/>
              <a:gd name="connsiteY82" fmla="*/ 1411927 h 4239440"/>
              <a:gd name="connsiteX83" fmla="*/ 206419 w 6230568"/>
              <a:gd name="connsiteY83" fmla="*/ 1424164 h 4239440"/>
              <a:gd name="connsiteX84" fmla="*/ 128027 w 6230568"/>
              <a:gd name="connsiteY84" fmla="*/ 1413074 h 4239440"/>
              <a:gd name="connsiteX85" fmla="*/ 672950 w 6230568"/>
              <a:gd name="connsiteY85" fmla="*/ 1268143 h 4239440"/>
              <a:gd name="connsiteX86" fmla="*/ 457658 w 6230568"/>
              <a:gd name="connsiteY86" fmla="*/ 1229138 h 4239440"/>
              <a:gd name="connsiteX87" fmla="*/ 407945 w 6230568"/>
              <a:gd name="connsiteY87" fmla="*/ 1213459 h 4239440"/>
              <a:gd name="connsiteX88" fmla="*/ 453451 w 6230568"/>
              <a:gd name="connsiteY88" fmla="*/ 1172924 h 4239440"/>
              <a:gd name="connsiteX89" fmla="*/ 568172 w 6230568"/>
              <a:gd name="connsiteY89" fmla="*/ 1132007 h 4239440"/>
              <a:gd name="connsiteX90" fmla="*/ 255367 w 6230568"/>
              <a:gd name="connsiteY90" fmla="*/ 1190898 h 4239440"/>
              <a:gd name="connsiteX91" fmla="*/ 277546 w 6230568"/>
              <a:gd name="connsiteY91" fmla="*/ 1128567 h 4239440"/>
              <a:gd name="connsiteX92" fmla="*/ 246572 w 6230568"/>
              <a:gd name="connsiteY92" fmla="*/ 1072353 h 4239440"/>
              <a:gd name="connsiteX93" fmla="*/ 422859 w 6230568"/>
              <a:gd name="connsiteY93" fmla="*/ 1000078 h 4239440"/>
              <a:gd name="connsiteX94" fmla="*/ 668362 w 6230568"/>
              <a:gd name="connsiteY94" fmla="*/ 858972 h 4239440"/>
              <a:gd name="connsiteX95" fmla="*/ 914629 w 6230568"/>
              <a:gd name="connsiteY95" fmla="*/ 768725 h 4239440"/>
              <a:gd name="connsiteX96" fmla="*/ 1117684 w 6230568"/>
              <a:gd name="connsiteY96" fmla="*/ 688420 h 4239440"/>
              <a:gd name="connsiteX97" fmla="*/ 928778 w 6230568"/>
              <a:gd name="connsiteY97" fmla="*/ 701040 h 4239440"/>
              <a:gd name="connsiteX98" fmla="*/ 1243877 w 6230568"/>
              <a:gd name="connsiteY98" fmla="*/ 574464 h 4239440"/>
              <a:gd name="connsiteX99" fmla="*/ 1291678 w 6230568"/>
              <a:gd name="connsiteY99" fmla="*/ 566434 h 4239440"/>
              <a:gd name="connsiteX100" fmla="*/ 1797596 w 6230568"/>
              <a:gd name="connsiteY100" fmla="*/ 476952 h 4239440"/>
              <a:gd name="connsiteX101" fmla="*/ 1895491 w 6230568"/>
              <a:gd name="connsiteY101" fmla="*/ 432593 h 4239440"/>
              <a:gd name="connsiteX102" fmla="*/ 1782682 w 6230568"/>
              <a:gd name="connsiteY102" fmla="*/ 423033 h 4239440"/>
              <a:gd name="connsiteX103" fmla="*/ 1406781 w 6230568"/>
              <a:gd name="connsiteY103" fmla="*/ 449419 h 4239440"/>
              <a:gd name="connsiteX104" fmla="*/ 1662226 w 6230568"/>
              <a:gd name="connsiteY104" fmla="*/ 393970 h 4239440"/>
              <a:gd name="connsiteX105" fmla="*/ 1383837 w 6230568"/>
              <a:gd name="connsiteY105" fmla="*/ 376762 h 4239440"/>
              <a:gd name="connsiteX106" fmla="*/ 1318063 w 6230568"/>
              <a:gd name="connsiteY106" fmla="*/ 333168 h 4239440"/>
              <a:gd name="connsiteX107" fmla="*/ 1365099 w 6230568"/>
              <a:gd name="connsiteY107" fmla="*/ 290722 h 4239440"/>
              <a:gd name="connsiteX108" fmla="*/ 1536798 w 6230568"/>
              <a:gd name="connsiteY108" fmla="*/ 244069 h 4239440"/>
              <a:gd name="connsiteX109" fmla="*/ 1711938 w 6230568"/>
              <a:gd name="connsiteY109" fmla="*/ 175619 h 4239440"/>
              <a:gd name="connsiteX110" fmla="*/ 2273687 w 6230568"/>
              <a:gd name="connsiteY110" fmla="*/ 78488 h 4239440"/>
              <a:gd name="connsiteX111" fmla="*/ 2646913 w 6230568"/>
              <a:gd name="connsiteY111" fmla="*/ 46749 h 4239440"/>
              <a:gd name="connsiteX112" fmla="*/ 3362388 w 6230568"/>
              <a:gd name="connsiteY112" fmla="*/ 861 h 4239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230568" h="4239440">
                <a:moveTo>
                  <a:pt x="3362388" y="861"/>
                </a:moveTo>
                <a:cubicBezTo>
                  <a:pt x="3584946" y="-3346"/>
                  <a:pt x="3805210" y="8891"/>
                  <a:pt x="4026621" y="15392"/>
                </a:cubicBezTo>
                <a:cubicBezTo>
                  <a:pt x="4388374" y="26482"/>
                  <a:pt x="4752039" y="26099"/>
                  <a:pt x="5114556" y="34130"/>
                </a:cubicBezTo>
                <a:cubicBezTo>
                  <a:pt x="5340556" y="39101"/>
                  <a:pt x="5563879" y="57074"/>
                  <a:pt x="5776495" y="112905"/>
                </a:cubicBezTo>
                <a:cubicBezTo>
                  <a:pt x="5806322" y="120935"/>
                  <a:pt x="5839973" y="122465"/>
                  <a:pt x="5862918" y="141585"/>
                </a:cubicBezTo>
                <a:cubicBezTo>
                  <a:pt x="5888539" y="162999"/>
                  <a:pt x="5878214" y="194356"/>
                  <a:pt x="5840738" y="200475"/>
                </a:cubicBezTo>
                <a:cubicBezTo>
                  <a:pt x="5792938" y="208505"/>
                  <a:pt x="5743991" y="210800"/>
                  <a:pt x="5691219" y="216153"/>
                </a:cubicBezTo>
                <a:cubicBezTo>
                  <a:pt x="5711486" y="245598"/>
                  <a:pt x="5760434" y="223419"/>
                  <a:pt x="5773053" y="260130"/>
                </a:cubicBezTo>
                <a:cubicBezTo>
                  <a:pt x="5716458" y="285368"/>
                  <a:pt x="5648008" y="268925"/>
                  <a:pt x="5593324" y="293781"/>
                </a:cubicBezTo>
                <a:cubicBezTo>
                  <a:pt x="5594854" y="310989"/>
                  <a:pt x="5607090" y="312519"/>
                  <a:pt x="5617033" y="317108"/>
                </a:cubicBezTo>
                <a:cubicBezTo>
                  <a:pt x="5626976" y="321314"/>
                  <a:pt x="5651831" y="315196"/>
                  <a:pt x="5641124" y="339287"/>
                </a:cubicBezTo>
                <a:cubicBezTo>
                  <a:pt x="5527551" y="353818"/>
                  <a:pt x="5418949" y="403148"/>
                  <a:pt x="5299256" y="396265"/>
                </a:cubicBezTo>
                <a:cubicBezTo>
                  <a:pt x="5447247" y="409649"/>
                  <a:pt x="5572292" y="464333"/>
                  <a:pt x="5703073" y="500661"/>
                </a:cubicBezTo>
                <a:cubicBezTo>
                  <a:pt x="5697720" y="543490"/>
                  <a:pt x="5644949" y="526282"/>
                  <a:pt x="5629652" y="556874"/>
                </a:cubicBezTo>
                <a:cubicBezTo>
                  <a:pt x="5713398" y="578288"/>
                  <a:pt x="5793703" y="603527"/>
                  <a:pt x="5862918" y="645591"/>
                </a:cubicBezTo>
                <a:cubicBezTo>
                  <a:pt x="5925250" y="683449"/>
                  <a:pt x="5984521" y="725131"/>
                  <a:pt x="6052207" y="756106"/>
                </a:cubicBezTo>
                <a:cubicBezTo>
                  <a:pt x="6123334" y="788611"/>
                  <a:pt x="6166545" y="830293"/>
                  <a:pt x="6158515" y="901419"/>
                </a:cubicBezTo>
                <a:cubicBezTo>
                  <a:pt x="6155073" y="930482"/>
                  <a:pt x="6164251" y="954955"/>
                  <a:pt x="6195990" y="966427"/>
                </a:cubicBezTo>
                <a:cubicBezTo>
                  <a:pt x="6235378" y="980576"/>
                  <a:pt x="6231172" y="1001990"/>
                  <a:pt x="6229642" y="1034878"/>
                </a:cubicBezTo>
                <a:cubicBezTo>
                  <a:pt x="6227347" y="1074265"/>
                  <a:pt x="6207080" y="1089562"/>
                  <a:pt x="6171516" y="1102946"/>
                </a:cubicBezTo>
                <a:cubicBezTo>
                  <a:pt x="6120657" y="1121682"/>
                  <a:pt x="6120274" y="1150745"/>
                  <a:pt x="6133659" y="1185545"/>
                </a:cubicBezTo>
                <a:cubicBezTo>
                  <a:pt x="6140925" y="1204664"/>
                  <a:pt x="6152014" y="1219961"/>
                  <a:pt x="6168458" y="1234110"/>
                </a:cubicBezTo>
                <a:cubicBezTo>
                  <a:pt x="6225435" y="1283439"/>
                  <a:pt x="6225053" y="1284204"/>
                  <a:pt x="6169222" y="1342712"/>
                </a:cubicBezTo>
                <a:cubicBezTo>
                  <a:pt x="6154308" y="1358390"/>
                  <a:pt x="6138247" y="1368715"/>
                  <a:pt x="6145131" y="1393954"/>
                </a:cubicBezTo>
                <a:cubicBezTo>
                  <a:pt x="6168458" y="1477700"/>
                  <a:pt x="6165398" y="1477700"/>
                  <a:pt x="6071709" y="1505233"/>
                </a:cubicBezTo>
                <a:cubicBezTo>
                  <a:pt x="6050295" y="1511734"/>
                  <a:pt x="6021615" y="1505998"/>
                  <a:pt x="6009378" y="1530089"/>
                </a:cubicBezTo>
                <a:cubicBezTo>
                  <a:pt x="6017026" y="1547680"/>
                  <a:pt x="5999053" y="1972146"/>
                  <a:pt x="6015879" y="1979030"/>
                </a:cubicBezTo>
                <a:cubicBezTo>
                  <a:pt x="6147425" y="2032948"/>
                  <a:pt x="6163868" y="2096427"/>
                  <a:pt x="6061385" y="2196234"/>
                </a:cubicBezTo>
                <a:cubicBezTo>
                  <a:pt x="5992552" y="2263155"/>
                  <a:pt x="6000582" y="2372522"/>
                  <a:pt x="6029263" y="2440972"/>
                </a:cubicBezTo>
                <a:cubicBezTo>
                  <a:pt x="6137482" y="2471182"/>
                  <a:pt x="6113774" y="2551486"/>
                  <a:pt x="6135571" y="2621848"/>
                </a:cubicBezTo>
                <a:cubicBezTo>
                  <a:pt x="6151632" y="2674620"/>
                  <a:pt x="6088535" y="2667354"/>
                  <a:pt x="6091594" y="2691446"/>
                </a:cubicBezTo>
                <a:cubicBezTo>
                  <a:pt x="6131364" y="2720508"/>
                  <a:pt x="6184518" y="2729686"/>
                  <a:pt x="6215493" y="2769456"/>
                </a:cubicBezTo>
                <a:cubicBezTo>
                  <a:pt x="6159662" y="2798518"/>
                  <a:pt x="6131364" y="2839435"/>
                  <a:pt x="6100389" y="2880352"/>
                </a:cubicBezTo>
                <a:cubicBezTo>
                  <a:pt x="6050295" y="2946890"/>
                  <a:pt x="5982227" y="3003103"/>
                  <a:pt x="5909953" y="3053963"/>
                </a:cubicBezTo>
                <a:cubicBezTo>
                  <a:pt x="5873243" y="3408068"/>
                  <a:pt x="5754698" y="3779763"/>
                  <a:pt x="5741696" y="3798118"/>
                </a:cubicBezTo>
                <a:cubicBezTo>
                  <a:pt x="5688160" y="3792764"/>
                  <a:pt x="5584146" y="4006910"/>
                  <a:pt x="5493899" y="4026795"/>
                </a:cubicBezTo>
                <a:cubicBezTo>
                  <a:pt x="5399063" y="4048592"/>
                  <a:pt x="3988763" y="4249736"/>
                  <a:pt x="3773471" y="4239028"/>
                </a:cubicBezTo>
                <a:cubicBezTo>
                  <a:pt x="2603319" y="4182050"/>
                  <a:pt x="2569285" y="4103275"/>
                  <a:pt x="2569285" y="4103275"/>
                </a:cubicBezTo>
                <a:cubicBezTo>
                  <a:pt x="2569285" y="4103275"/>
                  <a:pt x="2635823" y="4083773"/>
                  <a:pt x="2693948" y="4061593"/>
                </a:cubicBezTo>
                <a:cubicBezTo>
                  <a:pt x="2658767" y="4062741"/>
                  <a:pt x="2623587" y="4063505"/>
                  <a:pt x="2588788" y="4062358"/>
                </a:cubicBezTo>
                <a:cubicBezTo>
                  <a:pt x="2319193" y="4054328"/>
                  <a:pt x="2565461" y="4039414"/>
                  <a:pt x="2300073" y="4008822"/>
                </a:cubicBezTo>
                <a:cubicBezTo>
                  <a:pt x="1852280" y="3957198"/>
                  <a:pt x="1919582" y="3943813"/>
                  <a:pt x="1508500" y="3798118"/>
                </a:cubicBezTo>
                <a:cubicBezTo>
                  <a:pt x="1472171" y="3785116"/>
                  <a:pt x="1217109" y="3706342"/>
                  <a:pt x="1061089" y="3697546"/>
                </a:cubicBezTo>
                <a:cubicBezTo>
                  <a:pt x="1019790" y="3695252"/>
                  <a:pt x="974667" y="3696017"/>
                  <a:pt x="939102" y="3648216"/>
                </a:cubicBezTo>
                <a:cubicBezTo>
                  <a:pt x="1048088" y="3649746"/>
                  <a:pt x="1141776" y="3649746"/>
                  <a:pt x="1243495" y="3624890"/>
                </a:cubicBezTo>
                <a:cubicBezTo>
                  <a:pt x="1189194" y="3590473"/>
                  <a:pt x="1126862" y="3619919"/>
                  <a:pt x="1083651" y="3595827"/>
                </a:cubicBezTo>
                <a:cubicBezTo>
                  <a:pt x="1043116" y="3573648"/>
                  <a:pt x="1007935" y="3570589"/>
                  <a:pt x="966636" y="3605770"/>
                </a:cubicBezTo>
                <a:cubicBezTo>
                  <a:pt x="945221" y="3624125"/>
                  <a:pt x="907363" y="3620683"/>
                  <a:pt x="885566" y="3609976"/>
                </a:cubicBezTo>
                <a:cubicBezTo>
                  <a:pt x="768933" y="3552233"/>
                  <a:pt x="771610" y="3552998"/>
                  <a:pt x="641976" y="3567912"/>
                </a:cubicBezTo>
                <a:cubicBezTo>
                  <a:pt x="559377" y="3577089"/>
                  <a:pt x="475248" y="3593533"/>
                  <a:pt x="399533" y="3583590"/>
                </a:cubicBezTo>
                <a:cubicBezTo>
                  <a:pt x="389973" y="3561793"/>
                  <a:pt x="398385" y="3551851"/>
                  <a:pt x="409093" y="3548792"/>
                </a:cubicBezTo>
                <a:cubicBezTo>
                  <a:pt x="583468" y="3501374"/>
                  <a:pt x="615972" y="3447073"/>
                  <a:pt x="792642" y="3417628"/>
                </a:cubicBezTo>
                <a:cubicBezTo>
                  <a:pt x="805644" y="3384359"/>
                  <a:pt x="741400" y="3378622"/>
                  <a:pt x="771610" y="3345736"/>
                </a:cubicBezTo>
                <a:cubicBezTo>
                  <a:pt x="826676" y="3320115"/>
                  <a:pt x="891302" y="3350325"/>
                  <a:pt x="945986" y="3317056"/>
                </a:cubicBezTo>
                <a:cubicBezTo>
                  <a:pt x="936426" y="3293347"/>
                  <a:pt x="890537" y="3310555"/>
                  <a:pt x="892449" y="3285316"/>
                </a:cubicBezTo>
                <a:cubicBezTo>
                  <a:pt x="894744" y="3256254"/>
                  <a:pt x="926866" y="3260843"/>
                  <a:pt x="949045" y="3262755"/>
                </a:cubicBezTo>
                <a:cubicBezTo>
                  <a:pt x="1056500" y="3272697"/>
                  <a:pt x="1149806" y="3218396"/>
                  <a:pt x="1252673" y="3200041"/>
                </a:cubicBezTo>
                <a:cubicBezTo>
                  <a:pt x="1142923" y="3154152"/>
                  <a:pt x="503164" y="3190863"/>
                  <a:pt x="388825" y="3176714"/>
                </a:cubicBezTo>
                <a:cubicBezTo>
                  <a:pt x="269133" y="3162183"/>
                  <a:pt x="78697" y="3123560"/>
                  <a:pt x="127644" y="3111323"/>
                </a:cubicBezTo>
                <a:cubicBezTo>
                  <a:pt x="183093" y="3097175"/>
                  <a:pt x="380795" y="2929300"/>
                  <a:pt x="437008" y="2921652"/>
                </a:cubicBezTo>
                <a:cubicBezTo>
                  <a:pt x="502399" y="2912857"/>
                  <a:pt x="515401" y="2901002"/>
                  <a:pt x="601441" y="2840965"/>
                </a:cubicBezTo>
                <a:cubicBezTo>
                  <a:pt x="658037" y="2801577"/>
                  <a:pt x="422477" y="2887235"/>
                  <a:pt x="330700" y="2859320"/>
                </a:cubicBezTo>
                <a:cubicBezTo>
                  <a:pt x="297049" y="2848995"/>
                  <a:pt x="534521" y="2740010"/>
                  <a:pt x="534521" y="2720126"/>
                </a:cubicBezTo>
                <a:cubicBezTo>
                  <a:pt x="534521" y="2699093"/>
                  <a:pt x="513106" y="2694505"/>
                  <a:pt x="492839" y="2694505"/>
                </a:cubicBezTo>
                <a:cubicBezTo>
                  <a:pt x="447715" y="2694505"/>
                  <a:pt x="461482" y="2676149"/>
                  <a:pt x="416358" y="2677297"/>
                </a:cubicBezTo>
                <a:cubicBezTo>
                  <a:pt x="548670" y="2624143"/>
                  <a:pt x="630504" y="2638292"/>
                  <a:pt x="761285" y="2589726"/>
                </a:cubicBezTo>
                <a:cubicBezTo>
                  <a:pt x="825147" y="2566017"/>
                  <a:pt x="599147" y="2487242"/>
                  <a:pt x="664920" y="2466593"/>
                </a:cubicBezTo>
                <a:cubicBezTo>
                  <a:pt x="689776" y="2458562"/>
                  <a:pt x="723045" y="2466975"/>
                  <a:pt x="740253" y="2438677"/>
                </a:cubicBezTo>
                <a:cubicBezTo>
                  <a:pt x="713103" y="2416116"/>
                  <a:pt x="677157" y="2426058"/>
                  <a:pt x="650006" y="2435236"/>
                </a:cubicBezTo>
                <a:cubicBezTo>
                  <a:pt x="580791" y="2458945"/>
                  <a:pt x="585763" y="2453209"/>
                  <a:pt x="578879" y="2435618"/>
                </a:cubicBezTo>
                <a:cubicBezTo>
                  <a:pt x="556318" y="2375581"/>
                  <a:pt x="500487" y="2394701"/>
                  <a:pt x="451157" y="2404644"/>
                </a:cubicBezTo>
                <a:cubicBezTo>
                  <a:pt x="302020" y="2434471"/>
                  <a:pt x="150971" y="2426058"/>
                  <a:pt x="2216" y="2456650"/>
                </a:cubicBezTo>
                <a:cubicBezTo>
                  <a:pt x="-13844" y="2460092"/>
                  <a:pt x="61489" y="2391642"/>
                  <a:pt x="97052" y="2383611"/>
                </a:cubicBezTo>
                <a:cubicBezTo>
                  <a:pt x="135675" y="2375199"/>
                  <a:pt x="183093" y="2381317"/>
                  <a:pt x="210626" y="2341930"/>
                </a:cubicBezTo>
                <a:cubicBezTo>
                  <a:pt x="161678" y="2331987"/>
                  <a:pt x="105848" y="2351107"/>
                  <a:pt x="57282" y="2319750"/>
                </a:cubicBezTo>
                <a:cubicBezTo>
                  <a:pt x="165120" y="2276539"/>
                  <a:pt x="272575" y="2278068"/>
                  <a:pt x="365499" y="2250153"/>
                </a:cubicBezTo>
                <a:cubicBezTo>
                  <a:pt x="373912" y="2198529"/>
                  <a:pt x="312727" y="2217266"/>
                  <a:pt x="290548" y="2187821"/>
                </a:cubicBezTo>
                <a:cubicBezTo>
                  <a:pt x="990345" y="2137344"/>
                  <a:pt x="599529" y="1988207"/>
                  <a:pt x="482896" y="1906755"/>
                </a:cubicBezTo>
                <a:cubicBezTo>
                  <a:pt x="443891" y="1879605"/>
                  <a:pt x="853827" y="1750735"/>
                  <a:pt x="867211" y="1747294"/>
                </a:cubicBezTo>
                <a:cubicBezTo>
                  <a:pt x="901245" y="1739263"/>
                  <a:pt x="1036233" y="1744999"/>
                  <a:pt x="1063766" y="1734674"/>
                </a:cubicBezTo>
                <a:cubicBezTo>
                  <a:pt x="1098947" y="1721673"/>
                  <a:pt x="982696" y="1699111"/>
                  <a:pt x="1008701" y="1683432"/>
                </a:cubicBezTo>
                <a:cubicBezTo>
                  <a:pt x="1191107" y="1572918"/>
                  <a:pt x="1204107" y="1406573"/>
                  <a:pt x="1152865" y="1394719"/>
                </a:cubicBezTo>
                <a:cubicBezTo>
                  <a:pt x="1099712" y="1382482"/>
                  <a:pt x="1047706" y="1392042"/>
                  <a:pt x="998376" y="1411927"/>
                </a:cubicBezTo>
                <a:cubicBezTo>
                  <a:pt x="918070" y="1444431"/>
                  <a:pt x="362057" y="1398160"/>
                  <a:pt x="206419" y="1424164"/>
                </a:cubicBezTo>
                <a:cubicBezTo>
                  <a:pt x="182710" y="1427988"/>
                  <a:pt x="150589" y="1445196"/>
                  <a:pt x="128027" y="1413074"/>
                </a:cubicBezTo>
                <a:cubicBezTo>
                  <a:pt x="288254" y="1309060"/>
                  <a:pt x="493986" y="1338888"/>
                  <a:pt x="672950" y="1268143"/>
                </a:cubicBezTo>
                <a:cubicBezTo>
                  <a:pt x="602588" y="1219578"/>
                  <a:pt x="531079" y="1221873"/>
                  <a:pt x="457658" y="1229138"/>
                </a:cubicBezTo>
                <a:cubicBezTo>
                  <a:pt x="438538" y="1231050"/>
                  <a:pt x="412534" y="1233727"/>
                  <a:pt x="407945" y="1213459"/>
                </a:cubicBezTo>
                <a:cubicBezTo>
                  <a:pt x="402209" y="1187838"/>
                  <a:pt x="433184" y="1183250"/>
                  <a:pt x="453451" y="1172924"/>
                </a:cubicBezTo>
                <a:cubicBezTo>
                  <a:pt x="484426" y="1156863"/>
                  <a:pt x="530314" y="1175984"/>
                  <a:pt x="568172" y="1132007"/>
                </a:cubicBezTo>
                <a:cubicBezTo>
                  <a:pt x="453451" y="1142333"/>
                  <a:pt x="356704" y="1160305"/>
                  <a:pt x="255367" y="1190898"/>
                </a:cubicBezTo>
                <a:cubicBezTo>
                  <a:pt x="264162" y="1163747"/>
                  <a:pt x="294754" y="1151128"/>
                  <a:pt x="277546" y="1128567"/>
                </a:cubicBezTo>
                <a:cubicBezTo>
                  <a:pt x="264545" y="1111740"/>
                  <a:pt x="227452" y="1103709"/>
                  <a:pt x="246572" y="1072353"/>
                </a:cubicBezTo>
                <a:cubicBezTo>
                  <a:pt x="300490" y="1039083"/>
                  <a:pt x="376971" y="1047879"/>
                  <a:pt x="422859" y="1000078"/>
                </a:cubicBezTo>
                <a:cubicBezTo>
                  <a:pt x="487868" y="932012"/>
                  <a:pt x="588822" y="908684"/>
                  <a:pt x="668362" y="858972"/>
                </a:cubicBezTo>
                <a:cubicBezTo>
                  <a:pt x="694747" y="842911"/>
                  <a:pt x="867976" y="786699"/>
                  <a:pt x="914629" y="768725"/>
                </a:cubicBezTo>
                <a:cubicBezTo>
                  <a:pt x="979637" y="743486"/>
                  <a:pt x="1053823" y="734691"/>
                  <a:pt x="1117684" y="688420"/>
                </a:cubicBezTo>
                <a:cubicBezTo>
                  <a:pt x="1054970" y="678860"/>
                  <a:pt x="1004112" y="722072"/>
                  <a:pt x="928778" y="701040"/>
                </a:cubicBezTo>
                <a:cubicBezTo>
                  <a:pt x="1048088" y="656299"/>
                  <a:pt x="1157454" y="636031"/>
                  <a:pt x="1243877" y="574464"/>
                </a:cubicBezTo>
                <a:cubicBezTo>
                  <a:pt x="1254585" y="566816"/>
                  <a:pt x="1275617" y="569111"/>
                  <a:pt x="1291678" y="566434"/>
                </a:cubicBezTo>
                <a:cubicBezTo>
                  <a:pt x="1460699" y="539283"/>
                  <a:pt x="1630486" y="516339"/>
                  <a:pt x="1797596" y="476952"/>
                </a:cubicBezTo>
                <a:cubicBezTo>
                  <a:pt x="1835454" y="467774"/>
                  <a:pt x="1902374" y="465480"/>
                  <a:pt x="1895491" y="432593"/>
                </a:cubicBezTo>
                <a:cubicBezTo>
                  <a:pt x="1885166" y="383263"/>
                  <a:pt x="1822835" y="418444"/>
                  <a:pt x="1782682" y="423033"/>
                </a:cubicBezTo>
                <a:cubicBezTo>
                  <a:pt x="1658019" y="437947"/>
                  <a:pt x="1533356" y="463950"/>
                  <a:pt x="1406781" y="449419"/>
                </a:cubicBezTo>
                <a:cubicBezTo>
                  <a:pt x="1492056" y="431064"/>
                  <a:pt x="1576950" y="412326"/>
                  <a:pt x="1662226" y="393970"/>
                </a:cubicBezTo>
                <a:cubicBezTo>
                  <a:pt x="1564330" y="400471"/>
                  <a:pt x="1479055" y="357642"/>
                  <a:pt x="1383837" y="376762"/>
                </a:cubicBezTo>
                <a:cubicBezTo>
                  <a:pt x="1353244" y="382881"/>
                  <a:pt x="1321123" y="363378"/>
                  <a:pt x="1318063" y="333168"/>
                </a:cubicBezTo>
                <a:cubicBezTo>
                  <a:pt x="1314622" y="309077"/>
                  <a:pt x="1343302" y="298370"/>
                  <a:pt x="1365099" y="290722"/>
                </a:cubicBezTo>
                <a:cubicBezTo>
                  <a:pt x="1420930" y="271219"/>
                  <a:pt x="1465288" y="213477"/>
                  <a:pt x="1536798" y="244069"/>
                </a:cubicBezTo>
                <a:cubicBezTo>
                  <a:pt x="1581921" y="195886"/>
                  <a:pt x="1653813" y="188238"/>
                  <a:pt x="1711938" y="175619"/>
                </a:cubicBezTo>
                <a:cubicBezTo>
                  <a:pt x="1897403" y="135849"/>
                  <a:pt x="2085546" y="104874"/>
                  <a:pt x="2273687" y="78488"/>
                </a:cubicBezTo>
                <a:cubicBezTo>
                  <a:pt x="2397204" y="61280"/>
                  <a:pt x="2524544" y="68546"/>
                  <a:pt x="2646913" y="46749"/>
                </a:cubicBezTo>
                <a:cubicBezTo>
                  <a:pt x="2886297" y="4302"/>
                  <a:pt x="3124151" y="5450"/>
                  <a:pt x="3362388" y="861"/>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BBC0E9A-B10F-4B84-B434-0615379E4573}"/>
              </a:ext>
            </a:extLst>
          </p:cNvPr>
          <p:cNvSpPr>
            <a:spLocks noGrp="1"/>
          </p:cNvSpPr>
          <p:nvPr>
            <p:ph type="title"/>
          </p:nvPr>
        </p:nvSpPr>
        <p:spPr>
          <a:xfrm>
            <a:off x="838200" y="1495426"/>
            <a:ext cx="3220880" cy="4024310"/>
          </a:xfrm>
        </p:spPr>
        <p:txBody>
          <a:bodyPr vert="horz" lIns="91440" tIns="45720" rIns="91440" bIns="45720" rtlCol="0" anchor="ctr">
            <a:normAutofit/>
          </a:bodyPr>
          <a:lstStyle/>
          <a:p>
            <a:r>
              <a:rPr lang="en-US" sz="3600"/>
              <a:t>Egocentric Speech</a:t>
            </a:r>
          </a:p>
        </p:txBody>
      </p:sp>
      <p:graphicFrame>
        <p:nvGraphicFramePr>
          <p:cNvPr id="74" name="Content Placeholder 2">
            <a:extLst>
              <a:ext uri="{FF2B5EF4-FFF2-40B4-BE49-F238E27FC236}">
                <a16:creationId xmlns:a16="http://schemas.microsoft.com/office/drawing/2014/main" id="{B4A98320-B9C0-4971-AC31-C3472C2739D0}"/>
              </a:ext>
            </a:extLst>
          </p:cNvPr>
          <p:cNvGraphicFramePr>
            <a:graphicFrameLocks noGrp="1"/>
          </p:cNvGraphicFramePr>
          <p:nvPr>
            <p:ph idx="1"/>
            <p:extLst>
              <p:ext uri="{D42A27DB-BD31-4B8C-83A1-F6EECF244321}">
                <p14:modId xmlns:p14="http://schemas.microsoft.com/office/powerpoint/2010/main" val="415352689"/>
              </p:ext>
            </p:extLst>
          </p:nvPr>
        </p:nvGraphicFramePr>
        <p:xfrm>
          <a:off x="4702547" y="838199"/>
          <a:ext cx="6651253" cy="5338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760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0" name="Rectangle 9">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D5503B">
              <a:alpha val="20000"/>
            </a:srgb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FC8F7073-3C53-46CC-B489-4A4195DC3F0B}"/>
              </a:ext>
            </a:extLst>
          </p:cNvPr>
          <p:cNvSpPr>
            <a:spLocks noGrp="1"/>
          </p:cNvSpPr>
          <p:nvPr>
            <p:ph type="title"/>
          </p:nvPr>
        </p:nvSpPr>
        <p:spPr>
          <a:xfrm>
            <a:off x="905484" y="1065749"/>
            <a:ext cx="3748810" cy="4726502"/>
          </a:xfrm>
        </p:spPr>
        <p:txBody>
          <a:bodyPr vert="horz" lIns="91440" tIns="45720" rIns="91440" bIns="45720" rtlCol="0" anchor="ctr">
            <a:normAutofit/>
          </a:bodyPr>
          <a:lstStyle/>
          <a:p>
            <a:r>
              <a:rPr lang="en-US" sz="4000"/>
              <a:t>Socialized Speech</a:t>
            </a:r>
          </a:p>
        </p:txBody>
      </p:sp>
      <p:sp>
        <p:nvSpPr>
          <p:cNvPr id="3" name="Content Placeholder 2">
            <a:extLst>
              <a:ext uri="{FF2B5EF4-FFF2-40B4-BE49-F238E27FC236}">
                <a16:creationId xmlns:a16="http://schemas.microsoft.com/office/drawing/2014/main" id="{9C922198-4416-4CAF-9A0E-80FCF724178F}"/>
              </a:ext>
            </a:extLst>
          </p:cNvPr>
          <p:cNvSpPr>
            <a:spLocks noGrp="1"/>
          </p:cNvSpPr>
          <p:nvPr>
            <p:ph idx="1"/>
          </p:nvPr>
        </p:nvSpPr>
        <p:spPr>
          <a:xfrm>
            <a:off x="6804401" y="713313"/>
            <a:ext cx="4549400" cy="5431376"/>
          </a:xfrm>
        </p:spPr>
        <p:txBody>
          <a:bodyPr vert="horz" lIns="91440" tIns="45720" rIns="91440" bIns="45720" rtlCol="0" anchor="ctr">
            <a:normAutofit/>
          </a:bodyPr>
          <a:lstStyle/>
          <a:p>
            <a:r>
              <a:rPr lang="en-US" sz="2000"/>
              <a:t> Give-and-Take between people. </a:t>
            </a:r>
          </a:p>
          <a:p>
            <a:r>
              <a:rPr lang="en-US" sz="2000"/>
              <a:t> “The Language and Thought of the Child” – cries of desire.</a:t>
            </a:r>
          </a:p>
          <a:p>
            <a:r>
              <a:rPr lang="en-US" sz="2000"/>
              <a:t> The word ‘mama’ comes from a labial motion to do with sucking.</a:t>
            </a:r>
          </a:p>
        </p:txBody>
      </p:sp>
    </p:spTree>
    <p:extLst>
      <p:ext uri="{BB962C8B-B14F-4D97-AF65-F5344CB8AC3E}">
        <p14:creationId xmlns:p14="http://schemas.microsoft.com/office/powerpoint/2010/main" val="5562760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reeform: Shape 20">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36" name="Rectangle 22">
            <a:extLst>
              <a:ext uri="{FF2B5EF4-FFF2-40B4-BE49-F238E27FC236}">
                <a16:creationId xmlns:a16="http://schemas.microsoft.com/office/drawing/2014/main" id="{B20EED73-1494-4E89-869B-E501A02B24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24">
            <a:extLst>
              <a:ext uri="{FF2B5EF4-FFF2-40B4-BE49-F238E27FC236}">
                <a16:creationId xmlns:a16="http://schemas.microsoft.com/office/drawing/2014/main" id="{E9D7A3A2-205A-4FD7-89D2-24FA8A54EA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934" y="0"/>
            <a:ext cx="11377066" cy="4001047"/>
          </a:xfrm>
          <a:custGeom>
            <a:avLst/>
            <a:gdLst>
              <a:gd name="connsiteX0" fmla="*/ 914840 w 11377066"/>
              <a:gd name="connsiteY0" fmla="*/ 0 h 3343806"/>
              <a:gd name="connsiteX1" fmla="*/ 11365513 w 11377066"/>
              <a:gd name="connsiteY1" fmla="*/ 0 h 3343806"/>
              <a:gd name="connsiteX2" fmla="*/ 11365513 w 11377066"/>
              <a:gd name="connsiteY2" fmla="*/ 846735 h 3343806"/>
              <a:gd name="connsiteX3" fmla="*/ 11050704 w 11377066"/>
              <a:gd name="connsiteY3" fmla="*/ 1046017 h 3343806"/>
              <a:gd name="connsiteX4" fmla="*/ 11195112 w 11377066"/>
              <a:gd name="connsiteY4" fmla="*/ 1103780 h 3343806"/>
              <a:gd name="connsiteX5" fmla="*/ 10553944 w 11377066"/>
              <a:gd name="connsiteY5" fmla="*/ 1441695 h 3343806"/>
              <a:gd name="connsiteX6" fmla="*/ 11148902 w 11377066"/>
              <a:gd name="connsiteY6" fmla="*/ 1383932 h 3343806"/>
              <a:gd name="connsiteX7" fmla="*/ 11117132 w 11377066"/>
              <a:gd name="connsiteY7" fmla="*/ 1430142 h 3343806"/>
              <a:gd name="connsiteX8" fmla="*/ 11085363 w 11377066"/>
              <a:gd name="connsiteY8" fmla="*/ 1476352 h 3343806"/>
              <a:gd name="connsiteX9" fmla="*/ 11365513 w 11377066"/>
              <a:gd name="connsiteY9" fmla="*/ 1447471 h 3343806"/>
              <a:gd name="connsiteX10" fmla="*/ 11365513 w 11377066"/>
              <a:gd name="connsiteY10" fmla="*/ 1496569 h 3343806"/>
              <a:gd name="connsiteX11" fmla="*/ 11278869 w 11377066"/>
              <a:gd name="connsiteY11" fmla="*/ 1554332 h 3343806"/>
              <a:gd name="connsiteX12" fmla="*/ 11365513 w 11377066"/>
              <a:gd name="connsiteY12" fmla="*/ 1539891 h 3343806"/>
              <a:gd name="connsiteX13" fmla="*/ 11377066 w 11377066"/>
              <a:gd name="connsiteY13" fmla="*/ 1539891 h 3343806"/>
              <a:gd name="connsiteX14" fmla="*/ 11377066 w 11377066"/>
              <a:gd name="connsiteY14" fmla="*/ 1765167 h 3343806"/>
              <a:gd name="connsiteX15" fmla="*/ 4624577 w 11377066"/>
              <a:gd name="connsiteY15" fmla="*/ 3342096 h 3343806"/>
              <a:gd name="connsiteX16" fmla="*/ 4000738 w 11377066"/>
              <a:gd name="connsiteY16" fmla="*/ 3313214 h 3343806"/>
              <a:gd name="connsiteX17" fmla="*/ 3853443 w 11377066"/>
              <a:gd name="connsiteY17" fmla="*/ 3217905 h 3343806"/>
              <a:gd name="connsiteX18" fmla="*/ 4003625 w 11377066"/>
              <a:gd name="connsiteY18" fmla="*/ 3171695 h 3343806"/>
              <a:gd name="connsiteX19" fmla="*/ 4465729 w 11377066"/>
              <a:gd name="connsiteY19" fmla="*/ 3024399 h 3343806"/>
              <a:gd name="connsiteX20" fmla="*/ 4015179 w 11377066"/>
              <a:gd name="connsiteY20" fmla="*/ 3047505 h 3343806"/>
              <a:gd name="connsiteX21" fmla="*/ 4656346 w 11377066"/>
              <a:gd name="connsiteY21" fmla="*/ 2926202 h 3343806"/>
              <a:gd name="connsiteX22" fmla="*/ 4841188 w 11377066"/>
              <a:gd name="connsiteY22" fmla="*/ 2862663 h 3343806"/>
              <a:gd name="connsiteX23" fmla="*/ 4659236 w 11377066"/>
              <a:gd name="connsiteY23" fmla="*/ 2836670 h 3343806"/>
              <a:gd name="connsiteX24" fmla="*/ 3778351 w 11377066"/>
              <a:gd name="connsiteY24" fmla="*/ 2914650 h 3343806"/>
              <a:gd name="connsiteX25" fmla="*/ 3694595 w 11377066"/>
              <a:gd name="connsiteY25" fmla="*/ 2923314 h 3343806"/>
              <a:gd name="connsiteX26" fmla="*/ 3119852 w 11377066"/>
              <a:gd name="connsiteY26" fmla="*/ 2862663 h 3343806"/>
              <a:gd name="connsiteX27" fmla="*/ 3440437 w 11377066"/>
              <a:gd name="connsiteY27" fmla="*/ 2799124 h 3343806"/>
              <a:gd name="connsiteX28" fmla="*/ 3070753 w 11377066"/>
              <a:gd name="connsiteY28" fmla="*/ 2761578 h 3343806"/>
              <a:gd name="connsiteX29" fmla="*/ 2623091 w 11377066"/>
              <a:gd name="connsiteY29" fmla="*/ 2726920 h 3343806"/>
              <a:gd name="connsiteX30" fmla="*/ 2160987 w 11377066"/>
              <a:gd name="connsiteY30" fmla="*/ 2611394 h 3343806"/>
              <a:gd name="connsiteX31" fmla="*/ 1837515 w 11377066"/>
              <a:gd name="connsiteY31" fmla="*/ 2573848 h 3343806"/>
              <a:gd name="connsiteX32" fmla="*/ 1869284 w 11377066"/>
              <a:gd name="connsiteY32" fmla="*/ 2472763 h 3343806"/>
              <a:gd name="connsiteX33" fmla="*/ 1808633 w 11377066"/>
              <a:gd name="connsiteY33" fmla="*/ 2386119 h 3343806"/>
              <a:gd name="connsiteX34" fmla="*/ 2354493 w 11377066"/>
              <a:gd name="connsiteY34" fmla="*/ 2342797 h 3343806"/>
              <a:gd name="connsiteX35" fmla="*/ 2146546 w 11377066"/>
              <a:gd name="connsiteY35" fmla="*/ 2328356 h 3343806"/>
              <a:gd name="connsiteX36" fmla="*/ 2054126 w 11377066"/>
              <a:gd name="connsiteY36" fmla="*/ 2285034 h 3343806"/>
              <a:gd name="connsiteX37" fmla="*/ 2132106 w 11377066"/>
              <a:gd name="connsiteY37" fmla="*/ 2238823 h 3343806"/>
              <a:gd name="connsiteX38" fmla="*/ 2478684 w 11377066"/>
              <a:gd name="connsiteY38" fmla="*/ 2085751 h 3343806"/>
              <a:gd name="connsiteX39" fmla="*/ 1511154 w 11377066"/>
              <a:gd name="connsiteY39" fmla="*/ 2094416 h 3343806"/>
              <a:gd name="connsiteX40" fmla="*/ 1638232 w 11377066"/>
              <a:gd name="connsiteY40" fmla="*/ 2042429 h 3343806"/>
              <a:gd name="connsiteX41" fmla="*/ 2972556 w 11377066"/>
              <a:gd name="connsiteY41" fmla="*/ 1718957 h 3343806"/>
              <a:gd name="connsiteX42" fmla="*/ 3238266 w 11377066"/>
              <a:gd name="connsiteY42" fmla="*/ 1678523 h 3343806"/>
              <a:gd name="connsiteX43" fmla="*/ 2522005 w 11377066"/>
              <a:gd name="connsiteY43" fmla="*/ 1664082 h 3343806"/>
              <a:gd name="connsiteX44" fmla="*/ 1421621 w 11377066"/>
              <a:gd name="connsiteY44" fmla="*/ 1522563 h 3343806"/>
              <a:gd name="connsiteX45" fmla="*/ 1525595 w 11377066"/>
              <a:gd name="connsiteY45" fmla="*/ 1392596 h 3343806"/>
              <a:gd name="connsiteX46" fmla="*/ 982623 w 11377066"/>
              <a:gd name="connsiteY46" fmla="*/ 1415701 h 3343806"/>
              <a:gd name="connsiteX47" fmla="*/ 1231003 w 11377066"/>
              <a:gd name="connsiteY47" fmla="*/ 1314616 h 3343806"/>
              <a:gd name="connsiteX48" fmla="*/ 1025945 w 11377066"/>
              <a:gd name="connsiteY48" fmla="*/ 1297287 h 3343806"/>
              <a:gd name="connsiteX49" fmla="*/ 841104 w 11377066"/>
              <a:gd name="connsiteY49" fmla="*/ 1225083 h 3343806"/>
              <a:gd name="connsiteX50" fmla="*/ 1612239 w 11377066"/>
              <a:gd name="connsiteY50" fmla="*/ 1112445 h 3343806"/>
              <a:gd name="connsiteX51" fmla="*/ 1814409 w 11377066"/>
              <a:gd name="connsiteY51" fmla="*/ 1008471 h 3343806"/>
              <a:gd name="connsiteX52" fmla="*/ 1932824 w 11377066"/>
              <a:gd name="connsiteY52" fmla="*/ 979590 h 3343806"/>
              <a:gd name="connsiteX53" fmla="*/ 2083007 w 11377066"/>
              <a:gd name="connsiteY53" fmla="*/ 936268 h 3343806"/>
              <a:gd name="connsiteX54" fmla="*/ 1947265 w 11377066"/>
              <a:gd name="connsiteY54" fmla="*/ 924715 h 3343806"/>
              <a:gd name="connsiteX55" fmla="*/ 1271438 w 11377066"/>
              <a:gd name="connsiteY55" fmla="*/ 895834 h 3343806"/>
              <a:gd name="connsiteX56" fmla="*/ 659150 w 11377066"/>
              <a:gd name="connsiteY56" fmla="*/ 907386 h 3343806"/>
              <a:gd name="connsiteX57" fmla="*/ 780453 w 11377066"/>
              <a:gd name="connsiteY57" fmla="*/ 846735 h 3343806"/>
              <a:gd name="connsiteX58" fmla="*/ 841104 w 11377066"/>
              <a:gd name="connsiteY58" fmla="*/ 788972 h 3343806"/>
              <a:gd name="connsiteX59" fmla="*/ 448316 w 11377066"/>
              <a:gd name="connsiteY59" fmla="*/ 659006 h 3343806"/>
              <a:gd name="connsiteX60" fmla="*/ 910419 w 11377066"/>
              <a:gd name="connsiteY60" fmla="*/ 569473 h 3343806"/>
              <a:gd name="connsiteX61" fmla="*/ 604275 w 11377066"/>
              <a:gd name="connsiteY61" fmla="*/ 514598 h 3343806"/>
              <a:gd name="connsiteX62" fmla="*/ 15093 w 11377066"/>
              <a:gd name="connsiteY62" fmla="*/ 352862 h 3343806"/>
              <a:gd name="connsiteX63" fmla="*/ 430987 w 11377066"/>
              <a:gd name="connsiteY63" fmla="*/ 136251 h 3343806"/>
              <a:gd name="connsiteX64" fmla="*/ 874092 w 11377066"/>
              <a:gd name="connsiteY64" fmla="*/ 17656 h 334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1377066" h="3343806">
                <a:moveTo>
                  <a:pt x="914840" y="0"/>
                </a:moveTo>
                <a:lnTo>
                  <a:pt x="11365513" y="0"/>
                </a:lnTo>
                <a:lnTo>
                  <a:pt x="11365513" y="846735"/>
                </a:lnTo>
                <a:cubicBezTo>
                  <a:pt x="11273092" y="924715"/>
                  <a:pt x="11163343" y="985366"/>
                  <a:pt x="11050704" y="1046017"/>
                </a:cubicBezTo>
                <a:cubicBezTo>
                  <a:pt x="11088251" y="1089339"/>
                  <a:pt x="11169119" y="1037353"/>
                  <a:pt x="11195112" y="1103780"/>
                </a:cubicBezTo>
                <a:cubicBezTo>
                  <a:pt x="10987166" y="1216419"/>
                  <a:pt x="10796548" y="1357938"/>
                  <a:pt x="10553944" y="1441695"/>
                </a:cubicBezTo>
                <a:cubicBezTo>
                  <a:pt x="10753226" y="1381043"/>
                  <a:pt x="10952508" y="1409925"/>
                  <a:pt x="11148902" y="1383932"/>
                </a:cubicBezTo>
                <a:cubicBezTo>
                  <a:pt x="11174895" y="1418589"/>
                  <a:pt x="11131573" y="1418589"/>
                  <a:pt x="11117132" y="1430142"/>
                </a:cubicBezTo>
                <a:cubicBezTo>
                  <a:pt x="11102692" y="1441695"/>
                  <a:pt x="11082474" y="1450359"/>
                  <a:pt x="11085363" y="1476352"/>
                </a:cubicBezTo>
                <a:cubicBezTo>
                  <a:pt x="11174895" y="1487905"/>
                  <a:pt x="11273092" y="1447471"/>
                  <a:pt x="11365513" y="1447471"/>
                </a:cubicBezTo>
                <a:lnTo>
                  <a:pt x="11365513" y="1496569"/>
                </a:lnTo>
                <a:cubicBezTo>
                  <a:pt x="11333743" y="1513898"/>
                  <a:pt x="11293310" y="1519674"/>
                  <a:pt x="11278869" y="1554332"/>
                </a:cubicBezTo>
                <a:cubicBezTo>
                  <a:pt x="11307750" y="1548556"/>
                  <a:pt x="11336632" y="1545668"/>
                  <a:pt x="11365513" y="1539891"/>
                </a:cubicBezTo>
                <a:lnTo>
                  <a:pt x="11377066" y="1539891"/>
                </a:lnTo>
                <a:lnTo>
                  <a:pt x="11377066" y="1765167"/>
                </a:lnTo>
                <a:cubicBezTo>
                  <a:pt x="9482441" y="3362313"/>
                  <a:pt x="4945162" y="3324767"/>
                  <a:pt x="4624577" y="3342096"/>
                </a:cubicBezTo>
                <a:cubicBezTo>
                  <a:pt x="4523492" y="3347872"/>
                  <a:pt x="4098935" y="3339207"/>
                  <a:pt x="4000738" y="3313214"/>
                </a:cubicBezTo>
                <a:cubicBezTo>
                  <a:pt x="3867883" y="3281444"/>
                  <a:pt x="3853443" y="3217905"/>
                  <a:pt x="3853443" y="3217905"/>
                </a:cubicBezTo>
                <a:cubicBezTo>
                  <a:pt x="3853443" y="3217905"/>
                  <a:pt x="3919869" y="3191912"/>
                  <a:pt x="4003625" y="3171695"/>
                </a:cubicBezTo>
                <a:cubicBezTo>
                  <a:pt x="4165361" y="3131261"/>
                  <a:pt x="4298217" y="3056169"/>
                  <a:pt x="4465729" y="3024399"/>
                </a:cubicBezTo>
                <a:cubicBezTo>
                  <a:pt x="4315546" y="3033064"/>
                  <a:pt x="4165361" y="3038840"/>
                  <a:pt x="4015179" y="3047505"/>
                </a:cubicBezTo>
                <a:cubicBezTo>
                  <a:pt x="4223124" y="2969524"/>
                  <a:pt x="4442625" y="2957972"/>
                  <a:pt x="4656346" y="2926202"/>
                </a:cubicBezTo>
                <a:cubicBezTo>
                  <a:pt x="4725662" y="2917538"/>
                  <a:pt x="4841188" y="2943531"/>
                  <a:pt x="4841188" y="2862663"/>
                </a:cubicBezTo>
                <a:cubicBezTo>
                  <a:pt x="4838300" y="2810676"/>
                  <a:pt x="4725662" y="2833782"/>
                  <a:pt x="4659236" y="2836670"/>
                </a:cubicBezTo>
                <a:cubicBezTo>
                  <a:pt x="4364644" y="2845334"/>
                  <a:pt x="4072941" y="2882880"/>
                  <a:pt x="3778351" y="2914650"/>
                </a:cubicBezTo>
                <a:cubicBezTo>
                  <a:pt x="3749468" y="2917538"/>
                  <a:pt x="3714811" y="2931979"/>
                  <a:pt x="3694595" y="2923314"/>
                </a:cubicBezTo>
                <a:cubicBezTo>
                  <a:pt x="3527082" y="2865551"/>
                  <a:pt x="3336463" y="2879992"/>
                  <a:pt x="3119852" y="2862663"/>
                </a:cubicBezTo>
                <a:cubicBezTo>
                  <a:pt x="3238266" y="2796236"/>
                  <a:pt x="3339351" y="2842446"/>
                  <a:pt x="3440437" y="2799124"/>
                </a:cubicBezTo>
                <a:cubicBezTo>
                  <a:pt x="3316246" y="2752913"/>
                  <a:pt x="3189168" y="2773131"/>
                  <a:pt x="3070753" y="2761578"/>
                </a:cubicBezTo>
                <a:cubicBezTo>
                  <a:pt x="2984109" y="2752913"/>
                  <a:pt x="2672189" y="2741361"/>
                  <a:pt x="2623091" y="2726920"/>
                </a:cubicBezTo>
                <a:cubicBezTo>
                  <a:pt x="2472907" y="2683598"/>
                  <a:pt x="2293842" y="2689374"/>
                  <a:pt x="2160987" y="2611394"/>
                </a:cubicBezTo>
                <a:cubicBezTo>
                  <a:pt x="2065678" y="2556519"/>
                  <a:pt x="1938600" y="2602730"/>
                  <a:pt x="1837515" y="2573848"/>
                </a:cubicBezTo>
                <a:cubicBezTo>
                  <a:pt x="1794192" y="2533414"/>
                  <a:pt x="1854843" y="2504533"/>
                  <a:pt x="1869284" y="2472763"/>
                </a:cubicBezTo>
                <a:cubicBezTo>
                  <a:pt x="1889502" y="2432329"/>
                  <a:pt x="1834626" y="2423665"/>
                  <a:pt x="1808633" y="2386119"/>
                </a:cubicBezTo>
                <a:cubicBezTo>
                  <a:pt x="1987698" y="2389007"/>
                  <a:pt x="2158099" y="2377454"/>
                  <a:pt x="2354493" y="2342797"/>
                </a:cubicBezTo>
                <a:cubicBezTo>
                  <a:pt x="2273625" y="2290810"/>
                  <a:pt x="2204309" y="2339908"/>
                  <a:pt x="2146546" y="2328356"/>
                </a:cubicBezTo>
                <a:cubicBezTo>
                  <a:pt x="2106113" y="2319691"/>
                  <a:pt x="2054126" y="2328356"/>
                  <a:pt x="2054126" y="2285034"/>
                </a:cubicBezTo>
                <a:cubicBezTo>
                  <a:pt x="2054126" y="2250376"/>
                  <a:pt x="2100336" y="2244599"/>
                  <a:pt x="2132106" y="2238823"/>
                </a:cubicBezTo>
                <a:cubicBezTo>
                  <a:pt x="2256296" y="2218606"/>
                  <a:pt x="2377599" y="2192613"/>
                  <a:pt x="2478684" y="2085751"/>
                </a:cubicBezTo>
                <a:cubicBezTo>
                  <a:pt x="2152323" y="2051094"/>
                  <a:pt x="1817297" y="2186837"/>
                  <a:pt x="1511154" y="2094416"/>
                </a:cubicBezTo>
                <a:cubicBezTo>
                  <a:pt x="1537147" y="2033765"/>
                  <a:pt x="1597798" y="2045317"/>
                  <a:pt x="1638232" y="2042429"/>
                </a:cubicBezTo>
                <a:cubicBezTo>
                  <a:pt x="1909718" y="2016436"/>
                  <a:pt x="2825261" y="1701628"/>
                  <a:pt x="2972556" y="1718957"/>
                </a:cubicBezTo>
                <a:cubicBezTo>
                  <a:pt x="3062089" y="1727621"/>
                  <a:pt x="3154510" y="1721845"/>
                  <a:pt x="3238266" y="1678523"/>
                </a:cubicBezTo>
                <a:cubicBezTo>
                  <a:pt x="3339351" y="1626536"/>
                  <a:pt x="2695295" y="1736286"/>
                  <a:pt x="2522005" y="1664082"/>
                </a:cubicBezTo>
                <a:cubicBezTo>
                  <a:pt x="2438249" y="1629424"/>
                  <a:pt x="1730654" y="1528339"/>
                  <a:pt x="1421621" y="1522563"/>
                </a:cubicBezTo>
                <a:cubicBezTo>
                  <a:pt x="1450503" y="1467688"/>
                  <a:pt x="1557364" y="1470576"/>
                  <a:pt x="1525595" y="1392596"/>
                </a:cubicBezTo>
                <a:cubicBezTo>
                  <a:pt x="1358082" y="1386820"/>
                  <a:pt x="1179017" y="1435918"/>
                  <a:pt x="982623" y="1415701"/>
                </a:cubicBezTo>
                <a:cubicBezTo>
                  <a:pt x="1051938" y="1346386"/>
                  <a:pt x="1153023" y="1352162"/>
                  <a:pt x="1231003" y="1314616"/>
                </a:cubicBezTo>
                <a:cubicBezTo>
                  <a:pt x="1170352" y="1262629"/>
                  <a:pt x="1095261" y="1294399"/>
                  <a:pt x="1025945" y="1297287"/>
                </a:cubicBezTo>
                <a:cubicBezTo>
                  <a:pt x="965294" y="1300175"/>
                  <a:pt x="812222" y="1227972"/>
                  <a:pt x="841104" y="1225083"/>
                </a:cubicBezTo>
                <a:cubicBezTo>
                  <a:pt x="1101037" y="1207755"/>
                  <a:pt x="1352306" y="1129775"/>
                  <a:pt x="1612239" y="1112445"/>
                </a:cubicBezTo>
                <a:cubicBezTo>
                  <a:pt x="1698883" y="1106668"/>
                  <a:pt x="1797081" y="1112445"/>
                  <a:pt x="1814409" y="1008471"/>
                </a:cubicBezTo>
                <a:cubicBezTo>
                  <a:pt x="1817297" y="979590"/>
                  <a:pt x="1808633" y="973814"/>
                  <a:pt x="1932824" y="979590"/>
                </a:cubicBezTo>
                <a:cubicBezTo>
                  <a:pt x="1981922" y="982478"/>
                  <a:pt x="2045461" y="982478"/>
                  <a:pt x="2083007" y="936268"/>
                </a:cubicBezTo>
                <a:cubicBezTo>
                  <a:pt x="2045461" y="898722"/>
                  <a:pt x="1990587" y="927603"/>
                  <a:pt x="1947265" y="924715"/>
                </a:cubicBezTo>
                <a:cubicBezTo>
                  <a:pt x="1828850" y="921827"/>
                  <a:pt x="1386963" y="904498"/>
                  <a:pt x="1271438" y="895834"/>
                </a:cubicBezTo>
                <a:cubicBezTo>
                  <a:pt x="1031721" y="875617"/>
                  <a:pt x="901755" y="933380"/>
                  <a:pt x="659150" y="907386"/>
                </a:cubicBezTo>
                <a:cubicBezTo>
                  <a:pt x="734242" y="890057"/>
                  <a:pt x="705361" y="866952"/>
                  <a:pt x="780453" y="846735"/>
                </a:cubicBezTo>
                <a:cubicBezTo>
                  <a:pt x="815110" y="838071"/>
                  <a:pt x="849768" y="820742"/>
                  <a:pt x="841104" y="788972"/>
                </a:cubicBezTo>
                <a:cubicBezTo>
                  <a:pt x="835327" y="757202"/>
                  <a:pt x="396329" y="690775"/>
                  <a:pt x="448316" y="659006"/>
                </a:cubicBezTo>
                <a:cubicBezTo>
                  <a:pt x="592723" y="575249"/>
                  <a:pt x="1020169" y="607019"/>
                  <a:pt x="910419" y="569473"/>
                </a:cubicBezTo>
                <a:cubicBezTo>
                  <a:pt x="742907" y="511710"/>
                  <a:pt x="716913" y="500157"/>
                  <a:pt x="604275" y="514598"/>
                </a:cubicBezTo>
                <a:cubicBezTo>
                  <a:pt x="506079" y="529039"/>
                  <a:pt x="113290" y="349974"/>
                  <a:pt x="15093" y="352862"/>
                </a:cubicBezTo>
                <a:cubicBezTo>
                  <a:pt x="-71551" y="352862"/>
                  <a:pt x="234593" y="211343"/>
                  <a:pt x="430987" y="136251"/>
                </a:cubicBezTo>
                <a:cubicBezTo>
                  <a:pt x="571784" y="82098"/>
                  <a:pt x="732076" y="70184"/>
                  <a:pt x="874092" y="17656"/>
                </a:cubicBezTo>
                <a:close/>
              </a:path>
            </a:pathLst>
          </a:custGeom>
          <a:solidFill>
            <a:srgbClr val="D5503B">
              <a:alpha val="15000"/>
            </a:srgb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FF5191D7-70E1-48CF-AEBA-8C7031E31ECC}"/>
              </a:ext>
            </a:extLst>
          </p:cNvPr>
          <p:cNvSpPr>
            <a:spLocks noGrp="1"/>
          </p:cNvSpPr>
          <p:nvPr>
            <p:ph type="title"/>
          </p:nvPr>
        </p:nvSpPr>
        <p:spPr>
          <a:xfrm>
            <a:off x="905483" y="2215503"/>
            <a:ext cx="4482111" cy="3527214"/>
          </a:xfrm>
        </p:spPr>
        <p:txBody>
          <a:bodyPr vert="horz" lIns="91440" tIns="45720" rIns="91440" bIns="45720" rtlCol="0" anchor="t">
            <a:normAutofit/>
          </a:bodyPr>
          <a:lstStyle/>
          <a:p>
            <a:r>
              <a:rPr lang="en-US" sz="4000"/>
              <a:t>Sensory-Motor period</a:t>
            </a:r>
            <a:br>
              <a:rPr lang="en-US" sz="4000"/>
            </a:br>
            <a:br>
              <a:rPr lang="en-US" sz="4000"/>
            </a:br>
            <a:r>
              <a:rPr lang="en-US" sz="1800" i="0">
                <a:latin typeface="+mn-lt"/>
              </a:rPr>
              <a:t>Birth – 2y</a:t>
            </a:r>
            <a:endParaRPr lang="en-US" sz="4000" i="0">
              <a:latin typeface="+mn-lt"/>
            </a:endParaRPr>
          </a:p>
        </p:txBody>
      </p:sp>
      <p:sp>
        <p:nvSpPr>
          <p:cNvPr id="3" name="Content Placeholder 2">
            <a:extLst>
              <a:ext uri="{FF2B5EF4-FFF2-40B4-BE49-F238E27FC236}">
                <a16:creationId xmlns:a16="http://schemas.microsoft.com/office/drawing/2014/main" id="{43755F52-6109-4EE3-B40C-44128D6AF68D}"/>
              </a:ext>
            </a:extLst>
          </p:cNvPr>
          <p:cNvSpPr>
            <a:spLocks noGrp="1"/>
          </p:cNvSpPr>
          <p:nvPr>
            <p:ph idx="1"/>
          </p:nvPr>
        </p:nvSpPr>
        <p:spPr>
          <a:xfrm>
            <a:off x="6095997" y="2215503"/>
            <a:ext cx="5257804" cy="3929186"/>
          </a:xfrm>
        </p:spPr>
        <p:txBody>
          <a:bodyPr vert="horz" lIns="91440" tIns="45720" rIns="91440" bIns="45720" rtlCol="0" anchor="t">
            <a:normAutofit/>
          </a:bodyPr>
          <a:lstStyle/>
          <a:p>
            <a:r>
              <a:rPr lang="en-US" sz="2000"/>
              <a:t> Children are born with basic “action schemas”.</a:t>
            </a:r>
          </a:p>
          <a:p>
            <a:r>
              <a:rPr lang="en-US" sz="2000"/>
              <a:t> Schemas are used to assimilate information about their world.</a:t>
            </a:r>
          </a:p>
          <a:p>
            <a:r>
              <a:rPr lang="en-US" sz="2000"/>
              <a:t> “The Language and thought of the Child”; egocentric and socialized language.</a:t>
            </a:r>
          </a:p>
          <a:p>
            <a:r>
              <a:rPr lang="en-US" sz="2000"/>
              <a:t> During this period a child’s language is egocentric. </a:t>
            </a:r>
          </a:p>
        </p:txBody>
      </p:sp>
      <p:sp>
        <p:nvSpPr>
          <p:cNvPr id="38" name="Freeform: Shape 26">
            <a:extLst>
              <a:ext uri="{FF2B5EF4-FFF2-40B4-BE49-F238E27FC236}">
                <a16:creationId xmlns:a16="http://schemas.microsoft.com/office/drawing/2014/main" id="{C6BFDF0B-6325-416D-926F-7141006DD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93668" y="5127460"/>
            <a:ext cx="6498333" cy="1730540"/>
          </a:xfrm>
          <a:custGeom>
            <a:avLst/>
            <a:gdLst>
              <a:gd name="connsiteX0" fmla="*/ 2987112 w 6498333"/>
              <a:gd name="connsiteY0" fmla="*/ 1730384 h 1730540"/>
              <a:gd name="connsiteX1" fmla="*/ 3113423 w 6498333"/>
              <a:gd name="connsiteY1" fmla="*/ 1728494 h 1730540"/>
              <a:gd name="connsiteX2" fmla="*/ 6436159 w 6498333"/>
              <a:gd name="connsiteY2" fmla="*/ 1396018 h 1730540"/>
              <a:gd name="connsiteX3" fmla="*/ 6498333 w 6498333"/>
              <a:gd name="connsiteY3" fmla="*/ 1381988 h 1730540"/>
              <a:gd name="connsiteX4" fmla="*/ 6498333 w 6498333"/>
              <a:gd name="connsiteY4" fmla="*/ 0 h 1730540"/>
              <a:gd name="connsiteX5" fmla="*/ 723703 w 6498333"/>
              <a:gd name="connsiteY5" fmla="*/ 0 h 1730540"/>
              <a:gd name="connsiteX6" fmla="*/ 629735 w 6498333"/>
              <a:gd name="connsiteY6" fmla="*/ 31770 h 1730540"/>
              <a:gd name="connsiteX7" fmla="*/ 127078 w 6498333"/>
              <a:gd name="connsiteY7" fmla="*/ 173371 h 1730540"/>
              <a:gd name="connsiteX8" fmla="*/ 0 w 6498333"/>
              <a:gd name="connsiteY8" fmla="*/ 235577 h 1730540"/>
              <a:gd name="connsiteX9" fmla="*/ 967530 w 6498333"/>
              <a:gd name="connsiteY9" fmla="*/ 225208 h 1730540"/>
              <a:gd name="connsiteX10" fmla="*/ 620954 w 6498333"/>
              <a:gd name="connsiteY10" fmla="*/ 408367 h 1730540"/>
              <a:gd name="connsiteX11" fmla="*/ 542972 w 6498333"/>
              <a:gd name="connsiteY11" fmla="*/ 463661 h 1730540"/>
              <a:gd name="connsiteX12" fmla="*/ 635392 w 6498333"/>
              <a:gd name="connsiteY12" fmla="*/ 515499 h 1730540"/>
              <a:gd name="connsiteX13" fmla="*/ 843339 w 6498333"/>
              <a:gd name="connsiteY13" fmla="*/ 532778 h 1730540"/>
              <a:gd name="connsiteX14" fmla="*/ 297479 w 6498333"/>
              <a:gd name="connsiteY14" fmla="*/ 584615 h 1730540"/>
              <a:gd name="connsiteX15" fmla="*/ 358130 w 6498333"/>
              <a:gd name="connsiteY15" fmla="*/ 688289 h 1730540"/>
              <a:gd name="connsiteX16" fmla="*/ 326361 w 6498333"/>
              <a:gd name="connsiteY16" fmla="*/ 809243 h 1730540"/>
              <a:gd name="connsiteX17" fmla="*/ 649833 w 6498333"/>
              <a:gd name="connsiteY17" fmla="*/ 854169 h 1730540"/>
              <a:gd name="connsiteX18" fmla="*/ 1111937 w 6498333"/>
              <a:gd name="connsiteY18" fmla="*/ 992402 h 1730540"/>
              <a:gd name="connsiteX19" fmla="*/ 1559599 w 6498333"/>
              <a:gd name="connsiteY19" fmla="*/ 1033872 h 1730540"/>
              <a:gd name="connsiteX20" fmla="*/ 1929284 w 6498333"/>
              <a:gd name="connsiteY20" fmla="*/ 1078798 h 1730540"/>
              <a:gd name="connsiteX21" fmla="*/ 1608698 w 6498333"/>
              <a:gd name="connsiteY21" fmla="*/ 1154826 h 1730540"/>
              <a:gd name="connsiteX22" fmla="*/ 2183442 w 6498333"/>
              <a:gd name="connsiteY22" fmla="*/ 1227398 h 1730540"/>
              <a:gd name="connsiteX23" fmla="*/ 2267197 w 6498333"/>
              <a:gd name="connsiteY23" fmla="*/ 1217031 h 1730540"/>
              <a:gd name="connsiteX24" fmla="*/ 3148082 w 6498333"/>
              <a:gd name="connsiteY24" fmla="*/ 1123724 h 1730540"/>
              <a:gd name="connsiteX25" fmla="*/ 3330034 w 6498333"/>
              <a:gd name="connsiteY25" fmla="*/ 1154826 h 1730540"/>
              <a:gd name="connsiteX26" fmla="*/ 3145192 w 6498333"/>
              <a:gd name="connsiteY26" fmla="*/ 1230854 h 1730540"/>
              <a:gd name="connsiteX27" fmla="*/ 2504025 w 6498333"/>
              <a:gd name="connsiteY27" fmla="*/ 1376000 h 1730540"/>
              <a:gd name="connsiteX28" fmla="*/ 2954575 w 6498333"/>
              <a:gd name="connsiteY28" fmla="*/ 1348352 h 1730540"/>
              <a:gd name="connsiteX29" fmla="*/ 2492471 w 6498333"/>
              <a:gd name="connsiteY29" fmla="*/ 1524600 h 1730540"/>
              <a:gd name="connsiteX30" fmla="*/ 2342289 w 6498333"/>
              <a:gd name="connsiteY30" fmla="*/ 1579893 h 1730540"/>
              <a:gd name="connsiteX31" fmla="*/ 2489584 w 6498333"/>
              <a:gd name="connsiteY31" fmla="*/ 1693935 h 1730540"/>
              <a:gd name="connsiteX32" fmla="*/ 2987112 w 6498333"/>
              <a:gd name="connsiteY32" fmla="*/ 1730384 h 173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498333" h="1730540">
                <a:moveTo>
                  <a:pt x="2987112" y="1730384"/>
                </a:moveTo>
                <a:cubicBezTo>
                  <a:pt x="3042664" y="1730870"/>
                  <a:pt x="3088152" y="1730222"/>
                  <a:pt x="3113423" y="1728494"/>
                </a:cubicBezTo>
                <a:cubicBezTo>
                  <a:pt x="3293752" y="1716831"/>
                  <a:pt x="4808270" y="1725943"/>
                  <a:pt x="6436159" y="1396018"/>
                </a:cubicBezTo>
                <a:lnTo>
                  <a:pt x="6498333" y="1381988"/>
                </a:lnTo>
                <a:lnTo>
                  <a:pt x="6498333" y="0"/>
                </a:lnTo>
                <a:lnTo>
                  <a:pt x="723703" y="0"/>
                </a:lnTo>
                <a:lnTo>
                  <a:pt x="629735" y="31770"/>
                </a:lnTo>
                <a:cubicBezTo>
                  <a:pt x="421263" y="101447"/>
                  <a:pt x="228886" y="161708"/>
                  <a:pt x="127078" y="173371"/>
                </a:cubicBezTo>
                <a:cubicBezTo>
                  <a:pt x="86644" y="176827"/>
                  <a:pt x="25993" y="163004"/>
                  <a:pt x="0" y="235577"/>
                </a:cubicBezTo>
                <a:cubicBezTo>
                  <a:pt x="306144" y="346163"/>
                  <a:pt x="641170" y="183739"/>
                  <a:pt x="967530" y="225208"/>
                </a:cubicBezTo>
                <a:cubicBezTo>
                  <a:pt x="866445" y="353075"/>
                  <a:pt x="745142" y="384177"/>
                  <a:pt x="620954" y="408367"/>
                </a:cubicBezTo>
                <a:cubicBezTo>
                  <a:pt x="589182" y="415279"/>
                  <a:pt x="542972" y="422191"/>
                  <a:pt x="542972" y="463661"/>
                </a:cubicBezTo>
                <a:cubicBezTo>
                  <a:pt x="542972" y="515499"/>
                  <a:pt x="594959" y="505130"/>
                  <a:pt x="635392" y="515499"/>
                </a:cubicBezTo>
                <a:cubicBezTo>
                  <a:pt x="693155" y="529321"/>
                  <a:pt x="762471" y="470573"/>
                  <a:pt x="843339" y="532778"/>
                </a:cubicBezTo>
                <a:cubicBezTo>
                  <a:pt x="646945" y="574247"/>
                  <a:pt x="476544" y="588071"/>
                  <a:pt x="297479" y="584615"/>
                </a:cubicBezTo>
                <a:cubicBezTo>
                  <a:pt x="323472" y="629541"/>
                  <a:pt x="378348" y="639908"/>
                  <a:pt x="358130" y="688289"/>
                </a:cubicBezTo>
                <a:cubicBezTo>
                  <a:pt x="343689" y="726304"/>
                  <a:pt x="283038" y="760862"/>
                  <a:pt x="326361" y="809243"/>
                </a:cubicBezTo>
                <a:cubicBezTo>
                  <a:pt x="427447" y="843802"/>
                  <a:pt x="554524" y="788508"/>
                  <a:pt x="649833" y="854169"/>
                </a:cubicBezTo>
                <a:cubicBezTo>
                  <a:pt x="782688" y="947476"/>
                  <a:pt x="961753" y="940565"/>
                  <a:pt x="1111937" y="992402"/>
                </a:cubicBezTo>
                <a:cubicBezTo>
                  <a:pt x="1161035" y="1009682"/>
                  <a:pt x="1472955" y="1023504"/>
                  <a:pt x="1559599" y="1033872"/>
                </a:cubicBezTo>
                <a:cubicBezTo>
                  <a:pt x="1678015" y="1047696"/>
                  <a:pt x="1805093" y="1023504"/>
                  <a:pt x="1929284" y="1078798"/>
                </a:cubicBezTo>
                <a:cubicBezTo>
                  <a:pt x="1828198" y="1130635"/>
                  <a:pt x="1727113" y="1075343"/>
                  <a:pt x="1608698" y="1154826"/>
                </a:cubicBezTo>
                <a:cubicBezTo>
                  <a:pt x="1825309" y="1175561"/>
                  <a:pt x="2015928" y="1158282"/>
                  <a:pt x="2183442" y="1227398"/>
                </a:cubicBezTo>
                <a:cubicBezTo>
                  <a:pt x="2203658" y="1237767"/>
                  <a:pt x="2238314" y="1220487"/>
                  <a:pt x="2267197" y="1217031"/>
                </a:cubicBezTo>
                <a:cubicBezTo>
                  <a:pt x="2561787" y="1179017"/>
                  <a:pt x="2853490" y="1134091"/>
                  <a:pt x="3148082" y="1123724"/>
                </a:cubicBezTo>
                <a:cubicBezTo>
                  <a:pt x="3214508" y="1120268"/>
                  <a:pt x="3327146" y="1092621"/>
                  <a:pt x="3330034" y="1154826"/>
                </a:cubicBezTo>
                <a:cubicBezTo>
                  <a:pt x="3330034" y="1251589"/>
                  <a:pt x="3214508" y="1220487"/>
                  <a:pt x="3145192" y="1230854"/>
                </a:cubicBezTo>
                <a:cubicBezTo>
                  <a:pt x="2931471" y="1268869"/>
                  <a:pt x="2711970" y="1282691"/>
                  <a:pt x="2504025" y="1376000"/>
                </a:cubicBezTo>
                <a:cubicBezTo>
                  <a:pt x="2654207" y="1365632"/>
                  <a:pt x="2804392" y="1358720"/>
                  <a:pt x="2954575" y="1348352"/>
                </a:cubicBezTo>
                <a:cubicBezTo>
                  <a:pt x="2787063" y="1386367"/>
                  <a:pt x="2654207" y="1476218"/>
                  <a:pt x="2492471" y="1524600"/>
                </a:cubicBezTo>
                <a:cubicBezTo>
                  <a:pt x="2408715" y="1548791"/>
                  <a:pt x="2342289" y="1579893"/>
                  <a:pt x="2342289" y="1579893"/>
                </a:cubicBezTo>
                <a:cubicBezTo>
                  <a:pt x="2342289" y="1579893"/>
                  <a:pt x="2356730" y="1655921"/>
                  <a:pt x="2489584" y="1693935"/>
                </a:cubicBezTo>
                <a:cubicBezTo>
                  <a:pt x="2563232" y="1717262"/>
                  <a:pt x="2820457" y="1728925"/>
                  <a:pt x="2987112" y="1730384"/>
                </a:cubicBezTo>
                <a:close/>
              </a:path>
            </a:pathLst>
          </a:custGeom>
          <a:solidFill>
            <a:srgbClr val="D5503B">
              <a:alpha val="10000"/>
            </a:srgbClr>
          </a:solidFill>
          <a:ln w="32707" cap="flat">
            <a:noFill/>
            <a:prstDash val="solid"/>
            <a:miter/>
          </a:ln>
        </p:spPr>
        <p:txBody>
          <a:bodyPr wrap="square" rtlCol="0" anchor="ctr">
            <a:noAutofit/>
          </a:bodyPr>
          <a:lstStyle/>
          <a:p>
            <a:endParaRPr lang="en-US">
              <a:solidFill>
                <a:schemeClr val="tx1"/>
              </a:solidFill>
            </a:endParaRPr>
          </a:p>
        </p:txBody>
      </p:sp>
    </p:spTree>
    <p:extLst>
      <p:ext uri="{BB962C8B-B14F-4D97-AF65-F5344CB8AC3E}">
        <p14:creationId xmlns:p14="http://schemas.microsoft.com/office/powerpoint/2010/main" val="478403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2" name="Rectangle 11">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2C94A61-3C8B-4B40-9326-9AE8666FA450}"/>
              </a:ext>
            </a:extLst>
          </p:cNvPr>
          <p:cNvSpPr>
            <a:spLocks noGrp="1"/>
          </p:cNvSpPr>
          <p:nvPr>
            <p:ph type="title"/>
          </p:nvPr>
        </p:nvSpPr>
        <p:spPr>
          <a:xfrm>
            <a:off x="5526156" y="365125"/>
            <a:ext cx="5827643" cy="1433433"/>
          </a:xfrm>
        </p:spPr>
        <p:txBody>
          <a:bodyPr vert="horz" lIns="91440" tIns="45720" rIns="91440" bIns="45720" rtlCol="0" anchor="b">
            <a:normAutofit/>
          </a:bodyPr>
          <a:lstStyle/>
          <a:p>
            <a:r>
              <a:rPr lang="en-US" sz="3100"/>
              <a:t>Pre-Operational period</a:t>
            </a:r>
            <a:br>
              <a:rPr lang="en-US" sz="3100"/>
            </a:br>
            <a:br>
              <a:rPr lang="en-US" sz="3100"/>
            </a:br>
            <a:r>
              <a:rPr lang="en-US" sz="1800" i="0">
                <a:latin typeface="+mn-lt"/>
              </a:rPr>
              <a:t>2y – 7y</a:t>
            </a:r>
            <a:endParaRPr lang="en-US" sz="3100" i="0">
              <a:latin typeface="+mn-lt"/>
            </a:endParaRPr>
          </a:p>
        </p:txBody>
      </p:sp>
      <p:pic>
        <p:nvPicPr>
          <p:cNvPr id="7" name="Graphic 6" descr="Braille">
            <a:extLst>
              <a:ext uri="{FF2B5EF4-FFF2-40B4-BE49-F238E27FC236}">
                <a16:creationId xmlns:a16="http://schemas.microsoft.com/office/drawing/2014/main" id="{815AF44D-4599-4BD9-A9AD-7025E27B436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3717" y="2782956"/>
            <a:ext cx="3449030" cy="3449030"/>
          </a:xfrm>
          <a:prstGeom prst="rect">
            <a:avLst/>
          </a:prstGeom>
        </p:spPr>
      </p:pic>
      <p:sp>
        <p:nvSpPr>
          <p:cNvPr id="3" name="Content Placeholder 2">
            <a:extLst>
              <a:ext uri="{FF2B5EF4-FFF2-40B4-BE49-F238E27FC236}">
                <a16:creationId xmlns:a16="http://schemas.microsoft.com/office/drawing/2014/main" id="{F61C7BF4-4084-4C36-A2C9-E0B0F00296BA}"/>
              </a:ext>
            </a:extLst>
          </p:cNvPr>
          <p:cNvSpPr>
            <a:spLocks noGrp="1"/>
          </p:cNvSpPr>
          <p:nvPr>
            <p:ph idx="1"/>
          </p:nvPr>
        </p:nvSpPr>
        <p:spPr>
          <a:xfrm>
            <a:off x="5526156" y="2055813"/>
            <a:ext cx="5827644" cy="4121149"/>
          </a:xfrm>
        </p:spPr>
        <p:txBody>
          <a:bodyPr vert="horz" lIns="91440" tIns="45720" rIns="91440" bIns="45720" rtlCol="0" anchor="t">
            <a:normAutofit/>
          </a:bodyPr>
          <a:lstStyle/>
          <a:p>
            <a:r>
              <a:rPr lang="en-US" sz="2200"/>
              <a:t> Children’s language makes raid progress. </a:t>
            </a:r>
          </a:p>
          <a:p>
            <a:r>
              <a:rPr lang="en-US" sz="2200"/>
              <a:t> Development of their mental schemas; accommodate new words and situations.</a:t>
            </a:r>
          </a:p>
          <a:p>
            <a:r>
              <a:rPr lang="en-US" sz="2200"/>
              <a:t> Begin to construct simple sentences.</a:t>
            </a:r>
          </a:p>
          <a:p>
            <a:r>
              <a:rPr lang="en-US" sz="2200"/>
              <a:t> “Animism”.</a:t>
            </a:r>
          </a:p>
          <a:p>
            <a:pPr lvl="1"/>
            <a:r>
              <a:rPr lang="en-US" sz="2200"/>
              <a:t>“A child’s tendency to consider everything, including inanimate objects, to be alive.” </a:t>
            </a:r>
          </a:p>
        </p:txBody>
      </p:sp>
    </p:spTree>
    <p:extLst>
      <p:ext uri="{BB962C8B-B14F-4D97-AF65-F5344CB8AC3E}">
        <p14:creationId xmlns:p14="http://schemas.microsoft.com/office/powerpoint/2010/main" val="2105311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2">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4">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20813D4-5732-4F45-9180-B1366E778E90}"/>
              </a:ext>
            </a:extLst>
          </p:cNvPr>
          <p:cNvSpPr>
            <a:spLocks noGrp="1"/>
          </p:cNvSpPr>
          <p:nvPr>
            <p:ph type="title"/>
          </p:nvPr>
        </p:nvSpPr>
        <p:spPr>
          <a:xfrm>
            <a:off x="5991225" y="279400"/>
            <a:ext cx="5362576" cy="1892300"/>
          </a:xfrm>
        </p:spPr>
        <p:txBody>
          <a:bodyPr vert="horz" lIns="91440" tIns="45720" rIns="91440" bIns="45720" rtlCol="0">
            <a:normAutofit/>
          </a:bodyPr>
          <a:lstStyle/>
          <a:p>
            <a:r>
              <a:rPr lang="en-US"/>
              <a:t>Operational period</a:t>
            </a:r>
          </a:p>
        </p:txBody>
      </p:sp>
      <p:graphicFrame>
        <p:nvGraphicFramePr>
          <p:cNvPr id="5" name="Content Placeholder 2">
            <a:extLst>
              <a:ext uri="{FF2B5EF4-FFF2-40B4-BE49-F238E27FC236}">
                <a16:creationId xmlns:a16="http://schemas.microsoft.com/office/drawing/2014/main" id="{4119945A-08AE-493F-817F-92174A255678}"/>
              </a:ext>
            </a:extLst>
          </p:cNvPr>
          <p:cNvGraphicFramePr>
            <a:graphicFrameLocks noGrp="1"/>
          </p:cNvGraphicFramePr>
          <p:nvPr>
            <p:ph idx="1"/>
            <p:extLst>
              <p:ext uri="{D42A27DB-BD31-4B8C-83A1-F6EECF244321}">
                <p14:modId xmlns:p14="http://schemas.microsoft.com/office/powerpoint/2010/main" val="27308609"/>
              </p:ext>
            </p:extLst>
          </p:nvPr>
        </p:nvGraphicFramePr>
        <p:xfrm>
          <a:off x="838200" y="2028825"/>
          <a:ext cx="105156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434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D5503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38860E15-CE14-46B5-BEA9-26B6590E07CB}"/>
              </a:ext>
            </a:extLst>
          </p:cNvPr>
          <p:cNvSpPr>
            <a:spLocks noGrp="1"/>
          </p:cNvSpPr>
          <p:nvPr>
            <p:ph type="title"/>
          </p:nvPr>
        </p:nvSpPr>
        <p:spPr>
          <a:xfrm>
            <a:off x="5526156" y="365125"/>
            <a:ext cx="5827643" cy="1433433"/>
          </a:xfrm>
        </p:spPr>
        <p:txBody>
          <a:bodyPr anchor="b">
            <a:normAutofit/>
          </a:bodyPr>
          <a:lstStyle/>
          <a:p>
            <a:r>
              <a:rPr lang="en-GB"/>
              <a:t>Vygotsky’s view of language</a:t>
            </a:r>
          </a:p>
        </p:txBody>
      </p:sp>
      <p:pic>
        <p:nvPicPr>
          <p:cNvPr id="4" name="Picture 3">
            <a:extLst>
              <a:ext uri="{FF2B5EF4-FFF2-40B4-BE49-F238E27FC236}">
                <a16:creationId xmlns:a16="http://schemas.microsoft.com/office/drawing/2014/main" id="{80A8FAC7-8C23-42FB-8A58-76201CCE43A0}"/>
              </a:ext>
            </a:extLst>
          </p:cNvPr>
          <p:cNvPicPr>
            <a:picLocks noChangeAspect="1"/>
          </p:cNvPicPr>
          <p:nvPr/>
        </p:nvPicPr>
        <p:blipFill rotWithShape="1">
          <a:blip r:embed="rId2"/>
          <a:srcRect t="15082" r="2" b="2"/>
          <a:stretch/>
        </p:blipFill>
        <p:spPr>
          <a:xfrm>
            <a:off x="1063934" y="2782956"/>
            <a:ext cx="3468596" cy="3449030"/>
          </a:xfrm>
          <a:prstGeom prst="rect">
            <a:avLst/>
          </a:prstGeom>
        </p:spPr>
      </p:pic>
      <p:sp>
        <p:nvSpPr>
          <p:cNvPr id="3" name="Content Placeholder 2">
            <a:extLst>
              <a:ext uri="{FF2B5EF4-FFF2-40B4-BE49-F238E27FC236}">
                <a16:creationId xmlns:a16="http://schemas.microsoft.com/office/drawing/2014/main" id="{3C971970-EE3A-4C83-B877-07E186CDE6D6}"/>
              </a:ext>
            </a:extLst>
          </p:cNvPr>
          <p:cNvSpPr>
            <a:spLocks noGrp="1"/>
          </p:cNvSpPr>
          <p:nvPr>
            <p:ph idx="1"/>
          </p:nvPr>
        </p:nvSpPr>
        <p:spPr>
          <a:xfrm>
            <a:off x="5526156" y="2055813"/>
            <a:ext cx="5827644" cy="4121149"/>
          </a:xfrm>
        </p:spPr>
        <p:txBody>
          <a:bodyPr anchor="t">
            <a:normAutofit/>
          </a:bodyPr>
          <a:lstStyle/>
          <a:p>
            <a:r>
              <a:rPr lang="en-GB" sz="2400"/>
              <a:t> Before language, a child has 2 developing skills; </a:t>
            </a:r>
          </a:p>
          <a:p>
            <a:pPr marL="543560" lvl="1" indent="-342900">
              <a:buFont typeface="+mj-lt"/>
              <a:buAutoNum type="arabicPeriod"/>
            </a:pPr>
            <a:r>
              <a:rPr lang="en-GB"/>
              <a:t>Speech; a motor act</a:t>
            </a:r>
          </a:p>
          <a:p>
            <a:pPr marL="543560" lvl="1" indent="-342900">
              <a:buFont typeface="+mj-lt"/>
              <a:buAutoNum type="arabicPeriod"/>
            </a:pPr>
            <a:r>
              <a:rPr lang="en-GB"/>
              <a:t>Thought; a nonverbal process of problem solving</a:t>
            </a:r>
          </a:p>
          <a:p>
            <a:r>
              <a:rPr lang="en-GB" sz="2400"/>
              <a:t> A (Speech without thought)</a:t>
            </a:r>
          </a:p>
          <a:p>
            <a:r>
              <a:rPr lang="en-GB" sz="2400"/>
              <a:t> B (Thought without words)</a:t>
            </a:r>
          </a:p>
          <a:p>
            <a:r>
              <a:rPr lang="en-GB" sz="2400"/>
              <a:t> C (Verbal thought)</a:t>
            </a:r>
          </a:p>
          <a:p>
            <a:pPr>
              <a:buFont typeface="Arial" panose="020B0604020202020204" pitchFamily="34" charset="0"/>
              <a:buChar char="•"/>
            </a:pPr>
            <a:endParaRPr lang="en-GB" sz="2400"/>
          </a:p>
        </p:txBody>
      </p:sp>
    </p:spTree>
    <p:extLst>
      <p:ext uri="{BB962C8B-B14F-4D97-AF65-F5344CB8AC3E}">
        <p14:creationId xmlns:p14="http://schemas.microsoft.com/office/powerpoint/2010/main" val="10284640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0" name="Rectangle 9">
            <a:extLst>
              <a:ext uri="{FF2B5EF4-FFF2-40B4-BE49-F238E27FC236}">
                <a16:creationId xmlns:a16="http://schemas.microsoft.com/office/drawing/2014/main" id="{FBE20309-1FB9-4818-BAFA-9C4C05341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alpha val="20000"/>
            </a:srgb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4EB0B2A-702A-46CD-B9F0-4204EC4A917A}"/>
              </a:ext>
            </a:extLst>
          </p:cNvPr>
          <p:cNvSpPr>
            <a:spLocks noGrp="1"/>
          </p:cNvSpPr>
          <p:nvPr>
            <p:ph type="title"/>
          </p:nvPr>
        </p:nvSpPr>
        <p:spPr>
          <a:xfrm>
            <a:off x="838200" y="713312"/>
            <a:ext cx="3524250" cy="5431376"/>
          </a:xfrm>
        </p:spPr>
        <p:txBody>
          <a:bodyPr vert="horz" lIns="91440" tIns="45720" rIns="91440" bIns="45720" rtlCol="0" anchor="ctr">
            <a:normAutofit/>
          </a:bodyPr>
          <a:lstStyle/>
          <a:p>
            <a:r>
              <a:rPr lang="en-US" sz="4000"/>
              <a:t>Criticism</a:t>
            </a:r>
          </a:p>
        </p:txBody>
      </p:sp>
      <p:sp>
        <p:nvSpPr>
          <p:cNvPr id="3" name="Content Placeholder 2">
            <a:extLst>
              <a:ext uri="{FF2B5EF4-FFF2-40B4-BE49-F238E27FC236}">
                <a16:creationId xmlns:a16="http://schemas.microsoft.com/office/drawing/2014/main" id="{7376BE73-CE80-4A7D-A1E3-D6D428A16983}"/>
              </a:ext>
            </a:extLst>
          </p:cNvPr>
          <p:cNvSpPr>
            <a:spLocks noGrp="1"/>
          </p:cNvSpPr>
          <p:nvPr>
            <p:ph idx="1"/>
          </p:nvPr>
        </p:nvSpPr>
        <p:spPr>
          <a:xfrm>
            <a:off x="6095999" y="713313"/>
            <a:ext cx="5257801" cy="5431376"/>
          </a:xfrm>
        </p:spPr>
        <p:txBody>
          <a:bodyPr vert="horz" lIns="91440" tIns="45720" rIns="91440" bIns="45720" rtlCol="0" anchor="ctr">
            <a:normAutofit/>
          </a:bodyPr>
          <a:lstStyle/>
          <a:p>
            <a:r>
              <a:rPr lang="en-US" sz="2000"/>
              <a:t> Piaget underestimated the abilities of children. </a:t>
            </a:r>
          </a:p>
          <a:p>
            <a:r>
              <a:rPr lang="en-US" sz="2000"/>
              <a:t> Failure to distinguish between competence and performance. </a:t>
            </a:r>
          </a:p>
          <a:p>
            <a:r>
              <a:rPr lang="en-US" sz="2000"/>
              <a:t> His ‘schema’ theory fails to comply with the theories of Bruner (1966) and Vygotsky (1978).</a:t>
            </a:r>
          </a:p>
          <a:p>
            <a:r>
              <a:rPr lang="en-US" sz="2000"/>
              <a:t> Behaviorism.</a:t>
            </a:r>
          </a:p>
          <a:p>
            <a:r>
              <a:rPr lang="en-US" sz="2000"/>
              <a:t> Studied his and his colleague’s children.</a:t>
            </a:r>
          </a:p>
          <a:p>
            <a:pPr lvl="1"/>
            <a:r>
              <a:rPr lang="en-US" sz="2000"/>
              <a:t>Small sample</a:t>
            </a:r>
          </a:p>
          <a:p>
            <a:pPr lvl="1"/>
            <a:r>
              <a:rPr lang="en-US" sz="2000"/>
              <a:t>European children</a:t>
            </a:r>
          </a:p>
          <a:p>
            <a:pPr lvl="1"/>
            <a:r>
              <a:rPr lang="en-US" sz="2000"/>
              <a:t>High socio-economic status</a:t>
            </a:r>
          </a:p>
          <a:p>
            <a:pPr lvl="1"/>
            <a:endParaRPr lang="en-US" sz="2000"/>
          </a:p>
          <a:p>
            <a:pPr marL="200660" lvl="1"/>
            <a:endParaRPr lang="en-US" sz="2000"/>
          </a:p>
        </p:txBody>
      </p:sp>
    </p:spTree>
    <p:extLst>
      <p:ext uri="{BB962C8B-B14F-4D97-AF65-F5344CB8AC3E}">
        <p14:creationId xmlns:p14="http://schemas.microsoft.com/office/powerpoint/2010/main" val="323000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Freeform: Shape 31">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34" name="Rectangle 33">
            <a:extLst>
              <a:ext uri="{FF2B5EF4-FFF2-40B4-BE49-F238E27FC236}">
                <a16:creationId xmlns:a16="http://schemas.microsoft.com/office/drawing/2014/main" id="{98DED6BC-9A3E-48D4-AD7C-A56D63F54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070" y="1780058"/>
            <a:ext cx="3781618" cy="289914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rgbClr val="D5503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157D541-6394-42F8-8EAB-D584A8EA50DC}"/>
              </a:ext>
            </a:extLst>
          </p:cNvPr>
          <p:cNvSpPr>
            <a:spLocks noGrp="1"/>
          </p:cNvSpPr>
          <p:nvPr>
            <p:ph type="title"/>
          </p:nvPr>
        </p:nvSpPr>
        <p:spPr>
          <a:xfrm>
            <a:off x="1000941" y="2620477"/>
            <a:ext cx="3010737" cy="1497475"/>
          </a:xfrm>
        </p:spPr>
        <p:txBody>
          <a:bodyPr vert="horz" lIns="91440" tIns="45720" rIns="91440" bIns="45720" rtlCol="0" anchor="ctr">
            <a:normAutofit/>
          </a:bodyPr>
          <a:lstStyle/>
          <a:p>
            <a:r>
              <a:rPr lang="en-US" sz="2800"/>
              <a:t>Conclusion</a:t>
            </a:r>
          </a:p>
        </p:txBody>
      </p:sp>
      <p:graphicFrame>
        <p:nvGraphicFramePr>
          <p:cNvPr id="5" name="Content Placeholder 2">
            <a:extLst>
              <a:ext uri="{FF2B5EF4-FFF2-40B4-BE49-F238E27FC236}">
                <a16:creationId xmlns:a16="http://schemas.microsoft.com/office/drawing/2014/main" id="{AD41FFF5-7271-412C-B76D-CE2759FF543D}"/>
              </a:ext>
            </a:extLst>
          </p:cNvPr>
          <p:cNvGraphicFramePr>
            <a:graphicFrameLocks noGrp="1"/>
          </p:cNvGraphicFramePr>
          <p:nvPr>
            <p:ph idx="1"/>
            <p:extLst>
              <p:ext uri="{D42A27DB-BD31-4B8C-83A1-F6EECF244321}">
                <p14:modId xmlns:p14="http://schemas.microsoft.com/office/powerpoint/2010/main" val="5236622"/>
              </p:ext>
            </p:extLst>
          </p:nvPr>
        </p:nvGraphicFramePr>
        <p:xfrm>
          <a:off x="4702547" y="838199"/>
          <a:ext cx="6651253" cy="5338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9857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0" name="Rectangle 9">
            <a:extLst>
              <a:ext uri="{FF2B5EF4-FFF2-40B4-BE49-F238E27FC236}">
                <a16:creationId xmlns:a16="http://schemas.microsoft.com/office/drawing/2014/main" id="{FBE20309-1FB9-4818-BAFA-9C4C05341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D5503B">
              <a:alpha val="20000"/>
            </a:srgb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CF5E21B-96A4-480D-A62B-7665B08DEBCD}"/>
              </a:ext>
            </a:extLst>
          </p:cNvPr>
          <p:cNvSpPr>
            <a:spLocks noGrp="1"/>
          </p:cNvSpPr>
          <p:nvPr>
            <p:ph type="title"/>
          </p:nvPr>
        </p:nvSpPr>
        <p:spPr>
          <a:xfrm>
            <a:off x="838200" y="713312"/>
            <a:ext cx="3524250" cy="5431376"/>
          </a:xfrm>
        </p:spPr>
        <p:txBody>
          <a:bodyPr vert="horz" lIns="91440" tIns="45720" rIns="91440" bIns="45720" rtlCol="0" anchor="ctr">
            <a:normAutofit/>
          </a:bodyPr>
          <a:lstStyle/>
          <a:p>
            <a:r>
              <a:rPr lang="en-US" sz="4000"/>
              <a:t>References</a:t>
            </a:r>
          </a:p>
        </p:txBody>
      </p:sp>
      <p:sp>
        <p:nvSpPr>
          <p:cNvPr id="3" name="Content Placeholder 2">
            <a:extLst>
              <a:ext uri="{FF2B5EF4-FFF2-40B4-BE49-F238E27FC236}">
                <a16:creationId xmlns:a16="http://schemas.microsoft.com/office/drawing/2014/main" id="{5FF621EA-FF83-4F22-AF51-5C63466C8A8F}"/>
              </a:ext>
            </a:extLst>
          </p:cNvPr>
          <p:cNvSpPr>
            <a:spLocks noGrp="1"/>
          </p:cNvSpPr>
          <p:nvPr>
            <p:ph idx="1"/>
          </p:nvPr>
        </p:nvSpPr>
        <p:spPr>
          <a:xfrm>
            <a:off x="6095999" y="713313"/>
            <a:ext cx="5257801" cy="5431376"/>
          </a:xfrm>
        </p:spPr>
        <p:txBody>
          <a:bodyPr vert="horz" lIns="91440" tIns="45720" rIns="91440" bIns="45720" rtlCol="0" anchor="ctr">
            <a:normAutofit/>
          </a:bodyPr>
          <a:lstStyle/>
          <a:p>
            <a:pPr>
              <a:lnSpc>
                <a:spcPct val="90000"/>
              </a:lnSpc>
            </a:pPr>
            <a:r>
              <a:rPr lang="en-US" sz="1300"/>
              <a:t> Fearnchild. D, Jean Piaget’s Theory on Child Language Development, Hello Motherhood 2017.</a:t>
            </a:r>
          </a:p>
          <a:p>
            <a:pPr marL="292608" lvl="1">
              <a:lnSpc>
                <a:spcPct val="90000"/>
              </a:lnSpc>
            </a:pPr>
            <a:r>
              <a:rPr lang="en-US" sz="1300"/>
              <a:t>Available at; https://www.hellomotherhood.com/article/231931-list-of-the-cognitive-development-of-early-childhood/</a:t>
            </a:r>
          </a:p>
          <a:p>
            <a:pPr>
              <a:lnSpc>
                <a:spcPct val="90000"/>
              </a:lnSpc>
            </a:pPr>
            <a:r>
              <a:rPr lang="en-US" sz="1300"/>
              <a:t> Serious Thinkers about language development</a:t>
            </a:r>
          </a:p>
          <a:p>
            <a:pPr marL="201168" lvl="1">
              <a:lnSpc>
                <a:spcPct val="90000"/>
              </a:lnSpc>
            </a:pPr>
            <a:r>
              <a:rPr lang="en-US" sz="1300"/>
              <a:t>Available at; http://www.csun.edu/~vcoao0el/webct/de361s121_folder/tsld001.html</a:t>
            </a:r>
          </a:p>
          <a:p>
            <a:pPr marL="201168" lvl="1">
              <a:lnSpc>
                <a:spcPct val="90000"/>
              </a:lnSpc>
            </a:pPr>
            <a:endParaRPr lang="en-US" sz="1300"/>
          </a:p>
          <a:p>
            <a:pPr>
              <a:lnSpc>
                <a:spcPct val="90000"/>
              </a:lnSpc>
            </a:pPr>
            <a:r>
              <a:rPr lang="en-US" sz="1300"/>
              <a:t>The Sociocultural Theory of Lev Vygotsky, Literacy and Numeracy in Secondary.</a:t>
            </a:r>
          </a:p>
          <a:p>
            <a:pPr marL="201168" lvl="1">
              <a:lnSpc>
                <a:spcPct val="90000"/>
              </a:lnSpc>
            </a:pPr>
            <a:r>
              <a:rPr lang="en-US" sz="1300"/>
              <a:t>Available at; </a:t>
            </a:r>
            <a:r>
              <a:rPr lang="en-US" sz="1300">
                <a:hlinkClick r:id="rId2"/>
              </a:rPr>
              <a:t>https://litnuminsecondary.weebly.com/vygotskys-theories.html</a:t>
            </a:r>
            <a:endParaRPr lang="en-US" sz="1300"/>
          </a:p>
          <a:p>
            <a:pPr marL="201168" lvl="1">
              <a:lnSpc>
                <a:spcPct val="90000"/>
              </a:lnSpc>
            </a:pPr>
            <a:endParaRPr lang="en-US" sz="1300"/>
          </a:p>
          <a:p>
            <a:pPr>
              <a:lnSpc>
                <a:spcPct val="90000"/>
              </a:lnSpc>
            </a:pPr>
            <a:r>
              <a:rPr lang="en-US" sz="1300"/>
              <a:t>McLeod. S, Jean Piaget’s Cognitive Development Theory, Simply Psychology, 2018</a:t>
            </a:r>
          </a:p>
          <a:p>
            <a:pPr marL="201168" lvl="1">
              <a:lnSpc>
                <a:spcPct val="90000"/>
              </a:lnSpc>
            </a:pPr>
            <a:r>
              <a:rPr lang="en-US" sz="1300"/>
              <a:t>Available at; </a:t>
            </a:r>
            <a:r>
              <a:rPr lang="en-US" sz="1300">
                <a:hlinkClick r:id="rId3"/>
              </a:rPr>
              <a:t>https://www.simplypsychology.org/piaget.html</a:t>
            </a:r>
            <a:endParaRPr lang="en-US" sz="1300"/>
          </a:p>
          <a:p>
            <a:pPr marL="201168" lvl="1">
              <a:lnSpc>
                <a:spcPct val="90000"/>
              </a:lnSpc>
            </a:pPr>
            <a:endParaRPr lang="en-US" sz="1300"/>
          </a:p>
          <a:p>
            <a:pPr>
              <a:lnSpc>
                <a:spcPct val="90000"/>
              </a:lnSpc>
            </a:pPr>
            <a:r>
              <a:rPr lang="en-US" sz="1300"/>
              <a:t>Long, M et al. (2011) </a:t>
            </a:r>
            <a:r>
              <a:rPr lang="en-US" sz="1300" i="1"/>
              <a:t>The Psychology of Education, 2</a:t>
            </a:r>
            <a:r>
              <a:rPr lang="en-US" sz="1300" i="1" baseline="30000"/>
              <a:t>nd</a:t>
            </a:r>
            <a:r>
              <a:rPr lang="en-US" sz="1300" i="1"/>
              <a:t> edn, Routledge, Oxon. </a:t>
            </a:r>
            <a:endParaRPr lang="en-US" sz="1300"/>
          </a:p>
        </p:txBody>
      </p:sp>
    </p:spTree>
    <p:extLst>
      <p:ext uri="{BB962C8B-B14F-4D97-AF65-F5344CB8AC3E}">
        <p14:creationId xmlns:p14="http://schemas.microsoft.com/office/powerpoint/2010/main" val="2501809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A81B3-AE11-463E-8770-24503F408B79}"/>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E339AB1C-F76E-4537-80EB-E9B92B40037B}"/>
              </a:ext>
            </a:extLst>
          </p:cNvPr>
          <p:cNvSpPr>
            <a:spLocks noGrp="1"/>
          </p:cNvSpPr>
          <p:nvPr>
            <p:ph idx="1"/>
          </p:nvPr>
        </p:nvSpPr>
        <p:spPr/>
        <p:txBody>
          <a:bodyPr vert="horz" lIns="91440" tIns="45720" rIns="91440" bIns="45720" rtlCol="0" anchor="t">
            <a:normAutofit/>
          </a:bodyPr>
          <a:lstStyle/>
          <a:p>
            <a:pPr marL="0" indent="0">
              <a:buNone/>
            </a:pPr>
            <a:r>
              <a:rPr lang="en-GB"/>
              <a:t>In conclusion, whilst each theorist has different views on the language development theory, it's clear that they have each made a significant contribution on children's language development.</a:t>
            </a:r>
            <a:endParaRPr lang="en-US"/>
          </a:p>
          <a:p>
            <a:pPr marL="0" indent="0">
              <a:buNone/>
            </a:pPr>
            <a:r>
              <a:rPr lang="en-GB"/>
              <a:t>In the 21st Century these theories continue to influence the area of language development and new theories today. </a:t>
            </a:r>
          </a:p>
          <a:p>
            <a:pPr marL="0" indent="0">
              <a:buNone/>
            </a:pPr>
            <a:r>
              <a:rPr lang="en-GB"/>
              <a:t>To each theorist language is an important goal and based of foundation for a child's education (Long, 2011) </a:t>
            </a:r>
          </a:p>
        </p:txBody>
      </p:sp>
    </p:spTree>
    <p:extLst>
      <p:ext uri="{BB962C8B-B14F-4D97-AF65-F5344CB8AC3E}">
        <p14:creationId xmlns:p14="http://schemas.microsoft.com/office/powerpoint/2010/main" val="4028544056"/>
      </p:ext>
    </p:extLst>
  </p:cSld>
  <p:clrMapOvr>
    <a:masterClrMapping/>
  </p:clrMapOvr>
</p:sld>
</file>

<file path=ppt/theme/theme1.xml><?xml version="1.0" encoding="utf-8"?>
<a:theme xmlns:a="http://schemas.openxmlformats.org/drawingml/2006/main" name="BrushVTI">
  <a:themeElements>
    <a:clrScheme name="AnalogousFromDarkSeedLeftStep">
      <a:dk1>
        <a:srgbClr val="000000"/>
      </a:dk1>
      <a:lt1>
        <a:srgbClr val="FFFFFF"/>
      </a:lt1>
      <a:dk2>
        <a:srgbClr val="3D2441"/>
      </a:dk2>
      <a:lt2>
        <a:srgbClr val="E2E7E8"/>
      </a:lt2>
      <a:accent1>
        <a:srgbClr val="D5503B"/>
      </a:accent1>
      <a:accent2>
        <a:srgbClr val="C32953"/>
      </a:accent2>
      <a:accent3>
        <a:srgbClr val="D53BA6"/>
      </a:accent3>
      <a:accent4>
        <a:srgbClr val="B229C3"/>
      </a:accent4>
      <a:accent5>
        <a:srgbClr val="843BD5"/>
      </a:accent5>
      <a:accent6>
        <a:srgbClr val="5049CC"/>
      </a:accent6>
      <a:hlink>
        <a:srgbClr val="A059C7"/>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0</TotalTime>
  <Words>3809</Words>
  <Application>Microsoft Macintosh PowerPoint</Application>
  <PresentationFormat>Widescreen</PresentationFormat>
  <Paragraphs>246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Bradley Hand</vt:lpstr>
      <vt:lpstr>Calibri</vt:lpstr>
      <vt:lpstr>Century Gothic</vt:lpstr>
      <vt:lpstr>Elephant</vt:lpstr>
      <vt:lpstr>BrushVTI</vt:lpstr>
      <vt:lpstr>Language Development</vt:lpstr>
      <vt:lpstr>Introduction</vt:lpstr>
      <vt:lpstr>Who is B.F Skinner?</vt:lpstr>
      <vt:lpstr>What is reinforcement?</vt:lpstr>
      <vt:lpstr>What is Operant Conditioning?</vt:lpstr>
      <vt:lpstr>What is our environment around us?</vt:lpstr>
      <vt:lpstr>There are three types of responses within Skinner’s theory, which are:</vt:lpstr>
      <vt:lpstr>Types of reinforcement</vt:lpstr>
      <vt:lpstr>Positive Vs Negative reinforcement</vt:lpstr>
      <vt:lpstr>Skinners Box </vt:lpstr>
      <vt:lpstr>Limitations to Skinner’s Theory</vt:lpstr>
      <vt:lpstr>Conclusion</vt:lpstr>
      <vt:lpstr>References</vt:lpstr>
      <vt:lpstr>Noam Chomsky</vt:lpstr>
      <vt:lpstr>Universal Grammar</vt:lpstr>
      <vt:lpstr>Where did Chomsky’s idea come from?</vt:lpstr>
      <vt:lpstr>First Language Acquisition STAGES</vt:lpstr>
      <vt:lpstr>How Chomsky’s theory affects language learning in classrooms</vt:lpstr>
      <vt:lpstr>References </vt:lpstr>
      <vt:lpstr>Jerome Bruner</vt:lpstr>
      <vt:lpstr>Chomsky’s Influence </vt:lpstr>
      <vt:lpstr>Formats &amp; Routine Interactions</vt:lpstr>
      <vt:lpstr>How is Language Acquired Through Formats and Routine Interactions?</vt:lpstr>
      <vt:lpstr>What makes a format an opportunity for language acquisition? </vt:lpstr>
      <vt:lpstr>The importance of scaffolding</vt:lpstr>
      <vt:lpstr>The impact of the environment </vt:lpstr>
      <vt:lpstr>PowerPoint Presentation</vt:lpstr>
      <vt:lpstr>References</vt:lpstr>
      <vt:lpstr>Piaget’s theory</vt:lpstr>
      <vt:lpstr>Assimilation and Accommodation</vt:lpstr>
      <vt:lpstr>Egocentric and Socialized speech </vt:lpstr>
      <vt:lpstr>Egocentric Speech</vt:lpstr>
      <vt:lpstr>Socialized Speech</vt:lpstr>
      <vt:lpstr>Sensory-Motor period  Birth – 2y</vt:lpstr>
      <vt:lpstr>Pre-Operational period  2y – 7y</vt:lpstr>
      <vt:lpstr>Operational period</vt:lpstr>
      <vt:lpstr>Vygotsky’s view of language</vt:lpstr>
      <vt:lpstr>Criticism</vt:lpstr>
      <vt:lpstr>Conclusion</vt:lpstr>
      <vt:lpstr>References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Language Development</dc:title>
  <dc:creator>Jada Lynch</dc:creator>
  <cp:lastModifiedBy>Jada Lynch</cp:lastModifiedBy>
  <cp:revision>8</cp:revision>
  <dcterms:created xsi:type="dcterms:W3CDTF">2020-04-20T15:32:21Z</dcterms:created>
  <dcterms:modified xsi:type="dcterms:W3CDTF">2020-04-21T13:41:29Z</dcterms:modified>
</cp:coreProperties>
</file>