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866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151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6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16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013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400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926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132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377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808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004886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091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200579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68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229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965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F8FD41-3D16-4ED5-83F3-C675D7A347C2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C9EC249-64F2-46ED-B907-CCDEF4AA59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254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8626B-ACED-461B-A63F-D84A27C2E9B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Working therapeutically with children and young people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387B6C-EA75-45B5-A481-4ADDED1B4CE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Sarah Knight</a:t>
            </a:r>
          </a:p>
          <a:p>
            <a:r>
              <a:rPr lang="en-GB"/>
              <a:t>02/03/2021</a:t>
            </a:r>
          </a:p>
          <a:p>
            <a:r>
              <a:rPr lang="en-GB"/>
              <a:t>Asynchronous session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8464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43227-DD87-4648-A908-27BEB8F2A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676400"/>
            <a:ext cx="40386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Play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318FB-C6ED-46EA-9EDC-5BCB7439AD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1" y="1676400"/>
            <a:ext cx="5181599" cy="350520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Play therapy is a way to help children express themselves</a:t>
            </a:r>
          </a:p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It can enhance children’s holistic development</a:t>
            </a:r>
          </a:p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It can be facilitated on an individual basis or in groups</a:t>
            </a:r>
          </a:p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It provides skills to promote well-being and resilience.</a:t>
            </a:r>
          </a:p>
          <a:p>
            <a:endParaRPr lang="en-GB" sz="2400" dirty="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76535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8FF74-ECC1-44CA-A978-17EE72971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54D5D-C35A-4B80-9131-C3D5534D01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It can be </a:t>
            </a:r>
          </a:p>
          <a:p>
            <a:r>
              <a:rPr lang="en-GB" dirty="0"/>
              <a:t>Directive (plan specific play activities)</a:t>
            </a:r>
          </a:p>
          <a:p>
            <a:r>
              <a:rPr lang="en-GB" dirty="0"/>
              <a:t>Non-directive (child leads the session)</a:t>
            </a:r>
          </a:p>
          <a:p>
            <a:r>
              <a:rPr lang="en-GB" dirty="0"/>
              <a:t>Integrative (both therapeutic and play)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Sessions normally last for 30 minutes to 1 hour and held once a week.</a:t>
            </a:r>
          </a:p>
        </p:txBody>
      </p:sp>
    </p:spTree>
    <p:extLst>
      <p:ext uri="{BB962C8B-B14F-4D97-AF65-F5344CB8AC3E}">
        <p14:creationId xmlns:p14="http://schemas.microsoft.com/office/powerpoint/2010/main" val="2875736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E5122-38AA-4EF9-9A0A-A7B102303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 can include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2262D-92BF-4480-A773-5E9E6A8193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Toys</a:t>
            </a:r>
          </a:p>
          <a:p>
            <a:r>
              <a:rPr lang="en-GB" dirty="0"/>
              <a:t>Puppetry</a:t>
            </a:r>
          </a:p>
          <a:p>
            <a:r>
              <a:rPr lang="en-GB" dirty="0"/>
              <a:t>Storytelling</a:t>
            </a:r>
          </a:p>
          <a:p>
            <a:r>
              <a:rPr lang="en-GB" dirty="0"/>
              <a:t>Art</a:t>
            </a:r>
          </a:p>
          <a:p>
            <a:r>
              <a:rPr lang="en-GB" dirty="0"/>
              <a:t>Music</a:t>
            </a:r>
          </a:p>
          <a:p>
            <a:r>
              <a:rPr lang="en-GB" dirty="0"/>
              <a:t>Drama</a:t>
            </a:r>
          </a:p>
          <a:p>
            <a:r>
              <a:rPr lang="en-GB" dirty="0"/>
              <a:t>Dance</a:t>
            </a:r>
          </a:p>
          <a:p>
            <a:pPr marL="0" indent="0">
              <a:buNone/>
            </a:pPr>
            <a:r>
              <a:rPr lang="en-GB" dirty="0"/>
              <a:t>Role play is fundamental. </a:t>
            </a:r>
          </a:p>
        </p:txBody>
      </p:sp>
    </p:spTree>
    <p:extLst>
      <p:ext uri="{BB962C8B-B14F-4D97-AF65-F5344CB8AC3E}">
        <p14:creationId xmlns:p14="http://schemas.microsoft.com/office/powerpoint/2010/main" val="498348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07607-9B54-43EC-A7EC-CC962B231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play therapy?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E9AFD8-1A30-4506-B8D1-668FA23B5F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Play therapy is a form of therapy used primarily for children</a:t>
            </a:r>
          </a:p>
          <a:p>
            <a:pPr algn="l"/>
            <a:r>
              <a:rPr lang="en-GB" dirty="0">
                <a:solidFill>
                  <a:srgbClr val="231F20"/>
                </a:solidFill>
                <a:latin typeface="Proxima Nova"/>
              </a:rPr>
              <a:t>It is used if</a:t>
            </a: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 children are unable to process their own emotions</a:t>
            </a:r>
          </a:p>
          <a:p>
            <a:pPr algn="l"/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While it may look like an ordinary playtime, play therapy can be much more than that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029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6F37C-653F-49A6-9ED7-4325309CD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play therapist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B8E1C-6BE5-4FC0-BAF5-B0B44E1EB6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Play therapy is practiced by a variety of licensed mental health professionals, like psychologists and psychiatrists</a:t>
            </a:r>
          </a:p>
          <a:p>
            <a:pPr algn="l"/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It can also be practiced by behavioural and occupational therapists, physical therapists, and social workers.</a:t>
            </a:r>
          </a:p>
          <a:p>
            <a:pPr algn="l"/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In addition training can be offered to school counsellors, and school psychologists.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981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334A0-5150-4A8B-A11A-F67E5A443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play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B60C6-10E0-4D52-9F1C-E49EF60AD4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  <a:latin typeface="Proxima Nova"/>
              </a:rPr>
              <a:t>T</a:t>
            </a: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aking more responsibility for certain behaviours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  <a:latin typeface="Proxima Nova"/>
              </a:rPr>
              <a:t>D</a:t>
            </a: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eveloping coping strategies and creative problem-solving skills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  <a:latin typeface="Proxima Nova"/>
              </a:rPr>
              <a:t>S</a:t>
            </a: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elf-respect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  <a:latin typeface="Proxima Nova"/>
              </a:rPr>
              <a:t>E</a:t>
            </a: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mpathy and respect for others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  <a:latin typeface="Proxima Nova"/>
              </a:rPr>
              <a:t>A</a:t>
            </a: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lleviation of anxiety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  <a:latin typeface="Proxima Nova"/>
              </a:rPr>
              <a:t>L</a:t>
            </a: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earning to fully experience and express feelings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  <a:latin typeface="Proxima Nova"/>
              </a:rPr>
              <a:t>S</a:t>
            </a: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tronger social skills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  <a:latin typeface="Proxima Nova"/>
              </a:rPr>
              <a:t>S</a:t>
            </a: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tronger family relationships.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803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0C89D-CFCF-4F37-82AB-10E3F7465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Also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A6404-294A-4940-8344-09AE5102F3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can be used to develop language</a:t>
            </a:r>
          </a:p>
          <a:p>
            <a:r>
              <a:rPr lang="en-GB" dirty="0"/>
              <a:t>It can improve fine and gross motor skills</a:t>
            </a:r>
          </a:p>
          <a:p>
            <a:endParaRPr lang="en-GB" dirty="0"/>
          </a:p>
          <a:p>
            <a:r>
              <a:rPr lang="en-GB" dirty="0"/>
              <a:t>It is normally used for children aged 3-12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109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564E4-1BEE-4231-B55D-1E0B9BB1C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Play therapy can be used when: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E4505-75AB-4B55-8582-D3F0239C2E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  <a:latin typeface="Proxima Nova"/>
              </a:rPr>
              <a:t>F</a:t>
            </a: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acing medical procedures, chronic illness or palliative care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Development delay or learning disabilities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  <a:latin typeface="Proxima Nova"/>
              </a:rPr>
              <a:t>P</a:t>
            </a: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roblem behaviours in school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  <a:latin typeface="Proxima Nova"/>
              </a:rPr>
              <a:t>A</a:t>
            </a: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ggressive or angry behaviour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  <a:latin typeface="Proxima Nova"/>
              </a:rPr>
              <a:t>F</a:t>
            </a: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amily issues, like divorce, separation, or </a:t>
            </a:r>
            <a:r>
              <a:rPr lang="en-GB" b="0" i="0" dirty="0" err="1">
                <a:solidFill>
                  <a:srgbClr val="231F20"/>
                </a:solidFill>
                <a:effectLst/>
                <a:latin typeface="Proxima Nova"/>
              </a:rPr>
              <a:t>bereavment</a:t>
            </a:r>
            <a:endParaRPr lang="en-GB" b="0" i="0" dirty="0">
              <a:solidFill>
                <a:srgbClr val="231F20"/>
              </a:solidFill>
              <a:effectLst/>
              <a:latin typeface="Proxima Nova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natural disasters or traumatic events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  <a:latin typeface="Proxima Nova"/>
              </a:rPr>
              <a:t>D</a:t>
            </a: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omestic violence, abuse, or neglect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Anxiety, depression, grief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  <a:latin typeface="Proxima Nova"/>
              </a:rPr>
              <a:t>E</a:t>
            </a: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ating and toileting disorders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1F20"/>
                </a:solidFill>
                <a:latin typeface="Proxima Nova"/>
              </a:rPr>
              <a:t>ADHD and ASD.</a:t>
            </a:r>
            <a:endParaRPr lang="en-GB" b="0" i="0" dirty="0">
              <a:solidFill>
                <a:srgbClr val="231F20"/>
              </a:solidFill>
              <a:effectLst/>
              <a:latin typeface="Proxima Nova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1490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60FFA-D813-4819-9173-4CAC0DEAA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it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4E4C8-39E4-4843-8939-5351C083AB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Since the child can’t adequately express themselves in the adult world, the therapist joins the child in their world, on their level</a:t>
            </a:r>
          </a:p>
          <a:p>
            <a:pPr algn="l"/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As they play, the child may become less guarded and more apt to share their feelings </a:t>
            </a:r>
          </a:p>
          <a:p>
            <a:pPr algn="l"/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But they aren’t pressured </a:t>
            </a:r>
          </a:p>
          <a:p>
            <a:pPr algn="l"/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They’re allowed to do so in their own time and with their own method of communication.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6632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FAFE7-912B-45A1-9D9E-1EF8BE4AE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it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F40F9-DC15-4506-833B-AC7D72990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Play therapists pay close attention to how a child handles being separated from the parent, how they play alone, and how they react when the parent returns</a:t>
            </a:r>
          </a:p>
          <a:p>
            <a:pPr algn="l"/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Much can be revealed in how a child interacts with different types of toys and how their behaviour changes from session to session </a:t>
            </a:r>
          </a:p>
          <a:p>
            <a:pPr algn="l"/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They may use play to act out fears and anxieties, as a soothing mechanism, or to heal and problem-solve</a:t>
            </a:r>
          </a:p>
          <a:p>
            <a:pPr algn="l"/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Play therapists use these observations as a guide to the next step</a:t>
            </a:r>
          </a:p>
          <a:p>
            <a:pPr algn="l"/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Each child is different, so therapy will be tailored to their individual needs</a:t>
            </a:r>
          </a:p>
          <a:p>
            <a:pPr algn="l"/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As therapy progresses, behaviours and goals can be reassessed.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3575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02772-83A5-4DC7-AC17-C480A174F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Play therapy for adults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B93AC-1C83-491C-A443-76EB77AE70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1ADB9"/>
              </a:solidFill>
              <a:latin typeface="Proxima Nova"/>
            </a:endParaRPr>
          </a:p>
          <a:p>
            <a:r>
              <a:rPr lang="en-GB" dirty="0">
                <a:solidFill>
                  <a:srgbClr val="231F20"/>
                </a:solidFill>
                <a:latin typeface="Proxima Nova"/>
              </a:rPr>
              <a:t>Intellectual disabilities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Dementia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Chronic illness, palliative care and hospice care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Substance use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trauma and physical abuse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anger management issues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PTSD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  <a:latin typeface="Proxima Nova"/>
              </a:rPr>
              <a:t>Unresolved childhood issues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996911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50</TotalTime>
  <Words>540</Words>
  <Application>Microsoft Office PowerPoint</Application>
  <PresentationFormat>Widescreen</PresentationFormat>
  <Paragraphs>80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Proxima Nova</vt:lpstr>
      <vt:lpstr>Trebuchet MS</vt:lpstr>
      <vt:lpstr>Wingdings 3</vt:lpstr>
      <vt:lpstr>Facet</vt:lpstr>
      <vt:lpstr>Working therapeutically with children and young people</vt:lpstr>
      <vt:lpstr>Play therapy</vt:lpstr>
      <vt:lpstr>Approaches</vt:lpstr>
      <vt:lpstr>It can include</vt:lpstr>
      <vt:lpstr>What is play therapy?</vt:lpstr>
      <vt:lpstr>The play therapist</vt:lpstr>
      <vt:lpstr>Benefits of play therapy</vt:lpstr>
      <vt:lpstr>Also</vt:lpstr>
      <vt:lpstr>Play therapy can be used when:</vt:lpstr>
      <vt:lpstr>How does it work?</vt:lpstr>
      <vt:lpstr>How does it work?</vt:lpstr>
      <vt:lpstr>Play therapy for adults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therapeutically with children and young people</dc:title>
  <dc:creator>Sarah Knight</dc:creator>
  <cp:lastModifiedBy>Sarah Knight</cp:lastModifiedBy>
  <cp:revision>6</cp:revision>
  <dcterms:created xsi:type="dcterms:W3CDTF">2021-02-23T13:46:56Z</dcterms:created>
  <dcterms:modified xsi:type="dcterms:W3CDTF">2021-02-23T14:38:31Z</dcterms:modified>
</cp:coreProperties>
</file>