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handoutMasterIdLst>
    <p:handoutMasterId r:id="rId18"/>
  </p:handoutMasterIdLst>
  <p:sldIdLst>
    <p:sldId id="309" r:id="rId5"/>
    <p:sldId id="1563" r:id="rId6"/>
    <p:sldId id="1656" r:id="rId7"/>
    <p:sldId id="1657" r:id="rId8"/>
    <p:sldId id="1658" r:id="rId9"/>
    <p:sldId id="261" r:id="rId10"/>
    <p:sldId id="269" r:id="rId11"/>
    <p:sldId id="1659" r:id="rId12"/>
    <p:sldId id="1661" r:id="rId13"/>
    <p:sldId id="1663" r:id="rId14"/>
    <p:sldId id="266" r:id="rId15"/>
    <p:sldId id="16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2471F2E-E011-F521-299E-65FC243E7E5E}" name="David Salaguinto" initials="DS" userId="S::davidsa@microsoft.com::9399e6ad-b974-43d0-b593-8c2804f84e0d" providerId="AD"/>
  <p188:author id="{9941987A-41B7-49AC-EE6E-03F2D0BD95BA}" name="Daria Naidenov" initials="DN" userId="S::danaidenov@microsoft.com::ab38ab5f-bdf0-4774-ae5a-d2782abb2027"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304E48"/>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5AB1C69-6EDB-4FF4-983F-18BD219EF322}">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5"/>
  </p:normalViewPr>
  <p:slideViewPr>
    <p:cSldViewPr snapToGrid="0">
      <p:cViewPr varScale="1">
        <p:scale>
          <a:sx n="105" d="100"/>
          <a:sy n="105" d="100"/>
        </p:scale>
        <p:origin x="834" y="9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4/25/2026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4/25/2026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9317736" cy="4453128"/>
          </a:xfrm>
        </p:spPr>
        <p:txBody>
          <a:bodyPr anchor="t">
            <a:normAutofit/>
          </a:bodyPr>
          <a:lstStyle>
            <a:lvl1pPr algn="l">
              <a:defRPr sz="9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CF91071A-A69E-4756-A27D-7C7C5F9F32BB}"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31129645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08176" y="1536192"/>
            <a:ext cx="9171432" cy="2615184"/>
          </a:xfrm>
        </p:spPr>
        <p:txBody>
          <a:bodyPr anchor="ctr">
            <a:normAutofit/>
          </a:bodyPr>
          <a:lstStyle>
            <a:lvl1pPr algn="ctr">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08176" y="4427554"/>
            <a:ext cx="9171432" cy="1143000"/>
          </a:xfrm>
        </p:spPr>
        <p:txBody>
          <a:bodyPr anchor="t">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20D1C923-C708-4EAA-A92A-FF81A8F7DA0D}"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00697454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38912"/>
            <a:ext cx="11494008" cy="4654296"/>
          </a:xfrm>
        </p:spPr>
        <p:txBody>
          <a:bodyPr anchor="t">
            <a:normAutofit/>
          </a:bodyPr>
          <a:lstStyle>
            <a:lvl1pPr algn="l">
              <a:defRPr sz="125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093208"/>
            <a:ext cx="5669280" cy="1161288"/>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defRPr>
            </a:lvl1pPr>
          </a:lstStyle>
          <a:p>
            <a:fld id="{B761AAA3-5155-4231-8EEA-4F6426D8887B}"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9437878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t">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F9A648C8-0436-6FAF-8B52-BA15EFB5F90C}"/>
              </a:ext>
            </a:extLst>
          </p:cNvPr>
          <p:cNvSpPr>
            <a:spLocks noGrp="1"/>
          </p:cNvSpPr>
          <p:nvPr>
            <p:ph type="pic" sz="quarter" idx="13"/>
          </p:nvPr>
        </p:nvSpPr>
        <p:spPr>
          <a:xfrm>
            <a:off x="342901" y="343038"/>
            <a:ext cx="11506200" cy="4792766"/>
          </a:xfrm>
          <a:custGeom>
            <a:avLst/>
            <a:gdLst>
              <a:gd name="connsiteX0" fmla="*/ 292023 w 11506200"/>
              <a:gd name="connsiteY0" fmla="*/ 0 h 4792766"/>
              <a:gd name="connsiteX1" fmla="*/ 11214177 w 11506200"/>
              <a:gd name="connsiteY1" fmla="*/ 0 h 4792766"/>
              <a:gd name="connsiteX2" fmla="*/ 11506200 w 11506200"/>
              <a:gd name="connsiteY2" fmla="*/ 292023 h 4792766"/>
              <a:gd name="connsiteX3" fmla="*/ 11506200 w 11506200"/>
              <a:gd name="connsiteY3" fmla="*/ 4500743 h 4792766"/>
              <a:gd name="connsiteX4" fmla="*/ 11214177 w 11506200"/>
              <a:gd name="connsiteY4" fmla="*/ 4792766 h 4792766"/>
              <a:gd name="connsiteX5" fmla="*/ 292023 w 11506200"/>
              <a:gd name="connsiteY5" fmla="*/ 4792766 h 4792766"/>
              <a:gd name="connsiteX6" fmla="*/ 0 w 11506200"/>
              <a:gd name="connsiteY6" fmla="*/ 4500743 h 4792766"/>
              <a:gd name="connsiteX7" fmla="*/ 0 w 11506200"/>
              <a:gd name="connsiteY7" fmla="*/ 292023 h 4792766"/>
              <a:gd name="connsiteX8" fmla="*/ 292023 w 11506200"/>
              <a:gd name="connsiteY8" fmla="*/ 0 h 4792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6200" h="4792766">
                <a:moveTo>
                  <a:pt x="292023" y="0"/>
                </a:moveTo>
                <a:lnTo>
                  <a:pt x="11214177" y="0"/>
                </a:lnTo>
                <a:cubicBezTo>
                  <a:pt x="11375457" y="0"/>
                  <a:pt x="11506200" y="130743"/>
                  <a:pt x="11506200" y="292023"/>
                </a:cubicBezTo>
                <a:lnTo>
                  <a:pt x="11506200" y="4500743"/>
                </a:lnTo>
                <a:cubicBezTo>
                  <a:pt x="11506200" y="4662023"/>
                  <a:pt x="11375457" y="4792766"/>
                  <a:pt x="11214177" y="4792766"/>
                </a:cubicBezTo>
                <a:lnTo>
                  <a:pt x="292023" y="4792766"/>
                </a:lnTo>
                <a:cubicBezTo>
                  <a:pt x="130743" y="4792766"/>
                  <a:pt x="0" y="4662023"/>
                  <a:pt x="0" y="4500743"/>
                </a:cubicBezTo>
                <a:lnTo>
                  <a:pt x="0" y="292023"/>
                </a:lnTo>
                <a:cubicBezTo>
                  <a:pt x="0" y="130743"/>
                  <a:pt x="130743" y="0"/>
                  <a:pt x="292023"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tx2"/>
                </a:solidFill>
                <a:effectLst/>
              </a:defRPr>
            </a:lvl1pPr>
          </a:lstStyle>
          <a:p>
            <a:fld id="{A94E042F-6826-4E41-A6B0-8BF606E4151E}"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tx2"/>
                </a:solidFill>
                <a:effectLst/>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a:lstStyle>
            <a:lvl1pPr>
              <a:defRPr>
                <a:solidFill>
                  <a:schemeClr val="tx2"/>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40176852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5591348"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dpi="0" rotWithShape="1">
            <a:blip r:embed="rId2"/>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3E408205-B154-4943-AEBC-86E16421E5DB}"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28875110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D144122-2A67-493C-895E-2682608B0F6A}"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
        <p:nvSpPr>
          <p:cNvPr id="11" name="Picture Placeholder 6">
            <a:extLst>
              <a:ext uri="{FF2B5EF4-FFF2-40B4-BE49-F238E27FC236}">
                <a16:creationId xmlns:a16="http://schemas.microsoft.com/office/drawing/2014/main" id="{8F28510C-0939-D915-FCC8-7D8AD4475782}"/>
              </a:ext>
            </a:extLst>
          </p:cNvPr>
          <p:cNvSpPr>
            <a:spLocks noGrp="1"/>
          </p:cNvSpPr>
          <p:nvPr>
            <p:ph type="pic" sz="quarter" idx="13"/>
          </p:nvPr>
        </p:nvSpPr>
        <p:spPr>
          <a:xfrm>
            <a:off x="6517247" y="342900"/>
            <a:ext cx="5334000" cy="6172200"/>
          </a:xfrm>
          <a:custGeom>
            <a:avLst/>
            <a:gdLst>
              <a:gd name="connsiteX0" fmla="*/ 305905 w 5334000"/>
              <a:gd name="connsiteY0" fmla="*/ 0 h 6172200"/>
              <a:gd name="connsiteX1" fmla="*/ 5028095 w 5334000"/>
              <a:gd name="connsiteY1" fmla="*/ 0 h 6172200"/>
              <a:gd name="connsiteX2" fmla="*/ 5334000 w 5334000"/>
              <a:gd name="connsiteY2" fmla="*/ 305905 h 6172200"/>
              <a:gd name="connsiteX3" fmla="*/ 5334000 w 5334000"/>
              <a:gd name="connsiteY3" fmla="*/ 5866295 h 6172200"/>
              <a:gd name="connsiteX4" fmla="*/ 5028095 w 5334000"/>
              <a:gd name="connsiteY4" fmla="*/ 6172200 h 6172200"/>
              <a:gd name="connsiteX5" fmla="*/ 305905 w 5334000"/>
              <a:gd name="connsiteY5" fmla="*/ 6172200 h 6172200"/>
              <a:gd name="connsiteX6" fmla="*/ 0 w 5334000"/>
              <a:gd name="connsiteY6" fmla="*/ 5866295 h 6172200"/>
              <a:gd name="connsiteX7" fmla="*/ 0 w 5334000"/>
              <a:gd name="connsiteY7" fmla="*/ 305905 h 6172200"/>
              <a:gd name="connsiteX8" fmla="*/ 305905 w 53340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34000" h="6172200">
                <a:moveTo>
                  <a:pt x="305905" y="0"/>
                </a:moveTo>
                <a:lnTo>
                  <a:pt x="5028095" y="0"/>
                </a:lnTo>
                <a:cubicBezTo>
                  <a:pt x="5197042" y="0"/>
                  <a:pt x="5334000" y="136958"/>
                  <a:pt x="5334000" y="305905"/>
                </a:cubicBezTo>
                <a:lnTo>
                  <a:pt x="5334000" y="5866295"/>
                </a:lnTo>
                <a:cubicBezTo>
                  <a:pt x="5334000" y="6035242"/>
                  <a:pt x="5197042" y="6172200"/>
                  <a:pt x="5028095" y="6172200"/>
                </a:cubicBezTo>
                <a:lnTo>
                  <a:pt x="305905" y="6172200"/>
                </a:lnTo>
                <a:cubicBezTo>
                  <a:pt x="136958" y="6172200"/>
                  <a:pt x="0" y="6035242"/>
                  <a:pt x="0" y="5866295"/>
                </a:cubicBezTo>
                <a:lnTo>
                  <a:pt x="0" y="305905"/>
                </a:lnTo>
                <a:cubicBezTo>
                  <a:pt x="0" y="136958"/>
                  <a:pt x="136958" y="0"/>
                  <a:pt x="305905" y="0"/>
                </a:cubicBezTo>
                <a:close/>
              </a:path>
            </a:pathLst>
          </a:custGeom>
          <a:blipFill>
            <a:blip r:embed="rId2"/>
            <a:stretch>
              <a:fillRect/>
            </a:stretch>
          </a:blipFill>
        </p:spPr>
        <p:txBody>
          <a:bodyPr wrap="square">
            <a:noAutofit/>
          </a:bodyPr>
          <a:lstStyle/>
          <a:p>
            <a:r>
              <a:rPr lang="en-US"/>
              <a:t>Click icon to add picture</a:t>
            </a:r>
            <a:endParaRPr lang="en-US" dirty="0"/>
          </a:p>
        </p:txBody>
      </p:sp>
    </p:spTree>
    <p:extLst>
      <p:ext uri="{BB962C8B-B14F-4D97-AF65-F5344CB8AC3E}">
        <p14:creationId xmlns:p14="http://schemas.microsoft.com/office/powerpoint/2010/main" val="281859808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Picture Placeholder 6">
            <a:extLst>
              <a:ext uri="{FF2B5EF4-FFF2-40B4-BE49-F238E27FC236}">
                <a16:creationId xmlns:a16="http://schemas.microsoft.com/office/drawing/2014/main" id="{55FC269D-AA10-2D35-8DD6-33E0E2CC4064}"/>
              </a:ext>
            </a:extLst>
          </p:cNvPr>
          <p:cNvSpPr>
            <a:spLocks noGrp="1"/>
          </p:cNvSpPr>
          <p:nvPr>
            <p:ph type="pic" sz="quarter" idx="13"/>
          </p:nvPr>
        </p:nvSpPr>
        <p:spPr>
          <a:xfrm>
            <a:off x="347472" y="343038"/>
            <a:ext cx="6257031" cy="6172200"/>
          </a:xfrm>
          <a:custGeom>
            <a:avLst/>
            <a:gdLst>
              <a:gd name="connsiteX0" fmla="*/ 318609 w 6257031"/>
              <a:gd name="connsiteY0" fmla="*/ 0 h 6172200"/>
              <a:gd name="connsiteX1" fmla="*/ 5938422 w 6257031"/>
              <a:gd name="connsiteY1" fmla="*/ 0 h 6172200"/>
              <a:gd name="connsiteX2" fmla="*/ 6257031 w 6257031"/>
              <a:gd name="connsiteY2" fmla="*/ 318609 h 6172200"/>
              <a:gd name="connsiteX3" fmla="*/ 6257031 w 6257031"/>
              <a:gd name="connsiteY3" fmla="*/ 5853591 h 6172200"/>
              <a:gd name="connsiteX4" fmla="*/ 5938422 w 6257031"/>
              <a:gd name="connsiteY4" fmla="*/ 6172200 h 6172200"/>
              <a:gd name="connsiteX5" fmla="*/ 318609 w 6257031"/>
              <a:gd name="connsiteY5" fmla="*/ 6172200 h 6172200"/>
              <a:gd name="connsiteX6" fmla="*/ 0 w 6257031"/>
              <a:gd name="connsiteY6" fmla="*/ 5853591 h 6172200"/>
              <a:gd name="connsiteX7" fmla="*/ 0 w 6257031"/>
              <a:gd name="connsiteY7" fmla="*/ 318609 h 6172200"/>
              <a:gd name="connsiteX8" fmla="*/ 318609 w 6257031"/>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57031" h="6172200">
                <a:moveTo>
                  <a:pt x="318609" y="0"/>
                </a:moveTo>
                <a:lnTo>
                  <a:pt x="5938422" y="0"/>
                </a:lnTo>
                <a:cubicBezTo>
                  <a:pt x="6114385" y="0"/>
                  <a:pt x="6257031" y="142646"/>
                  <a:pt x="6257031" y="318609"/>
                </a:cubicBezTo>
                <a:lnTo>
                  <a:pt x="6257031" y="5853591"/>
                </a:lnTo>
                <a:cubicBezTo>
                  <a:pt x="6257031" y="6029554"/>
                  <a:pt x="6114385" y="6172200"/>
                  <a:pt x="5938422" y="6172200"/>
                </a:cubicBezTo>
                <a:lnTo>
                  <a:pt x="318609" y="6172200"/>
                </a:lnTo>
                <a:cubicBezTo>
                  <a:pt x="142646" y="6172200"/>
                  <a:pt x="0" y="6029554"/>
                  <a:pt x="0" y="5853591"/>
                </a:cubicBezTo>
                <a:lnTo>
                  <a:pt x="0" y="318609"/>
                </a:lnTo>
                <a:cubicBezTo>
                  <a:pt x="0" y="142646"/>
                  <a:pt x="142646" y="0"/>
                  <a:pt x="318609"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486A74E5-A9C0-4E5C-851E-13F6D920EA1A}"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58084892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27A12A6-507C-2714-2F24-09ADE11584C5}"/>
              </a:ext>
            </a:extLst>
          </p:cNvPr>
          <p:cNvSpPr/>
          <p:nvPr userDrawn="1"/>
        </p:nvSpPr>
        <p:spPr>
          <a:xfrm>
            <a:off x="0" y="0"/>
            <a:ext cx="12192000" cy="6858000"/>
          </a:xfrm>
          <a:prstGeom prst="rect">
            <a:avLst/>
          </a:prstGeom>
          <a:solidFill>
            <a:schemeClr val="bg2">
              <a:lumMod val="90000"/>
              <a:lumOff val="1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tx2"/>
                </a:solidFill>
              </a:defRPr>
            </a:lvl1pPr>
          </a:lstStyle>
          <a:p>
            <a:r>
              <a:rPr lang="en-US"/>
              <a:t>Click to edit Master title style</a:t>
            </a:r>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tx2"/>
                </a:solidFill>
              </a:defRPr>
            </a:lvl1pPr>
          </a:lstStyle>
          <a:p>
            <a:fld id="{3188DBF3-F598-4A31-8E9B-511F7F0D5E47}" type="datetime1">
              <a:rPr lang="en-US" smtClean="0"/>
              <a:t>4/25/2026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tx2"/>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237459441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429768" y="1810512"/>
            <a:ext cx="7772400" cy="4562856"/>
          </a:xfrm>
        </p:spPr>
        <p:txBody>
          <a:bodyPr anchor="b">
            <a:normAutofit/>
          </a:bodyPr>
          <a:lstStyle>
            <a:lvl1pPr>
              <a:defRPr sz="8000">
                <a:solidFill>
                  <a:schemeClr val="bg1"/>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DC7299-89AC-DB5B-B75E-E02A0040A62D}"/>
              </a:ext>
            </a:extLst>
          </p:cNvPr>
          <p:cNvSpPr>
            <a:spLocks noGrp="1"/>
          </p:cNvSpPr>
          <p:nvPr>
            <p:ph type="body" idx="1"/>
          </p:nvPr>
        </p:nvSpPr>
        <p:spPr>
          <a:xfrm>
            <a:off x="429768" y="429768"/>
            <a:ext cx="7772400" cy="786384"/>
          </a:xfrm>
        </p:spPr>
        <p:txBody>
          <a:bodyPr>
            <a:normAutofit/>
          </a:bodyPr>
          <a:lstStyle>
            <a:lvl1pPr marL="0" indent="0">
              <a:buNone/>
              <a:defRPr sz="2000">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F845713-EE4C-7615-B812-531C14CF0CA2}"/>
              </a:ext>
            </a:extLst>
          </p:cNvPr>
          <p:cNvSpPr>
            <a:spLocks noGrp="1"/>
          </p:cNvSpPr>
          <p:nvPr>
            <p:ph type="dt" sz="half" idx="10"/>
          </p:nvPr>
        </p:nvSpPr>
        <p:spPr/>
        <p:txBody>
          <a:bodyPr/>
          <a:lstStyle>
            <a:lvl1pPr>
              <a:defRPr>
                <a:solidFill>
                  <a:schemeClr val="bg1"/>
                </a:solidFill>
              </a:defRPr>
            </a:lvl1pPr>
          </a:lstStyle>
          <a:p>
            <a:fld id="{3188DBF3-F598-4A31-8E9B-511F7F0D5E47}" type="datetime1">
              <a:rPr lang="en-US" smtClean="0"/>
              <a:pPr/>
              <a:t>4/25/2026</a:t>
            </a:fld>
            <a:endParaRPr lang="en-US" dirty="0"/>
          </a:p>
        </p:txBody>
      </p:sp>
      <p:sp>
        <p:nvSpPr>
          <p:cNvPr id="5" name="Footer Placeholder 4">
            <a:extLst>
              <a:ext uri="{FF2B5EF4-FFF2-40B4-BE49-F238E27FC236}">
                <a16:creationId xmlns:a16="http://schemas.microsoft.com/office/drawing/2014/main" id="{9F1849E7-8E94-3B02-239C-AAB481596BFD}"/>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0644BD7-C050-D052-8408-65ADAAF674FF}"/>
              </a:ext>
            </a:extLst>
          </p:cNvPr>
          <p:cNvSpPr>
            <a:spLocks noGrp="1"/>
          </p:cNvSpPr>
          <p:nvPr>
            <p:ph type="sldNum" sz="quarter" idx="12"/>
          </p:nvPr>
        </p:nvSpPr>
        <p:spPr/>
        <p:txBody>
          <a:bodyPr/>
          <a:lstStyle>
            <a:lvl1pPr>
              <a:defRPr>
                <a:solidFill>
                  <a:schemeClr val="bg1"/>
                </a:solidFill>
              </a:defRPr>
            </a:lvl1pPr>
          </a:lstStyle>
          <a:p>
            <a:fld id="{84145AC3-CC88-4C8A-A6CE-8D44921B6A23}" type="slidenum">
              <a:rPr lang="en-US" smtClean="0"/>
              <a:pPr/>
              <a:t>‹#›</a:t>
            </a:fld>
            <a:endParaRPr lang="en-US" dirty="0"/>
          </a:p>
        </p:txBody>
      </p:sp>
    </p:spTree>
    <p:extLst>
      <p:ext uri="{BB962C8B-B14F-4D97-AF65-F5344CB8AC3E}">
        <p14:creationId xmlns:p14="http://schemas.microsoft.com/office/powerpoint/2010/main" val="356496333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4/25/2026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940356225"/>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7644383" y="1012952"/>
            <a:ext cx="4023360" cy="1636776"/>
          </a:xfrm>
        </p:spPr>
        <p:txBody>
          <a:bodyPr anchor="b">
            <a:normAutofit/>
          </a:bodyPr>
          <a:lstStyle>
            <a:lvl1pPr>
              <a:defRPr sz="4800"/>
            </a:lvl1pPr>
          </a:lstStyle>
          <a:p>
            <a:r>
              <a:rPr lang="en-US"/>
              <a:t>Click to edit Master title style</a:t>
            </a:r>
          </a:p>
        </p:txBody>
      </p:sp>
      <p:sp>
        <p:nvSpPr>
          <p:cNvPr id="10" name="Picture Placeholder 7">
            <a:extLst>
              <a:ext uri="{FF2B5EF4-FFF2-40B4-BE49-F238E27FC236}">
                <a16:creationId xmlns:a16="http://schemas.microsoft.com/office/drawing/2014/main" id="{BA22E09C-1954-DBFC-E669-2449D22D2D2E}"/>
              </a:ext>
            </a:extLst>
          </p:cNvPr>
          <p:cNvSpPr>
            <a:spLocks noGrp="1"/>
          </p:cNvSpPr>
          <p:nvPr>
            <p:ph type="pic" sz="quarter" idx="14"/>
          </p:nvPr>
        </p:nvSpPr>
        <p:spPr>
          <a:xfrm>
            <a:off x="342901" y="345109"/>
            <a:ext cx="6714969" cy="6163508"/>
          </a:xfrm>
          <a:custGeom>
            <a:avLst/>
            <a:gdLst>
              <a:gd name="connsiteX0" fmla="*/ 312551 w 6714969"/>
              <a:gd name="connsiteY0" fmla="*/ 0 h 6163508"/>
              <a:gd name="connsiteX1" fmla="*/ 6402418 w 6714969"/>
              <a:gd name="connsiteY1" fmla="*/ 0 h 6163508"/>
              <a:gd name="connsiteX2" fmla="*/ 6714969 w 6714969"/>
              <a:gd name="connsiteY2" fmla="*/ 312551 h 6163508"/>
              <a:gd name="connsiteX3" fmla="*/ 6714969 w 6714969"/>
              <a:gd name="connsiteY3" fmla="*/ 5850957 h 6163508"/>
              <a:gd name="connsiteX4" fmla="*/ 6402418 w 6714969"/>
              <a:gd name="connsiteY4" fmla="*/ 6163508 h 6163508"/>
              <a:gd name="connsiteX5" fmla="*/ 312551 w 6714969"/>
              <a:gd name="connsiteY5" fmla="*/ 6163508 h 6163508"/>
              <a:gd name="connsiteX6" fmla="*/ 0 w 6714969"/>
              <a:gd name="connsiteY6" fmla="*/ 5850957 h 6163508"/>
              <a:gd name="connsiteX7" fmla="*/ 0 w 6714969"/>
              <a:gd name="connsiteY7" fmla="*/ 312551 h 6163508"/>
              <a:gd name="connsiteX8" fmla="*/ 312551 w 6714969"/>
              <a:gd name="connsiteY8" fmla="*/ 0 h 6163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4969" h="6163508">
                <a:moveTo>
                  <a:pt x="312551" y="0"/>
                </a:moveTo>
                <a:lnTo>
                  <a:pt x="6402418" y="0"/>
                </a:lnTo>
                <a:cubicBezTo>
                  <a:pt x="6575035" y="0"/>
                  <a:pt x="6714969" y="139934"/>
                  <a:pt x="6714969" y="312551"/>
                </a:cubicBezTo>
                <a:lnTo>
                  <a:pt x="6714969" y="5850957"/>
                </a:lnTo>
                <a:cubicBezTo>
                  <a:pt x="6714969" y="6023574"/>
                  <a:pt x="6575035" y="6163508"/>
                  <a:pt x="6402418" y="6163508"/>
                </a:cubicBezTo>
                <a:lnTo>
                  <a:pt x="312551" y="6163508"/>
                </a:lnTo>
                <a:cubicBezTo>
                  <a:pt x="139934" y="6163508"/>
                  <a:pt x="0" y="6023574"/>
                  <a:pt x="0" y="5850957"/>
                </a:cubicBezTo>
                <a:lnTo>
                  <a:pt x="0" y="312551"/>
                </a:lnTo>
                <a:cubicBezTo>
                  <a:pt x="0" y="139934"/>
                  <a:pt x="139934" y="0"/>
                  <a:pt x="312551"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644384" y="2896616"/>
            <a:ext cx="4023360" cy="3364992"/>
          </a:xfrm>
        </p:spPr>
        <p:txBody>
          <a:bodyPr vert="horz" lIns="91440" tIns="45720" rIns="91440" bIns="45720" rtlCol="0">
            <a:normAutofit/>
          </a:bodyPr>
          <a:lstStyle>
            <a:lvl1pPr marL="342900" indent="-342900">
              <a:buFont typeface="+mj-lt"/>
              <a:buAutoNum type="arabicPeriod"/>
              <a:defRPr lang="en-US" dirty="0"/>
            </a:lvl1pPr>
            <a:lvl2pPr marL="571500" indent="-342900">
              <a:buFont typeface="+mj-lt"/>
              <a:buAutoNum type="arabicPeriod"/>
              <a:defRPr lang="en-US" dirty="0"/>
            </a:lvl2pPr>
            <a:lvl3pPr marL="800100" indent="-342900">
              <a:buFont typeface="+mj-lt"/>
              <a:buAutoNum type="arabicPeriod"/>
              <a:defRPr lang="en-US" dirty="0"/>
            </a:lvl3pPr>
            <a:lvl4pPr>
              <a:buFont typeface="+mj-lt"/>
              <a:buAutoNum type="arabicPeriod"/>
              <a:defRPr lang="en-US" dirty="0"/>
            </a:lvl4pPr>
            <a:lvl5pPr>
              <a:buFont typeface="+mj-lt"/>
              <a:buAutoNum type="arabicPeriod"/>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54420FBA-2DD9-4488-808B-852669FDC9B7}" type="datetime1">
              <a:rPr lang="en-US" smtClean="0"/>
              <a:t>4/25/2026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475906416"/>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7159" y="151598"/>
            <a:ext cx="11924209" cy="528186"/>
          </a:xfrm>
        </p:spPr>
        <p:txBody>
          <a:bodyPr anchor="ctr">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776036"/>
            <a:ext cx="11924209" cy="56769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239D5A0-3316-4C32-929A-0D0DB97D10BB}"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05126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FBBADD7-305F-4EB9-8736-D791FAF7A4D4}"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42913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80"/>
            <a:ext cx="11328845" cy="740664"/>
          </a:xfrm>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29768" y="1380744"/>
            <a:ext cx="11328844" cy="49011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649238A-C249-43B5-82BC-D29F8CAE992A}"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312030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97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4546182-1DDF-4ACE-B05D-D855179AB21D}"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08741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879F24-F3CA-4AD0-8BF8-AB0BBB30EE08}"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807564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4342EAA-E00A-40E8-8E99-2669E0367007}"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3545867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4032504"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2392" y="640080"/>
            <a:ext cx="597103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4035030-C135-4A24-944D-06B773D2F2E6}"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335543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25696" y="640080"/>
            <a:ext cx="7159752"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AA5E6FB-0D10-49C4-88DE-98215C666BA1}"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736392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F226A48-373B-47E6-1E90-9892366CC9F0}"/>
              </a:ext>
            </a:extLst>
          </p:cNvPr>
          <p:cNvSpPr>
            <a:spLocks noGrp="1"/>
          </p:cNvSpPr>
          <p:nvPr>
            <p:ph type="pic" sz="quarter" idx="13"/>
          </p:nvPr>
        </p:nvSpPr>
        <p:spPr>
          <a:xfrm>
            <a:off x="342900" y="342900"/>
            <a:ext cx="4501152" cy="6172200"/>
          </a:xfrm>
          <a:custGeom>
            <a:avLst/>
            <a:gdLst>
              <a:gd name="connsiteX0" fmla="*/ 332635 w 4501152"/>
              <a:gd name="connsiteY0" fmla="*/ 0 h 6172200"/>
              <a:gd name="connsiteX1" fmla="*/ 4168517 w 4501152"/>
              <a:gd name="connsiteY1" fmla="*/ 0 h 6172200"/>
              <a:gd name="connsiteX2" fmla="*/ 4501152 w 4501152"/>
              <a:gd name="connsiteY2" fmla="*/ 331423 h 6172200"/>
              <a:gd name="connsiteX3" fmla="*/ 4501152 w 4501152"/>
              <a:gd name="connsiteY3" fmla="*/ 5840778 h 6172200"/>
              <a:gd name="connsiteX4" fmla="*/ 4168517 w 4501152"/>
              <a:gd name="connsiteY4" fmla="*/ 6172200 h 6172200"/>
              <a:gd name="connsiteX5" fmla="*/ 332635 w 4501152"/>
              <a:gd name="connsiteY5" fmla="*/ 6172200 h 6172200"/>
              <a:gd name="connsiteX6" fmla="*/ 0 w 4501152"/>
              <a:gd name="connsiteY6" fmla="*/ 5840778 h 6172200"/>
              <a:gd name="connsiteX7" fmla="*/ 0 w 4501152"/>
              <a:gd name="connsiteY7" fmla="*/ 331423 h 6172200"/>
              <a:gd name="connsiteX8" fmla="*/ 332635 w 4501152"/>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1152" h="6172200">
                <a:moveTo>
                  <a:pt x="332635" y="0"/>
                </a:moveTo>
                <a:lnTo>
                  <a:pt x="4168517" y="0"/>
                </a:lnTo>
                <a:cubicBezTo>
                  <a:pt x="4352226" y="0"/>
                  <a:pt x="4501152" y="148383"/>
                  <a:pt x="4501152" y="331423"/>
                </a:cubicBezTo>
                <a:lnTo>
                  <a:pt x="4501152" y="5840778"/>
                </a:lnTo>
                <a:cubicBezTo>
                  <a:pt x="4501152" y="6023817"/>
                  <a:pt x="4352226" y="6172200"/>
                  <a:pt x="4168517" y="6172200"/>
                </a:cubicBezTo>
                <a:lnTo>
                  <a:pt x="332635" y="6172200"/>
                </a:lnTo>
                <a:cubicBezTo>
                  <a:pt x="148926" y="6172200"/>
                  <a:pt x="0" y="6023817"/>
                  <a:pt x="0" y="5840778"/>
                </a:cubicBezTo>
                <a:lnTo>
                  <a:pt x="0" y="331423"/>
                </a:lnTo>
                <a:cubicBezTo>
                  <a:pt x="0" y="148383"/>
                  <a:pt x="148926" y="0"/>
                  <a:pt x="332635"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242880F-92D7-4796-B72D-6CF83054BAF5}"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2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7523749-65BA-43BD-B2BF-FF5A4C96AE14}" type="datetime1">
              <a:rPr lang="en-US" smtClean="0"/>
              <a:t>4/25/2026</a:t>
            </a:fld>
            <a:endParaRPr lang="en-US" dirty="0"/>
          </a:p>
        </p:txBody>
      </p:sp>
      <p:sp>
        <p:nvSpPr>
          <p:cNvPr id="4" name="Picture Placeholder 3">
            <a:extLst>
              <a:ext uri="{FF2B5EF4-FFF2-40B4-BE49-F238E27FC236}">
                <a16:creationId xmlns:a16="http://schemas.microsoft.com/office/drawing/2014/main" id="{7F11DC52-D1FD-A255-1A04-7A15A9DE3C8F}"/>
              </a:ext>
            </a:extLst>
          </p:cNvPr>
          <p:cNvSpPr>
            <a:spLocks noGrp="1"/>
          </p:cNvSpPr>
          <p:nvPr>
            <p:ph type="pic" sz="quarter" idx="13"/>
          </p:nvPr>
        </p:nvSpPr>
        <p:spPr>
          <a:xfrm>
            <a:off x="7353304" y="352327"/>
            <a:ext cx="4495799" cy="6172200"/>
          </a:xfrm>
          <a:custGeom>
            <a:avLst/>
            <a:gdLst>
              <a:gd name="connsiteX0" fmla="*/ 293171 w 4495799"/>
              <a:gd name="connsiteY0" fmla="*/ 0 h 6172200"/>
              <a:gd name="connsiteX1" fmla="*/ 4202628 w 4495799"/>
              <a:gd name="connsiteY1" fmla="*/ 0 h 6172200"/>
              <a:gd name="connsiteX2" fmla="*/ 4495799 w 4495799"/>
              <a:gd name="connsiteY2" fmla="*/ 293171 h 6172200"/>
              <a:gd name="connsiteX3" fmla="*/ 4495799 w 4495799"/>
              <a:gd name="connsiteY3" fmla="*/ 5879029 h 6172200"/>
              <a:gd name="connsiteX4" fmla="*/ 4202628 w 4495799"/>
              <a:gd name="connsiteY4" fmla="*/ 6172200 h 6172200"/>
              <a:gd name="connsiteX5" fmla="*/ 293171 w 4495799"/>
              <a:gd name="connsiteY5" fmla="*/ 6172200 h 6172200"/>
              <a:gd name="connsiteX6" fmla="*/ 0 w 4495799"/>
              <a:gd name="connsiteY6" fmla="*/ 5879029 h 6172200"/>
              <a:gd name="connsiteX7" fmla="*/ 0 w 4495799"/>
              <a:gd name="connsiteY7" fmla="*/ 293171 h 6172200"/>
              <a:gd name="connsiteX8" fmla="*/ 293171 w 4495799"/>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95799" h="6172200">
                <a:moveTo>
                  <a:pt x="293171" y="0"/>
                </a:moveTo>
                <a:lnTo>
                  <a:pt x="4202628" y="0"/>
                </a:lnTo>
                <a:cubicBezTo>
                  <a:pt x="4364542" y="0"/>
                  <a:pt x="4495799" y="131257"/>
                  <a:pt x="4495799" y="293171"/>
                </a:cubicBezTo>
                <a:lnTo>
                  <a:pt x="4495799" y="5879029"/>
                </a:lnTo>
                <a:cubicBezTo>
                  <a:pt x="4495799" y="6040943"/>
                  <a:pt x="4364542" y="6172200"/>
                  <a:pt x="4202628" y="6172200"/>
                </a:cubicBezTo>
                <a:lnTo>
                  <a:pt x="293171" y="6172200"/>
                </a:lnTo>
                <a:cubicBezTo>
                  <a:pt x="131257" y="6172200"/>
                  <a:pt x="0" y="6040943"/>
                  <a:pt x="0" y="5879029"/>
                </a:cubicBezTo>
                <a:lnTo>
                  <a:pt x="0" y="293171"/>
                </a:lnTo>
                <a:cubicBezTo>
                  <a:pt x="0" y="131257"/>
                  <a:pt x="131257" y="0"/>
                  <a:pt x="293171"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7214047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9539F8C7-DD74-7177-C2DA-02533B6576FD}"/>
              </a:ext>
            </a:extLst>
          </p:cNvPr>
          <p:cNvSpPr>
            <a:spLocks noGrp="1"/>
          </p:cNvSpPr>
          <p:nvPr>
            <p:ph type="pic" sz="quarter" idx="13"/>
          </p:nvPr>
        </p:nvSpPr>
        <p:spPr>
          <a:xfrm>
            <a:off x="339373"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561C12A-E1D5-4BE9-85D9-F221F70F4931}"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321719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07BBDBE6-5750-4902-BDAA-20F546DD8AD7}" type="datetime1">
              <a:rPr lang="en-US" smtClean="0"/>
              <a:t>4/25/2026</a:t>
            </a:fld>
            <a:endParaRPr lang="en-US" dirty="0"/>
          </a:p>
        </p:txBody>
      </p:sp>
      <p:sp>
        <p:nvSpPr>
          <p:cNvPr id="4" name="Picture Placeholder 3">
            <a:extLst>
              <a:ext uri="{FF2B5EF4-FFF2-40B4-BE49-F238E27FC236}">
                <a16:creationId xmlns:a16="http://schemas.microsoft.com/office/drawing/2014/main" id="{26FEEE5C-15B3-8386-23D3-B6B236C668F2}"/>
              </a:ext>
            </a:extLst>
          </p:cNvPr>
          <p:cNvSpPr>
            <a:spLocks noGrp="1"/>
          </p:cNvSpPr>
          <p:nvPr>
            <p:ph type="pic" sz="quarter" idx="13"/>
          </p:nvPr>
        </p:nvSpPr>
        <p:spPr>
          <a:xfrm>
            <a:off x="8046768" y="344424"/>
            <a:ext cx="3808553" cy="6172200"/>
          </a:xfrm>
          <a:custGeom>
            <a:avLst/>
            <a:gdLst>
              <a:gd name="connsiteX0" fmla="*/ 292116 w 3808553"/>
              <a:gd name="connsiteY0" fmla="*/ 0 h 6172200"/>
              <a:gd name="connsiteX1" fmla="*/ 3516437 w 3808553"/>
              <a:gd name="connsiteY1" fmla="*/ 0 h 6172200"/>
              <a:gd name="connsiteX2" fmla="*/ 3808553 w 3808553"/>
              <a:gd name="connsiteY2" fmla="*/ 292116 h 6172200"/>
              <a:gd name="connsiteX3" fmla="*/ 3808553 w 3808553"/>
              <a:gd name="connsiteY3" fmla="*/ 5880084 h 6172200"/>
              <a:gd name="connsiteX4" fmla="*/ 3516437 w 3808553"/>
              <a:gd name="connsiteY4" fmla="*/ 6172200 h 6172200"/>
              <a:gd name="connsiteX5" fmla="*/ 292116 w 3808553"/>
              <a:gd name="connsiteY5" fmla="*/ 6172200 h 6172200"/>
              <a:gd name="connsiteX6" fmla="*/ 0 w 3808553"/>
              <a:gd name="connsiteY6" fmla="*/ 5880084 h 6172200"/>
              <a:gd name="connsiteX7" fmla="*/ 0 w 3808553"/>
              <a:gd name="connsiteY7" fmla="*/ 292116 h 6172200"/>
              <a:gd name="connsiteX8" fmla="*/ 292116 w 3808553"/>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8553" h="6172200">
                <a:moveTo>
                  <a:pt x="292116" y="0"/>
                </a:moveTo>
                <a:lnTo>
                  <a:pt x="3516437" y="0"/>
                </a:lnTo>
                <a:cubicBezTo>
                  <a:pt x="3677768" y="0"/>
                  <a:pt x="3808553" y="130785"/>
                  <a:pt x="3808553" y="292116"/>
                </a:cubicBezTo>
                <a:lnTo>
                  <a:pt x="3808553" y="5880084"/>
                </a:lnTo>
                <a:cubicBezTo>
                  <a:pt x="3808553" y="6041415"/>
                  <a:pt x="3677768" y="6172200"/>
                  <a:pt x="3516437" y="6172200"/>
                </a:cubicBezTo>
                <a:lnTo>
                  <a:pt x="292116" y="6172200"/>
                </a:lnTo>
                <a:cubicBezTo>
                  <a:pt x="130785" y="6172200"/>
                  <a:pt x="0" y="6041415"/>
                  <a:pt x="0" y="5880084"/>
                </a:cubicBezTo>
                <a:lnTo>
                  <a:pt x="0" y="292116"/>
                </a:lnTo>
                <a:cubicBezTo>
                  <a:pt x="0" y="130785"/>
                  <a:pt x="130785" y="0"/>
                  <a:pt x="29211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87197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01C4331-C33F-4DC1-AB74-C520A718CE2B}"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6734474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91A4764-83A9-4A81-9507-BED109D81520}" type="datetime1">
              <a:rPr lang="en-US" smtClean="0"/>
              <a:t>4/25/2026</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6918008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EB281557-D8C5-3666-A17C-BD66A5F9C048}"/>
              </a:ext>
            </a:extLst>
          </p:cNvPr>
          <p:cNvSpPr>
            <a:spLocks noGrp="1"/>
          </p:cNvSpPr>
          <p:nvPr>
            <p:ph type="pic" sz="quarter" idx="13"/>
          </p:nvPr>
        </p:nvSpPr>
        <p:spPr>
          <a:xfrm>
            <a:off x="341522" y="342902"/>
            <a:ext cx="6249778" cy="6172343"/>
          </a:xfrm>
          <a:custGeom>
            <a:avLst/>
            <a:gdLst>
              <a:gd name="connsiteX0" fmla="*/ 258473 w 6249778"/>
              <a:gd name="connsiteY0" fmla="*/ 0 h 6172343"/>
              <a:gd name="connsiteX1" fmla="*/ 5991306 w 6249778"/>
              <a:gd name="connsiteY1" fmla="*/ 0 h 6172343"/>
              <a:gd name="connsiteX2" fmla="*/ 6249778 w 6249778"/>
              <a:gd name="connsiteY2" fmla="*/ 257942 h 6172343"/>
              <a:gd name="connsiteX3" fmla="*/ 6249778 w 6249778"/>
              <a:gd name="connsiteY3" fmla="*/ 5914401 h 6172343"/>
              <a:gd name="connsiteX4" fmla="*/ 5991306 w 6249778"/>
              <a:gd name="connsiteY4" fmla="*/ 6172343 h 6172343"/>
              <a:gd name="connsiteX5" fmla="*/ 258473 w 6249778"/>
              <a:gd name="connsiteY5" fmla="*/ 6172343 h 6172343"/>
              <a:gd name="connsiteX6" fmla="*/ 0 w 6249778"/>
              <a:gd name="connsiteY6" fmla="*/ 5914401 h 6172343"/>
              <a:gd name="connsiteX7" fmla="*/ 0 w 6249778"/>
              <a:gd name="connsiteY7" fmla="*/ 257942 h 6172343"/>
              <a:gd name="connsiteX8" fmla="*/ 258473 w 6249778"/>
              <a:gd name="connsiteY8" fmla="*/ 0 h 6172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49778" h="6172343">
                <a:moveTo>
                  <a:pt x="258473" y="0"/>
                </a:moveTo>
                <a:lnTo>
                  <a:pt x="5991306" y="0"/>
                </a:lnTo>
                <a:cubicBezTo>
                  <a:pt x="6134057" y="0"/>
                  <a:pt x="6249778" y="115484"/>
                  <a:pt x="6249778" y="257942"/>
                </a:cubicBezTo>
                <a:lnTo>
                  <a:pt x="6249778" y="5914401"/>
                </a:lnTo>
                <a:cubicBezTo>
                  <a:pt x="6249778" y="6056859"/>
                  <a:pt x="6134057" y="6172343"/>
                  <a:pt x="5991306" y="6172343"/>
                </a:cubicBezTo>
                <a:lnTo>
                  <a:pt x="258473" y="6172343"/>
                </a:lnTo>
                <a:cubicBezTo>
                  <a:pt x="115722" y="6172343"/>
                  <a:pt x="0" y="6056859"/>
                  <a:pt x="0" y="5914401"/>
                </a:cubicBezTo>
                <a:lnTo>
                  <a:pt x="0" y="257942"/>
                </a:lnTo>
                <a:cubicBezTo>
                  <a:pt x="0" y="115484"/>
                  <a:pt x="115722" y="0"/>
                  <a:pt x="258473"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9B2C6C9-D30C-4946-92A4-454A5FC69685}"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0837350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479CC6-BB04-42D6-AB0C-BAA184663D94}" type="datetime1">
              <a:rPr lang="en-US" smtClean="0"/>
              <a:t>4/25/2026</a:t>
            </a:fld>
            <a:endParaRPr lang="en-US" dirty="0"/>
          </a:p>
        </p:txBody>
      </p:sp>
      <p:sp>
        <p:nvSpPr>
          <p:cNvPr id="4" name="Picture Placeholder 3">
            <a:extLst>
              <a:ext uri="{FF2B5EF4-FFF2-40B4-BE49-F238E27FC236}">
                <a16:creationId xmlns:a16="http://schemas.microsoft.com/office/drawing/2014/main" id="{00846273-A5CB-BDCB-C625-903F863EC307}"/>
              </a:ext>
            </a:extLst>
          </p:cNvPr>
          <p:cNvSpPr>
            <a:spLocks noGrp="1"/>
          </p:cNvSpPr>
          <p:nvPr>
            <p:ph type="pic" sz="quarter" idx="13"/>
          </p:nvPr>
        </p:nvSpPr>
        <p:spPr>
          <a:xfrm>
            <a:off x="5737594" y="342900"/>
            <a:ext cx="6111507" cy="6172338"/>
          </a:xfrm>
          <a:custGeom>
            <a:avLst/>
            <a:gdLst>
              <a:gd name="connsiteX0" fmla="*/ 269395 w 6111507"/>
              <a:gd name="connsiteY0" fmla="*/ 0 h 6172338"/>
              <a:gd name="connsiteX1" fmla="*/ 5842112 w 6111507"/>
              <a:gd name="connsiteY1" fmla="*/ 0 h 6172338"/>
              <a:gd name="connsiteX2" fmla="*/ 6111507 w 6111507"/>
              <a:gd name="connsiteY2" fmla="*/ 268145 h 6172338"/>
              <a:gd name="connsiteX3" fmla="*/ 6111507 w 6111507"/>
              <a:gd name="connsiteY3" fmla="*/ 5904194 h 6172338"/>
              <a:gd name="connsiteX4" fmla="*/ 5842112 w 6111507"/>
              <a:gd name="connsiteY4" fmla="*/ 6172338 h 6172338"/>
              <a:gd name="connsiteX5" fmla="*/ 269395 w 6111507"/>
              <a:gd name="connsiteY5" fmla="*/ 6172338 h 6172338"/>
              <a:gd name="connsiteX6" fmla="*/ 0 w 6111507"/>
              <a:gd name="connsiteY6" fmla="*/ 5904194 h 6172338"/>
              <a:gd name="connsiteX7" fmla="*/ 0 w 6111507"/>
              <a:gd name="connsiteY7" fmla="*/ 268145 h 6172338"/>
              <a:gd name="connsiteX8" fmla="*/ 269395 w 6111507"/>
              <a:gd name="connsiteY8" fmla="*/ 0 h 617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111507" h="6172338">
                <a:moveTo>
                  <a:pt x="269395" y="0"/>
                </a:moveTo>
                <a:lnTo>
                  <a:pt x="5842112" y="0"/>
                </a:lnTo>
                <a:cubicBezTo>
                  <a:pt x="5990895" y="0"/>
                  <a:pt x="6111507" y="120052"/>
                  <a:pt x="6111507" y="268145"/>
                </a:cubicBezTo>
                <a:lnTo>
                  <a:pt x="6111507" y="5904194"/>
                </a:lnTo>
                <a:cubicBezTo>
                  <a:pt x="6111507" y="6052286"/>
                  <a:pt x="5990895" y="6172338"/>
                  <a:pt x="5842112" y="6172338"/>
                </a:cubicBezTo>
                <a:lnTo>
                  <a:pt x="269395" y="6172338"/>
                </a:lnTo>
                <a:cubicBezTo>
                  <a:pt x="120612" y="6172338"/>
                  <a:pt x="0" y="6052286"/>
                  <a:pt x="0" y="5904194"/>
                </a:cubicBezTo>
                <a:lnTo>
                  <a:pt x="0" y="268145"/>
                </a:lnTo>
                <a:cubicBezTo>
                  <a:pt x="0" y="120052"/>
                  <a:pt x="120612" y="0"/>
                  <a:pt x="269395"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64058616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7B3D66E4-8050-49E4-B8D2-06214BFB7C0A}"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2467347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4502843" y="342901"/>
            <a:ext cx="7346257"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EE7AEA2F-0823-4BD6-88F7-6D0D98F52C93}"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8923169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4" name="Picture Placeholder 3">
            <a:extLst>
              <a:ext uri="{FF2B5EF4-FFF2-40B4-BE49-F238E27FC236}">
                <a16:creationId xmlns:a16="http://schemas.microsoft.com/office/drawing/2014/main" id="{65B0EC94-28E6-D665-7491-10A308B0B426}"/>
              </a:ext>
            </a:extLst>
          </p:cNvPr>
          <p:cNvSpPr>
            <a:spLocks noGrp="1"/>
          </p:cNvSpPr>
          <p:nvPr>
            <p:ph type="pic" sz="quarter" idx="13"/>
          </p:nvPr>
        </p:nvSpPr>
        <p:spPr>
          <a:xfrm>
            <a:off x="342900" y="342901"/>
            <a:ext cx="7391400" cy="6172200"/>
          </a:xfrm>
          <a:custGeom>
            <a:avLst/>
            <a:gdLst>
              <a:gd name="connsiteX0" fmla="*/ 267246 w 7391400"/>
              <a:gd name="connsiteY0" fmla="*/ 0 h 6172200"/>
              <a:gd name="connsiteX1" fmla="*/ 7124155 w 7391400"/>
              <a:gd name="connsiteY1" fmla="*/ 0 h 6172200"/>
              <a:gd name="connsiteX2" fmla="*/ 7391400 w 7391400"/>
              <a:gd name="connsiteY2" fmla="*/ 266886 h 6172200"/>
              <a:gd name="connsiteX3" fmla="*/ 7391400 w 7391400"/>
              <a:gd name="connsiteY3" fmla="*/ 5905314 h 6172200"/>
              <a:gd name="connsiteX4" fmla="*/ 7124155 w 7391400"/>
              <a:gd name="connsiteY4" fmla="*/ 6172200 h 6172200"/>
              <a:gd name="connsiteX5" fmla="*/ 267246 w 7391400"/>
              <a:gd name="connsiteY5" fmla="*/ 6172200 h 6172200"/>
              <a:gd name="connsiteX6" fmla="*/ 0 w 7391400"/>
              <a:gd name="connsiteY6" fmla="*/ 5905314 h 6172200"/>
              <a:gd name="connsiteX7" fmla="*/ 0 w 7391400"/>
              <a:gd name="connsiteY7" fmla="*/ 266886 h 6172200"/>
              <a:gd name="connsiteX8" fmla="*/ 267246 w 7391400"/>
              <a:gd name="connsiteY8" fmla="*/ 0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91400" h="6172200">
                <a:moveTo>
                  <a:pt x="267246" y="0"/>
                </a:moveTo>
                <a:lnTo>
                  <a:pt x="7124155" y="0"/>
                </a:lnTo>
                <a:cubicBezTo>
                  <a:pt x="7271750" y="0"/>
                  <a:pt x="7391400" y="119489"/>
                  <a:pt x="7391400" y="266886"/>
                </a:cubicBezTo>
                <a:lnTo>
                  <a:pt x="7391400" y="5905314"/>
                </a:lnTo>
                <a:cubicBezTo>
                  <a:pt x="7391400" y="6052711"/>
                  <a:pt x="7271750" y="6172200"/>
                  <a:pt x="7124155" y="6172200"/>
                </a:cubicBezTo>
                <a:lnTo>
                  <a:pt x="267246" y="6172200"/>
                </a:lnTo>
                <a:cubicBezTo>
                  <a:pt x="119650" y="6172200"/>
                  <a:pt x="0" y="6052711"/>
                  <a:pt x="0" y="5905314"/>
                </a:cubicBezTo>
                <a:lnTo>
                  <a:pt x="0" y="266886"/>
                </a:lnTo>
                <a:cubicBezTo>
                  <a:pt x="0" y="119489"/>
                  <a:pt x="119650" y="0"/>
                  <a:pt x="26724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06092A99-204A-46CE-8F70-09D6B2D34877}"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16019413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2" y="5111854"/>
            <a:ext cx="3739279" cy="1389888"/>
          </a:xfrm>
        </p:spPr>
        <p:txBody>
          <a:bodyPr anchor="t">
            <a:normAutofit/>
          </a:bodyPr>
          <a:lstStyle>
            <a:lvl1pPr>
              <a:defRPr sz="3200"/>
            </a:lvl1pPr>
          </a:lstStyle>
          <a:p>
            <a:r>
              <a:rPr lang="en-US"/>
              <a:t>Click to edit Master title style</a:t>
            </a:r>
          </a:p>
        </p:txBody>
      </p:sp>
      <p:sp>
        <p:nvSpPr>
          <p:cNvPr id="19" name="Picture Placeholder 17">
            <a:extLst>
              <a:ext uri="{FF2B5EF4-FFF2-40B4-BE49-F238E27FC236}">
                <a16:creationId xmlns:a16="http://schemas.microsoft.com/office/drawing/2014/main" id="{D5837EDE-723C-6CF6-EB95-3AEDA1F07E9E}"/>
              </a:ext>
            </a:extLst>
          </p:cNvPr>
          <p:cNvSpPr>
            <a:spLocks noGrp="1"/>
          </p:cNvSpPr>
          <p:nvPr>
            <p:ph type="pic" sz="quarter" idx="15"/>
          </p:nvPr>
        </p:nvSpPr>
        <p:spPr>
          <a:xfrm>
            <a:off x="339373" y="320043"/>
            <a:ext cx="11509730" cy="4404825"/>
          </a:xfrm>
          <a:custGeom>
            <a:avLst/>
            <a:gdLst>
              <a:gd name="connsiteX0" fmla="*/ 299132 w 11509730"/>
              <a:gd name="connsiteY0" fmla="*/ 0 h 4404825"/>
              <a:gd name="connsiteX1" fmla="*/ 11210598 w 11509730"/>
              <a:gd name="connsiteY1" fmla="*/ 0 h 4404825"/>
              <a:gd name="connsiteX2" fmla="*/ 11509730 w 11509730"/>
              <a:gd name="connsiteY2" fmla="*/ 299132 h 4404825"/>
              <a:gd name="connsiteX3" fmla="*/ 11509730 w 11509730"/>
              <a:gd name="connsiteY3" fmla="*/ 4105693 h 4404825"/>
              <a:gd name="connsiteX4" fmla="*/ 11210598 w 11509730"/>
              <a:gd name="connsiteY4" fmla="*/ 4404825 h 4404825"/>
              <a:gd name="connsiteX5" fmla="*/ 299132 w 11509730"/>
              <a:gd name="connsiteY5" fmla="*/ 4404825 h 4404825"/>
              <a:gd name="connsiteX6" fmla="*/ 0 w 11509730"/>
              <a:gd name="connsiteY6" fmla="*/ 4105693 h 4404825"/>
              <a:gd name="connsiteX7" fmla="*/ 0 w 11509730"/>
              <a:gd name="connsiteY7" fmla="*/ 299132 h 4404825"/>
              <a:gd name="connsiteX8" fmla="*/ 299132 w 11509730"/>
              <a:gd name="connsiteY8" fmla="*/ 0 h 4404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4404825">
                <a:moveTo>
                  <a:pt x="299132" y="0"/>
                </a:moveTo>
                <a:lnTo>
                  <a:pt x="11210598" y="0"/>
                </a:lnTo>
                <a:cubicBezTo>
                  <a:pt x="11375804" y="0"/>
                  <a:pt x="11509730" y="133926"/>
                  <a:pt x="11509730" y="299132"/>
                </a:cubicBezTo>
                <a:lnTo>
                  <a:pt x="11509730" y="4105693"/>
                </a:lnTo>
                <a:cubicBezTo>
                  <a:pt x="11509730" y="4270899"/>
                  <a:pt x="11375804" y="4404825"/>
                  <a:pt x="11210598" y="4404825"/>
                </a:cubicBezTo>
                <a:lnTo>
                  <a:pt x="299132" y="4404825"/>
                </a:lnTo>
                <a:cubicBezTo>
                  <a:pt x="133926" y="4404825"/>
                  <a:pt x="0" y="4270899"/>
                  <a:pt x="0" y="4105693"/>
                </a:cubicBezTo>
                <a:lnTo>
                  <a:pt x="0" y="299132"/>
                </a:lnTo>
                <a:cubicBezTo>
                  <a:pt x="0" y="133926"/>
                  <a:pt x="133926" y="0"/>
                  <a:pt x="299132"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8749EA3-15DE-451B-A24B-ACC8EA0B6D09}" type="datetime1">
              <a:rPr lang="en-US" smtClean="0"/>
              <a:t>4/25/2026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51928" y="5111854"/>
            <a:ext cx="6400800" cy="1389888"/>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2496444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1BCE7E7D-ED4A-B625-6CB8-4D71682F63D4}"/>
              </a:ext>
            </a:extLst>
          </p:cNvPr>
          <p:cNvSpPr>
            <a:spLocks noGrp="1"/>
          </p:cNvSpPr>
          <p:nvPr>
            <p:ph type="pic" sz="quarter" idx="13"/>
          </p:nvPr>
        </p:nvSpPr>
        <p:spPr>
          <a:xfrm>
            <a:off x="339373" y="320042"/>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1343DB-FCC0-4D52-80F2-173D55390D61}" type="datetime1">
              <a:rPr lang="en-US" smtClean="0"/>
              <a:t>4/25/2026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2591928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9" name="Picture Placeholder 8">
            <a:extLst>
              <a:ext uri="{FF2B5EF4-FFF2-40B4-BE49-F238E27FC236}">
                <a16:creationId xmlns:a16="http://schemas.microsoft.com/office/drawing/2014/main" id="{86A25225-80A2-7139-2A81-39CA926639FF}"/>
              </a:ext>
            </a:extLst>
          </p:cNvPr>
          <p:cNvSpPr>
            <a:spLocks noGrp="1"/>
          </p:cNvSpPr>
          <p:nvPr>
            <p:ph type="pic" sz="quarter" idx="13"/>
          </p:nvPr>
        </p:nvSpPr>
        <p:spPr>
          <a:xfrm>
            <a:off x="339373" y="3067414"/>
            <a:ext cx="11509730" cy="3458229"/>
          </a:xfrm>
          <a:custGeom>
            <a:avLst/>
            <a:gdLst>
              <a:gd name="connsiteX0" fmla="*/ 351529 w 11509730"/>
              <a:gd name="connsiteY0" fmla="*/ 0 h 3458229"/>
              <a:gd name="connsiteX1" fmla="*/ 11158201 w 11509730"/>
              <a:gd name="connsiteY1" fmla="*/ 0 h 3458229"/>
              <a:gd name="connsiteX2" fmla="*/ 11509730 w 11509730"/>
              <a:gd name="connsiteY2" fmla="*/ 351529 h 3458229"/>
              <a:gd name="connsiteX3" fmla="*/ 11509730 w 11509730"/>
              <a:gd name="connsiteY3" fmla="*/ 3106700 h 3458229"/>
              <a:gd name="connsiteX4" fmla="*/ 11158201 w 11509730"/>
              <a:gd name="connsiteY4" fmla="*/ 3458229 h 3458229"/>
              <a:gd name="connsiteX5" fmla="*/ 351529 w 11509730"/>
              <a:gd name="connsiteY5" fmla="*/ 3458229 h 3458229"/>
              <a:gd name="connsiteX6" fmla="*/ 0 w 11509730"/>
              <a:gd name="connsiteY6" fmla="*/ 3106700 h 3458229"/>
              <a:gd name="connsiteX7" fmla="*/ 0 w 11509730"/>
              <a:gd name="connsiteY7" fmla="*/ 351529 h 3458229"/>
              <a:gd name="connsiteX8" fmla="*/ 351529 w 11509730"/>
              <a:gd name="connsiteY8" fmla="*/ 0 h 345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509730" h="3458229">
                <a:moveTo>
                  <a:pt x="351529" y="0"/>
                </a:moveTo>
                <a:lnTo>
                  <a:pt x="11158201" y="0"/>
                </a:lnTo>
                <a:cubicBezTo>
                  <a:pt x="11352345" y="0"/>
                  <a:pt x="11509730" y="157385"/>
                  <a:pt x="11509730" y="351529"/>
                </a:cubicBezTo>
                <a:lnTo>
                  <a:pt x="11509730" y="3106700"/>
                </a:lnTo>
                <a:cubicBezTo>
                  <a:pt x="11509730" y="3300844"/>
                  <a:pt x="11352345" y="3458229"/>
                  <a:pt x="11158201" y="3458229"/>
                </a:cubicBezTo>
                <a:lnTo>
                  <a:pt x="351529" y="3458229"/>
                </a:lnTo>
                <a:cubicBezTo>
                  <a:pt x="157385" y="3458229"/>
                  <a:pt x="0" y="3300844"/>
                  <a:pt x="0" y="3106700"/>
                </a:cubicBezTo>
                <a:lnTo>
                  <a:pt x="0" y="351529"/>
                </a:lnTo>
                <a:cubicBezTo>
                  <a:pt x="0" y="157385"/>
                  <a:pt x="157385" y="0"/>
                  <a:pt x="351529"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19672"/>
            <a:ext cx="3494314" cy="338328"/>
          </a:xfrm>
        </p:spPr>
        <p:txBody>
          <a:bodyPr/>
          <a:lstStyle/>
          <a:p>
            <a:fld id="{457C7506-9AD1-49AD-BE44-C83E35401EAD}" type="datetime1">
              <a:rPr lang="en-US" smtClean="0"/>
              <a:t>4/25/2026</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6519672"/>
            <a:ext cx="2805405" cy="338328"/>
          </a:xfr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6519672"/>
            <a:ext cx="429207" cy="338328"/>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676810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40080"/>
            <a:ext cx="11155680" cy="970463"/>
          </a:xfrm>
        </p:spPr>
        <p:txBody>
          <a:bodyPr anchor="ctr"/>
          <a:lstStyle/>
          <a:p>
            <a:r>
              <a:rPr lang="en-US"/>
              <a:t>Click to edit Master title style</a:t>
            </a:r>
          </a:p>
        </p:txBody>
      </p:sp>
      <p:sp>
        <p:nvSpPr>
          <p:cNvPr id="10" name="Picture Placeholder 9">
            <a:extLst>
              <a:ext uri="{FF2B5EF4-FFF2-40B4-BE49-F238E27FC236}">
                <a16:creationId xmlns:a16="http://schemas.microsoft.com/office/drawing/2014/main" id="{45F6FDB5-F783-3538-287C-754C11C30975}"/>
              </a:ext>
            </a:extLst>
          </p:cNvPr>
          <p:cNvSpPr>
            <a:spLocks noGrp="1"/>
          </p:cNvSpPr>
          <p:nvPr>
            <p:ph type="pic" sz="quarter" idx="13"/>
          </p:nvPr>
        </p:nvSpPr>
        <p:spPr>
          <a:xfrm>
            <a:off x="429768" y="1828800"/>
            <a:ext cx="6176399" cy="4425696"/>
          </a:xfrm>
          <a:custGeom>
            <a:avLst/>
            <a:gdLst>
              <a:gd name="connsiteX0" fmla="*/ 325421 w 6450717"/>
              <a:gd name="connsiteY0" fmla="*/ 0 h 4425696"/>
              <a:gd name="connsiteX1" fmla="*/ 6125296 w 6450717"/>
              <a:gd name="connsiteY1" fmla="*/ 0 h 4425696"/>
              <a:gd name="connsiteX2" fmla="*/ 6450717 w 6450717"/>
              <a:gd name="connsiteY2" fmla="*/ 325421 h 4425696"/>
              <a:gd name="connsiteX3" fmla="*/ 6450717 w 6450717"/>
              <a:gd name="connsiteY3" fmla="*/ 4100275 h 4425696"/>
              <a:gd name="connsiteX4" fmla="*/ 6125296 w 6450717"/>
              <a:gd name="connsiteY4" fmla="*/ 4425696 h 4425696"/>
              <a:gd name="connsiteX5" fmla="*/ 325421 w 6450717"/>
              <a:gd name="connsiteY5" fmla="*/ 4425696 h 4425696"/>
              <a:gd name="connsiteX6" fmla="*/ 0 w 6450717"/>
              <a:gd name="connsiteY6" fmla="*/ 4100275 h 4425696"/>
              <a:gd name="connsiteX7" fmla="*/ 0 w 6450717"/>
              <a:gd name="connsiteY7" fmla="*/ 325421 h 4425696"/>
              <a:gd name="connsiteX8" fmla="*/ 325421 w 6450717"/>
              <a:gd name="connsiteY8" fmla="*/ 0 h 442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50717" h="4425696">
                <a:moveTo>
                  <a:pt x="325421" y="0"/>
                </a:moveTo>
                <a:lnTo>
                  <a:pt x="6125296" y="0"/>
                </a:lnTo>
                <a:cubicBezTo>
                  <a:pt x="6305021" y="0"/>
                  <a:pt x="6450717" y="145696"/>
                  <a:pt x="6450717" y="325421"/>
                </a:cubicBezTo>
                <a:lnTo>
                  <a:pt x="6450717" y="4100275"/>
                </a:lnTo>
                <a:cubicBezTo>
                  <a:pt x="6450717" y="4280000"/>
                  <a:pt x="6305021" y="4425696"/>
                  <a:pt x="6125296" y="4425696"/>
                </a:cubicBezTo>
                <a:lnTo>
                  <a:pt x="325421" y="4425696"/>
                </a:lnTo>
                <a:cubicBezTo>
                  <a:pt x="145696" y="4425696"/>
                  <a:pt x="0" y="4280000"/>
                  <a:pt x="0" y="4100275"/>
                </a:cubicBezTo>
                <a:lnTo>
                  <a:pt x="0" y="325421"/>
                </a:lnTo>
                <a:cubicBezTo>
                  <a:pt x="0" y="145696"/>
                  <a:pt x="145696" y="0"/>
                  <a:pt x="325421"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87768" y="1828800"/>
            <a:ext cx="4297680"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F94BF2A-D949-4DFB-9912-9D6234B797F2}"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7797679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9" name="Picture Placeholder 8">
            <a:extLst>
              <a:ext uri="{FF2B5EF4-FFF2-40B4-BE49-F238E27FC236}">
                <a16:creationId xmlns:a16="http://schemas.microsoft.com/office/drawing/2014/main" id="{F5F2F272-6D18-7E06-3E9A-D10C5C502195}"/>
              </a:ext>
            </a:extLst>
          </p:cNvPr>
          <p:cNvSpPr>
            <a:spLocks noGrp="1"/>
          </p:cNvSpPr>
          <p:nvPr>
            <p:ph type="pic" sz="quarter" idx="13"/>
          </p:nvPr>
        </p:nvSpPr>
        <p:spPr>
          <a:xfrm>
            <a:off x="510075" y="2293496"/>
            <a:ext cx="4775158" cy="4039043"/>
          </a:xfrm>
          <a:custGeom>
            <a:avLst/>
            <a:gdLst>
              <a:gd name="connsiteX0" fmla="*/ 305917 w 4855463"/>
              <a:gd name="connsiteY0" fmla="*/ 0 h 4039043"/>
              <a:gd name="connsiteX1" fmla="*/ 4549547 w 4855463"/>
              <a:gd name="connsiteY1" fmla="*/ 0 h 4039043"/>
              <a:gd name="connsiteX2" fmla="*/ 4849249 w 4855463"/>
              <a:gd name="connsiteY2" fmla="*/ 244264 h 4039043"/>
              <a:gd name="connsiteX3" fmla="*/ 4855463 w 4855463"/>
              <a:gd name="connsiteY3" fmla="*/ 305907 h 4039043"/>
              <a:gd name="connsiteX4" fmla="*/ 4855463 w 4855463"/>
              <a:gd name="connsiteY4" fmla="*/ 3733136 h 4039043"/>
              <a:gd name="connsiteX5" fmla="*/ 4849249 w 4855463"/>
              <a:gd name="connsiteY5" fmla="*/ 3794779 h 4039043"/>
              <a:gd name="connsiteX6" fmla="*/ 4549547 w 4855463"/>
              <a:gd name="connsiteY6" fmla="*/ 4039043 h 4039043"/>
              <a:gd name="connsiteX7" fmla="*/ 305917 w 4855463"/>
              <a:gd name="connsiteY7" fmla="*/ 4039043 h 4039043"/>
              <a:gd name="connsiteX8" fmla="*/ 0 w 4855463"/>
              <a:gd name="connsiteY8" fmla="*/ 3733126 h 4039043"/>
              <a:gd name="connsiteX9" fmla="*/ 0 w 4855463"/>
              <a:gd name="connsiteY9" fmla="*/ 305917 h 4039043"/>
              <a:gd name="connsiteX10" fmla="*/ 305917 w 4855463"/>
              <a:gd name="connsiteY10" fmla="*/ 0 h 4039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55463" h="4039043">
                <a:moveTo>
                  <a:pt x="305917" y="0"/>
                </a:moveTo>
                <a:lnTo>
                  <a:pt x="4549547" y="0"/>
                </a:lnTo>
                <a:cubicBezTo>
                  <a:pt x="4697381" y="0"/>
                  <a:pt x="4820723" y="104863"/>
                  <a:pt x="4849249" y="244264"/>
                </a:cubicBezTo>
                <a:lnTo>
                  <a:pt x="4855463" y="305907"/>
                </a:lnTo>
                <a:lnTo>
                  <a:pt x="4855463" y="3733136"/>
                </a:lnTo>
                <a:lnTo>
                  <a:pt x="4849249" y="3794779"/>
                </a:lnTo>
                <a:cubicBezTo>
                  <a:pt x="4820723" y="3934180"/>
                  <a:pt x="4697381" y="4039043"/>
                  <a:pt x="4549547" y="4039043"/>
                </a:cubicBezTo>
                <a:lnTo>
                  <a:pt x="305917" y="4039043"/>
                </a:lnTo>
                <a:cubicBezTo>
                  <a:pt x="136964" y="4039043"/>
                  <a:pt x="0" y="3902079"/>
                  <a:pt x="0" y="3733126"/>
                </a:cubicBezTo>
                <a:lnTo>
                  <a:pt x="0" y="305917"/>
                </a:lnTo>
                <a:cubicBezTo>
                  <a:pt x="0" y="136964"/>
                  <a:pt x="136964" y="0"/>
                  <a:pt x="305917"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563594C-FF61-4FB6-A5E4-597CB7D69CB6}"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146012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2" name="Picture Placeholder 11">
            <a:extLst>
              <a:ext uri="{FF2B5EF4-FFF2-40B4-BE49-F238E27FC236}">
                <a16:creationId xmlns:a16="http://schemas.microsoft.com/office/drawing/2014/main" id="{14639E5C-EF58-65A1-C364-F58DE761581C}"/>
              </a:ext>
            </a:extLst>
          </p:cNvPr>
          <p:cNvSpPr>
            <a:spLocks noGrp="1"/>
          </p:cNvSpPr>
          <p:nvPr>
            <p:ph type="pic" sz="quarter" idx="13"/>
          </p:nvPr>
        </p:nvSpPr>
        <p:spPr>
          <a:xfrm>
            <a:off x="510075" y="2293494"/>
            <a:ext cx="3666744" cy="4039044"/>
          </a:xfrm>
          <a:custGeom>
            <a:avLst/>
            <a:gdLst>
              <a:gd name="connsiteX0" fmla="*/ 292716 w 3666744"/>
              <a:gd name="connsiteY0" fmla="*/ 0 h 4039044"/>
              <a:gd name="connsiteX1" fmla="*/ 3374028 w 3666744"/>
              <a:gd name="connsiteY1" fmla="*/ 0 h 4039044"/>
              <a:gd name="connsiteX2" fmla="*/ 3666744 w 3666744"/>
              <a:gd name="connsiteY2" fmla="*/ 292716 h 4039044"/>
              <a:gd name="connsiteX3" fmla="*/ 3666744 w 3666744"/>
              <a:gd name="connsiteY3" fmla="*/ 3746328 h 4039044"/>
              <a:gd name="connsiteX4" fmla="*/ 3374028 w 3666744"/>
              <a:gd name="connsiteY4" fmla="*/ 4039044 h 4039044"/>
              <a:gd name="connsiteX5" fmla="*/ 292716 w 3666744"/>
              <a:gd name="connsiteY5" fmla="*/ 4039044 h 4039044"/>
              <a:gd name="connsiteX6" fmla="*/ 0 w 3666744"/>
              <a:gd name="connsiteY6" fmla="*/ 3746328 h 4039044"/>
              <a:gd name="connsiteX7" fmla="*/ 0 w 3666744"/>
              <a:gd name="connsiteY7" fmla="*/ 292716 h 4039044"/>
              <a:gd name="connsiteX8" fmla="*/ 292716 w 3666744"/>
              <a:gd name="connsiteY8" fmla="*/ 0 h 4039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6744" h="4039044">
                <a:moveTo>
                  <a:pt x="292716" y="0"/>
                </a:moveTo>
                <a:lnTo>
                  <a:pt x="3374028" y="0"/>
                </a:lnTo>
                <a:cubicBezTo>
                  <a:pt x="3535691" y="0"/>
                  <a:pt x="3666744" y="131053"/>
                  <a:pt x="3666744" y="292716"/>
                </a:cubicBezTo>
                <a:lnTo>
                  <a:pt x="3666744" y="3746328"/>
                </a:lnTo>
                <a:cubicBezTo>
                  <a:pt x="3666744" y="3907991"/>
                  <a:pt x="3535691" y="4039044"/>
                  <a:pt x="3374028" y="4039044"/>
                </a:cubicBezTo>
                <a:lnTo>
                  <a:pt x="292716" y="4039044"/>
                </a:lnTo>
                <a:cubicBezTo>
                  <a:pt x="131053" y="4039044"/>
                  <a:pt x="0" y="3907991"/>
                  <a:pt x="0" y="3746328"/>
                </a:cubicBezTo>
                <a:lnTo>
                  <a:pt x="0" y="292716"/>
                </a:lnTo>
                <a:cubicBezTo>
                  <a:pt x="0" y="131053"/>
                  <a:pt x="131053" y="0"/>
                  <a:pt x="292716" y="0"/>
                </a:cubicBezTo>
                <a:close/>
              </a:path>
            </a:pathLst>
          </a:custGeom>
          <a:blipFill>
            <a:blip r:embed="rId2"/>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9D205C6-AA77-4A66-BB27-EE68DDD0D193}"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87380775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ig Number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64F05DF3-EEC7-45DF-A943-3E12702079E5}" type="datetime1">
              <a:rPr lang="en-US" smtClean="0"/>
              <a:t>4/25/2026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5" y="4989044"/>
            <a:ext cx="11201399" cy="1225296"/>
          </a:xfrm>
        </p:spPr>
        <p:txBody>
          <a:bodyPr>
            <a:normAutofit/>
          </a:bodyPr>
          <a:lstStyle>
            <a:lvl1pPr marL="0" indent="0" algn="ctr">
              <a:buNone/>
              <a:defRPr sz="2400">
                <a:solidFill>
                  <a:schemeClr val="tx2">
                    <a:lumMod val="90000"/>
                    <a:lumOff val="10000"/>
                  </a:schemeClr>
                </a:solidFill>
              </a:defRPr>
            </a:lvl1pPr>
            <a:lvl2pPr marL="228600" indent="0" algn="ctr">
              <a:buNone/>
              <a:defRPr sz="2000">
                <a:solidFill>
                  <a:schemeClr val="tx2">
                    <a:lumMod val="90000"/>
                    <a:lumOff val="10000"/>
                  </a:schemeClr>
                </a:solidFill>
              </a:defRPr>
            </a:lvl2pPr>
            <a:lvl3pPr marL="457200" indent="0" algn="ctr">
              <a:buNone/>
              <a:defRPr sz="1800">
                <a:solidFill>
                  <a:schemeClr val="tx2">
                    <a:lumMod val="90000"/>
                    <a:lumOff val="10000"/>
                  </a:schemeClr>
                </a:solidFill>
              </a:defRPr>
            </a:lvl3pPr>
            <a:lvl4pPr marL="685800" indent="0" algn="ctr">
              <a:buNone/>
              <a:defRPr sz="1600">
                <a:solidFill>
                  <a:schemeClr val="tx2">
                    <a:lumMod val="90000"/>
                    <a:lumOff val="10000"/>
                  </a:schemeClr>
                </a:solidFill>
              </a:defRPr>
            </a:lvl4pPr>
            <a:lvl5pPr marL="914400" indent="0" algn="ctr">
              <a:buNone/>
              <a:defRPr sz="14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7570541"/>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7828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4F39EAFF-A363-4554-A2A5-F61FABD0CE04}" type="datetime1">
              <a:rPr lang="en-US" smtClean="0"/>
              <a:t>4/25/2026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93776" y="4989044"/>
            <a:ext cx="11201400" cy="1225296"/>
          </a:xfrm>
        </p:spPr>
        <p:txBody>
          <a:bodyPr>
            <a:normAutofit/>
          </a:bodyPr>
          <a:lstStyle>
            <a:lvl1pPr marL="0" indent="0" algn="ctr">
              <a:buNone/>
              <a:defRPr sz="2800"/>
            </a:lvl1pPr>
            <a:lvl2pPr marL="228600" indent="0" algn="ctr">
              <a:buNone/>
              <a:defRPr sz="2400"/>
            </a:lvl2pPr>
            <a:lvl3pPr marL="457200" indent="0" algn="ctr">
              <a:buNone/>
              <a:defRPr sz="2000"/>
            </a:lvl3pPr>
            <a:lvl4pPr marL="685800" indent="0" algn="ctr">
              <a:buNone/>
              <a:defRPr sz="1800"/>
            </a:lvl4pPr>
            <a:lvl5pPr marL="914400" indent="0" algn="ctr">
              <a:buNone/>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808356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29768" y="603504"/>
            <a:ext cx="11201400" cy="4206240"/>
          </a:xfrm>
        </p:spPr>
        <p:txBody>
          <a:bodyPr>
            <a:normAutofit/>
          </a:bodyPr>
          <a:lstStyle>
            <a:lvl1pPr algn="l">
              <a:defRPr sz="27800">
                <a:solidFill>
                  <a:schemeClr val="tx2">
                    <a:lumMod val="90000"/>
                    <a:lumOff val="10000"/>
                  </a:schemeClr>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90F47950-0717-4110-9557-F08D8A545BF8}" type="datetime1">
              <a:rPr lang="en-US" smtClean="0"/>
              <a:t>4/25/2026</a:t>
            </a:fld>
            <a:endParaRPr lang="en-US" dirty="0"/>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429768" y="4809744"/>
            <a:ext cx="5897880" cy="1353312"/>
          </a:xfrm>
        </p:spPr>
        <p:txBody>
          <a:bodyPr>
            <a:normAutofit/>
          </a:bodyPr>
          <a:lstStyle>
            <a:lvl1pPr marL="0" indent="0" algn="l">
              <a:buNone/>
              <a:defRPr sz="2800">
                <a:solidFill>
                  <a:schemeClr val="tx2">
                    <a:lumMod val="90000"/>
                    <a:lumOff val="10000"/>
                  </a:schemeClr>
                </a:solidFill>
              </a:defRPr>
            </a:lvl1pPr>
            <a:lvl2pPr marL="228600" indent="0" algn="l">
              <a:buNone/>
              <a:defRPr sz="2400">
                <a:solidFill>
                  <a:schemeClr val="tx2">
                    <a:lumMod val="90000"/>
                    <a:lumOff val="10000"/>
                  </a:schemeClr>
                </a:solidFill>
              </a:defRPr>
            </a:lvl2pPr>
            <a:lvl3pPr marL="457200" indent="0" algn="l">
              <a:buNone/>
              <a:defRPr sz="2000">
                <a:solidFill>
                  <a:schemeClr val="tx2">
                    <a:lumMod val="90000"/>
                    <a:lumOff val="10000"/>
                  </a:schemeClr>
                </a:solidFill>
              </a:defRPr>
            </a:lvl3pPr>
            <a:lvl4pPr marL="685800" indent="0" algn="l">
              <a:buNone/>
              <a:defRPr sz="1800">
                <a:solidFill>
                  <a:schemeClr val="tx2">
                    <a:lumMod val="90000"/>
                    <a:lumOff val="10000"/>
                  </a:schemeClr>
                </a:solidFill>
              </a:defRPr>
            </a:lvl4pPr>
            <a:lvl5pPr marL="914400" indent="0" algn="l">
              <a:buNone/>
              <a:defRPr sz="1600">
                <a:solidFill>
                  <a:schemeClr val="tx2">
                    <a:lumMod val="90000"/>
                    <a:lumOff val="10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5043890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B911F94A-833D-4D19-8ACB-52DAEF08569A}" type="datetime1">
              <a:rPr lang="en-US" smtClean="0"/>
              <a:t>4/25/2026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097495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823376"/>
            <a:ext cx="9198864" cy="2875175"/>
          </a:xfrm>
        </p:spPr>
        <p:txBody>
          <a:bodyPr anchor="ctr">
            <a:normAutofit/>
          </a:bodyPr>
          <a:lstStyle>
            <a:lvl1pPr>
              <a:defRPr sz="44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350C3A70-5484-4418-A739-7B973E09E7E8}" type="datetime1">
              <a:rPr lang="en-US" smtClean="0"/>
              <a:t>4/25/2026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276088"/>
            <a:ext cx="9198864" cy="466344"/>
          </a:xfrm>
        </p:spPr>
        <p:txBody>
          <a:bodyPr>
            <a:normAutofit/>
          </a:bodyPr>
          <a:lstStyle>
            <a:lvl1pPr marL="0" indent="0">
              <a:buNone/>
              <a:defRPr sz="2200" b="1">
                <a:solidFill>
                  <a:schemeClr val="tx2">
                    <a:lumMod val="75000"/>
                    <a:lumOff val="25000"/>
                  </a:schemeClr>
                </a:solidFill>
              </a:defRPr>
            </a:lvl1pPr>
            <a:lvl2pPr marL="228600" indent="0">
              <a:buNone/>
              <a:defRPr sz="2000" b="1">
                <a:solidFill>
                  <a:schemeClr val="tx2">
                    <a:lumMod val="75000"/>
                    <a:lumOff val="25000"/>
                  </a:schemeClr>
                </a:solidFill>
              </a:defRPr>
            </a:lvl2pPr>
            <a:lvl3pPr marL="457200" indent="0">
              <a:buNone/>
              <a:defRPr sz="1800" b="1">
                <a:solidFill>
                  <a:schemeClr val="tx2">
                    <a:lumMod val="75000"/>
                    <a:lumOff val="25000"/>
                  </a:schemeClr>
                </a:solidFill>
              </a:defRPr>
            </a:lvl3pPr>
            <a:lvl4pPr marL="685800" indent="0">
              <a:buNone/>
              <a:defRPr sz="1600" b="1">
                <a:solidFill>
                  <a:schemeClr val="tx2">
                    <a:lumMod val="75000"/>
                    <a:lumOff val="25000"/>
                  </a:schemeClr>
                </a:solidFill>
              </a:defRPr>
            </a:lvl4pPr>
            <a:lvl5pPr marL="914400" indent="0">
              <a:buNone/>
              <a:defRPr sz="1400" b="1">
                <a:solidFill>
                  <a:schemeClr val="tx2">
                    <a:lumMod val="75000"/>
                    <a:lumOff val="25000"/>
                  </a:schemeClr>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74980515"/>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04A9563B-AAD5-FEB6-A529-82D8BF95E524}"/>
              </a:ext>
            </a:extLst>
          </p:cNvPr>
          <p:cNvSpPr/>
          <p:nvPr userDrawn="1"/>
        </p:nvSpPr>
        <p:spPr>
          <a:xfrm>
            <a:off x="806386" y="760151"/>
            <a:ext cx="10579222" cy="5337698"/>
          </a:xfrm>
          <a:prstGeom prst="roundRect">
            <a:avLst>
              <a:gd name="adj" fmla="val 6093"/>
            </a:avLst>
          </a:pr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655064" y="2092751"/>
            <a:ext cx="8695944" cy="2128102"/>
          </a:xfrm>
        </p:spPr>
        <p:txBody>
          <a:bodyPr anchor="ctr">
            <a:normAutofit/>
          </a:bodyPr>
          <a:lstStyle>
            <a:lvl1pPr>
              <a:lnSpc>
                <a:spcPct val="100000"/>
              </a:lnSpc>
              <a:defRPr sz="380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23A9960C-742D-4508-821A-E36FD033CDBF}" type="datetime1">
              <a:rPr lang="en-US" smtClean="0"/>
              <a:t>4/25/2026</a:t>
            </a:fld>
            <a:endParaRPr lang="en-US" dirty="0"/>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655064" y="5120640"/>
            <a:ext cx="8695944" cy="621792"/>
          </a:xfrm>
        </p:spPr>
        <p:txBody>
          <a:bodyPr vert="horz" lIns="91440" tIns="45720" rIns="91440" bIns="45720" rtlCol="0" anchor="ctr">
            <a:normAutofit/>
          </a:bodyPr>
          <a:lstStyle>
            <a:lvl1pPr marL="0" indent="0">
              <a:buNone/>
              <a:defRPr lang="en-US" b="1" dirty="0"/>
            </a:lvl1pPr>
            <a:lvl2pPr marL="228600" indent="0">
              <a:buNone/>
              <a:defRPr lang="en-US" b="1" dirty="0"/>
            </a:lvl2pPr>
            <a:lvl3pPr marL="457200" indent="0">
              <a:buNone/>
              <a:defRPr lang="en-US" b="1" dirty="0"/>
            </a:lvl3pPr>
            <a:lvl4pPr marL="685800" indent="0">
              <a:buNone/>
              <a:defRPr lang="en-US" b="1" dirty="0"/>
            </a:lvl4pPr>
            <a:lvl5pPr marL="914400" indent="0">
              <a:buNone/>
              <a:defRPr lang="en-US" b="1"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6285905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reserve="1">
  <p:cSld name="Quot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438912"/>
            <a:ext cx="9619488" cy="4526280"/>
          </a:xfrm>
        </p:spPr>
        <p:txBody>
          <a:bodyPr anchor="ctr">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b">
            <a:normAutofit/>
          </a:bodyPr>
          <a:lstStyle>
            <a:lvl1pPr marL="0" indent="0" algn="l">
              <a:buNone/>
              <a:defRPr sz="18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B7E0D0A5-9A76-413F-B8E0-5A45841D7E46}"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2477535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Quot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29768" y="1179576"/>
            <a:ext cx="9317736" cy="3785616"/>
          </a:xfrm>
        </p:spPr>
        <p:txBody>
          <a:bodyPr anchor="b">
            <a:normAutofit/>
          </a:bodyPr>
          <a:lstStyle>
            <a:lvl1pPr algn="l">
              <a:lnSpc>
                <a:spcPct val="100000"/>
              </a:lnSpc>
              <a:defRPr sz="4800">
                <a:solidFill>
                  <a:schemeClr val="tx1"/>
                </a:solidFill>
              </a:defRPr>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965192"/>
            <a:ext cx="5431536" cy="1289304"/>
          </a:xfrm>
        </p:spPr>
        <p:txBody>
          <a:bodyPr anchor="ctr">
            <a:normAutofit/>
          </a:bodyPr>
          <a:lstStyle>
            <a:lvl1pPr marL="0" indent="0" algn="l">
              <a:buNone/>
              <a:defRPr sz="18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ED0AF003-CBE1-47D7-BB91-14D8E3A57039}" type="datetime1">
              <a:rPr lang="en-US" smtClean="0"/>
              <a:t>4/25/2026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0740455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DA7BFCD9-16A4-5745-7BB3-7836095FF16B}"/>
              </a:ext>
            </a:extLst>
          </p:cNvPr>
          <p:cNvSpPr>
            <a:spLocks noGrp="1"/>
          </p:cNvSpPr>
          <p:nvPr>
            <p:ph type="body" sz="quarter" idx="13"/>
          </p:nvPr>
        </p:nvSpPr>
        <p:spPr>
          <a:xfrm>
            <a:off x="430213" y="2020825"/>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F30EDC57-7D17-D4C8-5C60-A44A480EA997}"/>
              </a:ext>
            </a:extLst>
          </p:cNvPr>
          <p:cNvSpPr>
            <a:spLocks noGrp="1"/>
          </p:cNvSpPr>
          <p:nvPr>
            <p:ph type="body" sz="quarter" idx="14"/>
          </p:nvPr>
        </p:nvSpPr>
        <p:spPr>
          <a:xfrm>
            <a:off x="6381750" y="2020824"/>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8FEEC48-96C8-40C8-BC32-68BFC261013A}" type="datetime1">
              <a:rPr lang="en-US" smtClean="0"/>
              <a:t>4/25/2026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5770834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7B5BB1DC-4DAA-D220-25A9-5752C158FDD3}"/>
              </a:ext>
            </a:extLst>
          </p:cNvPr>
          <p:cNvSpPr>
            <a:spLocks noGrp="1"/>
          </p:cNvSpPr>
          <p:nvPr>
            <p:ph type="body" sz="quarter" idx="13"/>
          </p:nvPr>
        </p:nvSpPr>
        <p:spPr>
          <a:xfrm>
            <a:off x="430213" y="2020888"/>
            <a:ext cx="5211762"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BAB67A04-5E8D-18C5-D47A-A5B5CFE568A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7079F91-8FDB-4AB3-84FB-6B8E68AF702B}" type="datetime1">
              <a:rPr lang="en-US" smtClean="0"/>
              <a:t>4/25/2026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4382581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061D436-D43A-4662-BADB-33E2F793B997}" type="datetime1">
              <a:rPr lang="en-US" smtClean="0"/>
              <a:t>4/25/2026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6496913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1DC9DBE-31FF-4D71-B719-92EBAC3193CE}" type="datetime1">
              <a:rPr lang="en-US" smtClean="0"/>
              <a:t>4/25/2026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02917458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29768" y="553616"/>
            <a:ext cx="3595634" cy="1757505"/>
          </a:xfrm>
        </p:spPr>
        <p:txBody>
          <a:bodyPr anchor="t">
            <a:normAutofit/>
          </a:bodyPr>
          <a:lstStyle>
            <a:lvl1pPr>
              <a:defRPr sz="28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29769" y="2311121"/>
            <a:ext cx="3309608"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6995" y="553616"/>
            <a:ext cx="6466741" cy="5752566"/>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62F576B-5432-44C5-AE72-B8C78722FE99}" type="datetime1">
              <a:rPr lang="en-US" smtClean="0"/>
              <a:t>4/25/2026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659907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ADACA751-BBB2-3E33-EA6C-54B4A7F6842B}"/>
              </a:ext>
            </a:extLst>
          </p:cNvPr>
          <p:cNvSpPr>
            <a:spLocks noGrp="1"/>
          </p:cNvSpPr>
          <p:nvPr>
            <p:ph type="pic" idx="1"/>
          </p:nvPr>
        </p:nvSpPr>
        <p:spPr>
          <a:xfrm>
            <a:off x="5063319" y="342901"/>
            <a:ext cx="6785782" cy="6172198"/>
          </a:xfrm>
          <a:custGeom>
            <a:avLst/>
            <a:gdLst>
              <a:gd name="connsiteX0" fmla="*/ 264355 w 6785782"/>
              <a:gd name="connsiteY0" fmla="*/ 0 h 6172198"/>
              <a:gd name="connsiteX1" fmla="*/ 6521427 w 6785782"/>
              <a:gd name="connsiteY1" fmla="*/ 0 h 6172198"/>
              <a:gd name="connsiteX2" fmla="*/ 6785782 w 6785782"/>
              <a:gd name="connsiteY2" fmla="*/ 264355 h 6172198"/>
              <a:gd name="connsiteX3" fmla="*/ 6785782 w 6785782"/>
              <a:gd name="connsiteY3" fmla="*/ 5907843 h 6172198"/>
              <a:gd name="connsiteX4" fmla="*/ 6521427 w 6785782"/>
              <a:gd name="connsiteY4" fmla="*/ 6172198 h 6172198"/>
              <a:gd name="connsiteX5" fmla="*/ 264355 w 6785782"/>
              <a:gd name="connsiteY5" fmla="*/ 6172198 h 6172198"/>
              <a:gd name="connsiteX6" fmla="*/ 0 w 6785782"/>
              <a:gd name="connsiteY6" fmla="*/ 5907843 h 6172198"/>
              <a:gd name="connsiteX7" fmla="*/ 0 w 6785782"/>
              <a:gd name="connsiteY7" fmla="*/ 264355 h 6172198"/>
              <a:gd name="connsiteX8" fmla="*/ 264355 w 6785782"/>
              <a:gd name="connsiteY8" fmla="*/ 0 h 6172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85782" h="6172198">
                <a:moveTo>
                  <a:pt x="264355" y="0"/>
                </a:moveTo>
                <a:lnTo>
                  <a:pt x="6521427" y="0"/>
                </a:lnTo>
                <a:cubicBezTo>
                  <a:pt x="6667426" y="0"/>
                  <a:pt x="6785782" y="118356"/>
                  <a:pt x="6785782" y="264355"/>
                </a:cubicBezTo>
                <a:lnTo>
                  <a:pt x="6785782" y="5907843"/>
                </a:lnTo>
                <a:cubicBezTo>
                  <a:pt x="6785782" y="6053842"/>
                  <a:pt x="6667426" y="6172198"/>
                  <a:pt x="6521427" y="6172198"/>
                </a:cubicBezTo>
                <a:lnTo>
                  <a:pt x="264355" y="6172198"/>
                </a:lnTo>
                <a:cubicBezTo>
                  <a:pt x="118356" y="6172198"/>
                  <a:pt x="0" y="6053842"/>
                  <a:pt x="0" y="5907843"/>
                </a:cubicBezTo>
                <a:lnTo>
                  <a:pt x="0" y="264355"/>
                </a:lnTo>
                <a:cubicBezTo>
                  <a:pt x="0" y="118356"/>
                  <a:pt x="118356" y="0"/>
                  <a:pt x="264355" y="0"/>
                </a:cubicBezTo>
                <a:close/>
              </a:path>
            </a:pathLst>
          </a:custGeom>
          <a:blipFill>
            <a:blip r:embed="rId2"/>
            <a:stretch>
              <a:fillRect/>
            </a:stretch>
          </a:blipFill>
        </p:spPr>
        <p:txBody>
          <a:bodyPr wrap="square">
            <a:no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4366CE1-0051-42BD-BBD3-CB4EC65FC51D}" type="datetime1">
              <a:rPr lang="en-US" smtClean="0"/>
              <a:t>4/25/2026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6902161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Autofit/>
          </a:bodyPr>
          <a:lstStyle>
            <a:lvl1pPr>
              <a:defRPr sz="80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D404B75-5BA7-423E-A6AE-B3781CB72AA9}"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75662841"/>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7370064"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7370064" cy="223113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FC1F7B-2472-4057-932A-A13696216B5F}" type="datetime1">
              <a:rPr lang="en-US" smtClean="0"/>
              <a:t>4/25/2026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7397011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29768" y="283464"/>
            <a:ext cx="10652760" cy="96926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29768" y="1380744"/>
            <a:ext cx="10652760" cy="490118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29768" y="6519672"/>
            <a:ext cx="2843784" cy="338328"/>
          </a:xfrm>
          <a:prstGeom prst="rect">
            <a:avLst/>
          </a:prstGeom>
        </p:spPr>
        <p:txBody>
          <a:bodyPr vert="horz" lIns="91440" tIns="45720" rIns="91440" bIns="45720" rtlCol="0" anchor="ctr"/>
          <a:lstStyle>
            <a:lvl1pPr algn="l">
              <a:defRPr sz="800">
                <a:solidFill>
                  <a:schemeClr val="tx1"/>
                </a:solidFill>
              </a:defRPr>
            </a:lvl1pPr>
          </a:lstStyle>
          <a:p>
            <a:fld id="{8A7B9ABC-2BDA-432C-8D53-84813DB6E36F}" type="datetime1">
              <a:rPr lang="en-US" smtClean="0"/>
              <a:t>4/25/2026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60536" y="6519672"/>
            <a:ext cx="2642616" cy="338328"/>
          </a:xfrm>
          <a:prstGeom prst="rect">
            <a:avLst/>
          </a:prstGeom>
        </p:spPr>
        <p:txBody>
          <a:bodyPr vert="horz" lIns="91440" tIns="45720" rIns="91440" bIns="45720" rtlCol="0" anchor="ctr"/>
          <a:lstStyle>
            <a:lvl1pPr algn="r">
              <a:defRPr sz="8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75720" y="6519672"/>
            <a:ext cx="457200" cy="338328"/>
          </a:xfrm>
          <a:prstGeom prst="rect">
            <a:avLst/>
          </a:prstGeom>
        </p:spPr>
        <p:txBody>
          <a:bodyPr vert="horz" lIns="91440" tIns="45720" rIns="91440" bIns="45720" rtlCol="0" anchor="ctr"/>
          <a:lstStyle>
            <a:lvl1pPr algn="r">
              <a:defRPr sz="800">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740288441"/>
      </p:ext>
    </p:extLst>
  </p:cSld>
  <p:clrMap bg1="lt1" tx1="dk1" bg2="lt2" tx2="dk2" accent1="accent1" accent2="accent2" accent3="accent3" accent4="accent4" accent5="accent5" accent6="accent6" hlink="hlink" folHlink="folHlink"/>
  <p:sldLayoutIdLst>
    <p:sldLayoutId id="2147483677" r:id="rId1"/>
    <p:sldLayoutId id="2147483715" r:id="rId2"/>
    <p:sldLayoutId id="2147483676" r:id="rId3"/>
    <p:sldLayoutId id="2147483712" r:id="rId4"/>
    <p:sldLayoutId id="2147483698" r:id="rId5"/>
    <p:sldLayoutId id="2147483734" r:id="rId6"/>
    <p:sldLayoutId id="2147483736" r:id="rId7"/>
    <p:sldLayoutId id="2147483729" r:id="rId8"/>
    <p:sldLayoutId id="2147483783" r:id="rId9"/>
    <p:sldLayoutId id="2147483716" r:id="rId10"/>
    <p:sldLayoutId id="2147483782" r:id="rId11"/>
    <p:sldLayoutId id="2147483713" r:id="rId12"/>
    <p:sldLayoutId id="2147483732" r:id="rId13"/>
    <p:sldLayoutId id="2147483662" r:id="rId14"/>
    <p:sldLayoutId id="2147483679" r:id="rId15"/>
    <p:sldLayoutId id="2147483680" r:id="rId16"/>
    <p:sldLayoutId id="2147483681" r:id="rId17"/>
    <p:sldLayoutId id="2147483778" r:id="rId18"/>
    <p:sldLayoutId id="2147483777" r:id="rId19"/>
    <p:sldLayoutId id="2147483689" r:id="rId20"/>
    <p:sldLayoutId id="2147483690" r:id="rId21"/>
    <p:sldLayoutId id="2147483707" r:id="rId22"/>
    <p:sldLayoutId id="2147483708" r:id="rId23"/>
    <p:sldLayoutId id="2147483692" r:id="rId24"/>
    <p:sldLayoutId id="2147483691" r:id="rId25"/>
    <p:sldLayoutId id="2147483743" r:id="rId26"/>
    <p:sldLayoutId id="2147483744" r:id="rId27"/>
    <p:sldLayoutId id="2147483694" r:id="rId28"/>
    <p:sldLayoutId id="2147483770" r:id="rId29"/>
    <p:sldLayoutId id="2147483769" r:id="rId30"/>
    <p:sldLayoutId id="2147483771" r:id="rId31"/>
    <p:sldLayoutId id="2147483693" r:id="rId32"/>
    <p:sldLayoutId id="2147483711" r:id="rId33"/>
    <p:sldLayoutId id="2147483672" r:id="rId34"/>
    <p:sldLayoutId id="2147483673" r:id="rId35"/>
    <p:sldLayoutId id="2147483696" r:id="rId36"/>
    <p:sldLayoutId id="2147483780" r:id="rId37"/>
    <p:sldLayoutId id="2147483740" r:id="rId38"/>
    <p:sldLayoutId id="2147483779" r:id="rId39"/>
    <p:sldLayoutId id="2147483776" r:id="rId40"/>
    <p:sldLayoutId id="2147483757" r:id="rId41"/>
    <p:sldLayoutId id="2147483762" r:id="rId42"/>
    <p:sldLayoutId id="2147483764" r:id="rId43"/>
    <p:sldLayoutId id="2147483767" r:id="rId44"/>
    <p:sldLayoutId id="2147483664" r:id="rId45"/>
    <p:sldLayoutId id="2147483665" r:id="rId46"/>
    <p:sldLayoutId id="2147483666" r:id="rId47"/>
    <p:sldLayoutId id="2147483667" r:id="rId48"/>
    <p:sldLayoutId id="2147483668" r:id="rId49"/>
    <p:sldLayoutId id="2147483669" r:id="rId50"/>
    <p:sldLayoutId id="2147483685" r:id="rId51"/>
    <p:sldLayoutId id="2147483730" r:id="rId52"/>
  </p:sldLayoutIdLst>
  <p:hf sldNum="0" hdr="0" ftr="0" dt="0"/>
  <p:txStyles>
    <p:titleStyle>
      <a:lvl1pPr algn="l" defTabSz="914400" rtl="0" eaLnBrk="1" latinLnBrk="0" hangingPunct="1">
        <a:lnSpc>
          <a:spcPct val="90000"/>
        </a:lnSpc>
        <a:spcBef>
          <a:spcPct val="0"/>
        </a:spcBef>
        <a:buNone/>
        <a:defRPr sz="32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34.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6.xml"/></Relationships>
</file>

<file path=ppt/slides/_rels/slide11.xml.rels><?xml version="1.0" encoding="UTF-8" standalone="yes"?>
<Relationships xmlns="http://schemas.openxmlformats.org/package/2006/relationships"><Relationship Id="rId8" Type="http://schemas.openxmlformats.org/officeDocument/2006/relationships/hyperlink" Target="https://www.researchgate.net/profile/Banji-Olaleye/publication/390760449_ENVIRONMENTAL_SUSTAINABILITY_AWARENESS_AND_KNOWLEDGE_AMONG_MILLENNIAL_AND_GEN_Z_STUDENTS_A_STUDY_FROM_A_PUBLIC_HIGHER_EDUCATION_INSTITUTION" TargetMode="External"/><Relationship Id="rId3" Type="http://schemas.openxmlformats.org/officeDocument/2006/relationships/hyperlink" Target="https://www.researchgate.net/profile/Nsisong-Eyo-Udo/publication/388075772_Sustainable_procurement_practices_Balancing_compliance_ethics_and_cost-_effectiveness/links/67897d9d98c4e967fa662c52/Sustainable-procurement-practices-Balancing-compliance-ethics-and-cost-effectiveness.pdf" TargetMode="External"/><Relationship Id="rId7" Type="http://schemas.openxmlformats.org/officeDocument/2006/relationships/hyperlink" Target="https://digitalcommons.butler.edu/cgi/viewcontent.cgi?article=1204&amp;context=cob_papers" TargetMode="External"/><Relationship Id="rId2" Type="http://schemas.openxmlformats.org/officeDocument/2006/relationships/hyperlink" Target="https://www.researchgate.net/profile/Caroline-Abraham/publication/343721698_SAMSUNG_INNOVATION_AND_TECHNOLOGY/links/5f3bd7b992851cd302018994/SAMSUNG-INNOVATION-AND-TECHNOLOGY.pdf" TargetMode="External"/><Relationship Id="rId1" Type="http://schemas.openxmlformats.org/officeDocument/2006/relationships/slideLayout" Target="../slideLayouts/slideLayout40.xml"/><Relationship Id="rId6" Type="http://schemas.openxmlformats.org/officeDocument/2006/relationships/hyperlink" Target="https://www.mdpi.com/2071-1050/14/18/11118" TargetMode="External"/><Relationship Id="rId11" Type="http://schemas.openxmlformats.org/officeDocument/2006/relationships/hyperlink" Target="https://d1wqtxts1xzle7.cloudfront.net/109737517/620-libre.pdf" TargetMode="External"/><Relationship Id="rId5" Type="http://schemas.openxmlformats.org/officeDocument/2006/relationships/hyperlink" Target="https://www.emerald.com/srj/article-abstract/7/3/438/348619/Sustainability-measurement-system-a-reference?redirectedFrom=PDF" TargetMode="External"/><Relationship Id="rId10" Type="http://schemas.openxmlformats.org/officeDocument/2006/relationships/hyperlink" Target="https://www.researchgate.net/profile/Rachel-Dodds-2/publication/316176162_Measuring_the_Choice_of_Environmental_Sustainability_Strategies_in_Creating_a_Competitive_Advantage_An_Analysis_of_North_American_Hotels" TargetMode="External"/><Relationship Id="rId4" Type="http://schemas.openxmlformats.org/officeDocument/2006/relationships/hyperlink" Target="https://www.mdpi.com/2071-1050/15/10/8263" TargetMode="External"/><Relationship Id="rId9" Type="http://schemas.openxmlformats.org/officeDocument/2006/relationships/hyperlink" Target="https://www.emerald.com/ijshe/article-abstract/15/2/228/156872/Campus-sustainability-plans-in-the-United-States?redirectedFrom=PDF"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8FACAB-959D-812F-8963-C96537EDB0E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BE92D4A-2B01-7C79-765D-37A3B92265E7}"/>
              </a:ext>
            </a:extLst>
          </p:cNvPr>
          <p:cNvSpPr>
            <a:spLocks noGrp="1"/>
          </p:cNvSpPr>
          <p:nvPr>
            <p:ph type="ctrTitle"/>
          </p:nvPr>
        </p:nvSpPr>
        <p:spPr>
          <a:xfrm>
            <a:off x="429768" y="5276088"/>
            <a:ext cx="11347704" cy="786384"/>
          </a:xfrm>
        </p:spPr>
        <p:txBody>
          <a:bodyPr/>
          <a:lstStyle/>
          <a:p>
            <a:r>
              <a:rPr lang="en-US" dirty="0"/>
              <a:t>Samsung</a:t>
            </a:r>
          </a:p>
        </p:txBody>
      </p:sp>
      <p:sp>
        <p:nvSpPr>
          <p:cNvPr id="4" name="Subtitle 3">
            <a:extLst>
              <a:ext uri="{FF2B5EF4-FFF2-40B4-BE49-F238E27FC236}">
                <a16:creationId xmlns:a16="http://schemas.microsoft.com/office/drawing/2014/main" id="{214E2E02-FD44-8495-42A7-69BFA6085D98}"/>
              </a:ext>
            </a:extLst>
          </p:cNvPr>
          <p:cNvSpPr>
            <a:spLocks noGrp="1"/>
          </p:cNvSpPr>
          <p:nvPr>
            <p:ph type="subTitle" idx="1"/>
          </p:nvPr>
        </p:nvSpPr>
        <p:spPr>
          <a:xfrm>
            <a:off x="429768" y="5980176"/>
            <a:ext cx="11347704" cy="530352"/>
          </a:xfrm>
        </p:spPr>
        <p:txBody>
          <a:bodyPr>
            <a:normAutofit/>
          </a:bodyPr>
          <a:lstStyle/>
          <a:p>
            <a:r>
              <a:rPr lang="en-US" dirty="0"/>
              <a:t>Presented by Ewan</a:t>
            </a:r>
          </a:p>
        </p:txBody>
      </p:sp>
      <p:pic>
        <p:nvPicPr>
          <p:cNvPr id="5" name="Picture Placeholder 4" descr="A dock on a body of water">
            <a:extLst>
              <a:ext uri="{FF2B5EF4-FFF2-40B4-BE49-F238E27FC236}">
                <a16:creationId xmlns:a16="http://schemas.microsoft.com/office/drawing/2014/main" id="{78399731-5F97-E9F2-6BCE-D012F2544B78}"/>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342901" y="343038"/>
            <a:ext cx="11506200" cy="4792766"/>
          </a:xfrm>
        </p:spPr>
      </p:pic>
    </p:spTree>
    <p:extLst>
      <p:ext uri="{BB962C8B-B14F-4D97-AF65-F5344CB8AC3E}">
        <p14:creationId xmlns:p14="http://schemas.microsoft.com/office/powerpoint/2010/main" val="1640834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8E99EF-994E-2448-D260-6957DB076C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7EC32-F483-9CB8-A03D-3BDD45298ED1}"/>
              </a:ext>
            </a:extLst>
          </p:cNvPr>
          <p:cNvSpPr>
            <a:spLocks noGrp="1"/>
          </p:cNvSpPr>
          <p:nvPr>
            <p:ph type="title"/>
          </p:nvPr>
        </p:nvSpPr>
        <p:spPr>
          <a:xfrm>
            <a:off x="7141463" y="182880"/>
            <a:ext cx="4023360" cy="839216"/>
          </a:xfrm>
        </p:spPr>
        <p:txBody>
          <a:bodyPr/>
          <a:lstStyle/>
          <a:p>
            <a:r>
              <a:rPr lang="en-US" dirty="0"/>
              <a:t>Agenda</a:t>
            </a:r>
          </a:p>
        </p:txBody>
      </p:sp>
      <p:pic>
        <p:nvPicPr>
          <p:cNvPr id="4" name="Picture Placeholder 3" descr="A couple of people floating on yellow tubes in the water">
            <a:extLst>
              <a:ext uri="{FF2B5EF4-FFF2-40B4-BE49-F238E27FC236}">
                <a16:creationId xmlns:a16="http://schemas.microsoft.com/office/drawing/2014/main" id="{D7CFB661-4F9E-1368-0E5F-82003881950D}"/>
              </a:ext>
            </a:extLst>
          </p:cNvPr>
          <p:cNvPicPr>
            <a:picLocks noGrp="1" noChangeAspect="1"/>
          </p:cNvPicPr>
          <p:nvPr>
            <p:ph type="pic" sz="quarter" idx="14"/>
          </p:nvPr>
        </p:nvPicPr>
        <p:blipFill>
          <a:blip r:embed="rId2" cstate="print">
            <a:extLst>
              <a:ext uri="{28A0092B-C50C-407E-A947-70E740481C1C}">
                <a14:useLocalDpi xmlns:a14="http://schemas.microsoft.com/office/drawing/2010/main"/>
              </a:ext>
            </a:extLst>
          </a:blip>
          <a:srcRect t="-35"/>
          <a:stretch/>
        </p:blipFill>
        <p:spPr>
          <a:xfrm>
            <a:off x="342901" y="345109"/>
            <a:ext cx="6714969" cy="6163508"/>
          </a:xfrm>
        </p:spPr>
      </p:pic>
      <p:sp>
        <p:nvSpPr>
          <p:cNvPr id="6" name="Content Placeholder 5">
            <a:extLst>
              <a:ext uri="{FF2B5EF4-FFF2-40B4-BE49-F238E27FC236}">
                <a16:creationId xmlns:a16="http://schemas.microsoft.com/office/drawing/2014/main" id="{0FC375E5-CCC8-A819-72F8-DE6E01420C03}"/>
              </a:ext>
            </a:extLst>
          </p:cNvPr>
          <p:cNvSpPr>
            <a:spLocks noGrp="1"/>
          </p:cNvSpPr>
          <p:nvPr>
            <p:ph sz="quarter" idx="13"/>
          </p:nvPr>
        </p:nvSpPr>
        <p:spPr>
          <a:xfrm>
            <a:off x="7141463" y="1022096"/>
            <a:ext cx="4023360" cy="3257296"/>
          </a:xfrm>
        </p:spPr>
        <p:txBody>
          <a:bodyPr>
            <a:normAutofit fontScale="92500" lnSpcReduction="20000"/>
          </a:bodyPr>
          <a:lstStyle/>
          <a:p>
            <a:r>
              <a:rPr lang="en-US" dirty="0"/>
              <a:t>Introducing of a new strategic direction for Samsung</a:t>
            </a:r>
          </a:p>
          <a:p>
            <a:r>
              <a:rPr lang="en-US" dirty="0"/>
              <a:t>Show SMART marketing objectives</a:t>
            </a:r>
          </a:p>
          <a:p>
            <a:r>
              <a:rPr lang="en-US" dirty="0"/>
              <a:t>Identification of the target market and competitive positioning</a:t>
            </a:r>
          </a:p>
          <a:p>
            <a:r>
              <a:rPr lang="en-US" dirty="0"/>
              <a:t>Justified marketing mix decisions</a:t>
            </a:r>
          </a:p>
          <a:p>
            <a:r>
              <a:rPr lang="en-US" dirty="0"/>
              <a:t>Marketing metrics that will evaluate the success of the new strategic marketing direction</a:t>
            </a:r>
          </a:p>
        </p:txBody>
      </p:sp>
      <p:sp>
        <p:nvSpPr>
          <p:cNvPr id="5" name="TextBox 4">
            <a:extLst>
              <a:ext uri="{FF2B5EF4-FFF2-40B4-BE49-F238E27FC236}">
                <a16:creationId xmlns:a16="http://schemas.microsoft.com/office/drawing/2014/main" id="{F0714434-8CFB-EE5F-41AA-C9CEA2EA8B69}"/>
              </a:ext>
            </a:extLst>
          </p:cNvPr>
          <p:cNvSpPr txBox="1"/>
          <p:nvPr/>
        </p:nvSpPr>
        <p:spPr>
          <a:xfrm>
            <a:off x="7141462" y="4363474"/>
            <a:ext cx="4974337" cy="2308324"/>
          </a:xfrm>
          <a:prstGeom prst="rect">
            <a:avLst/>
          </a:prstGeom>
          <a:noFill/>
        </p:spPr>
        <p:txBody>
          <a:bodyPr wrap="square" rtlCol="0">
            <a:spAutoFit/>
          </a:bodyPr>
          <a:lstStyle/>
          <a:p>
            <a:r>
              <a:rPr lang="en-GB" dirty="0"/>
              <a:t>According to (Hollenbeck, J.R. and Williams, C.R., 1987) in their findings they believe that “applying control systems conceptualization to goal setting produces a clearer picture of the goal-setting process”, this is why I have shown what goals I will be covering in this presentation so that are clear of what they are and what order they will be in.</a:t>
            </a:r>
          </a:p>
        </p:txBody>
      </p:sp>
    </p:spTree>
    <p:extLst>
      <p:ext uri="{BB962C8B-B14F-4D97-AF65-F5344CB8AC3E}">
        <p14:creationId xmlns:p14="http://schemas.microsoft.com/office/powerpoint/2010/main" val="403250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E96A91-1631-1D6C-FF50-C75B65DE6B12}"/>
              </a:ext>
            </a:extLst>
          </p:cNvPr>
          <p:cNvSpPr>
            <a:spLocks noGrp="1"/>
          </p:cNvSpPr>
          <p:nvPr>
            <p:ph type="title"/>
          </p:nvPr>
        </p:nvSpPr>
        <p:spPr/>
        <p:txBody>
          <a:bodyPr/>
          <a:lstStyle/>
          <a:p>
            <a:r>
              <a:rPr lang="en-US" dirty="0"/>
              <a:t>Introduction of Samsung and new strategic direction</a:t>
            </a:r>
          </a:p>
        </p:txBody>
      </p:sp>
      <p:sp>
        <p:nvSpPr>
          <p:cNvPr id="7" name="Content Placeholder 6">
            <a:extLst>
              <a:ext uri="{FF2B5EF4-FFF2-40B4-BE49-F238E27FC236}">
                <a16:creationId xmlns:a16="http://schemas.microsoft.com/office/drawing/2014/main" id="{BC5C0AB1-C3E0-9A6E-F18F-2ACAEB29BFF3}"/>
              </a:ext>
            </a:extLst>
          </p:cNvPr>
          <p:cNvSpPr>
            <a:spLocks noGrp="1"/>
          </p:cNvSpPr>
          <p:nvPr>
            <p:ph sz="quarter" idx="14"/>
          </p:nvPr>
        </p:nvSpPr>
        <p:spPr/>
        <p:txBody>
          <a:bodyPr>
            <a:normAutofit fontScale="92500" lnSpcReduction="10000"/>
          </a:bodyPr>
          <a:lstStyle/>
          <a:p>
            <a:r>
              <a:rPr lang="en-US" dirty="0"/>
              <a:t>Samsung is according to (</a:t>
            </a:r>
            <a:r>
              <a:rPr lang="en-GB" dirty="0"/>
              <a:t>Abraham, C., et al.2024. Samsung Innovation and Technology), “is described as a world leader in consumer electronics and it specialises the manufacturing and sales of a variety of consumer electronics products”. And one of the new strategic direction for Samsung is sustainability-Led brand positioning meaning that this strategy should strengthen its positioning as an environmentally responsibility and according to (</a:t>
            </a:r>
            <a:r>
              <a:rPr lang="en-GB" dirty="0" err="1"/>
              <a:t>Zhivkova</a:t>
            </a:r>
            <a:r>
              <a:rPr lang="en-GB" dirty="0"/>
              <a:t>, S., 2022.) companies will be more willing to sustainable development practise since governments and the public have forced them to take on such strategies. And some of these would be promoting eco-friendly products and packaging, expanding recycling and e-waste programs, communicating sustainability achievements in marketing campaigns.</a:t>
            </a:r>
            <a:endParaRPr lang="en-US" sz="1800" dirty="0"/>
          </a:p>
        </p:txBody>
      </p:sp>
      <p:pic>
        <p:nvPicPr>
          <p:cNvPr id="10" name="Picture Placeholder 9" descr="A stack of rocks on top of each other">
            <a:extLst>
              <a:ext uri="{FF2B5EF4-FFF2-40B4-BE49-F238E27FC236}">
                <a16:creationId xmlns:a16="http://schemas.microsoft.com/office/drawing/2014/main" id="{ACC1B38D-1775-E3D3-01BC-E46CB9570578}"/>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b="-153"/>
          <a:stretch/>
        </p:blipFill>
        <p:spPr>
          <a:xfrm>
            <a:off x="7353304" y="352327"/>
            <a:ext cx="4495799" cy="6172200"/>
          </a:xfrm>
        </p:spPr>
      </p:pic>
    </p:spTree>
    <p:extLst>
      <p:ext uri="{BB962C8B-B14F-4D97-AF65-F5344CB8AC3E}">
        <p14:creationId xmlns:p14="http://schemas.microsoft.com/office/powerpoint/2010/main" val="3901277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F8D14EC-78B8-4287-8DC4-AECA6B3C1038}"/>
              </a:ext>
            </a:extLst>
          </p:cNvPr>
          <p:cNvSpPr>
            <a:spLocks noGrp="1"/>
          </p:cNvSpPr>
          <p:nvPr>
            <p:ph type="title"/>
          </p:nvPr>
        </p:nvSpPr>
        <p:spPr>
          <a:xfrm>
            <a:off x="1042416" y="757727"/>
            <a:ext cx="7434072" cy="621792"/>
          </a:xfrm>
        </p:spPr>
        <p:txBody>
          <a:bodyPr>
            <a:normAutofit fontScale="90000"/>
          </a:bodyPr>
          <a:lstStyle/>
          <a:p>
            <a:r>
              <a:rPr lang="en-US" dirty="0"/>
              <a:t>Justification </a:t>
            </a:r>
          </a:p>
        </p:txBody>
      </p:sp>
      <p:sp>
        <p:nvSpPr>
          <p:cNvPr id="2" name="TextBox 1">
            <a:extLst>
              <a:ext uri="{FF2B5EF4-FFF2-40B4-BE49-F238E27FC236}">
                <a16:creationId xmlns:a16="http://schemas.microsoft.com/office/drawing/2014/main" id="{10F1405B-AC27-9EFF-E26A-C9C9219F8D81}"/>
              </a:ext>
            </a:extLst>
          </p:cNvPr>
          <p:cNvSpPr txBox="1"/>
          <p:nvPr/>
        </p:nvSpPr>
        <p:spPr>
          <a:xfrm>
            <a:off x="1025652" y="1298959"/>
            <a:ext cx="10140696" cy="4801314"/>
          </a:xfrm>
          <a:prstGeom prst="rect">
            <a:avLst/>
          </a:prstGeom>
          <a:noFill/>
        </p:spPr>
        <p:txBody>
          <a:bodyPr wrap="square" rtlCol="0">
            <a:spAutoFit/>
          </a:bodyPr>
          <a:lstStyle/>
          <a:p>
            <a:r>
              <a:rPr lang="en-GB" dirty="0"/>
              <a:t>One reason for this marketing decision would be that it can focus on one demographic being environmentalists, aswell being able to affect all groups of people since these plans would more eco friendly making better for the world but also according to (Borges, E. et al .2023) “customers are willing to pay more for this” if they believe that it is more sustainable, which would be targeting audiences behaviour.</a:t>
            </a:r>
          </a:p>
          <a:p>
            <a:r>
              <a:rPr lang="en-GB" dirty="0"/>
              <a:t>Another reason for would be that it can cost-effective since it can lead to significant economic benefits, including cost savings, efficiency gains, and long-term financial advantages according to (Adebayo, V.I. et al. 2024).</a:t>
            </a:r>
          </a:p>
          <a:p>
            <a:r>
              <a:rPr lang="en-GB" dirty="0"/>
              <a:t>With this strategy they will be able to measure results, and they will be able to do this by different criteria, and this will be by initiatives to classify issues since same impacts are evaluated at different levels of a cause-effect according to (Delai, I. and Takahashi, S., 2011.)</a:t>
            </a:r>
          </a:p>
          <a:p>
            <a:r>
              <a:rPr lang="en-GB" dirty="0"/>
              <a:t>This strategy can also bring competitive advantages over other companies since it can improve brand image and more efficient energy use also continued economic success and enhanced revenues according to (Walsh, P.R. and Dodds, R., 2017.)</a:t>
            </a:r>
          </a:p>
          <a:p>
            <a:r>
              <a:rPr lang="en-GB" dirty="0"/>
              <a:t>This strategy will also show industry trends since sustainability is trending in the technology sector is that they are all trying to gain long-term sustainable manufacturing methodological solutions with a high degree of specializations according to (Fuertes, G. et al 2022)</a:t>
            </a:r>
          </a:p>
        </p:txBody>
      </p:sp>
    </p:spTree>
    <p:extLst>
      <p:ext uri="{BB962C8B-B14F-4D97-AF65-F5344CB8AC3E}">
        <p14:creationId xmlns:p14="http://schemas.microsoft.com/office/powerpoint/2010/main" val="123272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5A764EDF-39C3-ED92-46E1-AEB276A46B7F}"/>
              </a:ext>
            </a:extLst>
          </p:cNvPr>
          <p:cNvSpPr>
            <a:spLocks noGrp="1"/>
          </p:cNvSpPr>
          <p:nvPr>
            <p:ph type="body" idx="1"/>
          </p:nvPr>
        </p:nvSpPr>
        <p:spPr>
          <a:xfrm>
            <a:off x="170460" y="193116"/>
            <a:ext cx="11266363" cy="1617396"/>
          </a:xfrm>
        </p:spPr>
        <p:txBody>
          <a:bodyPr>
            <a:noAutofit/>
          </a:bodyPr>
          <a:lstStyle/>
          <a:p>
            <a:r>
              <a:rPr lang="en-US" sz="4000" dirty="0"/>
              <a:t>Situation analysis</a:t>
            </a:r>
          </a:p>
        </p:txBody>
      </p:sp>
      <p:sp>
        <p:nvSpPr>
          <p:cNvPr id="6" name="TextBox 5">
            <a:extLst>
              <a:ext uri="{FF2B5EF4-FFF2-40B4-BE49-F238E27FC236}">
                <a16:creationId xmlns:a16="http://schemas.microsoft.com/office/drawing/2014/main" id="{7EC46C68-4DB1-57E4-D31E-9B9DBB564E5C}"/>
              </a:ext>
            </a:extLst>
          </p:cNvPr>
          <p:cNvSpPr txBox="1"/>
          <p:nvPr/>
        </p:nvSpPr>
        <p:spPr>
          <a:xfrm>
            <a:off x="423081" y="1473958"/>
            <a:ext cx="11598459" cy="4524315"/>
          </a:xfrm>
          <a:prstGeom prst="rect">
            <a:avLst/>
          </a:prstGeom>
          <a:noFill/>
        </p:spPr>
        <p:txBody>
          <a:bodyPr wrap="square" rtlCol="0">
            <a:spAutoFit/>
          </a:bodyPr>
          <a:lstStyle/>
          <a:p>
            <a:r>
              <a:rPr lang="en-GB" dirty="0"/>
              <a:t>PESTEL Analysis (External Factors) and VRIO (internal capabilities)</a:t>
            </a:r>
          </a:p>
          <a:p>
            <a:r>
              <a:rPr lang="en-GB" dirty="0"/>
              <a:t>Political: trade tensions (US-China) affect supply chains and operations.</a:t>
            </a:r>
          </a:p>
          <a:p>
            <a:r>
              <a:rPr lang="en-GB" dirty="0"/>
              <a:t>Economic: Exchange rate fluctuations impact profitability </a:t>
            </a:r>
          </a:p>
          <a:p>
            <a:r>
              <a:rPr lang="en-GB" dirty="0"/>
              <a:t>Social: Growing demand for sustainability and ethical practices.</a:t>
            </a:r>
          </a:p>
          <a:p>
            <a:r>
              <a:rPr lang="en-GB" dirty="0"/>
              <a:t>Technological: high need for continuous innovation and R&amp;D investment.</a:t>
            </a:r>
          </a:p>
          <a:p>
            <a:r>
              <a:rPr lang="en-GB" dirty="0"/>
              <a:t>Legal: strict regulations like data protections laws</a:t>
            </a:r>
          </a:p>
          <a:p>
            <a:r>
              <a:rPr lang="en-GB" dirty="0"/>
              <a:t>Environmental: pressure to reduce carbon footprint and manage E-waste</a:t>
            </a:r>
          </a:p>
          <a:p>
            <a:r>
              <a:rPr lang="en-GB" dirty="0"/>
              <a:t>VRIO analysis.</a:t>
            </a:r>
          </a:p>
          <a:p>
            <a:r>
              <a:rPr lang="en-GB" dirty="0"/>
              <a:t>Focuses on valuable, rare, inimitable, and organized resources.</a:t>
            </a:r>
          </a:p>
          <a:p>
            <a:r>
              <a:rPr lang="en-GB" dirty="0"/>
              <a:t>Strong R&amp;D capabilities</a:t>
            </a:r>
          </a:p>
          <a:p>
            <a:r>
              <a:rPr lang="en-GB" dirty="0"/>
              <a:t>Global brand recognition</a:t>
            </a:r>
          </a:p>
          <a:p>
            <a:r>
              <a:rPr lang="en-GB" dirty="0"/>
              <a:t>Leadership in semiconductors and display technology</a:t>
            </a:r>
          </a:p>
          <a:p>
            <a:r>
              <a:rPr lang="en-GB" dirty="0"/>
              <a:t>Key findings:</a:t>
            </a:r>
          </a:p>
          <a:p>
            <a:r>
              <a:rPr lang="en-GB" dirty="0"/>
              <a:t>Samsung operates in a highly competitive and fast-moving industry.</a:t>
            </a:r>
          </a:p>
          <a:p>
            <a:r>
              <a:rPr lang="en-GB" dirty="0"/>
              <a:t>External pressures require constant adaptation</a:t>
            </a:r>
          </a:p>
          <a:p>
            <a:r>
              <a:rPr lang="en-GB" dirty="0"/>
              <a:t>Internal strengths support long-term success</a:t>
            </a:r>
          </a:p>
        </p:txBody>
      </p:sp>
      <p:pic>
        <p:nvPicPr>
          <p:cNvPr id="8" name="Picture 7">
            <a:extLst>
              <a:ext uri="{FF2B5EF4-FFF2-40B4-BE49-F238E27FC236}">
                <a16:creationId xmlns:a16="http://schemas.microsoft.com/office/drawing/2014/main" id="{727B8318-77FF-0BEC-C54A-B511B2B0D6BF}"/>
              </a:ext>
            </a:extLst>
          </p:cNvPr>
          <p:cNvPicPr>
            <a:picLocks noChangeAspect="1"/>
          </p:cNvPicPr>
          <p:nvPr/>
        </p:nvPicPr>
        <p:blipFill>
          <a:blip r:embed="rId2"/>
          <a:stretch>
            <a:fillRect/>
          </a:stretch>
        </p:blipFill>
        <p:spPr>
          <a:xfrm flipH="1">
            <a:off x="8655995" y="3736115"/>
            <a:ext cx="3283085" cy="2188723"/>
          </a:xfrm>
          <a:prstGeom prst="rect">
            <a:avLst/>
          </a:prstGeom>
        </p:spPr>
      </p:pic>
    </p:spTree>
    <p:extLst>
      <p:ext uri="{BB962C8B-B14F-4D97-AF65-F5344CB8AC3E}">
        <p14:creationId xmlns:p14="http://schemas.microsoft.com/office/powerpoint/2010/main" val="1284621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a:xfrm>
            <a:off x="182880" y="146304"/>
            <a:ext cx="4032504" cy="3621024"/>
          </a:xfrm>
        </p:spPr>
        <p:txBody>
          <a:bodyPr/>
          <a:lstStyle/>
          <a:p>
            <a:r>
              <a:rPr lang="en-US" dirty="0"/>
              <a:t>SMART</a:t>
            </a:r>
          </a:p>
        </p:txBody>
      </p:sp>
      <p:sp>
        <p:nvSpPr>
          <p:cNvPr id="3" name="Content Placeholder 2">
            <a:extLst>
              <a:ext uri="{FF2B5EF4-FFF2-40B4-BE49-F238E27FC236}">
                <a16:creationId xmlns:a16="http://schemas.microsoft.com/office/drawing/2014/main" id="{A36B70B6-B9DD-8293-E045-C9E0BE21FEB2}"/>
              </a:ext>
            </a:extLst>
          </p:cNvPr>
          <p:cNvSpPr>
            <a:spLocks noGrp="1"/>
          </p:cNvSpPr>
          <p:nvPr>
            <p:ph sz="quarter" idx="13"/>
          </p:nvPr>
        </p:nvSpPr>
        <p:spPr/>
        <p:txBody>
          <a:bodyPr>
            <a:normAutofit/>
          </a:bodyPr>
          <a:lstStyle/>
          <a:p>
            <a:pPr marL="0" indent="0">
              <a:buNone/>
            </a:pPr>
            <a:r>
              <a:rPr lang="en-US" sz="1800" dirty="0"/>
              <a:t>.Samsung will increase its smartphone market share in Europe by 8% within the next 12 months through targeted digital marketing and promotional campaigns</a:t>
            </a:r>
          </a:p>
          <a:p>
            <a:pPr marL="0" indent="0">
              <a:buNone/>
            </a:pPr>
            <a:r>
              <a:rPr lang="en-US" dirty="0"/>
              <a:t>S- grow smartphone market share in Europe</a:t>
            </a:r>
          </a:p>
          <a:p>
            <a:pPr marL="0" indent="0">
              <a:buNone/>
            </a:pPr>
            <a:r>
              <a:rPr lang="en-US" dirty="0"/>
              <a:t>M- 8% increase</a:t>
            </a:r>
          </a:p>
          <a:p>
            <a:pPr marL="0" indent="0">
              <a:buNone/>
            </a:pPr>
            <a:r>
              <a:rPr lang="en-US" sz="1800" dirty="0"/>
              <a:t>A- using targeted advertising and product launches</a:t>
            </a:r>
          </a:p>
          <a:p>
            <a:pPr marL="0" indent="0">
              <a:buNone/>
            </a:pPr>
            <a:r>
              <a:rPr lang="en-US" dirty="0"/>
              <a:t>R- supports competitiveness against rivals</a:t>
            </a:r>
          </a:p>
          <a:p>
            <a:pPr marL="0" indent="0">
              <a:buNone/>
            </a:pPr>
            <a:r>
              <a:rPr lang="en-US" sz="1800" dirty="0"/>
              <a:t>T- within the 12 mon</a:t>
            </a:r>
            <a:r>
              <a:rPr lang="en-US" dirty="0"/>
              <a:t>ths set</a:t>
            </a:r>
            <a:endParaRPr lang="en-US" sz="1800" dirty="0"/>
          </a:p>
        </p:txBody>
      </p:sp>
      <p:sp>
        <p:nvSpPr>
          <p:cNvPr id="4" name="TextBox 3">
            <a:extLst>
              <a:ext uri="{FF2B5EF4-FFF2-40B4-BE49-F238E27FC236}">
                <a16:creationId xmlns:a16="http://schemas.microsoft.com/office/drawing/2014/main" id="{F093834F-A587-1EFC-7BFB-6A7AFED51401}"/>
              </a:ext>
            </a:extLst>
          </p:cNvPr>
          <p:cNvSpPr txBox="1"/>
          <p:nvPr/>
        </p:nvSpPr>
        <p:spPr>
          <a:xfrm>
            <a:off x="182880" y="731520"/>
            <a:ext cx="5166360" cy="4524315"/>
          </a:xfrm>
          <a:prstGeom prst="rect">
            <a:avLst/>
          </a:prstGeom>
          <a:noFill/>
        </p:spPr>
        <p:txBody>
          <a:bodyPr wrap="square" rtlCol="0">
            <a:spAutoFit/>
          </a:bodyPr>
          <a:lstStyle/>
          <a:p>
            <a:r>
              <a:rPr lang="en-GB" dirty="0"/>
              <a:t>Samsung will reduce its operational carbon emissions by 20% by 2030 by investing in renewable energy and sustainable manufacturing processes.</a:t>
            </a:r>
          </a:p>
          <a:p>
            <a:endParaRPr lang="en-GB" dirty="0"/>
          </a:p>
          <a:p>
            <a:r>
              <a:rPr lang="en-GB" dirty="0"/>
              <a:t>S- reduce carbon emissions in operations</a:t>
            </a:r>
          </a:p>
          <a:p>
            <a:endParaRPr lang="en-GB" dirty="0"/>
          </a:p>
          <a:p>
            <a:r>
              <a:rPr lang="en-GB" dirty="0"/>
              <a:t>M- 20% decrease</a:t>
            </a:r>
          </a:p>
          <a:p>
            <a:endParaRPr lang="en-GB" dirty="0"/>
          </a:p>
          <a:p>
            <a:r>
              <a:rPr lang="en-GB" dirty="0"/>
              <a:t>A- through renewable energy and efficient production</a:t>
            </a:r>
          </a:p>
          <a:p>
            <a:endParaRPr lang="en-GB" dirty="0"/>
          </a:p>
          <a:p>
            <a:r>
              <a:rPr lang="en-GB" dirty="0"/>
              <a:t>R- meets consumer demand for sustainability</a:t>
            </a:r>
          </a:p>
          <a:p>
            <a:endParaRPr lang="en-GB" dirty="0"/>
          </a:p>
          <a:p>
            <a:r>
              <a:rPr lang="en-GB" dirty="0"/>
              <a:t>T- hopefully by 2030</a:t>
            </a:r>
          </a:p>
          <a:p>
            <a:endParaRPr lang="en-GB" dirty="0"/>
          </a:p>
        </p:txBody>
      </p:sp>
      <p:pic>
        <p:nvPicPr>
          <p:cNvPr id="1026" name="Picture 2" descr="Adobe Stock">
            <a:extLst>
              <a:ext uri="{FF2B5EF4-FFF2-40B4-BE49-F238E27FC236}">
                <a16:creationId xmlns:a16="http://schemas.microsoft.com/office/drawing/2014/main" id="{253DFF31-29B5-73B4-3C27-F0A00F3EFC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6248" y="4046317"/>
            <a:ext cx="4717610" cy="217160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85FC115C-9950-415C-1325-8EE24D8D040A}"/>
              </a:ext>
            </a:extLst>
          </p:cNvPr>
          <p:cNvPicPr>
            <a:picLocks noChangeAspect="1"/>
          </p:cNvPicPr>
          <p:nvPr/>
        </p:nvPicPr>
        <p:blipFill>
          <a:blip r:embed="rId3"/>
          <a:stretch>
            <a:fillRect/>
          </a:stretch>
        </p:blipFill>
        <p:spPr>
          <a:xfrm>
            <a:off x="2645351" y="4693498"/>
            <a:ext cx="2657475" cy="1714500"/>
          </a:xfrm>
          <a:prstGeom prst="rect">
            <a:avLst/>
          </a:prstGeom>
        </p:spPr>
      </p:pic>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a:xfrm>
            <a:off x="429767" y="640080"/>
            <a:ext cx="11328845" cy="740664"/>
          </a:xfrm>
        </p:spPr>
        <p:txBody>
          <a:bodyPr>
            <a:normAutofit/>
          </a:bodyPr>
          <a:lstStyle/>
          <a:p>
            <a:r>
              <a:rPr lang="en-US" dirty="0"/>
              <a:t>Strategy</a:t>
            </a:r>
          </a:p>
        </p:txBody>
      </p:sp>
      <p:sp>
        <p:nvSpPr>
          <p:cNvPr id="4" name="Content Placeholder 3">
            <a:extLst>
              <a:ext uri="{FF2B5EF4-FFF2-40B4-BE49-F238E27FC236}">
                <a16:creationId xmlns:a16="http://schemas.microsoft.com/office/drawing/2014/main" id="{7B7D792A-3DB7-0664-20AF-AD1850006F1E}"/>
              </a:ext>
            </a:extLst>
          </p:cNvPr>
          <p:cNvSpPr>
            <a:spLocks noGrp="1"/>
          </p:cNvSpPr>
          <p:nvPr>
            <p:ph idx="1"/>
          </p:nvPr>
        </p:nvSpPr>
        <p:spPr/>
        <p:txBody>
          <a:bodyPr/>
          <a:lstStyle/>
          <a:p>
            <a:r>
              <a:rPr lang="en-GB" dirty="0"/>
              <a:t>Sustainability-led brand positioning meaning that sustainability is a core part of how a brand is perceived. Samsung should strengthen it’s positioning as an environmentally responsible brand this could be done by promoting eco-friendly products and packaging, also expanding recycling and e-waste programs and communicating sustainability achievements in marketing campaigns </a:t>
            </a:r>
          </a:p>
          <a:p>
            <a:r>
              <a:rPr lang="en-GB" dirty="0"/>
              <a:t>The target market will be environmentally conscious consumers since they will be actively looking for eco-friendly products and Gen Z and Millennials since they are more sustainability-focused consumers. Reason why they will be targeted is because according to (Radzi, N.A.M., et al, 2025) there is a correlation between environmental sustainability awareness and the adoption of eco friendly behaviours which would be that they would be looking for more sustainable products giving it market attractiveness and profitability since it targeting more groups and seeks out their behavioural needs.</a:t>
            </a:r>
          </a:p>
        </p:txBody>
      </p:sp>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2D2D12-47D6-0C75-0075-86F584A26E7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0553767-BED4-28A8-F874-32EC6F0D27E7}"/>
              </a:ext>
            </a:extLst>
          </p:cNvPr>
          <p:cNvSpPr>
            <a:spLocks noGrp="1"/>
          </p:cNvSpPr>
          <p:nvPr>
            <p:ph type="title"/>
          </p:nvPr>
        </p:nvSpPr>
        <p:spPr/>
        <p:txBody>
          <a:bodyPr anchor="t"/>
          <a:lstStyle/>
          <a:p>
            <a:r>
              <a:rPr lang="en-US" dirty="0"/>
              <a:t>Marketing mix decisions</a:t>
            </a:r>
          </a:p>
        </p:txBody>
      </p:sp>
      <p:pic>
        <p:nvPicPr>
          <p:cNvPr id="6" name="Picture Placeholder 5" descr="A person rowing a boat in the water">
            <a:extLst>
              <a:ext uri="{FF2B5EF4-FFF2-40B4-BE49-F238E27FC236}">
                <a16:creationId xmlns:a16="http://schemas.microsoft.com/office/drawing/2014/main" id="{F50DBC62-37E2-B773-D8AC-09F4F82765AC}"/>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429768" y="1342415"/>
            <a:ext cx="4072166" cy="2917909"/>
          </a:xfrm>
        </p:spPr>
      </p:pic>
      <p:sp>
        <p:nvSpPr>
          <p:cNvPr id="3" name="Content Placeholder 2">
            <a:extLst>
              <a:ext uri="{FF2B5EF4-FFF2-40B4-BE49-F238E27FC236}">
                <a16:creationId xmlns:a16="http://schemas.microsoft.com/office/drawing/2014/main" id="{D68FF951-ED9F-7CAE-7F37-6D62C882B8C3}"/>
              </a:ext>
            </a:extLst>
          </p:cNvPr>
          <p:cNvSpPr>
            <a:spLocks noGrp="1"/>
          </p:cNvSpPr>
          <p:nvPr>
            <p:ph sz="quarter" idx="14"/>
          </p:nvPr>
        </p:nvSpPr>
        <p:spPr>
          <a:xfrm>
            <a:off x="4641844" y="1342415"/>
            <a:ext cx="7550156" cy="4428871"/>
          </a:xfrm>
        </p:spPr>
        <p:txBody>
          <a:bodyPr>
            <a:normAutofit/>
          </a:bodyPr>
          <a:lstStyle/>
          <a:p>
            <a:pPr marL="0" indent="0">
              <a:buNone/>
            </a:pPr>
            <a:r>
              <a:rPr lang="en-US" sz="1400" dirty="0"/>
              <a:t>One of the areas that needs to be focused on would be the product and that would be what they would have to offer and those would be the focus on innovation and sustainability and the use of recycled materials and energy-efficient technology and eco-friendly packaging and longer product lifespan. The other would-be price since it is more sustainable the mix of premium pricing and competitive pricing should be key for a more sustainable feature and products. Place is another key factor for this since people need to know where and how they will be sold and that would be global distribution, strong presence in both developed and emerging markets and that greener supply chains. The main point would be promotion this could be done in a few ways being advertising (Tv, digital, social media), influencer marking is in a rise since more people watch them now than TV.</a:t>
            </a:r>
          </a:p>
        </p:txBody>
      </p:sp>
    </p:spTree>
    <p:extLst>
      <p:ext uri="{BB962C8B-B14F-4D97-AF65-F5344CB8AC3E}">
        <p14:creationId xmlns:p14="http://schemas.microsoft.com/office/powerpoint/2010/main" val="577718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54E0B-F916-F3F6-3D3A-016C7385BB6F}"/>
            </a:ext>
          </a:extLst>
        </p:cNvPr>
        <p:cNvGrpSpPr/>
        <p:nvPr/>
      </p:nvGrpSpPr>
      <p:grpSpPr>
        <a:xfrm>
          <a:off x="0" y="0"/>
          <a:ext cx="0" cy="0"/>
          <a:chOff x="0" y="0"/>
          <a:chExt cx="0" cy="0"/>
        </a:xfrm>
      </p:grpSpPr>
      <p:sp>
        <p:nvSpPr>
          <p:cNvPr id="3" name="Text Placeholder 2">
            <a:extLst>
              <a:ext uri="{FF2B5EF4-FFF2-40B4-BE49-F238E27FC236}">
                <a16:creationId xmlns:a16="http://schemas.microsoft.com/office/drawing/2014/main" id="{A6CBF82E-9D84-408F-9268-05083F5BF55E}"/>
              </a:ext>
            </a:extLst>
          </p:cNvPr>
          <p:cNvSpPr>
            <a:spLocks noGrp="1"/>
          </p:cNvSpPr>
          <p:nvPr>
            <p:ph type="body" idx="1"/>
          </p:nvPr>
        </p:nvSpPr>
        <p:spPr/>
        <p:txBody>
          <a:bodyPr/>
          <a:lstStyle/>
          <a:p>
            <a:r>
              <a:rPr lang="en-GB" dirty="0"/>
              <a:t>Gnatt chart scheduling for sustainability </a:t>
            </a:r>
          </a:p>
        </p:txBody>
      </p:sp>
      <p:pic>
        <p:nvPicPr>
          <p:cNvPr id="9" name="Picture 8">
            <a:extLst>
              <a:ext uri="{FF2B5EF4-FFF2-40B4-BE49-F238E27FC236}">
                <a16:creationId xmlns:a16="http://schemas.microsoft.com/office/drawing/2014/main" id="{5AFD9F14-3644-D50E-424E-14E04F874F88}"/>
              </a:ext>
            </a:extLst>
          </p:cNvPr>
          <p:cNvPicPr>
            <a:picLocks noChangeAspect="1"/>
          </p:cNvPicPr>
          <p:nvPr/>
        </p:nvPicPr>
        <p:blipFill>
          <a:blip r:embed="rId2"/>
          <a:stretch>
            <a:fillRect/>
          </a:stretch>
        </p:blipFill>
        <p:spPr>
          <a:xfrm>
            <a:off x="429768" y="1030168"/>
            <a:ext cx="10078857" cy="2210108"/>
          </a:xfrm>
          <a:prstGeom prst="rect">
            <a:avLst/>
          </a:prstGeom>
        </p:spPr>
      </p:pic>
      <p:sp>
        <p:nvSpPr>
          <p:cNvPr id="10" name="TextBox 9">
            <a:extLst>
              <a:ext uri="{FF2B5EF4-FFF2-40B4-BE49-F238E27FC236}">
                <a16:creationId xmlns:a16="http://schemas.microsoft.com/office/drawing/2014/main" id="{EE2E0A98-6AF9-814B-5E83-2869BBCAA1F9}"/>
              </a:ext>
            </a:extLst>
          </p:cNvPr>
          <p:cNvSpPr txBox="1"/>
          <p:nvPr/>
        </p:nvSpPr>
        <p:spPr>
          <a:xfrm>
            <a:off x="429768" y="3429000"/>
            <a:ext cx="10009762" cy="2031325"/>
          </a:xfrm>
          <a:prstGeom prst="rect">
            <a:avLst/>
          </a:prstGeom>
          <a:noFill/>
        </p:spPr>
        <p:txBody>
          <a:bodyPr wrap="square" rtlCol="0">
            <a:spAutoFit/>
          </a:bodyPr>
          <a:lstStyle/>
          <a:p>
            <a:r>
              <a:rPr lang="en-GB" dirty="0">
                <a:solidFill>
                  <a:schemeClr val="bg1"/>
                </a:solidFill>
              </a:rPr>
              <a:t>This shows a step-by-step plan over 6 months of how to achieve a more sustainability-led brand positioning for Samsung and the reason why I have shown 6 months is because over a year external factors may affect scheduling and change current plans that are shown here and these methods are used since it can help with sustainability since they tackle some issues faced with sustainability, and according to (Swearingen White, S., 2014) sustainability plans receive more attention which means that with this plan it might be put to use quicker than other scheduling planning.</a:t>
            </a:r>
          </a:p>
        </p:txBody>
      </p:sp>
    </p:spTree>
    <p:extLst>
      <p:ext uri="{BB962C8B-B14F-4D97-AF65-F5344CB8AC3E}">
        <p14:creationId xmlns:p14="http://schemas.microsoft.com/office/powerpoint/2010/main" val="2738650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C9F63-E4D0-A0A4-0742-1E743CDDBACB}"/>
              </a:ext>
            </a:extLst>
          </p:cNvPr>
          <p:cNvSpPr>
            <a:spLocks noGrp="1"/>
          </p:cNvSpPr>
          <p:nvPr>
            <p:ph type="title"/>
          </p:nvPr>
        </p:nvSpPr>
        <p:spPr/>
        <p:txBody>
          <a:bodyPr/>
          <a:lstStyle/>
          <a:p>
            <a:r>
              <a:rPr lang="en-US" dirty="0"/>
              <a:t>Marketing metrics that evaluate success</a:t>
            </a:r>
          </a:p>
        </p:txBody>
      </p:sp>
      <p:pic>
        <p:nvPicPr>
          <p:cNvPr id="6" name="Picture Placeholder 5" descr="A person and child walking on a beach">
            <a:extLst>
              <a:ext uri="{FF2B5EF4-FFF2-40B4-BE49-F238E27FC236}">
                <a16:creationId xmlns:a16="http://schemas.microsoft.com/office/drawing/2014/main" id="{6CC5843F-257A-BB26-6799-DE82ED07E9C2}"/>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510075" y="2293494"/>
            <a:ext cx="3666744" cy="4039044"/>
          </a:xfrm>
        </p:spPr>
      </p:pic>
      <p:sp>
        <p:nvSpPr>
          <p:cNvPr id="4" name="Content Placeholder 3">
            <a:extLst>
              <a:ext uri="{FF2B5EF4-FFF2-40B4-BE49-F238E27FC236}">
                <a16:creationId xmlns:a16="http://schemas.microsoft.com/office/drawing/2014/main" id="{62531A8C-7955-70E9-1FD9-42A1FA7680F8}"/>
              </a:ext>
            </a:extLst>
          </p:cNvPr>
          <p:cNvSpPr>
            <a:spLocks noGrp="1"/>
          </p:cNvSpPr>
          <p:nvPr>
            <p:ph sz="quarter" idx="14"/>
          </p:nvPr>
        </p:nvSpPr>
        <p:spPr/>
        <p:txBody>
          <a:bodyPr>
            <a:normAutofit/>
          </a:bodyPr>
          <a:lstStyle/>
          <a:p>
            <a:pPr marL="0" indent="0">
              <a:buNone/>
            </a:pPr>
            <a:r>
              <a:rPr lang="en-US" dirty="0"/>
              <a:t>Sustainability metrics will be measured by environmental performance and will track the progress toward the objective of reducing carbon emissions by 20%, while supporting sustainability-led brand positioning.</a:t>
            </a:r>
          </a:p>
          <a:p>
            <a:pPr marL="0" indent="0">
              <a:buNone/>
            </a:pPr>
            <a:r>
              <a:rPr lang="en-US" dirty="0"/>
              <a:t>Sales revenue is another metric since more sustainable Samsung is the more impact they get financial making it so that marketing campaigns and product launches are effective.</a:t>
            </a:r>
          </a:p>
          <a:p>
            <a:pPr marL="0" indent="0">
              <a:buNone/>
            </a:pPr>
            <a:r>
              <a:rPr lang="en-US" sz="1800" dirty="0"/>
              <a:t>Customer satisfaction is important metric since if they don’t like it why would they recommend it, meaning that higher satisfaction means more customer loyalty </a:t>
            </a:r>
            <a:r>
              <a:rPr lang="en-US" dirty="0"/>
              <a:t>which can generate reliable income.</a:t>
            </a:r>
          </a:p>
          <a:p>
            <a:pPr marL="0" indent="0">
              <a:buNone/>
            </a:pPr>
            <a:r>
              <a:rPr lang="en-US" dirty="0"/>
              <a:t>Customer engagement is also important since it means that high engagement indicates that content is relevant and appealing, especially important for targeting younger, sustainability-focused audiences.</a:t>
            </a:r>
          </a:p>
        </p:txBody>
      </p:sp>
    </p:spTree>
    <p:extLst>
      <p:ext uri="{BB962C8B-B14F-4D97-AF65-F5344CB8AC3E}">
        <p14:creationId xmlns:p14="http://schemas.microsoft.com/office/powerpoint/2010/main" val="1920750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7B4E-3C70-7F36-A4BF-7CA5CBC848F4}"/>
              </a:ext>
            </a:extLst>
          </p:cNvPr>
          <p:cNvSpPr>
            <a:spLocks noGrp="1"/>
          </p:cNvSpPr>
          <p:nvPr>
            <p:ph type="title"/>
          </p:nvPr>
        </p:nvSpPr>
        <p:spPr>
          <a:xfrm>
            <a:off x="612648" y="-1133856"/>
            <a:ext cx="10652760" cy="1133856"/>
          </a:xfrm>
        </p:spPr>
        <p:txBody>
          <a:bodyPr>
            <a:normAutofit/>
          </a:bodyPr>
          <a:lstStyle/>
          <a:p>
            <a:r>
              <a:rPr lang="en-US" dirty="0"/>
              <a:t>Delivering with confidence</a:t>
            </a:r>
            <a:br>
              <a:rPr lang="en-US" dirty="0"/>
            </a:br>
            <a:endParaRPr lang="en-US" dirty="0"/>
          </a:p>
        </p:txBody>
      </p:sp>
      <p:sp>
        <p:nvSpPr>
          <p:cNvPr id="3" name="Content Placeholder 2">
            <a:extLst>
              <a:ext uri="{FF2B5EF4-FFF2-40B4-BE49-F238E27FC236}">
                <a16:creationId xmlns:a16="http://schemas.microsoft.com/office/drawing/2014/main" id="{4227E922-AE57-EC70-406A-77ED03351FF3}"/>
              </a:ext>
            </a:extLst>
          </p:cNvPr>
          <p:cNvSpPr>
            <a:spLocks noGrp="1"/>
          </p:cNvSpPr>
          <p:nvPr>
            <p:ph sz="quarter" idx="13"/>
          </p:nvPr>
        </p:nvSpPr>
        <p:spPr>
          <a:xfrm>
            <a:off x="355254" y="0"/>
            <a:ext cx="11167548" cy="813232"/>
          </a:xfrm>
        </p:spPr>
        <p:txBody>
          <a:bodyPr/>
          <a:lstStyle/>
          <a:p>
            <a:r>
              <a:rPr lang="en-US" dirty="0"/>
              <a:t>References </a:t>
            </a:r>
          </a:p>
        </p:txBody>
      </p:sp>
      <p:sp>
        <p:nvSpPr>
          <p:cNvPr id="5" name="TextBox 4">
            <a:extLst>
              <a:ext uri="{FF2B5EF4-FFF2-40B4-BE49-F238E27FC236}">
                <a16:creationId xmlns:a16="http://schemas.microsoft.com/office/drawing/2014/main" id="{A0466F53-1759-01AE-5F8A-8387F5B48E01}"/>
              </a:ext>
            </a:extLst>
          </p:cNvPr>
          <p:cNvSpPr txBox="1"/>
          <p:nvPr/>
        </p:nvSpPr>
        <p:spPr>
          <a:xfrm>
            <a:off x="355254" y="721764"/>
            <a:ext cx="11050816" cy="6063198"/>
          </a:xfrm>
          <a:prstGeom prst="rect">
            <a:avLst/>
          </a:prstGeom>
          <a:noFill/>
        </p:spPr>
        <p:txBody>
          <a:bodyPr wrap="square" rtlCol="0">
            <a:spAutoFit/>
          </a:bodyPr>
          <a:lstStyle/>
          <a:p>
            <a:r>
              <a:rPr lang="en-GB" sz="1200" dirty="0"/>
              <a:t>Abraham, C., Nair, K. and </a:t>
            </a:r>
            <a:r>
              <a:rPr lang="en-GB" sz="1200" dirty="0" err="1"/>
              <a:t>Mtegha</a:t>
            </a:r>
            <a:r>
              <a:rPr lang="en-GB" sz="1200" dirty="0"/>
              <a:t>, A., 2024. Samsung Innovation and Technology: Available at: </a:t>
            </a:r>
            <a:r>
              <a:rPr lang="en-GB" sz="1200" u="sng" dirty="0">
                <a:hlinkClick r:id="rId2"/>
              </a:rPr>
              <a:t>https://www.researchgate.net/profile/Caroline-Abraham/publication/343721698_SAMSUNG_INNOVATION_AND_TECHNOLOGY/links/5f3bd7b992851cd302018994/SAMSUNG-INNOVATION-AND-TECHNOLOGY.pdf</a:t>
            </a:r>
            <a:r>
              <a:rPr lang="en-GB" sz="1200" dirty="0"/>
              <a:t> (Accessed: 25 April 2026)</a:t>
            </a:r>
          </a:p>
          <a:p>
            <a:r>
              <a:rPr lang="en-GB" sz="1200" dirty="0"/>
              <a:t>Adebayo, V.I., Paul, P.O. and Eyo-Udo, N.L., 2024. Sustainable procurement practices: Balancing compliance, ethics, and cost-effectiveness. </a:t>
            </a:r>
            <a:r>
              <a:rPr lang="en-GB" sz="1200" i="1" dirty="0"/>
              <a:t>GSC Advanced Research and Reviews</a:t>
            </a:r>
            <a:r>
              <a:rPr lang="en-GB" sz="1200" dirty="0"/>
              <a:t>, </a:t>
            </a:r>
            <a:r>
              <a:rPr lang="en-GB" sz="1200" i="1" dirty="0"/>
              <a:t>20</a:t>
            </a:r>
            <a:r>
              <a:rPr lang="en-GB" sz="1200" dirty="0"/>
              <a:t>(1), pp.098-107 Available at: </a:t>
            </a:r>
            <a:r>
              <a:rPr lang="en-GB" sz="1200" u="sng" dirty="0">
                <a:hlinkClick r:id="rId3"/>
              </a:rPr>
              <a:t>https://www.researchgate.net/profile/Nsisong-Eyo-Udo/publication/388075772</a:t>
            </a:r>
            <a:r>
              <a:rPr lang="en-GB" sz="1200" dirty="0"/>
              <a:t> (Accessed: 25 April 2026) </a:t>
            </a:r>
          </a:p>
          <a:p>
            <a:r>
              <a:rPr lang="en-GB" sz="1200" dirty="0"/>
              <a:t>Borges, E., Campos, S., Teixeira, M.S., Lucas, M.R., Ferreira-Oliveira, A.T., Rodrigues, A.S. and Vaz-Velho, M., 2023. How do companies communicate sustainability? A systematic literature review. </a:t>
            </a:r>
            <a:r>
              <a:rPr lang="en-GB" sz="1200" i="1" dirty="0"/>
              <a:t>Sustainability</a:t>
            </a:r>
            <a:r>
              <a:rPr lang="en-GB" sz="1200" dirty="0"/>
              <a:t>, </a:t>
            </a:r>
            <a:r>
              <a:rPr lang="en-GB" sz="1200" i="1" dirty="0"/>
              <a:t>15</a:t>
            </a:r>
            <a:r>
              <a:rPr lang="en-GB" sz="1200" dirty="0"/>
              <a:t>(10), p.8263. Available at: </a:t>
            </a:r>
            <a:r>
              <a:rPr lang="en-GB" sz="1200" u="sng" dirty="0">
                <a:hlinkClick r:id="rId4"/>
              </a:rPr>
              <a:t>https://www.mdpi.com/2071-1050/15/10/8263</a:t>
            </a:r>
            <a:r>
              <a:rPr lang="en-GB" sz="1200" dirty="0"/>
              <a:t> (Accessed: 25 April 2026)</a:t>
            </a:r>
          </a:p>
          <a:p>
            <a:r>
              <a:rPr lang="en-GB" sz="1200" dirty="0"/>
              <a:t>Delai, I. and Takahashi, S., 2011. Sustainability measurement system: a reference model proposal. </a:t>
            </a:r>
            <a:r>
              <a:rPr lang="en-GB" sz="1200" i="1" dirty="0"/>
              <a:t>Social Responsibility Journal</a:t>
            </a:r>
            <a:r>
              <a:rPr lang="en-GB" sz="1200" dirty="0"/>
              <a:t>, </a:t>
            </a:r>
            <a:r>
              <a:rPr lang="en-GB" sz="1200" i="1" dirty="0"/>
              <a:t>7</a:t>
            </a:r>
            <a:r>
              <a:rPr lang="en-GB" sz="1200" dirty="0"/>
              <a:t>(3), pp.438-471. Available at: </a:t>
            </a:r>
            <a:r>
              <a:rPr lang="en-GB" sz="1200" u="sng" dirty="0">
                <a:hlinkClick r:id="rId5"/>
              </a:rPr>
              <a:t>https://www.emerald.com/srj/article-abstract/7/3/438/348619/Sustainability-measurement-system-a-reference?redirectedFrom=PDF</a:t>
            </a:r>
            <a:r>
              <a:rPr lang="en-GB" sz="1200" dirty="0"/>
              <a:t> </a:t>
            </a:r>
          </a:p>
          <a:p>
            <a:r>
              <a:rPr lang="en-GB" sz="1200" dirty="0"/>
              <a:t>(Accessed: 25 April 2026)</a:t>
            </a:r>
          </a:p>
          <a:p>
            <a:r>
              <a:rPr lang="en-GB" sz="1200" dirty="0"/>
              <a:t>Fuertes, G., Zamorano, J., Alfaro, M., Vargas, M., </a:t>
            </a:r>
            <a:r>
              <a:rPr lang="en-GB" sz="1200" dirty="0" err="1"/>
              <a:t>Sabattin</a:t>
            </a:r>
            <a:r>
              <a:rPr lang="en-GB" sz="1200" dirty="0"/>
              <a:t>, J., Duran, C., </a:t>
            </a:r>
            <a:r>
              <a:rPr lang="en-GB" sz="1200" dirty="0" err="1"/>
              <a:t>Ternero</a:t>
            </a:r>
            <a:r>
              <a:rPr lang="en-GB" sz="1200" dirty="0"/>
              <a:t>, R. and Rivera, R., 2022. Opportunities of the technological trends linked to Industry 4.0 for achieve sustainable manufacturing objectives. </a:t>
            </a:r>
            <a:r>
              <a:rPr lang="en-GB" sz="1200" i="1" dirty="0"/>
              <a:t>Sustainability</a:t>
            </a:r>
            <a:r>
              <a:rPr lang="en-GB" sz="1200" dirty="0"/>
              <a:t>, </a:t>
            </a:r>
            <a:r>
              <a:rPr lang="en-GB" sz="1200" i="1" dirty="0"/>
              <a:t>14</a:t>
            </a:r>
            <a:r>
              <a:rPr lang="en-GB" sz="1200" dirty="0"/>
              <a:t>(18), p.11118. Available at: </a:t>
            </a:r>
            <a:r>
              <a:rPr lang="en-GB" sz="1200" u="sng" dirty="0">
                <a:hlinkClick r:id="rId6"/>
              </a:rPr>
              <a:t>https://www.mdpi.com/2071-1050/14/18/11118</a:t>
            </a:r>
            <a:r>
              <a:rPr lang="en-GB" sz="1200" dirty="0"/>
              <a:t> (Accessed: 26 April 2026)</a:t>
            </a:r>
          </a:p>
          <a:p>
            <a:r>
              <a:rPr lang="en-GB" sz="1200" dirty="0"/>
              <a:t>Hollenbeck, J.R. and Williams, C.R., 1987. Goal importance, self-focus, and the goal-setting process. </a:t>
            </a:r>
            <a:r>
              <a:rPr lang="en-GB" sz="1200" i="1" dirty="0"/>
              <a:t>Journal of Applied Psychology</a:t>
            </a:r>
            <a:r>
              <a:rPr lang="en-GB" sz="1200" dirty="0"/>
              <a:t>, </a:t>
            </a:r>
            <a:r>
              <a:rPr lang="en-GB" sz="1200" i="1" dirty="0"/>
              <a:t>72</a:t>
            </a:r>
            <a:r>
              <a:rPr lang="en-GB" sz="1200" dirty="0"/>
              <a:t>(2), p.204. Available at: </a:t>
            </a:r>
            <a:r>
              <a:rPr lang="en-GB" sz="1200" u="sng" dirty="0">
                <a:hlinkClick r:id="rId7"/>
              </a:rPr>
              <a:t>https://digitalcommons.butler.edu/cgi/viewcontent.cgi?article=1204&amp;context=cob_papers</a:t>
            </a:r>
            <a:r>
              <a:rPr lang="en-GB" sz="1200" dirty="0"/>
              <a:t>(Accessed: 25 April 2026)</a:t>
            </a:r>
          </a:p>
          <a:p>
            <a:r>
              <a:rPr lang="en-GB" sz="1200" dirty="0"/>
              <a:t>Radzi, N.A.M., Olaleye, B.R., Saidi, N.A., Hassan, S. and Khumalo, N., 2025. Environmental sustainability awareness and knowledge among millennial and gen z students: a study from a public higher education institution. </a:t>
            </a:r>
            <a:r>
              <a:rPr lang="en-GB" sz="1200" i="1" dirty="0"/>
              <a:t>Journal of Lifestyle and SDGs Review</a:t>
            </a:r>
            <a:r>
              <a:rPr lang="en-GB" sz="1200" dirty="0"/>
              <a:t>, </a:t>
            </a:r>
            <a:r>
              <a:rPr lang="en-GB" sz="1200" i="1" dirty="0"/>
              <a:t>5</a:t>
            </a:r>
            <a:r>
              <a:rPr lang="en-GB" sz="1200" dirty="0"/>
              <a:t>(4), pp.01-31</a:t>
            </a:r>
            <a:r>
              <a:rPr lang="en-GB" dirty="0"/>
              <a:t>. </a:t>
            </a:r>
            <a:r>
              <a:rPr lang="en-GB" sz="1200" dirty="0"/>
              <a:t>Available at: </a:t>
            </a:r>
            <a:r>
              <a:rPr lang="en-GB" sz="1100" u="sng" dirty="0">
                <a:hlinkClick r:id="rId8"/>
              </a:rPr>
              <a:t>https://www.researchgate.net/profile/Banji-Olaleye/publication/390760449_ENVIRONMENTAL_SUSTAINABILITY_AWARENESS_AND_KNOWLEDGE_AMONG_MILLENNIAL_AND_GEN_Z_STUDENTS_A_STUDY_FROM_A_PUBLIC_HIGHER_EDUCATION_INSTITUTION</a:t>
            </a:r>
            <a:r>
              <a:rPr lang="en-GB" sz="1100" dirty="0"/>
              <a:t> </a:t>
            </a:r>
            <a:r>
              <a:rPr lang="en-GB" sz="1200" dirty="0"/>
              <a:t>(Accessed: 26 April 2026)</a:t>
            </a:r>
          </a:p>
          <a:p>
            <a:r>
              <a:rPr lang="en-GB" sz="1200" dirty="0"/>
              <a:t>Swearingen White, S., 2014. Campus sustainability plans in the United States: where, what, and how to evaluate?. </a:t>
            </a:r>
            <a:r>
              <a:rPr lang="en-GB" sz="1200" i="1" dirty="0"/>
              <a:t>International Journal of Sustainability in Higher Education</a:t>
            </a:r>
            <a:r>
              <a:rPr lang="en-GB" sz="1200" dirty="0"/>
              <a:t>, </a:t>
            </a:r>
            <a:r>
              <a:rPr lang="en-GB" sz="1200" i="1" dirty="0"/>
              <a:t>15</a:t>
            </a:r>
            <a:r>
              <a:rPr lang="en-GB" sz="1200" dirty="0"/>
              <a:t>(2), pp.228-241. Available at: </a:t>
            </a:r>
            <a:r>
              <a:rPr lang="en-GB" sz="1200" u="sng" dirty="0">
                <a:hlinkClick r:id="rId9"/>
              </a:rPr>
              <a:t>https://www.emerald.com/ijshe/article-abstract/15/2/228/156872/Campus-sustainability-plans-in-the-United-States?redirectedFrom=PDF</a:t>
            </a:r>
            <a:r>
              <a:rPr lang="en-GB" sz="1200" dirty="0"/>
              <a:t> (Accessed: 26 April 2026)</a:t>
            </a:r>
          </a:p>
          <a:p>
            <a:r>
              <a:rPr lang="en-GB" sz="1200" dirty="0"/>
              <a:t>Walsh, P.R. and Dodds, R., 2017. Measuring the choice of environmental sustainability strategies in creating a competitive advantage. </a:t>
            </a:r>
            <a:r>
              <a:rPr lang="en-GB" sz="1200" i="1" dirty="0"/>
              <a:t>Business Strategy and the Environment</a:t>
            </a:r>
            <a:r>
              <a:rPr lang="en-GB" sz="1200" dirty="0"/>
              <a:t>, </a:t>
            </a:r>
            <a:r>
              <a:rPr lang="en-GB" sz="1200" i="1" dirty="0"/>
              <a:t>26</a:t>
            </a:r>
            <a:r>
              <a:rPr lang="en-GB" sz="1200" dirty="0"/>
              <a:t>(5), pp.672-687. Available at: </a:t>
            </a:r>
            <a:r>
              <a:rPr lang="en-GB" sz="1200" u="sng" dirty="0">
                <a:hlinkClick r:id="rId10"/>
              </a:rPr>
              <a:t>https://www.researchgate.net/profile/Rachel-Dodds-2/publication/316176162_Measuring_the_Choice_of_Environmental_Sustainability_Strategies_in_Creating_a_Competitive_Advantage_An_Analysis_of_North_American_Hotels</a:t>
            </a:r>
            <a:r>
              <a:rPr lang="en-GB" sz="1200" dirty="0"/>
              <a:t> (Accessed: 25 April 2026)</a:t>
            </a:r>
          </a:p>
          <a:p>
            <a:r>
              <a:rPr lang="en-GB" sz="1200" dirty="0" err="1"/>
              <a:t>Zhivkova</a:t>
            </a:r>
            <a:r>
              <a:rPr lang="en-GB" sz="1200" dirty="0"/>
              <a:t>, S., 2022. Sustainability and the reasons for its adoption in the companies. </a:t>
            </a:r>
            <a:r>
              <a:rPr lang="en-GB" sz="1200" i="1" dirty="0"/>
              <a:t>Proceedings of CBU in Economics and Business... </a:t>
            </a:r>
            <a:r>
              <a:rPr lang="en-GB" sz="1200" dirty="0"/>
              <a:t>Available at: </a:t>
            </a:r>
            <a:r>
              <a:rPr lang="en-GB" sz="1200" i="1" u="sng" dirty="0">
                <a:hlinkClick r:id="rId11"/>
              </a:rPr>
              <a:t>https://d1wqtxts1xzle7.cloudfront.net/109737517/620-libre.pdf</a:t>
            </a:r>
            <a:r>
              <a:rPr lang="en-GB" sz="1200" i="1" dirty="0"/>
              <a:t> </a:t>
            </a:r>
            <a:r>
              <a:rPr lang="en-GB" sz="1200" dirty="0"/>
              <a:t>(Accessed: 25 April 2026)</a:t>
            </a:r>
          </a:p>
        </p:txBody>
      </p:sp>
    </p:spTree>
    <p:extLst>
      <p:ext uri="{BB962C8B-B14F-4D97-AF65-F5344CB8AC3E}">
        <p14:creationId xmlns:p14="http://schemas.microsoft.com/office/powerpoint/2010/main" val="3947552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A316666-556F-E61C-B685-895CE9AECC5E}"/>
              </a:ext>
            </a:extLst>
          </p:cNvPr>
          <p:cNvSpPr>
            <a:spLocks noGrp="1"/>
          </p:cNvSpPr>
          <p:nvPr>
            <p:ph type="ctrTitle"/>
          </p:nvPr>
        </p:nvSpPr>
        <p:spPr>
          <a:xfrm>
            <a:off x="429768" y="5276088"/>
            <a:ext cx="11347704" cy="786384"/>
          </a:xfrm>
        </p:spPr>
        <p:txBody>
          <a:bodyPr/>
          <a:lstStyle/>
          <a:p>
            <a:r>
              <a:rPr lang="en-US" dirty="0"/>
              <a:t>End</a:t>
            </a:r>
          </a:p>
        </p:txBody>
      </p:sp>
      <p:pic>
        <p:nvPicPr>
          <p:cNvPr id="8" name="Picture Placeholder 7" descr="A boat on the water">
            <a:extLst>
              <a:ext uri="{FF2B5EF4-FFF2-40B4-BE49-F238E27FC236}">
                <a16:creationId xmlns:a16="http://schemas.microsoft.com/office/drawing/2014/main" id="{7902B700-F857-C589-A7F1-5F47B689E134}"/>
              </a:ext>
            </a:extLst>
          </p:cNvPr>
          <p:cNvPicPr>
            <a:picLocks noGrp="1" noChangeAspect="1"/>
          </p:cNvPicPr>
          <p:nvPr>
            <p:ph type="pic" sz="quarter" idx="13"/>
          </p:nvPr>
        </p:nvPicPr>
        <p:blipFill>
          <a:blip r:embed="rId2" cstate="print">
            <a:extLst>
              <a:ext uri="{28A0092B-C50C-407E-A947-70E740481C1C}">
                <a14:useLocalDpi xmlns:a14="http://schemas.microsoft.com/office/drawing/2010/main"/>
              </a:ext>
            </a:extLst>
          </a:blip>
          <a:srcRect/>
          <a:stretch/>
        </p:blipFill>
        <p:spPr>
          <a:xfrm>
            <a:off x="342901" y="343038"/>
            <a:ext cx="11506200" cy="4792766"/>
          </a:xfrm>
        </p:spPr>
      </p:pic>
    </p:spTree>
    <p:extLst>
      <p:ext uri="{BB962C8B-B14F-4D97-AF65-F5344CB8AC3E}">
        <p14:creationId xmlns:p14="http://schemas.microsoft.com/office/powerpoint/2010/main" val="4120932547"/>
      </p:ext>
    </p:extLst>
  </p:cSld>
  <p:clrMapOvr>
    <a:masterClrMapping/>
  </p:clrMapOvr>
</p:sld>
</file>

<file path=ppt/theme/theme1.xml><?xml version="1.0" encoding="utf-8"?>
<a:theme xmlns:a="http://schemas.openxmlformats.org/drawingml/2006/main" name="DuneVTI">
  <a:themeElements>
    <a:clrScheme name="Dune Palette">
      <a:dk1>
        <a:srgbClr val="131313"/>
      </a:dk1>
      <a:lt1>
        <a:sysClr val="window" lastClr="FFFFFF"/>
      </a:lt1>
      <a:dk2>
        <a:srgbClr val="203430"/>
      </a:dk2>
      <a:lt2>
        <a:srgbClr val="F0EDE6"/>
      </a:lt2>
      <a:accent1>
        <a:srgbClr val="A57361"/>
      </a:accent1>
      <a:accent2>
        <a:srgbClr val="CD9979"/>
      </a:accent2>
      <a:accent3>
        <a:srgbClr val="4E6C67"/>
      </a:accent3>
      <a:accent4>
        <a:srgbClr val="BA958C"/>
      </a:accent4>
      <a:accent5>
        <a:srgbClr val="A08C60"/>
      </a:accent5>
      <a:accent6>
        <a:srgbClr val="956969"/>
      </a:accent6>
      <a:hlink>
        <a:srgbClr val="B0685E"/>
      </a:hlink>
      <a:folHlink>
        <a:srgbClr val="5E827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une_win32_DN_v2" id="{97A7A9A4-5677-45E2-BAC9-3A76DA18A86D}" vid="{E1353FFA-7ECE-4894-957E-EAB589AB1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DFAE7ADC-5572-47FE-BE40-4792EA70A867}">
  <ds:schemaRefs>
    <ds:schemaRef ds:uri="http://schemas.microsoft.com/sharepoint/v3/contenttype/forms"/>
  </ds:schemaRefs>
</ds:datastoreItem>
</file>

<file path=customXml/itemProps2.xml><?xml version="1.0" encoding="utf-8"?>
<ds:datastoreItem xmlns:ds="http://schemas.openxmlformats.org/officeDocument/2006/customXml" ds:itemID="{19232D5D-6EDA-4316-A27A-FEC1DABA695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4156391-F804-4A06-B48F-8124C299B4D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{D870783A-9B38-43CA-9F35-8FCC74E41BA2}9901052e-9f9b-49a5-9493-59375491d64e-TF100df7e3-a978-4a95-a97b-183e1fcc9fc7_win32</Template>
  <TotalTime>2695</TotalTime>
  <Words>2043</Words>
  <Application>Microsoft Office PowerPoint</Application>
  <PresentationFormat>Widescreen</PresentationFormat>
  <Paragraphs>78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Neue Haas Grotesk Text Pro</vt:lpstr>
      <vt:lpstr>DuneVTI</vt:lpstr>
      <vt:lpstr>Samsung</vt:lpstr>
      <vt:lpstr>Agenda</vt:lpstr>
      <vt:lpstr>Introduction of Samsung and new strategic direction</vt:lpstr>
      <vt:lpstr>Justification </vt:lpstr>
      <vt:lpstr>PowerPoint Presentation</vt:lpstr>
      <vt:lpstr>SMART</vt:lpstr>
      <vt:lpstr>Strategy</vt:lpstr>
      <vt:lpstr>Marketing mix decisions</vt:lpstr>
      <vt:lpstr>PowerPoint Presentation</vt:lpstr>
      <vt:lpstr>Marketing metrics that evaluate success</vt:lpstr>
      <vt:lpstr>Delivering with confidence </vt:lpstr>
      <vt:lpstr>End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Ewan macomish</dc:creator>
  <cp:lastModifiedBy>Ewan macomish</cp:lastModifiedBy>
  <cp:revision>1</cp:revision>
  <dcterms:created xsi:type="dcterms:W3CDTF">2026-04-25T09:08:14Z</dcterms:created>
  <dcterms:modified xsi:type="dcterms:W3CDTF">2026-04-27T06:03:23Z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