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CB350A-D8BA-455A-B41D-B17015ACE5FE}" v="3" dt="2026-02-22T22:01:45.8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amzam Wafiq Abdel Latif Abdallah (2408411)" userId="6a54aa9a-271e-4762-9154-0ba6cd8d7ed9" providerId="ADAL" clId="{13933F89-6855-4B2C-8541-6BA3435A751B}"/>
    <pc:docChg chg="custSel addSld modSld">
      <pc:chgData name="Zamzam Wafiq Abdel Latif Abdallah (2408411)" userId="6a54aa9a-271e-4762-9154-0ba6cd8d7ed9" providerId="ADAL" clId="{13933F89-6855-4B2C-8541-6BA3435A751B}" dt="2026-02-22T22:04:58.973" v="197" actId="20577"/>
      <pc:docMkLst>
        <pc:docMk/>
      </pc:docMkLst>
      <pc:sldChg chg="delSp modSp mod">
        <pc:chgData name="Zamzam Wafiq Abdel Latif Abdallah (2408411)" userId="6a54aa9a-271e-4762-9154-0ba6cd8d7ed9" providerId="ADAL" clId="{13933F89-6855-4B2C-8541-6BA3435A751B}" dt="2026-02-22T21:57:24.552" v="4" actId="1076"/>
        <pc:sldMkLst>
          <pc:docMk/>
          <pc:sldMk cId="3207363877" sldId="256"/>
        </pc:sldMkLst>
        <pc:spChg chg="del mod">
          <ac:chgData name="Zamzam Wafiq Abdel Latif Abdallah (2408411)" userId="6a54aa9a-271e-4762-9154-0ba6cd8d7ed9" providerId="ADAL" clId="{13933F89-6855-4B2C-8541-6BA3435A751B}" dt="2026-02-22T21:57:09.333" v="1" actId="478"/>
          <ac:spMkLst>
            <pc:docMk/>
            <pc:sldMk cId="3207363877" sldId="256"/>
            <ac:spMk id="3" creationId="{4D0591F0-F7AE-1DA9-2A37-C6D431F5BCDE}"/>
          </ac:spMkLst>
        </pc:spChg>
        <pc:picChg chg="mod">
          <ac:chgData name="Zamzam Wafiq Abdel Latif Abdallah (2408411)" userId="6a54aa9a-271e-4762-9154-0ba6cd8d7ed9" providerId="ADAL" clId="{13933F89-6855-4B2C-8541-6BA3435A751B}" dt="2026-02-22T21:57:24.552" v="4" actId="1076"/>
          <ac:picMkLst>
            <pc:docMk/>
            <pc:sldMk cId="3207363877" sldId="256"/>
            <ac:picMk id="5" creationId="{539B5E82-5F30-B181-4901-AC56ACEA8030}"/>
          </ac:picMkLst>
        </pc:picChg>
      </pc:sldChg>
      <pc:sldChg chg="delSp modSp new mod">
        <pc:chgData name="Zamzam Wafiq Abdel Latif Abdallah (2408411)" userId="6a54aa9a-271e-4762-9154-0ba6cd8d7ed9" providerId="ADAL" clId="{13933F89-6855-4B2C-8541-6BA3435A751B}" dt="2026-02-22T22:04:58.973" v="197" actId="20577"/>
        <pc:sldMkLst>
          <pc:docMk/>
          <pc:sldMk cId="848063457" sldId="259"/>
        </pc:sldMkLst>
        <pc:spChg chg="del">
          <ac:chgData name="Zamzam Wafiq Abdel Latif Abdallah (2408411)" userId="6a54aa9a-271e-4762-9154-0ba6cd8d7ed9" providerId="ADAL" clId="{13933F89-6855-4B2C-8541-6BA3435A751B}" dt="2026-02-22T21:59:03.657" v="6" actId="478"/>
          <ac:spMkLst>
            <pc:docMk/>
            <pc:sldMk cId="848063457" sldId="259"/>
            <ac:spMk id="2" creationId="{B103F8BA-1B19-92C7-29C2-FFDA7D4F7EE4}"/>
          </ac:spMkLst>
        </pc:spChg>
        <pc:spChg chg="mod">
          <ac:chgData name="Zamzam Wafiq Abdel Latif Abdallah (2408411)" userId="6a54aa9a-271e-4762-9154-0ba6cd8d7ed9" providerId="ADAL" clId="{13933F89-6855-4B2C-8541-6BA3435A751B}" dt="2026-02-22T22:04:58.973" v="197" actId="20577"/>
          <ac:spMkLst>
            <pc:docMk/>
            <pc:sldMk cId="848063457" sldId="259"/>
            <ac:spMk id="3" creationId="{0F97FAF9-8C6E-0435-9144-0928C253665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67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374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986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410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2/22/2026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546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2/22/2026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260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2/22/2026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86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81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957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850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061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3951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" TargetMode="External"/><Relationship Id="rId2" Type="http://schemas.openxmlformats.org/officeDocument/2006/relationships/hyperlink" Target="https://learning.nspcc.org.uk/case-reviews/national-case-review-repositor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mc-uk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" TargetMode="External"/><Relationship Id="rId2" Type="http://schemas.openxmlformats.org/officeDocument/2006/relationships/hyperlink" Target="https://www.nice.org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learning.rcgp.org.uk/" TargetMode="External"/><Relationship Id="rId4" Type="http://schemas.openxmlformats.org/officeDocument/2006/relationships/hyperlink" Target="https://www.nspcc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9B5E82-5F30-B181-4901-AC56ACEA8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4" r="10252" b="2"/>
          <a:stretch>
            <a:fillRect/>
          </a:stretch>
        </p:blipFill>
        <p:spPr>
          <a:xfrm>
            <a:off x="191729" y="157322"/>
            <a:ext cx="11808542" cy="611059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2025DBA-8780-9CA0-2826-FF6E3BD1A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672328" y="6267921"/>
            <a:ext cx="6519672" cy="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363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7FAF9-8C6E-0435-9144-0928C2536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536" y="1209368"/>
            <a:ext cx="10890928" cy="5466735"/>
          </a:xfrm>
        </p:spPr>
        <p:txBody>
          <a:bodyPr/>
          <a:lstStyle/>
          <a:p>
            <a:pPr marL="0" indent="0" algn="ctr">
              <a:buNone/>
            </a:pPr>
            <a:endParaRPr lang="en-US" b="1" dirty="0">
              <a:latin typeface="Amasis MT Pro Black" panose="02040A04050005020304" pitchFamily="18" charset="0"/>
            </a:endParaRPr>
          </a:p>
          <a:p>
            <a:pPr marL="0" indent="0" algn="ctr">
              <a:buNone/>
            </a:pPr>
            <a:endParaRPr lang="en-US" b="1" dirty="0">
              <a:latin typeface="Amasis MT Pro Black" panose="02040A04050005020304" pitchFamily="18" charset="0"/>
            </a:endParaRP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Protecting and Supporting Families in Health and Care (BMHP5021_BIRM)</a:t>
            </a: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 Component 1 – Presentation Group Discussion</a:t>
            </a:r>
          </a:p>
          <a:p>
            <a:pPr marL="0" indent="0" algn="ctr">
              <a:buNone/>
            </a:pPr>
            <a:endParaRPr lang="en-US" b="1" dirty="0">
              <a:latin typeface="Amasis MT Pro Black" panose="02040A04050005020304" pitchFamily="18" charset="0"/>
            </a:endParaRP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Lecturer name: Robert </a:t>
            </a:r>
            <a:r>
              <a:rPr lang="en-US" b="1" dirty="0" err="1">
                <a:latin typeface="Amasis MT Pro Black" panose="02040A04050005020304" pitchFamily="18" charset="0"/>
              </a:rPr>
              <a:t>Nartowski</a:t>
            </a:r>
            <a:endParaRPr lang="en-US" b="1">
              <a:latin typeface="Amasis MT Pro Black" panose="02040A04050005020304" pitchFamily="18" charset="0"/>
            </a:endParaRPr>
          </a:p>
          <a:p>
            <a:pPr marL="0" indent="0" algn="ctr">
              <a:buNone/>
            </a:pPr>
            <a:endParaRPr lang="en-US" b="1" dirty="0">
              <a:latin typeface="Amasis MT Pro Black" panose="02040A04050005020304" pitchFamily="18" charset="0"/>
            </a:endParaRP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Students names:  Zamzam Abdallah (Police Officer) </a:t>
            </a: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Rawan </a:t>
            </a:r>
            <a:r>
              <a:rPr lang="en-US" b="1" dirty="0" err="1">
                <a:latin typeface="Amasis MT Pro Black" panose="02040A04050005020304" pitchFamily="18" charset="0"/>
              </a:rPr>
              <a:t>Abushamma</a:t>
            </a:r>
            <a:r>
              <a:rPr lang="en-US" b="1" dirty="0">
                <a:latin typeface="Amasis MT Pro Black" panose="02040A04050005020304" pitchFamily="18" charset="0"/>
              </a:rPr>
              <a:t> (Social Worker)</a:t>
            </a: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Ola Abusaid (Teacher)</a:t>
            </a:r>
          </a:p>
          <a:p>
            <a:pPr marL="0" indent="0" algn="ctr">
              <a:buNone/>
            </a:pPr>
            <a:r>
              <a:rPr lang="en-US" b="1" dirty="0">
                <a:latin typeface="Amasis MT Pro Black" panose="02040A04050005020304" pitchFamily="18" charset="0"/>
              </a:rPr>
              <a:t>Nashwa </a:t>
            </a:r>
            <a:r>
              <a:rPr lang="en-US" b="1" dirty="0" err="1">
                <a:latin typeface="Amasis MT Pro Black" panose="02040A04050005020304" pitchFamily="18" charset="0"/>
              </a:rPr>
              <a:t>Elbouhy</a:t>
            </a:r>
            <a:r>
              <a:rPr lang="en-US" b="1" dirty="0">
                <a:latin typeface="Amasis MT Pro Black" panose="02040A04050005020304" pitchFamily="18" charset="0"/>
              </a:rPr>
              <a:t> (GP Doctor)</a:t>
            </a:r>
            <a:endParaRPr lang="en-GB" b="1" dirty="0"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063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93385-B836-F45A-5D01-27598CE0A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99C65-6DAF-BDDF-96FC-F0FD6BBA1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1917289"/>
            <a:ext cx="10890928" cy="4940711"/>
          </a:xfrm>
        </p:spPr>
        <p:txBody>
          <a:bodyPr>
            <a:norm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Bradford Partnership (2023)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Child Safeguarding Practice Review: Child A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Bradford: The Bradford Partnership. Available at: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https://learning.nspcc.org.uk/case-reviews/national-case-review-repository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Bradford Safeguarding Children Partnership (2023)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Local Child Safeguarding Practice Review: Child A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Bradford: Bradford Safeguarding Children Partnership.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Brandon, M., Sidebotham, P., </a:t>
            </a:r>
            <a:r>
              <a:rPr lang="en-US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Belderson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, P., Dodsworth, J., Garstang, J., Harrison, E., Retzer, A. and Sorensen, P. (2020)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Complexity and challenge: A triennial analysis of serious case reviews 2014–2017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London: Department for Education.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(2018)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Working Together to Safeguard Children: A guide to inter-agency working to safeguard and promote the welfare of children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London: HM Government.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(2023a)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Working together to safeguard children: Statutory guidance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London: HM Government. Available at: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https://assets.publishing.service.gov.uk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(2023b)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Keeping children safe in education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London: Department for Education.</a:t>
            </a:r>
          </a:p>
          <a:p>
            <a:r>
              <a:rPr lang="en-US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Felitti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, V.J., Anda, R.F., Nordenberg, D., Williamson, D.F., Spitz, A.M., Edwards, V., Koss, M.P. and Marks, J.S. (1998) ‘Relationship of childhood abuse and household dysfunction to many of the leading causes of death in adults: The Adverse Childhood Experiences (ACE) Study’,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American Journal of Preventive Medicine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, 14(4), pp. 245–258.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General Medical Council (n.d.)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0–18 years: Guidance for all doctors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https://www.gmc-uk.org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General Medical Council (n.d.) </a:t>
            </a:r>
            <a:r>
              <a:rPr lang="en-US" sz="1100" b="1" i="1" dirty="0">
                <a:latin typeface="Arial" panose="020B0604020202020204" pitchFamily="34" charset="0"/>
                <a:cs typeface="Arial" panose="020B0604020202020204" pitchFamily="34" charset="0"/>
              </a:rPr>
              <a:t>Confidentiality and sharing information (Protecting children and young people)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https://www.gmc-uk.org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747987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6A196-9619-E11E-26DC-5202AA5EA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1032387"/>
            <a:ext cx="10890928" cy="5167245"/>
          </a:xfrm>
        </p:spPr>
        <p:txBody>
          <a:bodyPr>
            <a:normAutofit fontScale="55000" lnSpcReduction="2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Great Britain (1984)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Police and Criminal Evidence Act 1984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HMSO.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Great Britain (1989)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Children Act 1989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HMSO.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Great Britain (2004)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Children Act 2004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The Stationery Office.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HM Government (1989)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Children Act 1989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HMSO.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Hughes, K., Bellis, M.A., Hardcastle, K.A., Sethi, D., Butchart, A.,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Mikton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C., Jones, L. and Dunne, M.P. (2017) ‘The effect of multiple adverse childhood experiences on health: A systematic review and meta-analysis’,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The Lancet Public Health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2(8), pp. e356–e366.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Munro, E. (2011)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The Munro Review of Child Protection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Department for Education.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(2014; last reviewed 2024)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Domestic violence and abuse: Multi-agency working (PH50)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https://www.nice.org.uk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(2022a)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Self-harm: Assessment, management and preventing recurrence (NG225)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https://www.nice.org.uk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(2022b; last reviewed 2026)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Depression in adults: Treatment and management (NG222)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https://www.nice.org.uk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NHS England (2022)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Safeguarding children and young people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NHS England (2023)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Safeguarding children and young people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NHS England.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NSPCC (2021)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Neglect: Learning from case reviews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London: NSPCC Learning.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NSPCC (n.d.)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Neglect (types, signs and effects)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https://www.nspcc.org.uk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Royal College of General Practitioners (n.d.)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RCGP safeguarding toolkit: Information sharing and the law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https://elearning.rcgp.org.uk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(Accessed: 30 January 2026).</a:t>
            </a:r>
          </a:p>
        </p:txBody>
      </p:sp>
    </p:spTree>
    <p:extLst>
      <p:ext uri="{BB962C8B-B14F-4D97-AF65-F5344CB8AC3E}">
        <p14:creationId xmlns:p14="http://schemas.microsoft.com/office/powerpoint/2010/main" val="1351640771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828</Words>
  <Application>Microsoft Office PowerPoint</Application>
  <PresentationFormat>Widescreen</PresentationFormat>
  <Paragraphs>35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Amasis MT Pro Black</vt:lpstr>
      <vt:lpstr>Arial</vt:lpstr>
      <vt:lpstr>Grandview Display</vt:lpstr>
      <vt:lpstr>DashVTI</vt:lpstr>
      <vt:lpstr>PowerPoint Presentation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Zamzam Wafiq Abdel Latif Abdallah (2408411)</dc:creator>
  <cp:lastModifiedBy>Zamzam Wafiq Abdel Latif Abdallah (2408411)</cp:lastModifiedBy>
  <cp:revision>1</cp:revision>
  <dcterms:created xsi:type="dcterms:W3CDTF">2026-02-22T21:17:30Z</dcterms:created>
  <dcterms:modified xsi:type="dcterms:W3CDTF">2026-02-22T22:05:04Z</dcterms:modified>
</cp:coreProperties>
</file>