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sldIdLst>
    <p:sldId id="256" r:id="rId2"/>
    <p:sldId id="617" r:id="rId3"/>
    <p:sldId id="602" r:id="rId4"/>
    <p:sldId id="615" r:id="rId5"/>
    <p:sldId id="592" r:id="rId6"/>
    <p:sldId id="595" r:id="rId7"/>
    <p:sldId id="593" r:id="rId8"/>
    <p:sldId id="594" r:id="rId9"/>
    <p:sldId id="591" r:id="rId10"/>
    <p:sldId id="597" r:id="rId11"/>
    <p:sldId id="578" r:id="rId12"/>
    <p:sldId id="270" r:id="rId13"/>
    <p:sldId id="299" r:id="rId14"/>
    <p:sldId id="320" r:id="rId15"/>
    <p:sldId id="598" r:id="rId16"/>
    <p:sldId id="599" r:id="rId17"/>
    <p:sldId id="301" r:id="rId18"/>
    <p:sldId id="323" r:id="rId19"/>
    <p:sldId id="308" r:id="rId20"/>
    <p:sldId id="622" r:id="rId21"/>
    <p:sldId id="623" r:id="rId22"/>
    <p:sldId id="621" r:id="rId23"/>
    <p:sldId id="309" r:id="rId24"/>
    <p:sldId id="310" r:id="rId25"/>
    <p:sldId id="311" r:id="rId26"/>
    <p:sldId id="314" r:id="rId27"/>
    <p:sldId id="304" r:id="rId28"/>
    <p:sldId id="579" r:id="rId29"/>
    <p:sldId id="324" r:id="rId30"/>
    <p:sldId id="580" r:id="rId31"/>
    <p:sldId id="581" r:id="rId32"/>
    <p:sldId id="585" r:id="rId33"/>
    <p:sldId id="600" r:id="rId34"/>
    <p:sldId id="264" r:id="rId35"/>
    <p:sldId id="582" r:id="rId36"/>
    <p:sldId id="315" r:id="rId37"/>
    <p:sldId id="305" r:id="rId38"/>
    <p:sldId id="290" r:id="rId39"/>
    <p:sldId id="316" r:id="rId40"/>
    <p:sldId id="306" r:id="rId41"/>
    <p:sldId id="292" r:id="rId42"/>
    <p:sldId id="294" r:id="rId43"/>
    <p:sldId id="318" r:id="rId44"/>
    <p:sldId id="295" r:id="rId45"/>
    <p:sldId id="319" r:id="rId46"/>
    <p:sldId id="620" r:id="rId47"/>
    <p:sldId id="619" r:id="rId4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A6E05B-2F04-1027-1BAB-9EA0A8C75AC2}" v="2" dt="2024-09-13T13:49:17.5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1" d="100"/>
          <a:sy n="111" d="100"/>
        </p:scale>
        <p:origin x="80" y="8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A583F0-EC2A-4B7B-A85A-0CB59EB17D8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1587B5F-8989-45F5-B04A-AC4F111B837A}">
      <dgm:prSet/>
      <dgm:spPr/>
      <dgm:t>
        <a:bodyPr/>
        <a:lstStyle/>
        <a:p>
          <a:r>
            <a:rPr lang="en-GB"/>
            <a:t>Review the initial investigation stages</a:t>
          </a:r>
          <a:endParaRPr lang="en-US"/>
        </a:p>
      </dgm:t>
    </dgm:pt>
    <dgm:pt modelId="{CBF0342F-171E-4BFA-BFA5-E12C5EBEE7E0}" type="parTrans" cxnId="{DBA0AA51-4E3F-4042-B07C-073AF7186914}">
      <dgm:prSet/>
      <dgm:spPr/>
      <dgm:t>
        <a:bodyPr/>
        <a:lstStyle/>
        <a:p>
          <a:endParaRPr lang="en-US"/>
        </a:p>
      </dgm:t>
    </dgm:pt>
    <dgm:pt modelId="{5EC5C733-712B-4DF8-974A-8FCC2FBC25BD}" type="sibTrans" cxnId="{DBA0AA51-4E3F-4042-B07C-073AF7186914}">
      <dgm:prSet/>
      <dgm:spPr/>
      <dgm:t>
        <a:bodyPr/>
        <a:lstStyle/>
        <a:p>
          <a:endParaRPr lang="en-US"/>
        </a:p>
      </dgm:t>
    </dgm:pt>
    <dgm:pt modelId="{7E81609D-001E-485C-9431-C21DD6DEE2E8}">
      <dgm:prSet/>
      <dgm:spPr/>
      <dgm:t>
        <a:bodyPr/>
        <a:lstStyle/>
        <a:p>
          <a:r>
            <a:rPr lang="en-GB"/>
            <a:t>Material</a:t>
          </a:r>
          <a:endParaRPr lang="en-US"/>
        </a:p>
      </dgm:t>
    </dgm:pt>
    <dgm:pt modelId="{94803978-75C4-4E4E-8EC7-C8EB896FA981}" type="parTrans" cxnId="{B66D527E-5E7F-436D-A422-EBB16B00EEB1}">
      <dgm:prSet/>
      <dgm:spPr/>
      <dgm:t>
        <a:bodyPr/>
        <a:lstStyle/>
        <a:p>
          <a:endParaRPr lang="en-US"/>
        </a:p>
      </dgm:t>
    </dgm:pt>
    <dgm:pt modelId="{E6CF40B7-AC4B-4D0A-8478-488595DA6E48}" type="sibTrans" cxnId="{B66D527E-5E7F-436D-A422-EBB16B00EEB1}">
      <dgm:prSet/>
      <dgm:spPr/>
      <dgm:t>
        <a:bodyPr/>
        <a:lstStyle/>
        <a:p>
          <a:endParaRPr lang="en-US"/>
        </a:p>
      </dgm:t>
    </dgm:pt>
    <dgm:pt modelId="{5B96A8CE-5025-42BB-901D-2CEA9858F9A7}">
      <dgm:prSet/>
      <dgm:spPr/>
      <dgm:t>
        <a:bodyPr/>
        <a:lstStyle/>
        <a:p>
          <a:r>
            <a:rPr lang="en-GB"/>
            <a:t>Locards theory</a:t>
          </a:r>
          <a:endParaRPr lang="en-US"/>
        </a:p>
      </dgm:t>
    </dgm:pt>
    <dgm:pt modelId="{5DED9B2B-3459-416F-8D09-731F3823114B}" type="parTrans" cxnId="{E6A3CAB1-9029-4AE0-B3CB-1FB389245E7E}">
      <dgm:prSet/>
      <dgm:spPr/>
      <dgm:t>
        <a:bodyPr/>
        <a:lstStyle/>
        <a:p>
          <a:endParaRPr lang="en-US"/>
        </a:p>
      </dgm:t>
    </dgm:pt>
    <dgm:pt modelId="{11A8BFA1-DEA8-4A34-BD5B-8095C9E5D2AE}" type="sibTrans" cxnId="{E6A3CAB1-9029-4AE0-B3CB-1FB389245E7E}">
      <dgm:prSet/>
      <dgm:spPr/>
      <dgm:t>
        <a:bodyPr/>
        <a:lstStyle/>
        <a:p>
          <a:endParaRPr lang="en-US"/>
        </a:p>
      </dgm:t>
    </dgm:pt>
    <dgm:pt modelId="{4D4DCBD2-060B-47FB-AE19-198D9E11AFAC}">
      <dgm:prSet/>
      <dgm:spPr/>
      <dgm:t>
        <a:bodyPr/>
        <a:lstStyle/>
        <a:p>
          <a:r>
            <a:rPr lang="en-GB"/>
            <a:t>Forensics</a:t>
          </a:r>
          <a:endParaRPr lang="en-US"/>
        </a:p>
      </dgm:t>
    </dgm:pt>
    <dgm:pt modelId="{183E2914-EF9D-4151-A802-4E923485E64F}" type="parTrans" cxnId="{9FCBB9DC-07F5-4C3F-8838-9930BE998CA3}">
      <dgm:prSet/>
      <dgm:spPr/>
      <dgm:t>
        <a:bodyPr/>
        <a:lstStyle/>
        <a:p>
          <a:endParaRPr lang="en-US"/>
        </a:p>
      </dgm:t>
    </dgm:pt>
    <dgm:pt modelId="{FF1FA860-EFE2-40DF-8539-0CF316EFA942}" type="sibTrans" cxnId="{9FCBB9DC-07F5-4C3F-8838-9930BE998CA3}">
      <dgm:prSet/>
      <dgm:spPr/>
      <dgm:t>
        <a:bodyPr/>
        <a:lstStyle/>
        <a:p>
          <a:endParaRPr lang="en-US"/>
        </a:p>
      </dgm:t>
    </dgm:pt>
    <dgm:pt modelId="{8AC07310-3660-4D23-A3F7-8A71DB6785DA}">
      <dgm:prSet/>
      <dgm:spPr/>
      <dgm:t>
        <a:bodyPr/>
        <a:lstStyle/>
        <a:p>
          <a:r>
            <a:rPr lang="en-GB"/>
            <a:t>Golden Hour principles</a:t>
          </a:r>
          <a:endParaRPr lang="en-US"/>
        </a:p>
      </dgm:t>
    </dgm:pt>
    <dgm:pt modelId="{5F5E66E8-C351-4421-8A9A-7F84B17C59B3}" type="parTrans" cxnId="{06CD6214-C008-415D-8892-F76E830C7D6F}">
      <dgm:prSet/>
      <dgm:spPr/>
      <dgm:t>
        <a:bodyPr/>
        <a:lstStyle/>
        <a:p>
          <a:endParaRPr lang="en-US"/>
        </a:p>
      </dgm:t>
    </dgm:pt>
    <dgm:pt modelId="{68D80CAF-ADD3-4914-9BD1-77ADF343719F}" type="sibTrans" cxnId="{06CD6214-C008-415D-8892-F76E830C7D6F}">
      <dgm:prSet/>
      <dgm:spPr/>
      <dgm:t>
        <a:bodyPr/>
        <a:lstStyle/>
        <a:p>
          <a:endParaRPr lang="en-US"/>
        </a:p>
      </dgm:t>
    </dgm:pt>
    <dgm:pt modelId="{2732C475-2499-43FE-BF32-51F9F7789ABB}" type="pres">
      <dgm:prSet presAssocID="{A2A583F0-EC2A-4B7B-A85A-0CB59EB17D88}" presName="root" presStyleCnt="0">
        <dgm:presLayoutVars>
          <dgm:dir/>
          <dgm:resizeHandles val="exact"/>
        </dgm:presLayoutVars>
      </dgm:prSet>
      <dgm:spPr/>
    </dgm:pt>
    <dgm:pt modelId="{FE688A56-5236-4F22-8B54-3C52EED5A566}" type="pres">
      <dgm:prSet presAssocID="{C1587B5F-8989-45F5-B04A-AC4F111B837A}" presName="compNode" presStyleCnt="0"/>
      <dgm:spPr/>
    </dgm:pt>
    <dgm:pt modelId="{0FFB0C0E-CACA-43B6-B872-91CF590FF825}" type="pres">
      <dgm:prSet presAssocID="{C1587B5F-8989-45F5-B04A-AC4F111B837A}" presName="bgRect" presStyleLbl="bgShp" presStyleIdx="0" presStyleCnt="5"/>
      <dgm:spPr/>
    </dgm:pt>
    <dgm:pt modelId="{DBBFC194-0532-45E4-818B-E08817A0C154}" type="pres">
      <dgm:prSet presAssocID="{C1587B5F-8989-45F5-B04A-AC4F111B837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CB7730D2-7690-446E-AF74-1D96AD01B769}" type="pres">
      <dgm:prSet presAssocID="{C1587B5F-8989-45F5-B04A-AC4F111B837A}" presName="spaceRect" presStyleCnt="0"/>
      <dgm:spPr/>
    </dgm:pt>
    <dgm:pt modelId="{380158D4-8C6C-4CB9-A48F-65C84E8FF161}" type="pres">
      <dgm:prSet presAssocID="{C1587B5F-8989-45F5-B04A-AC4F111B837A}" presName="parTx" presStyleLbl="revTx" presStyleIdx="0" presStyleCnt="5">
        <dgm:presLayoutVars>
          <dgm:chMax val="0"/>
          <dgm:chPref val="0"/>
        </dgm:presLayoutVars>
      </dgm:prSet>
      <dgm:spPr/>
    </dgm:pt>
    <dgm:pt modelId="{79771DC6-06A7-474A-A0C0-E8EB682FD0B9}" type="pres">
      <dgm:prSet presAssocID="{5EC5C733-712B-4DF8-974A-8FCC2FBC25BD}" presName="sibTrans" presStyleCnt="0"/>
      <dgm:spPr/>
    </dgm:pt>
    <dgm:pt modelId="{98AD9E42-7F1C-43CB-B653-47CAF70F8F34}" type="pres">
      <dgm:prSet presAssocID="{7E81609D-001E-485C-9431-C21DD6DEE2E8}" presName="compNode" presStyleCnt="0"/>
      <dgm:spPr/>
    </dgm:pt>
    <dgm:pt modelId="{D1185E24-6159-411E-86BC-C89EC91555C0}" type="pres">
      <dgm:prSet presAssocID="{7E81609D-001E-485C-9431-C21DD6DEE2E8}" presName="bgRect" presStyleLbl="bgShp" presStyleIdx="1" presStyleCnt="5"/>
      <dgm:spPr/>
    </dgm:pt>
    <dgm:pt modelId="{F3DF686E-162E-41C7-B31D-C5B348D435A9}" type="pres">
      <dgm:prSet presAssocID="{7E81609D-001E-485C-9431-C21DD6DEE2E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E3B32F83-84DC-4E7B-B82F-1975135DBF3F}" type="pres">
      <dgm:prSet presAssocID="{7E81609D-001E-485C-9431-C21DD6DEE2E8}" presName="spaceRect" presStyleCnt="0"/>
      <dgm:spPr/>
    </dgm:pt>
    <dgm:pt modelId="{60C22153-23BC-42B4-B2A1-1FEBBA308B75}" type="pres">
      <dgm:prSet presAssocID="{7E81609D-001E-485C-9431-C21DD6DEE2E8}" presName="parTx" presStyleLbl="revTx" presStyleIdx="1" presStyleCnt="5">
        <dgm:presLayoutVars>
          <dgm:chMax val="0"/>
          <dgm:chPref val="0"/>
        </dgm:presLayoutVars>
      </dgm:prSet>
      <dgm:spPr/>
    </dgm:pt>
    <dgm:pt modelId="{0DC28446-9154-4F45-9AA7-8C08A71D55A6}" type="pres">
      <dgm:prSet presAssocID="{E6CF40B7-AC4B-4D0A-8478-488595DA6E48}" presName="sibTrans" presStyleCnt="0"/>
      <dgm:spPr/>
    </dgm:pt>
    <dgm:pt modelId="{433FE469-EED5-40FB-9C5B-45113F23824A}" type="pres">
      <dgm:prSet presAssocID="{5B96A8CE-5025-42BB-901D-2CEA9858F9A7}" presName="compNode" presStyleCnt="0"/>
      <dgm:spPr/>
    </dgm:pt>
    <dgm:pt modelId="{BEF904FE-24C5-40F4-A6D8-8C75034D59B1}" type="pres">
      <dgm:prSet presAssocID="{5B96A8CE-5025-42BB-901D-2CEA9858F9A7}" presName="bgRect" presStyleLbl="bgShp" presStyleIdx="2" presStyleCnt="5"/>
      <dgm:spPr/>
    </dgm:pt>
    <dgm:pt modelId="{7F7B6758-D6CB-4FA3-B706-C52CA8154822}" type="pres">
      <dgm:prSet presAssocID="{5B96A8CE-5025-42BB-901D-2CEA9858F9A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BEEA6AD3-40AF-4BEF-B222-8A5F32C01D55}" type="pres">
      <dgm:prSet presAssocID="{5B96A8CE-5025-42BB-901D-2CEA9858F9A7}" presName="spaceRect" presStyleCnt="0"/>
      <dgm:spPr/>
    </dgm:pt>
    <dgm:pt modelId="{45ACAE32-8828-4143-A4B5-CD2F28CDE545}" type="pres">
      <dgm:prSet presAssocID="{5B96A8CE-5025-42BB-901D-2CEA9858F9A7}" presName="parTx" presStyleLbl="revTx" presStyleIdx="2" presStyleCnt="5">
        <dgm:presLayoutVars>
          <dgm:chMax val="0"/>
          <dgm:chPref val="0"/>
        </dgm:presLayoutVars>
      </dgm:prSet>
      <dgm:spPr/>
    </dgm:pt>
    <dgm:pt modelId="{3A3A2B7C-3DF7-4B52-952D-185E00089D50}" type="pres">
      <dgm:prSet presAssocID="{11A8BFA1-DEA8-4A34-BD5B-8095C9E5D2AE}" presName="sibTrans" presStyleCnt="0"/>
      <dgm:spPr/>
    </dgm:pt>
    <dgm:pt modelId="{BF767A7C-F38F-4192-AC78-B2AA72D3E0E6}" type="pres">
      <dgm:prSet presAssocID="{4D4DCBD2-060B-47FB-AE19-198D9E11AFAC}" presName="compNode" presStyleCnt="0"/>
      <dgm:spPr/>
    </dgm:pt>
    <dgm:pt modelId="{CF9D35BD-E061-4B6B-A012-6EEE76558E3D}" type="pres">
      <dgm:prSet presAssocID="{4D4DCBD2-060B-47FB-AE19-198D9E11AFAC}" presName="bgRect" presStyleLbl="bgShp" presStyleIdx="3" presStyleCnt="5"/>
      <dgm:spPr/>
    </dgm:pt>
    <dgm:pt modelId="{314DA413-102B-4F75-9AE5-72BEE1313C88}" type="pres">
      <dgm:prSet presAssocID="{4D4DCBD2-060B-47FB-AE19-198D9E11AF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ger Print"/>
        </a:ext>
      </dgm:extLst>
    </dgm:pt>
    <dgm:pt modelId="{5B30C785-BF57-4529-B227-1164E93AAD31}" type="pres">
      <dgm:prSet presAssocID="{4D4DCBD2-060B-47FB-AE19-198D9E11AFAC}" presName="spaceRect" presStyleCnt="0"/>
      <dgm:spPr/>
    </dgm:pt>
    <dgm:pt modelId="{5CF7E44E-7035-424E-AAA7-E40905AF5181}" type="pres">
      <dgm:prSet presAssocID="{4D4DCBD2-060B-47FB-AE19-198D9E11AFAC}" presName="parTx" presStyleLbl="revTx" presStyleIdx="3" presStyleCnt="5">
        <dgm:presLayoutVars>
          <dgm:chMax val="0"/>
          <dgm:chPref val="0"/>
        </dgm:presLayoutVars>
      </dgm:prSet>
      <dgm:spPr/>
    </dgm:pt>
    <dgm:pt modelId="{6067671F-5118-41D2-A2BC-477BA84D34CF}" type="pres">
      <dgm:prSet presAssocID="{FF1FA860-EFE2-40DF-8539-0CF316EFA942}" presName="sibTrans" presStyleCnt="0"/>
      <dgm:spPr/>
    </dgm:pt>
    <dgm:pt modelId="{48890366-CC29-4C8B-BF4B-42EC23076A53}" type="pres">
      <dgm:prSet presAssocID="{8AC07310-3660-4D23-A3F7-8A71DB6785DA}" presName="compNode" presStyleCnt="0"/>
      <dgm:spPr/>
    </dgm:pt>
    <dgm:pt modelId="{88917A19-B765-4652-AEA6-4E37B04823BE}" type="pres">
      <dgm:prSet presAssocID="{8AC07310-3660-4D23-A3F7-8A71DB6785DA}" presName="bgRect" presStyleLbl="bgShp" presStyleIdx="4" presStyleCnt="5"/>
      <dgm:spPr/>
    </dgm:pt>
    <dgm:pt modelId="{2D8E5F28-FBA8-4376-A5F0-F18B512C2A54}" type="pres">
      <dgm:prSet presAssocID="{8AC07310-3660-4D23-A3F7-8A71DB6785D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7E07934A-4246-4EA3-92FA-3ED750F84AB3}" type="pres">
      <dgm:prSet presAssocID="{8AC07310-3660-4D23-A3F7-8A71DB6785DA}" presName="spaceRect" presStyleCnt="0"/>
      <dgm:spPr/>
    </dgm:pt>
    <dgm:pt modelId="{6199FF06-0D5A-4A23-94D6-3E1522B48DE2}" type="pres">
      <dgm:prSet presAssocID="{8AC07310-3660-4D23-A3F7-8A71DB6785DA}" presName="parTx" presStyleLbl="revTx" presStyleIdx="4" presStyleCnt="5">
        <dgm:presLayoutVars>
          <dgm:chMax val="0"/>
          <dgm:chPref val="0"/>
        </dgm:presLayoutVars>
      </dgm:prSet>
      <dgm:spPr/>
    </dgm:pt>
  </dgm:ptLst>
  <dgm:cxnLst>
    <dgm:cxn modelId="{06CD6214-C008-415D-8892-F76E830C7D6F}" srcId="{A2A583F0-EC2A-4B7B-A85A-0CB59EB17D88}" destId="{8AC07310-3660-4D23-A3F7-8A71DB6785DA}" srcOrd="4" destOrd="0" parTransId="{5F5E66E8-C351-4421-8A9A-7F84B17C59B3}" sibTransId="{68D80CAF-ADD3-4914-9BD1-77ADF343719F}"/>
    <dgm:cxn modelId="{4D784B43-5AD0-4D7F-A64F-CF7D4EAC1F4F}" type="presOf" srcId="{7E81609D-001E-485C-9431-C21DD6DEE2E8}" destId="{60C22153-23BC-42B4-B2A1-1FEBBA308B75}" srcOrd="0" destOrd="0" presId="urn:microsoft.com/office/officeart/2018/2/layout/IconVerticalSolidList"/>
    <dgm:cxn modelId="{AA3D5D48-E246-4E5B-BB0D-7C261BE3F7B1}" type="presOf" srcId="{A2A583F0-EC2A-4B7B-A85A-0CB59EB17D88}" destId="{2732C475-2499-43FE-BF32-51F9F7789ABB}" srcOrd="0" destOrd="0" presId="urn:microsoft.com/office/officeart/2018/2/layout/IconVerticalSolidList"/>
    <dgm:cxn modelId="{DBA0AA51-4E3F-4042-B07C-073AF7186914}" srcId="{A2A583F0-EC2A-4B7B-A85A-0CB59EB17D88}" destId="{C1587B5F-8989-45F5-B04A-AC4F111B837A}" srcOrd="0" destOrd="0" parTransId="{CBF0342F-171E-4BFA-BFA5-E12C5EBEE7E0}" sibTransId="{5EC5C733-712B-4DF8-974A-8FCC2FBC25BD}"/>
    <dgm:cxn modelId="{B66D527E-5E7F-436D-A422-EBB16B00EEB1}" srcId="{A2A583F0-EC2A-4B7B-A85A-0CB59EB17D88}" destId="{7E81609D-001E-485C-9431-C21DD6DEE2E8}" srcOrd="1" destOrd="0" parTransId="{94803978-75C4-4E4E-8EC7-C8EB896FA981}" sibTransId="{E6CF40B7-AC4B-4D0A-8478-488595DA6E48}"/>
    <dgm:cxn modelId="{BDC038A3-6C06-46D0-9324-CF86FD8E6366}" type="presOf" srcId="{C1587B5F-8989-45F5-B04A-AC4F111B837A}" destId="{380158D4-8C6C-4CB9-A48F-65C84E8FF161}" srcOrd="0" destOrd="0" presId="urn:microsoft.com/office/officeart/2018/2/layout/IconVerticalSolidList"/>
    <dgm:cxn modelId="{E6A3CAB1-9029-4AE0-B3CB-1FB389245E7E}" srcId="{A2A583F0-EC2A-4B7B-A85A-0CB59EB17D88}" destId="{5B96A8CE-5025-42BB-901D-2CEA9858F9A7}" srcOrd="2" destOrd="0" parTransId="{5DED9B2B-3459-416F-8D09-731F3823114B}" sibTransId="{11A8BFA1-DEA8-4A34-BD5B-8095C9E5D2AE}"/>
    <dgm:cxn modelId="{6AFE16BB-D8C2-49C6-ADFE-8D51E58965F9}" type="presOf" srcId="{5B96A8CE-5025-42BB-901D-2CEA9858F9A7}" destId="{45ACAE32-8828-4143-A4B5-CD2F28CDE545}" srcOrd="0" destOrd="0" presId="urn:microsoft.com/office/officeart/2018/2/layout/IconVerticalSolidList"/>
    <dgm:cxn modelId="{8D69DCCE-0570-4E7F-9321-E76664B7623B}" type="presOf" srcId="{8AC07310-3660-4D23-A3F7-8A71DB6785DA}" destId="{6199FF06-0D5A-4A23-94D6-3E1522B48DE2}" srcOrd="0" destOrd="0" presId="urn:microsoft.com/office/officeart/2018/2/layout/IconVerticalSolidList"/>
    <dgm:cxn modelId="{9FCBB9DC-07F5-4C3F-8838-9930BE998CA3}" srcId="{A2A583F0-EC2A-4B7B-A85A-0CB59EB17D88}" destId="{4D4DCBD2-060B-47FB-AE19-198D9E11AFAC}" srcOrd="3" destOrd="0" parTransId="{183E2914-EF9D-4151-A802-4E923485E64F}" sibTransId="{FF1FA860-EFE2-40DF-8539-0CF316EFA942}"/>
    <dgm:cxn modelId="{6577E5EE-2968-4513-BBCE-D58DDC9E4744}" type="presOf" srcId="{4D4DCBD2-060B-47FB-AE19-198D9E11AFAC}" destId="{5CF7E44E-7035-424E-AAA7-E40905AF5181}" srcOrd="0" destOrd="0" presId="urn:microsoft.com/office/officeart/2018/2/layout/IconVerticalSolidList"/>
    <dgm:cxn modelId="{9BDD3AD1-182B-4D91-8F1A-B61705513838}" type="presParOf" srcId="{2732C475-2499-43FE-BF32-51F9F7789ABB}" destId="{FE688A56-5236-4F22-8B54-3C52EED5A566}" srcOrd="0" destOrd="0" presId="urn:microsoft.com/office/officeart/2018/2/layout/IconVerticalSolidList"/>
    <dgm:cxn modelId="{4600100B-E49B-4B73-B5BA-D02F0EDFC285}" type="presParOf" srcId="{FE688A56-5236-4F22-8B54-3C52EED5A566}" destId="{0FFB0C0E-CACA-43B6-B872-91CF590FF825}" srcOrd="0" destOrd="0" presId="urn:microsoft.com/office/officeart/2018/2/layout/IconVerticalSolidList"/>
    <dgm:cxn modelId="{01DD0167-C8F8-4B7C-B64B-8FCDF970A2E8}" type="presParOf" srcId="{FE688A56-5236-4F22-8B54-3C52EED5A566}" destId="{DBBFC194-0532-45E4-818B-E08817A0C154}" srcOrd="1" destOrd="0" presId="urn:microsoft.com/office/officeart/2018/2/layout/IconVerticalSolidList"/>
    <dgm:cxn modelId="{22F58611-DEBF-46D4-8325-26FEBD16FBF6}" type="presParOf" srcId="{FE688A56-5236-4F22-8B54-3C52EED5A566}" destId="{CB7730D2-7690-446E-AF74-1D96AD01B769}" srcOrd="2" destOrd="0" presId="urn:microsoft.com/office/officeart/2018/2/layout/IconVerticalSolidList"/>
    <dgm:cxn modelId="{C2DCE31A-3AED-49A7-983C-E2ABE9C90A83}" type="presParOf" srcId="{FE688A56-5236-4F22-8B54-3C52EED5A566}" destId="{380158D4-8C6C-4CB9-A48F-65C84E8FF161}" srcOrd="3" destOrd="0" presId="urn:microsoft.com/office/officeart/2018/2/layout/IconVerticalSolidList"/>
    <dgm:cxn modelId="{03C35132-D689-431A-8CCF-54A9EEEB0A86}" type="presParOf" srcId="{2732C475-2499-43FE-BF32-51F9F7789ABB}" destId="{79771DC6-06A7-474A-A0C0-E8EB682FD0B9}" srcOrd="1" destOrd="0" presId="urn:microsoft.com/office/officeart/2018/2/layout/IconVerticalSolidList"/>
    <dgm:cxn modelId="{4203792E-7787-4EC4-A22E-E764BC51DB7B}" type="presParOf" srcId="{2732C475-2499-43FE-BF32-51F9F7789ABB}" destId="{98AD9E42-7F1C-43CB-B653-47CAF70F8F34}" srcOrd="2" destOrd="0" presId="urn:microsoft.com/office/officeart/2018/2/layout/IconVerticalSolidList"/>
    <dgm:cxn modelId="{0C3D4351-6F2B-4920-ABE7-3D5A722D3E72}" type="presParOf" srcId="{98AD9E42-7F1C-43CB-B653-47CAF70F8F34}" destId="{D1185E24-6159-411E-86BC-C89EC91555C0}" srcOrd="0" destOrd="0" presId="urn:microsoft.com/office/officeart/2018/2/layout/IconVerticalSolidList"/>
    <dgm:cxn modelId="{052371BD-F2AF-42FF-99BE-DD8D29F87713}" type="presParOf" srcId="{98AD9E42-7F1C-43CB-B653-47CAF70F8F34}" destId="{F3DF686E-162E-41C7-B31D-C5B348D435A9}" srcOrd="1" destOrd="0" presId="urn:microsoft.com/office/officeart/2018/2/layout/IconVerticalSolidList"/>
    <dgm:cxn modelId="{53EDF32F-5EA0-48CD-ACF8-B7E7E1519607}" type="presParOf" srcId="{98AD9E42-7F1C-43CB-B653-47CAF70F8F34}" destId="{E3B32F83-84DC-4E7B-B82F-1975135DBF3F}" srcOrd="2" destOrd="0" presId="urn:microsoft.com/office/officeart/2018/2/layout/IconVerticalSolidList"/>
    <dgm:cxn modelId="{C1C973FD-C1BF-49A0-887D-D0FC136658DF}" type="presParOf" srcId="{98AD9E42-7F1C-43CB-B653-47CAF70F8F34}" destId="{60C22153-23BC-42B4-B2A1-1FEBBA308B75}" srcOrd="3" destOrd="0" presId="urn:microsoft.com/office/officeart/2018/2/layout/IconVerticalSolidList"/>
    <dgm:cxn modelId="{5CCE77DE-3726-45E1-BCB8-486A4BE1CC32}" type="presParOf" srcId="{2732C475-2499-43FE-BF32-51F9F7789ABB}" destId="{0DC28446-9154-4F45-9AA7-8C08A71D55A6}" srcOrd="3" destOrd="0" presId="urn:microsoft.com/office/officeart/2018/2/layout/IconVerticalSolidList"/>
    <dgm:cxn modelId="{4035B27E-C428-4892-99DA-E3EB8DD28EE0}" type="presParOf" srcId="{2732C475-2499-43FE-BF32-51F9F7789ABB}" destId="{433FE469-EED5-40FB-9C5B-45113F23824A}" srcOrd="4" destOrd="0" presId="urn:microsoft.com/office/officeart/2018/2/layout/IconVerticalSolidList"/>
    <dgm:cxn modelId="{DD2CA005-509A-410F-878C-C3CD33A8F571}" type="presParOf" srcId="{433FE469-EED5-40FB-9C5B-45113F23824A}" destId="{BEF904FE-24C5-40F4-A6D8-8C75034D59B1}" srcOrd="0" destOrd="0" presId="urn:microsoft.com/office/officeart/2018/2/layout/IconVerticalSolidList"/>
    <dgm:cxn modelId="{3FFAD8CC-9532-4BFE-B10B-FF1139BF76D3}" type="presParOf" srcId="{433FE469-EED5-40FB-9C5B-45113F23824A}" destId="{7F7B6758-D6CB-4FA3-B706-C52CA8154822}" srcOrd="1" destOrd="0" presId="urn:microsoft.com/office/officeart/2018/2/layout/IconVerticalSolidList"/>
    <dgm:cxn modelId="{ED386535-6510-44E8-BEA0-9C6860194506}" type="presParOf" srcId="{433FE469-EED5-40FB-9C5B-45113F23824A}" destId="{BEEA6AD3-40AF-4BEF-B222-8A5F32C01D55}" srcOrd="2" destOrd="0" presId="urn:microsoft.com/office/officeart/2018/2/layout/IconVerticalSolidList"/>
    <dgm:cxn modelId="{77EA1589-D6C3-47D9-A0AE-088B4264AF57}" type="presParOf" srcId="{433FE469-EED5-40FB-9C5B-45113F23824A}" destId="{45ACAE32-8828-4143-A4B5-CD2F28CDE545}" srcOrd="3" destOrd="0" presId="urn:microsoft.com/office/officeart/2018/2/layout/IconVerticalSolidList"/>
    <dgm:cxn modelId="{1BE3CD97-F0BA-489B-9BCB-D293CE11A155}" type="presParOf" srcId="{2732C475-2499-43FE-BF32-51F9F7789ABB}" destId="{3A3A2B7C-3DF7-4B52-952D-185E00089D50}" srcOrd="5" destOrd="0" presId="urn:microsoft.com/office/officeart/2018/2/layout/IconVerticalSolidList"/>
    <dgm:cxn modelId="{77A14F40-063A-45D4-94C1-162F7C0FE74A}" type="presParOf" srcId="{2732C475-2499-43FE-BF32-51F9F7789ABB}" destId="{BF767A7C-F38F-4192-AC78-B2AA72D3E0E6}" srcOrd="6" destOrd="0" presId="urn:microsoft.com/office/officeart/2018/2/layout/IconVerticalSolidList"/>
    <dgm:cxn modelId="{2EA0F3BD-9845-436C-8C52-753BDBFFFE07}" type="presParOf" srcId="{BF767A7C-F38F-4192-AC78-B2AA72D3E0E6}" destId="{CF9D35BD-E061-4B6B-A012-6EEE76558E3D}" srcOrd="0" destOrd="0" presId="urn:microsoft.com/office/officeart/2018/2/layout/IconVerticalSolidList"/>
    <dgm:cxn modelId="{3E2CF38C-A8C0-46DF-B32E-7B10D6ED58B7}" type="presParOf" srcId="{BF767A7C-F38F-4192-AC78-B2AA72D3E0E6}" destId="{314DA413-102B-4F75-9AE5-72BEE1313C88}" srcOrd="1" destOrd="0" presId="urn:microsoft.com/office/officeart/2018/2/layout/IconVerticalSolidList"/>
    <dgm:cxn modelId="{9E20C831-83E6-4444-968D-8F3FB1A27D8A}" type="presParOf" srcId="{BF767A7C-F38F-4192-AC78-B2AA72D3E0E6}" destId="{5B30C785-BF57-4529-B227-1164E93AAD31}" srcOrd="2" destOrd="0" presId="urn:microsoft.com/office/officeart/2018/2/layout/IconVerticalSolidList"/>
    <dgm:cxn modelId="{051A59EA-C7A6-496A-B3CB-B56FF8FE58F0}" type="presParOf" srcId="{BF767A7C-F38F-4192-AC78-B2AA72D3E0E6}" destId="{5CF7E44E-7035-424E-AAA7-E40905AF5181}" srcOrd="3" destOrd="0" presId="urn:microsoft.com/office/officeart/2018/2/layout/IconVerticalSolidList"/>
    <dgm:cxn modelId="{087B281D-FA51-49BE-93CD-C4DF58304071}" type="presParOf" srcId="{2732C475-2499-43FE-BF32-51F9F7789ABB}" destId="{6067671F-5118-41D2-A2BC-477BA84D34CF}" srcOrd="7" destOrd="0" presId="urn:microsoft.com/office/officeart/2018/2/layout/IconVerticalSolidList"/>
    <dgm:cxn modelId="{F00812B9-951E-4BBF-BF5D-5258A791E17B}" type="presParOf" srcId="{2732C475-2499-43FE-BF32-51F9F7789ABB}" destId="{48890366-CC29-4C8B-BF4B-42EC23076A53}" srcOrd="8" destOrd="0" presId="urn:microsoft.com/office/officeart/2018/2/layout/IconVerticalSolidList"/>
    <dgm:cxn modelId="{80ABB39B-FB5E-4EAC-806E-3762A2569A7D}" type="presParOf" srcId="{48890366-CC29-4C8B-BF4B-42EC23076A53}" destId="{88917A19-B765-4652-AEA6-4E37B04823BE}" srcOrd="0" destOrd="0" presId="urn:microsoft.com/office/officeart/2018/2/layout/IconVerticalSolidList"/>
    <dgm:cxn modelId="{BC8C2C54-312B-4A3D-A38C-EE74B5169115}" type="presParOf" srcId="{48890366-CC29-4C8B-BF4B-42EC23076A53}" destId="{2D8E5F28-FBA8-4376-A5F0-F18B512C2A54}" srcOrd="1" destOrd="0" presId="urn:microsoft.com/office/officeart/2018/2/layout/IconVerticalSolidList"/>
    <dgm:cxn modelId="{5FE4835D-2FAB-4413-98C1-0701AC1C3CA9}" type="presParOf" srcId="{48890366-CC29-4C8B-BF4B-42EC23076A53}" destId="{7E07934A-4246-4EA3-92FA-3ED750F84AB3}" srcOrd="2" destOrd="0" presId="urn:microsoft.com/office/officeart/2018/2/layout/IconVerticalSolidList"/>
    <dgm:cxn modelId="{8273D77F-22AA-4ABA-A163-3B77FA795AA2}" type="presParOf" srcId="{48890366-CC29-4C8B-BF4B-42EC23076A53}" destId="{6199FF06-0D5A-4A23-94D6-3E1522B48D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4B625A63-0D68-4541-98F4-D1362E7BC3BA}" type="presOf" srcId="{5656653B-1639-4875-A1BB-7DC2DA67835A}" destId="{7CF7A3E4-50D0-4550-BC98-F9397E9D9FF6}" srcOrd="0" destOrd="0" presId="urn:microsoft.com/office/officeart/2005/8/layout/matrix1"/>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AF6CB6-A632-499B-B619-D6CA1D65CBDE}"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5F7C46F6-8F42-4710-B2AE-81984E58F284}">
      <dgm:prSet/>
      <dgm:spPr/>
      <dgm:t>
        <a:bodyPr/>
        <a:lstStyle/>
        <a:p>
          <a:r>
            <a:rPr lang="en-US"/>
            <a:t>Identifying</a:t>
          </a:r>
        </a:p>
      </dgm:t>
    </dgm:pt>
    <dgm:pt modelId="{3D600B73-FC36-4F38-96B9-EE72113DD461}" type="parTrans" cxnId="{15C3C806-CE84-4E8E-A3B1-8023273AFAA8}">
      <dgm:prSet/>
      <dgm:spPr/>
      <dgm:t>
        <a:bodyPr/>
        <a:lstStyle/>
        <a:p>
          <a:endParaRPr lang="en-US"/>
        </a:p>
      </dgm:t>
    </dgm:pt>
    <dgm:pt modelId="{0977A6E6-6746-4699-9678-B8EC15A7BF24}" type="sibTrans" cxnId="{15C3C806-CE84-4E8E-A3B1-8023273AFAA8}">
      <dgm:prSet/>
      <dgm:spPr/>
      <dgm:t>
        <a:bodyPr/>
        <a:lstStyle/>
        <a:p>
          <a:endParaRPr lang="en-US"/>
        </a:p>
      </dgm:t>
    </dgm:pt>
    <dgm:pt modelId="{1721B62C-202C-4BD5-86D6-83370390480E}">
      <dgm:prSet/>
      <dgm:spPr/>
      <dgm:t>
        <a:bodyPr/>
        <a:lstStyle/>
        <a:p>
          <a:r>
            <a:rPr lang="en-US"/>
            <a:t>Identifying scenes </a:t>
          </a:r>
        </a:p>
      </dgm:t>
    </dgm:pt>
    <dgm:pt modelId="{F0A98413-D5E7-4DA2-B84D-8B7771264FCD}" type="parTrans" cxnId="{2724DBDF-86FD-4F14-931C-5E6479255B20}">
      <dgm:prSet/>
      <dgm:spPr/>
      <dgm:t>
        <a:bodyPr/>
        <a:lstStyle/>
        <a:p>
          <a:endParaRPr lang="en-US"/>
        </a:p>
      </dgm:t>
    </dgm:pt>
    <dgm:pt modelId="{56158280-8AF0-4A4F-9777-AEEFB40F17E9}" type="sibTrans" cxnId="{2724DBDF-86FD-4F14-931C-5E6479255B20}">
      <dgm:prSet/>
      <dgm:spPr/>
      <dgm:t>
        <a:bodyPr/>
        <a:lstStyle/>
        <a:p>
          <a:endParaRPr lang="en-US"/>
        </a:p>
      </dgm:t>
    </dgm:pt>
    <dgm:pt modelId="{C5535EBA-F6D2-4A4F-9E03-2420E338F4A5}">
      <dgm:prSet/>
      <dgm:spPr/>
      <dgm:t>
        <a:bodyPr/>
        <a:lstStyle/>
        <a:p>
          <a:r>
            <a:rPr lang="en-US"/>
            <a:t>Securing</a:t>
          </a:r>
        </a:p>
      </dgm:t>
    </dgm:pt>
    <dgm:pt modelId="{D1BCBE5D-A1DB-46CB-ACCD-CD847A65DDE4}" type="parTrans" cxnId="{0BA8C4AA-A867-4587-81D3-C70604DF3298}">
      <dgm:prSet/>
      <dgm:spPr/>
      <dgm:t>
        <a:bodyPr/>
        <a:lstStyle/>
        <a:p>
          <a:endParaRPr lang="en-US"/>
        </a:p>
      </dgm:t>
    </dgm:pt>
    <dgm:pt modelId="{A2707F0D-54B1-42C0-9AA0-7E18EAFC8D01}" type="sibTrans" cxnId="{0BA8C4AA-A867-4587-81D3-C70604DF3298}">
      <dgm:prSet/>
      <dgm:spPr/>
      <dgm:t>
        <a:bodyPr/>
        <a:lstStyle/>
        <a:p>
          <a:endParaRPr lang="en-US"/>
        </a:p>
      </dgm:t>
    </dgm:pt>
    <dgm:pt modelId="{639B6E8D-3928-4076-801A-AE3D4060E75C}">
      <dgm:prSet/>
      <dgm:spPr/>
      <dgm:t>
        <a:bodyPr/>
        <a:lstStyle/>
        <a:p>
          <a:r>
            <a:rPr lang="en-US"/>
            <a:t>Securing scenes </a:t>
          </a:r>
        </a:p>
      </dgm:t>
    </dgm:pt>
    <dgm:pt modelId="{17A18192-2CD8-48C8-A515-C02EAAF70FD3}" type="parTrans" cxnId="{092AC7F3-0442-4826-98BE-9BEB59BB34D0}">
      <dgm:prSet/>
      <dgm:spPr/>
      <dgm:t>
        <a:bodyPr/>
        <a:lstStyle/>
        <a:p>
          <a:endParaRPr lang="en-US"/>
        </a:p>
      </dgm:t>
    </dgm:pt>
    <dgm:pt modelId="{EFE4E488-5867-4FFD-9427-76EA3D75BB45}" type="sibTrans" cxnId="{092AC7F3-0442-4826-98BE-9BEB59BB34D0}">
      <dgm:prSet/>
      <dgm:spPr/>
      <dgm:t>
        <a:bodyPr/>
        <a:lstStyle/>
        <a:p>
          <a:endParaRPr lang="en-US"/>
        </a:p>
      </dgm:t>
    </dgm:pt>
    <dgm:pt modelId="{151AA39D-7211-4318-90B8-CA1BBA5B655A}">
      <dgm:prSet/>
      <dgm:spPr/>
      <dgm:t>
        <a:bodyPr/>
        <a:lstStyle/>
        <a:p>
          <a:r>
            <a:rPr lang="en-US"/>
            <a:t>Preserving</a:t>
          </a:r>
        </a:p>
      </dgm:t>
    </dgm:pt>
    <dgm:pt modelId="{692B26D3-5DFF-4D5E-BEAC-9A68F6DF43BF}" type="parTrans" cxnId="{94CD37C0-2952-4437-80F3-C114FBE92269}">
      <dgm:prSet/>
      <dgm:spPr/>
      <dgm:t>
        <a:bodyPr/>
        <a:lstStyle/>
        <a:p>
          <a:endParaRPr lang="en-US"/>
        </a:p>
      </dgm:t>
    </dgm:pt>
    <dgm:pt modelId="{C5648615-7E10-4186-8DA0-07EBC8E1323A}" type="sibTrans" cxnId="{94CD37C0-2952-4437-80F3-C114FBE92269}">
      <dgm:prSet/>
      <dgm:spPr/>
      <dgm:t>
        <a:bodyPr/>
        <a:lstStyle/>
        <a:p>
          <a:endParaRPr lang="en-US"/>
        </a:p>
      </dgm:t>
    </dgm:pt>
    <dgm:pt modelId="{56E88667-801A-41C5-A81A-C96926CCA0BC}">
      <dgm:prSet/>
      <dgm:spPr/>
      <dgm:t>
        <a:bodyPr/>
        <a:lstStyle/>
        <a:p>
          <a:r>
            <a:rPr lang="en-US"/>
            <a:t>Preserving scenes</a:t>
          </a:r>
        </a:p>
      </dgm:t>
    </dgm:pt>
    <dgm:pt modelId="{FCA13633-8E1B-42BB-A306-07A07095CED7}" type="parTrans" cxnId="{18ADE14F-2776-4B40-B366-2C799E4348BA}">
      <dgm:prSet/>
      <dgm:spPr/>
      <dgm:t>
        <a:bodyPr/>
        <a:lstStyle/>
        <a:p>
          <a:endParaRPr lang="en-US"/>
        </a:p>
      </dgm:t>
    </dgm:pt>
    <dgm:pt modelId="{8D176F87-53BE-4128-A719-CAEA18082B3C}" type="sibTrans" cxnId="{18ADE14F-2776-4B40-B366-2C799E4348BA}">
      <dgm:prSet/>
      <dgm:spPr/>
      <dgm:t>
        <a:bodyPr/>
        <a:lstStyle/>
        <a:p>
          <a:endParaRPr lang="en-US"/>
        </a:p>
      </dgm:t>
    </dgm:pt>
    <dgm:pt modelId="{57121041-4968-41C2-81BF-4830DB95B5F9}">
      <dgm:prSet/>
      <dgm:spPr/>
      <dgm:t>
        <a:bodyPr/>
        <a:lstStyle/>
        <a:p>
          <a:r>
            <a:rPr lang="en-US"/>
            <a:t>Searching and examining</a:t>
          </a:r>
        </a:p>
      </dgm:t>
    </dgm:pt>
    <dgm:pt modelId="{9D769219-71EC-41E2-B8B8-3BE5FA3FFE24}" type="parTrans" cxnId="{DEEA1CCA-4568-4FF5-9861-18B13232C03A}">
      <dgm:prSet/>
      <dgm:spPr/>
      <dgm:t>
        <a:bodyPr/>
        <a:lstStyle/>
        <a:p>
          <a:endParaRPr lang="en-US"/>
        </a:p>
      </dgm:t>
    </dgm:pt>
    <dgm:pt modelId="{F2C43068-03A2-4C78-B526-8B41A5170BFD}" type="sibTrans" cxnId="{DEEA1CCA-4568-4FF5-9861-18B13232C03A}">
      <dgm:prSet/>
      <dgm:spPr/>
      <dgm:t>
        <a:bodyPr/>
        <a:lstStyle/>
        <a:p>
          <a:endParaRPr lang="en-US"/>
        </a:p>
      </dgm:t>
    </dgm:pt>
    <dgm:pt modelId="{15E06DA4-B234-48A9-9B26-C8FC9BB79DA1}">
      <dgm:prSet/>
      <dgm:spPr/>
      <dgm:t>
        <a:bodyPr/>
        <a:lstStyle/>
        <a:p>
          <a:r>
            <a:rPr lang="en-US"/>
            <a:t>Searching and examining scenes</a:t>
          </a:r>
        </a:p>
      </dgm:t>
    </dgm:pt>
    <dgm:pt modelId="{BC9494D9-5B41-4279-A3A7-3E71869742EF}" type="parTrans" cxnId="{9EC51918-A16A-4A75-8D70-1261B7B30F2E}">
      <dgm:prSet/>
      <dgm:spPr/>
      <dgm:t>
        <a:bodyPr/>
        <a:lstStyle/>
        <a:p>
          <a:endParaRPr lang="en-US"/>
        </a:p>
      </dgm:t>
    </dgm:pt>
    <dgm:pt modelId="{164883DF-751C-43FB-8D6D-8CDF2430A708}" type="sibTrans" cxnId="{9EC51918-A16A-4A75-8D70-1261B7B30F2E}">
      <dgm:prSet/>
      <dgm:spPr/>
      <dgm:t>
        <a:bodyPr/>
        <a:lstStyle/>
        <a:p>
          <a:endParaRPr lang="en-US"/>
        </a:p>
      </dgm:t>
    </dgm:pt>
    <dgm:pt modelId="{7A587510-7CE4-4EFD-BF41-0361E697B1F6}">
      <dgm:prSet/>
      <dgm:spPr/>
      <dgm:t>
        <a:bodyPr/>
        <a:lstStyle/>
        <a:p>
          <a:r>
            <a:rPr lang="en-US"/>
            <a:t>Releasing</a:t>
          </a:r>
        </a:p>
      </dgm:t>
    </dgm:pt>
    <dgm:pt modelId="{F782EF67-CC1F-4643-B5F0-0003D85C1FD5}" type="parTrans" cxnId="{CAE0D50E-41DF-4140-9A27-62BD3CD3525D}">
      <dgm:prSet/>
      <dgm:spPr/>
      <dgm:t>
        <a:bodyPr/>
        <a:lstStyle/>
        <a:p>
          <a:endParaRPr lang="en-US"/>
        </a:p>
      </dgm:t>
    </dgm:pt>
    <dgm:pt modelId="{A84AD11F-7431-4C76-8372-439C13C1E821}" type="sibTrans" cxnId="{CAE0D50E-41DF-4140-9A27-62BD3CD3525D}">
      <dgm:prSet/>
      <dgm:spPr/>
      <dgm:t>
        <a:bodyPr/>
        <a:lstStyle/>
        <a:p>
          <a:endParaRPr lang="en-US"/>
        </a:p>
      </dgm:t>
    </dgm:pt>
    <dgm:pt modelId="{3716820C-FB7D-454F-8DF4-76B584078554}">
      <dgm:prSet/>
      <dgm:spPr/>
      <dgm:t>
        <a:bodyPr/>
        <a:lstStyle/>
        <a:p>
          <a:r>
            <a:rPr lang="en-US"/>
            <a:t>Releasing scenes </a:t>
          </a:r>
        </a:p>
      </dgm:t>
    </dgm:pt>
    <dgm:pt modelId="{B70249B8-67E0-4E95-8767-C86A391E5E16}" type="parTrans" cxnId="{710EB9FA-9124-4DDC-9B9A-2425B57E60CB}">
      <dgm:prSet/>
      <dgm:spPr/>
      <dgm:t>
        <a:bodyPr/>
        <a:lstStyle/>
        <a:p>
          <a:endParaRPr lang="en-US"/>
        </a:p>
      </dgm:t>
    </dgm:pt>
    <dgm:pt modelId="{686F69C7-9181-4270-8E4D-C04E4120CC9D}" type="sibTrans" cxnId="{710EB9FA-9124-4DDC-9B9A-2425B57E60CB}">
      <dgm:prSet/>
      <dgm:spPr/>
      <dgm:t>
        <a:bodyPr/>
        <a:lstStyle/>
        <a:p>
          <a:endParaRPr lang="en-US"/>
        </a:p>
      </dgm:t>
    </dgm:pt>
    <dgm:pt modelId="{AFB334AB-3F4F-E14E-870C-BE21C6DCC9CB}" type="pres">
      <dgm:prSet presAssocID="{4BAF6CB6-A632-499B-B619-D6CA1D65CBDE}" presName="Name0" presStyleCnt="0">
        <dgm:presLayoutVars>
          <dgm:dir/>
          <dgm:animLvl val="lvl"/>
          <dgm:resizeHandles val="exact"/>
        </dgm:presLayoutVars>
      </dgm:prSet>
      <dgm:spPr/>
    </dgm:pt>
    <dgm:pt modelId="{320CD706-523D-3E41-AD63-2E61C97C5723}" type="pres">
      <dgm:prSet presAssocID="{5F7C46F6-8F42-4710-B2AE-81984E58F284}" presName="linNode" presStyleCnt="0"/>
      <dgm:spPr/>
    </dgm:pt>
    <dgm:pt modelId="{F50A81D8-E458-0146-ACDB-612F54A28DEB}" type="pres">
      <dgm:prSet presAssocID="{5F7C46F6-8F42-4710-B2AE-81984E58F284}" presName="parentText" presStyleLbl="solidFgAcc1" presStyleIdx="0" presStyleCnt="5">
        <dgm:presLayoutVars>
          <dgm:chMax val="1"/>
          <dgm:bulletEnabled/>
        </dgm:presLayoutVars>
      </dgm:prSet>
      <dgm:spPr/>
    </dgm:pt>
    <dgm:pt modelId="{75511C2B-971E-D441-8749-FDD320DD52FC}" type="pres">
      <dgm:prSet presAssocID="{5F7C46F6-8F42-4710-B2AE-81984E58F284}" presName="descendantText" presStyleLbl="alignNode1" presStyleIdx="0" presStyleCnt="5">
        <dgm:presLayoutVars>
          <dgm:bulletEnabled/>
        </dgm:presLayoutVars>
      </dgm:prSet>
      <dgm:spPr/>
    </dgm:pt>
    <dgm:pt modelId="{75F74675-627A-584D-8017-6BEFCD81902E}" type="pres">
      <dgm:prSet presAssocID="{0977A6E6-6746-4699-9678-B8EC15A7BF24}" presName="sp" presStyleCnt="0"/>
      <dgm:spPr/>
    </dgm:pt>
    <dgm:pt modelId="{723501C3-52B4-CD42-AC33-E6AC08805068}" type="pres">
      <dgm:prSet presAssocID="{C5535EBA-F6D2-4A4F-9E03-2420E338F4A5}" presName="linNode" presStyleCnt="0"/>
      <dgm:spPr/>
    </dgm:pt>
    <dgm:pt modelId="{7DD7062D-73BB-2042-9DC4-E005BC2DEAAC}" type="pres">
      <dgm:prSet presAssocID="{C5535EBA-F6D2-4A4F-9E03-2420E338F4A5}" presName="parentText" presStyleLbl="solidFgAcc1" presStyleIdx="1" presStyleCnt="5">
        <dgm:presLayoutVars>
          <dgm:chMax val="1"/>
          <dgm:bulletEnabled/>
        </dgm:presLayoutVars>
      </dgm:prSet>
      <dgm:spPr/>
    </dgm:pt>
    <dgm:pt modelId="{A59CE1AB-25A3-8241-A85D-D4CDBB34CE34}" type="pres">
      <dgm:prSet presAssocID="{C5535EBA-F6D2-4A4F-9E03-2420E338F4A5}" presName="descendantText" presStyleLbl="alignNode1" presStyleIdx="1" presStyleCnt="5">
        <dgm:presLayoutVars>
          <dgm:bulletEnabled/>
        </dgm:presLayoutVars>
      </dgm:prSet>
      <dgm:spPr/>
    </dgm:pt>
    <dgm:pt modelId="{5D4B4F41-F9A0-D143-BDF7-CD56F45C60AC}" type="pres">
      <dgm:prSet presAssocID="{A2707F0D-54B1-42C0-9AA0-7E18EAFC8D01}" presName="sp" presStyleCnt="0"/>
      <dgm:spPr/>
    </dgm:pt>
    <dgm:pt modelId="{52A7CD27-0378-5540-B173-43C363635D62}" type="pres">
      <dgm:prSet presAssocID="{151AA39D-7211-4318-90B8-CA1BBA5B655A}" presName="linNode" presStyleCnt="0"/>
      <dgm:spPr/>
    </dgm:pt>
    <dgm:pt modelId="{8CCB496D-24A9-8E40-9538-B488ADB76638}" type="pres">
      <dgm:prSet presAssocID="{151AA39D-7211-4318-90B8-CA1BBA5B655A}" presName="parentText" presStyleLbl="solidFgAcc1" presStyleIdx="2" presStyleCnt="5">
        <dgm:presLayoutVars>
          <dgm:chMax val="1"/>
          <dgm:bulletEnabled/>
        </dgm:presLayoutVars>
      </dgm:prSet>
      <dgm:spPr/>
    </dgm:pt>
    <dgm:pt modelId="{E6B01515-4F37-034B-B826-F9695D04F602}" type="pres">
      <dgm:prSet presAssocID="{151AA39D-7211-4318-90B8-CA1BBA5B655A}" presName="descendantText" presStyleLbl="alignNode1" presStyleIdx="2" presStyleCnt="5">
        <dgm:presLayoutVars>
          <dgm:bulletEnabled/>
        </dgm:presLayoutVars>
      </dgm:prSet>
      <dgm:spPr/>
    </dgm:pt>
    <dgm:pt modelId="{07B7B593-3B91-244D-8CAD-401F867B722B}" type="pres">
      <dgm:prSet presAssocID="{C5648615-7E10-4186-8DA0-07EBC8E1323A}" presName="sp" presStyleCnt="0"/>
      <dgm:spPr/>
    </dgm:pt>
    <dgm:pt modelId="{E7D33B95-1697-0041-B6EA-B639A8BD7E92}" type="pres">
      <dgm:prSet presAssocID="{57121041-4968-41C2-81BF-4830DB95B5F9}" presName="linNode" presStyleCnt="0"/>
      <dgm:spPr/>
    </dgm:pt>
    <dgm:pt modelId="{00A5395E-9423-A549-B19C-C0213A25D946}" type="pres">
      <dgm:prSet presAssocID="{57121041-4968-41C2-81BF-4830DB95B5F9}" presName="parentText" presStyleLbl="solidFgAcc1" presStyleIdx="3" presStyleCnt="5">
        <dgm:presLayoutVars>
          <dgm:chMax val="1"/>
          <dgm:bulletEnabled/>
        </dgm:presLayoutVars>
      </dgm:prSet>
      <dgm:spPr/>
    </dgm:pt>
    <dgm:pt modelId="{EA192824-C327-8A49-A598-CDD32A05C17F}" type="pres">
      <dgm:prSet presAssocID="{57121041-4968-41C2-81BF-4830DB95B5F9}" presName="descendantText" presStyleLbl="alignNode1" presStyleIdx="3" presStyleCnt="5">
        <dgm:presLayoutVars>
          <dgm:bulletEnabled/>
        </dgm:presLayoutVars>
      </dgm:prSet>
      <dgm:spPr/>
    </dgm:pt>
    <dgm:pt modelId="{20D6E637-A63E-C845-BCC0-AEA10A0F2F3E}" type="pres">
      <dgm:prSet presAssocID="{F2C43068-03A2-4C78-B526-8B41A5170BFD}" presName="sp" presStyleCnt="0"/>
      <dgm:spPr/>
    </dgm:pt>
    <dgm:pt modelId="{6C5C0F49-F7E2-D349-954B-1B95D4F761A1}" type="pres">
      <dgm:prSet presAssocID="{7A587510-7CE4-4EFD-BF41-0361E697B1F6}" presName="linNode" presStyleCnt="0"/>
      <dgm:spPr/>
    </dgm:pt>
    <dgm:pt modelId="{55C764A0-1C2C-4341-AE75-DB3E9FD8E914}" type="pres">
      <dgm:prSet presAssocID="{7A587510-7CE4-4EFD-BF41-0361E697B1F6}" presName="parentText" presStyleLbl="solidFgAcc1" presStyleIdx="4" presStyleCnt="5">
        <dgm:presLayoutVars>
          <dgm:chMax val="1"/>
          <dgm:bulletEnabled/>
        </dgm:presLayoutVars>
      </dgm:prSet>
      <dgm:spPr/>
    </dgm:pt>
    <dgm:pt modelId="{8A7DA1B9-4CAC-6B45-B031-B40A34211566}" type="pres">
      <dgm:prSet presAssocID="{7A587510-7CE4-4EFD-BF41-0361E697B1F6}" presName="descendantText" presStyleLbl="alignNode1" presStyleIdx="4" presStyleCnt="5">
        <dgm:presLayoutVars>
          <dgm:bulletEnabled/>
        </dgm:presLayoutVars>
      </dgm:prSet>
      <dgm:spPr/>
    </dgm:pt>
  </dgm:ptLst>
  <dgm:cxnLst>
    <dgm:cxn modelId="{4B84AB04-BC1E-4E4F-9DFD-0D77251C9138}" type="presOf" srcId="{1721B62C-202C-4BD5-86D6-83370390480E}" destId="{75511C2B-971E-D441-8749-FDD320DD52FC}" srcOrd="0" destOrd="0" presId="urn:microsoft.com/office/officeart/2016/7/layout/VerticalHollowActionList"/>
    <dgm:cxn modelId="{15C3C806-CE84-4E8E-A3B1-8023273AFAA8}" srcId="{4BAF6CB6-A632-499B-B619-D6CA1D65CBDE}" destId="{5F7C46F6-8F42-4710-B2AE-81984E58F284}" srcOrd="0" destOrd="0" parTransId="{3D600B73-FC36-4F38-96B9-EE72113DD461}" sibTransId="{0977A6E6-6746-4699-9678-B8EC15A7BF24}"/>
    <dgm:cxn modelId="{5202040B-B8E4-BF4E-B120-D5E3488A073E}" type="presOf" srcId="{56E88667-801A-41C5-A81A-C96926CCA0BC}" destId="{E6B01515-4F37-034B-B826-F9695D04F602}" srcOrd="0" destOrd="0" presId="urn:microsoft.com/office/officeart/2016/7/layout/VerticalHollowActionList"/>
    <dgm:cxn modelId="{CAE0D50E-41DF-4140-9A27-62BD3CD3525D}" srcId="{4BAF6CB6-A632-499B-B619-D6CA1D65CBDE}" destId="{7A587510-7CE4-4EFD-BF41-0361E697B1F6}" srcOrd="4" destOrd="0" parTransId="{F782EF67-CC1F-4643-B5F0-0003D85C1FD5}" sibTransId="{A84AD11F-7431-4C76-8372-439C13C1E821}"/>
    <dgm:cxn modelId="{9EC51918-A16A-4A75-8D70-1261B7B30F2E}" srcId="{57121041-4968-41C2-81BF-4830DB95B5F9}" destId="{15E06DA4-B234-48A9-9B26-C8FC9BB79DA1}" srcOrd="0" destOrd="0" parTransId="{BC9494D9-5B41-4279-A3A7-3E71869742EF}" sibTransId="{164883DF-751C-43FB-8D6D-8CDF2430A708}"/>
    <dgm:cxn modelId="{33B9D91D-EF51-6045-AF0C-A34EEF3F3494}" type="presOf" srcId="{15E06DA4-B234-48A9-9B26-C8FC9BB79DA1}" destId="{EA192824-C327-8A49-A598-CDD32A05C17F}" srcOrd="0" destOrd="0" presId="urn:microsoft.com/office/officeart/2016/7/layout/VerticalHollowActionList"/>
    <dgm:cxn modelId="{92015E20-3AF4-2148-9B39-3379C6D92D01}" type="presOf" srcId="{4BAF6CB6-A632-499B-B619-D6CA1D65CBDE}" destId="{AFB334AB-3F4F-E14E-870C-BE21C6DCC9CB}" srcOrd="0" destOrd="0" presId="urn:microsoft.com/office/officeart/2016/7/layout/VerticalHollowActionList"/>
    <dgm:cxn modelId="{9F9D3E39-8D46-714C-86B4-6B108C6CB71E}" type="presOf" srcId="{7A587510-7CE4-4EFD-BF41-0361E697B1F6}" destId="{55C764A0-1C2C-4341-AE75-DB3E9FD8E914}" srcOrd="0" destOrd="0" presId="urn:microsoft.com/office/officeart/2016/7/layout/VerticalHollowActionList"/>
    <dgm:cxn modelId="{18A9A74C-09D0-DB42-948B-3D48F6D4D219}" type="presOf" srcId="{639B6E8D-3928-4076-801A-AE3D4060E75C}" destId="{A59CE1AB-25A3-8241-A85D-D4CDBB34CE34}" srcOrd="0" destOrd="0" presId="urn:microsoft.com/office/officeart/2016/7/layout/VerticalHollowActionList"/>
    <dgm:cxn modelId="{803CCC4C-163C-CE41-B109-54BAF51888D0}" type="presOf" srcId="{C5535EBA-F6D2-4A4F-9E03-2420E338F4A5}" destId="{7DD7062D-73BB-2042-9DC4-E005BC2DEAAC}" srcOrd="0" destOrd="0" presId="urn:microsoft.com/office/officeart/2016/7/layout/VerticalHollowActionList"/>
    <dgm:cxn modelId="{18ADE14F-2776-4B40-B366-2C799E4348BA}" srcId="{151AA39D-7211-4318-90B8-CA1BBA5B655A}" destId="{56E88667-801A-41C5-A81A-C96926CCA0BC}" srcOrd="0" destOrd="0" parTransId="{FCA13633-8E1B-42BB-A306-07A07095CED7}" sibTransId="{8D176F87-53BE-4128-A719-CAEA18082B3C}"/>
    <dgm:cxn modelId="{220BDB7B-55E5-234F-BC00-6581B984D3FD}" type="presOf" srcId="{3716820C-FB7D-454F-8DF4-76B584078554}" destId="{8A7DA1B9-4CAC-6B45-B031-B40A34211566}" srcOrd="0" destOrd="0" presId="urn:microsoft.com/office/officeart/2016/7/layout/VerticalHollowActionList"/>
    <dgm:cxn modelId="{0BA8C4AA-A867-4587-81D3-C70604DF3298}" srcId="{4BAF6CB6-A632-499B-B619-D6CA1D65CBDE}" destId="{C5535EBA-F6D2-4A4F-9E03-2420E338F4A5}" srcOrd="1" destOrd="0" parTransId="{D1BCBE5D-A1DB-46CB-ACCD-CD847A65DDE4}" sibTransId="{A2707F0D-54B1-42C0-9AA0-7E18EAFC8D01}"/>
    <dgm:cxn modelId="{C581A0B9-B35F-C54A-BA06-B8217D91AC1E}" type="presOf" srcId="{151AA39D-7211-4318-90B8-CA1BBA5B655A}" destId="{8CCB496D-24A9-8E40-9538-B488ADB76638}" srcOrd="0" destOrd="0" presId="urn:microsoft.com/office/officeart/2016/7/layout/VerticalHollowActionList"/>
    <dgm:cxn modelId="{94CD37C0-2952-4437-80F3-C114FBE92269}" srcId="{4BAF6CB6-A632-499B-B619-D6CA1D65CBDE}" destId="{151AA39D-7211-4318-90B8-CA1BBA5B655A}" srcOrd="2" destOrd="0" parTransId="{692B26D3-5DFF-4D5E-BEAC-9A68F6DF43BF}" sibTransId="{C5648615-7E10-4186-8DA0-07EBC8E1323A}"/>
    <dgm:cxn modelId="{DEEA1CCA-4568-4FF5-9861-18B13232C03A}" srcId="{4BAF6CB6-A632-499B-B619-D6CA1D65CBDE}" destId="{57121041-4968-41C2-81BF-4830DB95B5F9}" srcOrd="3" destOrd="0" parTransId="{9D769219-71EC-41E2-B8B8-3BE5FA3FFE24}" sibTransId="{F2C43068-03A2-4C78-B526-8B41A5170BFD}"/>
    <dgm:cxn modelId="{7DE4F5CB-FD9D-0B49-B177-405D31F5026F}" type="presOf" srcId="{5F7C46F6-8F42-4710-B2AE-81984E58F284}" destId="{F50A81D8-E458-0146-ACDB-612F54A28DEB}" srcOrd="0" destOrd="0" presId="urn:microsoft.com/office/officeart/2016/7/layout/VerticalHollowActionList"/>
    <dgm:cxn modelId="{2724DBDF-86FD-4F14-931C-5E6479255B20}" srcId="{5F7C46F6-8F42-4710-B2AE-81984E58F284}" destId="{1721B62C-202C-4BD5-86D6-83370390480E}" srcOrd="0" destOrd="0" parTransId="{F0A98413-D5E7-4DA2-B84D-8B7771264FCD}" sibTransId="{56158280-8AF0-4A4F-9777-AEEFB40F17E9}"/>
    <dgm:cxn modelId="{2EED7CE0-D067-384C-B618-59150133927E}" type="presOf" srcId="{57121041-4968-41C2-81BF-4830DB95B5F9}" destId="{00A5395E-9423-A549-B19C-C0213A25D946}" srcOrd="0" destOrd="0" presId="urn:microsoft.com/office/officeart/2016/7/layout/VerticalHollowActionList"/>
    <dgm:cxn modelId="{092AC7F3-0442-4826-98BE-9BEB59BB34D0}" srcId="{C5535EBA-F6D2-4A4F-9E03-2420E338F4A5}" destId="{639B6E8D-3928-4076-801A-AE3D4060E75C}" srcOrd="0" destOrd="0" parTransId="{17A18192-2CD8-48C8-A515-C02EAAF70FD3}" sibTransId="{EFE4E488-5867-4FFD-9427-76EA3D75BB45}"/>
    <dgm:cxn modelId="{710EB9FA-9124-4DDC-9B9A-2425B57E60CB}" srcId="{7A587510-7CE4-4EFD-BF41-0361E697B1F6}" destId="{3716820C-FB7D-454F-8DF4-76B584078554}" srcOrd="0" destOrd="0" parTransId="{B70249B8-67E0-4E95-8767-C86A391E5E16}" sibTransId="{686F69C7-9181-4270-8E4D-C04E4120CC9D}"/>
    <dgm:cxn modelId="{8B16A74A-95CB-F347-921C-17DAF9813191}" type="presParOf" srcId="{AFB334AB-3F4F-E14E-870C-BE21C6DCC9CB}" destId="{320CD706-523D-3E41-AD63-2E61C97C5723}" srcOrd="0" destOrd="0" presId="urn:microsoft.com/office/officeart/2016/7/layout/VerticalHollowActionList"/>
    <dgm:cxn modelId="{488ACB88-6F5B-A244-98ED-09DA7C4097AC}" type="presParOf" srcId="{320CD706-523D-3E41-AD63-2E61C97C5723}" destId="{F50A81D8-E458-0146-ACDB-612F54A28DEB}" srcOrd="0" destOrd="0" presId="urn:microsoft.com/office/officeart/2016/7/layout/VerticalHollowActionList"/>
    <dgm:cxn modelId="{2713CF44-9284-AD44-ADC8-B1F5534EDA08}" type="presParOf" srcId="{320CD706-523D-3E41-AD63-2E61C97C5723}" destId="{75511C2B-971E-D441-8749-FDD320DD52FC}" srcOrd="1" destOrd="0" presId="urn:microsoft.com/office/officeart/2016/7/layout/VerticalHollowActionList"/>
    <dgm:cxn modelId="{A3E4539E-03FC-1946-9FC7-784B76A7BAC2}" type="presParOf" srcId="{AFB334AB-3F4F-E14E-870C-BE21C6DCC9CB}" destId="{75F74675-627A-584D-8017-6BEFCD81902E}" srcOrd="1" destOrd="0" presId="urn:microsoft.com/office/officeart/2016/7/layout/VerticalHollowActionList"/>
    <dgm:cxn modelId="{E99F99C7-BA14-8548-95AA-44E58390CE4E}" type="presParOf" srcId="{AFB334AB-3F4F-E14E-870C-BE21C6DCC9CB}" destId="{723501C3-52B4-CD42-AC33-E6AC08805068}" srcOrd="2" destOrd="0" presId="urn:microsoft.com/office/officeart/2016/7/layout/VerticalHollowActionList"/>
    <dgm:cxn modelId="{620157B2-5D6F-7F49-B639-E96A32767AF9}" type="presParOf" srcId="{723501C3-52B4-CD42-AC33-E6AC08805068}" destId="{7DD7062D-73BB-2042-9DC4-E005BC2DEAAC}" srcOrd="0" destOrd="0" presId="urn:microsoft.com/office/officeart/2016/7/layout/VerticalHollowActionList"/>
    <dgm:cxn modelId="{2EDDE261-0FCE-164D-AC81-1F40D7791FA6}" type="presParOf" srcId="{723501C3-52B4-CD42-AC33-E6AC08805068}" destId="{A59CE1AB-25A3-8241-A85D-D4CDBB34CE34}" srcOrd="1" destOrd="0" presId="urn:microsoft.com/office/officeart/2016/7/layout/VerticalHollowActionList"/>
    <dgm:cxn modelId="{8062ECC3-F557-504C-BBCB-DDD41CF7BE0E}" type="presParOf" srcId="{AFB334AB-3F4F-E14E-870C-BE21C6DCC9CB}" destId="{5D4B4F41-F9A0-D143-BDF7-CD56F45C60AC}" srcOrd="3" destOrd="0" presId="urn:microsoft.com/office/officeart/2016/7/layout/VerticalHollowActionList"/>
    <dgm:cxn modelId="{D4D86E54-2246-5E4D-97AD-DA94C8A21A33}" type="presParOf" srcId="{AFB334AB-3F4F-E14E-870C-BE21C6DCC9CB}" destId="{52A7CD27-0378-5540-B173-43C363635D62}" srcOrd="4" destOrd="0" presId="urn:microsoft.com/office/officeart/2016/7/layout/VerticalHollowActionList"/>
    <dgm:cxn modelId="{9FC370E8-DE8F-4D43-9128-74D012FA0BCC}" type="presParOf" srcId="{52A7CD27-0378-5540-B173-43C363635D62}" destId="{8CCB496D-24A9-8E40-9538-B488ADB76638}" srcOrd="0" destOrd="0" presId="urn:microsoft.com/office/officeart/2016/7/layout/VerticalHollowActionList"/>
    <dgm:cxn modelId="{AE876BCC-880F-074D-A0A8-C287BA7A72F3}" type="presParOf" srcId="{52A7CD27-0378-5540-B173-43C363635D62}" destId="{E6B01515-4F37-034B-B826-F9695D04F602}" srcOrd="1" destOrd="0" presId="urn:microsoft.com/office/officeart/2016/7/layout/VerticalHollowActionList"/>
    <dgm:cxn modelId="{48D93BD9-B86A-0847-A4AC-1075580B3F33}" type="presParOf" srcId="{AFB334AB-3F4F-E14E-870C-BE21C6DCC9CB}" destId="{07B7B593-3B91-244D-8CAD-401F867B722B}" srcOrd="5" destOrd="0" presId="urn:microsoft.com/office/officeart/2016/7/layout/VerticalHollowActionList"/>
    <dgm:cxn modelId="{5F935582-5B11-054D-9E5A-218AAD34BB92}" type="presParOf" srcId="{AFB334AB-3F4F-E14E-870C-BE21C6DCC9CB}" destId="{E7D33B95-1697-0041-B6EA-B639A8BD7E92}" srcOrd="6" destOrd="0" presId="urn:microsoft.com/office/officeart/2016/7/layout/VerticalHollowActionList"/>
    <dgm:cxn modelId="{7B74B0A6-BA5D-1A43-AFBC-61207DA59C95}" type="presParOf" srcId="{E7D33B95-1697-0041-B6EA-B639A8BD7E92}" destId="{00A5395E-9423-A549-B19C-C0213A25D946}" srcOrd="0" destOrd="0" presId="urn:microsoft.com/office/officeart/2016/7/layout/VerticalHollowActionList"/>
    <dgm:cxn modelId="{4A0DB1E7-FBEB-1D46-A4C8-B93DDC7A4568}" type="presParOf" srcId="{E7D33B95-1697-0041-B6EA-B639A8BD7E92}" destId="{EA192824-C327-8A49-A598-CDD32A05C17F}" srcOrd="1" destOrd="0" presId="urn:microsoft.com/office/officeart/2016/7/layout/VerticalHollowActionList"/>
    <dgm:cxn modelId="{2218CF77-6575-E54E-9422-97B0E9A35D4A}" type="presParOf" srcId="{AFB334AB-3F4F-E14E-870C-BE21C6DCC9CB}" destId="{20D6E637-A63E-C845-BCC0-AEA10A0F2F3E}" srcOrd="7" destOrd="0" presId="urn:microsoft.com/office/officeart/2016/7/layout/VerticalHollowActionList"/>
    <dgm:cxn modelId="{C76DDED2-0152-5444-B28A-FE62DF87347D}" type="presParOf" srcId="{AFB334AB-3F4F-E14E-870C-BE21C6DCC9CB}" destId="{6C5C0F49-F7E2-D349-954B-1B95D4F761A1}" srcOrd="8" destOrd="0" presId="urn:microsoft.com/office/officeart/2016/7/layout/VerticalHollowActionList"/>
    <dgm:cxn modelId="{E910281D-E110-6646-952F-216915890C8A}" type="presParOf" srcId="{6C5C0F49-F7E2-D349-954B-1B95D4F761A1}" destId="{55C764A0-1C2C-4341-AE75-DB3E9FD8E914}" srcOrd="0" destOrd="0" presId="urn:microsoft.com/office/officeart/2016/7/layout/VerticalHollowActionList"/>
    <dgm:cxn modelId="{211841BB-8E6B-EE49-A353-DB682C4D4D2C}" type="presParOf" srcId="{6C5C0F49-F7E2-D349-954B-1B95D4F761A1}" destId="{8A7DA1B9-4CAC-6B45-B031-B40A34211566}"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E34A9E-BB50-4210-8121-A671F4F44C1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D9128D2E-2BF3-4DBF-9A96-9046A0D5C01B}">
      <dgm:prSet/>
      <dgm:spPr/>
      <dgm:t>
        <a:bodyPr/>
        <a:lstStyle/>
        <a:p>
          <a:r>
            <a:rPr lang="en-GB"/>
            <a:t>Identify and obtain details of witnesses.</a:t>
          </a:r>
          <a:endParaRPr lang="en-US"/>
        </a:p>
      </dgm:t>
    </dgm:pt>
    <dgm:pt modelId="{E0805462-A0E0-4B97-8560-A9B1E18623FA}" type="parTrans" cxnId="{2469D5AF-8701-4940-BBC0-E456D4D21A3F}">
      <dgm:prSet/>
      <dgm:spPr/>
      <dgm:t>
        <a:bodyPr/>
        <a:lstStyle/>
        <a:p>
          <a:endParaRPr lang="en-US"/>
        </a:p>
      </dgm:t>
    </dgm:pt>
    <dgm:pt modelId="{5B4ED5D5-3DCE-47BF-8518-3FEC5991D23B}" type="sibTrans" cxnId="{2469D5AF-8701-4940-BBC0-E456D4D21A3F}">
      <dgm:prSet/>
      <dgm:spPr/>
      <dgm:t>
        <a:bodyPr/>
        <a:lstStyle/>
        <a:p>
          <a:endParaRPr lang="en-US"/>
        </a:p>
      </dgm:t>
    </dgm:pt>
    <dgm:pt modelId="{A778E0ED-DB9A-45BA-835D-2801F052E1F9}">
      <dgm:prSet/>
      <dgm:spPr/>
      <dgm:t>
        <a:bodyPr/>
        <a:lstStyle/>
        <a:p>
          <a:r>
            <a:rPr lang="en-GB"/>
            <a:t>Onlookers can be a help or a hindrance. Use them or get rid of them!</a:t>
          </a:r>
          <a:endParaRPr lang="en-US"/>
        </a:p>
      </dgm:t>
    </dgm:pt>
    <dgm:pt modelId="{A33D041B-B912-4FF5-9426-700E731A19C9}" type="parTrans" cxnId="{D21E1ADB-F8A1-4C11-8597-8A350F6117D4}">
      <dgm:prSet/>
      <dgm:spPr/>
      <dgm:t>
        <a:bodyPr/>
        <a:lstStyle/>
        <a:p>
          <a:endParaRPr lang="en-US"/>
        </a:p>
      </dgm:t>
    </dgm:pt>
    <dgm:pt modelId="{83AF55BE-02DB-45DD-B3DE-787C9C7B0330}" type="sibTrans" cxnId="{D21E1ADB-F8A1-4C11-8597-8A350F6117D4}">
      <dgm:prSet/>
      <dgm:spPr/>
      <dgm:t>
        <a:bodyPr/>
        <a:lstStyle/>
        <a:p>
          <a:endParaRPr lang="en-US"/>
        </a:p>
      </dgm:t>
    </dgm:pt>
    <dgm:pt modelId="{0AAA596D-F8F9-4275-8675-B1A08209BD16}">
      <dgm:prSet/>
      <dgm:spPr/>
      <dgm:t>
        <a:bodyPr/>
        <a:lstStyle/>
        <a:p>
          <a:r>
            <a:rPr lang="en-GB" dirty="0"/>
            <a:t>Control peoples movements -Cordons. </a:t>
          </a:r>
          <a:endParaRPr lang="en-US" dirty="0"/>
        </a:p>
      </dgm:t>
    </dgm:pt>
    <dgm:pt modelId="{42572174-1169-45CE-A621-F73C67BA0445}" type="parTrans" cxnId="{12256CD3-30D4-4D90-BF94-CE378F5BC961}">
      <dgm:prSet/>
      <dgm:spPr/>
      <dgm:t>
        <a:bodyPr/>
        <a:lstStyle/>
        <a:p>
          <a:endParaRPr lang="en-US"/>
        </a:p>
      </dgm:t>
    </dgm:pt>
    <dgm:pt modelId="{B8FEAE85-DBAB-42DB-824E-D2479E1B67B3}" type="sibTrans" cxnId="{12256CD3-30D4-4D90-BF94-CE378F5BC961}">
      <dgm:prSet/>
      <dgm:spPr/>
      <dgm:t>
        <a:bodyPr/>
        <a:lstStyle/>
        <a:p>
          <a:endParaRPr lang="en-US"/>
        </a:p>
      </dgm:t>
    </dgm:pt>
    <dgm:pt modelId="{5C0E52D8-5AC8-CB46-8F7F-4AA9FDE7A041}" type="pres">
      <dgm:prSet presAssocID="{FAE34A9E-BB50-4210-8121-A671F4F44C10}" presName="Name0" presStyleCnt="0">
        <dgm:presLayoutVars>
          <dgm:dir/>
          <dgm:animLvl val="lvl"/>
          <dgm:resizeHandles val="exact"/>
        </dgm:presLayoutVars>
      </dgm:prSet>
      <dgm:spPr/>
    </dgm:pt>
    <dgm:pt modelId="{808CBD45-44F9-B247-B746-32E3DCB42D9D}" type="pres">
      <dgm:prSet presAssocID="{0AAA596D-F8F9-4275-8675-B1A08209BD16}" presName="boxAndChildren" presStyleCnt="0"/>
      <dgm:spPr/>
    </dgm:pt>
    <dgm:pt modelId="{3F26FA58-7848-F24E-817C-C5A06D87CF32}" type="pres">
      <dgm:prSet presAssocID="{0AAA596D-F8F9-4275-8675-B1A08209BD16}" presName="parentTextBox" presStyleLbl="node1" presStyleIdx="0" presStyleCnt="3"/>
      <dgm:spPr/>
    </dgm:pt>
    <dgm:pt modelId="{D8FA3E55-CF75-FC49-9D2D-17E8DDAE6279}" type="pres">
      <dgm:prSet presAssocID="{83AF55BE-02DB-45DD-B3DE-787C9C7B0330}" presName="sp" presStyleCnt="0"/>
      <dgm:spPr/>
    </dgm:pt>
    <dgm:pt modelId="{0EF868EF-1428-4547-9647-0F7272997646}" type="pres">
      <dgm:prSet presAssocID="{A778E0ED-DB9A-45BA-835D-2801F052E1F9}" presName="arrowAndChildren" presStyleCnt="0"/>
      <dgm:spPr/>
    </dgm:pt>
    <dgm:pt modelId="{B4BD3887-3DCC-4F46-89DC-9AE906912E88}" type="pres">
      <dgm:prSet presAssocID="{A778E0ED-DB9A-45BA-835D-2801F052E1F9}" presName="parentTextArrow" presStyleLbl="node1" presStyleIdx="1" presStyleCnt="3"/>
      <dgm:spPr/>
    </dgm:pt>
    <dgm:pt modelId="{41237ED8-2CF8-F744-8D4C-64899389B6C4}" type="pres">
      <dgm:prSet presAssocID="{5B4ED5D5-3DCE-47BF-8518-3FEC5991D23B}" presName="sp" presStyleCnt="0"/>
      <dgm:spPr/>
    </dgm:pt>
    <dgm:pt modelId="{32872503-06A2-E64F-B540-5BC46149D27F}" type="pres">
      <dgm:prSet presAssocID="{D9128D2E-2BF3-4DBF-9A96-9046A0D5C01B}" presName="arrowAndChildren" presStyleCnt="0"/>
      <dgm:spPr/>
    </dgm:pt>
    <dgm:pt modelId="{CDD699FE-8731-924B-B7EF-F0627E776C24}" type="pres">
      <dgm:prSet presAssocID="{D9128D2E-2BF3-4DBF-9A96-9046A0D5C01B}" presName="parentTextArrow" presStyleLbl="node1" presStyleIdx="2" presStyleCnt="3"/>
      <dgm:spPr/>
    </dgm:pt>
  </dgm:ptLst>
  <dgm:cxnLst>
    <dgm:cxn modelId="{7F0E4134-451B-E047-97D3-EE93A68DE16F}" type="presOf" srcId="{A778E0ED-DB9A-45BA-835D-2801F052E1F9}" destId="{B4BD3887-3DCC-4F46-89DC-9AE906912E88}" srcOrd="0" destOrd="0" presId="urn:microsoft.com/office/officeart/2005/8/layout/process4"/>
    <dgm:cxn modelId="{1C611E97-1CD1-864D-9E04-52E3A9F4690F}" type="presOf" srcId="{0AAA596D-F8F9-4275-8675-B1A08209BD16}" destId="{3F26FA58-7848-F24E-817C-C5A06D87CF32}" srcOrd="0" destOrd="0" presId="urn:microsoft.com/office/officeart/2005/8/layout/process4"/>
    <dgm:cxn modelId="{430CDC9F-35A3-C341-BE82-B031D48C7F8E}" type="presOf" srcId="{FAE34A9E-BB50-4210-8121-A671F4F44C10}" destId="{5C0E52D8-5AC8-CB46-8F7F-4AA9FDE7A041}" srcOrd="0" destOrd="0" presId="urn:microsoft.com/office/officeart/2005/8/layout/process4"/>
    <dgm:cxn modelId="{3D9C58A9-BBBF-B44B-A002-8A29CDBCDCC0}" type="presOf" srcId="{D9128D2E-2BF3-4DBF-9A96-9046A0D5C01B}" destId="{CDD699FE-8731-924B-B7EF-F0627E776C24}" srcOrd="0" destOrd="0" presId="urn:microsoft.com/office/officeart/2005/8/layout/process4"/>
    <dgm:cxn modelId="{2469D5AF-8701-4940-BBC0-E456D4D21A3F}" srcId="{FAE34A9E-BB50-4210-8121-A671F4F44C10}" destId="{D9128D2E-2BF3-4DBF-9A96-9046A0D5C01B}" srcOrd="0" destOrd="0" parTransId="{E0805462-A0E0-4B97-8560-A9B1E18623FA}" sibTransId="{5B4ED5D5-3DCE-47BF-8518-3FEC5991D23B}"/>
    <dgm:cxn modelId="{12256CD3-30D4-4D90-BF94-CE378F5BC961}" srcId="{FAE34A9E-BB50-4210-8121-A671F4F44C10}" destId="{0AAA596D-F8F9-4275-8675-B1A08209BD16}" srcOrd="2" destOrd="0" parTransId="{42572174-1169-45CE-A621-F73C67BA0445}" sibTransId="{B8FEAE85-DBAB-42DB-824E-D2479E1B67B3}"/>
    <dgm:cxn modelId="{D21E1ADB-F8A1-4C11-8597-8A350F6117D4}" srcId="{FAE34A9E-BB50-4210-8121-A671F4F44C10}" destId="{A778E0ED-DB9A-45BA-835D-2801F052E1F9}" srcOrd="1" destOrd="0" parTransId="{A33D041B-B912-4FF5-9426-700E731A19C9}" sibTransId="{83AF55BE-02DB-45DD-B3DE-787C9C7B0330}"/>
    <dgm:cxn modelId="{EFB08C31-51BA-5A48-A75B-9A9F9CCE3F9E}" type="presParOf" srcId="{5C0E52D8-5AC8-CB46-8F7F-4AA9FDE7A041}" destId="{808CBD45-44F9-B247-B746-32E3DCB42D9D}" srcOrd="0" destOrd="0" presId="urn:microsoft.com/office/officeart/2005/8/layout/process4"/>
    <dgm:cxn modelId="{5E5249EE-3162-9549-9A17-DDF4F58CC5CE}" type="presParOf" srcId="{808CBD45-44F9-B247-B746-32E3DCB42D9D}" destId="{3F26FA58-7848-F24E-817C-C5A06D87CF32}" srcOrd="0" destOrd="0" presId="urn:microsoft.com/office/officeart/2005/8/layout/process4"/>
    <dgm:cxn modelId="{615152C4-CEF8-3D4C-ABF6-037BEFA9146B}" type="presParOf" srcId="{5C0E52D8-5AC8-CB46-8F7F-4AA9FDE7A041}" destId="{D8FA3E55-CF75-FC49-9D2D-17E8DDAE6279}" srcOrd="1" destOrd="0" presId="urn:microsoft.com/office/officeart/2005/8/layout/process4"/>
    <dgm:cxn modelId="{D664F319-BD8E-4A4A-9ED1-A1C381C15F01}" type="presParOf" srcId="{5C0E52D8-5AC8-CB46-8F7F-4AA9FDE7A041}" destId="{0EF868EF-1428-4547-9647-0F7272997646}" srcOrd="2" destOrd="0" presId="urn:microsoft.com/office/officeart/2005/8/layout/process4"/>
    <dgm:cxn modelId="{EC652A86-6240-C242-B4C7-0480203901FE}" type="presParOf" srcId="{0EF868EF-1428-4547-9647-0F7272997646}" destId="{B4BD3887-3DCC-4F46-89DC-9AE906912E88}" srcOrd="0" destOrd="0" presId="urn:microsoft.com/office/officeart/2005/8/layout/process4"/>
    <dgm:cxn modelId="{C4328E6E-7443-494B-8681-1F94D3C21AF5}" type="presParOf" srcId="{5C0E52D8-5AC8-CB46-8F7F-4AA9FDE7A041}" destId="{41237ED8-2CF8-F744-8D4C-64899389B6C4}" srcOrd="3" destOrd="0" presId="urn:microsoft.com/office/officeart/2005/8/layout/process4"/>
    <dgm:cxn modelId="{EF0C1D46-A030-A44F-87D0-CCBAE5B0C33D}" type="presParOf" srcId="{5C0E52D8-5AC8-CB46-8F7F-4AA9FDE7A041}" destId="{32872503-06A2-E64F-B540-5BC46149D27F}" srcOrd="4" destOrd="0" presId="urn:microsoft.com/office/officeart/2005/8/layout/process4"/>
    <dgm:cxn modelId="{4109EB32-39F0-7141-A2EE-E683A9E68E27}" type="presParOf" srcId="{32872503-06A2-E64F-B540-5BC46149D27F}" destId="{CDD699FE-8731-924B-B7EF-F0627E776C2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A583F0-EC2A-4B7B-A85A-0CB59EB17D8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1587B5F-8989-45F5-B04A-AC4F111B837A}">
      <dgm:prSet/>
      <dgm:spPr/>
      <dgm:t>
        <a:bodyPr/>
        <a:lstStyle/>
        <a:p>
          <a:pPr>
            <a:lnSpc>
              <a:spcPct val="100000"/>
            </a:lnSpc>
          </a:pPr>
          <a:r>
            <a:rPr lang="en-GB" dirty="0"/>
            <a:t>Review the initial investigation stages</a:t>
          </a:r>
          <a:endParaRPr lang="en-US" dirty="0"/>
        </a:p>
      </dgm:t>
    </dgm:pt>
    <dgm:pt modelId="{CBF0342F-171E-4BFA-BFA5-E12C5EBEE7E0}" type="parTrans" cxnId="{DBA0AA51-4E3F-4042-B07C-073AF7186914}">
      <dgm:prSet/>
      <dgm:spPr/>
      <dgm:t>
        <a:bodyPr/>
        <a:lstStyle/>
        <a:p>
          <a:endParaRPr lang="en-US"/>
        </a:p>
      </dgm:t>
    </dgm:pt>
    <dgm:pt modelId="{5EC5C733-712B-4DF8-974A-8FCC2FBC25BD}" type="sibTrans" cxnId="{DBA0AA51-4E3F-4042-B07C-073AF7186914}">
      <dgm:prSet/>
      <dgm:spPr/>
      <dgm:t>
        <a:bodyPr/>
        <a:lstStyle/>
        <a:p>
          <a:endParaRPr lang="en-US"/>
        </a:p>
      </dgm:t>
    </dgm:pt>
    <dgm:pt modelId="{7E81609D-001E-485C-9431-C21DD6DEE2E8}">
      <dgm:prSet/>
      <dgm:spPr/>
      <dgm:t>
        <a:bodyPr/>
        <a:lstStyle/>
        <a:p>
          <a:pPr>
            <a:lnSpc>
              <a:spcPct val="100000"/>
            </a:lnSpc>
          </a:pPr>
          <a:r>
            <a:rPr lang="en-GB" dirty="0"/>
            <a:t>Material</a:t>
          </a:r>
          <a:endParaRPr lang="en-US" dirty="0"/>
        </a:p>
      </dgm:t>
    </dgm:pt>
    <dgm:pt modelId="{94803978-75C4-4E4E-8EC7-C8EB896FA981}" type="parTrans" cxnId="{B66D527E-5E7F-436D-A422-EBB16B00EEB1}">
      <dgm:prSet/>
      <dgm:spPr/>
      <dgm:t>
        <a:bodyPr/>
        <a:lstStyle/>
        <a:p>
          <a:endParaRPr lang="en-US"/>
        </a:p>
      </dgm:t>
    </dgm:pt>
    <dgm:pt modelId="{E6CF40B7-AC4B-4D0A-8478-488595DA6E48}" type="sibTrans" cxnId="{B66D527E-5E7F-436D-A422-EBB16B00EEB1}">
      <dgm:prSet/>
      <dgm:spPr/>
      <dgm:t>
        <a:bodyPr/>
        <a:lstStyle/>
        <a:p>
          <a:endParaRPr lang="en-US"/>
        </a:p>
      </dgm:t>
    </dgm:pt>
    <dgm:pt modelId="{5B96A8CE-5025-42BB-901D-2CEA9858F9A7}">
      <dgm:prSet/>
      <dgm:spPr/>
      <dgm:t>
        <a:bodyPr/>
        <a:lstStyle/>
        <a:p>
          <a:pPr>
            <a:lnSpc>
              <a:spcPct val="100000"/>
            </a:lnSpc>
          </a:pPr>
          <a:r>
            <a:rPr lang="en-GB" dirty="0" err="1"/>
            <a:t>Locards</a:t>
          </a:r>
          <a:r>
            <a:rPr lang="en-GB" dirty="0"/>
            <a:t> theory</a:t>
          </a:r>
          <a:endParaRPr lang="en-US" dirty="0"/>
        </a:p>
      </dgm:t>
    </dgm:pt>
    <dgm:pt modelId="{5DED9B2B-3459-416F-8D09-731F3823114B}" type="parTrans" cxnId="{E6A3CAB1-9029-4AE0-B3CB-1FB389245E7E}">
      <dgm:prSet/>
      <dgm:spPr/>
      <dgm:t>
        <a:bodyPr/>
        <a:lstStyle/>
        <a:p>
          <a:endParaRPr lang="en-US"/>
        </a:p>
      </dgm:t>
    </dgm:pt>
    <dgm:pt modelId="{11A8BFA1-DEA8-4A34-BD5B-8095C9E5D2AE}" type="sibTrans" cxnId="{E6A3CAB1-9029-4AE0-B3CB-1FB389245E7E}">
      <dgm:prSet/>
      <dgm:spPr/>
      <dgm:t>
        <a:bodyPr/>
        <a:lstStyle/>
        <a:p>
          <a:endParaRPr lang="en-US"/>
        </a:p>
      </dgm:t>
    </dgm:pt>
    <dgm:pt modelId="{4D4DCBD2-060B-47FB-AE19-198D9E11AFAC}">
      <dgm:prSet/>
      <dgm:spPr/>
      <dgm:t>
        <a:bodyPr/>
        <a:lstStyle/>
        <a:p>
          <a:pPr>
            <a:lnSpc>
              <a:spcPct val="100000"/>
            </a:lnSpc>
          </a:pPr>
          <a:r>
            <a:rPr lang="en-GB" dirty="0"/>
            <a:t>Forensics</a:t>
          </a:r>
          <a:endParaRPr lang="en-US" dirty="0"/>
        </a:p>
      </dgm:t>
    </dgm:pt>
    <dgm:pt modelId="{183E2914-EF9D-4151-A802-4E923485E64F}" type="parTrans" cxnId="{9FCBB9DC-07F5-4C3F-8838-9930BE998CA3}">
      <dgm:prSet/>
      <dgm:spPr/>
      <dgm:t>
        <a:bodyPr/>
        <a:lstStyle/>
        <a:p>
          <a:endParaRPr lang="en-US"/>
        </a:p>
      </dgm:t>
    </dgm:pt>
    <dgm:pt modelId="{FF1FA860-EFE2-40DF-8539-0CF316EFA942}" type="sibTrans" cxnId="{9FCBB9DC-07F5-4C3F-8838-9930BE998CA3}">
      <dgm:prSet/>
      <dgm:spPr/>
      <dgm:t>
        <a:bodyPr/>
        <a:lstStyle/>
        <a:p>
          <a:endParaRPr lang="en-US"/>
        </a:p>
      </dgm:t>
    </dgm:pt>
    <dgm:pt modelId="{8AC07310-3660-4D23-A3F7-8A71DB6785DA}">
      <dgm:prSet/>
      <dgm:spPr/>
      <dgm:t>
        <a:bodyPr/>
        <a:lstStyle/>
        <a:p>
          <a:pPr>
            <a:lnSpc>
              <a:spcPct val="100000"/>
            </a:lnSpc>
          </a:pPr>
          <a:r>
            <a:rPr lang="en-GB" dirty="0"/>
            <a:t>Golden Hour principles</a:t>
          </a:r>
          <a:endParaRPr lang="en-US" dirty="0"/>
        </a:p>
      </dgm:t>
    </dgm:pt>
    <dgm:pt modelId="{5F5E66E8-C351-4421-8A9A-7F84B17C59B3}" type="parTrans" cxnId="{06CD6214-C008-415D-8892-F76E830C7D6F}">
      <dgm:prSet/>
      <dgm:spPr/>
      <dgm:t>
        <a:bodyPr/>
        <a:lstStyle/>
        <a:p>
          <a:endParaRPr lang="en-US"/>
        </a:p>
      </dgm:t>
    </dgm:pt>
    <dgm:pt modelId="{68D80CAF-ADD3-4914-9BD1-77ADF343719F}" type="sibTrans" cxnId="{06CD6214-C008-415D-8892-F76E830C7D6F}">
      <dgm:prSet/>
      <dgm:spPr/>
      <dgm:t>
        <a:bodyPr/>
        <a:lstStyle/>
        <a:p>
          <a:endParaRPr lang="en-US"/>
        </a:p>
      </dgm:t>
    </dgm:pt>
    <dgm:pt modelId="{78610362-4C9F-4E80-BA13-6B0FDB79B04F}">
      <dgm:prSet phldr="0"/>
      <dgm:spPr/>
      <dgm:t>
        <a:bodyPr/>
        <a:lstStyle/>
        <a:p>
          <a:pPr rtl="0"/>
          <a:r>
            <a:rPr lang="en-GB" b="1" dirty="0">
              <a:latin typeface="Calibri Light" panose="020F0302020204030204"/>
            </a:rPr>
            <a:t>Next week- Technology and arrests in investigations</a:t>
          </a:r>
        </a:p>
      </dgm:t>
    </dgm:pt>
    <dgm:pt modelId="{5D41FCAA-984C-47B5-B7F3-0979921A56E9}" type="parTrans" cxnId="{9D48A93F-9948-4CBE-834C-26F343448D88}">
      <dgm:prSet/>
      <dgm:spPr/>
    </dgm:pt>
    <dgm:pt modelId="{3FD03D3D-9073-4270-B97F-F299CCF97809}" type="sibTrans" cxnId="{9D48A93F-9948-4CBE-834C-26F343448D88}">
      <dgm:prSet/>
      <dgm:spPr/>
    </dgm:pt>
    <dgm:pt modelId="{2732C475-2499-43FE-BF32-51F9F7789ABB}" type="pres">
      <dgm:prSet presAssocID="{A2A583F0-EC2A-4B7B-A85A-0CB59EB17D88}" presName="root" presStyleCnt="0">
        <dgm:presLayoutVars>
          <dgm:dir/>
          <dgm:resizeHandles val="exact"/>
        </dgm:presLayoutVars>
      </dgm:prSet>
      <dgm:spPr/>
    </dgm:pt>
    <dgm:pt modelId="{FE688A56-5236-4F22-8B54-3C52EED5A566}" type="pres">
      <dgm:prSet presAssocID="{C1587B5F-8989-45F5-B04A-AC4F111B837A}" presName="compNode" presStyleCnt="0"/>
      <dgm:spPr/>
    </dgm:pt>
    <dgm:pt modelId="{0FFB0C0E-CACA-43B6-B872-91CF590FF825}" type="pres">
      <dgm:prSet presAssocID="{C1587B5F-8989-45F5-B04A-AC4F111B837A}" presName="bgRect" presStyleLbl="bgShp" presStyleIdx="0" presStyleCnt="6"/>
      <dgm:spPr/>
    </dgm:pt>
    <dgm:pt modelId="{DBBFC194-0532-45E4-818B-E08817A0C154}" type="pres">
      <dgm:prSet presAssocID="{C1587B5F-8989-45F5-B04A-AC4F111B837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CB7730D2-7690-446E-AF74-1D96AD01B769}" type="pres">
      <dgm:prSet presAssocID="{C1587B5F-8989-45F5-B04A-AC4F111B837A}" presName="spaceRect" presStyleCnt="0"/>
      <dgm:spPr/>
    </dgm:pt>
    <dgm:pt modelId="{380158D4-8C6C-4CB9-A48F-65C84E8FF161}" type="pres">
      <dgm:prSet presAssocID="{C1587B5F-8989-45F5-B04A-AC4F111B837A}" presName="parTx" presStyleLbl="revTx" presStyleIdx="0" presStyleCnt="6">
        <dgm:presLayoutVars>
          <dgm:chMax val="0"/>
          <dgm:chPref val="0"/>
        </dgm:presLayoutVars>
      </dgm:prSet>
      <dgm:spPr/>
    </dgm:pt>
    <dgm:pt modelId="{79771DC6-06A7-474A-A0C0-E8EB682FD0B9}" type="pres">
      <dgm:prSet presAssocID="{5EC5C733-712B-4DF8-974A-8FCC2FBC25BD}" presName="sibTrans" presStyleCnt="0"/>
      <dgm:spPr/>
    </dgm:pt>
    <dgm:pt modelId="{98AD9E42-7F1C-43CB-B653-47CAF70F8F34}" type="pres">
      <dgm:prSet presAssocID="{7E81609D-001E-485C-9431-C21DD6DEE2E8}" presName="compNode" presStyleCnt="0"/>
      <dgm:spPr/>
    </dgm:pt>
    <dgm:pt modelId="{D1185E24-6159-411E-86BC-C89EC91555C0}" type="pres">
      <dgm:prSet presAssocID="{7E81609D-001E-485C-9431-C21DD6DEE2E8}" presName="bgRect" presStyleLbl="bgShp" presStyleIdx="1" presStyleCnt="6"/>
      <dgm:spPr/>
    </dgm:pt>
    <dgm:pt modelId="{F3DF686E-162E-41C7-B31D-C5B348D435A9}" type="pres">
      <dgm:prSet presAssocID="{7E81609D-001E-485C-9431-C21DD6DEE2E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E3B32F83-84DC-4E7B-B82F-1975135DBF3F}" type="pres">
      <dgm:prSet presAssocID="{7E81609D-001E-485C-9431-C21DD6DEE2E8}" presName="spaceRect" presStyleCnt="0"/>
      <dgm:spPr/>
    </dgm:pt>
    <dgm:pt modelId="{60C22153-23BC-42B4-B2A1-1FEBBA308B75}" type="pres">
      <dgm:prSet presAssocID="{7E81609D-001E-485C-9431-C21DD6DEE2E8}" presName="parTx" presStyleLbl="revTx" presStyleIdx="1" presStyleCnt="6">
        <dgm:presLayoutVars>
          <dgm:chMax val="0"/>
          <dgm:chPref val="0"/>
        </dgm:presLayoutVars>
      </dgm:prSet>
      <dgm:spPr/>
    </dgm:pt>
    <dgm:pt modelId="{0DC28446-9154-4F45-9AA7-8C08A71D55A6}" type="pres">
      <dgm:prSet presAssocID="{E6CF40B7-AC4B-4D0A-8478-488595DA6E48}" presName="sibTrans" presStyleCnt="0"/>
      <dgm:spPr/>
    </dgm:pt>
    <dgm:pt modelId="{433FE469-EED5-40FB-9C5B-45113F23824A}" type="pres">
      <dgm:prSet presAssocID="{5B96A8CE-5025-42BB-901D-2CEA9858F9A7}" presName="compNode" presStyleCnt="0"/>
      <dgm:spPr/>
    </dgm:pt>
    <dgm:pt modelId="{BEF904FE-24C5-40F4-A6D8-8C75034D59B1}" type="pres">
      <dgm:prSet presAssocID="{5B96A8CE-5025-42BB-901D-2CEA9858F9A7}" presName="bgRect" presStyleLbl="bgShp" presStyleIdx="2" presStyleCnt="6"/>
      <dgm:spPr/>
    </dgm:pt>
    <dgm:pt modelId="{7F7B6758-D6CB-4FA3-B706-C52CA8154822}" type="pres">
      <dgm:prSet presAssocID="{5B96A8CE-5025-42BB-901D-2CEA9858F9A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BEEA6AD3-40AF-4BEF-B222-8A5F32C01D55}" type="pres">
      <dgm:prSet presAssocID="{5B96A8CE-5025-42BB-901D-2CEA9858F9A7}" presName="spaceRect" presStyleCnt="0"/>
      <dgm:spPr/>
    </dgm:pt>
    <dgm:pt modelId="{45ACAE32-8828-4143-A4B5-CD2F28CDE545}" type="pres">
      <dgm:prSet presAssocID="{5B96A8CE-5025-42BB-901D-2CEA9858F9A7}" presName="parTx" presStyleLbl="revTx" presStyleIdx="2" presStyleCnt="6">
        <dgm:presLayoutVars>
          <dgm:chMax val="0"/>
          <dgm:chPref val="0"/>
        </dgm:presLayoutVars>
      </dgm:prSet>
      <dgm:spPr/>
    </dgm:pt>
    <dgm:pt modelId="{3A3A2B7C-3DF7-4B52-952D-185E00089D50}" type="pres">
      <dgm:prSet presAssocID="{11A8BFA1-DEA8-4A34-BD5B-8095C9E5D2AE}" presName="sibTrans" presStyleCnt="0"/>
      <dgm:spPr/>
    </dgm:pt>
    <dgm:pt modelId="{BF767A7C-F38F-4192-AC78-B2AA72D3E0E6}" type="pres">
      <dgm:prSet presAssocID="{4D4DCBD2-060B-47FB-AE19-198D9E11AFAC}" presName="compNode" presStyleCnt="0"/>
      <dgm:spPr/>
    </dgm:pt>
    <dgm:pt modelId="{CF9D35BD-E061-4B6B-A012-6EEE76558E3D}" type="pres">
      <dgm:prSet presAssocID="{4D4DCBD2-060B-47FB-AE19-198D9E11AFAC}" presName="bgRect" presStyleLbl="bgShp" presStyleIdx="3" presStyleCnt="6"/>
      <dgm:spPr/>
    </dgm:pt>
    <dgm:pt modelId="{314DA413-102B-4F75-9AE5-72BEE1313C88}" type="pres">
      <dgm:prSet presAssocID="{4D4DCBD2-060B-47FB-AE19-198D9E11AFA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ger Print"/>
        </a:ext>
      </dgm:extLst>
    </dgm:pt>
    <dgm:pt modelId="{5B30C785-BF57-4529-B227-1164E93AAD31}" type="pres">
      <dgm:prSet presAssocID="{4D4DCBD2-060B-47FB-AE19-198D9E11AFAC}" presName="spaceRect" presStyleCnt="0"/>
      <dgm:spPr/>
    </dgm:pt>
    <dgm:pt modelId="{5CF7E44E-7035-424E-AAA7-E40905AF5181}" type="pres">
      <dgm:prSet presAssocID="{4D4DCBD2-060B-47FB-AE19-198D9E11AFAC}" presName="parTx" presStyleLbl="revTx" presStyleIdx="3" presStyleCnt="6">
        <dgm:presLayoutVars>
          <dgm:chMax val="0"/>
          <dgm:chPref val="0"/>
        </dgm:presLayoutVars>
      </dgm:prSet>
      <dgm:spPr/>
    </dgm:pt>
    <dgm:pt modelId="{6067671F-5118-41D2-A2BC-477BA84D34CF}" type="pres">
      <dgm:prSet presAssocID="{FF1FA860-EFE2-40DF-8539-0CF316EFA942}" presName="sibTrans" presStyleCnt="0"/>
      <dgm:spPr/>
    </dgm:pt>
    <dgm:pt modelId="{48890366-CC29-4C8B-BF4B-42EC23076A53}" type="pres">
      <dgm:prSet presAssocID="{8AC07310-3660-4D23-A3F7-8A71DB6785DA}" presName="compNode" presStyleCnt="0"/>
      <dgm:spPr/>
    </dgm:pt>
    <dgm:pt modelId="{88917A19-B765-4652-AEA6-4E37B04823BE}" type="pres">
      <dgm:prSet presAssocID="{8AC07310-3660-4D23-A3F7-8A71DB6785DA}" presName="bgRect" presStyleLbl="bgShp" presStyleIdx="4" presStyleCnt="6"/>
      <dgm:spPr/>
    </dgm:pt>
    <dgm:pt modelId="{2D8E5F28-FBA8-4376-A5F0-F18B512C2A54}" type="pres">
      <dgm:prSet presAssocID="{8AC07310-3660-4D23-A3F7-8A71DB6785D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7E07934A-4246-4EA3-92FA-3ED750F84AB3}" type="pres">
      <dgm:prSet presAssocID="{8AC07310-3660-4D23-A3F7-8A71DB6785DA}" presName="spaceRect" presStyleCnt="0"/>
      <dgm:spPr/>
    </dgm:pt>
    <dgm:pt modelId="{6199FF06-0D5A-4A23-94D6-3E1522B48DE2}" type="pres">
      <dgm:prSet presAssocID="{8AC07310-3660-4D23-A3F7-8A71DB6785DA}" presName="parTx" presStyleLbl="revTx" presStyleIdx="4" presStyleCnt="6">
        <dgm:presLayoutVars>
          <dgm:chMax val="0"/>
          <dgm:chPref val="0"/>
        </dgm:presLayoutVars>
      </dgm:prSet>
      <dgm:spPr/>
    </dgm:pt>
    <dgm:pt modelId="{4F3F4C9B-6CB8-40C1-951B-87F6532FA41B}" type="pres">
      <dgm:prSet presAssocID="{68D80CAF-ADD3-4914-9BD1-77ADF343719F}" presName="sibTrans" presStyleCnt="0"/>
      <dgm:spPr/>
    </dgm:pt>
    <dgm:pt modelId="{D791D018-967F-42F0-9B80-FC0B2FF87285}" type="pres">
      <dgm:prSet presAssocID="{78610362-4C9F-4E80-BA13-6B0FDB79B04F}" presName="compNode" presStyleCnt="0"/>
      <dgm:spPr/>
    </dgm:pt>
    <dgm:pt modelId="{DAD06D4D-FBEA-4056-ABD1-F93EC6F9ED0F}" type="pres">
      <dgm:prSet presAssocID="{78610362-4C9F-4E80-BA13-6B0FDB79B04F}" presName="bgRect" presStyleLbl="bgShp" presStyleIdx="5" presStyleCnt="6"/>
      <dgm:spPr/>
    </dgm:pt>
    <dgm:pt modelId="{72EAB9DE-BFDE-485A-88A4-8AC06D0A86D4}" type="pres">
      <dgm:prSet presAssocID="{78610362-4C9F-4E80-BA13-6B0FDB79B04F}" presName="iconRect" presStyleLbl="node1" presStyleIdx="5" presStyleCnt="6"/>
      <dgm:spPr/>
    </dgm:pt>
    <dgm:pt modelId="{3501CA46-B4E6-4B14-9F14-6543A5BFC785}" type="pres">
      <dgm:prSet presAssocID="{78610362-4C9F-4E80-BA13-6B0FDB79B04F}" presName="spaceRect" presStyleCnt="0"/>
      <dgm:spPr/>
    </dgm:pt>
    <dgm:pt modelId="{0BFE527A-4E84-4310-84F3-825F6E5A2DA5}" type="pres">
      <dgm:prSet presAssocID="{78610362-4C9F-4E80-BA13-6B0FDB79B04F}" presName="parTx" presStyleLbl="revTx" presStyleIdx="5" presStyleCnt="6">
        <dgm:presLayoutVars>
          <dgm:chMax val="0"/>
          <dgm:chPref val="0"/>
        </dgm:presLayoutVars>
      </dgm:prSet>
      <dgm:spPr/>
    </dgm:pt>
  </dgm:ptLst>
  <dgm:cxnLst>
    <dgm:cxn modelId="{06CD6214-C008-415D-8892-F76E830C7D6F}" srcId="{A2A583F0-EC2A-4B7B-A85A-0CB59EB17D88}" destId="{8AC07310-3660-4D23-A3F7-8A71DB6785DA}" srcOrd="4" destOrd="0" parTransId="{5F5E66E8-C351-4421-8A9A-7F84B17C59B3}" sibTransId="{68D80CAF-ADD3-4914-9BD1-77ADF343719F}"/>
    <dgm:cxn modelId="{8D1F5C33-2319-489B-A3EE-8171A6CCBD57}" type="presOf" srcId="{8AC07310-3660-4D23-A3F7-8A71DB6785DA}" destId="{6199FF06-0D5A-4A23-94D6-3E1522B48DE2}" srcOrd="0" destOrd="0" presId="urn:microsoft.com/office/officeart/2018/2/layout/IconVerticalSolidList"/>
    <dgm:cxn modelId="{21447835-7019-4F30-BF67-177767ABD934}" type="presOf" srcId="{78610362-4C9F-4E80-BA13-6B0FDB79B04F}" destId="{0BFE527A-4E84-4310-84F3-825F6E5A2DA5}" srcOrd="0" destOrd="0" presId="urn:microsoft.com/office/officeart/2018/2/layout/IconVerticalSolidList"/>
    <dgm:cxn modelId="{7E3EF035-9E88-4780-93C0-AF6DD90C08EA}" type="presOf" srcId="{4D4DCBD2-060B-47FB-AE19-198D9E11AFAC}" destId="{5CF7E44E-7035-424E-AAA7-E40905AF5181}" srcOrd="0" destOrd="0" presId="urn:microsoft.com/office/officeart/2018/2/layout/IconVerticalSolidList"/>
    <dgm:cxn modelId="{894E3E3F-2594-43D8-A329-C17F7B11B7AA}" type="presOf" srcId="{C1587B5F-8989-45F5-B04A-AC4F111B837A}" destId="{380158D4-8C6C-4CB9-A48F-65C84E8FF161}" srcOrd="0" destOrd="0" presId="urn:microsoft.com/office/officeart/2018/2/layout/IconVerticalSolidList"/>
    <dgm:cxn modelId="{9D48A93F-9948-4CBE-834C-26F343448D88}" srcId="{A2A583F0-EC2A-4B7B-A85A-0CB59EB17D88}" destId="{78610362-4C9F-4E80-BA13-6B0FDB79B04F}" srcOrd="5" destOrd="0" parTransId="{5D41FCAA-984C-47B5-B7F3-0979921A56E9}" sibTransId="{3FD03D3D-9073-4270-B97F-F299CCF97809}"/>
    <dgm:cxn modelId="{A6CB2642-8793-48A8-BC95-33C88803A4DE}" type="presOf" srcId="{5B96A8CE-5025-42BB-901D-2CEA9858F9A7}" destId="{45ACAE32-8828-4143-A4B5-CD2F28CDE545}" srcOrd="0" destOrd="0" presId="urn:microsoft.com/office/officeart/2018/2/layout/IconVerticalSolidList"/>
    <dgm:cxn modelId="{AEF54564-0BDA-4756-9958-381E94F7B656}" type="presOf" srcId="{7E81609D-001E-485C-9431-C21DD6DEE2E8}" destId="{60C22153-23BC-42B4-B2A1-1FEBBA308B75}" srcOrd="0" destOrd="0" presId="urn:microsoft.com/office/officeart/2018/2/layout/IconVerticalSolidList"/>
    <dgm:cxn modelId="{AA3D5D48-E246-4E5B-BB0D-7C261BE3F7B1}" type="presOf" srcId="{A2A583F0-EC2A-4B7B-A85A-0CB59EB17D88}" destId="{2732C475-2499-43FE-BF32-51F9F7789ABB}" srcOrd="0" destOrd="0" presId="urn:microsoft.com/office/officeart/2018/2/layout/IconVerticalSolidList"/>
    <dgm:cxn modelId="{DBA0AA51-4E3F-4042-B07C-073AF7186914}" srcId="{A2A583F0-EC2A-4B7B-A85A-0CB59EB17D88}" destId="{C1587B5F-8989-45F5-B04A-AC4F111B837A}" srcOrd="0" destOrd="0" parTransId="{CBF0342F-171E-4BFA-BFA5-E12C5EBEE7E0}" sibTransId="{5EC5C733-712B-4DF8-974A-8FCC2FBC25BD}"/>
    <dgm:cxn modelId="{B66D527E-5E7F-436D-A422-EBB16B00EEB1}" srcId="{A2A583F0-EC2A-4B7B-A85A-0CB59EB17D88}" destId="{7E81609D-001E-485C-9431-C21DD6DEE2E8}" srcOrd="1" destOrd="0" parTransId="{94803978-75C4-4E4E-8EC7-C8EB896FA981}" sibTransId="{E6CF40B7-AC4B-4D0A-8478-488595DA6E48}"/>
    <dgm:cxn modelId="{E6A3CAB1-9029-4AE0-B3CB-1FB389245E7E}" srcId="{A2A583F0-EC2A-4B7B-A85A-0CB59EB17D88}" destId="{5B96A8CE-5025-42BB-901D-2CEA9858F9A7}" srcOrd="2" destOrd="0" parTransId="{5DED9B2B-3459-416F-8D09-731F3823114B}" sibTransId="{11A8BFA1-DEA8-4A34-BD5B-8095C9E5D2AE}"/>
    <dgm:cxn modelId="{9FCBB9DC-07F5-4C3F-8838-9930BE998CA3}" srcId="{A2A583F0-EC2A-4B7B-A85A-0CB59EB17D88}" destId="{4D4DCBD2-060B-47FB-AE19-198D9E11AFAC}" srcOrd="3" destOrd="0" parTransId="{183E2914-EF9D-4151-A802-4E923485E64F}" sibTransId="{FF1FA860-EFE2-40DF-8539-0CF316EFA942}"/>
    <dgm:cxn modelId="{A9ACAE1F-F27D-4848-B6A9-2CBD6EDA9E35}" type="presParOf" srcId="{2732C475-2499-43FE-BF32-51F9F7789ABB}" destId="{FE688A56-5236-4F22-8B54-3C52EED5A566}" srcOrd="0" destOrd="0" presId="urn:microsoft.com/office/officeart/2018/2/layout/IconVerticalSolidList"/>
    <dgm:cxn modelId="{34D458C1-1D0F-4747-B229-6BB6AE937372}" type="presParOf" srcId="{FE688A56-5236-4F22-8B54-3C52EED5A566}" destId="{0FFB0C0E-CACA-43B6-B872-91CF590FF825}" srcOrd="0" destOrd="0" presId="urn:microsoft.com/office/officeart/2018/2/layout/IconVerticalSolidList"/>
    <dgm:cxn modelId="{4A8396F3-445B-46F1-81B8-0365B2809796}" type="presParOf" srcId="{FE688A56-5236-4F22-8B54-3C52EED5A566}" destId="{DBBFC194-0532-45E4-818B-E08817A0C154}" srcOrd="1" destOrd="0" presId="urn:microsoft.com/office/officeart/2018/2/layout/IconVerticalSolidList"/>
    <dgm:cxn modelId="{82D831FB-36F1-4E11-9D54-1981C4A15DE2}" type="presParOf" srcId="{FE688A56-5236-4F22-8B54-3C52EED5A566}" destId="{CB7730D2-7690-446E-AF74-1D96AD01B769}" srcOrd="2" destOrd="0" presId="urn:microsoft.com/office/officeart/2018/2/layout/IconVerticalSolidList"/>
    <dgm:cxn modelId="{94843EC5-8004-4FBE-834C-7D7F78911479}" type="presParOf" srcId="{FE688A56-5236-4F22-8B54-3C52EED5A566}" destId="{380158D4-8C6C-4CB9-A48F-65C84E8FF161}" srcOrd="3" destOrd="0" presId="urn:microsoft.com/office/officeart/2018/2/layout/IconVerticalSolidList"/>
    <dgm:cxn modelId="{E932828E-ECD1-48BC-9282-6FBA6206D5D9}" type="presParOf" srcId="{2732C475-2499-43FE-BF32-51F9F7789ABB}" destId="{79771DC6-06A7-474A-A0C0-E8EB682FD0B9}" srcOrd="1" destOrd="0" presId="urn:microsoft.com/office/officeart/2018/2/layout/IconVerticalSolidList"/>
    <dgm:cxn modelId="{DF1060F8-18A3-46FD-8A63-9A225C2CED8B}" type="presParOf" srcId="{2732C475-2499-43FE-BF32-51F9F7789ABB}" destId="{98AD9E42-7F1C-43CB-B653-47CAF70F8F34}" srcOrd="2" destOrd="0" presId="urn:microsoft.com/office/officeart/2018/2/layout/IconVerticalSolidList"/>
    <dgm:cxn modelId="{0C5F7DE8-26F2-4458-A22E-75D709481C3B}" type="presParOf" srcId="{98AD9E42-7F1C-43CB-B653-47CAF70F8F34}" destId="{D1185E24-6159-411E-86BC-C89EC91555C0}" srcOrd="0" destOrd="0" presId="urn:microsoft.com/office/officeart/2018/2/layout/IconVerticalSolidList"/>
    <dgm:cxn modelId="{71EE6772-0D5D-4D10-A5CE-5513226C245B}" type="presParOf" srcId="{98AD9E42-7F1C-43CB-B653-47CAF70F8F34}" destId="{F3DF686E-162E-41C7-B31D-C5B348D435A9}" srcOrd="1" destOrd="0" presId="urn:microsoft.com/office/officeart/2018/2/layout/IconVerticalSolidList"/>
    <dgm:cxn modelId="{FC5D5CBA-1047-4CE4-B3FA-6E3AE5B5A01C}" type="presParOf" srcId="{98AD9E42-7F1C-43CB-B653-47CAF70F8F34}" destId="{E3B32F83-84DC-4E7B-B82F-1975135DBF3F}" srcOrd="2" destOrd="0" presId="urn:microsoft.com/office/officeart/2018/2/layout/IconVerticalSolidList"/>
    <dgm:cxn modelId="{B771FA85-3C82-4261-9F4F-FDC17F8EF500}" type="presParOf" srcId="{98AD9E42-7F1C-43CB-B653-47CAF70F8F34}" destId="{60C22153-23BC-42B4-B2A1-1FEBBA308B75}" srcOrd="3" destOrd="0" presId="urn:microsoft.com/office/officeart/2018/2/layout/IconVerticalSolidList"/>
    <dgm:cxn modelId="{F4D2A76F-6E8A-4375-929E-509A31026257}" type="presParOf" srcId="{2732C475-2499-43FE-BF32-51F9F7789ABB}" destId="{0DC28446-9154-4F45-9AA7-8C08A71D55A6}" srcOrd="3" destOrd="0" presId="urn:microsoft.com/office/officeart/2018/2/layout/IconVerticalSolidList"/>
    <dgm:cxn modelId="{D475E7F7-47DE-4CBB-921F-6F33D37AF49E}" type="presParOf" srcId="{2732C475-2499-43FE-BF32-51F9F7789ABB}" destId="{433FE469-EED5-40FB-9C5B-45113F23824A}" srcOrd="4" destOrd="0" presId="urn:microsoft.com/office/officeart/2018/2/layout/IconVerticalSolidList"/>
    <dgm:cxn modelId="{19D7CD09-0B55-41A9-90AF-C5C43270ECB9}" type="presParOf" srcId="{433FE469-EED5-40FB-9C5B-45113F23824A}" destId="{BEF904FE-24C5-40F4-A6D8-8C75034D59B1}" srcOrd="0" destOrd="0" presId="urn:microsoft.com/office/officeart/2018/2/layout/IconVerticalSolidList"/>
    <dgm:cxn modelId="{84E6B7AA-E698-4114-B9A4-5350F92F5A80}" type="presParOf" srcId="{433FE469-EED5-40FB-9C5B-45113F23824A}" destId="{7F7B6758-D6CB-4FA3-B706-C52CA8154822}" srcOrd="1" destOrd="0" presId="urn:microsoft.com/office/officeart/2018/2/layout/IconVerticalSolidList"/>
    <dgm:cxn modelId="{F14AB951-58C3-493E-B9BE-AA5D811CAF39}" type="presParOf" srcId="{433FE469-EED5-40FB-9C5B-45113F23824A}" destId="{BEEA6AD3-40AF-4BEF-B222-8A5F32C01D55}" srcOrd="2" destOrd="0" presId="urn:microsoft.com/office/officeart/2018/2/layout/IconVerticalSolidList"/>
    <dgm:cxn modelId="{073E9F3D-942A-416F-AE4F-976645898077}" type="presParOf" srcId="{433FE469-EED5-40FB-9C5B-45113F23824A}" destId="{45ACAE32-8828-4143-A4B5-CD2F28CDE545}" srcOrd="3" destOrd="0" presId="urn:microsoft.com/office/officeart/2018/2/layout/IconVerticalSolidList"/>
    <dgm:cxn modelId="{7281F122-FA2C-4559-98BC-18B49BF84B15}" type="presParOf" srcId="{2732C475-2499-43FE-BF32-51F9F7789ABB}" destId="{3A3A2B7C-3DF7-4B52-952D-185E00089D50}" srcOrd="5" destOrd="0" presId="urn:microsoft.com/office/officeart/2018/2/layout/IconVerticalSolidList"/>
    <dgm:cxn modelId="{2F887FEC-CC5C-4C1F-A931-F460A4CE6AA7}" type="presParOf" srcId="{2732C475-2499-43FE-BF32-51F9F7789ABB}" destId="{BF767A7C-F38F-4192-AC78-B2AA72D3E0E6}" srcOrd="6" destOrd="0" presId="urn:microsoft.com/office/officeart/2018/2/layout/IconVerticalSolidList"/>
    <dgm:cxn modelId="{67BD7F46-DE5D-4932-9D63-2C7E7FF0D915}" type="presParOf" srcId="{BF767A7C-F38F-4192-AC78-B2AA72D3E0E6}" destId="{CF9D35BD-E061-4B6B-A012-6EEE76558E3D}" srcOrd="0" destOrd="0" presId="urn:microsoft.com/office/officeart/2018/2/layout/IconVerticalSolidList"/>
    <dgm:cxn modelId="{F8CE659B-EE4C-4F0A-86A2-14847C503C47}" type="presParOf" srcId="{BF767A7C-F38F-4192-AC78-B2AA72D3E0E6}" destId="{314DA413-102B-4F75-9AE5-72BEE1313C88}" srcOrd="1" destOrd="0" presId="urn:microsoft.com/office/officeart/2018/2/layout/IconVerticalSolidList"/>
    <dgm:cxn modelId="{08F8138E-24E7-45AC-B548-148CC84ED103}" type="presParOf" srcId="{BF767A7C-F38F-4192-AC78-B2AA72D3E0E6}" destId="{5B30C785-BF57-4529-B227-1164E93AAD31}" srcOrd="2" destOrd="0" presId="urn:microsoft.com/office/officeart/2018/2/layout/IconVerticalSolidList"/>
    <dgm:cxn modelId="{4A25E241-910A-40C3-9B83-983769B49831}" type="presParOf" srcId="{BF767A7C-F38F-4192-AC78-B2AA72D3E0E6}" destId="{5CF7E44E-7035-424E-AAA7-E40905AF5181}" srcOrd="3" destOrd="0" presId="urn:microsoft.com/office/officeart/2018/2/layout/IconVerticalSolidList"/>
    <dgm:cxn modelId="{F652F63E-D0CB-44B1-B031-AABFCD44D42E}" type="presParOf" srcId="{2732C475-2499-43FE-BF32-51F9F7789ABB}" destId="{6067671F-5118-41D2-A2BC-477BA84D34CF}" srcOrd="7" destOrd="0" presId="urn:microsoft.com/office/officeart/2018/2/layout/IconVerticalSolidList"/>
    <dgm:cxn modelId="{FB0AC7F1-0758-455B-9A24-3CB40E7999A9}" type="presParOf" srcId="{2732C475-2499-43FE-BF32-51F9F7789ABB}" destId="{48890366-CC29-4C8B-BF4B-42EC23076A53}" srcOrd="8" destOrd="0" presId="urn:microsoft.com/office/officeart/2018/2/layout/IconVerticalSolidList"/>
    <dgm:cxn modelId="{2A12AA73-3BCD-46F7-BE93-CAE76234B5BE}" type="presParOf" srcId="{48890366-CC29-4C8B-BF4B-42EC23076A53}" destId="{88917A19-B765-4652-AEA6-4E37B04823BE}" srcOrd="0" destOrd="0" presId="urn:microsoft.com/office/officeart/2018/2/layout/IconVerticalSolidList"/>
    <dgm:cxn modelId="{256AE5D1-DF29-40D5-9470-C415FDCDA7FC}" type="presParOf" srcId="{48890366-CC29-4C8B-BF4B-42EC23076A53}" destId="{2D8E5F28-FBA8-4376-A5F0-F18B512C2A54}" srcOrd="1" destOrd="0" presId="urn:microsoft.com/office/officeart/2018/2/layout/IconVerticalSolidList"/>
    <dgm:cxn modelId="{FE84F84F-9E59-4510-9738-27A61609B247}" type="presParOf" srcId="{48890366-CC29-4C8B-BF4B-42EC23076A53}" destId="{7E07934A-4246-4EA3-92FA-3ED750F84AB3}" srcOrd="2" destOrd="0" presId="urn:microsoft.com/office/officeart/2018/2/layout/IconVerticalSolidList"/>
    <dgm:cxn modelId="{A5912A2E-E4FB-40CD-8DB6-1FAA6787099A}" type="presParOf" srcId="{48890366-CC29-4C8B-BF4B-42EC23076A53}" destId="{6199FF06-0D5A-4A23-94D6-3E1522B48DE2}" srcOrd="3" destOrd="0" presId="urn:microsoft.com/office/officeart/2018/2/layout/IconVerticalSolidList"/>
    <dgm:cxn modelId="{284F6583-BD5E-4F4F-93C7-1193BB338C4F}" type="presParOf" srcId="{2732C475-2499-43FE-BF32-51F9F7789ABB}" destId="{4F3F4C9B-6CB8-40C1-951B-87F6532FA41B}" srcOrd="9" destOrd="0" presId="urn:microsoft.com/office/officeart/2018/2/layout/IconVerticalSolidList"/>
    <dgm:cxn modelId="{D9C2CA11-5C18-44F4-8250-B1993B5AFC54}" type="presParOf" srcId="{2732C475-2499-43FE-BF32-51F9F7789ABB}" destId="{D791D018-967F-42F0-9B80-FC0B2FF87285}" srcOrd="10" destOrd="0" presId="urn:microsoft.com/office/officeart/2018/2/layout/IconVerticalSolidList"/>
    <dgm:cxn modelId="{FADB59E7-B32A-4592-AB4A-CF026906FD98}" type="presParOf" srcId="{D791D018-967F-42F0-9B80-FC0B2FF87285}" destId="{DAD06D4D-FBEA-4056-ABD1-F93EC6F9ED0F}" srcOrd="0" destOrd="0" presId="urn:microsoft.com/office/officeart/2018/2/layout/IconVerticalSolidList"/>
    <dgm:cxn modelId="{067CDE24-C1E6-4C7C-AF86-C2C438966EF3}" type="presParOf" srcId="{D791D018-967F-42F0-9B80-FC0B2FF87285}" destId="{72EAB9DE-BFDE-485A-88A4-8AC06D0A86D4}" srcOrd="1" destOrd="0" presId="urn:microsoft.com/office/officeart/2018/2/layout/IconVerticalSolidList"/>
    <dgm:cxn modelId="{25E9B19D-CA4B-4316-B850-2646F4F7A56C}" type="presParOf" srcId="{D791D018-967F-42F0-9B80-FC0B2FF87285}" destId="{3501CA46-B4E6-4B14-9F14-6543A5BFC785}" srcOrd="2" destOrd="0" presId="urn:microsoft.com/office/officeart/2018/2/layout/IconVerticalSolidList"/>
    <dgm:cxn modelId="{AF0C4785-2F38-4B58-8467-B193E704642D}" type="presParOf" srcId="{D791D018-967F-42F0-9B80-FC0B2FF87285}" destId="{0BFE527A-4E84-4310-84F3-825F6E5A2D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B0C0E-CACA-43B6-B872-91CF590FF825}">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FC194-0532-45E4-818B-E08817A0C154}">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0158D4-8C6C-4CB9-A48F-65C84E8FF161}">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Review the initial investigation stages</a:t>
          </a:r>
          <a:endParaRPr lang="en-US" sz="1900" kern="1200"/>
        </a:p>
      </dsp:txBody>
      <dsp:txXfrm>
        <a:off x="1074268" y="4366"/>
        <a:ext cx="5170996" cy="930102"/>
      </dsp:txXfrm>
    </dsp:sp>
    <dsp:sp modelId="{D1185E24-6159-411E-86BC-C89EC91555C0}">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DF686E-162E-41C7-B31D-C5B348D435A9}">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C22153-23BC-42B4-B2A1-1FEBBA308B75}">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Material</a:t>
          </a:r>
          <a:endParaRPr lang="en-US" sz="1900" kern="1200"/>
        </a:p>
      </dsp:txBody>
      <dsp:txXfrm>
        <a:off x="1074268" y="1166994"/>
        <a:ext cx="5170996" cy="930102"/>
      </dsp:txXfrm>
    </dsp:sp>
    <dsp:sp modelId="{BEF904FE-24C5-40F4-A6D8-8C75034D59B1}">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7B6758-D6CB-4FA3-B706-C52CA8154822}">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ACAE32-8828-4143-A4B5-CD2F28CDE545}">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Locards theory</a:t>
          </a:r>
          <a:endParaRPr lang="en-US" sz="1900" kern="1200"/>
        </a:p>
      </dsp:txBody>
      <dsp:txXfrm>
        <a:off x="1074268" y="2329622"/>
        <a:ext cx="5170996" cy="930102"/>
      </dsp:txXfrm>
    </dsp:sp>
    <dsp:sp modelId="{CF9D35BD-E061-4B6B-A012-6EEE76558E3D}">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4DA413-102B-4F75-9AE5-72BEE1313C88}">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7E44E-7035-424E-AAA7-E40905AF5181}">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Forensics</a:t>
          </a:r>
          <a:endParaRPr lang="en-US" sz="1900" kern="1200"/>
        </a:p>
      </dsp:txBody>
      <dsp:txXfrm>
        <a:off x="1074268" y="3492250"/>
        <a:ext cx="5170996" cy="930102"/>
      </dsp:txXfrm>
    </dsp:sp>
    <dsp:sp modelId="{88917A19-B765-4652-AEA6-4E37B04823BE}">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E5F28-FBA8-4376-A5F0-F18B512C2A54}">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99FF06-0D5A-4A23-94D6-3E1522B48DE2}">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Golden Hour principles</a:t>
          </a:r>
          <a:endParaRPr lang="en-US" sz="1900" kern="120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47450"/>
          <a:ext cx="6263640" cy="1061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National Decision Model is the basis of decision making </a:t>
          </a:r>
        </a:p>
      </dsp:txBody>
      <dsp:txXfrm>
        <a:off x="51814" y="599264"/>
        <a:ext cx="6160012" cy="957778"/>
      </dsp:txXfrm>
    </dsp:sp>
    <dsp:sp modelId="{9B586F7D-2288-974D-8A10-BBDE9D37FC5D}">
      <dsp:nvSpPr>
        <dsp:cNvPr id="0" name=""/>
        <dsp:cNvSpPr/>
      </dsp:nvSpPr>
      <dsp:spPr>
        <a:xfrm>
          <a:off x="0" y="1663577"/>
          <a:ext cx="6263640" cy="10614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provides a framework to support our decision making, informing a holistic understanding of the situation. </a:t>
          </a:r>
        </a:p>
      </dsp:txBody>
      <dsp:txXfrm>
        <a:off x="51814" y="1715391"/>
        <a:ext cx="6160012" cy="957778"/>
      </dsp:txXfrm>
    </dsp:sp>
    <dsp:sp modelId="{92F72F98-7C57-E547-B1BC-48B099E63A2C}">
      <dsp:nvSpPr>
        <dsp:cNvPr id="0" name=""/>
        <dsp:cNvSpPr/>
      </dsp:nvSpPr>
      <dsp:spPr>
        <a:xfrm>
          <a:off x="0" y="2779704"/>
          <a:ext cx="6263640" cy="10614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is an integral part of our ethical decision making. </a:t>
          </a:r>
        </a:p>
      </dsp:txBody>
      <dsp:txXfrm>
        <a:off x="51814" y="2831518"/>
        <a:ext cx="6160012" cy="957778"/>
      </dsp:txXfrm>
    </dsp:sp>
    <dsp:sp modelId="{8350F9F8-6B7A-594A-8005-253704955D86}">
      <dsp:nvSpPr>
        <dsp:cNvPr id="0" name=""/>
        <dsp:cNvSpPr/>
      </dsp:nvSpPr>
      <dsp:spPr>
        <a:xfrm>
          <a:off x="0" y="3895830"/>
          <a:ext cx="6263640"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will be used to assess situations where decision making, and management of risk has a range of considerations and responses related to the circumstances. </a:t>
          </a:r>
        </a:p>
      </dsp:txBody>
      <dsp:txXfrm>
        <a:off x="51814" y="3947644"/>
        <a:ext cx="6160012" cy="9577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11C2B-971E-D441-8749-FDD320DD52FC}">
      <dsp:nvSpPr>
        <dsp:cNvPr id="0" name=""/>
        <dsp:cNvSpPr/>
      </dsp:nvSpPr>
      <dsp:spPr>
        <a:xfrm>
          <a:off x="2103120" y="189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Identifying scenes </a:t>
          </a:r>
        </a:p>
      </dsp:txBody>
      <dsp:txXfrm>
        <a:off x="2103120" y="1890"/>
        <a:ext cx="8412480" cy="829686"/>
      </dsp:txXfrm>
    </dsp:sp>
    <dsp:sp modelId="{F50A81D8-E458-0146-ACDB-612F54A28DEB}">
      <dsp:nvSpPr>
        <dsp:cNvPr id="0" name=""/>
        <dsp:cNvSpPr/>
      </dsp:nvSpPr>
      <dsp:spPr>
        <a:xfrm>
          <a:off x="0" y="189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Identifying</a:t>
          </a:r>
        </a:p>
      </dsp:txBody>
      <dsp:txXfrm>
        <a:off x="0" y="1890"/>
        <a:ext cx="2103120" cy="829686"/>
      </dsp:txXfrm>
    </dsp:sp>
    <dsp:sp modelId="{A59CE1AB-25A3-8241-A85D-D4CDBB34CE34}">
      <dsp:nvSpPr>
        <dsp:cNvPr id="0" name=""/>
        <dsp:cNvSpPr/>
      </dsp:nvSpPr>
      <dsp:spPr>
        <a:xfrm>
          <a:off x="2103120" y="881358"/>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Securing scenes </a:t>
          </a:r>
        </a:p>
      </dsp:txBody>
      <dsp:txXfrm>
        <a:off x="2103120" y="881358"/>
        <a:ext cx="8412480" cy="829686"/>
      </dsp:txXfrm>
    </dsp:sp>
    <dsp:sp modelId="{7DD7062D-73BB-2042-9DC4-E005BC2DEAAC}">
      <dsp:nvSpPr>
        <dsp:cNvPr id="0" name=""/>
        <dsp:cNvSpPr/>
      </dsp:nvSpPr>
      <dsp:spPr>
        <a:xfrm>
          <a:off x="0" y="881358"/>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Securing</a:t>
          </a:r>
        </a:p>
      </dsp:txBody>
      <dsp:txXfrm>
        <a:off x="0" y="881358"/>
        <a:ext cx="2103120" cy="829686"/>
      </dsp:txXfrm>
    </dsp:sp>
    <dsp:sp modelId="{E6B01515-4F37-034B-B826-F9695D04F602}">
      <dsp:nvSpPr>
        <dsp:cNvPr id="0" name=""/>
        <dsp:cNvSpPr/>
      </dsp:nvSpPr>
      <dsp:spPr>
        <a:xfrm>
          <a:off x="2103120" y="1760825"/>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Preserving scenes</a:t>
          </a:r>
        </a:p>
      </dsp:txBody>
      <dsp:txXfrm>
        <a:off x="2103120" y="1760825"/>
        <a:ext cx="8412480" cy="829686"/>
      </dsp:txXfrm>
    </dsp:sp>
    <dsp:sp modelId="{8CCB496D-24A9-8E40-9538-B488ADB76638}">
      <dsp:nvSpPr>
        <dsp:cNvPr id="0" name=""/>
        <dsp:cNvSpPr/>
      </dsp:nvSpPr>
      <dsp:spPr>
        <a:xfrm>
          <a:off x="0" y="1760825"/>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Preserving</a:t>
          </a:r>
        </a:p>
      </dsp:txBody>
      <dsp:txXfrm>
        <a:off x="0" y="1760825"/>
        <a:ext cx="2103120" cy="829686"/>
      </dsp:txXfrm>
    </dsp:sp>
    <dsp:sp modelId="{EA192824-C327-8A49-A598-CDD32A05C17F}">
      <dsp:nvSpPr>
        <dsp:cNvPr id="0" name=""/>
        <dsp:cNvSpPr/>
      </dsp:nvSpPr>
      <dsp:spPr>
        <a:xfrm>
          <a:off x="2103120" y="2640293"/>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Searching and examining scenes</a:t>
          </a:r>
        </a:p>
      </dsp:txBody>
      <dsp:txXfrm>
        <a:off x="2103120" y="2640293"/>
        <a:ext cx="8412480" cy="829686"/>
      </dsp:txXfrm>
    </dsp:sp>
    <dsp:sp modelId="{00A5395E-9423-A549-B19C-C0213A25D946}">
      <dsp:nvSpPr>
        <dsp:cNvPr id="0" name=""/>
        <dsp:cNvSpPr/>
      </dsp:nvSpPr>
      <dsp:spPr>
        <a:xfrm>
          <a:off x="0" y="2640293"/>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Searching and examining</a:t>
          </a:r>
        </a:p>
      </dsp:txBody>
      <dsp:txXfrm>
        <a:off x="0" y="2640293"/>
        <a:ext cx="2103120" cy="829686"/>
      </dsp:txXfrm>
    </dsp:sp>
    <dsp:sp modelId="{8A7DA1B9-4CAC-6B45-B031-B40A34211566}">
      <dsp:nvSpPr>
        <dsp:cNvPr id="0" name=""/>
        <dsp:cNvSpPr/>
      </dsp:nvSpPr>
      <dsp:spPr>
        <a:xfrm>
          <a:off x="2103120" y="351976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Releasing scenes </a:t>
          </a:r>
        </a:p>
      </dsp:txBody>
      <dsp:txXfrm>
        <a:off x="2103120" y="3519760"/>
        <a:ext cx="8412480" cy="829686"/>
      </dsp:txXfrm>
    </dsp:sp>
    <dsp:sp modelId="{55C764A0-1C2C-4341-AE75-DB3E9FD8E914}">
      <dsp:nvSpPr>
        <dsp:cNvPr id="0" name=""/>
        <dsp:cNvSpPr/>
      </dsp:nvSpPr>
      <dsp:spPr>
        <a:xfrm>
          <a:off x="0" y="351976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Releasing</a:t>
          </a:r>
        </a:p>
      </dsp:txBody>
      <dsp:txXfrm>
        <a:off x="0" y="3519760"/>
        <a:ext cx="2103120" cy="8296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6FA58-7848-F24E-817C-C5A06D87CF32}">
      <dsp:nvSpPr>
        <dsp:cNvPr id="0" name=""/>
        <dsp:cNvSpPr/>
      </dsp:nvSpPr>
      <dsp:spPr>
        <a:xfrm>
          <a:off x="0" y="3565087"/>
          <a:ext cx="4004300" cy="11701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Control peoples movements -Cordons. </a:t>
          </a:r>
          <a:endParaRPr lang="en-US" sz="2000" kern="1200" dirty="0"/>
        </a:p>
      </dsp:txBody>
      <dsp:txXfrm>
        <a:off x="0" y="3565087"/>
        <a:ext cx="4004300" cy="1170141"/>
      </dsp:txXfrm>
    </dsp:sp>
    <dsp:sp modelId="{B4BD3887-3DCC-4F46-89DC-9AE906912E88}">
      <dsp:nvSpPr>
        <dsp:cNvPr id="0" name=""/>
        <dsp:cNvSpPr/>
      </dsp:nvSpPr>
      <dsp:spPr>
        <a:xfrm rot="10800000">
          <a:off x="0" y="1782962"/>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Onlookers can be a help or a hindrance. Use them or get rid of them!</a:t>
          </a:r>
          <a:endParaRPr lang="en-US" sz="2000" kern="1200"/>
        </a:p>
      </dsp:txBody>
      <dsp:txXfrm rot="10800000">
        <a:off x="0" y="1782962"/>
        <a:ext cx="4004300" cy="1169376"/>
      </dsp:txXfrm>
    </dsp:sp>
    <dsp:sp modelId="{CDD699FE-8731-924B-B7EF-F0627E776C24}">
      <dsp:nvSpPr>
        <dsp:cNvPr id="0" name=""/>
        <dsp:cNvSpPr/>
      </dsp:nvSpPr>
      <dsp:spPr>
        <a:xfrm rot="10800000">
          <a:off x="0" y="837"/>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Identify and obtain details of witnesses.</a:t>
          </a:r>
          <a:endParaRPr lang="en-US" sz="2000" kern="1200"/>
        </a:p>
      </dsp:txBody>
      <dsp:txXfrm rot="10800000">
        <a:off x="0" y="837"/>
        <a:ext cx="4004300" cy="11693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B0C0E-CACA-43B6-B872-91CF590FF825}">
      <dsp:nvSpPr>
        <dsp:cNvPr id="0" name=""/>
        <dsp:cNvSpPr/>
      </dsp:nvSpPr>
      <dsp:spPr>
        <a:xfrm>
          <a:off x="0" y="1808"/>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FC194-0532-45E4-818B-E08817A0C154}">
      <dsp:nvSpPr>
        <dsp:cNvPr id="0" name=""/>
        <dsp:cNvSpPr/>
      </dsp:nvSpPr>
      <dsp:spPr>
        <a:xfrm>
          <a:off x="233059" y="175158"/>
          <a:ext cx="423745" cy="42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0158D4-8C6C-4CB9-A48F-65C84E8FF161}">
      <dsp:nvSpPr>
        <dsp:cNvPr id="0" name=""/>
        <dsp:cNvSpPr/>
      </dsp:nvSpPr>
      <dsp:spPr>
        <a:xfrm>
          <a:off x="889864" y="1808"/>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t>Review the initial investigation stages</a:t>
          </a:r>
          <a:endParaRPr lang="en-US" sz="1900" kern="1200" dirty="0"/>
        </a:p>
      </dsp:txBody>
      <dsp:txXfrm>
        <a:off x="889864" y="1808"/>
        <a:ext cx="5355400" cy="770445"/>
      </dsp:txXfrm>
    </dsp:sp>
    <dsp:sp modelId="{D1185E24-6159-411E-86BC-C89EC91555C0}">
      <dsp:nvSpPr>
        <dsp:cNvPr id="0" name=""/>
        <dsp:cNvSpPr/>
      </dsp:nvSpPr>
      <dsp:spPr>
        <a:xfrm>
          <a:off x="0" y="964865"/>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DF686E-162E-41C7-B31D-C5B348D435A9}">
      <dsp:nvSpPr>
        <dsp:cNvPr id="0" name=""/>
        <dsp:cNvSpPr/>
      </dsp:nvSpPr>
      <dsp:spPr>
        <a:xfrm>
          <a:off x="233059" y="1138215"/>
          <a:ext cx="423745" cy="42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C22153-23BC-42B4-B2A1-1FEBBA308B75}">
      <dsp:nvSpPr>
        <dsp:cNvPr id="0" name=""/>
        <dsp:cNvSpPr/>
      </dsp:nvSpPr>
      <dsp:spPr>
        <a:xfrm>
          <a:off x="889864" y="964865"/>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t>Material</a:t>
          </a:r>
          <a:endParaRPr lang="en-US" sz="1900" kern="1200" dirty="0"/>
        </a:p>
      </dsp:txBody>
      <dsp:txXfrm>
        <a:off x="889864" y="964865"/>
        <a:ext cx="5355400" cy="770445"/>
      </dsp:txXfrm>
    </dsp:sp>
    <dsp:sp modelId="{BEF904FE-24C5-40F4-A6D8-8C75034D59B1}">
      <dsp:nvSpPr>
        <dsp:cNvPr id="0" name=""/>
        <dsp:cNvSpPr/>
      </dsp:nvSpPr>
      <dsp:spPr>
        <a:xfrm>
          <a:off x="0" y="1927922"/>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7B6758-D6CB-4FA3-B706-C52CA8154822}">
      <dsp:nvSpPr>
        <dsp:cNvPr id="0" name=""/>
        <dsp:cNvSpPr/>
      </dsp:nvSpPr>
      <dsp:spPr>
        <a:xfrm>
          <a:off x="233059" y="2101272"/>
          <a:ext cx="423745" cy="42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ACAE32-8828-4143-A4B5-CD2F28CDE545}">
      <dsp:nvSpPr>
        <dsp:cNvPr id="0" name=""/>
        <dsp:cNvSpPr/>
      </dsp:nvSpPr>
      <dsp:spPr>
        <a:xfrm>
          <a:off x="889864" y="1927922"/>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err="1"/>
            <a:t>Locards</a:t>
          </a:r>
          <a:r>
            <a:rPr lang="en-GB" sz="1900" kern="1200" dirty="0"/>
            <a:t> theory</a:t>
          </a:r>
          <a:endParaRPr lang="en-US" sz="1900" kern="1200" dirty="0"/>
        </a:p>
      </dsp:txBody>
      <dsp:txXfrm>
        <a:off x="889864" y="1927922"/>
        <a:ext cx="5355400" cy="770445"/>
      </dsp:txXfrm>
    </dsp:sp>
    <dsp:sp modelId="{CF9D35BD-E061-4B6B-A012-6EEE76558E3D}">
      <dsp:nvSpPr>
        <dsp:cNvPr id="0" name=""/>
        <dsp:cNvSpPr/>
      </dsp:nvSpPr>
      <dsp:spPr>
        <a:xfrm>
          <a:off x="0" y="2890979"/>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4DA413-102B-4F75-9AE5-72BEE1313C88}">
      <dsp:nvSpPr>
        <dsp:cNvPr id="0" name=""/>
        <dsp:cNvSpPr/>
      </dsp:nvSpPr>
      <dsp:spPr>
        <a:xfrm>
          <a:off x="233059" y="3064329"/>
          <a:ext cx="423745" cy="42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7E44E-7035-424E-AAA7-E40905AF5181}">
      <dsp:nvSpPr>
        <dsp:cNvPr id="0" name=""/>
        <dsp:cNvSpPr/>
      </dsp:nvSpPr>
      <dsp:spPr>
        <a:xfrm>
          <a:off x="889864" y="2890979"/>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t>Forensics</a:t>
          </a:r>
          <a:endParaRPr lang="en-US" sz="1900" kern="1200" dirty="0"/>
        </a:p>
      </dsp:txBody>
      <dsp:txXfrm>
        <a:off x="889864" y="2890979"/>
        <a:ext cx="5355400" cy="770445"/>
      </dsp:txXfrm>
    </dsp:sp>
    <dsp:sp modelId="{88917A19-B765-4652-AEA6-4E37B04823BE}">
      <dsp:nvSpPr>
        <dsp:cNvPr id="0" name=""/>
        <dsp:cNvSpPr/>
      </dsp:nvSpPr>
      <dsp:spPr>
        <a:xfrm>
          <a:off x="0" y="3854036"/>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E5F28-FBA8-4376-A5F0-F18B512C2A54}">
      <dsp:nvSpPr>
        <dsp:cNvPr id="0" name=""/>
        <dsp:cNvSpPr/>
      </dsp:nvSpPr>
      <dsp:spPr>
        <a:xfrm>
          <a:off x="233059" y="4027386"/>
          <a:ext cx="423745" cy="4237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99FF06-0D5A-4A23-94D6-3E1522B48DE2}">
      <dsp:nvSpPr>
        <dsp:cNvPr id="0" name=""/>
        <dsp:cNvSpPr/>
      </dsp:nvSpPr>
      <dsp:spPr>
        <a:xfrm>
          <a:off x="889864" y="3854036"/>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100000"/>
            </a:lnSpc>
            <a:spcBef>
              <a:spcPct val="0"/>
            </a:spcBef>
            <a:spcAft>
              <a:spcPct val="35000"/>
            </a:spcAft>
            <a:buNone/>
          </a:pPr>
          <a:r>
            <a:rPr lang="en-GB" sz="1900" kern="1200" dirty="0"/>
            <a:t>Golden Hour principles</a:t>
          </a:r>
          <a:endParaRPr lang="en-US" sz="1900" kern="1200" dirty="0"/>
        </a:p>
      </dsp:txBody>
      <dsp:txXfrm>
        <a:off x="889864" y="3854036"/>
        <a:ext cx="5355400" cy="770445"/>
      </dsp:txXfrm>
    </dsp:sp>
    <dsp:sp modelId="{DAD06D4D-FBEA-4056-ABD1-F93EC6F9ED0F}">
      <dsp:nvSpPr>
        <dsp:cNvPr id="0" name=""/>
        <dsp:cNvSpPr/>
      </dsp:nvSpPr>
      <dsp:spPr>
        <a:xfrm>
          <a:off x="0" y="4817093"/>
          <a:ext cx="6245265"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AB9DE-BFDE-485A-88A4-8AC06D0A86D4}">
      <dsp:nvSpPr>
        <dsp:cNvPr id="0" name=""/>
        <dsp:cNvSpPr/>
      </dsp:nvSpPr>
      <dsp:spPr>
        <a:xfrm>
          <a:off x="233059" y="4990443"/>
          <a:ext cx="423745" cy="423745"/>
        </a:xfrm>
        <a:prstGeom prst="rect">
          <a:avLst/>
        </a:prstGeom>
        <a:solidFill>
          <a:schemeClr val="accent5">
            <a:hueOff val="-6758543"/>
            <a:satOff val="-17419"/>
            <a:lumOff val="-11765"/>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FE527A-4E84-4310-84F3-825F6E5A2DA5}">
      <dsp:nvSpPr>
        <dsp:cNvPr id="0" name=""/>
        <dsp:cNvSpPr/>
      </dsp:nvSpPr>
      <dsp:spPr>
        <a:xfrm>
          <a:off x="889864" y="4817093"/>
          <a:ext cx="5355400"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rtl="0">
            <a:lnSpc>
              <a:spcPct val="90000"/>
            </a:lnSpc>
            <a:spcBef>
              <a:spcPct val="0"/>
            </a:spcBef>
            <a:spcAft>
              <a:spcPct val="35000"/>
            </a:spcAft>
            <a:buNone/>
          </a:pPr>
          <a:r>
            <a:rPr lang="en-GB" sz="1900" b="1" kern="1200" dirty="0">
              <a:latin typeface="Calibri Light" panose="020F0302020204030204"/>
            </a:rPr>
            <a:t>Next week- Technology and arrests in investigations</a:t>
          </a:r>
        </a:p>
      </dsp:txBody>
      <dsp:txXfrm>
        <a:off x="889864" y="4817093"/>
        <a:ext cx="5355400" cy="7704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D12CB-9FE6-4188-B133-9BD165B161CE}" type="datetimeFigureOut">
              <a:t>2/8/2025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C793EA-0C44-45DE-813F-78002F3FF93F}" type="slidenum">
              <a:t>‹#›</a:t>
            </a:fld>
            <a:endParaRPr lang="en-GB"/>
          </a:p>
        </p:txBody>
      </p:sp>
    </p:spTree>
    <p:extLst>
      <p:ext uri="{BB962C8B-B14F-4D97-AF65-F5344CB8AC3E}">
        <p14:creationId xmlns:p14="http://schemas.microsoft.com/office/powerpoint/2010/main" val="230547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10</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11</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19</a:t>
            </a:fld>
            <a:endParaRPr lang="en-GB"/>
          </a:p>
        </p:txBody>
      </p:sp>
    </p:spTree>
    <p:extLst>
      <p:ext uri="{BB962C8B-B14F-4D97-AF65-F5344CB8AC3E}">
        <p14:creationId xmlns:p14="http://schemas.microsoft.com/office/powerpoint/2010/main" val="1702045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27</a:t>
            </a:fld>
            <a:endParaRPr lang="en-GB"/>
          </a:p>
        </p:txBody>
      </p:sp>
    </p:spTree>
    <p:extLst>
      <p:ext uri="{BB962C8B-B14F-4D97-AF65-F5344CB8AC3E}">
        <p14:creationId xmlns:p14="http://schemas.microsoft.com/office/powerpoint/2010/main" val="2598171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28</a:t>
            </a:fld>
            <a:endParaRPr lang="en-US"/>
          </a:p>
        </p:txBody>
      </p:sp>
    </p:spTree>
    <p:extLst>
      <p:ext uri="{BB962C8B-B14F-4D97-AF65-F5344CB8AC3E}">
        <p14:creationId xmlns:p14="http://schemas.microsoft.com/office/powerpoint/2010/main" val="164165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30</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31</a:t>
            </a:fld>
            <a:endParaRPr lang="en-US"/>
          </a:p>
        </p:txBody>
      </p:sp>
    </p:spTree>
    <p:extLst>
      <p:ext uri="{BB962C8B-B14F-4D97-AF65-F5344CB8AC3E}">
        <p14:creationId xmlns:p14="http://schemas.microsoft.com/office/powerpoint/2010/main" val="359435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32</a:t>
            </a:fld>
            <a:endParaRPr lang="en-US"/>
          </a:p>
        </p:txBody>
      </p:sp>
    </p:spTree>
    <p:extLst>
      <p:ext uri="{BB962C8B-B14F-4D97-AF65-F5344CB8AC3E}">
        <p14:creationId xmlns:p14="http://schemas.microsoft.com/office/powerpoint/2010/main" val="37457781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33</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34</a:t>
            </a:fld>
            <a:endParaRPr lang="en-GB"/>
          </a:p>
        </p:txBody>
      </p:sp>
    </p:spTree>
    <p:extLst>
      <p:ext uri="{BB962C8B-B14F-4D97-AF65-F5344CB8AC3E}">
        <p14:creationId xmlns:p14="http://schemas.microsoft.com/office/powerpoint/2010/main" val="3420489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35</a:t>
            </a:fld>
            <a:endParaRPr lang="en-US"/>
          </a:p>
        </p:txBody>
      </p:sp>
    </p:spTree>
    <p:extLst>
      <p:ext uri="{BB962C8B-B14F-4D97-AF65-F5344CB8AC3E}">
        <p14:creationId xmlns:p14="http://schemas.microsoft.com/office/powerpoint/2010/main" val="3542775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 Id="rId5" Type="http://schemas.openxmlformats.org/officeDocument/2006/relationships/image" Target="../media/image28.jpe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1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1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jpeg"/></Relationships>
</file>

<file path=ppt/slides/_rels/slide2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murderpedia.org/male.H/h/huntley-ian-evidence.ht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2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 Id="rId4" Type="http://schemas.openxmlformats.org/officeDocument/2006/relationships/image" Target="../media/image52.jpeg"/></Relationships>
</file>

<file path=ppt/slides/_rels/slide2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kVqr-taIS14?feature=oembed" TargetMode="External"/><Relationship Id="rId4" Type="http://schemas.openxmlformats.org/officeDocument/2006/relationships/image" Target="../media/image56.jpeg"/></Relationships>
</file>

<file path=ppt/slides/_rels/slide28.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diagramLayout" Target="../diagrams/layout5.xml"/><Relationship Id="rId7" Type="http://schemas.openxmlformats.org/officeDocument/2006/relationships/image" Target="../media/image58.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3.jpeg"/></Relationships>
</file>

<file path=ppt/slides/_rels/slide3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66.png"/><Relationship Id="rId4" Type="http://schemas.openxmlformats.org/officeDocument/2006/relationships/image" Target="../media/image65.jpeg"/></Relationships>
</file>

<file path=ppt/slides/_rels/slide3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9.jpeg"/></Relationships>
</file>

<file path=ppt/slides/_rels/slide36.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2.xml"/><Relationship Id="rId4" Type="http://schemas.openxmlformats.org/officeDocument/2006/relationships/image" Target="../media/image74.jpeg"/></Relationships>
</file>

<file path=ppt/slides/_rels/slide38.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80.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hyperlink" Target="https://www.bbc.co.uk/iplayer/episode/m000s5xq/forensics-the-real-csi-series-2-1-an-admission-of-murder" TargetMode="Externa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003" y="1999615"/>
            <a:ext cx="9144000" cy="2764028"/>
          </a:xfrm>
        </p:spPr>
        <p:txBody>
          <a:bodyPr anchor="ctr">
            <a:normAutofit/>
          </a:bodyPr>
          <a:lstStyle/>
          <a:p>
            <a:r>
              <a:rPr lang="en-GB" sz="7200">
                <a:cs typeface="Calibri Light"/>
              </a:rPr>
              <a:t>Criminal Investigations </a:t>
            </a:r>
            <a:endParaRPr lang="en-GB" sz="7200"/>
          </a:p>
        </p:txBody>
      </p:sp>
      <p:sp>
        <p:nvSpPr>
          <p:cNvPr id="3" name="Subtitle 2"/>
          <p:cNvSpPr>
            <a:spLocks noGrp="1"/>
          </p:cNvSpPr>
          <p:nvPr>
            <p:ph type="subTitle" idx="1"/>
          </p:nvPr>
        </p:nvSpPr>
        <p:spPr>
          <a:xfrm>
            <a:off x="1966912" y="5645150"/>
            <a:ext cx="8258176" cy="631825"/>
          </a:xfrm>
        </p:spPr>
        <p:txBody>
          <a:bodyPr vert="horz" lIns="91440" tIns="45720" rIns="91440" bIns="45720" rtlCol="0" anchor="ctr">
            <a:noAutofit/>
          </a:bodyPr>
          <a:lstStyle/>
          <a:p>
            <a:r>
              <a:rPr lang="en-GB" sz="3200" dirty="0">
                <a:cs typeface="Calibri"/>
              </a:rPr>
              <a:t>Week 3</a:t>
            </a:r>
          </a:p>
          <a:p>
            <a:r>
              <a:rPr lang="en-GB" sz="3200" dirty="0">
                <a:cs typeface="Calibri"/>
              </a:rPr>
              <a:t>BMPL 6011</a:t>
            </a:r>
          </a:p>
          <a:p>
            <a:r>
              <a:rPr lang="en-GB" sz="3200" dirty="0">
                <a:cs typeface="Calibri"/>
              </a:rPr>
              <a:t>Initial investigations</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61C1DFB-0A5E-6873-2BEA-22B7071A6E12}"/>
              </a:ext>
            </a:extLst>
          </p:cNvPr>
          <p:cNvSpPr>
            <a:spLocks noGrp="1"/>
          </p:cNvSpPr>
          <p:nvPr>
            <p:ph type="title"/>
          </p:nvPr>
        </p:nvSpPr>
        <p:spPr>
          <a:xfrm>
            <a:off x="479394" y="1070800"/>
            <a:ext cx="3939688" cy="5583126"/>
          </a:xfrm>
        </p:spPr>
        <p:txBody>
          <a:bodyPr>
            <a:normAutofit/>
          </a:bodyPr>
          <a:lstStyle/>
          <a:p>
            <a:pPr algn="r"/>
            <a:r>
              <a:rPr lang="en-GB" sz="8000">
                <a:cs typeface="Calibri Light"/>
              </a:rPr>
              <a:t>Aims for today</a:t>
            </a:r>
            <a:endParaRPr lang="en-GB" sz="80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3828288-AAA3-6403-B8B9-54A57D848E4F}"/>
              </a:ext>
            </a:extLst>
          </p:cNvPr>
          <p:cNvGraphicFramePr>
            <a:graphicFrameLocks noGrp="1"/>
          </p:cNvGraphicFramePr>
          <p:nvPr>
            <p:ph idx="1"/>
            <p:extLst>
              <p:ext uri="{D42A27DB-BD31-4B8C-83A1-F6EECF244321}">
                <p14:modId xmlns:p14="http://schemas.microsoft.com/office/powerpoint/2010/main" val="406826130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6071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3E8A9A-6037-914A-A34F-9463698C6FEE}"/>
              </a:ext>
            </a:extLst>
          </p:cNvPr>
          <p:cNvSpPr txBox="1"/>
          <p:nvPr/>
        </p:nvSpPr>
        <p:spPr>
          <a:xfrm rot="21068639">
            <a:off x="9287661" y="5126637"/>
            <a:ext cx="2343384" cy="646331"/>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Graphic 5" descr="Magnifying glass">
            <a:extLst>
              <a:ext uri="{FF2B5EF4-FFF2-40B4-BE49-F238E27FC236}">
                <a16:creationId xmlns:a16="http://schemas.microsoft.com/office/drawing/2014/main" id="{F9C041C3-9BB7-E29A-4BC1-4EBF066079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49045" y="1472476"/>
            <a:ext cx="3789988" cy="3789988"/>
          </a:xfrm>
          <a:prstGeom prst="rect">
            <a:avLst/>
          </a:prstGeom>
        </p:spPr>
      </p:pic>
      <p:sp>
        <p:nvSpPr>
          <p:cNvPr id="2" name="TextBox 1">
            <a:extLst>
              <a:ext uri="{FF2B5EF4-FFF2-40B4-BE49-F238E27FC236}">
                <a16:creationId xmlns:a16="http://schemas.microsoft.com/office/drawing/2014/main" id="{BB45C246-E63E-662B-99A7-9BECE0753242}"/>
              </a:ext>
            </a:extLst>
          </p:cNvPr>
          <p:cNvSpPr txBox="1"/>
          <p:nvPr/>
        </p:nvSpPr>
        <p:spPr>
          <a:xfrm>
            <a:off x="804672" y="877824"/>
            <a:ext cx="5294376" cy="307238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a:solidFill>
                  <a:schemeClr val="tx1"/>
                </a:solidFill>
                <a:latin typeface="+mj-lt"/>
                <a:ea typeface="+mj-ea"/>
                <a:cs typeface="+mj-cs"/>
              </a:rPr>
              <a:t>Initial Investigation </a:t>
            </a:r>
          </a:p>
        </p:txBody>
      </p:sp>
    </p:spTree>
    <p:extLst>
      <p:ext uri="{BB962C8B-B14F-4D97-AF65-F5344CB8AC3E}">
        <p14:creationId xmlns:p14="http://schemas.microsoft.com/office/powerpoint/2010/main" val="19960881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4962" r="-1" b="23108"/>
          <a:stretch/>
        </p:blipFill>
        <p:spPr bwMode="auto">
          <a:xfrm>
            <a:off x="6726474" y="4259378"/>
            <a:ext cx="5397139" cy="2597022"/>
          </a:xfrm>
          <a:prstGeom prst="rect">
            <a:avLst/>
          </a:prstGeom>
          <a:solidFill>
            <a:schemeClr val="bg1"/>
          </a:solidFill>
        </p:spPr>
      </p:pic>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65" r="-1" b="16978"/>
          <a:stretch/>
        </p:blipFill>
        <p:spPr bwMode="auto">
          <a:xfrm>
            <a:off x="1255" y="5289"/>
            <a:ext cx="7644062" cy="36455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94200" y="-204781"/>
            <a:ext cx="5395912" cy="2387600"/>
          </a:xfrm>
        </p:spPr>
        <p:txBody>
          <a:bodyPr vert="horz" lIns="91440" tIns="45720" rIns="91440" bIns="45720" rtlCol="0" anchor="b">
            <a:normAutofit/>
          </a:bodyPr>
          <a:lstStyle/>
          <a:p>
            <a:r>
              <a:rPr lang="en-US" sz="5000" kern="1200">
                <a:solidFill>
                  <a:schemeClr val="bg1"/>
                </a:solidFill>
                <a:latin typeface="+mj-lt"/>
                <a:ea typeface="+mj-ea"/>
                <a:cs typeface="+mj-cs"/>
              </a:rPr>
              <a:t>What happens when you dial 999/101? </a:t>
            </a:r>
          </a:p>
        </p:txBody>
      </p: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ational decision model relationships between components">
            <a:extLst>
              <a:ext uri="{FF2B5EF4-FFF2-40B4-BE49-F238E27FC236}">
                <a16:creationId xmlns:a16="http://schemas.microsoft.com/office/drawing/2014/main" id="{F8EBD86B-EE47-BE05-34A3-C4030FF400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4033" y="1308768"/>
            <a:ext cx="5176203" cy="48006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e Scenes – The Forensics Library">
            <a:extLst>
              <a:ext uri="{FF2B5EF4-FFF2-40B4-BE49-F238E27FC236}">
                <a16:creationId xmlns:a16="http://schemas.microsoft.com/office/drawing/2014/main" id="{1610DF7A-9986-06B4-9D20-69E13F825D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199" y="4233579"/>
            <a:ext cx="35433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sposable Nitrile Glove - Bennett Safetywear">
            <a:extLst>
              <a:ext uri="{FF2B5EF4-FFF2-40B4-BE49-F238E27FC236}">
                <a16:creationId xmlns:a16="http://schemas.microsoft.com/office/drawing/2014/main" id="{E9F82DD1-E32B-ADF7-DE2E-BF2E5FBBC7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5950" y="3626518"/>
            <a:ext cx="2921000" cy="27813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rime stats: The truth is out there - BBC News">
            <a:extLst>
              <a:ext uri="{FF2B5EF4-FFF2-40B4-BE49-F238E27FC236}">
                <a16:creationId xmlns:a16="http://schemas.microsoft.com/office/drawing/2014/main" id="{238E543C-4409-49E4-EE98-6191A8DAF4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8800" y="206442"/>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lear Stepping Plates - Anti-Contamination | Forensic Pathways">
            <a:extLst>
              <a:ext uri="{FF2B5EF4-FFF2-40B4-BE49-F238E27FC236}">
                <a16:creationId xmlns:a16="http://schemas.microsoft.com/office/drawing/2014/main" id="{049AA007-7536-DC79-3563-0FCEC9A0248D}"/>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22129" r="-2" b="8897"/>
          <a:stretch/>
        </p:blipFill>
        <p:spPr bwMode="auto">
          <a:xfrm>
            <a:off x="0" y="123891"/>
            <a:ext cx="4992924" cy="2298701"/>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65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7943" y="634181"/>
            <a:ext cx="6586491" cy="1286160"/>
          </a:xfrm>
        </p:spPr>
        <p:txBody>
          <a:bodyPr anchor="b">
            <a:normAutofit fontScale="90000"/>
          </a:bodyPr>
          <a:lstStyle/>
          <a:p>
            <a:pPr marL="342900" lvl="0" indent="-342900">
              <a:spcBef>
                <a:spcPts val="1000"/>
              </a:spcBef>
            </a:pPr>
            <a:br>
              <a:rPr lang="en-GB" sz="2100" dirty="0">
                <a:latin typeface="Calibri" panose="020F0502020204030204" pitchFamily="34" charset="0"/>
                <a:ea typeface="+mn-ea"/>
                <a:cs typeface="Calibri" panose="020F0502020204030204" pitchFamily="34" charset="0"/>
              </a:rPr>
            </a:br>
            <a:br>
              <a:rPr lang="en-GB" sz="2100" dirty="0">
                <a:latin typeface="Calibri" panose="020F0502020204030204" pitchFamily="34" charset="0"/>
                <a:ea typeface="+mn-ea"/>
                <a:cs typeface="Calibri" panose="020F0502020204030204" pitchFamily="34" charset="0"/>
              </a:rPr>
            </a:br>
            <a:r>
              <a:rPr lang="en-GB" sz="3600" dirty="0">
                <a:latin typeface="Calibri" panose="020F0502020204030204" pitchFamily="34" charset="0"/>
                <a:cs typeface="Calibri" panose="020F0502020204030204" pitchFamily="34" charset="0"/>
              </a:rPr>
              <a:t>Paul L. Kirk. (1902-1970)</a:t>
            </a:r>
            <a:br>
              <a:rPr lang="en-GB" sz="2100" dirty="0">
                <a:latin typeface="Calibri" panose="020F0502020204030204" pitchFamily="34" charset="0"/>
                <a:ea typeface="+mn-ea"/>
                <a:cs typeface="Calibri" panose="020F0502020204030204" pitchFamily="34" charset="0"/>
              </a:rPr>
            </a:br>
            <a:endParaRPr lang="en-GB" sz="21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965431" y="2438400"/>
            <a:ext cx="6586489" cy="3785419"/>
          </a:xfrm>
        </p:spPr>
        <p:txBody>
          <a:bodyPr>
            <a:normAutofit/>
          </a:bodyPr>
          <a:lstStyle/>
          <a:p>
            <a:pPr marL="0" indent="0" algn="ctr">
              <a:buNone/>
            </a:pPr>
            <a:r>
              <a:rPr lang="en-GB" sz="1700" i="1" dirty="0">
                <a:latin typeface="Calibri" panose="020F0502020204030204" pitchFamily="34" charset="0"/>
                <a:cs typeface="Calibri" panose="020F0502020204030204" pitchFamily="34" charset="0"/>
              </a:rPr>
              <a:t>“Wherever he steps, whatever he touches, whatever he leaves, even unconsciously, will serve as a silent witness against him.</a:t>
            </a:r>
          </a:p>
          <a:p>
            <a:pPr marL="0" indent="0" algn="ctr">
              <a:buNone/>
            </a:pPr>
            <a:r>
              <a:rPr lang="en-GB" sz="1700" i="1" dirty="0">
                <a:latin typeface="Calibri" panose="020F0502020204030204" pitchFamily="34" charset="0"/>
                <a:cs typeface="Calibri" panose="020F0502020204030204" pitchFamily="34" charset="0"/>
              </a:rPr>
              <a:t>Not only his fingerprints or his footprints, but his hair, the fibres from his clothes, the glass he breaks, the tool mark he leaves, the paint he scratches, the blood or semen he deposits or collects. </a:t>
            </a:r>
          </a:p>
          <a:p>
            <a:pPr marL="0" indent="0" algn="ctr">
              <a:buNone/>
            </a:pPr>
            <a:r>
              <a:rPr lang="en-GB" sz="1700" i="1" dirty="0">
                <a:latin typeface="Calibri" panose="020F0502020204030204" pitchFamily="34" charset="0"/>
                <a:cs typeface="Calibri" panose="020F0502020204030204" pitchFamily="34" charset="0"/>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p>
        </p:txBody>
      </p:sp>
      <p:pic>
        <p:nvPicPr>
          <p:cNvPr id="36866" name="Picture 2" descr="Paul L. Kirk - Wikipedia">
            <a:extLst>
              <a:ext uri="{FF2B5EF4-FFF2-40B4-BE49-F238E27FC236}">
                <a16:creationId xmlns:a16="http://schemas.microsoft.com/office/drawing/2014/main" id="{A5890AD4-2F32-4C44-B98F-2E57A85814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9" r="-1"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1812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endParaRPr lang="en-GB" sz="2400" dirty="0"/>
          </a:p>
          <a:p>
            <a:r>
              <a:rPr lang="en-GB" sz="2400" dirty="0"/>
              <a:t>Fibres</a:t>
            </a:r>
          </a:p>
          <a:p>
            <a:r>
              <a:rPr lang="en-GB" sz="2400" dirty="0"/>
              <a:t>Glass fragments</a:t>
            </a:r>
          </a:p>
          <a:p>
            <a:r>
              <a:rPr lang="en-GB" sz="2400" dirty="0"/>
              <a:t>Paint flakes </a:t>
            </a:r>
          </a:p>
          <a:p>
            <a:r>
              <a:rPr lang="en-GB" sz="2400" dirty="0"/>
              <a:t>Pollens</a:t>
            </a:r>
          </a:p>
          <a:p>
            <a:r>
              <a:rPr lang="en-GB" sz="2400" dirty="0"/>
              <a:t>Soils</a:t>
            </a:r>
          </a:p>
          <a:p>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searcher examining growth in a petrie dish">
            <a:extLst>
              <a:ext uri="{FF2B5EF4-FFF2-40B4-BE49-F238E27FC236}">
                <a16:creationId xmlns:a16="http://schemas.microsoft.com/office/drawing/2014/main" id="{E9ECD691-260E-F329-DF07-426FF715928E}"/>
              </a:ext>
            </a:extLst>
          </p:cNvPr>
          <p:cNvPicPr>
            <a:picLocks noChangeAspect="1"/>
          </p:cNvPicPr>
          <p:nvPr/>
        </p:nvPicPr>
        <p:blipFill rotWithShape="1">
          <a:blip r:embed="rId2"/>
          <a:srcRect l="22668" r="24677"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95F7F1-4C59-94B7-026A-E090AC2FE24C}"/>
              </a:ext>
            </a:extLst>
          </p:cNvPr>
          <p:cNvSpPr>
            <a:spLocks noGrp="1"/>
          </p:cNvSpPr>
          <p:nvPr>
            <p:ph type="title"/>
          </p:nvPr>
        </p:nvSpPr>
        <p:spPr>
          <a:xfrm>
            <a:off x="6115317" y="405685"/>
            <a:ext cx="5464968" cy="1559301"/>
          </a:xfrm>
        </p:spPr>
        <p:txBody>
          <a:bodyPr>
            <a:normAutofit/>
          </a:bodyPr>
          <a:lstStyle/>
          <a:p>
            <a:r>
              <a:rPr lang="en-GB" sz="4000">
                <a:cs typeface="Calibri Light"/>
              </a:rPr>
              <a:t>Task </a:t>
            </a:r>
            <a:endParaRPr lang="en-GB" sz="4000"/>
          </a:p>
        </p:txBody>
      </p:sp>
      <p:sp>
        <p:nvSpPr>
          <p:cNvPr id="3" name="Content Placeholder 2">
            <a:extLst>
              <a:ext uri="{FF2B5EF4-FFF2-40B4-BE49-F238E27FC236}">
                <a16:creationId xmlns:a16="http://schemas.microsoft.com/office/drawing/2014/main" id="{7ADBCAF3-2A00-0DF4-8F2A-90903F3A0489}"/>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2000">
                <a:cs typeface="Calibri"/>
              </a:rPr>
              <a:t>Research into the case of Holly Wells and Jessica Chapman</a:t>
            </a:r>
          </a:p>
          <a:p>
            <a:endParaRPr lang="en-GB" sz="2000">
              <a:cs typeface="Calibri"/>
            </a:endParaRPr>
          </a:p>
          <a:p>
            <a:pPr marL="0" indent="0">
              <a:buNone/>
            </a:pPr>
            <a:endParaRPr lang="en-GB" sz="2000">
              <a:cs typeface="Calibri"/>
            </a:endParaRPr>
          </a:p>
          <a:p>
            <a:r>
              <a:rPr lang="en-GB" sz="2000">
                <a:cs typeface="Calibri"/>
              </a:rPr>
              <a:t>What evidence was found to convict Ian Huntley?</a:t>
            </a:r>
          </a:p>
        </p:txBody>
      </p:sp>
    </p:spTree>
    <p:extLst>
      <p:ext uri="{BB962C8B-B14F-4D97-AF65-F5344CB8AC3E}">
        <p14:creationId xmlns:p14="http://schemas.microsoft.com/office/powerpoint/2010/main" val="24943686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57E6C-F6D3-613B-53E5-83262D6AA29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57983D9-8A70-E37C-494E-4EF325CE8D1E}"/>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Ian Huntley | Evidence photos | Murderpedia, the encyclopedia of murderers</a:t>
            </a:r>
            <a:endParaRPr lang="en-US"/>
          </a:p>
        </p:txBody>
      </p:sp>
    </p:spTree>
    <p:extLst>
      <p:ext uri="{BB962C8B-B14F-4D97-AF65-F5344CB8AC3E}">
        <p14:creationId xmlns:p14="http://schemas.microsoft.com/office/powerpoint/2010/main" val="6194780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5A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in the woods&#10;&#10;Description automatically generated">
            <a:extLst>
              <a:ext uri="{FF2B5EF4-FFF2-40B4-BE49-F238E27FC236}">
                <a16:creationId xmlns:a16="http://schemas.microsoft.com/office/drawing/2014/main" id="{69F4BE77-8A3A-F117-658F-4B54FBC112D9}"/>
              </a:ext>
            </a:extLst>
          </p:cNvPr>
          <p:cNvPicPr>
            <a:picLocks noGrp="1" noChangeAspect="1"/>
          </p:cNvPicPr>
          <p:nvPr>
            <p:ph idx="1"/>
          </p:nvPr>
        </p:nvPicPr>
        <p:blipFill>
          <a:blip r:embed="rId2"/>
          <a:stretch>
            <a:fillRect/>
          </a:stretch>
        </p:blipFill>
        <p:spPr>
          <a:xfrm>
            <a:off x="2536213" y="643467"/>
            <a:ext cx="7119573" cy="5571066"/>
          </a:xfrm>
          <a:prstGeom prst="rect">
            <a:avLst/>
          </a:prstGeom>
        </p:spPr>
      </p:pic>
    </p:spTree>
    <p:extLst>
      <p:ext uri="{BB962C8B-B14F-4D97-AF65-F5344CB8AC3E}">
        <p14:creationId xmlns:p14="http://schemas.microsoft.com/office/powerpoint/2010/main" val="25871279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8" name="Picture 6" descr="Toolmarks - Crime Scene">
            <a:extLst>
              <a:ext uri="{FF2B5EF4-FFF2-40B4-BE49-F238E27FC236}">
                <a16:creationId xmlns:a16="http://schemas.microsoft.com/office/drawing/2014/main" id="{9271F797-B24D-8F4C-8A4D-B02C78B0AD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53" r="22348"/>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13314" name="Picture 2" descr="Evidence Footprint Crime Scene Photos - Free &amp; Royalty-Free Stock Photos  from Dreamstime">
            <a:extLst>
              <a:ext uri="{FF2B5EF4-FFF2-40B4-BE49-F238E27FC236}">
                <a16:creationId xmlns:a16="http://schemas.microsoft.com/office/drawing/2014/main" id="{B5080A1E-7E30-F94A-B21E-AB9635C76A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263"/>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ire mark of Right Front Tire | Download Scientific Diagram">
            <a:extLst>
              <a:ext uri="{FF2B5EF4-FFF2-40B4-BE49-F238E27FC236}">
                <a16:creationId xmlns:a16="http://schemas.microsoft.com/office/drawing/2014/main" id="{DAA47BA5-50E5-5D4D-9A83-758050C0AA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184"/>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38C4AD-4732-A044-B247-01129E323DB2}"/>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4000" b="1" u="sng" kern="1200" dirty="0">
                <a:solidFill>
                  <a:schemeClr val="tx1"/>
                </a:solidFill>
                <a:latin typeface="+mj-lt"/>
                <a:ea typeface="+mj-ea"/>
                <a:cs typeface="+mj-cs"/>
              </a:rPr>
              <a:t>Impressions</a:t>
            </a:r>
          </a:p>
        </p:txBody>
      </p:sp>
      <p:sp>
        <p:nvSpPr>
          <p:cNvPr id="4" name="TextBox 3">
            <a:extLst>
              <a:ext uri="{FF2B5EF4-FFF2-40B4-BE49-F238E27FC236}">
                <a16:creationId xmlns:a16="http://schemas.microsoft.com/office/drawing/2014/main" id="{7C26EFCC-6EAD-3049-BFB8-9C8B3FCBAAFC}"/>
              </a:ext>
            </a:extLst>
          </p:cNvPr>
          <p:cNvSpPr txBox="1"/>
          <p:nvPr/>
        </p:nvSpPr>
        <p:spPr>
          <a:xfrm>
            <a:off x="274183" y="2387329"/>
            <a:ext cx="3154953" cy="3922776"/>
          </a:xfrm>
          <a:prstGeom prst="rect">
            <a:avLst/>
          </a:prstGeom>
        </p:spPr>
        <p:txBody>
          <a:bodyPr vert="horz" lIns="91440" tIns="45720" rIns="91440" bIns="45720" rtlCol="0">
            <a:normAutofit fontScale="70000" lnSpcReduction="20000"/>
          </a:bodyPr>
          <a:lstStyle/>
          <a:p>
            <a:pPr marL="285750" indent="-285750">
              <a:buFont typeface="Arial" panose="020B0604020202020204" pitchFamily="34" charset="0"/>
              <a:buChar char="•"/>
            </a:pPr>
            <a:r>
              <a:rPr lang="en-GB" sz="3300" dirty="0"/>
              <a:t>Footwear marks</a:t>
            </a:r>
          </a:p>
          <a:p>
            <a:r>
              <a:rPr lang="en-GB" sz="3300" dirty="0"/>
              <a:t> </a:t>
            </a:r>
          </a:p>
          <a:p>
            <a:pPr marL="285750" indent="-285750">
              <a:buFont typeface="Arial" panose="020B0604020202020204" pitchFamily="34" charset="0"/>
              <a:buChar char="•"/>
            </a:pPr>
            <a:r>
              <a:rPr lang="en-GB" sz="3300" dirty="0"/>
              <a:t>Tyre marks </a:t>
            </a:r>
          </a:p>
          <a:p>
            <a:endParaRPr lang="en-GB" sz="3300" dirty="0"/>
          </a:p>
          <a:p>
            <a:pPr marL="285750" indent="-285750">
              <a:buFont typeface="Arial" panose="020B0604020202020204" pitchFamily="34" charset="0"/>
              <a:buChar char="•"/>
            </a:pPr>
            <a:r>
              <a:rPr lang="en-GB" sz="3300" dirty="0"/>
              <a:t>Other types of marks </a:t>
            </a:r>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r>
              <a:rPr lang="en-US" sz="1700" dirty="0"/>
              <a:t>(College of Policing, 2021) </a:t>
            </a:r>
          </a:p>
        </p:txBody>
      </p:sp>
    </p:spTree>
    <p:extLst>
      <p:ext uri="{BB962C8B-B14F-4D97-AF65-F5344CB8AC3E}">
        <p14:creationId xmlns:p14="http://schemas.microsoft.com/office/powerpoint/2010/main" val="1127076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47AE-7A25-5749-BEE1-3CC3DAF424FB}"/>
              </a:ext>
            </a:extLst>
          </p:cNvPr>
          <p:cNvSpPr>
            <a:spLocks noGrp="1"/>
          </p:cNvSpPr>
          <p:nvPr>
            <p:ph type="title"/>
          </p:nvPr>
        </p:nvSpPr>
        <p:spPr>
          <a:xfrm>
            <a:off x="838200" y="4435052"/>
            <a:ext cx="3093720" cy="1645920"/>
          </a:xfrm>
        </p:spPr>
        <p:txBody>
          <a:bodyPr vert="horz" lIns="91440" tIns="45720" rIns="91440" bIns="45720" rtlCol="0" anchor="ctr">
            <a:normAutofit/>
          </a:bodyPr>
          <a:lstStyle/>
          <a:p>
            <a:r>
              <a:rPr lang="en-US" sz="2600" kern="1200">
                <a:solidFill>
                  <a:schemeClr val="tx1"/>
                </a:solidFill>
                <a:latin typeface="+mj-lt"/>
                <a:ea typeface="+mj-ea"/>
                <a:cs typeface="+mj-cs"/>
              </a:rPr>
              <a:t>DNA Evidence </a:t>
            </a:r>
          </a:p>
        </p:txBody>
      </p:sp>
      <p:pic>
        <p:nvPicPr>
          <p:cNvPr id="14340" name="Picture 4" descr="DNA evidence could soon tell cops your age, whether you smoke, and what you  ate for breakfast">
            <a:extLst>
              <a:ext uri="{FF2B5EF4-FFF2-40B4-BE49-F238E27FC236}">
                <a16:creationId xmlns:a16="http://schemas.microsoft.com/office/drawing/2014/main" id="{6EAD4D6A-715C-4343-9E12-B7186EA0A1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66" r="15119" b="1"/>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Reliable Is DNA Evidence? | The Marshall Defense Firm">
            <a:extLst>
              <a:ext uri="{FF2B5EF4-FFF2-40B4-BE49-F238E27FC236}">
                <a16:creationId xmlns:a16="http://schemas.microsoft.com/office/drawing/2014/main" id="{30E1A4FE-5972-8A45-9345-398A33DCA9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33" r="26238" b="2"/>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4 Types Of Court Admissible Relationship DNA Testing - Endeavor DNA">
            <a:extLst>
              <a:ext uri="{FF2B5EF4-FFF2-40B4-BE49-F238E27FC236}">
                <a16:creationId xmlns:a16="http://schemas.microsoft.com/office/drawing/2014/main" id="{9C8063CA-CFB9-8946-A609-FAFE82E2DB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99" r="14172" b="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E368273-8F23-6B4D-BC89-2FCF2BF2AD04}"/>
              </a:ext>
            </a:extLst>
          </p:cNvPr>
          <p:cNvSpPr txBox="1"/>
          <p:nvPr/>
        </p:nvSpPr>
        <p:spPr>
          <a:xfrm>
            <a:off x="8828882" y="5773328"/>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
        <p:nvSpPr>
          <p:cNvPr id="6" name="TextBox 5">
            <a:extLst>
              <a:ext uri="{FF2B5EF4-FFF2-40B4-BE49-F238E27FC236}">
                <a16:creationId xmlns:a16="http://schemas.microsoft.com/office/drawing/2014/main" id="{2BAAA107-DEB0-1046-9C0F-EF8DF66E160E}"/>
              </a:ext>
            </a:extLst>
          </p:cNvPr>
          <p:cNvSpPr txBox="1"/>
          <p:nvPr/>
        </p:nvSpPr>
        <p:spPr>
          <a:xfrm>
            <a:off x="4388310" y="4369230"/>
            <a:ext cx="4233308" cy="1938992"/>
          </a:xfrm>
          <a:prstGeom prst="rect">
            <a:avLst/>
          </a:prstGeom>
          <a:noFill/>
        </p:spPr>
        <p:txBody>
          <a:bodyPr wrap="square" rtlCol="0">
            <a:spAutoFit/>
          </a:bodyPr>
          <a:lstStyle/>
          <a:p>
            <a:r>
              <a:rPr lang="en-GB" sz="2000" dirty="0"/>
              <a:t>Blood </a:t>
            </a:r>
          </a:p>
          <a:p>
            <a:r>
              <a:rPr lang="en-GB" sz="2000" dirty="0"/>
              <a:t>Semen</a:t>
            </a:r>
          </a:p>
          <a:p>
            <a:r>
              <a:rPr lang="en-GB" sz="2000" dirty="0"/>
              <a:t>Saliva</a:t>
            </a:r>
          </a:p>
          <a:p>
            <a:r>
              <a:rPr lang="en-GB" sz="2000" dirty="0"/>
              <a:t>Hair (with roots) </a:t>
            </a:r>
          </a:p>
          <a:p>
            <a:r>
              <a:rPr lang="en-GB" sz="2000" dirty="0"/>
              <a:t>Body tissue</a:t>
            </a:r>
          </a:p>
          <a:p>
            <a:r>
              <a:rPr lang="en-GB" sz="2000" dirty="0"/>
              <a:t>......and more!</a:t>
            </a:r>
          </a:p>
        </p:txBody>
      </p:sp>
    </p:spTree>
    <p:extLst>
      <p:ext uri="{BB962C8B-B14F-4D97-AF65-F5344CB8AC3E}">
        <p14:creationId xmlns:p14="http://schemas.microsoft.com/office/powerpoint/2010/main" val="1556218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10E4-FDFB-4D4A-A85B-BBD779659C2C}"/>
              </a:ext>
            </a:extLst>
          </p:cNvPr>
          <p:cNvSpPr>
            <a:spLocks noGrp="1"/>
          </p:cNvSpPr>
          <p:nvPr>
            <p:ph type="title"/>
          </p:nvPr>
        </p:nvSpPr>
        <p:spPr>
          <a:xfrm>
            <a:off x="838201" y="643467"/>
            <a:ext cx="3888526" cy="1800526"/>
          </a:xfrm>
        </p:spPr>
        <p:txBody>
          <a:bodyPr>
            <a:normAutofit/>
          </a:bodyPr>
          <a:lstStyle/>
          <a:p>
            <a:r>
              <a:rPr lang="en-GB" b="1" u="sng" dirty="0"/>
              <a:t>Finger Marks </a:t>
            </a:r>
          </a:p>
        </p:txBody>
      </p:sp>
      <p:sp>
        <p:nvSpPr>
          <p:cNvPr id="3" name="Content Placeholder 2">
            <a:extLst>
              <a:ext uri="{FF2B5EF4-FFF2-40B4-BE49-F238E27FC236}">
                <a16:creationId xmlns:a16="http://schemas.microsoft.com/office/drawing/2014/main" id="{1125554A-2213-014F-A9D7-F852E5EAAF0B}"/>
              </a:ext>
            </a:extLst>
          </p:cNvPr>
          <p:cNvSpPr>
            <a:spLocks noGrp="1"/>
          </p:cNvSpPr>
          <p:nvPr>
            <p:ph idx="1"/>
          </p:nvPr>
        </p:nvSpPr>
        <p:spPr>
          <a:xfrm>
            <a:off x="838201" y="2623381"/>
            <a:ext cx="3888528" cy="3553581"/>
          </a:xfrm>
        </p:spPr>
        <p:txBody>
          <a:bodyPr>
            <a:normAutofit/>
          </a:bodyPr>
          <a:lstStyle/>
          <a:p>
            <a:r>
              <a:rPr lang="en-GB" sz="1700"/>
              <a:t>Ridged skin on our fingers can leave marks on textured surfaces</a:t>
            </a:r>
          </a:p>
          <a:p>
            <a:r>
              <a:rPr lang="en-GB" sz="1700"/>
              <a:t>Imaged, compared and used as forensic evidence </a:t>
            </a:r>
          </a:p>
          <a:p>
            <a:r>
              <a:rPr lang="en-GB" sz="1700"/>
              <a:t>The term ‘fingerprints’ refers to the images made which can be compared to the fingers marks at a crime scene</a:t>
            </a:r>
          </a:p>
          <a:p>
            <a:r>
              <a:rPr lang="en-GB" sz="1700"/>
              <a:t>Not just fingers – palms, toes, sole patterns</a:t>
            </a:r>
          </a:p>
          <a:p>
            <a:r>
              <a:rPr lang="en-GB" sz="1700"/>
              <a:t>CJS – every one is </a:t>
            </a:r>
            <a:r>
              <a:rPr lang="en-GB" sz="1700" i="1"/>
              <a:t>unique</a:t>
            </a:r>
            <a:r>
              <a:rPr lang="en-GB" sz="1700"/>
              <a:t> (Including identical twins)</a:t>
            </a:r>
          </a:p>
          <a:p>
            <a:endParaRPr lang="en-GB" sz="1700"/>
          </a:p>
          <a:p>
            <a:pPr marL="0" indent="0">
              <a:buNone/>
            </a:pPr>
            <a:endParaRPr lang="en-GB" sz="1700"/>
          </a:p>
          <a:p>
            <a:endParaRPr lang="en-GB" sz="1700"/>
          </a:p>
        </p:txBody>
      </p:sp>
      <p:pic>
        <p:nvPicPr>
          <p:cNvPr id="15362" name="Picture 2" descr="No Two Finger Prints Are Alike” – Fingerprinting in the Modern World">
            <a:extLst>
              <a:ext uri="{FF2B5EF4-FFF2-40B4-BE49-F238E27FC236}">
                <a16:creationId xmlns:a16="http://schemas.microsoft.com/office/drawing/2014/main" id="{C53C46AB-C948-2F4D-8E52-0A5DB148F0B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305801" y="643234"/>
            <a:ext cx="3737917" cy="55998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8B225B-6EDF-A640-BD10-85F4A5633B9C}"/>
              </a:ext>
            </a:extLst>
          </p:cNvPr>
          <p:cNvSpPr txBox="1"/>
          <p:nvPr/>
        </p:nvSpPr>
        <p:spPr>
          <a:xfrm>
            <a:off x="9475059" y="5727595"/>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Tree>
    <p:extLst>
      <p:ext uri="{BB962C8B-B14F-4D97-AF65-F5344CB8AC3E}">
        <p14:creationId xmlns:p14="http://schemas.microsoft.com/office/powerpoint/2010/main" val="11656757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8" name="Picture 4" descr="Firearms &amp; Ballistics | Forensic Service Providers | Forensic Equity">
            <a:extLst>
              <a:ext uri="{FF2B5EF4-FFF2-40B4-BE49-F238E27FC236}">
                <a16:creationId xmlns:a16="http://schemas.microsoft.com/office/drawing/2014/main" id="{E0F04F7C-0F78-C842-A979-158742BB85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992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Forensic Firearms Courses">
            <a:extLst>
              <a:ext uri="{FF2B5EF4-FFF2-40B4-BE49-F238E27FC236}">
                <a16:creationId xmlns:a16="http://schemas.microsoft.com/office/drawing/2014/main" id="{2D4EA8A4-4A57-BA41-9F98-D5B10D78C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706" b="711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2C2680-5B2A-704F-97A1-7DAC37ECC1FA}"/>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b="1" u="sng" kern="1200" dirty="0">
                <a:solidFill>
                  <a:schemeClr val="tx1"/>
                </a:solidFill>
                <a:latin typeface="+mj-lt"/>
                <a:ea typeface="+mj-ea"/>
                <a:cs typeface="+mj-cs"/>
              </a:rPr>
              <a:t>Firearms</a:t>
            </a:r>
          </a:p>
        </p:txBody>
      </p:sp>
      <p:sp>
        <p:nvSpPr>
          <p:cNvPr id="6" name="TextBox 5">
            <a:extLst>
              <a:ext uri="{FF2B5EF4-FFF2-40B4-BE49-F238E27FC236}">
                <a16:creationId xmlns:a16="http://schemas.microsoft.com/office/drawing/2014/main" id="{0C0A6ED0-4E06-4B43-884F-FF4D993CCE18}"/>
              </a:ext>
            </a:extLst>
          </p:cNvPr>
          <p:cNvSpPr txBox="1"/>
          <p:nvPr/>
        </p:nvSpPr>
        <p:spPr>
          <a:xfrm>
            <a:off x="448056" y="2512611"/>
            <a:ext cx="4832803" cy="3664351"/>
          </a:xfrm>
          <a:prstGeom prst="rect">
            <a:avLst/>
          </a:prstGeom>
        </p:spPr>
        <p:txBody>
          <a:bodyPr vert="horz" lIns="91440" tIns="45720" rIns="91440" bIns="45720" rtlCol="0">
            <a:normAutofit fontScale="32500" lnSpcReduction="20000"/>
          </a:bodyPr>
          <a:lstStyle/>
          <a:p>
            <a:pPr marL="342900" indent="-342900">
              <a:buFont typeface="Arial" panose="020B0604020202020204" pitchFamily="34" charset="0"/>
              <a:buChar char="•"/>
            </a:pPr>
            <a:r>
              <a:rPr lang="en-GB" sz="4900" dirty="0"/>
              <a:t>Spent (used) bullets or cartridges = rich sources of evidence</a:t>
            </a:r>
            <a:br>
              <a:rPr lang="en-GB" sz="4900" dirty="0"/>
            </a:br>
            <a:endParaRPr lang="en-GB" sz="4900" dirty="0"/>
          </a:p>
          <a:p>
            <a:pPr marL="342900" indent="-342900">
              <a:buFont typeface="Arial" panose="020B0604020202020204" pitchFamily="34" charset="0"/>
              <a:buChar char="•"/>
            </a:pPr>
            <a:r>
              <a:rPr lang="en-GB" sz="4900" dirty="0"/>
              <a:t>The barrel and the firing mechanisms leave marks on the bullets and the cartridge cases when being fired</a:t>
            </a:r>
          </a:p>
          <a:p>
            <a:endParaRPr lang="en-GB" sz="4900" dirty="0"/>
          </a:p>
          <a:p>
            <a:endParaRPr lang="en-GB" sz="4900" dirty="0"/>
          </a:p>
          <a:p>
            <a:pPr marL="342900" indent="-342900">
              <a:buFont typeface="Arial" panose="020B0604020202020204" pitchFamily="34" charset="0"/>
              <a:buChar char="•"/>
            </a:pPr>
            <a:r>
              <a:rPr lang="en-GB" sz="4900" dirty="0"/>
              <a:t>The National Ballistics Service (NABIS) can examine these and sometimes link the back to a weapon and vice versa. </a:t>
            </a:r>
          </a:p>
          <a:p>
            <a:pPr>
              <a:lnSpc>
                <a:spcPct val="90000"/>
              </a:lnSpc>
              <a:spcAft>
                <a:spcPts val="600"/>
              </a:spcAft>
            </a:pPr>
            <a:endParaRPr lang="en-US" sz="4900" dirty="0"/>
          </a:p>
          <a:p>
            <a:pPr>
              <a:lnSpc>
                <a:spcPct val="90000"/>
              </a:lnSpc>
              <a:spcAft>
                <a:spcPts val="600"/>
              </a:spcAft>
            </a:pPr>
            <a:endParaRPr lang="en-US" sz="49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000" dirty="0"/>
              <a:t>(College of Policing, 2021) </a:t>
            </a:r>
          </a:p>
        </p:txBody>
      </p:sp>
    </p:spTree>
    <p:extLst>
      <p:ext uri="{BB962C8B-B14F-4D97-AF65-F5344CB8AC3E}">
        <p14:creationId xmlns:p14="http://schemas.microsoft.com/office/powerpoint/2010/main" val="20796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2B91BEB-8A35-254B-A88F-2F0C7B0682D2}"/>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3400" kern="1200">
                <a:solidFill>
                  <a:schemeClr val="tx1"/>
                </a:solidFill>
                <a:latin typeface="+mj-lt"/>
                <a:ea typeface="+mj-ea"/>
                <a:cs typeface="+mj-cs"/>
              </a:rPr>
              <a:t>Group Task: </a:t>
            </a:r>
            <a:br>
              <a:rPr lang="en-US" sz="3400" kern="1200">
                <a:solidFill>
                  <a:schemeClr val="tx1"/>
                </a:solidFill>
                <a:latin typeface="+mj-lt"/>
                <a:ea typeface="+mj-ea"/>
                <a:cs typeface="+mj-cs"/>
              </a:rPr>
            </a:br>
            <a:r>
              <a:rPr lang="en-US" sz="3400" kern="1200">
                <a:solidFill>
                  <a:schemeClr val="tx1"/>
                </a:solidFill>
                <a:latin typeface="+mj-lt"/>
                <a:ea typeface="+mj-ea"/>
                <a:cs typeface="+mj-cs"/>
              </a:rPr>
              <a:t>Identify 5 key/interesting points from the video to report back to the whole group. </a:t>
            </a:r>
          </a:p>
        </p:txBody>
      </p:sp>
      <p:pic>
        <p:nvPicPr>
          <p:cNvPr id="4" name="Online Media 3" descr="How is a forensic scene protected &amp; initially examined?">
            <a:hlinkClick r:id="" action="ppaction://media"/>
            <a:extLst>
              <a:ext uri="{FF2B5EF4-FFF2-40B4-BE49-F238E27FC236}">
                <a16:creationId xmlns:a16="http://schemas.microsoft.com/office/drawing/2014/main" id="{28D6CD11-1280-5047-87A7-1C54163FB387}"/>
              </a:ext>
            </a:extLst>
          </p:cNvPr>
          <p:cNvPicPr>
            <a:picLocks noRot="1" noChangeAspect="1"/>
          </p:cNvPicPr>
          <p:nvPr>
            <a:videoFile r:link="rId1"/>
          </p:nvPr>
        </p:nvPicPr>
        <p:blipFill>
          <a:blip r:embed="rId4"/>
          <a:stretch>
            <a:fillRect/>
          </a:stretch>
        </p:blipFill>
        <p:spPr>
          <a:xfrm>
            <a:off x="6507579" y="1962570"/>
            <a:ext cx="5079371" cy="2869844"/>
          </a:xfrm>
          <a:prstGeom prst="rect">
            <a:avLst/>
          </a:prstGeom>
        </p:spPr>
      </p:pic>
    </p:spTree>
    <p:extLst>
      <p:ext uri="{BB962C8B-B14F-4D97-AF65-F5344CB8AC3E}">
        <p14:creationId xmlns:p14="http://schemas.microsoft.com/office/powerpoint/2010/main" val="191684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ADCB-F7CD-2843-ACBB-92027EC6E3F4}"/>
              </a:ext>
            </a:extLst>
          </p:cNvPr>
          <p:cNvSpPr>
            <a:spLocks noGrp="1"/>
          </p:cNvSpPr>
          <p:nvPr>
            <p:ph type="title"/>
          </p:nvPr>
        </p:nvSpPr>
        <p:spPr>
          <a:xfrm>
            <a:off x="609600" y="279400"/>
            <a:ext cx="10515600" cy="1325563"/>
          </a:xfrm>
        </p:spPr>
        <p:txBody>
          <a:bodyPr/>
          <a:lstStyle/>
          <a:p>
            <a:r>
              <a:rPr lang="en-US" dirty="0">
                <a:solidFill>
                  <a:srgbClr val="0070C0"/>
                </a:solidFill>
              </a:rPr>
              <a:t>Managing Scenes </a:t>
            </a:r>
          </a:p>
        </p:txBody>
      </p:sp>
      <p:graphicFrame>
        <p:nvGraphicFramePr>
          <p:cNvPr id="6148" name="Content Placeholder 2">
            <a:extLst>
              <a:ext uri="{FF2B5EF4-FFF2-40B4-BE49-F238E27FC236}">
                <a16:creationId xmlns:a16="http://schemas.microsoft.com/office/drawing/2014/main" id="{9B59211F-6F8E-127E-F0DA-28DFFE4CE3FD}"/>
              </a:ext>
            </a:extLst>
          </p:cNvPr>
          <p:cNvGraphicFramePr/>
          <p:nvPr/>
        </p:nvGraphicFramePr>
        <p:xfrm>
          <a:off x="723900" y="1918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Here's what police know about digital evidence">
            <a:extLst>
              <a:ext uri="{FF2B5EF4-FFF2-40B4-BE49-F238E27FC236}">
                <a16:creationId xmlns:a16="http://schemas.microsoft.com/office/drawing/2014/main" id="{7E4803EF-1D95-6145-9BBC-2C7B0C0BC5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8386" y="2794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4680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graphicFrame>
        <p:nvGraphicFramePr>
          <p:cNvPr id="31754" name="Content Placeholder 2">
            <a:extLst>
              <a:ext uri="{FF2B5EF4-FFF2-40B4-BE49-F238E27FC236}">
                <a16:creationId xmlns:a16="http://schemas.microsoft.com/office/drawing/2014/main" id="{0F8D61DF-96FF-F7BD-2A2F-2965BDDE2B25}"/>
              </a:ext>
            </a:extLst>
          </p:cNvPr>
          <p:cNvGraphicFramePr>
            <a:graphicFrameLocks noGrp="1"/>
          </p:cNvGraphicFramePr>
          <p:nvPr>
            <p:ph idx="1"/>
          </p:nvPr>
        </p:nvGraphicFramePr>
        <p:xfrm>
          <a:off x="75063" y="1814859"/>
          <a:ext cx="4004300" cy="4736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8668" y="1084026"/>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8668" y="3899198"/>
            <a:ext cx="3683346"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6900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793662" y="386930"/>
            <a:ext cx="10066122" cy="1298448"/>
          </a:xfrm>
        </p:spPr>
        <p:txBody>
          <a:bodyPr anchor="b">
            <a:normAutofit/>
          </a:bodyPr>
          <a:lstStyle/>
          <a:p>
            <a:r>
              <a:rPr lang="en-US" sz="4800"/>
              <a:t>Identifying Scenes… </a:t>
            </a:r>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793661" y="2599509"/>
            <a:ext cx="4530898" cy="3639450"/>
          </a:xfrm>
        </p:spPr>
        <p:txBody>
          <a:bodyPr anchor="ctr">
            <a:normAutofit fontScale="85000" lnSpcReduction="10000"/>
          </a:bodyPr>
          <a:lstStyle/>
          <a:p>
            <a:pPr marL="0" indent="0">
              <a:buNone/>
            </a:pPr>
            <a:r>
              <a:rPr lang="en-GB" sz="1300" dirty="0">
                <a:solidFill>
                  <a:srgbClr val="040C28"/>
                </a:solidFill>
                <a:ea typeface="+mn-lt"/>
                <a:cs typeface="+mn-lt"/>
              </a:rPr>
              <a:t>"</a:t>
            </a:r>
            <a:r>
              <a:rPr lang="en-GB" sz="2000" u="sng" dirty="0">
                <a:solidFill>
                  <a:srgbClr val="040C28"/>
                </a:solidFill>
                <a:ea typeface="+mn-lt"/>
                <a:cs typeface="+mn-lt"/>
              </a:rPr>
              <a:t>any physical scene, anywhere, that may provide potential evidence to an investigator"</a:t>
            </a:r>
            <a:endParaRPr lang="en-GB" sz="2000" u="sng">
              <a:solidFill>
                <a:srgbClr val="474747"/>
              </a:solidFill>
              <a:ea typeface="Calibri"/>
              <a:cs typeface="Calibri"/>
            </a:endParaRPr>
          </a:p>
          <a:p>
            <a:pPr marL="0" indent="0">
              <a:buNone/>
            </a:pPr>
            <a:r>
              <a:rPr lang="en-GB" sz="2000" dirty="0"/>
              <a:t>Examples: </a:t>
            </a:r>
            <a:endParaRPr lang="en-GB" dirty="0"/>
          </a:p>
          <a:p>
            <a:pPr marL="0" indent="0">
              <a:buNone/>
            </a:pPr>
            <a:endParaRPr lang="en-GB" sz="2000" dirty="0"/>
          </a:p>
          <a:p>
            <a:r>
              <a:rPr lang="en-GB" sz="2000" dirty="0"/>
              <a:t>Victims, witnesses &amp; suspects</a:t>
            </a:r>
            <a:endParaRPr lang="en-GB" sz="2000" dirty="0">
              <a:ea typeface="Calibri" panose="020F0502020204030204"/>
              <a:cs typeface="Calibri" panose="020F0502020204030204"/>
            </a:endParaRPr>
          </a:p>
          <a:p>
            <a:r>
              <a:rPr lang="en-GB" sz="2000" dirty="0"/>
              <a:t>Routes to and from the scene</a:t>
            </a:r>
            <a:endParaRPr lang="en-GB" sz="2000" dirty="0">
              <a:ea typeface="Calibri" panose="020F0502020204030204"/>
              <a:cs typeface="Calibri" panose="020F0502020204030204"/>
            </a:endParaRPr>
          </a:p>
          <a:p>
            <a:r>
              <a:rPr lang="en-GB" sz="2000" dirty="0"/>
              <a:t>Weapons </a:t>
            </a:r>
            <a:endParaRPr lang="en-GB" sz="2000" dirty="0">
              <a:ea typeface="Calibri" panose="020F0502020204030204"/>
              <a:cs typeface="Calibri" panose="020F0502020204030204"/>
            </a:endParaRPr>
          </a:p>
          <a:p>
            <a:r>
              <a:rPr lang="en-GB" sz="2000" dirty="0"/>
              <a:t>Suspect’s home address or other premises associated with the suspect or the commission of the offence</a:t>
            </a:r>
            <a:endParaRPr lang="en-GB" sz="2000" dirty="0">
              <a:ea typeface="Calibri" panose="020F0502020204030204"/>
              <a:cs typeface="Calibri" panose="020F0502020204030204"/>
            </a:endParaRPr>
          </a:p>
          <a:p>
            <a:r>
              <a:rPr lang="en-GB" sz="2000" dirty="0"/>
              <a:t>Vehicles </a:t>
            </a:r>
            <a:endParaRPr lang="en-GB" sz="2000" dirty="0">
              <a:ea typeface="Calibri" panose="020F0502020204030204"/>
              <a:cs typeface="Calibri" panose="020F0502020204030204"/>
            </a:endParaRPr>
          </a:p>
          <a:p>
            <a:r>
              <a:rPr lang="en-GB" sz="2000" dirty="0"/>
              <a:t>Deposition or dump sites</a:t>
            </a:r>
            <a:endParaRPr lang="en-US" sz="2000" dirty="0"/>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32" r="9918"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4859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own Arrow Callout 9">
            <a:extLst>
              <a:ext uri="{FF2B5EF4-FFF2-40B4-BE49-F238E27FC236}">
                <a16:creationId xmlns:a16="http://schemas.microsoft.com/office/drawing/2014/main" id="{EF992600-7319-D346-B568-F34B4A7BAA28}"/>
              </a:ext>
            </a:extLst>
          </p:cNvPr>
          <p:cNvSpPr/>
          <p:nvPr/>
        </p:nvSpPr>
        <p:spPr>
          <a:xfrm>
            <a:off x="342900" y="473529"/>
            <a:ext cx="5927271" cy="2355307"/>
          </a:xfrm>
          <a:prstGeom prst="downArrowCallout">
            <a:avLst>
              <a:gd name="adj1" fmla="val 25000"/>
              <a:gd name="adj2" fmla="val 55504"/>
              <a:gd name="adj3" fmla="val 25000"/>
              <a:gd name="adj4" fmla="val 64977"/>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C3285C-FCFC-BB4D-B441-AEBC7E9F5C37}"/>
              </a:ext>
            </a:extLst>
          </p:cNvPr>
          <p:cNvSpPr txBox="1"/>
          <p:nvPr/>
        </p:nvSpPr>
        <p:spPr>
          <a:xfrm>
            <a:off x="820510" y="3429000"/>
            <a:ext cx="4972049" cy="2554545"/>
          </a:xfrm>
          <a:prstGeom prst="rect">
            <a:avLst/>
          </a:prstGeom>
          <a:noFill/>
        </p:spPr>
        <p:txBody>
          <a:bodyPr wrap="square">
            <a:spAutoFit/>
          </a:bodyPr>
          <a:lstStyle/>
          <a:p>
            <a:pPr algn="ctr"/>
            <a:r>
              <a:rPr lang="en-GB" sz="2000" dirty="0">
                <a:solidFill>
                  <a:srgbClr val="333333"/>
                </a:solidFill>
                <a:latin typeface="Arial" panose="020B0604020202020204" pitchFamily="34" charset="0"/>
              </a:rPr>
              <a:t>M</a:t>
            </a:r>
            <a:r>
              <a:rPr lang="en-GB" sz="2000" b="0" i="0" dirty="0">
                <a:solidFill>
                  <a:srgbClr val="333333"/>
                </a:solidFill>
                <a:effectLst/>
                <a:latin typeface="Arial" panose="020B0604020202020204" pitchFamily="34" charset="0"/>
              </a:rPr>
              <a:t>aintain the integrity and provenance of any material which may be recovered from it. </a:t>
            </a:r>
          </a:p>
          <a:p>
            <a:pPr algn="ctr"/>
            <a:endParaRPr lang="en-GB" sz="2000" b="0" i="0" dirty="0">
              <a:solidFill>
                <a:srgbClr val="333333"/>
              </a:solidFill>
              <a:effectLst/>
              <a:latin typeface="Arial" panose="020B0604020202020204" pitchFamily="34" charset="0"/>
            </a:endParaRPr>
          </a:p>
          <a:p>
            <a:pPr marL="285750" indent="-285750" algn="ctr">
              <a:buFont typeface="Arial" panose="020B0604020202020204" pitchFamily="34" charset="0"/>
              <a:buChar char="•"/>
            </a:pPr>
            <a:endParaRPr lang="en-GB" sz="2000" b="0" i="0" dirty="0">
              <a:solidFill>
                <a:srgbClr val="333333"/>
              </a:solidFill>
              <a:effectLst/>
              <a:latin typeface="Arial" panose="020B0604020202020204" pitchFamily="34" charset="0"/>
            </a:endParaRPr>
          </a:p>
          <a:p>
            <a:pPr algn="ct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educes the opportunities for the material to become contaminated or inadvertently cross-contaminated.</a:t>
            </a:r>
            <a:endParaRPr lang="en-US" sz="2000" dirty="0"/>
          </a:p>
        </p:txBody>
      </p:sp>
      <p:sp>
        <p:nvSpPr>
          <p:cNvPr id="7" name="TextBox 6">
            <a:extLst>
              <a:ext uri="{FF2B5EF4-FFF2-40B4-BE49-F238E27FC236}">
                <a16:creationId xmlns:a16="http://schemas.microsoft.com/office/drawing/2014/main" id="{D8351326-8EEB-DF4B-BE75-2251641EAA5F}"/>
              </a:ext>
            </a:extLst>
          </p:cNvPr>
          <p:cNvSpPr txBox="1"/>
          <p:nvPr/>
        </p:nvSpPr>
        <p:spPr>
          <a:xfrm>
            <a:off x="6270171" y="3428999"/>
            <a:ext cx="6096000" cy="2554545"/>
          </a:xfrm>
          <a:prstGeom prst="rect">
            <a:avLst/>
          </a:prstGeom>
          <a:noFill/>
        </p:spPr>
        <p:txBody>
          <a:bodyPr wrap="square">
            <a:spAutoFit/>
          </a:bodyPr>
          <a:lstStyle/>
          <a:p>
            <a:pPr algn="ctr">
              <a:buFont typeface="Arial" panose="020B0604020202020204" pitchFamily="34" charset="0"/>
              <a:buChar char="•"/>
            </a:pPr>
            <a:r>
              <a:rPr lang="en-GB" sz="2000" b="0" i="0" dirty="0">
                <a:solidFill>
                  <a:srgbClr val="333333"/>
                </a:solidFill>
                <a:effectLst/>
                <a:latin typeface="Arial" panose="020B0604020202020204" pitchFamily="34" charset="0"/>
              </a:rPr>
              <a:t>Tape</a:t>
            </a:r>
          </a:p>
          <a:p>
            <a:pPr algn="ctr">
              <a:buFont typeface="Arial" panose="020B0604020202020204" pitchFamily="34" charset="0"/>
              <a:buChar char="•"/>
            </a:pPr>
            <a:r>
              <a:rPr lang="en-GB" sz="2000" b="0" i="0" dirty="0">
                <a:solidFill>
                  <a:srgbClr val="333333"/>
                </a:solidFill>
                <a:effectLst/>
                <a:latin typeface="Arial" panose="020B0604020202020204" pitchFamily="34" charset="0"/>
              </a:rPr>
              <a:t>Scene guard </a:t>
            </a:r>
          </a:p>
          <a:p>
            <a:pPr algn="ctr">
              <a:buFont typeface="Arial" panose="020B0604020202020204" pitchFamily="34" charset="0"/>
              <a:buChar char="•"/>
            </a:pPr>
            <a:r>
              <a:rPr lang="en-GB" sz="2000" dirty="0">
                <a:solidFill>
                  <a:srgbClr val="333333"/>
                </a:solidFill>
                <a:latin typeface="Arial" panose="020B0604020202020204" pitchFamily="34" charset="0"/>
              </a:rPr>
              <a:t>V</a:t>
            </a:r>
            <a:r>
              <a:rPr lang="en-GB" sz="2000" b="0" i="0" dirty="0">
                <a:solidFill>
                  <a:srgbClr val="333333"/>
                </a:solidFill>
                <a:effectLst/>
                <a:latin typeface="Arial" panose="020B0604020202020204" pitchFamily="34" charset="0"/>
              </a:rPr>
              <a:t>ehicles</a:t>
            </a:r>
          </a:p>
          <a:p>
            <a:pPr algn="ctr">
              <a:buFont typeface="Arial" panose="020B0604020202020204" pitchFamily="34" charset="0"/>
              <a:buChar char="•"/>
            </a:pP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oad blocks / diversions</a:t>
            </a:r>
          </a:p>
          <a:p>
            <a:pPr algn="ctr">
              <a:buFont typeface="Arial" panose="020B0604020202020204" pitchFamily="34" charset="0"/>
              <a:buChar char="•"/>
            </a:pPr>
            <a:r>
              <a:rPr lang="en-GB" sz="2000" dirty="0">
                <a:solidFill>
                  <a:srgbClr val="333333"/>
                </a:solidFill>
                <a:latin typeface="Arial" panose="020B0604020202020204" pitchFamily="34" charset="0"/>
              </a:rPr>
              <a:t>T</a:t>
            </a:r>
            <a:r>
              <a:rPr lang="en-GB" sz="2000" b="0" i="0" dirty="0">
                <a:solidFill>
                  <a:srgbClr val="333333"/>
                </a:solidFill>
                <a:effectLst/>
                <a:latin typeface="Arial" panose="020B0604020202020204" pitchFamily="34" charset="0"/>
              </a:rPr>
              <a:t>emporary fencing</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uitable PPE</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cene log</a:t>
            </a:r>
          </a:p>
          <a:p>
            <a:pPr algn="ctr">
              <a:buFont typeface="Arial" panose="020B0604020202020204" pitchFamily="34" charset="0"/>
              <a:buChar char="•"/>
            </a:pPr>
            <a:r>
              <a:rPr lang="en-GB" sz="2000" dirty="0">
                <a:solidFill>
                  <a:srgbClr val="333333"/>
                </a:solidFill>
                <a:latin typeface="Arial" panose="020B0604020202020204" pitchFamily="34" charset="0"/>
              </a:rPr>
              <a:t>The 4 R’s </a:t>
            </a:r>
            <a:endParaRPr lang="en-GB" sz="2000"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CB467039-5A50-6042-AB5D-DA2B37A043D5}"/>
              </a:ext>
            </a:extLst>
          </p:cNvPr>
          <p:cNvSpPr txBox="1"/>
          <p:nvPr/>
        </p:nvSpPr>
        <p:spPr>
          <a:xfrm>
            <a:off x="503463" y="626468"/>
            <a:ext cx="5227865" cy="1077218"/>
          </a:xfrm>
          <a:prstGeom prst="rect">
            <a:avLst/>
          </a:prstGeom>
          <a:noFill/>
        </p:spPr>
        <p:txBody>
          <a:bodyPr wrap="square">
            <a:spAutoFit/>
          </a:bodyPr>
          <a:lstStyle/>
          <a:p>
            <a:pPr algn="ctr"/>
            <a:r>
              <a:rPr lang="en-GB" sz="3200" b="1" dirty="0">
                <a:solidFill>
                  <a:srgbClr val="333333"/>
                </a:solidFill>
                <a:latin typeface="Helvetica Neue" panose="02000503000000020004" pitchFamily="2" charset="0"/>
              </a:rPr>
              <a:t>Importance of s</a:t>
            </a:r>
            <a:r>
              <a:rPr lang="en-GB" sz="3200" b="1" i="0" dirty="0">
                <a:solidFill>
                  <a:srgbClr val="333333"/>
                </a:solidFill>
                <a:effectLst/>
                <a:latin typeface="Helvetica Neue" panose="02000503000000020004" pitchFamily="2" charset="0"/>
              </a:rPr>
              <a:t>ecuring the scene?</a:t>
            </a:r>
          </a:p>
        </p:txBody>
      </p:sp>
      <p:pic>
        <p:nvPicPr>
          <p:cNvPr id="8194" name="Picture 2" descr="Crime Scene (2018) - This American Life">
            <a:extLst>
              <a:ext uri="{FF2B5EF4-FFF2-40B4-BE49-F238E27FC236}">
                <a16:creationId xmlns:a16="http://schemas.microsoft.com/office/drawing/2014/main" id="{E087FBFA-1042-C642-92B3-875BE2A6F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171" y="6368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3754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82CDE-A5B9-E641-96F7-3CBAC0876F62}"/>
              </a:ext>
            </a:extLst>
          </p:cNvPr>
          <p:cNvSpPr>
            <a:spLocks noGrp="1"/>
          </p:cNvSpPr>
          <p:nvPr>
            <p:ph type="title"/>
          </p:nvPr>
        </p:nvSpPr>
        <p:spPr>
          <a:xfrm>
            <a:off x="4654296" y="680106"/>
            <a:ext cx="6894576" cy="1783080"/>
          </a:xfrm>
        </p:spPr>
        <p:txBody>
          <a:bodyPr anchor="b">
            <a:normAutofit/>
          </a:bodyPr>
          <a:lstStyle/>
          <a:p>
            <a:r>
              <a:rPr lang="en-GB" sz="5400" b="1" dirty="0">
                <a:solidFill>
                  <a:srgbClr val="0070C0"/>
                </a:solidFill>
              </a:rPr>
              <a:t>Releasing the scene</a:t>
            </a:r>
            <a:br>
              <a:rPr lang="en-GB" sz="5400" b="1" dirty="0"/>
            </a:br>
            <a:endParaRPr lang="en-US" sz="5400" dirty="0"/>
          </a:p>
        </p:txBody>
      </p:sp>
      <p:pic>
        <p:nvPicPr>
          <p:cNvPr id="11268" name="Picture 4" descr="Forensic tent erected as officers examine back garden outside Govan flat -  Daily Record">
            <a:extLst>
              <a:ext uri="{FF2B5EF4-FFF2-40B4-BE49-F238E27FC236}">
                <a16:creationId xmlns:a16="http://schemas.microsoft.com/office/drawing/2014/main" id="{05139AF6-4B45-404D-8BE9-C2B8CA2F27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35" r="1" b="1"/>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pic>
        <p:nvPicPr>
          <p:cNvPr id="11266" name="Picture 2" descr="Light aircraft crash in Monmouthshire closes A40 - BBC News">
            <a:extLst>
              <a:ext uri="{FF2B5EF4-FFF2-40B4-BE49-F238E27FC236}">
                <a16:creationId xmlns:a16="http://schemas.microsoft.com/office/drawing/2014/main" id="{EA89A6A0-5717-554C-B7F0-056A011B4A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434" b="-3"/>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C3747CB-16F7-894D-A32A-A7B384B55C48}"/>
              </a:ext>
            </a:extLst>
          </p:cNvPr>
          <p:cNvSpPr>
            <a:spLocks noGrp="1"/>
          </p:cNvSpPr>
          <p:nvPr>
            <p:ph idx="1"/>
          </p:nvPr>
        </p:nvSpPr>
        <p:spPr>
          <a:xfrm>
            <a:off x="4654296" y="2706624"/>
            <a:ext cx="6894576" cy="3483864"/>
          </a:xfrm>
        </p:spPr>
        <p:txBody>
          <a:bodyPr>
            <a:normAutofit/>
          </a:bodyPr>
          <a:lstStyle/>
          <a:p>
            <a:pPr marL="0" indent="0">
              <a:buNone/>
            </a:pPr>
            <a:endParaRPr lang="en-GB" sz="2200" b="1" dirty="0"/>
          </a:p>
          <a:p>
            <a:r>
              <a:rPr lang="en-GB" sz="2200" dirty="0"/>
              <a:t>Do not release a scene until satisfied all expert advice has been considered (</a:t>
            </a:r>
            <a:r>
              <a:rPr lang="en-GB" sz="2200" dirty="0" err="1"/>
              <a:t>i.e</a:t>
            </a:r>
            <a:r>
              <a:rPr lang="en-GB" sz="2200" dirty="0"/>
              <a:t>, </a:t>
            </a:r>
            <a:r>
              <a:rPr lang="en-GB" sz="2200" dirty="0" err="1"/>
              <a:t>PolSA</a:t>
            </a:r>
            <a:r>
              <a:rPr lang="en-GB" sz="2200" dirty="0"/>
              <a:t>) </a:t>
            </a:r>
          </a:p>
          <a:p>
            <a:r>
              <a:rPr lang="en-GB" sz="2200" dirty="0"/>
              <a:t>Once areas which have been covered by crime scene tents and stepping plates have been searched, the scene can be cleaned and released. </a:t>
            </a:r>
          </a:p>
          <a:p>
            <a:r>
              <a:rPr lang="en-GB" sz="2200" dirty="0"/>
              <a:t>Considerations - environmental health department or the local health authority, </a:t>
            </a:r>
            <a:r>
              <a:rPr lang="en-GB" sz="2200" dirty="0" err="1"/>
              <a:t>eg</a:t>
            </a:r>
            <a:r>
              <a:rPr lang="en-GB" sz="2200" dirty="0"/>
              <a:t>, where chemicals or biological substances may have been found.</a:t>
            </a:r>
          </a:p>
          <a:p>
            <a:endParaRPr lang="en-US" sz="2200" dirty="0"/>
          </a:p>
        </p:txBody>
      </p:sp>
    </p:spTree>
    <p:extLst>
      <p:ext uri="{BB962C8B-B14F-4D97-AF65-F5344CB8AC3E}">
        <p14:creationId xmlns:p14="http://schemas.microsoft.com/office/powerpoint/2010/main" val="34698752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E40E4459-3691-1244-AA1A-AC3A4DEBF8F8}"/>
              </a:ext>
            </a:extLst>
          </p:cNvPr>
          <p:cNvSpPr/>
          <p:nvPr/>
        </p:nvSpPr>
        <p:spPr>
          <a:xfrm>
            <a:off x="0" y="217551"/>
            <a:ext cx="6422571" cy="1028700"/>
          </a:xfrm>
          <a:prstGeom prst="homePlat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11937" r="11419"/>
          <a:stretch/>
        </p:blipFill>
        <p:spPr>
          <a:xfrm>
            <a:off x="4658633" y="1694856"/>
            <a:ext cx="6905430" cy="5016187"/>
          </a:xfrm>
          <a:prstGeom prst="rect">
            <a:avLst/>
          </a:prstGeom>
        </p:spPr>
      </p:pic>
      <p:sp>
        <p:nvSpPr>
          <p:cNvPr id="4" name="TextBox 3">
            <a:extLst>
              <a:ext uri="{FF2B5EF4-FFF2-40B4-BE49-F238E27FC236}">
                <a16:creationId xmlns:a16="http://schemas.microsoft.com/office/drawing/2014/main" id="{28D9CA16-9957-9649-9FD9-780BFAA3210F}"/>
              </a:ext>
            </a:extLst>
          </p:cNvPr>
          <p:cNvSpPr txBox="1"/>
          <p:nvPr/>
        </p:nvSpPr>
        <p:spPr>
          <a:xfrm>
            <a:off x="0" y="1231179"/>
            <a:ext cx="12461421" cy="1384995"/>
          </a:xfrm>
          <a:prstGeom prst="rect">
            <a:avLst/>
          </a:prstGeom>
          <a:noFill/>
        </p:spPr>
        <p:txBody>
          <a:bodyPr wrap="square">
            <a:spAutoFit/>
          </a:bodyPr>
          <a:lstStyle/>
          <a:p>
            <a:pPr algn="l"/>
            <a:r>
              <a:rPr lang="en-GB" sz="2400" dirty="0">
                <a:solidFill>
                  <a:srgbClr val="333333"/>
                </a:solidFill>
                <a:latin typeface="Arial" panose="020B0604020202020204" pitchFamily="34" charset="0"/>
              </a:rPr>
              <a:t>E</a:t>
            </a:r>
            <a:r>
              <a:rPr lang="en-GB" sz="2400" b="0" i="0" dirty="0">
                <a:solidFill>
                  <a:srgbClr val="333333"/>
                </a:solidFill>
                <a:effectLst/>
                <a:latin typeface="Arial" panose="020B0604020202020204" pitchFamily="34" charset="0"/>
              </a:rPr>
              <a:t>nables the potential of material recovered during crime scene examination to be maximised, and can help with:</a:t>
            </a:r>
          </a:p>
          <a:p>
            <a:br>
              <a:rPr lang="en-GB" dirty="0"/>
            </a:br>
            <a:endParaRPr lang="en-US" dirty="0"/>
          </a:p>
        </p:txBody>
      </p:sp>
      <p:sp>
        <p:nvSpPr>
          <p:cNvPr id="6" name="TextBox 5">
            <a:extLst>
              <a:ext uri="{FF2B5EF4-FFF2-40B4-BE49-F238E27FC236}">
                <a16:creationId xmlns:a16="http://schemas.microsoft.com/office/drawing/2014/main" id="{E9E24442-0C5F-0E48-A252-709B3686A33A}"/>
              </a:ext>
            </a:extLst>
          </p:cNvPr>
          <p:cNvSpPr txBox="1"/>
          <p:nvPr/>
        </p:nvSpPr>
        <p:spPr>
          <a:xfrm>
            <a:off x="323851" y="335125"/>
            <a:ext cx="6098720" cy="707886"/>
          </a:xfrm>
          <a:prstGeom prst="rect">
            <a:avLst/>
          </a:prstGeom>
          <a:noFill/>
          <a:ln>
            <a:noFill/>
          </a:ln>
        </p:spPr>
        <p:txBody>
          <a:bodyPr wrap="square">
            <a:spAutoFit/>
          </a:bodyPr>
          <a:lstStyle/>
          <a:p>
            <a:r>
              <a:rPr lang="en-GB" sz="4000" b="0" i="0" dirty="0">
                <a:solidFill>
                  <a:schemeClr val="bg1"/>
                </a:solidFill>
                <a:effectLst/>
                <a:latin typeface="Arial" panose="020B0604020202020204" pitchFamily="34" charset="0"/>
              </a:rPr>
              <a:t>The Forensic </a:t>
            </a:r>
            <a:r>
              <a:rPr lang="en-GB" sz="4000" dirty="0">
                <a:solidFill>
                  <a:schemeClr val="bg1"/>
                </a:solidFill>
                <a:latin typeface="Arial" panose="020B0604020202020204" pitchFamily="34" charset="0"/>
              </a:rPr>
              <a:t>S</a:t>
            </a:r>
            <a:r>
              <a:rPr lang="en-GB" sz="4000" b="0" i="0" dirty="0">
                <a:solidFill>
                  <a:schemeClr val="bg1"/>
                </a:solidFill>
                <a:effectLst/>
                <a:latin typeface="Arial" panose="020B0604020202020204" pitchFamily="34" charset="0"/>
              </a:rPr>
              <a:t>trategy </a:t>
            </a:r>
            <a:endParaRPr lang="en-US" sz="4000" dirty="0">
              <a:solidFill>
                <a:schemeClr val="bg1"/>
              </a:solidFill>
            </a:endParaRPr>
          </a:p>
        </p:txBody>
      </p:sp>
      <p:pic>
        <p:nvPicPr>
          <p:cNvPr id="13314" name="Picture 2" descr="CSI fans can carry out virtual autopsies through FBI-backed CASE Academy -  Mirror Online">
            <a:extLst>
              <a:ext uri="{FF2B5EF4-FFF2-40B4-BE49-F238E27FC236}">
                <a16:creationId xmlns:a16="http://schemas.microsoft.com/office/drawing/2014/main" id="{7FCC4EAA-0F2F-324D-A6A0-90E4B7C540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37" y="3931896"/>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ollege of Policing">
            <a:extLst>
              <a:ext uri="{FF2B5EF4-FFF2-40B4-BE49-F238E27FC236}">
                <a16:creationId xmlns:a16="http://schemas.microsoft.com/office/drawing/2014/main" id="{3BA7C8A6-DCEE-5B4B-99C6-95DBD231E5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937" y="2290199"/>
            <a:ext cx="3458935" cy="1167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3578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290" name="Picture 2" descr="Being a real life crime scene investigator: Blog 1 – Life before Cranfield  - Cranfield University Blogs">
            <a:extLst>
              <a:ext uri="{FF2B5EF4-FFF2-40B4-BE49-F238E27FC236}">
                <a16:creationId xmlns:a16="http://schemas.microsoft.com/office/drawing/2014/main" id="{41B423EB-69D2-F64D-81B8-658241F44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273" r="11368" b="1"/>
          <a:stretch/>
        </p:blipFill>
        <p:spPr bwMode="auto">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41247" y="914400"/>
            <a:ext cx="5111877" cy="109537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Specialist Support</a:t>
            </a:r>
          </a:p>
        </p:txBody>
      </p:sp>
      <p:sp>
        <p:nvSpPr>
          <p:cNvPr id="3" name="Content Placeholder 3"/>
          <p:cNvSpPr txBox="1">
            <a:spLocks/>
          </p:cNvSpPr>
          <p:nvPr/>
        </p:nvSpPr>
        <p:spPr>
          <a:xfrm>
            <a:off x="841248" y="2333625"/>
            <a:ext cx="4378452" cy="3543300"/>
          </a:xfrm>
          <a:prstGeom prst="rect">
            <a:avLst/>
          </a:prstGeom>
        </p:spPr>
        <p:txBody>
          <a:bodyPr vert="horz" lIns="91440" tIns="45720" rIns="91440" bIns="45720" rtlCol="0" anchor="t">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indent="-228600">
              <a:buClrTx/>
              <a:buFont typeface="Arial" panose="020B0604020202020204" pitchFamily="34" charset="0"/>
              <a:buChar char="•"/>
              <a:defRPr/>
            </a:pPr>
            <a:r>
              <a:rPr kumimoji="0" lang="en-US" b="1" i="0" u="none" strike="noStrike" cap="none" spc="0" normalizeH="0" baseline="0" noProof="0">
                <a:ln>
                  <a:noFill/>
                </a:ln>
                <a:solidFill>
                  <a:srgbClr val="FFFFFF"/>
                </a:solidFill>
                <a:effectLst/>
                <a:uLnTx/>
                <a:uFillTx/>
              </a:rPr>
              <a:t> </a:t>
            </a:r>
            <a:r>
              <a:rPr kumimoji="0" lang="en-US" i="0" u="none" strike="noStrike" cap="none" spc="0" normalizeH="0" baseline="0" noProof="0">
                <a:ln>
                  <a:noFill/>
                </a:ln>
                <a:solidFill>
                  <a:srgbClr val="FFFFFF"/>
                </a:solidFill>
                <a:effectLst/>
                <a:uLnTx/>
                <a:uFillTx/>
              </a:rPr>
              <a:t>Criminal Investigation Department</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Financial Crime</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Surveillance Unit</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Hi-tech Crime</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Medical experts</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Open-source experts</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Collision Investigation Unit</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b="0" i="0" u="none" strike="noStrike" cap="none" spc="0" normalizeH="0" baseline="0" noProof="0">
              <a:ln>
                <a:noFill/>
              </a:ln>
              <a:solidFill>
                <a:srgbClr val="FFFFFF"/>
              </a:solidFill>
              <a:effectLst/>
              <a:uLnTx/>
              <a:uFillTx/>
            </a:endParaRPr>
          </a:p>
        </p:txBody>
      </p:sp>
    </p:spTree>
    <p:extLst>
      <p:ext uri="{BB962C8B-B14F-4D97-AF65-F5344CB8AC3E}">
        <p14:creationId xmlns:p14="http://schemas.microsoft.com/office/powerpoint/2010/main" val="25475872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Crime Scene Identifying Dead Person In A Snow Stock Photo - Download Image  Now - iStock">
            <a:extLst>
              <a:ext uri="{FF2B5EF4-FFF2-40B4-BE49-F238E27FC236}">
                <a16:creationId xmlns:a16="http://schemas.microsoft.com/office/drawing/2014/main" id="{7F0998B1-CD2E-2E49-8F0D-D331236D80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07" b="15408"/>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sp>
        <p:nvSpPr>
          <p:cNvPr id="22" name="Content Placeholder 2">
            <a:extLst>
              <a:ext uri="{FF2B5EF4-FFF2-40B4-BE49-F238E27FC236}">
                <a16:creationId xmlns:a16="http://schemas.microsoft.com/office/drawing/2014/main" id="{F636F528-7278-0742-93E2-8DD5D2A622A5}"/>
              </a:ext>
            </a:extLst>
          </p:cNvPr>
          <p:cNvSpPr>
            <a:spLocks noGrp="1"/>
          </p:cNvSpPr>
          <p:nvPr>
            <p:ph idx="1"/>
          </p:nvPr>
        </p:nvSpPr>
        <p:spPr>
          <a:xfrm>
            <a:off x="188613" y="2370037"/>
            <a:ext cx="5413901" cy="3664351"/>
          </a:xfrm>
        </p:spPr>
        <p:txBody>
          <a:bodyPr>
            <a:normAutofit/>
          </a:bodyPr>
          <a:lstStyle/>
          <a:p>
            <a:pPr marL="0" indent="0">
              <a:buNone/>
            </a:pPr>
            <a:endParaRPr lang="en-GB" sz="1700" dirty="0"/>
          </a:p>
          <a:p>
            <a:r>
              <a:rPr lang="en-GB" sz="1700" dirty="0"/>
              <a:t>Damage being caused by exposure to the elements</a:t>
            </a:r>
          </a:p>
          <a:p>
            <a:r>
              <a:rPr lang="en-GB" sz="1700" dirty="0"/>
              <a:t>Animal disturbance</a:t>
            </a:r>
          </a:p>
          <a:p>
            <a:r>
              <a:rPr lang="en-GB" sz="1700" dirty="0"/>
              <a:t>Disturbance by material being moved from its original position</a:t>
            </a:r>
          </a:p>
          <a:p>
            <a:r>
              <a:rPr lang="en-GB" sz="1700" dirty="0"/>
              <a:t>Microbiological activity causing decay to material</a:t>
            </a:r>
          </a:p>
          <a:p>
            <a:r>
              <a:rPr lang="en-GB" sz="1700" dirty="0"/>
              <a:t>Disturbance by items being taken into it</a:t>
            </a:r>
          </a:p>
          <a:p>
            <a:r>
              <a:rPr lang="en-GB" sz="1700" dirty="0"/>
              <a:t>Disturbance by material being removed from it</a:t>
            </a:r>
          </a:p>
          <a:p>
            <a:r>
              <a:rPr lang="en-GB" sz="1700" dirty="0"/>
              <a:t>Cross-contamination by transference between scenes.</a:t>
            </a:r>
          </a:p>
          <a:p>
            <a:endParaRPr lang="en-US" sz="1700" dirty="0"/>
          </a:p>
        </p:txBody>
      </p:sp>
      <p:sp>
        <p:nvSpPr>
          <p:cNvPr id="35" name="TextBox 34">
            <a:extLst>
              <a:ext uri="{FF2B5EF4-FFF2-40B4-BE49-F238E27FC236}">
                <a16:creationId xmlns:a16="http://schemas.microsoft.com/office/drawing/2014/main" id="{03D5825C-9925-884F-8561-0C3B646D88FB}"/>
              </a:ext>
            </a:extLst>
          </p:cNvPr>
          <p:cNvSpPr txBox="1"/>
          <p:nvPr/>
        </p:nvSpPr>
        <p:spPr>
          <a:xfrm>
            <a:off x="2895563" y="6261528"/>
            <a:ext cx="6106886" cy="369332"/>
          </a:xfrm>
          <a:prstGeom prst="rect">
            <a:avLst/>
          </a:prstGeom>
          <a:noFill/>
        </p:spPr>
        <p:txBody>
          <a:bodyPr wrap="square">
            <a:spAutoFit/>
          </a:bodyPr>
          <a:lstStyle/>
          <a:p>
            <a:r>
              <a:rPr lang="en-US" sz="1800" dirty="0"/>
              <a:t>…Try to prevent!!</a:t>
            </a:r>
            <a:endParaRPr lang="en-US" dirty="0"/>
          </a:p>
        </p:txBody>
      </p:sp>
      <p:pic>
        <p:nvPicPr>
          <p:cNvPr id="9222" name="Picture 6" descr="Animal Forensics: Crime Scene Processing TimeOnline">
            <a:extLst>
              <a:ext uri="{FF2B5EF4-FFF2-40B4-BE49-F238E27FC236}">
                <a16:creationId xmlns:a16="http://schemas.microsoft.com/office/drawing/2014/main" id="{E28BFFB2-C054-AC4B-84FD-97786469A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0899" y="4043783"/>
            <a:ext cx="4483100" cy="18161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C3B0B7-0457-894E-93DD-6BED99D4AD7E}"/>
              </a:ext>
            </a:extLst>
          </p:cNvPr>
          <p:cNvSpPr>
            <a:spLocks noGrp="1"/>
          </p:cNvSpPr>
          <p:nvPr>
            <p:ph type="title"/>
          </p:nvPr>
        </p:nvSpPr>
        <p:spPr>
          <a:xfrm>
            <a:off x="188612" y="1184255"/>
            <a:ext cx="5413901" cy="1243584"/>
          </a:xfrm>
        </p:spPr>
        <p:txBody>
          <a:bodyPr>
            <a:normAutofit fontScale="90000"/>
          </a:bodyPr>
          <a:lstStyle/>
          <a:p>
            <a:r>
              <a:rPr lang="en-US" sz="4900" dirty="0">
                <a:solidFill>
                  <a:schemeClr val="accent1"/>
                </a:solidFill>
              </a:rPr>
              <a:t>Preserving the scene</a:t>
            </a:r>
            <a:br>
              <a:rPr lang="en-US" sz="2600" dirty="0"/>
            </a:br>
            <a:br>
              <a:rPr lang="en-US" sz="2600" dirty="0"/>
            </a:br>
            <a:endParaRPr lang="en-US" sz="2600" dirty="0"/>
          </a:p>
        </p:txBody>
      </p:sp>
    </p:spTree>
    <p:extLst>
      <p:ext uri="{BB962C8B-B14F-4D97-AF65-F5344CB8AC3E}">
        <p14:creationId xmlns:p14="http://schemas.microsoft.com/office/powerpoint/2010/main" val="18553199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142EA8-C61A-1D46-AFD8-2E0FB6E94189}"/>
              </a:ext>
            </a:extLst>
          </p:cNvPr>
          <p:cNvSpPr>
            <a:spLocks noGrp="1"/>
          </p:cNvSpPr>
          <p:nvPr>
            <p:ph idx="1"/>
          </p:nvPr>
        </p:nvSpPr>
        <p:spPr>
          <a:xfrm>
            <a:off x="520343" y="1664986"/>
            <a:ext cx="5136416" cy="4393982"/>
          </a:xfrm>
        </p:spPr>
        <p:txBody>
          <a:bodyPr>
            <a:normAutofit/>
          </a:bodyPr>
          <a:lstStyle/>
          <a:p>
            <a:r>
              <a:rPr lang="en-GB" sz="2000" dirty="0"/>
              <a:t>Sources of forensic evidence </a:t>
            </a:r>
          </a:p>
          <a:p>
            <a:r>
              <a:rPr lang="en-GB" sz="2000" dirty="0"/>
              <a:t>Priorities of scene preservation </a:t>
            </a:r>
          </a:p>
          <a:p>
            <a:r>
              <a:rPr lang="en-GB" sz="2000" dirty="0"/>
              <a:t>The Forensic Evidence Process </a:t>
            </a:r>
          </a:p>
          <a:p>
            <a:r>
              <a:rPr lang="en-GB" sz="2000" dirty="0"/>
              <a:t>Identifying sources of evidence </a:t>
            </a:r>
          </a:p>
          <a:p>
            <a:r>
              <a:rPr lang="en-GB" sz="2000" dirty="0"/>
              <a:t>Generic considerations when collecting and preserving evidence from a source </a:t>
            </a:r>
          </a:p>
          <a:p>
            <a:r>
              <a:rPr lang="en-GB" sz="2000" dirty="0"/>
              <a:t>Collecting and preserving forensic evidence through the use of packaging, people &amp; locations </a:t>
            </a:r>
          </a:p>
          <a:p>
            <a:r>
              <a:rPr lang="en-GB" sz="2000" dirty="0"/>
              <a:t>Preserving forensic evidence at major, critical and major crime incidents </a:t>
            </a:r>
          </a:p>
          <a:p>
            <a:endParaRPr lang="en-GB" sz="2000" dirty="0"/>
          </a:p>
        </p:txBody>
      </p:sp>
      <p:pic>
        <p:nvPicPr>
          <p:cNvPr id="7170" name="Picture 2" descr="Forensic Analysis | Forensic Processes | Forensic Lab Equipement">
            <a:extLst>
              <a:ext uri="{FF2B5EF4-FFF2-40B4-BE49-F238E27FC236}">
                <a16:creationId xmlns:a16="http://schemas.microsoft.com/office/drawing/2014/main" id="{C7E77C52-D2E9-F24A-91D3-B0E1E3B895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51" r="14143" b="-1"/>
          <a:stretch/>
        </p:blipFill>
        <p:spPr bwMode="auto">
          <a:xfrm>
            <a:off x="6412117" y="-2"/>
            <a:ext cx="5779884" cy="34290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ix reasons to study Forensic Science">
            <a:extLst>
              <a:ext uri="{FF2B5EF4-FFF2-40B4-BE49-F238E27FC236}">
                <a16:creationId xmlns:a16="http://schemas.microsoft.com/office/drawing/2014/main" id="{CE28FD29-F341-4E47-B022-66209DF3DC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608" b="1"/>
          <a:stretch/>
        </p:blipFill>
        <p:spPr bwMode="auto">
          <a:xfrm>
            <a:off x="6412116" y="3429002"/>
            <a:ext cx="5779884" cy="3428999"/>
          </a:xfrm>
          <a:prstGeom prst="rect">
            <a:avLst/>
          </a:prstGeom>
          <a:noFill/>
          <a:extLst>
            <a:ext uri="{909E8E84-426E-40DD-AFC4-6F175D3DCCD1}">
              <a14:hiddenFill xmlns:a14="http://schemas.microsoft.com/office/drawing/2010/main">
                <a:solidFill>
                  <a:srgbClr val="FFFFFF"/>
                </a:solidFill>
              </a14:hiddenFill>
            </a:ext>
          </a:extLst>
        </p:spPr>
      </p:pic>
      <p:sp>
        <p:nvSpPr>
          <p:cNvPr id="4" name="Pentagon 3">
            <a:extLst>
              <a:ext uri="{FF2B5EF4-FFF2-40B4-BE49-F238E27FC236}">
                <a16:creationId xmlns:a16="http://schemas.microsoft.com/office/drawing/2014/main" id="{9ADAE351-D15E-A348-85B7-DCADDD09D9E1}"/>
              </a:ext>
            </a:extLst>
          </p:cNvPr>
          <p:cNvSpPr/>
          <p:nvPr/>
        </p:nvSpPr>
        <p:spPr>
          <a:xfrm>
            <a:off x="95534" y="518573"/>
            <a:ext cx="4421875" cy="736979"/>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2F414A-52B1-4C4E-A0D9-B7D1333CA8D4}"/>
              </a:ext>
            </a:extLst>
          </p:cNvPr>
          <p:cNvSpPr>
            <a:spLocks noGrp="1"/>
          </p:cNvSpPr>
          <p:nvPr>
            <p:ph type="title"/>
          </p:nvPr>
        </p:nvSpPr>
        <p:spPr>
          <a:xfrm>
            <a:off x="245533" y="346531"/>
            <a:ext cx="5136416" cy="1135737"/>
          </a:xfrm>
        </p:spPr>
        <p:txBody>
          <a:bodyPr>
            <a:normAutofit/>
          </a:bodyPr>
          <a:lstStyle/>
          <a:p>
            <a:r>
              <a:rPr lang="en-GB" sz="3600" dirty="0">
                <a:solidFill>
                  <a:schemeClr val="bg1"/>
                </a:solidFill>
              </a:rPr>
              <a:t>Areas of discussion…</a:t>
            </a:r>
          </a:p>
        </p:txBody>
      </p:sp>
    </p:spTree>
    <p:extLst>
      <p:ext uri="{BB962C8B-B14F-4D97-AF65-F5344CB8AC3E}">
        <p14:creationId xmlns:p14="http://schemas.microsoft.com/office/powerpoint/2010/main" val="3371135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B583A7-AD96-504F-8271-4A8139296773}"/>
              </a:ext>
            </a:extLst>
          </p:cNvPr>
          <p:cNvSpPr/>
          <p:nvPr/>
        </p:nvSpPr>
        <p:spPr>
          <a:xfrm>
            <a:off x="6950264" y="0"/>
            <a:ext cx="4131718" cy="6858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6B3BFDCB-8FD1-B248-AE3E-5BFA70053B06}"/>
              </a:ext>
            </a:extLst>
          </p:cNvPr>
          <p:cNvSpPr/>
          <p:nvPr/>
        </p:nvSpPr>
        <p:spPr>
          <a:xfrm>
            <a:off x="259492" y="291208"/>
            <a:ext cx="4930346" cy="623192"/>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52A717-0C85-3445-9D22-93680B7CDF17}"/>
              </a:ext>
            </a:extLst>
          </p:cNvPr>
          <p:cNvSpPr txBox="1"/>
          <p:nvPr/>
        </p:nvSpPr>
        <p:spPr>
          <a:xfrm>
            <a:off x="5689390" y="-423081"/>
            <a:ext cx="6623222" cy="10772180"/>
          </a:xfrm>
          <a:prstGeom prst="rect">
            <a:avLst/>
          </a:prstGeom>
          <a:noFill/>
        </p:spPr>
        <p:txBody>
          <a:bodyPr wrap="square" rtlCol="0">
            <a:spAutoFit/>
          </a:bodyPr>
          <a:lstStyle/>
          <a:p>
            <a:endParaRPr lang="en-GB" sz="2000" dirty="0"/>
          </a:p>
          <a:p>
            <a:endParaRPr lang="en-GB" sz="2000" dirty="0"/>
          </a:p>
          <a:p>
            <a:pPr algn="ctr"/>
            <a:r>
              <a:rPr lang="en-GB" sz="2000" dirty="0">
                <a:solidFill>
                  <a:schemeClr val="bg1"/>
                </a:solidFill>
              </a:rPr>
              <a:t>Theories / Principles </a:t>
            </a:r>
          </a:p>
          <a:p>
            <a:pPr algn="ctr"/>
            <a:endParaRPr lang="en-GB" sz="2000" dirty="0">
              <a:solidFill>
                <a:schemeClr val="bg1"/>
              </a:solidFill>
            </a:endParaRPr>
          </a:p>
          <a:p>
            <a:pPr algn="ctr"/>
            <a:r>
              <a:rPr lang="en-GB" sz="2000" dirty="0">
                <a:solidFill>
                  <a:schemeClr val="bg1"/>
                </a:solidFill>
              </a:rPr>
              <a:t>Legislation </a:t>
            </a:r>
          </a:p>
          <a:p>
            <a:pPr algn="ctr"/>
            <a:endParaRPr lang="en-GB" sz="2000" dirty="0">
              <a:solidFill>
                <a:schemeClr val="bg1"/>
              </a:solidFill>
            </a:endParaRPr>
          </a:p>
          <a:p>
            <a:pPr algn="ctr"/>
            <a:r>
              <a:rPr lang="en-GB" sz="2000" dirty="0">
                <a:solidFill>
                  <a:schemeClr val="bg1"/>
                </a:solidFill>
              </a:rPr>
              <a:t>Police Powers (Search &amp; Seizure) </a:t>
            </a:r>
          </a:p>
          <a:p>
            <a:pPr algn="ctr"/>
            <a:endParaRPr lang="en-GB" sz="2000" dirty="0">
              <a:solidFill>
                <a:schemeClr val="bg1"/>
              </a:solidFill>
            </a:endParaRPr>
          </a:p>
          <a:p>
            <a:pPr algn="ctr"/>
            <a:r>
              <a:rPr lang="en-GB" sz="2000" dirty="0">
                <a:solidFill>
                  <a:schemeClr val="bg1"/>
                </a:solidFill>
              </a:rPr>
              <a:t>Policies and Procedures </a:t>
            </a:r>
          </a:p>
          <a:p>
            <a:pPr algn="ctr"/>
            <a:endParaRPr lang="en-GB" sz="2000" dirty="0">
              <a:solidFill>
                <a:schemeClr val="bg1"/>
              </a:solidFill>
            </a:endParaRPr>
          </a:p>
          <a:p>
            <a:pPr algn="ctr"/>
            <a:r>
              <a:rPr lang="en-GB" sz="2000" dirty="0">
                <a:solidFill>
                  <a:schemeClr val="bg1"/>
                </a:solidFill>
              </a:rPr>
              <a:t>Case studies </a:t>
            </a:r>
          </a:p>
          <a:p>
            <a:pPr algn="ctr"/>
            <a:endParaRPr lang="en-GB" sz="2000" dirty="0">
              <a:solidFill>
                <a:schemeClr val="bg1"/>
              </a:solidFill>
            </a:endParaRPr>
          </a:p>
          <a:p>
            <a:pPr algn="ctr"/>
            <a:r>
              <a:rPr lang="en-GB" sz="2000" dirty="0">
                <a:solidFill>
                  <a:schemeClr val="bg1"/>
                </a:solidFill>
              </a:rPr>
              <a:t>Information &amp; Intelligence </a:t>
            </a:r>
          </a:p>
          <a:p>
            <a:pPr algn="ctr"/>
            <a:endParaRPr lang="en-GB" sz="2000" dirty="0">
              <a:solidFill>
                <a:schemeClr val="bg1"/>
              </a:solidFill>
            </a:endParaRPr>
          </a:p>
          <a:p>
            <a:pPr algn="ctr"/>
            <a:r>
              <a:rPr lang="en-GB" sz="2000" dirty="0">
                <a:solidFill>
                  <a:schemeClr val="bg1"/>
                </a:solidFill>
              </a:rPr>
              <a:t>Conducting investigations</a:t>
            </a:r>
          </a:p>
          <a:p>
            <a:pPr algn="ctr"/>
            <a:endParaRPr lang="en-GB" sz="2000" dirty="0">
              <a:solidFill>
                <a:schemeClr val="bg1"/>
              </a:solidFill>
            </a:endParaRPr>
          </a:p>
          <a:p>
            <a:pPr algn="ctr"/>
            <a:r>
              <a:rPr lang="en-GB" sz="2000" dirty="0">
                <a:solidFill>
                  <a:schemeClr val="bg1"/>
                </a:solidFill>
              </a:rPr>
              <a:t>Incident Management </a:t>
            </a:r>
            <a:br>
              <a:rPr lang="en-GB" sz="2000" dirty="0">
                <a:solidFill>
                  <a:schemeClr val="bg1"/>
                </a:solidFill>
              </a:rPr>
            </a:br>
            <a:br>
              <a:rPr lang="en-GB" sz="2000" dirty="0">
                <a:solidFill>
                  <a:schemeClr val="bg1"/>
                </a:solidFill>
              </a:rPr>
            </a:br>
            <a:r>
              <a:rPr lang="en-GB" sz="2000" dirty="0">
                <a:solidFill>
                  <a:schemeClr val="bg1"/>
                </a:solidFill>
              </a:rPr>
              <a:t>Misuse of Drugs Act 1971</a:t>
            </a:r>
          </a:p>
          <a:p>
            <a:pPr algn="ctr"/>
            <a:endParaRPr lang="en-GB" sz="2000" dirty="0">
              <a:solidFill>
                <a:schemeClr val="bg1"/>
              </a:solidFill>
            </a:endParaRPr>
          </a:p>
          <a:p>
            <a:pPr algn="ctr"/>
            <a:r>
              <a:rPr lang="en-GB" sz="2000" dirty="0">
                <a:solidFill>
                  <a:schemeClr val="bg1"/>
                </a:solidFill>
              </a:rPr>
              <a:t>Roads Policing </a:t>
            </a:r>
          </a:p>
          <a:p>
            <a:pPr algn="ctr"/>
            <a:endParaRPr lang="en-GB" sz="2000" dirty="0">
              <a:solidFill>
                <a:schemeClr val="bg1"/>
              </a:solidFill>
            </a:endParaRPr>
          </a:p>
          <a:p>
            <a:pPr algn="ctr"/>
            <a:r>
              <a:rPr lang="en-GB" sz="2000" dirty="0">
                <a:solidFill>
                  <a:schemeClr val="bg1"/>
                </a:solidFill>
              </a:rPr>
              <a:t>Public Protection </a:t>
            </a:r>
          </a:p>
          <a:p>
            <a:endParaRPr lang="en-GB" dirty="0"/>
          </a:p>
          <a:p>
            <a:endParaRPr lang="en-GB" dirty="0"/>
          </a:p>
          <a:p>
            <a:endParaRPr lang="en-GB" dirty="0"/>
          </a:p>
          <a:p>
            <a:r>
              <a:rPr lang="en-GB" dirty="0"/>
              <a:t> </a:t>
            </a:r>
          </a:p>
          <a:p>
            <a:endParaRPr lang="en-GB" dirty="0"/>
          </a:p>
          <a:p>
            <a:endParaRPr lang="en-GB" dirty="0"/>
          </a:p>
          <a:p>
            <a:endParaRPr lang="en-GB" dirty="0"/>
          </a:p>
          <a:p>
            <a:r>
              <a:rPr lang="en-GB" dirty="0"/>
              <a:t> </a:t>
            </a:r>
          </a:p>
          <a:p>
            <a:endParaRPr lang="en-GB" dirty="0"/>
          </a:p>
          <a:p>
            <a:endParaRPr lang="en-GB" dirty="0"/>
          </a:p>
          <a:p>
            <a:r>
              <a:rPr lang="en-GB" dirty="0"/>
              <a:t> </a:t>
            </a:r>
          </a:p>
          <a:p>
            <a:endParaRPr lang="en-GB" dirty="0"/>
          </a:p>
          <a:p>
            <a:endParaRPr lang="en-GB" dirty="0"/>
          </a:p>
        </p:txBody>
      </p:sp>
      <p:sp>
        <p:nvSpPr>
          <p:cNvPr id="9" name="TextBox 8">
            <a:extLst>
              <a:ext uri="{FF2B5EF4-FFF2-40B4-BE49-F238E27FC236}">
                <a16:creationId xmlns:a16="http://schemas.microsoft.com/office/drawing/2014/main" id="{B6D56729-E861-7D4A-9B8C-A64765C2CE9B}"/>
              </a:ext>
            </a:extLst>
          </p:cNvPr>
          <p:cNvSpPr txBox="1"/>
          <p:nvPr/>
        </p:nvSpPr>
        <p:spPr>
          <a:xfrm>
            <a:off x="259492" y="3657572"/>
            <a:ext cx="6098058" cy="369332"/>
          </a:xfrm>
          <a:prstGeom prst="rect">
            <a:avLst/>
          </a:prstGeom>
          <a:noFill/>
        </p:spPr>
        <p:txBody>
          <a:bodyPr wrap="square">
            <a:spAutoFit/>
          </a:bodyPr>
          <a:lstStyle/>
          <a:p>
            <a:r>
              <a:rPr lang="en-GB" dirty="0"/>
              <a:t>Releasing  </a:t>
            </a:r>
          </a:p>
        </p:txBody>
      </p:sp>
      <p:sp>
        <p:nvSpPr>
          <p:cNvPr id="11" name="TextBox 10">
            <a:extLst>
              <a:ext uri="{FF2B5EF4-FFF2-40B4-BE49-F238E27FC236}">
                <a16:creationId xmlns:a16="http://schemas.microsoft.com/office/drawing/2014/main" id="{096E3D87-051A-6F49-AF76-1D214A78383E}"/>
              </a:ext>
            </a:extLst>
          </p:cNvPr>
          <p:cNvSpPr txBox="1"/>
          <p:nvPr/>
        </p:nvSpPr>
        <p:spPr>
          <a:xfrm>
            <a:off x="358348" y="315922"/>
            <a:ext cx="6450226" cy="523220"/>
          </a:xfrm>
          <a:prstGeom prst="rect">
            <a:avLst/>
          </a:prstGeom>
          <a:noFill/>
        </p:spPr>
        <p:txBody>
          <a:bodyPr wrap="square">
            <a:spAutoFit/>
          </a:bodyPr>
          <a:lstStyle/>
          <a:p>
            <a:r>
              <a:rPr lang="en-GB" sz="2800" dirty="0">
                <a:solidFill>
                  <a:schemeClr val="bg1"/>
                </a:solidFill>
              </a:rPr>
              <a:t>Application of knowledge </a:t>
            </a:r>
          </a:p>
        </p:txBody>
      </p:sp>
      <p:sp>
        <p:nvSpPr>
          <p:cNvPr id="14" name="TextBox 13">
            <a:extLst>
              <a:ext uri="{FF2B5EF4-FFF2-40B4-BE49-F238E27FC236}">
                <a16:creationId xmlns:a16="http://schemas.microsoft.com/office/drawing/2014/main" id="{E38F3831-0F97-9946-9420-83161DF69CCF}"/>
              </a:ext>
            </a:extLst>
          </p:cNvPr>
          <p:cNvSpPr txBox="1"/>
          <p:nvPr/>
        </p:nvSpPr>
        <p:spPr>
          <a:xfrm>
            <a:off x="225513" y="1409484"/>
            <a:ext cx="6715896" cy="400110"/>
          </a:xfrm>
          <a:prstGeom prst="rect">
            <a:avLst/>
          </a:prstGeom>
          <a:noFill/>
        </p:spPr>
        <p:txBody>
          <a:bodyPr wrap="square">
            <a:spAutoFit/>
          </a:bodyPr>
          <a:lstStyle/>
          <a:p>
            <a:r>
              <a:rPr lang="en-GB" sz="2000" u="sng" dirty="0"/>
              <a:t>Scene Management   </a:t>
            </a:r>
          </a:p>
        </p:txBody>
      </p:sp>
      <p:sp>
        <p:nvSpPr>
          <p:cNvPr id="16" name="TextBox 15">
            <a:extLst>
              <a:ext uri="{FF2B5EF4-FFF2-40B4-BE49-F238E27FC236}">
                <a16:creationId xmlns:a16="http://schemas.microsoft.com/office/drawing/2014/main" id="{AA38A934-384C-6F4A-A50B-88641621A8BC}"/>
              </a:ext>
            </a:extLst>
          </p:cNvPr>
          <p:cNvSpPr txBox="1"/>
          <p:nvPr/>
        </p:nvSpPr>
        <p:spPr>
          <a:xfrm>
            <a:off x="264612" y="2052246"/>
            <a:ext cx="6715896" cy="369332"/>
          </a:xfrm>
          <a:prstGeom prst="rect">
            <a:avLst/>
          </a:prstGeom>
          <a:noFill/>
        </p:spPr>
        <p:txBody>
          <a:bodyPr wrap="square">
            <a:spAutoFit/>
          </a:bodyPr>
          <a:lstStyle/>
          <a:p>
            <a:r>
              <a:rPr lang="en-GB" dirty="0"/>
              <a:t>Identifying</a:t>
            </a:r>
          </a:p>
        </p:txBody>
      </p:sp>
      <p:sp>
        <p:nvSpPr>
          <p:cNvPr id="18" name="TextBox 17">
            <a:extLst>
              <a:ext uri="{FF2B5EF4-FFF2-40B4-BE49-F238E27FC236}">
                <a16:creationId xmlns:a16="http://schemas.microsoft.com/office/drawing/2014/main" id="{4BE40836-932D-7247-936B-C3E0CE59241A}"/>
              </a:ext>
            </a:extLst>
          </p:cNvPr>
          <p:cNvSpPr txBox="1"/>
          <p:nvPr/>
        </p:nvSpPr>
        <p:spPr>
          <a:xfrm>
            <a:off x="264612" y="2382241"/>
            <a:ext cx="6715896" cy="369332"/>
          </a:xfrm>
          <a:prstGeom prst="rect">
            <a:avLst/>
          </a:prstGeom>
          <a:noFill/>
        </p:spPr>
        <p:txBody>
          <a:bodyPr wrap="square">
            <a:spAutoFit/>
          </a:bodyPr>
          <a:lstStyle/>
          <a:p>
            <a:r>
              <a:rPr lang="en-GB" dirty="0"/>
              <a:t>Securing</a:t>
            </a:r>
          </a:p>
        </p:txBody>
      </p:sp>
      <p:sp>
        <p:nvSpPr>
          <p:cNvPr id="20" name="TextBox 19">
            <a:extLst>
              <a:ext uri="{FF2B5EF4-FFF2-40B4-BE49-F238E27FC236}">
                <a16:creationId xmlns:a16="http://schemas.microsoft.com/office/drawing/2014/main" id="{0BAECA9F-69DC-5D42-BA15-31ED0D0B44E4}"/>
              </a:ext>
            </a:extLst>
          </p:cNvPr>
          <p:cNvSpPr txBox="1"/>
          <p:nvPr/>
        </p:nvSpPr>
        <p:spPr>
          <a:xfrm>
            <a:off x="234368" y="3221262"/>
            <a:ext cx="6715896" cy="369332"/>
          </a:xfrm>
          <a:prstGeom prst="rect">
            <a:avLst/>
          </a:prstGeom>
          <a:noFill/>
        </p:spPr>
        <p:txBody>
          <a:bodyPr wrap="square">
            <a:spAutoFit/>
          </a:bodyPr>
          <a:lstStyle/>
          <a:p>
            <a:r>
              <a:rPr lang="en-GB" dirty="0"/>
              <a:t>Cross contamination </a:t>
            </a:r>
          </a:p>
        </p:txBody>
      </p:sp>
      <p:sp>
        <p:nvSpPr>
          <p:cNvPr id="22" name="TextBox 21">
            <a:extLst>
              <a:ext uri="{FF2B5EF4-FFF2-40B4-BE49-F238E27FC236}">
                <a16:creationId xmlns:a16="http://schemas.microsoft.com/office/drawing/2014/main" id="{023271BA-5578-E24D-8AFD-C56DA6D1F077}"/>
              </a:ext>
            </a:extLst>
          </p:cNvPr>
          <p:cNvSpPr txBox="1"/>
          <p:nvPr/>
        </p:nvSpPr>
        <p:spPr>
          <a:xfrm>
            <a:off x="259492" y="2771622"/>
            <a:ext cx="6715896" cy="369332"/>
          </a:xfrm>
          <a:prstGeom prst="rect">
            <a:avLst/>
          </a:prstGeom>
          <a:noFill/>
        </p:spPr>
        <p:txBody>
          <a:bodyPr wrap="square">
            <a:spAutoFit/>
          </a:bodyPr>
          <a:lstStyle/>
          <a:p>
            <a:r>
              <a:rPr lang="en-GB" dirty="0"/>
              <a:t>Searching and examining</a:t>
            </a:r>
          </a:p>
        </p:txBody>
      </p:sp>
      <p:pic>
        <p:nvPicPr>
          <p:cNvPr id="8194" name="Picture 2" descr="Let&amp;#39;s learn about forensic science | Science News for Students">
            <a:extLst>
              <a:ext uri="{FF2B5EF4-FFF2-40B4-BE49-F238E27FC236}">
                <a16:creationId xmlns:a16="http://schemas.microsoft.com/office/drawing/2014/main" id="{5281F472-BB9F-CA46-AB40-8B05442F923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492" y="4248314"/>
            <a:ext cx="4260452" cy="23990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rensic Science is Not Foolproof, It Turns Out">
            <a:extLst>
              <a:ext uri="{FF2B5EF4-FFF2-40B4-BE49-F238E27FC236}">
                <a16:creationId xmlns:a16="http://schemas.microsoft.com/office/drawing/2014/main" id="{1533532F-D227-234E-94E2-1B62138FA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7157" y="1714028"/>
            <a:ext cx="3440393" cy="179210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rensic Sciences and Policing - Staffordshire University">
            <a:extLst>
              <a:ext uri="{FF2B5EF4-FFF2-40B4-BE49-F238E27FC236}">
                <a16:creationId xmlns:a16="http://schemas.microsoft.com/office/drawing/2014/main" id="{6B6E6C8A-02BE-F14A-838A-50FCBCA61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176096" y="2837777"/>
            <a:ext cx="6858000" cy="117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8825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 house 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garden shed until the hours of darkness when it is transported in a vehicle to a remote spot in the Brecon Beacons where it is buried in a shallow grave. The murderer disposes of the tools used to dig the shallow grave at the council refuse tip 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rubbish bin in the park before showering at the local baths.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11559645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t>
            </a:r>
            <a:r>
              <a:rPr lang="en-GB" sz="2800" dirty="0">
                <a:highlight>
                  <a:srgbClr val="FFFF00"/>
                </a:highlight>
                <a:latin typeface="+mj-lt"/>
                <a:cs typeface="Calibri" panose="020F0502020204030204" pitchFamily="34" charset="0"/>
              </a:rPr>
              <a:t>a house </a:t>
            </a:r>
            <a:r>
              <a:rPr lang="en-GB" sz="2800" dirty="0">
                <a:latin typeface="+mj-lt"/>
                <a:cs typeface="Calibri" panose="020F0502020204030204" pitchFamily="34" charset="0"/>
              </a:rPr>
              <a:t>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a:t>
            </a:r>
            <a:r>
              <a:rPr lang="en-GB" sz="2800" dirty="0">
                <a:highlight>
                  <a:srgbClr val="FFFF00"/>
                </a:highlight>
                <a:latin typeface="+mj-lt"/>
                <a:cs typeface="Calibri" panose="020F0502020204030204" pitchFamily="34" charset="0"/>
              </a:rPr>
              <a:t>garden shed </a:t>
            </a:r>
            <a:r>
              <a:rPr lang="en-GB" sz="2800" dirty="0">
                <a:latin typeface="+mj-lt"/>
                <a:cs typeface="Calibri" panose="020F0502020204030204" pitchFamily="34" charset="0"/>
              </a:rPr>
              <a:t>until the hours of darkness when it is transported in </a:t>
            </a:r>
            <a:r>
              <a:rPr lang="en-GB" sz="2800" dirty="0">
                <a:highlight>
                  <a:srgbClr val="FFFF00"/>
                </a:highlight>
                <a:latin typeface="+mj-lt"/>
                <a:cs typeface="Calibri" panose="020F0502020204030204" pitchFamily="34" charset="0"/>
              </a:rPr>
              <a:t>a vehicle </a:t>
            </a:r>
            <a:r>
              <a:rPr lang="en-GB" sz="2800" dirty="0">
                <a:latin typeface="+mj-lt"/>
                <a:cs typeface="Calibri" panose="020F0502020204030204" pitchFamily="34" charset="0"/>
              </a:rPr>
              <a:t>to a remote spot in the Brecon Beacons where it is buried in a </a:t>
            </a:r>
            <a:r>
              <a:rPr lang="en-GB" sz="2800" dirty="0">
                <a:highlight>
                  <a:srgbClr val="FFFF00"/>
                </a:highlight>
                <a:latin typeface="+mj-lt"/>
                <a:cs typeface="Calibri" panose="020F0502020204030204" pitchFamily="34" charset="0"/>
              </a:rPr>
              <a:t>shallow grave</a:t>
            </a:r>
            <a:r>
              <a:rPr lang="en-GB" sz="2800" dirty="0">
                <a:latin typeface="+mj-lt"/>
                <a:cs typeface="Calibri" panose="020F0502020204030204" pitchFamily="34" charset="0"/>
              </a:rPr>
              <a:t>. The murderer disposes of the tools used to dig the shallow grave at </a:t>
            </a:r>
            <a:r>
              <a:rPr lang="en-GB" sz="2800" dirty="0">
                <a:highlight>
                  <a:srgbClr val="FFFF00"/>
                </a:highlight>
                <a:latin typeface="+mj-lt"/>
                <a:cs typeface="Calibri" panose="020F0502020204030204" pitchFamily="34" charset="0"/>
              </a:rPr>
              <a:t>the council refuse tip </a:t>
            </a:r>
            <a:r>
              <a:rPr lang="en-GB" sz="2800" dirty="0">
                <a:latin typeface="+mj-lt"/>
                <a:cs typeface="Calibri" panose="020F0502020204030204" pitchFamily="34" charset="0"/>
              </a:rPr>
              <a:t>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a:t>
            </a:r>
            <a:r>
              <a:rPr lang="en-GB" sz="2800" dirty="0">
                <a:highlight>
                  <a:srgbClr val="FFFF00"/>
                </a:highlight>
                <a:latin typeface="+mj-lt"/>
                <a:cs typeface="Calibri" panose="020F0502020204030204" pitchFamily="34" charset="0"/>
              </a:rPr>
              <a:t>rubbish bin </a:t>
            </a:r>
            <a:r>
              <a:rPr lang="en-GB" sz="2800" dirty="0">
                <a:latin typeface="+mj-lt"/>
                <a:cs typeface="Calibri" panose="020F0502020204030204" pitchFamily="34" charset="0"/>
              </a:rPr>
              <a:t>in the park before showering at the </a:t>
            </a:r>
            <a:r>
              <a:rPr lang="en-GB" sz="2800" dirty="0">
                <a:highlight>
                  <a:srgbClr val="FFFF00"/>
                </a:highlight>
                <a:latin typeface="+mj-lt"/>
                <a:cs typeface="Calibri" panose="020F0502020204030204" pitchFamily="34" charset="0"/>
              </a:rPr>
              <a:t>local baths.</a:t>
            </a:r>
            <a:r>
              <a:rPr lang="en-GB" sz="2800" dirty="0">
                <a:latin typeface="+mj-lt"/>
                <a:cs typeface="Calibri" panose="020F0502020204030204" pitchFamily="34" charset="0"/>
              </a:rPr>
              <a:t>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27766107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1533-5985-6A43-937D-C00588760B4D}"/>
              </a:ext>
            </a:extLst>
          </p:cNvPr>
          <p:cNvSpPr>
            <a:spLocks noGrp="1"/>
          </p:cNvSpPr>
          <p:nvPr>
            <p:ph type="title"/>
          </p:nvPr>
        </p:nvSpPr>
        <p:spPr>
          <a:xfrm>
            <a:off x="6657715" y="467271"/>
            <a:ext cx="4195674" cy="2052522"/>
          </a:xfrm>
        </p:spPr>
        <p:txBody>
          <a:bodyPr anchor="b">
            <a:normAutofit/>
          </a:bodyPr>
          <a:lstStyle/>
          <a:p>
            <a:r>
              <a:rPr lang="en-GB" sz="4300" dirty="0"/>
              <a:t>The Role of a Crime Scene Investigation (CSI)</a:t>
            </a:r>
          </a:p>
        </p:txBody>
      </p:sp>
      <p:pic>
        <p:nvPicPr>
          <p:cNvPr id="18434" name="Picture 2" descr="RMP prepare for Afghan investigations - GOV.UK">
            <a:extLst>
              <a:ext uri="{FF2B5EF4-FFF2-40B4-BE49-F238E27FC236}">
                <a16:creationId xmlns:a16="http://schemas.microsoft.com/office/drawing/2014/main" id="{F9772721-EB74-9A41-B4CD-EA2E2DEEE8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455"/>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879A2AB-8984-C743-9B81-B65F438DD806}"/>
              </a:ext>
            </a:extLst>
          </p:cNvPr>
          <p:cNvSpPr>
            <a:spLocks noGrp="1"/>
          </p:cNvSpPr>
          <p:nvPr>
            <p:ph idx="1"/>
          </p:nvPr>
        </p:nvSpPr>
        <p:spPr>
          <a:xfrm>
            <a:off x="6657715" y="2990818"/>
            <a:ext cx="4195673" cy="2913872"/>
          </a:xfrm>
        </p:spPr>
        <p:txBody>
          <a:bodyPr anchor="t">
            <a:normAutofit/>
          </a:bodyPr>
          <a:lstStyle/>
          <a:p>
            <a:pPr marL="0" indent="0">
              <a:buNone/>
            </a:pPr>
            <a:r>
              <a:rPr lang="en-GB" sz="2000">
                <a:solidFill>
                  <a:schemeClr val="tx1">
                    <a:alpha val="80000"/>
                  </a:schemeClr>
                </a:solidFill>
              </a:rPr>
              <a:t>To process crime scenes using specialist, approved techniques to visualise, capture and recover digital and trace evidence, and gather information and intelligence as part of an investigation (COP, 2020)</a:t>
            </a:r>
          </a:p>
        </p:txBody>
      </p:sp>
    </p:spTree>
    <p:extLst>
      <p:ext uri="{BB962C8B-B14F-4D97-AF65-F5344CB8AC3E}">
        <p14:creationId xmlns:p14="http://schemas.microsoft.com/office/powerpoint/2010/main" val="8548432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BBCE42C-3FC5-4547-9CAF-2FD29FDFEE28}"/>
              </a:ext>
            </a:extLst>
          </p:cNvPr>
          <p:cNvSpPr txBox="1"/>
          <p:nvPr/>
        </p:nvSpPr>
        <p:spPr>
          <a:xfrm>
            <a:off x="7531237" y="238923"/>
            <a:ext cx="5136412"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Remember! </a:t>
            </a:r>
          </a:p>
        </p:txBody>
      </p:sp>
      <p:pic>
        <p:nvPicPr>
          <p:cNvPr id="21512" name="Picture 8" descr="Police cost into historic crimes hits £236MILLION - and YOU are fitting the  bill | UK | News | Express.co.uk">
            <a:extLst>
              <a:ext uri="{FF2B5EF4-FFF2-40B4-BE49-F238E27FC236}">
                <a16:creationId xmlns:a16="http://schemas.microsoft.com/office/drawing/2014/main" id="{B50AEB1E-D0C1-F144-B968-C7F8AC10F1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 r="1" b="1"/>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Apprenticeships | UWTSD">
            <a:extLst>
              <a:ext uri="{FF2B5EF4-FFF2-40B4-BE49-F238E27FC236}">
                <a16:creationId xmlns:a16="http://schemas.microsoft.com/office/drawing/2014/main" id="{50CE48BD-1553-9344-952F-308724A1C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CB82FEF0-046D-2E4C-9AC7-FB7FF24D6031}"/>
              </a:ext>
            </a:extLst>
          </p:cNvPr>
          <p:cNvSpPr txBox="1"/>
          <p:nvPr/>
        </p:nvSpPr>
        <p:spPr>
          <a:xfrm>
            <a:off x="6629455" y="1714505"/>
            <a:ext cx="4425232" cy="3539430"/>
          </a:xfrm>
          <a:prstGeom prst="rect">
            <a:avLst/>
          </a:prstGeom>
          <a:noFill/>
        </p:spPr>
        <p:txBody>
          <a:bodyPr wrap="square">
            <a:spAutoFit/>
          </a:bodyPr>
          <a:lstStyle/>
          <a:p>
            <a:pPr marL="0" indent="0" algn="ctr">
              <a:buNone/>
            </a:pPr>
            <a:r>
              <a:rPr lang="en-US" sz="3200" dirty="0"/>
              <a:t>The </a:t>
            </a:r>
            <a:r>
              <a:rPr lang="en-US" sz="3200" dirty="0">
                <a:solidFill>
                  <a:srgbClr val="FF0000"/>
                </a:solidFill>
              </a:rPr>
              <a:t>actions </a:t>
            </a:r>
            <a:r>
              <a:rPr lang="en-US" sz="3200" dirty="0"/>
              <a:t>of the </a:t>
            </a:r>
          </a:p>
          <a:p>
            <a:pPr marL="0" indent="0" algn="ctr">
              <a:buNone/>
            </a:pPr>
            <a:r>
              <a:rPr lang="en-US" sz="3200" dirty="0"/>
              <a:t>first officer(s) in attendance at a scene can be </a:t>
            </a:r>
            <a:r>
              <a:rPr lang="en-US" sz="3200" dirty="0">
                <a:solidFill>
                  <a:srgbClr val="FF0000"/>
                </a:solidFill>
              </a:rPr>
              <a:t>crucial</a:t>
            </a:r>
            <a:r>
              <a:rPr lang="en-US" sz="3200" dirty="0"/>
              <a:t> in maintaining the value of the physical evidence that may be present.</a:t>
            </a:r>
          </a:p>
        </p:txBody>
      </p:sp>
    </p:spTree>
    <p:extLst>
      <p:ext uri="{BB962C8B-B14F-4D97-AF65-F5344CB8AC3E}">
        <p14:creationId xmlns:p14="http://schemas.microsoft.com/office/powerpoint/2010/main" val="15876090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A6C4CEBD-D57A-EA46-AD59-03440FFAB933}"/>
              </a:ext>
            </a:extLst>
          </p:cNvPr>
          <p:cNvPicPr>
            <a:picLocks noGrp="1" noChangeAspect="1"/>
          </p:cNvPicPr>
          <p:nvPr>
            <p:ph sz="half" idx="2"/>
          </p:nvPr>
        </p:nvPicPr>
        <p:blipFill>
          <a:blip r:embed="rId2"/>
          <a:stretch>
            <a:fillRect/>
          </a:stretch>
        </p:blipFill>
        <p:spPr>
          <a:xfrm>
            <a:off x="643467" y="716365"/>
            <a:ext cx="10905066" cy="5425269"/>
          </a:xfrm>
          <a:prstGeom prst="rect">
            <a:avLst/>
          </a:prstGeom>
          <a:ln>
            <a:noFill/>
          </a:ln>
        </p:spPr>
      </p:pic>
    </p:spTree>
    <p:extLst>
      <p:ext uri="{BB962C8B-B14F-4D97-AF65-F5344CB8AC3E}">
        <p14:creationId xmlns:p14="http://schemas.microsoft.com/office/powerpoint/2010/main" val="19822882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163774" y="2006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6360" y="5274387"/>
            <a:ext cx="1971866" cy="110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1663C-5AE2-1101-81C9-B3DF525D1B0C}"/>
              </a:ext>
            </a:extLst>
          </p:cNvPr>
          <p:cNvSpPr>
            <a:spLocks noGrp="1"/>
          </p:cNvSpPr>
          <p:nvPr>
            <p:ph type="title"/>
          </p:nvPr>
        </p:nvSpPr>
        <p:spPr/>
        <p:txBody>
          <a:bodyPr/>
          <a:lstStyle/>
          <a:p>
            <a:r>
              <a:rPr lang="en-GB" dirty="0">
                <a:cs typeface="Calibri Light"/>
              </a:rPr>
              <a:t>Forensics- The real CSI</a:t>
            </a:r>
          </a:p>
        </p:txBody>
      </p:sp>
      <p:sp>
        <p:nvSpPr>
          <p:cNvPr id="3" name="Content Placeholder 2">
            <a:extLst>
              <a:ext uri="{FF2B5EF4-FFF2-40B4-BE49-F238E27FC236}">
                <a16:creationId xmlns:a16="http://schemas.microsoft.com/office/drawing/2014/main" id="{6BD3538A-3F9F-4BA6-61E1-D1A146C85F00}"/>
              </a:ext>
            </a:extLst>
          </p:cNvPr>
          <p:cNvSpPr>
            <a:spLocks noGrp="1"/>
          </p:cNvSpPr>
          <p:nvPr>
            <p:ph sz="half" idx="1"/>
          </p:nvPr>
        </p:nvSpPr>
        <p:spPr/>
        <p:txBody>
          <a:bodyPr vert="horz" lIns="91440" tIns="45720" rIns="91440" bIns="45720" rtlCol="0" anchor="t">
            <a:normAutofit/>
          </a:bodyPr>
          <a:lstStyle/>
          <a:p>
            <a:r>
              <a:rPr lang="en-GB" dirty="0">
                <a:ea typeface="+mn-lt"/>
                <a:cs typeface="+mn-lt"/>
                <a:hlinkClick r:id="rId2"/>
              </a:rPr>
              <a:t>BBC iPlayer - Forensics: The Real CSI - Series 2: 1. An Admission of Murder</a:t>
            </a:r>
            <a:endParaRPr lang="en-GB"/>
          </a:p>
        </p:txBody>
      </p:sp>
      <p:sp>
        <p:nvSpPr>
          <p:cNvPr id="4" name="Content Placeholder 3">
            <a:extLst>
              <a:ext uri="{FF2B5EF4-FFF2-40B4-BE49-F238E27FC236}">
                <a16:creationId xmlns:a16="http://schemas.microsoft.com/office/drawing/2014/main" id="{AEFE6B9B-1FA2-C210-C210-CE49C180E3DE}"/>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9032691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A463DC-FEE8-2F9D-5FD2-00203DA1359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C13352-39F2-DCDC-6831-BCADC887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073B556-D870-C87B-F7BD-E7063C5F05F7}"/>
              </a:ext>
            </a:extLst>
          </p:cNvPr>
          <p:cNvSpPr>
            <a:spLocks noGrp="1"/>
          </p:cNvSpPr>
          <p:nvPr>
            <p:ph type="title"/>
          </p:nvPr>
        </p:nvSpPr>
        <p:spPr>
          <a:xfrm>
            <a:off x="-2670824" y="243751"/>
            <a:ext cx="7489492" cy="825273"/>
          </a:xfrm>
        </p:spPr>
        <p:txBody>
          <a:bodyPr>
            <a:normAutofit fontScale="90000"/>
          </a:bodyPr>
          <a:lstStyle/>
          <a:p>
            <a:pPr algn="r"/>
            <a:r>
              <a:rPr lang="en-GB" sz="8000" dirty="0">
                <a:cs typeface="Calibri Light"/>
              </a:rPr>
              <a:t>To conclude</a:t>
            </a:r>
            <a:endParaRPr lang="en-GB" sz="8000" dirty="0">
              <a:ea typeface="Calibri Light"/>
              <a:cs typeface="Calibri Light"/>
            </a:endParaRPr>
          </a:p>
        </p:txBody>
      </p:sp>
      <p:cxnSp>
        <p:nvCxnSpPr>
          <p:cNvPr id="11" name="Straight Connector 10">
            <a:extLst>
              <a:ext uri="{FF2B5EF4-FFF2-40B4-BE49-F238E27FC236}">
                <a16:creationId xmlns:a16="http://schemas.microsoft.com/office/drawing/2014/main" id="{94F8B03B-5728-AB6B-1972-F21F65FFD4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AFE08E5-7C6A-EC47-D36C-FC32731440BA}"/>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3720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2031</Words>
  <Application>Microsoft Office PowerPoint</Application>
  <PresentationFormat>Widescreen</PresentationFormat>
  <Paragraphs>341</Paragraphs>
  <Slides>47</Slides>
  <Notes>12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Bradley Hand</vt:lpstr>
      <vt:lpstr>Helvetica Neue</vt:lpstr>
      <vt:lpstr>Arial</vt:lpstr>
      <vt:lpstr>Arial Rounded MT Bold</vt:lpstr>
      <vt:lpstr>Calibri</vt:lpstr>
      <vt:lpstr>Calibri Light</vt:lpstr>
      <vt:lpstr>office theme</vt:lpstr>
      <vt:lpstr>Criminal Investigations </vt:lpstr>
      <vt:lpstr>Aims for today</vt:lpstr>
      <vt:lpstr>PowerPoint Presentation</vt:lpstr>
      <vt:lpstr>PowerPoint Presentation</vt:lpstr>
      <vt:lpstr>What happens when you dial 999/101? </vt:lpstr>
      <vt:lpstr>THRIVE </vt:lpstr>
      <vt:lpstr>PowerPoint Presentation</vt:lpstr>
      <vt:lpstr>PowerPoint Presentation</vt:lpstr>
      <vt:lpstr>PowerPoint Presentation</vt:lpstr>
      <vt:lpstr>PowerPoint Presentation</vt:lpstr>
      <vt:lpstr>PowerPoint Presentation</vt:lpstr>
      <vt:lpstr>Forensic Science</vt:lpstr>
      <vt:lpstr>Forensics</vt:lpstr>
      <vt:lpstr>PowerPoint Presentation</vt:lpstr>
      <vt:lpstr>IMPORTANT! Cross Contamination</vt:lpstr>
      <vt:lpstr>  Paul L. Kirk. (1902-1970) </vt:lpstr>
      <vt:lpstr>Sources of Forensic Evidence </vt:lpstr>
      <vt:lpstr>Types of Forensic Evidence  </vt:lpstr>
      <vt:lpstr>Trace Evidence </vt:lpstr>
      <vt:lpstr>Task </vt:lpstr>
      <vt:lpstr>PowerPoint Presentation</vt:lpstr>
      <vt:lpstr>PowerPoint Presentation</vt:lpstr>
      <vt:lpstr>Impressions</vt:lpstr>
      <vt:lpstr>DNA Evidence </vt:lpstr>
      <vt:lpstr>Finger Marks </vt:lpstr>
      <vt:lpstr>Firearms</vt:lpstr>
      <vt:lpstr>Group Task:  Identify 5 key/interesting points from the video to report back to the whole group. </vt:lpstr>
      <vt:lpstr>Managing Scenes </vt:lpstr>
      <vt:lpstr>Scene Control </vt:lpstr>
      <vt:lpstr>Identifying Scenes… </vt:lpstr>
      <vt:lpstr>PowerPoint Presentation</vt:lpstr>
      <vt:lpstr>Releasing the scene </vt:lpstr>
      <vt:lpstr>PowerPoint Presentation</vt:lpstr>
      <vt:lpstr>PowerPoint Presentation</vt:lpstr>
      <vt:lpstr>Preserving the scene  </vt:lpstr>
      <vt:lpstr>Areas of discussion…</vt:lpstr>
      <vt:lpstr>PowerPoint Presentation</vt:lpstr>
      <vt:lpstr>Think: Recovery and Continuity of Evidence</vt:lpstr>
      <vt:lpstr>Think: Recovery and Continuity of Evidence</vt:lpstr>
      <vt:lpstr>The Role of a Crime Scene Investigation (CSI)</vt:lpstr>
      <vt:lpstr>PowerPoint Presentation</vt:lpstr>
      <vt:lpstr>“The Golden Hour” </vt:lpstr>
      <vt:lpstr>PowerPoint Presentation</vt:lpstr>
      <vt:lpstr>PowerPoint Presentation</vt:lpstr>
      <vt:lpstr>PowerPoint Presentation</vt:lpstr>
      <vt:lpstr>Forensics- The real CSI</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Melanie Thomas</cp:lastModifiedBy>
  <cp:revision>82</cp:revision>
  <dcterms:created xsi:type="dcterms:W3CDTF">2024-01-31T11:07:41Z</dcterms:created>
  <dcterms:modified xsi:type="dcterms:W3CDTF">2025-02-08T09:25:21Z</dcterms:modified>
</cp:coreProperties>
</file>