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9" r:id="rId3"/>
    <p:sldId id="260" r:id="rId4"/>
    <p:sldId id="261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DCD272-904F-CC08-ABB0-20E074C373C7}" v="1" dt="2023-01-14T23:32:16.826"/>
    <p1510:client id="{53B1B117-C255-3BCD-D94A-CBE0C88ABE94}" v="820" dt="2023-01-14T21:44:42.454"/>
    <p1510:client id="{862BB8A5-8609-79C5-C88C-C07BB4677C8A}" v="7" dt="2023-01-14T22:56:22.907"/>
    <p1510:client id="{9928D064-EA11-FD29-4F03-60FF9684EA95}" v="1" dt="2023-01-14T20:51:45.054"/>
    <p1510:client id="{9D63099D-7E8F-4FA6-A636-06A28A93A731}" v="77" dt="2023-01-14T20:40:05.453"/>
    <p1510:client id="{A7865DC4-14EA-9170-2ECE-79456D5FA8A6}" v="1" dt="2023-01-14T22:04:54.525"/>
    <p1510:client id="{F3013E21-888B-3065-5DDB-1464826BB9F4}" v="2" dt="2023-01-15T00:07:49.0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Rigby (2216248)" userId="S::2216248@student.uwtsd.ac.uk::0a7c28a7-4014-4487-8447-8e4262851b52" providerId="AD" clId="Web-{9928D064-EA11-FD29-4F03-60FF9684EA95}"/>
    <pc:docChg chg="modSld">
      <pc:chgData name="Maria Rigby (2216248)" userId="S::2216248@student.uwtsd.ac.uk::0a7c28a7-4014-4487-8447-8e4262851b52" providerId="AD" clId="Web-{9928D064-EA11-FD29-4F03-60FF9684EA95}" dt="2023-01-14T20:51:45.054" v="0"/>
      <pc:docMkLst>
        <pc:docMk/>
      </pc:docMkLst>
      <pc:sldChg chg="delSp">
        <pc:chgData name="Maria Rigby (2216248)" userId="S::2216248@student.uwtsd.ac.uk::0a7c28a7-4014-4487-8447-8e4262851b52" providerId="AD" clId="Web-{9928D064-EA11-FD29-4F03-60FF9684EA95}" dt="2023-01-14T20:51:45.054" v="0"/>
        <pc:sldMkLst>
          <pc:docMk/>
          <pc:sldMk cId="1292687195" sldId="259"/>
        </pc:sldMkLst>
        <pc:picChg chg="del">
          <ac:chgData name="Maria Rigby (2216248)" userId="S::2216248@student.uwtsd.ac.uk::0a7c28a7-4014-4487-8447-8e4262851b52" providerId="AD" clId="Web-{9928D064-EA11-FD29-4F03-60FF9684EA95}" dt="2023-01-14T20:51:45.054" v="0"/>
          <ac:picMkLst>
            <pc:docMk/>
            <pc:sldMk cId="1292687195" sldId="259"/>
            <ac:picMk id="5" creationId="{B3023C10-4C4F-307D-9785-A30FA539571E}"/>
          </ac:picMkLst>
        </pc:picChg>
      </pc:sldChg>
    </pc:docChg>
  </pc:docChgLst>
  <pc:docChgLst>
    <pc:chgData name="Maria Rigby (2216248)" userId="S::2216248@student.uwtsd.ac.uk::0a7c28a7-4014-4487-8447-8e4262851b52" providerId="AD" clId="Web-{9D63099D-7E8F-4FA6-A636-06A28A93A731}"/>
    <pc:docChg chg="addSld delSld modSld addMainMaster delMainMaster">
      <pc:chgData name="Maria Rigby (2216248)" userId="S::2216248@student.uwtsd.ac.uk::0a7c28a7-4014-4487-8447-8e4262851b52" providerId="AD" clId="Web-{9D63099D-7E8F-4FA6-A636-06A28A93A731}" dt="2023-01-14T20:40:05.453" v="71" actId="14100"/>
      <pc:docMkLst>
        <pc:docMk/>
      </pc:docMkLst>
      <pc:sldChg chg="addSp delSp modSp mod setBg modClrScheme chgLayout">
        <pc:chgData name="Maria Rigby (2216248)" userId="S::2216248@student.uwtsd.ac.uk::0a7c28a7-4014-4487-8447-8e4262851b52" providerId="AD" clId="Web-{9D63099D-7E8F-4FA6-A636-06A28A93A731}" dt="2023-01-14T20:35:30.015" v="48" actId="20577"/>
        <pc:sldMkLst>
          <pc:docMk/>
          <pc:sldMk cId="109857222" sldId="256"/>
        </pc:sldMkLst>
        <pc:spChg chg="mod">
          <ac:chgData name="Maria Rigby (2216248)" userId="S::2216248@student.uwtsd.ac.uk::0a7c28a7-4014-4487-8447-8e4262851b52" providerId="AD" clId="Web-{9D63099D-7E8F-4FA6-A636-06A28A93A731}" dt="2023-01-14T20:34:40.324" v="2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ia Rigby (2216248)" userId="S::2216248@student.uwtsd.ac.uk::0a7c28a7-4014-4487-8447-8e4262851b52" providerId="AD" clId="Web-{9D63099D-7E8F-4FA6-A636-06A28A93A731}" dt="2023-01-14T20:35:30.015" v="48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ria Rigby (2216248)" userId="S::2216248@student.uwtsd.ac.uk::0a7c28a7-4014-4487-8447-8e4262851b52" providerId="AD" clId="Web-{9D63099D-7E8F-4FA6-A636-06A28A93A731}" dt="2023-01-14T20:34:40.246" v="23"/>
          <ac:spMkLst>
            <pc:docMk/>
            <pc:sldMk cId="109857222" sldId="256"/>
            <ac:spMk id="9" creationId="{0C5012CC-71C4-4FA0-9F88-477BB5EA396D}"/>
          </ac:spMkLst>
        </pc:spChg>
        <pc:spChg chg="add del">
          <ac:chgData name="Maria Rigby (2216248)" userId="S::2216248@student.uwtsd.ac.uk::0a7c28a7-4014-4487-8447-8e4262851b52" providerId="AD" clId="Web-{9D63099D-7E8F-4FA6-A636-06A28A93A731}" dt="2023-01-14T20:34:40.246" v="23"/>
          <ac:spMkLst>
            <pc:docMk/>
            <pc:sldMk cId="109857222" sldId="256"/>
            <ac:spMk id="11" creationId="{13A48C6C-3CC4-4EE5-A773-EC1EB7F59CD4}"/>
          </ac:spMkLst>
        </pc:spChg>
        <pc:spChg chg="add del">
          <ac:chgData name="Maria Rigby (2216248)" userId="S::2216248@student.uwtsd.ac.uk::0a7c28a7-4014-4487-8447-8e4262851b52" providerId="AD" clId="Web-{9D63099D-7E8F-4FA6-A636-06A28A93A731}" dt="2023-01-14T20:34:40.246" v="23"/>
          <ac:spMkLst>
            <pc:docMk/>
            <pc:sldMk cId="109857222" sldId="256"/>
            <ac:spMk id="13" creationId="{A6FC486F-EE17-4AB5-AFD2-50FD675AEFB7}"/>
          </ac:spMkLst>
        </pc:spChg>
        <pc:spChg chg="add">
          <ac:chgData name="Maria Rigby (2216248)" userId="S::2216248@student.uwtsd.ac.uk::0a7c28a7-4014-4487-8447-8e4262851b52" providerId="AD" clId="Web-{9D63099D-7E8F-4FA6-A636-06A28A93A731}" dt="2023-01-14T20:34:40.324" v="24"/>
          <ac:spMkLst>
            <pc:docMk/>
            <pc:sldMk cId="109857222" sldId="256"/>
            <ac:spMk id="17" creationId="{8F626F98-F213-4034-8836-88A71501D0F0}"/>
          </ac:spMkLst>
        </pc:spChg>
        <pc:spChg chg="add">
          <ac:chgData name="Maria Rigby (2216248)" userId="S::2216248@student.uwtsd.ac.uk::0a7c28a7-4014-4487-8447-8e4262851b52" providerId="AD" clId="Web-{9D63099D-7E8F-4FA6-A636-06A28A93A731}" dt="2023-01-14T20:34:40.324" v="24"/>
          <ac:spMkLst>
            <pc:docMk/>
            <pc:sldMk cId="109857222" sldId="256"/>
            <ac:spMk id="19" creationId="{6B3DAACF-D844-4480-94BE-2DE00ABEEB13}"/>
          </ac:spMkLst>
        </pc:spChg>
        <pc:picChg chg="add del">
          <ac:chgData name="Maria Rigby (2216248)" userId="S::2216248@student.uwtsd.ac.uk::0a7c28a7-4014-4487-8447-8e4262851b52" providerId="AD" clId="Web-{9D63099D-7E8F-4FA6-A636-06A28A93A731}" dt="2023-01-14T20:34:40.246" v="23"/>
          <ac:picMkLst>
            <pc:docMk/>
            <pc:sldMk cId="109857222" sldId="256"/>
            <ac:picMk id="4" creationId="{EB44D215-6DB3-D2E8-D722-6D59AD9AF1FF}"/>
          </ac:picMkLst>
        </pc:picChg>
        <pc:picChg chg="add">
          <ac:chgData name="Maria Rigby (2216248)" userId="S::2216248@student.uwtsd.ac.uk::0a7c28a7-4014-4487-8447-8e4262851b52" providerId="AD" clId="Web-{9D63099D-7E8F-4FA6-A636-06A28A93A731}" dt="2023-01-14T20:34:40.324" v="24"/>
          <ac:picMkLst>
            <pc:docMk/>
            <pc:sldMk cId="109857222" sldId="256"/>
            <ac:picMk id="18" creationId="{A7963625-32E7-E1AC-040D-0E417717D867}"/>
          </ac:picMkLst>
        </pc:picChg>
        <pc:cxnChg chg="add del">
          <ac:chgData name="Maria Rigby (2216248)" userId="S::2216248@student.uwtsd.ac.uk::0a7c28a7-4014-4487-8447-8e4262851b52" providerId="AD" clId="Web-{9D63099D-7E8F-4FA6-A636-06A28A93A731}" dt="2023-01-14T20:34:40.246" v="23"/>
          <ac:cxnSpMkLst>
            <pc:docMk/>
            <pc:sldMk cId="109857222" sldId="256"/>
            <ac:cxnSpMk id="15" creationId="{76BCE0AD-4A3C-4FDB-8E9D-2C3827AD7A92}"/>
          </ac:cxnSpMkLst>
        </pc:cxnChg>
      </pc:sldChg>
      <pc:sldChg chg="new del">
        <pc:chgData name="Maria Rigby (2216248)" userId="S::2216248@student.uwtsd.ac.uk::0a7c28a7-4014-4487-8447-8e4262851b52" providerId="AD" clId="Web-{9D63099D-7E8F-4FA6-A636-06A28A93A731}" dt="2023-01-14T20:37:03.755" v="51"/>
        <pc:sldMkLst>
          <pc:docMk/>
          <pc:sldMk cId="2882081578" sldId="257"/>
        </pc:sldMkLst>
      </pc:sldChg>
      <pc:sldChg chg="new del">
        <pc:chgData name="Maria Rigby (2216248)" userId="S::2216248@student.uwtsd.ac.uk::0a7c28a7-4014-4487-8447-8e4262851b52" providerId="AD" clId="Web-{9D63099D-7E8F-4FA6-A636-06A28A93A731}" dt="2023-01-14T20:38:41.448" v="53"/>
        <pc:sldMkLst>
          <pc:docMk/>
          <pc:sldMk cId="3310001412" sldId="258"/>
        </pc:sldMkLst>
      </pc:sldChg>
      <pc:sldChg chg="addSp delSp modSp new">
        <pc:chgData name="Maria Rigby (2216248)" userId="S::2216248@student.uwtsd.ac.uk::0a7c28a7-4014-4487-8447-8e4262851b52" providerId="AD" clId="Web-{9D63099D-7E8F-4FA6-A636-06A28A93A731}" dt="2023-01-14T20:40:05.453" v="71" actId="14100"/>
        <pc:sldMkLst>
          <pc:docMk/>
          <pc:sldMk cId="1292687195" sldId="259"/>
        </pc:sldMkLst>
        <pc:spChg chg="add del mod">
          <ac:chgData name="Maria Rigby (2216248)" userId="S::2216248@student.uwtsd.ac.uk::0a7c28a7-4014-4487-8447-8e4262851b52" providerId="AD" clId="Web-{9D63099D-7E8F-4FA6-A636-06A28A93A731}" dt="2023-01-14T20:39:45.968" v="63"/>
          <ac:spMkLst>
            <pc:docMk/>
            <pc:sldMk cId="1292687195" sldId="259"/>
            <ac:spMk id="3" creationId="{D17A9CDA-410B-B5D7-1891-AF91DF5AA0F9}"/>
          </ac:spMkLst>
        </pc:spChg>
        <pc:spChg chg="add mod">
          <ac:chgData name="Maria Rigby (2216248)" userId="S::2216248@student.uwtsd.ac.uk::0a7c28a7-4014-4487-8447-8e4262851b52" providerId="AD" clId="Web-{9D63099D-7E8F-4FA6-A636-06A28A93A731}" dt="2023-01-14T20:39:53.389" v="68" actId="20577"/>
          <ac:spMkLst>
            <pc:docMk/>
            <pc:sldMk cId="1292687195" sldId="259"/>
            <ac:spMk id="6" creationId="{A8796495-7C60-DAFC-ED69-9F8FEA5E84D2}"/>
          </ac:spMkLst>
        </pc:spChg>
        <pc:picChg chg="add del mod">
          <ac:chgData name="Maria Rigby (2216248)" userId="S::2216248@student.uwtsd.ac.uk::0a7c28a7-4014-4487-8447-8e4262851b52" providerId="AD" clId="Web-{9D63099D-7E8F-4FA6-A636-06A28A93A731}" dt="2023-01-14T20:39:45.968" v="63"/>
          <ac:picMkLst>
            <pc:docMk/>
            <pc:sldMk cId="1292687195" sldId="259"/>
            <ac:picMk id="2" creationId="{48239A12-C3FB-6D6F-207C-93DF01CC2A30}"/>
          </ac:picMkLst>
        </pc:picChg>
        <pc:picChg chg="add mod">
          <ac:chgData name="Maria Rigby (2216248)" userId="S::2216248@student.uwtsd.ac.uk::0a7c28a7-4014-4487-8447-8e4262851b52" providerId="AD" clId="Web-{9D63099D-7E8F-4FA6-A636-06A28A93A731}" dt="2023-01-14T20:40:05.453" v="71" actId="14100"/>
          <ac:picMkLst>
            <pc:docMk/>
            <pc:sldMk cId="1292687195" sldId="259"/>
            <ac:picMk id="5" creationId="{B3023C10-4C4F-307D-9785-A30FA539571E}"/>
          </ac:picMkLst>
        </pc:picChg>
      </pc:sldChg>
      <pc:sldMasterChg chg="add del addSldLayout delSldLayout">
        <pc:chgData name="Maria Rigby (2216248)" userId="S::2216248@student.uwtsd.ac.uk::0a7c28a7-4014-4487-8447-8e4262851b52" providerId="AD" clId="Web-{9D63099D-7E8F-4FA6-A636-06A28A93A731}" dt="2023-01-14T20:34:40.324" v="24"/>
        <pc:sldMasterMkLst>
          <pc:docMk/>
          <pc:sldMasterMk cId="2460954070" sldId="2147483660"/>
        </pc:sldMasterMkLst>
        <pc:sldLayoutChg chg="add del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Maria Rigby (2216248)" userId="S::2216248@student.uwtsd.ac.uk::0a7c28a7-4014-4487-8447-8e4262851b52" providerId="AD" clId="Web-{9D63099D-7E8F-4FA6-A636-06A28A93A731}" dt="2023-01-14T20:34:40.246" v="23"/>
        <pc:sldMasterMkLst>
          <pc:docMk/>
          <pc:sldMasterMk cId="14672980" sldId="2147483698"/>
        </pc:sldMasterMkLst>
        <pc:sldLayoutChg chg="add del">
          <pc:chgData name="Maria Rigby (2216248)" userId="S::2216248@student.uwtsd.ac.uk::0a7c28a7-4014-4487-8447-8e4262851b52" providerId="AD" clId="Web-{9D63099D-7E8F-4FA6-A636-06A28A93A731}" dt="2023-01-14T20:34:40.246" v="23"/>
          <pc:sldLayoutMkLst>
            <pc:docMk/>
            <pc:sldMasterMk cId="14672980" sldId="2147483698"/>
            <pc:sldLayoutMk cId="1887716407" sldId="2147483687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246" v="23"/>
          <pc:sldLayoutMkLst>
            <pc:docMk/>
            <pc:sldMasterMk cId="14672980" sldId="2147483698"/>
            <pc:sldLayoutMk cId="1400678139" sldId="2147483688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246" v="23"/>
          <pc:sldLayoutMkLst>
            <pc:docMk/>
            <pc:sldMasterMk cId="14672980" sldId="2147483698"/>
            <pc:sldLayoutMk cId="4238168776" sldId="2147483689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246" v="23"/>
          <pc:sldLayoutMkLst>
            <pc:docMk/>
            <pc:sldMasterMk cId="14672980" sldId="2147483698"/>
            <pc:sldLayoutMk cId="3587348824" sldId="2147483690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246" v="23"/>
          <pc:sldLayoutMkLst>
            <pc:docMk/>
            <pc:sldMasterMk cId="14672980" sldId="2147483698"/>
            <pc:sldLayoutMk cId="1126635122" sldId="2147483691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246" v="23"/>
          <pc:sldLayoutMkLst>
            <pc:docMk/>
            <pc:sldMasterMk cId="14672980" sldId="2147483698"/>
            <pc:sldLayoutMk cId="1398344273" sldId="2147483692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246" v="23"/>
          <pc:sldLayoutMkLst>
            <pc:docMk/>
            <pc:sldMasterMk cId="14672980" sldId="2147483698"/>
            <pc:sldLayoutMk cId="138798878" sldId="2147483693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246" v="23"/>
          <pc:sldLayoutMkLst>
            <pc:docMk/>
            <pc:sldMasterMk cId="14672980" sldId="2147483698"/>
            <pc:sldLayoutMk cId="2325141840" sldId="2147483694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246" v="23"/>
          <pc:sldLayoutMkLst>
            <pc:docMk/>
            <pc:sldMasterMk cId="14672980" sldId="2147483698"/>
            <pc:sldLayoutMk cId="1954916114" sldId="2147483695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246" v="23"/>
          <pc:sldLayoutMkLst>
            <pc:docMk/>
            <pc:sldMasterMk cId="14672980" sldId="2147483698"/>
            <pc:sldLayoutMk cId="522685969" sldId="2147483696"/>
          </pc:sldLayoutMkLst>
        </pc:sldLayoutChg>
        <pc:sldLayoutChg chg="add del">
          <pc:chgData name="Maria Rigby (2216248)" userId="S::2216248@student.uwtsd.ac.uk::0a7c28a7-4014-4487-8447-8e4262851b52" providerId="AD" clId="Web-{9D63099D-7E8F-4FA6-A636-06A28A93A731}" dt="2023-01-14T20:34:40.246" v="23"/>
          <pc:sldLayoutMkLst>
            <pc:docMk/>
            <pc:sldMasterMk cId="14672980" sldId="2147483698"/>
            <pc:sldLayoutMk cId="2443171331" sldId="2147483697"/>
          </pc:sldLayoutMkLst>
        </pc:sldLayoutChg>
      </pc:sldMasterChg>
      <pc:sldMasterChg chg="add addSldLayout">
        <pc:chgData name="Maria Rigby (2216248)" userId="S::2216248@student.uwtsd.ac.uk::0a7c28a7-4014-4487-8447-8e4262851b52" providerId="AD" clId="Web-{9D63099D-7E8F-4FA6-A636-06A28A93A731}" dt="2023-01-14T20:34:40.324" v="24"/>
        <pc:sldMasterMkLst>
          <pc:docMk/>
          <pc:sldMasterMk cId="1980602444" sldId="2147483724"/>
        </pc:sldMasterMkLst>
        <pc:sldLayoutChg chg="add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1980602444" sldId="2147483724"/>
            <pc:sldLayoutMk cId="207963930" sldId="2147483713"/>
          </pc:sldLayoutMkLst>
        </pc:sldLayoutChg>
        <pc:sldLayoutChg chg="add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1980602444" sldId="2147483724"/>
            <pc:sldLayoutMk cId="3477702983" sldId="2147483714"/>
          </pc:sldLayoutMkLst>
        </pc:sldLayoutChg>
        <pc:sldLayoutChg chg="add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1980602444" sldId="2147483724"/>
            <pc:sldLayoutMk cId="3703939517" sldId="2147483715"/>
          </pc:sldLayoutMkLst>
        </pc:sldLayoutChg>
        <pc:sldLayoutChg chg="add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1980602444" sldId="2147483724"/>
            <pc:sldLayoutMk cId="1628779083" sldId="2147483716"/>
          </pc:sldLayoutMkLst>
        </pc:sldLayoutChg>
        <pc:sldLayoutChg chg="add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1980602444" sldId="2147483724"/>
            <pc:sldLayoutMk cId="703600350" sldId="2147483717"/>
          </pc:sldLayoutMkLst>
        </pc:sldLayoutChg>
        <pc:sldLayoutChg chg="add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1980602444" sldId="2147483724"/>
            <pc:sldLayoutMk cId="169350735" sldId="2147483718"/>
          </pc:sldLayoutMkLst>
        </pc:sldLayoutChg>
        <pc:sldLayoutChg chg="add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1980602444" sldId="2147483724"/>
            <pc:sldLayoutMk cId="2757943460" sldId="2147483719"/>
          </pc:sldLayoutMkLst>
        </pc:sldLayoutChg>
        <pc:sldLayoutChg chg="add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1980602444" sldId="2147483724"/>
            <pc:sldLayoutMk cId="1399700725" sldId="2147483720"/>
          </pc:sldLayoutMkLst>
        </pc:sldLayoutChg>
        <pc:sldLayoutChg chg="add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1980602444" sldId="2147483724"/>
            <pc:sldLayoutMk cId="2988600926" sldId="2147483721"/>
          </pc:sldLayoutMkLst>
        </pc:sldLayoutChg>
        <pc:sldLayoutChg chg="add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1980602444" sldId="2147483724"/>
            <pc:sldLayoutMk cId="3876934062" sldId="2147483722"/>
          </pc:sldLayoutMkLst>
        </pc:sldLayoutChg>
        <pc:sldLayoutChg chg="add">
          <pc:chgData name="Maria Rigby (2216248)" userId="S::2216248@student.uwtsd.ac.uk::0a7c28a7-4014-4487-8447-8e4262851b52" providerId="AD" clId="Web-{9D63099D-7E8F-4FA6-A636-06A28A93A731}" dt="2023-01-14T20:34:40.324" v="24"/>
          <pc:sldLayoutMkLst>
            <pc:docMk/>
            <pc:sldMasterMk cId="1980602444" sldId="2147483724"/>
            <pc:sldLayoutMk cId="2576945701" sldId="2147483723"/>
          </pc:sldLayoutMkLst>
        </pc:sldLayoutChg>
      </pc:sldMasterChg>
    </pc:docChg>
  </pc:docChgLst>
  <pc:docChgLst>
    <pc:chgData clId="Web-{9D63099D-7E8F-4FA6-A636-06A28A93A731}"/>
    <pc:docChg chg="modSld">
      <pc:chgData name="" userId="" providerId="" clId="Web-{9D63099D-7E8F-4FA6-A636-06A28A93A731}" dt="2023-01-14T20:33:43.040" v="8" actId="20577"/>
      <pc:docMkLst>
        <pc:docMk/>
      </pc:docMkLst>
      <pc:sldChg chg="modSp">
        <pc:chgData name="" userId="" providerId="" clId="Web-{9D63099D-7E8F-4FA6-A636-06A28A93A731}" dt="2023-01-14T20:33:43.040" v="8" actId="20577"/>
        <pc:sldMkLst>
          <pc:docMk/>
          <pc:sldMk cId="109857222" sldId="256"/>
        </pc:sldMkLst>
        <pc:spChg chg="mod">
          <ac:chgData name="" userId="" providerId="" clId="Web-{9D63099D-7E8F-4FA6-A636-06A28A93A731}" dt="2023-01-14T20:33:43.040" v="8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Maria Rigby (2216248)" userId="S::2216248@student.uwtsd.ac.uk::0a7c28a7-4014-4487-8447-8e4262851b52" providerId="AD" clId="Web-{862BB8A5-8609-79C5-C88C-C07BB4677C8A}"/>
    <pc:docChg chg="modSld modMainMaster">
      <pc:chgData name="Maria Rigby (2216248)" userId="S::2216248@student.uwtsd.ac.uk::0a7c28a7-4014-4487-8447-8e4262851b52" providerId="AD" clId="Web-{862BB8A5-8609-79C5-C88C-C07BB4677C8A}" dt="2023-01-14T22:56:22.907" v="6"/>
      <pc:docMkLst>
        <pc:docMk/>
      </pc:docMkLst>
      <pc:sldChg chg="modTransition">
        <pc:chgData name="Maria Rigby (2216248)" userId="S::2216248@student.uwtsd.ac.uk::0a7c28a7-4014-4487-8447-8e4262851b52" providerId="AD" clId="Web-{862BB8A5-8609-79C5-C88C-C07BB4677C8A}" dt="2023-01-14T22:56:22.907" v="6"/>
        <pc:sldMkLst>
          <pc:docMk/>
          <pc:sldMk cId="109857222" sldId="256"/>
        </pc:sldMkLst>
      </pc:sldChg>
      <pc:sldChg chg="modTransition">
        <pc:chgData name="Maria Rigby (2216248)" userId="S::2216248@student.uwtsd.ac.uk::0a7c28a7-4014-4487-8447-8e4262851b52" providerId="AD" clId="Web-{862BB8A5-8609-79C5-C88C-C07BB4677C8A}" dt="2023-01-14T22:56:22.907" v="6"/>
        <pc:sldMkLst>
          <pc:docMk/>
          <pc:sldMk cId="1292687195" sldId="259"/>
        </pc:sldMkLst>
      </pc:sldChg>
      <pc:sldChg chg="modTransition">
        <pc:chgData name="Maria Rigby (2216248)" userId="S::2216248@student.uwtsd.ac.uk::0a7c28a7-4014-4487-8447-8e4262851b52" providerId="AD" clId="Web-{862BB8A5-8609-79C5-C88C-C07BB4677C8A}" dt="2023-01-14T22:56:22.907" v="6"/>
        <pc:sldMkLst>
          <pc:docMk/>
          <pc:sldMk cId="3424638850" sldId="260"/>
        </pc:sldMkLst>
      </pc:sldChg>
      <pc:sldChg chg="modTransition">
        <pc:chgData name="Maria Rigby (2216248)" userId="S::2216248@student.uwtsd.ac.uk::0a7c28a7-4014-4487-8447-8e4262851b52" providerId="AD" clId="Web-{862BB8A5-8609-79C5-C88C-C07BB4677C8A}" dt="2023-01-14T22:56:22.907" v="6"/>
        <pc:sldMkLst>
          <pc:docMk/>
          <pc:sldMk cId="1376876774" sldId="261"/>
        </pc:sldMkLst>
      </pc:sldChg>
      <pc:sldMasterChg chg="modTransition modSldLayout">
        <pc:chgData name="Maria Rigby (2216248)" userId="S::2216248@student.uwtsd.ac.uk::0a7c28a7-4014-4487-8447-8e4262851b52" providerId="AD" clId="Web-{862BB8A5-8609-79C5-C88C-C07BB4677C8A}" dt="2023-01-14T22:56:22.907" v="6"/>
        <pc:sldMasterMkLst>
          <pc:docMk/>
          <pc:sldMasterMk cId="1980602444" sldId="2147483724"/>
        </pc:sldMasterMkLst>
        <pc:sldLayoutChg chg="modTransition">
          <pc:chgData name="Maria Rigby (2216248)" userId="S::2216248@student.uwtsd.ac.uk::0a7c28a7-4014-4487-8447-8e4262851b52" providerId="AD" clId="Web-{862BB8A5-8609-79C5-C88C-C07BB4677C8A}" dt="2023-01-14T22:56:22.907" v="6"/>
          <pc:sldLayoutMkLst>
            <pc:docMk/>
            <pc:sldMasterMk cId="1980602444" sldId="2147483724"/>
            <pc:sldLayoutMk cId="207963930" sldId="2147483713"/>
          </pc:sldLayoutMkLst>
        </pc:sldLayoutChg>
        <pc:sldLayoutChg chg="modTransition">
          <pc:chgData name="Maria Rigby (2216248)" userId="S::2216248@student.uwtsd.ac.uk::0a7c28a7-4014-4487-8447-8e4262851b52" providerId="AD" clId="Web-{862BB8A5-8609-79C5-C88C-C07BB4677C8A}" dt="2023-01-14T22:56:22.907" v="6"/>
          <pc:sldLayoutMkLst>
            <pc:docMk/>
            <pc:sldMasterMk cId="1980602444" sldId="2147483724"/>
            <pc:sldLayoutMk cId="3477702983" sldId="2147483714"/>
          </pc:sldLayoutMkLst>
        </pc:sldLayoutChg>
        <pc:sldLayoutChg chg="modTransition">
          <pc:chgData name="Maria Rigby (2216248)" userId="S::2216248@student.uwtsd.ac.uk::0a7c28a7-4014-4487-8447-8e4262851b52" providerId="AD" clId="Web-{862BB8A5-8609-79C5-C88C-C07BB4677C8A}" dt="2023-01-14T22:56:22.907" v="6"/>
          <pc:sldLayoutMkLst>
            <pc:docMk/>
            <pc:sldMasterMk cId="1980602444" sldId="2147483724"/>
            <pc:sldLayoutMk cId="3703939517" sldId="2147483715"/>
          </pc:sldLayoutMkLst>
        </pc:sldLayoutChg>
        <pc:sldLayoutChg chg="modTransition">
          <pc:chgData name="Maria Rigby (2216248)" userId="S::2216248@student.uwtsd.ac.uk::0a7c28a7-4014-4487-8447-8e4262851b52" providerId="AD" clId="Web-{862BB8A5-8609-79C5-C88C-C07BB4677C8A}" dt="2023-01-14T22:56:22.907" v="6"/>
          <pc:sldLayoutMkLst>
            <pc:docMk/>
            <pc:sldMasterMk cId="1980602444" sldId="2147483724"/>
            <pc:sldLayoutMk cId="1628779083" sldId="2147483716"/>
          </pc:sldLayoutMkLst>
        </pc:sldLayoutChg>
        <pc:sldLayoutChg chg="modTransition">
          <pc:chgData name="Maria Rigby (2216248)" userId="S::2216248@student.uwtsd.ac.uk::0a7c28a7-4014-4487-8447-8e4262851b52" providerId="AD" clId="Web-{862BB8A5-8609-79C5-C88C-C07BB4677C8A}" dt="2023-01-14T22:56:22.907" v="6"/>
          <pc:sldLayoutMkLst>
            <pc:docMk/>
            <pc:sldMasterMk cId="1980602444" sldId="2147483724"/>
            <pc:sldLayoutMk cId="703600350" sldId="2147483717"/>
          </pc:sldLayoutMkLst>
        </pc:sldLayoutChg>
        <pc:sldLayoutChg chg="modTransition">
          <pc:chgData name="Maria Rigby (2216248)" userId="S::2216248@student.uwtsd.ac.uk::0a7c28a7-4014-4487-8447-8e4262851b52" providerId="AD" clId="Web-{862BB8A5-8609-79C5-C88C-C07BB4677C8A}" dt="2023-01-14T22:56:22.907" v="6"/>
          <pc:sldLayoutMkLst>
            <pc:docMk/>
            <pc:sldMasterMk cId="1980602444" sldId="2147483724"/>
            <pc:sldLayoutMk cId="169350735" sldId="2147483718"/>
          </pc:sldLayoutMkLst>
        </pc:sldLayoutChg>
        <pc:sldLayoutChg chg="modTransition">
          <pc:chgData name="Maria Rigby (2216248)" userId="S::2216248@student.uwtsd.ac.uk::0a7c28a7-4014-4487-8447-8e4262851b52" providerId="AD" clId="Web-{862BB8A5-8609-79C5-C88C-C07BB4677C8A}" dt="2023-01-14T22:56:22.907" v="6"/>
          <pc:sldLayoutMkLst>
            <pc:docMk/>
            <pc:sldMasterMk cId="1980602444" sldId="2147483724"/>
            <pc:sldLayoutMk cId="2757943460" sldId="2147483719"/>
          </pc:sldLayoutMkLst>
        </pc:sldLayoutChg>
        <pc:sldLayoutChg chg="modTransition">
          <pc:chgData name="Maria Rigby (2216248)" userId="S::2216248@student.uwtsd.ac.uk::0a7c28a7-4014-4487-8447-8e4262851b52" providerId="AD" clId="Web-{862BB8A5-8609-79C5-C88C-C07BB4677C8A}" dt="2023-01-14T22:56:22.907" v="6"/>
          <pc:sldLayoutMkLst>
            <pc:docMk/>
            <pc:sldMasterMk cId="1980602444" sldId="2147483724"/>
            <pc:sldLayoutMk cId="1399700725" sldId="2147483720"/>
          </pc:sldLayoutMkLst>
        </pc:sldLayoutChg>
        <pc:sldLayoutChg chg="modTransition">
          <pc:chgData name="Maria Rigby (2216248)" userId="S::2216248@student.uwtsd.ac.uk::0a7c28a7-4014-4487-8447-8e4262851b52" providerId="AD" clId="Web-{862BB8A5-8609-79C5-C88C-C07BB4677C8A}" dt="2023-01-14T22:56:22.907" v="6"/>
          <pc:sldLayoutMkLst>
            <pc:docMk/>
            <pc:sldMasterMk cId="1980602444" sldId="2147483724"/>
            <pc:sldLayoutMk cId="2988600926" sldId="2147483721"/>
          </pc:sldLayoutMkLst>
        </pc:sldLayoutChg>
        <pc:sldLayoutChg chg="modTransition">
          <pc:chgData name="Maria Rigby (2216248)" userId="S::2216248@student.uwtsd.ac.uk::0a7c28a7-4014-4487-8447-8e4262851b52" providerId="AD" clId="Web-{862BB8A5-8609-79C5-C88C-C07BB4677C8A}" dt="2023-01-14T22:56:22.907" v="6"/>
          <pc:sldLayoutMkLst>
            <pc:docMk/>
            <pc:sldMasterMk cId="1980602444" sldId="2147483724"/>
            <pc:sldLayoutMk cId="3876934062" sldId="2147483722"/>
          </pc:sldLayoutMkLst>
        </pc:sldLayoutChg>
        <pc:sldLayoutChg chg="modTransition">
          <pc:chgData name="Maria Rigby (2216248)" userId="S::2216248@student.uwtsd.ac.uk::0a7c28a7-4014-4487-8447-8e4262851b52" providerId="AD" clId="Web-{862BB8A5-8609-79C5-C88C-C07BB4677C8A}" dt="2023-01-14T22:56:22.907" v="6"/>
          <pc:sldLayoutMkLst>
            <pc:docMk/>
            <pc:sldMasterMk cId="1980602444" sldId="2147483724"/>
            <pc:sldLayoutMk cId="2576945701" sldId="2147483723"/>
          </pc:sldLayoutMkLst>
        </pc:sldLayoutChg>
      </pc:sldMasterChg>
    </pc:docChg>
  </pc:docChgLst>
  <pc:docChgLst>
    <pc:chgData name="Maria Rigby (2216248)" userId="S::2216248@student.uwtsd.ac.uk::0a7c28a7-4014-4487-8447-8e4262851b52" providerId="AD" clId="Web-{53B1B117-C255-3BCD-D94A-CBE0C88ABE94}"/>
    <pc:docChg chg="addSld delSld modSld">
      <pc:chgData name="Maria Rigby (2216248)" userId="S::2216248@student.uwtsd.ac.uk::0a7c28a7-4014-4487-8447-8e4262851b52" providerId="AD" clId="Web-{53B1B117-C255-3BCD-D94A-CBE0C88ABE94}" dt="2023-01-14T21:44:40.610" v="605" actId="20577"/>
      <pc:docMkLst>
        <pc:docMk/>
      </pc:docMkLst>
      <pc:sldChg chg="addSp delSp modSp mod modClrScheme chgLayout">
        <pc:chgData name="Maria Rigby (2216248)" userId="S::2216248@student.uwtsd.ac.uk::0a7c28a7-4014-4487-8447-8e4262851b52" providerId="AD" clId="Web-{53B1B117-C255-3BCD-D94A-CBE0C88ABE94}" dt="2023-01-14T21:14:46.970" v="252" actId="14100"/>
        <pc:sldMkLst>
          <pc:docMk/>
          <pc:sldMk cId="1292687195" sldId="259"/>
        </pc:sldMkLst>
        <pc:spChg chg="add mod">
          <ac:chgData name="Maria Rigby (2216248)" userId="S::2216248@student.uwtsd.ac.uk::0a7c28a7-4014-4487-8447-8e4262851b52" providerId="AD" clId="Web-{53B1B117-C255-3BCD-D94A-CBE0C88ABE94}" dt="2023-01-14T20:56:20.978" v="47"/>
          <ac:spMkLst>
            <pc:docMk/>
            <pc:sldMk cId="1292687195" sldId="259"/>
            <ac:spMk id="2" creationId="{6A779FC0-84B0-3E79-A60A-38BE0746ABF2}"/>
          </ac:spMkLst>
        </pc:spChg>
        <pc:spChg chg="add mod">
          <ac:chgData name="Maria Rigby (2216248)" userId="S::2216248@student.uwtsd.ac.uk::0a7c28a7-4014-4487-8447-8e4262851b52" providerId="AD" clId="Web-{53B1B117-C255-3BCD-D94A-CBE0C88ABE94}" dt="2023-01-14T21:14:46.970" v="252" actId="14100"/>
          <ac:spMkLst>
            <pc:docMk/>
            <pc:sldMk cId="1292687195" sldId="259"/>
            <ac:spMk id="3" creationId="{D68014DB-0C40-FC2A-0115-1837DAF58C6E}"/>
          </ac:spMkLst>
        </pc:spChg>
        <pc:spChg chg="add mod">
          <ac:chgData name="Maria Rigby (2216248)" userId="S::2216248@student.uwtsd.ac.uk::0a7c28a7-4014-4487-8447-8e4262851b52" providerId="AD" clId="Web-{53B1B117-C255-3BCD-D94A-CBE0C88ABE94}" dt="2023-01-14T21:14:09.092" v="245" actId="20577"/>
          <ac:spMkLst>
            <pc:docMk/>
            <pc:sldMk cId="1292687195" sldId="259"/>
            <ac:spMk id="4" creationId="{5D657129-F952-835F-22C5-6C96D9E5F7E2}"/>
          </ac:spMkLst>
        </pc:spChg>
        <pc:spChg chg="add mod">
          <ac:chgData name="Maria Rigby (2216248)" userId="S::2216248@student.uwtsd.ac.uk::0a7c28a7-4014-4487-8447-8e4262851b52" providerId="AD" clId="Web-{53B1B117-C255-3BCD-D94A-CBE0C88ABE94}" dt="2023-01-14T21:14:40.063" v="251" actId="14100"/>
          <ac:spMkLst>
            <pc:docMk/>
            <pc:sldMk cId="1292687195" sldId="259"/>
            <ac:spMk id="5" creationId="{93A2E1B1-E32D-44E6-26E1-7ED632A8E57D}"/>
          </ac:spMkLst>
        </pc:spChg>
        <pc:spChg chg="ord">
          <ac:chgData name="Maria Rigby (2216248)" userId="S::2216248@student.uwtsd.ac.uk::0a7c28a7-4014-4487-8447-8e4262851b52" providerId="AD" clId="Web-{53B1B117-C255-3BCD-D94A-CBE0C88ABE94}" dt="2023-01-14T20:56:20.978" v="47"/>
          <ac:spMkLst>
            <pc:docMk/>
            <pc:sldMk cId="1292687195" sldId="259"/>
            <ac:spMk id="6" creationId="{A8796495-7C60-DAFC-ED69-9F8FEA5E84D2}"/>
          </ac:spMkLst>
        </pc:spChg>
        <pc:spChg chg="add mod">
          <ac:chgData name="Maria Rigby (2216248)" userId="S::2216248@student.uwtsd.ac.uk::0a7c28a7-4014-4487-8447-8e4262851b52" providerId="AD" clId="Web-{53B1B117-C255-3BCD-D94A-CBE0C88ABE94}" dt="2023-01-14T21:14:30.015" v="249" actId="20577"/>
          <ac:spMkLst>
            <pc:docMk/>
            <pc:sldMk cId="1292687195" sldId="259"/>
            <ac:spMk id="7" creationId="{B759CA59-E63C-C5F3-E297-EC4DD64429EC}"/>
          </ac:spMkLst>
        </pc:spChg>
        <pc:spChg chg="add del mod">
          <ac:chgData name="Maria Rigby (2216248)" userId="S::2216248@student.uwtsd.ac.uk::0a7c28a7-4014-4487-8447-8e4262851b52" providerId="AD" clId="Web-{53B1B117-C255-3BCD-D94A-CBE0C88ABE94}" dt="2023-01-14T21:07:55.225" v="166"/>
          <ac:spMkLst>
            <pc:docMk/>
            <pc:sldMk cId="1292687195" sldId="259"/>
            <ac:spMk id="12" creationId="{A5B49BC3-54E8-4F20-B659-99E124FBB75E}"/>
          </ac:spMkLst>
        </pc:spChg>
        <pc:spChg chg="add mod">
          <ac:chgData name="Maria Rigby (2216248)" userId="S::2216248@student.uwtsd.ac.uk::0a7c28a7-4014-4487-8447-8e4262851b52" providerId="AD" clId="Web-{53B1B117-C255-3BCD-D94A-CBE0C88ABE94}" dt="2023-01-14T20:56:20.978" v="47"/>
          <ac:spMkLst>
            <pc:docMk/>
            <pc:sldMk cId="1292687195" sldId="259"/>
            <ac:spMk id="14" creationId="{17518024-69B4-4843-877B-A8C418CA63E4}"/>
          </ac:spMkLst>
        </pc:spChg>
        <pc:spChg chg="add mod">
          <ac:chgData name="Maria Rigby (2216248)" userId="S::2216248@student.uwtsd.ac.uk::0a7c28a7-4014-4487-8447-8e4262851b52" providerId="AD" clId="Web-{53B1B117-C255-3BCD-D94A-CBE0C88ABE94}" dt="2023-01-14T20:56:20.978" v="47"/>
          <ac:spMkLst>
            <pc:docMk/>
            <pc:sldMk cId="1292687195" sldId="259"/>
            <ac:spMk id="16" creationId="{E26D1122-91DB-4E63-BCD1-21F66B143613}"/>
          </ac:spMkLst>
        </pc:spChg>
        <pc:spChg chg="add mod">
          <ac:chgData name="Maria Rigby (2216248)" userId="S::2216248@student.uwtsd.ac.uk::0a7c28a7-4014-4487-8447-8e4262851b52" providerId="AD" clId="Web-{53B1B117-C255-3BCD-D94A-CBE0C88ABE94}" dt="2023-01-14T20:56:20.978" v="47"/>
          <ac:spMkLst>
            <pc:docMk/>
            <pc:sldMk cId="1292687195" sldId="259"/>
            <ac:spMk id="18" creationId="{00B92D0D-B1D8-40BF-BE4C-3912BEA6BF62}"/>
          </ac:spMkLst>
        </pc:spChg>
        <pc:picChg chg="add mod">
          <ac:chgData name="Maria Rigby (2216248)" userId="S::2216248@student.uwtsd.ac.uk::0a7c28a7-4014-4487-8447-8e4262851b52" providerId="AD" clId="Web-{53B1B117-C255-3BCD-D94A-CBE0C88ABE94}" dt="2023-01-14T21:10:37.970" v="167" actId="1076"/>
          <ac:picMkLst>
            <pc:docMk/>
            <pc:sldMk cId="1292687195" sldId="259"/>
            <ac:picMk id="8" creationId="{04830167-CC36-45E5-457B-4901B97C52C1}"/>
          </ac:picMkLst>
        </pc:picChg>
      </pc:sldChg>
      <pc:sldChg chg="addSp delSp modSp new">
        <pc:chgData name="Maria Rigby (2216248)" userId="S::2216248@student.uwtsd.ac.uk::0a7c28a7-4014-4487-8447-8e4262851b52" providerId="AD" clId="Web-{53B1B117-C255-3BCD-D94A-CBE0C88ABE94}" dt="2023-01-14T21:30:41.308" v="526" actId="1076"/>
        <pc:sldMkLst>
          <pc:docMk/>
          <pc:sldMk cId="3424638850" sldId="260"/>
        </pc:sldMkLst>
        <pc:spChg chg="mod">
          <ac:chgData name="Maria Rigby (2216248)" userId="S::2216248@student.uwtsd.ac.uk::0a7c28a7-4014-4487-8447-8e4262851b52" providerId="AD" clId="Web-{53B1B117-C255-3BCD-D94A-CBE0C88ABE94}" dt="2023-01-14T21:15:29.338" v="265" actId="20577"/>
          <ac:spMkLst>
            <pc:docMk/>
            <pc:sldMk cId="3424638850" sldId="260"/>
            <ac:spMk id="2" creationId="{9ECD9A17-8042-D5F9-653C-8031E2E28C6C}"/>
          </ac:spMkLst>
        </pc:spChg>
        <pc:spChg chg="mod">
          <ac:chgData name="Maria Rigby (2216248)" userId="S::2216248@student.uwtsd.ac.uk::0a7c28a7-4014-4487-8447-8e4262851b52" providerId="AD" clId="Web-{53B1B117-C255-3BCD-D94A-CBE0C88ABE94}" dt="2023-01-14T21:28:44.067" v="489" actId="20577"/>
          <ac:spMkLst>
            <pc:docMk/>
            <pc:sldMk cId="3424638850" sldId="260"/>
            <ac:spMk id="3" creationId="{24FDFDB2-CC94-86D7-C0EF-F787E103C0ED}"/>
          </ac:spMkLst>
        </pc:spChg>
        <pc:spChg chg="add mod">
          <ac:chgData name="Maria Rigby (2216248)" userId="S::2216248@student.uwtsd.ac.uk::0a7c28a7-4014-4487-8447-8e4262851b52" providerId="AD" clId="Web-{53B1B117-C255-3BCD-D94A-CBE0C88ABE94}" dt="2023-01-14T21:30:41.308" v="526" actId="1076"/>
          <ac:spMkLst>
            <pc:docMk/>
            <pc:sldMk cId="3424638850" sldId="260"/>
            <ac:spMk id="5" creationId="{11FEE4D6-8BF4-AFEE-A8CB-342A84109DCC}"/>
          </ac:spMkLst>
        </pc:spChg>
        <pc:spChg chg="add del mod">
          <ac:chgData name="Maria Rigby (2216248)" userId="S::2216248@student.uwtsd.ac.uk::0a7c28a7-4014-4487-8447-8e4262851b52" providerId="AD" clId="Web-{53B1B117-C255-3BCD-D94A-CBE0C88ABE94}" dt="2023-01-14T21:30:33.792" v="524"/>
          <ac:spMkLst>
            <pc:docMk/>
            <pc:sldMk cId="3424638850" sldId="260"/>
            <ac:spMk id="8" creationId="{D7505A44-ADFA-FF94-2F1E-778DE01D62D1}"/>
          </ac:spMkLst>
        </pc:spChg>
        <pc:picChg chg="add mod">
          <ac:chgData name="Maria Rigby (2216248)" userId="S::2216248@student.uwtsd.ac.uk::0a7c28a7-4014-4487-8447-8e4262851b52" providerId="AD" clId="Web-{53B1B117-C255-3BCD-D94A-CBE0C88ABE94}" dt="2023-01-14T21:30:37.027" v="525" actId="1076"/>
          <ac:picMkLst>
            <pc:docMk/>
            <pc:sldMk cId="3424638850" sldId="260"/>
            <ac:picMk id="4" creationId="{4D9D9393-7BC2-041A-7093-B90D4B02FA1A}"/>
          </ac:picMkLst>
        </pc:picChg>
        <pc:picChg chg="add del mod">
          <ac:chgData name="Maria Rigby (2216248)" userId="S::2216248@student.uwtsd.ac.uk::0a7c28a7-4014-4487-8447-8e4262851b52" providerId="AD" clId="Web-{53B1B117-C255-3BCD-D94A-CBE0C88ABE94}" dt="2023-01-14T21:30:33.792" v="524"/>
          <ac:picMkLst>
            <pc:docMk/>
            <pc:sldMk cId="3424638850" sldId="260"/>
            <ac:picMk id="7" creationId="{8BDBB660-0B67-C8C1-BA07-B759A34EC007}"/>
          </ac:picMkLst>
        </pc:picChg>
      </pc:sldChg>
      <pc:sldChg chg="addSp modSp new">
        <pc:chgData name="Maria Rigby (2216248)" userId="S::2216248@student.uwtsd.ac.uk::0a7c28a7-4014-4487-8447-8e4262851b52" providerId="AD" clId="Web-{53B1B117-C255-3BCD-D94A-CBE0C88ABE94}" dt="2023-01-14T21:44:40.610" v="605" actId="20577"/>
        <pc:sldMkLst>
          <pc:docMk/>
          <pc:sldMk cId="1376876774" sldId="261"/>
        </pc:sldMkLst>
        <pc:spChg chg="add mod">
          <ac:chgData name="Maria Rigby (2216248)" userId="S::2216248@student.uwtsd.ac.uk::0a7c28a7-4014-4487-8447-8e4262851b52" providerId="AD" clId="Web-{53B1B117-C255-3BCD-D94A-CBE0C88ABE94}" dt="2023-01-14T21:36:48.722" v="576" actId="20577"/>
          <ac:spMkLst>
            <pc:docMk/>
            <pc:sldMk cId="1376876774" sldId="261"/>
            <ac:spMk id="2" creationId="{91A48A7A-ADB9-D16D-3C2E-9C45593842AB}"/>
          </ac:spMkLst>
        </pc:spChg>
        <pc:spChg chg="add mod">
          <ac:chgData name="Maria Rigby (2216248)" userId="S::2216248@student.uwtsd.ac.uk::0a7c28a7-4014-4487-8447-8e4262851b52" providerId="AD" clId="Web-{53B1B117-C255-3BCD-D94A-CBE0C88ABE94}" dt="2023-01-14T21:44:25.813" v="602" actId="20577"/>
          <ac:spMkLst>
            <pc:docMk/>
            <pc:sldMk cId="1376876774" sldId="261"/>
            <ac:spMk id="3" creationId="{AE96DE4D-1D44-707D-34DC-9D4C6302678F}"/>
          </ac:spMkLst>
        </pc:spChg>
        <pc:spChg chg="add mod">
          <ac:chgData name="Maria Rigby (2216248)" userId="S::2216248@student.uwtsd.ac.uk::0a7c28a7-4014-4487-8447-8e4262851b52" providerId="AD" clId="Web-{53B1B117-C255-3BCD-D94A-CBE0C88ABE94}" dt="2023-01-14T21:44:40.610" v="605" actId="20577"/>
          <ac:spMkLst>
            <pc:docMk/>
            <pc:sldMk cId="1376876774" sldId="261"/>
            <ac:spMk id="4" creationId="{CFDFF0CC-F4EA-2042-DFEA-E947918BE63F}"/>
          </ac:spMkLst>
        </pc:spChg>
      </pc:sldChg>
      <pc:sldChg chg="modSp new del">
        <pc:chgData name="Maria Rigby (2216248)" userId="S::2216248@student.uwtsd.ac.uk::0a7c28a7-4014-4487-8447-8e4262851b52" providerId="AD" clId="Web-{53B1B117-C255-3BCD-D94A-CBE0C88ABE94}" dt="2023-01-14T21:35:26.388" v="551"/>
        <pc:sldMkLst>
          <pc:docMk/>
          <pc:sldMk cId="3287365090" sldId="261"/>
        </pc:sldMkLst>
        <pc:spChg chg="mod">
          <ac:chgData name="Maria Rigby (2216248)" userId="S::2216248@student.uwtsd.ac.uk::0a7c28a7-4014-4487-8447-8e4262851b52" providerId="AD" clId="Web-{53B1B117-C255-3BCD-D94A-CBE0C88ABE94}" dt="2023-01-14T21:34:08.071" v="536" actId="20577"/>
          <ac:spMkLst>
            <pc:docMk/>
            <pc:sldMk cId="3287365090" sldId="261"/>
            <ac:spMk id="2" creationId="{FA7DAA82-9C25-EA72-C8ED-5AA5B2E94FAF}"/>
          </ac:spMkLst>
        </pc:spChg>
        <pc:spChg chg="mod">
          <ac:chgData name="Maria Rigby (2216248)" userId="S::2216248@student.uwtsd.ac.uk::0a7c28a7-4014-4487-8447-8e4262851b52" providerId="AD" clId="Web-{53B1B117-C255-3BCD-D94A-CBE0C88ABE94}" dt="2023-01-14T21:35:09.247" v="549" actId="14100"/>
          <ac:spMkLst>
            <pc:docMk/>
            <pc:sldMk cId="3287365090" sldId="261"/>
            <ac:spMk id="3" creationId="{449AFC44-3F18-F87F-FC94-4A0761CCA82E}"/>
          </ac:spMkLst>
        </pc:spChg>
        <pc:spChg chg="mod">
          <ac:chgData name="Maria Rigby (2216248)" userId="S::2216248@student.uwtsd.ac.uk::0a7c28a7-4014-4487-8447-8e4262851b52" providerId="AD" clId="Web-{53B1B117-C255-3BCD-D94A-CBE0C88ABE94}" dt="2023-01-14T21:35:15.060" v="550" actId="14100"/>
          <ac:spMkLst>
            <pc:docMk/>
            <pc:sldMk cId="3287365090" sldId="261"/>
            <ac:spMk id="4" creationId="{62C858A0-4761-9204-B837-C6BB78D444A8}"/>
          </ac:spMkLst>
        </pc:spChg>
      </pc:sldChg>
    </pc:docChg>
  </pc:docChgLst>
  <pc:docChgLst>
    <pc:chgData name="Maria Rigby (2216248)" userId="S::2216248@student.uwtsd.ac.uk::0a7c28a7-4014-4487-8447-8e4262851b52" providerId="AD" clId="Web-{3EDCD272-904F-CC08-ABB0-20E074C373C7}"/>
    <pc:docChg chg="modSld">
      <pc:chgData name="Maria Rigby (2216248)" userId="S::2216248@student.uwtsd.ac.uk::0a7c28a7-4014-4487-8447-8e4262851b52" providerId="AD" clId="Web-{3EDCD272-904F-CC08-ABB0-20E074C373C7}" dt="2023-01-14T23:32:16.826" v="0"/>
      <pc:docMkLst>
        <pc:docMk/>
      </pc:docMkLst>
      <pc:sldChg chg="modTransition">
        <pc:chgData name="Maria Rigby (2216248)" userId="S::2216248@student.uwtsd.ac.uk::0a7c28a7-4014-4487-8447-8e4262851b52" providerId="AD" clId="Web-{3EDCD272-904F-CC08-ABB0-20E074C373C7}" dt="2023-01-14T23:32:16.826" v="0"/>
        <pc:sldMkLst>
          <pc:docMk/>
          <pc:sldMk cId="1292687195" sldId="259"/>
        </pc:sldMkLst>
      </pc:sldChg>
    </pc:docChg>
  </pc:docChgLst>
  <pc:docChgLst>
    <pc:chgData name="Maria Rigby (2216248)" userId="S::2216248@student.uwtsd.ac.uk::0a7c28a7-4014-4487-8447-8e4262851b52" providerId="AD" clId="Web-{A7865DC4-14EA-9170-2ECE-79456D5FA8A6}"/>
    <pc:docChg chg="modSld">
      <pc:chgData name="Maria Rigby (2216248)" userId="S::2216248@student.uwtsd.ac.uk::0a7c28a7-4014-4487-8447-8e4262851b52" providerId="AD" clId="Web-{A7865DC4-14EA-9170-2ECE-79456D5FA8A6}" dt="2023-01-14T22:04:54.525" v="0"/>
      <pc:docMkLst>
        <pc:docMk/>
      </pc:docMkLst>
      <pc:sldChg chg="modTransition">
        <pc:chgData name="Maria Rigby (2216248)" userId="S::2216248@student.uwtsd.ac.uk::0a7c28a7-4014-4487-8447-8e4262851b52" providerId="AD" clId="Web-{A7865DC4-14EA-9170-2ECE-79456D5FA8A6}" dt="2023-01-14T22:04:54.525" v="0"/>
        <pc:sldMkLst>
          <pc:docMk/>
          <pc:sldMk cId="3424638850" sldId="260"/>
        </pc:sldMkLst>
      </pc:sldChg>
    </pc:docChg>
  </pc:docChgLst>
  <pc:docChgLst>
    <pc:chgData name="Maria Rigby (2216248)" userId="S::2216248@student.uwtsd.ac.uk::0a7c28a7-4014-4487-8447-8e4262851b52" providerId="AD" clId="Web-{F3013E21-888B-3065-5DDB-1464826BB9F4}"/>
    <pc:docChg chg="modSld modMainMaster">
      <pc:chgData name="Maria Rigby (2216248)" userId="S::2216248@student.uwtsd.ac.uk::0a7c28a7-4014-4487-8447-8e4262851b52" providerId="AD" clId="Web-{F3013E21-888B-3065-5DDB-1464826BB9F4}" dt="2023-01-15T00:07:49.068" v="1"/>
      <pc:docMkLst>
        <pc:docMk/>
      </pc:docMkLst>
      <pc:sldChg chg="modTransition">
        <pc:chgData name="Maria Rigby (2216248)" userId="S::2216248@student.uwtsd.ac.uk::0a7c28a7-4014-4487-8447-8e4262851b52" providerId="AD" clId="Web-{F3013E21-888B-3065-5DDB-1464826BB9F4}" dt="2023-01-15T00:07:49.068" v="1"/>
        <pc:sldMkLst>
          <pc:docMk/>
          <pc:sldMk cId="109857222" sldId="256"/>
        </pc:sldMkLst>
      </pc:sldChg>
      <pc:sldChg chg="modTransition">
        <pc:chgData name="Maria Rigby (2216248)" userId="S::2216248@student.uwtsd.ac.uk::0a7c28a7-4014-4487-8447-8e4262851b52" providerId="AD" clId="Web-{F3013E21-888B-3065-5DDB-1464826BB9F4}" dt="2023-01-15T00:07:49.068" v="1"/>
        <pc:sldMkLst>
          <pc:docMk/>
          <pc:sldMk cId="1292687195" sldId="259"/>
        </pc:sldMkLst>
      </pc:sldChg>
      <pc:sldChg chg="modTransition">
        <pc:chgData name="Maria Rigby (2216248)" userId="S::2216248@student.uwtsd.ac.uk::0a7c28a7-4014-4487-8447-8e4262851b52" providerId="AD" clId="Web-{F3013E21-888B-3065-5DDB-1464826BB9F4}" dt="2023-01-15T00:07:49.068" v="1"/>
        <pc:sldMkLst>
          <pc:docMk/>
          <pc:sldMk cId="3424638850" sldId="260"/>
        </pc:sldMkLst>
      </pc:sldChg>
      <pc:sldChg chg="modTransition">
        <pc:chgData name="Maria Rigby (2216248)" userId="S::2216248@student.uwtsd.ac.uk::0a7c28a7-4014-4487-8447-8e4262851b52" providerId="AD" clId="Web-{F3013E21-888B-3065-5DDB-1464826BB9F4}" dt="2023-01-15T00:07:49.068" v="1"/>
        <pc:sldMkLst>
          <pc:docMk/>
          <pc:sldMk cId="1376876774" sldId="261"/>
        </pc:sldMkLst>
      </pc:sldChg>
      <pc:sldMasterChg chg="modTransition modSldLayout">
        <pc:chgData name="Maria Rigby (2216248)" userId="S::2216248@student.uwtsd.ac.uk::0a7c28a7-4014-4487-8447-8e4262851b52" providerId="AD" clId="Web-{F3013E21-888B-3065-5DDB-1464826BB9F4}" dt="2023-01-15T00:07:49.068" v="1"/>
        <pc:sldMasterMkLst>
          <pc:docMk/>
          <pc:sldMasterMk cId="1980602444" sldId="2147483724"/>
        </pc:sldMasterMkLst>
        <pc:sldLayoutChg chg="modTransition">
          <pc:chgData name="Maria Rigby (2216248)" userId="S::2216248@student.uwtsd.ac.uk::0a7c28a7-4014-4487-8447-8e4262851b52" providerId="AD" clId="Web-{F3013E21-888B-3065-5DDB-1464826BB9F4}" dt="2023-01-15T00:07:49.068" v="1"/>
          <pc:sldLayoutMkLst>
            <pc:docMk/>
            <pc:sldMasterMk cId="1980602444" sldId="2147483724"/>
            <pc:sldLayoutMk cId="207963930" sldId="2147483713"/>
          </pc:sldLayoutMkLst>
        </pc:sldLayoutChg>
        <pc:sldLayoutChg chg="modTransition">
          <pc:chgData name="Maria Rigby (2216248)" userId="S::2216248@student.uwtsd.ac.uk::0a7c28a7-4014-4487-8447-8e4262851b52" providerId="AD" clId="Web-{F3013E21-888B-3065-5DDB-1464826BB9F4}" dt="2023-01-15T00:07:49.068" v="1"/>
          <pc:sldLayoutMkLst>
            <pc:docMk/>
            <pc:sldMasterMk cId="1980602444" sldId="2147483724"/>
            <pc:sldLayoutMk cId="3477702983" sldId="2147483714"/>
          </pc:sldLayoutMkLst>
        </pc:sldLayoutChg>
        <pc:sldLayoutChg chg="modTransition">
          <pc:chgData name="Maria Rigby (2216248)" userId="S::2216248@student.uwtsd.ac.uk::0a7c28a7-4014-4487-8447-8e4262851b52" providerId="AD" clId="Web-{F3013E21-888B-3065-5DDB-1464826BB9F4}" dt="2023-01-15T00:07:49.068" v="1"/>
          <pc:sldLayoutMkLst>
            <pc:docMk/>
            <pc:sldMasterMk cId="1980602444" sldId="2147483724"/>
            <pc:sldLayoutMk cId="3703939517" sldId="2147483715"/>
          </pc:sldLayoutMkLst>
        </pc:sldLayoutChg>
        <pc:sldLayoutChg chg="modTransition">
          <pc:chgData name="Maria Rigby (2216248)" userId="S::2216248@student.uwtsd.ac.uk::0a7c28a7-4014-4487-8447-8e4262851b52" providerId="AD" clId="Web-{F3013E21-888B-3065-5DDB-1464826BB9F4}" dt="2023-01-15T00:07:49.068" v="1"/>
          <pc:sldLayoutMkLst>
            <pc:docMk/>
            <pc:sldMasterMk cId="1980602444" sldId="2147483724"/>
            <pc:sldLayoutMk cId="1628779083" sldId="2147483716"/>
          </pc:sldLayoutMkLst>
        </pc:sldLayoutChg>
        <pc:sldLayoutChg chg="modTransition">
          <pc:chgData name="Maria Rigby (2216248)" userId="S::2216248@student.uwtsd.ac.uk::0a7c28a7-4014-4487-8447-8e4262851b52" providerId="AD" clId="Web-{F3013E21-888B-3065-5DDB-1464826BB9F4}" dt="2023-01-15T00:07:49.068" v="1"/>
          <pc:sldLayoutMkLst>
            <pc:docMk/>
            <pc:sldMasterMk cId="1980602444" sldId="2147483724"/>
            <pc:sldLayoutMk cId="703600350" sldId="2147483717"/>
          </pc:sldLayoutMkLst>
        </pc:sldLayoutChg>
        <pc:sldLayoutChg chg="modTransition">
          <pc:chgData name="Maria Rigby (2216248)" userId="S::2216248@student.uwtsd.ac.uk::0a7c28a7-4014-4487-8447-8e4262851b52" providerId="AD" clId="Web-{F3013E21-888B-3065-5DDB-1464826BB9F4}" dt="2023-01-15T00:07:49.068" v="1"/>
          <pc:sldLayoutMkLst>
            <pc:docMk/>
            <pc:sldMasterMk cId="1980602444" sldId="2147483724"/>
            <pc:sldLayoutMk cId="169350735" sldId="2147483718"/>
          </pc:sldLayoutMkLst>
        </pc:sldLayoutChg>
        <pc:sldLayoutChg chg="modTransition">
          <pc:chgData name="Maria Rigby (2216248)" userId="S::2216248@student.uwtsd.ac.uk::0a7c28a7-4014-4487-8447-8e4262851b52" providerId="AD" clId="Web-{F3013E21-888B-3065-5DDB-1464826BB9F4}" dt="2023-01-15T00:07:49.068" v="1"/>
          <pc:sldLayoutMkLst>
            <pc:docMk/>
            <pc:sldMasterMk cId="1980602444" sldId="2147483724"/>
            <pc:sldLayoutMk cId="2757943460" sldId="2147483719"/>
          </pc:sldLayoutMkLst>
        </pc:sldLayoutChg>
        <pc:sldLayoutChg chg="modTransition">
          <pc:chgData name="Maria Rigby (2216248)" userId="S::2216248@student.uwtsd.ac.uk::0a7c28a7-4014-4487-8447-8e4262851b52" providerId="AD" clId="Web-{F3013E21-888B-3065-5DDB-1464826BB9F4}" dt="2023-01-15T00:07:49.068" v="1"/>
          <pc:sldLayoutMkLst>
            <pc:docMk/>
            <pc:sldMasterMk cId="1980602444" sldId="2147483724"/>
            <pc:sldLayoutMk cId="1399700725" sldId="2147483720"/>
          </pc:sldLayoutMkLst>
        </pc:sldLayoutChg>
        <pc:sldLayoutChg chg="modTransition">
          <pc:chgData name="Maria Rigby (2216248)" userId="S::2216248@student.uwtsd.ac.uk::0a7c28a7-4014-4487-8447-8e4262851b52" providerId="AD" clId="Web-{F3013E21-888B-3065-5DDB-1464826BB9F4}" dt="2023-01-15T00:07:49.068" v="1"/>
          <pc:sldLayoutMkLst>
            <pc:docMk/>
            <pc:sldMasterMk cId="1980602444" sldId="2147483724"/>
            <pc:sldLayoutMk cId="2988600926" sldId="2147483721"/>
          </pc:sldLayoutMkLst>
        </pc:sldLayoutChg>
        <pc:sldLayoutChg chg="modTransition">
          <pc:chgData name="Maria Rigby (2216248)" userId="S::2216248@student.uwtsd.ac.uk::0a7c28a7-4014-4487-8447-8e4262851b52" providerId="AD" clId="Web-{F3013E21-888B-3065-5DDB-1464826BB9F4}" dt="2023-01-15T00:07:49.068" v="1"/>
          <pc:sldLayoutMkLst>
            <pc:docMk/>
            <pc:sldMasterMk cId="1980602444" sldId="2147483724"/>
            <pc:sldLayoutMk cId="3876934062" sldId="2147483722"/>
          </pc:sldLayoutMkLst>
        </pc:sldLayoutChg>
        <pc:sldLayoutChg chg="modTransition">
          <pc:chgData name="Maria Rigby (2216248)" userId="S::2216248@student.uwtsd.ac.uk::0a7c28a7-4014-4487-8447-8e4262851b52" providerId="AD" clId="Web-{F3013E21-888B-3065-5DDB-1464826BB9F4}" dt="2023-01-15T00:07:49.068" v="1"/>
          <pc:sldLayoutMkLst>
            <pc:docMk/>
            <pc:sldMasterMk cId="1980602444" sldId="2147483724"/>
            <pc:sldLayoutMk cId="2576945701" sldId="214748372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28808-26D1-4F4B-96F4-F3082078D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7008" y="1122362"/>
            <a:ext cx="8816632" cy="357155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E0C639-B0CD-4365-98A9-C1E5FF6CF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7008" y="5521960"/>
            <a:ext cx="8816632" cy="94487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80C52-E6BB-4B27-B5D8-2D33B2497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7C649-4A0C-4EF2-8FC1-2BCF0BF9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E03F2-D0FE-49BB-8AEC-E99C4DB2D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4A7CC8F-56A6-423D-B67A-8BA89D3EC911}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963930"/>
      </p:ext>
    </p:extLst>
  </p:cSld>
  <p:clrMapOvr>
    <a:masterClrMapping/>
  </p:clrMapOvr>
  <p:transition spd="slow"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702983"/>
      </p:ext>
    </p:extLst>
  </p:cSld>
  <p:clrMapOvr>
    <a:masterClrMapping/>
  </p:clrMapOvr>
  <p:transition spd="slow"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9F01F-198D-4AAD-B4FB-AD3B44981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200"/>
            <a:ext cx="9438640" cy="4114800"/>
          </a:xfrm>
        </p:spPr>
        <p:txBody>
          <a:bodyPr anchor="t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0BCC2B-311B-4FB6-B3A5-26F68055AE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5217160"/>
            <a:ext cx="9438640" cy="802640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CB73D-2D6B-4FA6-89A4-DCC89F80E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0C188-FF43-44C1-A005-679168D5F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D1188-DA27-47B2-8176-31193EEC4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939517"/>
      </p:ext>
    </p:extLst>
  </p:cSld>
  <p:clrMapOvr>
    <a:masterClrMapping/>
  </p:clrMapOvr>
  <p:transition spd="slow"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B5A25-7E99-42A8-8D6D-648EFE203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501DC-62B7-42BD-A941-D34E92719C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65C5C1-4FD4-4958-99A0-BDADECA336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D1B234-5D54-44E5-B41D-B205AAF50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67BCDB-6B96-45D6-B5E9-823A96EB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239C5F-F16F-4AFD-98D1-FA3BB96AF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779083"/>
      </p:ext>
    </p:extLst>
  </p:cSld>
  <p:clrMapOvr>
    <a:masterClrMapping/>
  </p:clrMapOvr>
  <p:transition spd="slow"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44C1F-0040-4BBF-81A6-FD2E30637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7978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2894A7-1DA1-44C1-8ED0-7162794306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824035"/>
            <a:ext cx="4997132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9AB945-31E2-4B60-9076-CBB8F85949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499713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71B3EA-2E84-4B8B-A104-81BD577424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5080" y="1824035"/>
            <a:ext cx="5000308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511AB8-302C-476E-B80A-AA739911E3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5080" y="2505075"/>
            <a:ext cx="500030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B47C29-FE34-4E6E-9921-78C54673A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F6B420-A9CE-4BB6-A653-5C3ABC7D6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1DF8FE-1179-4798-B16D-AF1DFA266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600350"/>
      </p:ext>
    </p:extLst>
  </p:cSld>
  <p:clrMapOvr>
    <a:masterClrMapping/>
  </p:clrMapOvr>
  <p:transition spd="slow"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66F1A-0A68-4048-808F-CD7A9F3B0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99592"/>
            <a:ext cx="10515600" cy="1573223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ACB3E6-5365-48F5-8D2A-0B002BA35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7D8EE9-4D97-4B2F-8D38-41CB9EE77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C5952-0A27-4FAB-A3FD-120037876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50735"/>
      </p:ext>
    </p:extLst>
  </p:cSld>
  <p:clrMapOvr>
    <a:masterClrMapping/>
  </p:clrMapOvr>
  <p:transition spd="slow"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D08427-909D-4679-9192-BC99557A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8E39A6-1E09-42B5-85B4-7E8B5AB2A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938940-01DD-4C97-8649-E01C3B0ED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943460"/>
      </p:ext>
    </p:extLst>
  </p:cSld>
  <p:clrMapOvr>
    <a:masterClrMapping/>
  </p:clrMapOvr>
  <p:transition spd="slow"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93B3D-D568-40B4-A73A-1C8EA9ABB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1818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86EB3-917A-43B7-85BB-D00B5D2F0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4798" y="987425"/>
            <a:ext cx="5840589" cy="50323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7AC029-3BC1-4637-A7F9-BC786DC26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72360"/>
            <a:ext cx="3691817" cy="349662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90B948-89C5-4AC5-B7A0-17136F5C5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A6C8C5-652F-46CB-BD26-E262B057F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B50CB-E91F-4B71-81F0-800F2B51A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B69B885-FDB8-4C62-A285-A0CDC49A6B0C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9700725"/>
      </p:ext>
    </p:extLst>
  </p:cSld>
  <p:clrMapOvr>
    <a:masterClrMapping/>
  </p:clrMapOvr>
  <p:transition spd="slow"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F941E-6445-4840-81AE-104EF7A4F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6652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F8B866-E32B-4AE7-AEF3-6974AE3288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786120" y="838200"/>
            <a:ext cx="5603238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ABB7A-E157-499A-B224-C2313181F5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67280"/>
            <a:ext cx="3696652" cy="35017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C77283-E2B8-405E-BB6E-9F121140E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F21F05-EB94-417F-B19B-96FF3D9EC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B7C3C7-B6DB-4064-8E66-9FB770C88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E233FA-220A-423F-907E-5F81526A28A0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8600926"/>
      </p:ext>
    </p:extLst>
  </p:cSld>
  <p:clrMapOvr>
    <a:masterClrMapping/>
  </p:clrMapOvr>
  <p:transition spd="slow"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56D52-667C-4E67-9038-A0BDFD8CC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E72AC-0272-475A-BD25-2AB7AC1DE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FBFF2-9ECB-4CDD-87FA-9DD1F87BF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C12B3-DAF5-4BA7-A3A6-D0284716D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F171AE-4A11-4035-A072-9AC4053FF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934062"/>
      </p:ext>
    </p:extLst>
  </p:cSld>
  <p:clrMapOvr>
    <a:masterClrMapping/>
  </p:clrMapOvr>
  <p:transition spd="slow"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A52E95-2F50-48D3-B00E-4C259644E7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50174" y="838199"/>
            <a:ext cx="2303626" cy="5338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617C9B-4E02-49C8-B6DF-65ED3C9903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38199"/>
            <a:ext cx="7734300" cy="5338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CA10C-AC31-4D80-B78F-08E48CDCB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B5B7-F312-4BC9-A5D3-72E065D1B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2E489-5442-4698-B6E3-3421A97C2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1F3A7E1-F157-4338-B7F7-9C0A2D60B7FF}"/>
              </a:ext>
            </a:extLst>
          </p:cNvPr>
          <p:cNvCxnSpPr>
            <a:cxnSpLocks/>
          </p:cNvCxnSpPr>
          <p:nvPr/>
        </p:nvCxnSpPr>
        <p:spPr>
          <a:xfrm>
            <a:off x="881133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6945701"/>
      </p:ext>
    </p:extLst>
  </p:cSld>
  <p:clrMapOvr>
    <a:masterClrMapping/>
  </p:clrMapOvr>
  <p:transition spd="slow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6CCBF3A-D7FB-4B97-8FD5-6FFB20CB1E84}" type="datetimeFigureOut">
              <a:rPr lang="en-US" smtClean="0"/>
              <a:t>1/14/2023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0602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ransition spd="slow">
    <p:fade thruBlk="1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jurnal.ar-raniry.ac.id/index.php/Psikoislam/article/view/918/0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ughtco.com/plagiarism-definition-1691631" TargetMode="External"/><Relationship Id="rId2" Type="http://schemas.openxmlformats.org/officeDocument/2006/relationships/hyperlink" Target="https://www.thoughtco.com/olivia-valdes-4151117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8F626F98-F213-4034-8836-88A71501D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3">
            <a:extLst>
              <a:ext uri="{FF2B5EF4-FFF2-40B4-BE49-F238E27FC236}">
                <a16:creationId xmlns:a16="http://schemas.microsoft.com/office/drawing/2014/main" id="{A7963625-32E7-E1AC-040D-0E417717D8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5635" r="-2" b="682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 useBgFill="1">
        <p:nvSpPr>
          <p:cNvPr id="19" name="Freeform: Shape 10">
            <a:extLst>
              <a:ext uri="{FF2B5EF4-FFF2-40B4-BE49-F238E27FC236}">
                <a16:creationId xmlns:a16="http://schemas.microsoft.com/office/drawing/2014/main" id="{6B3DAACF-D844-4480-94BE-2DE00ABEE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75199" y="726177"/>
            <a:ext cx="5241603" cy="5343721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25805" h="5429563">
                <a:moveTo>
                  <a:pt x="5325805" y="2714782"/>
                </a:moveTo>
                <a:cubicBezTo>
                  <a:pt x="5325805" y="4214114"/>
                  <a:pt x="4110356" y="5429563"/>
                  <a:pt x="2611024" y="5429563"/>
                </a:cubicBezTo>
                <a:lnTo>
                  <a:pt x="1942188" y="5429563"/>
                </a:lnTo>
                <a:lnTo>
                  <a:pt x="668836" y="5429563"/>
                </a:lnTo>
                <a:lnTo>
                  <a:pt x="0" y="5429563"/>
                </a:lnTo>
                <a:lnTo>
                  <a:pt x="0" y="0"/>
                </a:lnTo>
                <a:lnTo>
                  <a:pt x="668836" y="0"/>
                </a:lnTo>
                <a:lnTo>
                  <a:pt x="1942188" y="0"/>
                </a:lnTo>
                <a:lnTo>
                  <a:pt x="2611024" y="0"/>
                </a:lnTo>
                <a:cubicBezTo>
                  <a:pt x="4110356" y="0"/>
                  <a:pt x="5325805" y="1215450"/>
                  <a:pt x="5325805" y="2714782"/>
                </a:cubicBezTo>
                <a:close/>
              </a:path>
            </a:pathLst>
          </a:custGeom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336430"/>
            <a:ext cx="9144000" cy="2820573"/>
          </a:xfrm>
        </p:spPr>
        <p:txBody>
          <a:bodyPr>
            <a:normAutofit/>
          </a:bodyPr>
          <a:lstStyle/>
          <a:p>
            <a:pPr algn="ctr"/>
            <a:r>
              <a:rPr lang="en-US" sz="6600">
                <a:cs typeface="Calibri Light"/>
              </a:rPr>
              <a:t>Individual video plus supporting materials</a:t>
            </a:r>
            <a:endParaRPr lang="en-US" sz="6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68856" y="4628271"/>
            <a:ext cx="4054288" cy="1069144"/>
          </a:xfrm>
        </p:spPr>
        <p:txBody>
          <a:bodyPr>
            <a:normAutofit/>
          </a:bodyPr>
          <a:lstStyle/>
          <a:p>
            <a:pPr algn="ctr"/>
            <a:r>
              <a:rPr lang="en-US"/>
              <a:t>What is plagiarism and how to avoid it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fade thruBlk="1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gnifying glass and question mark">
            <a:extLst>
              <a:ext uri="{FF2B5EF4-FFF2-40B4-BE49-F238E27FC236}">
                <a16:creationId xmlns:a16="http://schemas.microsoft.com/office/drawing/2014/main" id="{04830167-CC36-45E5-457B-4901B97C52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-2"/>
          <a:stretch/>
        </p:blipFill>
        <p:spPr>
          <a:xfrm>
            <a:off x="100663" y="11"/>
            <a:ext cx="12191980" cy="6857990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779FC0-84B0-3E79-A60A-38BE0746ABF2}"/>
              </a:ext>
            </a:extLst>
          </p:cNvPr>
          <p:cNvSpPr txBox="1"/>
          <p:nvPr/>
        </p:nvSpPr>
        <p:spPr>
          <a:xfrm>
            <a:off x="3782549" y="1452880"/>
            <a:ext cx="4674231" cy="285242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    What is plagiarism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" name="Footer Placeholder 15">
            <a:extLst>
              <a:ext uri="{FF2B5EF4-FFF2-40B4-BE49-F238E27FC236}">
                <a16:creationId xmlns:a16="http://schemas.microsoft.com/office/drawing/2014/main" id="{17518024-69B4-4843-877B-A8C418CA63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131161" y="1592957"/>
            <a:ext cx="297352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  <p:sp>
        <p:nvSpPr>
          <p:cNvPr id="16" name="Date Placeholder 5">
            <a:extLst>
              <a:ext uri="{FF2B5EF4-FFF2-40B4-BE49-F238E27FC236}">
                <a16:creationId xmlns:a16="http://schemas.microsoft.com/office/drawing/2014/main" id="{E26D1122-91DB-4E63-BCD1-21F66B1436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F71A99F-BC57-4841-9248-20E469ED7ACA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1/14/2023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Slide Number Placeholder 16">
            <a:extLst>
              <a:ext uri="{FF2B5EF4-FFF2-40B4-BE49-F238E27FC236}">
                <a16:creationId xmlns:a16="http://schemas.microsoft.com/office/drawing/2014/main" id="{00B92D0D-B1D8-40BF-BE4C-3912BEA6B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3E131995-E962-4131-8504-6B962D7140A6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796495-7C60-DAFC-ED69-9F8FEA5E84D2}"/>
              </a:ext>
            </a:extLst>
          </p:cNvPr>
          <p:cNvSpPr txBox="1"/>
          <p:nvPr/>
        </p:nvSpPr>
        <p:spPr>
          <a:xfrm>
            <a:off x="4724400" y="4629150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8014DB-0C40-FC2A-0115-1837DAF58C6E}"/>
              </a:ext>
            </a:extLst>
          </p:cNvPr>
          <p:cNvSpPr txBox="1"/>
          <p:nvPr/>
        </p:nvSpPr>
        <p:spPr>
          <a:xfrm>
            <a:off x="585021" y="435428"/>
            <a:ext cx="3007264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latin typeface="Arial Nova"/>
              </a:rPr>
              <a:t>Using someone else's work or ideas as your own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657129-F952-835F-22C5-6C96D9E5F7E2}"/>
              </a:ext>
            </a:extLst>
          </p:cNvPr>
          <p:cNvSpPr txBox="1"/>
          <p:nvPr/>
        </p:nvSpPr>
        <p:spPr>
          <a:xfrm>
            <a:off x="725714" y="3991428"/>
            <a:ext cx="3321854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latin typeface="Arial Nova"/>
              </a:rPr>
              <a:t>If you do use ideas data assertations or figures that not your own acknowledge you have done so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A2E1B1-E32D-44E6-26E1-7ED632A8E57D}"/>
              </a:ext>
            </a:extLst>
          </p:cNvPr>
          <p:cNvSpPr txBox="1"/>
          <p:nvPr/>
        </p:nvSpPr>
        <p:spPr>
          <a:xfrm>
            <a:off x="9052601" y="276935"/>
            <a:ext cx="3089761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latin typeface="Arial Nova"/>
              </a:rPr>
              <a:t>A plagiarized assignment may lead to a falling grade or expulsion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59CA59-E63C-C5F3-E297-EC4DD64429EC}"/>
              </a:ext>
            </a:extLst>
          </p:cNvPr>
          <p:cNvSpPr txBox="1"/>
          <p:nvPr/>
        </p:nvSpPr>
        <p:spPr>
          <a:xfrm>
            <a:off x="8189745" y="3989549"/>
            <a:ext cx="3470626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latin typeface="Arial Nova"/>
              </a:rPr>
              <a:t>Copying ideas straight  from a book, journal, newspaper, handout, web page and not acknowledging it </a:t>
            </a:r>
          </a:p>
        </p:txBody>
      </p:sp>
    </p:spTree>
    <p:extLst>
      <p:ext uri="{BB962C8B-B14F-4D97-AF65-F5344CB8AC3E}">
        <p14:creationId xmlns:p14="http://schemas.microsoft.com/office/powerpoint/2010/main" val="1292687195"/>
      </p:ext>
    </p:extLst>
  </p:cSld>
  <p:clrMapOvr>
    <a:masterClrMapping/>
  </p:clrMapOvr>
  <p:transition spd="slow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D9A17-8042-D5F9-653C-8031E2E28C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to avoid plagiarism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DFDB2-CC94-86D7-C0EF-F787E103C0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/>
              <a:t>Include quotation marks around the word that’s quoted.</a:t>
            </a:r>
          </a:p>
          <a:p>
            <a:r>
              <a:rPr lang="en-US"/>
              <a:t>Put the information into your own words and cite the source.</a:t>
            </a:r>
          </a:p>
          <a:p>
            <a:r>
              <a:rPr lang="en-US"/>
              <a:t>Take the key ideas and paraphrase them and identify the source.</a:t>
            </a:r>
          </a:p>
          <a:p>
            <a:r>
              <a:rPr lang="en-US"/>
              <a:t>Credit the author in a citation.</a:t>
            </a:r>
          </a:p>
          <a:p>
            <a:r>
              <a:rPr lang="en-US"/>
              <a:t>Provide reference lists.</a:t>
            </a:r>
          </a:p>
          <a:p>
            <a:r>
              <a:rPr lang="en-US"/>
              <a:t>Try not to copy and paste.</a:t>
            </a:r>
          </a:p>
          <a:p>
            <a:r>
              <a:rPr lang="en-US"/>
              <a:t>Take notes. </a:t>
            </a:r>
          </a:p>
          <a:p>
            <a:r>
              <a:rPr lang="en-US"/>
              <a:t>Take your time researching. </a:t>
            </a:r>
          </a:p>
          <a:p>
            <a:r>
              <a:rPr lang="en-US"/>
              <a:t>Use your own ideas.</a:t>
            </a:r>
          </a:p>
          <a:p>
            <a:r>
              <a:rPr lang="en-US"/>
              <a:t>Use a plagiarism checker.</a:t>
            </a:r>
          </a:p>
          <a:p>
            <a:endParaRPr lang="en-US"/>
          </a:p>
        </p:txBody>
      </p:sp>
      <p:pic>
        <p:nvPicPr>
          <p:cNvPr id="4" name="Picture 4" descr="A picture containing text, sign, tableware, dishware&#10;&#10;Description automatically generated">
            <a:extLst>
              <a:ext uri="{FF2B5EF4-FFF2-40B4-BE49-F238E27FC236}">
                <a16:creationId xmlns:a16="http://schemas.microsoft.com/office/drawing/2014/main" id="{4D9D9393-7BC2-041A-7093-B90D4B02FA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93080" y="4815480"/>
            <a:ext cx="7516480" cy="99391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1FEE4D6-8BF4-AFEE-A8CB-342A84109DCC}"/>
              </a:ext>
            </a:extLst>
          </p:cNvPr>
          <p:cNvSpPr txBox="1"/>
          <p:nvPr/>
        </p:nvSpPr>
        <p:spPr>
          <a:xfrm>
            <a:off x="6938513" y="6010874"/>
            <a:ext cx="4310331" cy="346255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BY-SA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24638850"/>
      </p:ext>
    </p:extLst>
  </p:cSld>
  <p:clrMapOvr>
    <a:masterClrMapping/>
  </p:clrMapOvr>
  <p:transition spd="slow">
    <p:fade thruBlk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A48A7A-ADB9-D16D-3C2E-9C45593842AB}"/>
              </a:ext>
            </a:extLst>
          </p:cNvPr>
          <p:cNvSpPr txBox="1"/>
          <p:nvPr/>
        </p:nvSpPr>
        <p:spPr>
          <a:xfrm>
            <a:off x="3267004" y="1541720"/>
            <a:ext cx="7773135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>
                <a:solidFill>
                  <a:schemeClr val="tx2">
                    <a:lumMod val="75000"/>
                    <a:lumOff val="25000"/>
                  </a:schemeClr>
                </a:solidFill>
              </a:rPr>
              <a:t>         </a:t>
            </a:r>
            <a:r>
              <a:rPr lang="en-US" sz="7200">
                <a:solidFill>
                  <a:schemeClr val="tx2">
                    <a:lumMod val="75000"/>
                    <a:lumOff val="25000"/>
                  </a:schemeClr>
                </a:solidFill>
              </a:rPr>
              <a:t>References </a:t>
            </a:r>
            <a:r>
              <a:rPr lang="en-US" sz="5400">
                <a:solidFill>
                  <a:schemeClr val="tx2">
                    <a:lumMod val="75000"/>
                    <a:lumOff val="25000"/>
                  </a:schemeClr>
                </a:solidFill>
              </a:rPr>
              <a:t>  </a:t>
            </a:r>
          </a:p>
          <a:p>
            <a:endParaRPr lang="en-US" sz="540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endParaRPr lang="en-US" sz="540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96DE4D-1D44-707D-34DC-9D4C6302678F}"/>
              </a:ext>
            </a:extLst>
          </p:cNvPr>
          <p:cNvSpPr txBox="1"/>
          <p:nvPr/>
        </p:nvSpPr>
        <p:spPr>
          <a:xfrm>
            <a:off x="530625" y="3101497"/>
            <a:ext cx="101157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 </a:t>
            </a:r>
            <a:r>
              <a:rPr lang="en-US">
                <a:hlinkClick r:id="rId2"/>
              </a:rPr>
              <a:t>Olivia Valdes</a:t>
            </a:r>
            <a:r>
              <a:rPr lang="en-US"/>
              <a:t>Updated on October 01, 2019</a:t>
            </a:r>
            <a:r>
              <a:rPr lang="en-US">
                <a:hlinkClick r:id="rId3"/>
              </a:rPr>
              <a:t>https://www.thoughtco.com/plagiarism-definition-1691631</a:t>
            </a:r>
            <a:r>
              <a:rPr lang="en-US"/>
              <a:t> ​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DFF0CC-F4EA-2042-DFEA-E947918BE63F}"/>
              </a:ext>
            </a:extLst>
          </p:cNvPr>
          <p:cNvSpPr txBox="1"/>
          <p:nvPr/>
        </p:nvSpPr>
        <p:spPr>
          <a:xfrm>
            <a:off x="605521" y="3545189"/>
            <a:ext cx="951613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Tegan </a:t>
            </a:r>
            <a:r>
              <a:rPr lang="en-US" err="1"/>
              <a:t>Geprge</a:t>
            </a:r>
            <a:r>
              <a:rPr lang="en-US"/>
              <a:t> October 10th 2021 </a:t>
            </a:r>
            <a:r>
              <a:rPr lang="en-US">
                <a:ea typeface="+mn-lt"/>
                <a:cs typeface="+mn-lt"/>
              </a:rPr>
              <a:t>By </a:t>
            </a:r>
            <a:r>
              <a:rPr lang="en-US">
                <a:ea typeface="+mn-lt"/>
                <a:cs typeface="+mn-lt"/>
                <a:hlinkClick r:id="rId2"/>
              </a:rPr>
              <a:t>Olivia Valdes</a:t>
            </a:r>
            <a:r>
              <a:rPr lang="en-US">
                <a:ea typeface="+mn-lt"/>
                <a:cs typeface="+mn-lt"/>
              </a:rPr>
              <a:t>Updated on October 01, 2019</a:t>
            </a:r>
            <a:r>
              <a:rPr lang="en-US">
                <a:ea typeface="+mn-lt"/>
                <a:cs typeface="+mn-lt"/>
                <a:hlinkClick r:id="rId3"/>
              </a:rPr>
              <a:t>https://www.thoughtco.com/plagiarism-definition-1691631</a:t>
            </a:r>
            <a:r>
              <a:rPr lang="en-US">
                <a:ea typeface="+mn-lt"/>
                <a:cs typeface="+mn-lt"/>
              </a:rPr>
              <a:t> 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876774"/>
      </p:ext>
    </p:extLst>
  </p:cSld>
  <p:clrMapOvr>
    <a:masterClrMapping/>
  </p:clrMapOvr>
  <p:transition spd="slow">
    <p:fade thruBlk="1"/>
  </p:transition>
</p:sld>
</file>

<file path=ppt/theme/theme1.xml><?xml version="1.0" encoding="utf-8"?>
<a:theme xmlns:a="http://schemas.openxmlformats.org/drawingml/2006/main" name="ArchwayVTI">
  <a:themeElements>
    <a:clrScheme name="AnalogousFromRegularSeedRightStep">
      <a:dk1>
        <a:srgbClr val="000000"/>
      </a:dk1>
      <a:lt1>
        <a:srgbClr val="FFFFFF"/>
      </a:lt1>
      <a:dk2>
        <a:srgbClr val="1F2636"/>
      </a:dk2>
      <a:lt2>
        <a:srgbClr val="E8E2E5"/>
      </a:lt2>
      <a:accent1>
        <a:srgbClr val="3AB570"/>
      </a:accent1>
      <a:accent2>
        <a:srgbClr val="2EB4A0"/>
      </a:accent2>
      <a:accent3>
        <a:srgbClr val="42A8CE"/>
      </a:accent3>
      <a:accent4>
        <a:srgbClr val="305CBC"/>
      </a:accent4>
      <a:accent5>
        <a:srgbClr val="5042CE"/>
      </a:accent5>
      <a:accent6>
        <a:srgbClr val="7930BC"/>
      </a:accent6>
      <a:hlink>
        <a:srgbClr val="BF3F87"/>
      </a:hlink>
      <a:folHlink>
        <a:srgbClr val="7F7F7F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VTI" id="{309F1D27-9968-4F93-BA7C-3666A757FD2E}" vid="{76D8E8FD-8787-4E56-A14A-C28BF58ABEE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ArchwayVTI</vt:lpstr>
      <vt:lpstr>Individual video plus supporting materials</vt:lpstr>
      <vt:lpstr>PowerPoint Presentation</vt:lpstr>
      <vt:lpstr>How to avoid plagiarism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2023-01-14T20:33:25Z</dcterms:created>
  <dcterms:modified xsi:type="dcterms:W3CDTF">2023-01-15T00:08:34Z</dcterms:modified>
</cp:coreProperties>
</file>