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21"/>
  </p:notesMasterIdLst>
  <p:sldIdLst>
    <p:sldId id="256" r:id="rId5"/>
    <p:sldId id="257" r:id="rId6"/>
    <p:sldId id="258" r:id="rId7"/>
    <p:sldId id="259" r:id="rId8"/>
    <p:sldId id="260" r:id="rId9"/>
    <p:sldId id="261" r:id="rId10"/>
    <p:sldId id="262" r:id="rId11"/>
    <p:sldId id="263" r:id="rId12"/>
    <p:sldId id="265" r:id="rId13"/>
    <p:sldId id="269" r:id="rId14"/>
    <p:sldId id="270" r:id="rId15"/>
    <p:sldId id="271" r:id="rId16"/>
    <p:sldId id="264" r:id="rId17"/>
    <p:sldId id="268" r:id="rId18"/>
    <p:sldId id="266" r:id="rId19"/>
    <p:sldId id="26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F65B79-F60B-45CC-9143-2F562C969B6B}" v="136" dt="2019-08-28T07:47:39.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542" autoAdjust="0"/>
  </p:normalViewPr>
  <p:slideViewPr>
    <p:cSldViewPr snapToGrid="0">
      <p:cViewPr varScale="1">
        <p:scale>
          <a:sx n="84" d="100"/>
          <a:sy n="84" d="100"/>
        </p:scale>
        <p:origin x="16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 Han (1804740)" userId="26e5ba17-bd5f-40f9-9994-4256ea40547b" providerId="ADAL" clId="{46F65B79-F60B-45CC-9143-2F562C969B6B}"/>
    <pc:docChg chg="undo custSel mod addSld modSld">
      <pc:chgData name="Lu Han (1804740)" userId="26e5ba17-bd5f-40f9-9994-4256ea40547b" providerId="ADAL" clId="{46F65B79-F60B-45CC-9143-2F562C969B6B}" dt="2019-08-28T07:48:00.322" v="685" actId="20577"/>
      <pc:docMkLst>
        <pc:docMk/>
      </pc:docMkLst>
      <pc:sldChg chg="addSp delSp modSp mod setBg setClrOvrMap">
        <pc:chgData name="Lu Han (1804740)" userId="26e5ba17-bd5f-40f9-9994-4256ea40547b" providerId="ADAL" clId="{46F65B79-F60B-45CC-9143-2F562C969B6B}" dt="2019-08-28T07:28:58.269" v="495" actId="26606"/>
        <pc:sldMkLst>
          <pc:docMk/>
          <pc:sldMk cId="2305901353" sldId="257"/>
        </pc:sldMkLst>
        <pc:spChg chg="mod">
          <ac:chgData name="Lu Han (1804740)" userId="26e5ba17-bd5f-40f9-9994-4256ea40547b" providerId="ADAL" clId="{46F65B79-F60B-45CC-9143-2F562C969B6B}" dt="2019-08-28T07:28:58.269" v="495" actId="26606"/>
          <ac:spMkLst>
            <pc:docMk/>
            <pc:sldMk cId="2305901353" sldId="257"/>
            <ac:spMk id="2" creationId="{9F6591AB-CB6D-4F18-AA89-76243E88099A}"/>
          </ac:spMkLst>
        </pc:spChg>
        <pc:spChg chg="del mod">
          <ac:chgData name="Lu Han (1804740)" userId="26e5ba17-bd5f-40f9-9994-4256ea40547b" providerId="ADAL" clId="{46F65B79-F60B-45CC-9143-2F562C969B6B}" dt="2019-08-28T07:28:58.269" v="495" actId="26606"/>
          <ac:spMkLst>
            <pc:docMk/>
            <pc:sldMk cId="2305901353" sldId="257"/>
            <ac:spMk id="3" creationId="{567921BC-1787-4F32-9A45-C514B9630A05}"/>
          </ac:spMkLst>
        </pc:spChg>
        <pc:spChg chg="add">
          <ac:chgData name="Lu Han (1804740)" userId="26e5ba17-bd5f-40f9-9994-4256ea40547b" providerId="ADAL" clId="{46F65B79-F60B-45CC-9143-2F562C969B6B}" dt="2019-08-28T07:28:58.269" v="495" actId="26606"/>
          <ac:spMkLst>
            <pc:docMk/>
            <pc:sldMk cId="2305901353" sldId="257"/>
            <ac:spMk id="10" creationId="{4E78424C-6FD0-41F8-9CAA-5DC19C42359F}"/>
          </ac:spMkLst>
        </pc:spChg>
        <pc:spChg chg="add">
          <ac:chgData name="Lu Han (1804740)" userId="26e5ba17-bd5f-40f9-9994-4256ea40547b" providerId="ADAL" clId="{46F65B79-F60B-45CC-9143-2F562C969B6B}" dt="2019-08-28T07:28:58.269" v="495" actId="26606"/>
          <ac:spMkLst>
            <pc:docMk/>
            <pc:sldMk cId="2305901353" sldId="257"/>
            <ac:spMk id="12" creationId="{DD136760-57DC-4301-8BEA-B71AD2D13905}"/>
          </ac:spMkLst>
        </pc:spChg>
        <pc:spChg chg="add">
          <ac:chgData name="Lu Han (1804740)" userId="26e5ba17-bd5f-40f9-9994-4256ea40547b" providerId="ADAL" clId="{46F65B79-F60B-45CC-9143-2F562C969B6B}" dt="2019-08-28T07:28:58.269" v="495" actId="26606"/>
          <ac:spMkLst>
            <pc:docMk/>
            <pc:sldMk cId="2305901353" sldId="257"/>
            <ac:spMk id="14" creationId="{BDC58DEA-1307-4F44-AD47-E613D8B76A89}"/>
          </ac:spMkLst>
        </pc:spChg>
        <pc:spChg chg="add">
          <ac:chgData name="Lu Han (1804740)" userId="26e5ba17-bd5f-40f9-9994-4256ea40547b" providerId="ADAL" clId="{46F65B79-F60B-45CC-9143-2F562C969B6B}" dt="2019-08-28T07:28:58.269" v="495" actId="26606"/>
          <ac:spMkLst>
            <pc:docMk/>
            <pc:sldMk cId="2305901353" sldId="257"/>
            <ac:spMk id="16" creationId="{C99B912D-1E4B-42AF-A2BE-CFEFEC916EE7}"/>
          </ac:spMkLst>
        </pc:spChg>
        <pc:graphicFrameChg chg="add">
          <ac:chgData name="Lu Han (1804740)" userId="26e5ba17-bd5f-40f9-9994-4256ea40547b" providerId="ADAL" clId="{46F65B79-F60B-45CC-9143-2F562C969B6B}" dt="2019-08-28T07:28:58.269" v="495" actId="26606"/>
          <ac:graphicFrameMkLst>
            <pc:docMk/>
            <pc:sldMk cId="2305901353" sldId="257"/>
            <ac:graphicFrameMk id="5" creationId="{B0BD0791-0777-433C-B425-3A5664860BCA}"/>
          </ac:graphicFrameMkLst>
        </pc:graphicFrameChg>
      </pc:sldChg>
      <pc:sldChg chg="addSp modSp mod setBg">
        <pc:chgData name="Lu Han (1804740)" userId="26e5ba17-bd5f-40f9-9994-4256ea40547b" providerId="ADAL" clId="{46F65B79-F60B-45CC-9143-2F562C969B6B}" dt="2019-08-28T06:35:42.368" v="87" actId="14100"/>
        <pc:sldMkLst>
          <pc:docMk/>
          <pc:sldMk cId="2191551091" sldId="258"/>
        </pc:sldMkLst>
        <pc:spChg chg="mod">
          <ac:chgData name="Lu Han (1804740)" userId="26e5ba17-bd5f-40f9-9994-4256ea40547b" providerId="ADAL" clId="{46F65B79-F60B-45CC-9143-2F562C969B6B}" dt="2019-08-28T06:35:32.112" v="86" actId="26606"/>
          <ac:spMkLst>
            <pc:docMk/>
            <pc:sldMk cId="2191551091" sldId="258"/>
            <ac:spMk id="2" creationId="{1CBB8DAC-A0C7-426D-8780-7C4578C0D493}"/>
          </ac:spMkLst>
        </pc:spChg>
        <pc:spChg chg="mod">
          <ac:chgData name="Lu Han (1804740)" userId="26e5ba17-bd5f-40f9-9994-4256ea40547b" providerId="ADAL" clId="{46F65B79-F60B-45CC-9143-2F562C969B6B}" dt="2019-08-28T06:35:42.368" v="87" actId="14100"/>
          <ac:spMkLst>
            <pc:docMk/>
            <pc:sldMk cId="2191551091" sldId="258"/>
            <ac:spMk id="3" creationId="{5DC4A332-03AD-4560-BF4C-D69BE4CD85A7}"/>
          </ac:spMkLst>
        </pc:spChg>
        <pc:spChg chg="add">
          <ac:chgData name="Lu Han (1804740)" userId="26e5ba17-bd5f-40f9-9994-4256ea40547b" providerId="ADAL" clId="{46F65B79-F60B-45CC-9143-2F562C969B6B}" dt="2019-08-28T06:35:32.112" v="86" actId="26606"/>
          <ac:spMkLst>
            <pc:docMk/>
            <pc:sldMk cId="2191551091" sldId="258"/>
            <ac:spMk id="9" creationId="{4F571EA7-BDC6-4E6F-A47A-B5D39E5E70CF}"/>
          </ac:spMkLst>
        </pc:spChg>
        <pc:spChg chg="add">
          <ac:chgData name="Lu Han (1804740)" userId="26e5ba17-bd5f-40f9-9994-4256ea40547b" providerId="ADAL" clId="{46F65B79-F60B-45CC-9143-2F562C969B6B}" dt="2019-08-28T06:35:32.112" v="86" actId="26606"/>
          <ac:spMkLst>
            <pc:docMk/>
            <pc:sldMk cId="2191551091" sldId="258"/>
            <ac:spMk id="11" creationId="{526152D8-615F-4A5A-886D-E14B136CD0D4}"/>
          </ac:spMkLst>
        </pc:spChg>
        <pc:picChg chg="add mod ord">
          <ac:chgData name="Lu Han (1804740)" userId="26e5ba17-bd5f-40f9-9994-4256ea40547b" providerId="ADAL" clId="{46F65B79-F60B-45CC-9143-2F562C969B6B}" dt="2019-08-28T06:35:32.112" v="86" actId="26606"/>
          <ac:picMkLst>
            <pc:docMk/>
            <pc:sldMk cId="2191551091" sldId="258"/>
            <ac:picMk id="4" creationId="{937E3410-3267-4428-BB27-45819A7699E1}"/>
          </ac:picMkLst>
        </pc:picChg>
      </pc:sldChg>
      <pc:sldChg chg="addSp delSp modSp mod setBg setClrOvrMap">
        <pc:chgData name="Lu Han (1804740)" userId="26e5ba17-bd5f-40f9-9994-4256ea40547b" providerId="ADAL" clId="{46F65B79-F60B-45CC-9143-2F562C969B6B}" dt="2019-08-28T06:40:08.606" v="148" actId="26606"/>
        <pc:sldMkLst>
          <pc:docMk/>
          <pc:sldMk cId="764156657" sldId="259"/>
        </pc:sldMkLst>
        <pc:spChg chg="mod">
          <ac:chgData name="Lu Han (1804740)" userId="26e5ba17-bd5f-40f9-9994-4256ea40547b" providerId="ADAL" clId="{46F65B79-F60B-45CC-9143-2F562C969B6B}" dt="2019-08-28T06:40:08.606" v="148" actId="26606"/>
          <ac:spMkLst>
            <pc:docMk/>
            <pc:sldMk cId="764156657" sldId="259"/>
            <ac:spMk id="2" creationId="{8A32F7DD-CE3F-45F1-9036-A144A928C98D}"/>
          </ac:spMkLst>
        </pc:spChg>
        <pc:spChg chg="add del mod ord">
          <ac:chgData name="Lu Han (1804740)" userId="26e5ba17-bd5f-40f9-9994-4256ea40547b" providerId="ADAL" clId="{46F65B79-F60B-45CC-9143-2F562C969B6B}" dt="2019-08-28T06:40:08.606" v="148" actId="26606"/>
          <ac:spMkLst>
            <pc:docMk/>
            <pc:sldMk cId="764156657" sldId="259"/>
            <ac:spMk id="3" creationId="{C4E2176E-7AF3-4639-B991-0A23B359F5D2}"/>
          </ac:spMkLst>
        </pc:spChg>
        <pc:spChg chg="add del">
          <ac:chgData name="Lu Han (1804740)" userId="26e5ba17-bd5f-40f9-9994-4256ea40547b" providerId="ADAL" clId="{46F65B79-F60B-45CC-9143-2F562C969B6B}" dt="2019-08-28T06:39:22.837" v="143" actId="26606"/>
          <ac:spMkLst>
            <pc:docMk/>
            <pc:sldMk cId="764156657" sldId="259"/>
            <ac:spMk id="10" creationId="{5F3FC718-FDE3-4EF7-921E-A5F374EAF824}"/>
          </ac:spMkLst>
        </pc:spChg>
        <pc:spChg chg="add del">
          <ac:chgData name="Lu Han (1804740)" userId="26e5ba17-bd5f-40f9-9994-4256ea40547b" providerId="ADAL" clId="{46F65B79-F60B-45CC-9143-2F562C969B6B}" dt="2019-08-28T06:39:22.837" v="143" actId="26606"/>
          <ac:spMkLst>
            <pc:docMk/>
            <pc:sldMk cId="764156657" sldId="259"/>
            <ac:spMk id="12" creationId="{FAA0F719-3DC8-4F08-AD8F-5A845658CB9D}"/>
          </ac:spMkLst>
        </pc:spChg>
        <pc:spChg chg="add del">
          <ac:chgData name="Lu Han (1804740)" userId="26e5ba17-bd5f-40f9-9994-4256ea40547b" providerId="ADAL" clId="{46F65B79-F60B-45CC-9143-2F562C969B6B}" dt="2019-08-28T06:39:22.837" v="143" actId="26606"/>
          <ac:spMkLst>
            <pc:docMk/>
            <pc:sldMk cId="764156657" sldId="259"/>
            <ac:spMk id="14" creationId="{7DCB61BE-FA0F-4EFB-BE0E-268BAD8E30D6}"/>
          </ac:spMkLst>
        </pc:spChg>
        <pc:spChg chg="add del">
          <ac:chgData name="Lu Han (1804740)" userId="26e5ba17-bd5f-40f9-9994-4256ea40547b" providerId="ADAL" clId="{46F65B79-F60B-45CC-9143-2F562C969B6B}" dt="2019-08-28T06:39:22.837" v="143" actId="26606"/>
          <ac:spMkLst>
            <pc:docMk/>
            <pc:sldMk cId="764156657" sldId="259"/>
            <ac:spMk id="16" creationId="{A4B31EAA-7423-46F7-9B90-4AB2B09C35C4}"/>
          </ac:spMkLst>
        </pc:spChg>
        <pc:spChg chg="add del">
          <ac:chgData name="Lu Han (1804740)" userId="26e5ba17-bd5f-40f9-9994-4256ea40547b" providerId="ADAL" clId="{46F65B79-F60B-45CC-9143-2F562C969B6B}" dt="2019-08-28T06:40:08.606" v="148" actId="26606"/>
          <ac:spMkLst>
            <pc:docMk/>
            <pc:sldMk cId="764156657" sldId="259"/>
            <ac:spMk id="21" creationId="{B4AAD3FD-83A5-4B89-9F8F-01B8870865BE}"/>
          </ac:spMkLst>
        </pc:spChg>
        <pc:spChg chg="add del">
          <ac:chgData name="Lu Han (1804740)" userId="26e5ba17-bd5f-40f9-9994-4256ea40547b" providerId="ADAL" clId="{46F65B79-F60B-45CC-9143-2F562C969B6B}" dt="2019-08-28T06:40:08.606" v="148" actId="26606"/>
          <ac:spMkLst>
            <pc:docMk/>
            <pc:sldMk cId="764156657" sldId="259"/>
            <ac:spMk id="23" creationId="{61752F1D-FC0F-4103-9584-630E643CCDA6}"/>
          </ac:spMkLst>
        </pc:spChg>
        <pc:spChg chg="add del">
          <ac:chgData name="Lu Han (1804740)" userId="26e5ba17-bd5f-40f9-9994-4256ea40547b" providerId="ADAL" clId="{46F65B79-F60B-45CC-9143-2F562C969B6B}" dt="2019-08-28T06:40:08.606" v="148" actId="26606"/>
          <ac:spMkLst>
            <pc:docMk/>
            <pc:sldMk cId="764156657" sldId="259"/>
            <ac:spMk id="25" creationId="{70151CB7-E7DE-4917-B831-01DF9CE01306}"/>
          </ac:spMkLst>
        </pc:spChg>
        <pc:spChg chg="add del">
          <ac:chgData name="Lu Han (1804740)" userId="26e5ba17-bd5f-40f9-9994-4256ea40547b" providerId="ADAL" clId="{46F65B79-F60B-45CC-9143-2F562C969B6B}" dt="2019-08-28T06:40:08.606" v="148" actId="26606"/>
          <ac:spMkLst>
            <pc:docMk/>
            <pc:sldMk cId="764156657" sldId="259"/>
            <ac:spMk id="27" creationId="{A92A1116-1C84-41DF-B803-1F7B0883EC82}"/>
          </ac:spMkLst>
        </pc:spChg>
        <pc:spChg chg="add">
          <ac:chgData name="Lu Han (1804740)" userId="26e5ba17-bd5f-40f9-9994-4256ea40547b" providerId="ADAL" clId="{46F65B79-F60B-45CC-9143-2F562C969B6B}" dt="2019-08-28T06:40:08.606" v="148" actId="26606"/>
          <ac:spMkLst>
            <pc:docMk/>
            <pc:sldMk cId="764156657" sldId="259"/>
            <ac:spMk id="32" creationId="{DBAF956B-591A-4461-BB3C-79AA176B099A}"/>
          </ac:spMkLst>
        </pc:spChg>
        <pc:spChg chg="add">
          <ac:chgData name="Lu Han (1804740)" userId="26e5ba17-bd5f-40f9-9994-4256ea40547b" providerId="ADAL" clId="{46F65B79-F60B-45CC-9143-2F562C969B6B}" dt="2019-08-28T06:40:08.606" v="148" actId="26606"/>
          <ac:spMkLst>
            <pc:docMk/>
            <pc:sldMk cId="764156657" sldId="259"/>
            <ac:spMk id="34" creationId="{E8895FAA-0D03-43F6-9594-A8733552E281}"/>
          </ac:spMkLst>
        </pc:spChg>
        <pc:spChg chg="add">
          <ac:chgData name="Lu Han (1804740)" userId="26e5ba17-bd5f-40f9-9994-4256ea40547b" providerId="ADAL" clId="{46F65B79-F60B-45CC-9143-2F562C969B6B}" dt="2019-08-28T06:40:08.606" v="148" actId="26606"/>
          <ac:spMkLst>
            <pc:docMk/>
            <pc:sldMk cId="764156657" sldId="259"/>
            <ac:spMk id="36" creationId="{918FB696-BC5E-43A4-9768-4BB5278BDC9A}"/>
          </ac:spMkLst>
        </pc:spChg>
        <pc:picChg chg="add del mod">
          <ac:chgData name="Lu Han (1804740)" userId="26e5ba17-bd5f-40f9-9994-4256ea40547b" providerId="ADAL" clId="{46F65B79-F60B-45CC-9143-2F562C969B6B}" dt="2019-08-28T06:36:39.596" v="89"/>
          <ac:picMkLst>
            <pc:docMk/>
            <pc:sldMk cId="764156657" sldId="259"/>
            <ac:picMk id="4" creationId="{06BD0D47-EE26-4043-AAB1-F2DA76AB11B4}"/>
          </ac:picMkLst>
        </pc:picChg>
        <pc:picChg chg="add mod">
          <ac:chgData name="Lu Han (1804740)" userId="26e5ba17-bd5f-40f9-9994-4256ea40547b" providerId="ADAL" clId="{46F65B79-F60B-45CC-9143-2F562C969B6B}" dt="2019-08-28T06:40:08.606" v="148" actId="26606"/>
          <ac:picMkLst>
            <pc:docMk/>
            <pc:sldMk cId="764156657" sldId="259"/>
            <ac:picMk id="5" creationId="{B49F148A-3AD0-4EAE-979C-CEF06B074EFF}"/>
          </ac:picMkLst>
        </pc:picChg>
        <pc:picChg chg="add mod">
          <ac:chgData name="Lu Han (1804740)" userId="26e5ba17-bd5f-40f9-9994-4256ea40547b" providerId="ADAL" clId="{46F65B79-F60B-45CC-9143-2F562C969B6B}" dt="2019-08-28T06:40:08.606" v="148" actId="26606"/>
          <ac:picMkLst>
            <pc:docMk/>
            <pc:sldMk cId="764156657" sldId="259"/>
            <ac:picMk id="15" creationId="{F701AEF4-C5C9-4D59-9B95-8D9DBBF3D0FA}"/>
          </ac:picMkLst>
        </pc:picChg>
      </pc:sldChg>
      <pc:sldChg chg="addSp delSp modSp add mod setBg setClrOvrMap">
        <pc:chgData name="Lu Han (1804740)" userId="26e5ba17-bd5f-40f9-9994-4256ea40547b" providerId="ADAL" clId="{46F65B79-F60B-45CC-9143-2F562C969B6B}" dt="2019-08-28T06:43:06.203" v="167" actId="26606"/>
        <pc:sldMkLst>
          <pc:docMk/>
          <pc:sldMk cId="733615331" sldId="260"/>
        </pc:sldMkLst>
        <pc:spChg chg="mod">
          <ac:chgData name="Lu Han (1804740)" userId="26e5ba17-bd5f-40f9-9994-4256ea40547b" providerId="ADAL" clId="{46F65B79-F60B-45CC-9143-2F562C969B6B}" dt="2019-08-28T06:42:46.409" v="163" actId="26606"/>
          <ac:spMkLst>
            <pc:docMk/>
            <pc:sldMk cId="733615331" sldId="260"/>
            <ac:spMk id="2" creationId="{78DC0ED0-AED0-438B-A61B-E60C04D8B9D1}"/>
          </ac:spMkLst>
        </pc:spChg>
        <pc:spChg chg="add del mod">
          <ac:chgData name="Lu Han (1804740)" userId="26e5ba17-bd5f-40f9-9994-4256ea40547b" providerId="ADAL" clId="{46F65B79-F60B-45CC-9143-2F562C969B6B}" dt="2019-08-28T06:43:06.203" v="167" actId="26606"/>
          <ac:spMkLst>
            <pc:docMk/>
            <pc:sldMk cId="733615331" sldId="260"/>
            <ac:spMk id="3" creationId="{5D0EDF39-653B-4AA5-B69B-4753DA39629A}"/>
          </ac:spMkLst>
        </pc:spChg>
        <pc:spChg chg="add del">
          <ac:chgData name="Lu Han (1804740)" userId="26e5ba17-bd5f-40f9-9994-4256ea40547b" providerId="ADAL" clId="{46F65B79-F60B-45CC-9143-2F562C969B6B}" dt="2019-08-28T06:41:55.151" v="152"/>
          <ac:spMkLst>
            <pc:docMk/>
            <pc:sldMk cId="733615331" sldId="260"/>
            <ac:spMk id="5" creationId="{9E108D54-B06B-41BA-A0F5-1509561A778D}"/>
          </ac:spMkLst>
        </pc:spChg>
        <pc:spChg chg="add del">
          <ac:chgData name="Lu Han (1804740)" userId="26e5ba17-bd5f-40f9-9994-4256ea40547b" providerId="ADAL" clId="{46F65B79-F60B-45CC-9143-2F562C969B6B}" dt="2019-08-28T06:43:06.203" v="167" actId="26606"/>
          <ac:spMkLst>
            <pc:docMk/>
            <pc:sldMk cId="733615331" sldId="260"/>
            <ac:spMk id="11" creationId="{EE4E366E-272A-409E-840F-9A6A64A9E3FF}"/>
          </ac:spMkLst>
        </pc:spChg>
        <pc:spChg chg="add del">
          <ac:chgData name="Lu Han (1804740)" userId="26e5ba17-bd5f-40f9-9994-4256ea40547b" providerId="ADAL" clId="{46F65B79-F60B-45CC-9143-2F562C969B6B}" dt="2019-08-28T06:43:06.203" v="167" actId="26606"/>
          <ac:spMkLst>
            <pc:docMk/>
            <pc:sldMk cId="733615331" sldId="260"/>
            <ac:spMk id="13" creationId="{A721560C-E4AB-4287-A29C-3F6916794CB9}"/>
          </ac:spMkLst>
        </pc:spChg>
        <pc:spChg chg="add del">
          <ac:chgData name="Lu Han (1804740)" userId="26e5ba17-bd5f-40f9-9994-4256ea40547b" providerId="ADAL" clId="{46F65B79-F60B-45CC-9143-2F562C969B6B}" dt="2019-08-28T06:43:06.203" v="167" actId="26606"/>
          <ac:spMkLst>
            <pc:docMk/>
            <pc:sldMk cId="733615331" sldId="260"/>
            <ac:spMk id="15" creationId="{DF6CFF07-D953-4F9C-9A0E-E0A6AACB6158}"/>
          </ac:spMkLst>
        </pc:spChg>
        <pc:spChg chg="add del">
          <ac:chgData name="Lu Han (1804740)" userId="26e5ba17-bd5f-40f9-9994-4256ea40547b" providerId="ADAL" clId="{46F65B79-F60B-45CC-9143-2F562C969B6B}" dt="2019-08-28T06:43:06.203" v="167" actId="26606"/>
          <ac:spMkLst>
            <pc:docMk/>
            <pc:sldMk cId="733615331" sldId="260"/>
            <ac:spMk id="17" creationId="{DAA4FEEE-0B5F-41BF-825D-60F9FB089568}"/>
          </ac:spMkLst>
        </pc:spChg>
        <pc:spChg chg="add">
          <ac:chgData name="Lu Han (1804740)" userId="26e5ba17-bd5f-40f9-9994-4256ea40547b" providerId="ADAL" clId="{46F65B79-F60B-45CC-9143-2F562C969B6B}" dt="2019-08-28T06:43:06.203" v="167" actId="26606"/>
          <ac:spMkLst>
            <pc:docMk/>
            <pc:sldMk cId="733615331" sldId="260"/>
            <ac:spMk id="22" creationId="{B87E4204-E93C-417B-9ED0-F81552DE87E4}"/>
          </ac:spMkLst>
        </pc:spChg>
        <pc:spChg chg="add">
          <ac:chgData name="Lu Han (1804740)" userId="26e5ba17-bd5f-40f9-9994-4256ea40547b" providerId="ADAL" clId="{46F65B79-F60B-45CC-9143-2F562C969B6B}" dt="2019-08-28T06:43:06.203" v="167" actId="26606"/>
          <ac:spMkLst>
            <pc:docMk/>
            <pc:sldMk cId="733615331" sldId="260"/>
            <ac:spMk id="24" creationId="{068E4A00-82CC-4AD0-B631-F820AEE40F36}"/>
          </ac:spMkLst>
        </pc:spChg>
        <pc:spChg chg="add">
          <ac:chgData name="Lu Han (1804740)" userId="26e5ba17-bd5f-40f9-9994-4256ea40547b" providerId="ADAL" clId="{46F65B79-F60B-45CC-9143-2F562C969B6B}" dt="2019-08-28T06:43:06.203" v="167" actId="26606"/>
          <ac:spMkLst>
            <pc:docMk/>
            <pc:sldMk cId="733615331" sldId="260"/>
            <ac:spMk id="26" creationId="{463665DF-25B8-4EE2-8F85-921EF38BE2D0}"/>
          </ac:spMkLst>
        </pc:spChg>
        <pc:spChg chg="add">
          <ac:chgData name="Lu Han (1804740)" userId="26e5ba17-bd5f-40f9-9994-4256ea40547b" providerId="ADAL" clId="{46F65B79-F60B-45CC-9143-2F562C969B6B}" dt="2019-08-28T06:43:06.203" v="167" actId="26606"/>
          <ac:spMkLst>
            <pc:docMk/>
            <pc:sldMk cId="733615331" sldId="260"/>
            <ac:spMk id="28" creationId="{B3378DC2-950E-4B63-B833-32DE4719A85C}"/>
          </ac:spMkLst>
        </pc:spChg>
        <pc:picChg chg="add mod">
          <ac:chgData name="Lu Han (1804740)" userId="26e5ba17-bd5f-40f9-9994-4256ea40547b" providerId="ADAL" clId="{46F65B79-F60B-45CC-9143-2F562C969B6B}" dt="2019-08-28T06:41:56.654" v="153"/>
          <ac:picMkLst>
            <pc:docMk/>
            <pc:sldMk cId="733615331" sldId="260"/>
            <ac:picMk id="4" creationId="{4E5A3B37-CB6C-4C67-95A4-E3F54DFEB0C6}"/>
          </ac:picMkLst>
        </pc:picChg>
        <pc:picChg chg="add mod">
          <ac:chgData name="Lu Han (1804740)" userId="26e5ba17-bd5f-40f9-9994-4256ea40547b" providerId="ADAL" clId="{46F65B79-F60B-45CC-9143-2F562C969B6B}" dt="2019-08-28T06:43:06.203" v="167" actId="26606"/>
          <ac:picMkLst>
            <pc:docMk/>
            <pc:sldMk cId="733615331" sldId="260"/>
            <ac:picMk id="6" creationId="{C6535607-D277-49B1-9221-758105B86172}"/>
          </ac:picMkLst>
        </pc:picChg>
      </pc:sldChg>
      <pc:sldChg chg="addSp delSp modSp add mod setBg setClrOvrMap">
        <pc:chgData name="Lu Han (1804740)" userId="26e5ba17-bd5f-40f9-9994-4256ea40547b" providerId="ADAL" clId="{46F65B79-F60B-45CC-9143-2F562C969B6B}" dt="2019-08-28T06:45:49.556" v="224" actId="27636"/>
        <pc:sldMkLst>
          <pc:docMk/>
          <pc:sldMk cId="778486393" sldId="261"/>
        </pc:sldMkLst>
        <pc:spChg chg="mod">
          <ac:chgData name="Lu Han (1804740)" userId="26e5ba17-bd5f-40f9-9994-4256ea40547b" providerId="ADAL" clId="{46F65B79-F60B-45CC-9143-2F562C969B6B}" dt="2019-08-28T06:45:31.572" v="200" actId="26606"/>
          <ac:spMkLst>
            <pc:docMk/>
            <pc:sldMk cId="778486393" sldId="261"/>
            <ac:spMk id="2" creationId="{16F71AA5-FEA4-4B1B-BBF9-2DC733D43832}"/>
          </ac:spMkLst>
        </pc:spChg>
        <pc:spChg chg="add del mod">
          <ac:chgData name="Lu Han (1804740)" userId="26e5ba17-bd5f-40f9-9994-4256ea40547b" providerId="ADAL" clId="{46F65B79-F60B-45CC-9143-2F562C969B6B}" dt="2019-08-28T06:45:31.588" v="201" actId="26606"/>
          <ac:spMkLst>
            <pc:docMk/>
            <pc:sldMk cId="778486393" sldId="261"/>
            <ac:spMk id="3" creationId="{31F5A080-DBD5-41F3-AA78-C18F706331B3}"/>
          </ac:spMkLst>
        </pc:spChg>
        <pc:spChg chg="add del">
          <ac:chgData name="Lu Han (1804740)" userId="26e5ba17-bd5f-40f9-9994-4256ea40547b" providerId="ADAL" clId="{46F65B79-F60B-45CC-9143-2F562C969B6B}" dt="2019-08-28T06:45:31.588" v="201" actId="26606"/>
          <ac:spMkLst>
            <pc:docMk/>
            <pc:sldMk cId="778486393" sldId="261"/>
            <ac:spMk id="8" creationId="{74CD14DB-BB81-479F-A1FC-1C75640E9F84}"/>
          </ac:spMkLst>
        </pc:spChg>
        <pc:spChg chg="add del">
          <ac:chgData name="Lu Han (1804740)" userId="26e5ba17-bd5f-40f9-9994-4256ea40547b" providerId="ADAL" clId="{46F65B79-F60B-45CC-9143-2F562C969B6B}" dt="2019-08-28T06:45:31.588" v="201" actId="26606"/>
          <ac:spMkLst>
            <pc:docMk/>
            <pc:sldMk cId="778486393" sldId="261"/>
            <ac:spMk id="10" creationId="{C943A91B-7CA7-4592-A975-73B1BF8C4C74}"/>
          </ac:spMkLst>
        </pc:spChg>
        <pc:spChg chg="add del">
          <ac:chgData name="Lu Han (1804740)" userId="26e5ba17-bd5f-40f9-9994-4256ea40547b" providerId="ADAL" clId="{46F65B79-F60B-45CC-9143-2F562C969B6B}" dt="2019-08-28T06:45:31.588" v="201" actId="26606"/>
          <ac:spMkLst>
            <pc:docMk/>
            <pc:sldMk cId="778486393" sldId="261"/>
            <ac:spMk id="12" creationId="{EC471314-E46A-414B-8D91-74880E84F187}"/>
          </ac:spMkLst>
        </pc:spChg>
        <pc:spChg chg="add del">
          <ac:chgData name="Lu Han (1804740)" userId="26e5ba17-bd5f-40f9-9994-4256ea40547b" providerId="ADAL" clId="{46F65B79-F60B-45CC-9143-2F562C969B6B}" dt="2019-08-28T06:45:31.588" v="201" actId="26606"/>
          <ac:spMkLst>
            <pc:docMk/>
            <pc:sldMk cId="778486393" sldId="261"/>
            <ac:spMk id="14" creationId="{6A681326-1C9D-44A3-A627-3871BDAE4127}"/>
          </ac:spMkLst>
        </pc:spChg>
        <pc:spChg chg="add del">
          <ac:chgData name="Lu Han (1804740)" userId="26e5ba17-bd5f-40f9-9994-4256ea40547b" providerId="ADAL" clId="{46F65B79-F60B-45CC-9143-2F562C969B6B}" dt="2019-08-28T06:45:31.572" v="200" actId="26606"/>
          <ac:spMkLst>
            <pc:docMk/>
            <pc:sldMk cId="778486393" sldId="261"/>
            <ac:spMk id="19" creationId="{923E8915-D2AA-4327-A45A-972C3CA9574B}"/>
          </ac:spMkLst>
        </pc:spChg>
        <pc:spChg chg="add del">
          <ac:chgData name="Lu Han (1804740)" userId="26e5ba17-bd5f-40f9-9994-4256ea40547b" providerId="ADAL" clId="{46F65B79-F60B-45CC-9143-2F562C969B6B}" dt="2019-08-28T06:45:29.406" v="198" actId="26606"/>
          <ac:spMkLst>
            <pc:docMk/>
            <pc:sldMk cId="778486393" sldId="261"/>
            <ac:spMk id="21" creationId="{F747F1B4-B831-4277-8AB0-32767F7EB7BF}"/>
          </ac:spMkLst>
        </pc:spChg>
        <pc:spChg chg="add del">
          <ac:chgData name="Lu Han (1804740)" userId="26e5ba17-bd5f-40f9-9994-4256ea40547b" providerId="ADAL" clId="{46F65B79-F60B-45CC-9143-2F562C969B6B}" dt="2019-08-28T06:45:29.406" v="198" actId="26606"/>
          <ac:spMkLst>
            <pc:docMk/>
            <pc:sldMk cId="778486393" sldId="261"/>
            <ac:spMk id="23" creationId="{D80CFA21-AB7C-4BEB-9BFF-05764FBBF3C6}"/>
          </ac:spMkLst>
        </pc:spChg>
        <pc:spChg chg="add del">
          <ac:chgData name="Lu Han (1804740)" userId="26e5ba17-bd5f-40f9-9994-4256ea40547b" providerId="ADAL" clId="{46F65B79-F60B-45CC-9143-2F562C969B6B}" dt="2019-08-28T06:45:29.406" v="198" actId="26606"/>
          <ac:spMkLst>
            <pc:docMk/>
            <pc:sldMk cId="778486393" sldId="261"/>
            <ac:spMk id="25" creationId="{12F7E335-851A-4CAE-B09F-E657819D4600}"/>
          </ac:spMkLst>
        </pc:spChg>
        <pc:spChg chg="add del">
          <ac:chgData name="Lu Han (1804740)" userId="26e5ba17-bd5f-40f9-9994-4256ea40547b" providerId="ADAL" clId="{46F65B79-F60B-45CC-9143-2F562C969B6B}" dt="2019-08-28T06:45:29.406" v="198" actId="26606"/>
          <ac:spMkLst>
            <pc:docMk/>
            <pc:sldMk cId="778486393" sldId="261"/>
            <ac:spMk id="27" creationId="{10B541F0-7F6E-402E-84D8-CF96EACA5FBC}"/>
          </ac:spMkLst>
        </pc:spChg>
        <pc:spChg chg="add del">
          <ac:chgData name="Lu Han (1804740)" userId="26e5ba17-bd5f-40f9-9994-4256ea40547b" providerId="ADAL" clId="{46F65B79-F60B-45CC-9143-2F562C969B6B}" dt="2019-08-28T06:45:31.572" v="200" actId="26606"/>
          <ac:spMkLst>
            <pc:docMk/>
            <pc:sldMk cId="778486393" sldId="261"/>
            <ac:spMk id="29" creationId="{8302FC3C-9804-4950-B721-5FD704BA6065}"/>
          </ac:spMkLst>
        </pc:spChg>
        <pc:spChg chg="add del">
          <ac:chgData name="Lu Han (1804740)" userId="26e5ba17-bd5f-40f9-9994-4256ea40547b" providerId="ADAL" clId="{46F65B79-F60B-45CC-9143-2F562C969B6B}" dt="2019-08-28T06:45:31.572" v="200" actId="26606"/>
          <ac:spMkLst>
            <pc:docMk/>
            <pc:sldMk cId="778486393" sldId="261"/>
            <ac:spMk id="32" creationId="{F3798573-F27B-47EB-8EA4-7EE34954C2D6}"/>
          </ac:spMkLst>
        </pc:spChg>
        <pc:spChg chg="add del">
          <ac:chgData name="Lu Han (1804740)" userId="26e5ba17-bd5f-40f9-9994-4256ea40547b" providerId="ADAL" clId="{46F65B79-F60B-45CC-9143-2F562C969B6B}" dt="2019-08-28T06:45:31.572" v="200" actId="26606"/>
          <ac:spMkLst>
            <pc:docMk/>
            <pc:sldMk cId="778486393" sldId="261"/>
            <ac:spMk id="33" creationId="{31F5A080-DBD5-41F3-AA78-C18F706331B3}"/>
          </ac:spMkLst>
        </pc:spChg>
        <pc:spChg chg="add">
          <ac:chgData name="Lu Han (1804740)" userId="26e5ba17-bd5f-40f9-9994-4256ea40547b" providerId="ADAL" clId="{46F65B79-F60B-45CC-9143-2F562C969B6B}" dt="2019-08-28T06:45:31.588" v="201" actId="26606"/>
          <ac:spMkLst>
            <pc:docMk/>
            <pc:sldMk cId="778486393" sldId="261"/>
            <ac:spMk id="35" creationId="{74CD14DB-BB81-479F-A1FC-1C75640E9F84}"/>
          </ac:spMkLst>
        </pc:spChg>
        <pc:spChg chg="add">
          <ac:chgData name="Lu Han (1804740)" userId="26e5ba17-bd5f-40f9-9994-4256ea40547b" providerId="ADAL" clId="{46F65B79-F60B-45CC-9143-2F562C969B6B}" dt="2019-08-28T06:45:31.588" v="201" actId="26606"/>
          <ac:spMkLst>
            <pc:docMk/>
            <pc:sldMk cId="778486393" sldId="261"/>
            <ac:spMk id="36" creationId="{C943A91B-7CA7-4592-A975-73B1BF8C4C74}"/>
          </ac:spMkLst>
        </pc:spChg>
        <pc:spChg chg="add">
          <ac:chgData name="Lu Han (1804740)" userId="26e5ba17-bd5f-40f9-9994-4256ea40547b" providerId="ADAL" clId="{46F65B79-F60B-45CC-9143-2F562C969B6B}" dt="2019-08-28T06:45:31.588" v="201" actId="26606"/>
          <ac:spMkLst>
            <pc:docMk/>
            <pc:sldMk cId="778486393" sldId="261"/>
            <ac:spMk id="37" creationId="{EC471314-E46A-414B-8D91-74880E84F187}"/>
          </ac:spMkLst>
        </pc:spChg>
        <pc:spChg chg="add">
          <ac:chgData name="Lu Han (1804740)" userId="26e5ba17-bd5f-40f9-9994-4256ea40547b" providerId="ADAL" clId="{46F65B79-F60B-45CC-9143-2F562C969B6B}" dt="2019-08-28T06:45:31.588" v="201" actId="26606"/>
          <ac:spMkLst>
            <pc:docMk/>
            <pc:sldMk cId="778486393" sldId="261"/>
            <ac:spMk id="38" creationId="{6A681326-1C9D-44A3-A627-3871BDAE4127}"/>
          </ac:spMkLst>
        </pc:spChg>
        <pc:spChg chg="add mod">
          <ac:chgData name="Lu Han (1804740)" userId="26e5ba17-bd5f-40f9-9994-4256ea40547b" providerId="ADAL" clId="{46F65B79-F60B-45CC-9143-2F562C969B6B}" dt="2019-08-28T06:45:49.556" v="224" actId="27636"/>
          <ac:spMkLst>
            <pc:docMk/>
            <pc:sldMk cId="778486393" sldId="261"/>
            <ac:spMk id="39" creationId="{31F5A080-DBD5-41F3-AA78-C18F706331B3}"/>
          </ac:spMkLst>
        </pc:spChg>
        <pc:graphicFrameChg chg="add del">
          <ac:chgData name="Lu Han (1804740)" userId="26e5ba17-bd5f-40f9-9994-4256ea40547b" providerId="ADAL" clId="{46F65B79-F60B-45CC-9143-2F562C969B6B}" dt="2019-08-28T06:45:29.406" v="198" actId="26606"/>
          <ac:graphicFrameMkLst>
            <pc:docMk/>
            <pc:sldMk cId="778486393" sldId="261"/>
            <ac:graphicFrameMk id="16" creationId="{B6E8B104-08C4-4F3F-BDA9-89F5C2A800CC}"/>
          </ac:graphicFrameMkLst>
        </pc:graphicFrameChg>
        <pc:picChg chg="add del">
          <ac:chgData name="Lu Han (1804740)" userId="26e5ba17-bd5f-40f9-9994-4256ea40547b" providerId="ADAL" clId="{46F65B79-F60B-45CC-9143-2F562C969B6B}" dt="2019-08-28T06:45:31.572" v="200" actId="26606"/>
          <ac:picMkLst>
            <pc:docMk/>
            <pc:sldMk cId="778486393" sldId="261"/>
            <ac:picMk id="31" creationId="{3BC6EBB2-9BDC-4075-BA6B-43A9FBF9C86C}"/>
          </ac:picMkLst>
        </pc:picChg>
        <pc:cxnChg chg="add del">
          <ac:chgData name="Lu Han (1804740)" userId="26e5ba17-bd5f-40f9-9994-4256ea40547b" providerId="ADAL" clId="{46F65B79-F60B-45CC-9143-2F562C969B6B}" dt="2019-08-28T06:45:31.572" v="200" actId="26606"/>
          <ac:cxnSpMkLst>
            <pc:docMk/>
            <pc:sldMk cId="778486393" sldId="261"/>
            <ac:cxnSpMk id="30" creationId="{6B9695BD-ECF6-49CA-8877-8C493193C65D}"/>
          </ac:cxnSpMkLst>
        </pc:cxnChg>
      </pc:sldChg>
      <pc:sldChg chg="addSp delSp modSp add mod setBg setClrOvrMap">
        <pc:chgData name="Lu Han (1804740)" userId="26e5ba17-bd5f-40f9-9994-4256ea40547b" providerId="ADAL" clId="{46F65B79-F60B-45CC-9143-2F562C969B6B}" dt="2019-08-28T06:50:32.404" v="265" actId="20577"/>
        <pc:sldMkLst>
          <pc:docMk/>
          <pc:sldMk cId="2127109696" sldId="262"/>
        </pc:sldMkLst>
        <pc:spChg chg="mod">
          <ac:chgData name="Lu Han (1804740)" userId="26e5ba17-bd5f-40f9-9994-4256ea40547b" providerId="ADAL" clId="{46F65B79-F60B-45CC-9143-2F562C969B6B}" dt="2019-08-28T06:49:50.497" v="252" actId="26606"/>
          <ac:spMkLst>
            <pc:docMk/>
            <pc:sldMk cId="2127109696" sldId="262"/>
            <ac:spMk id="2" creationId="{98AD728E-CE51-4023-8875-5D9BAF8FA9ED}"/>
          </ac:spMkLst>
        </pc:spChg>
        <pc:spChg chg="add del mod ord">
          <ac:chgData name="Lu Han (1804740)" userId="26e5ba17-bd5f-40f9-9994-4256ea40547b" providerId="ADAL" clId="{46F65B79-F60B-45CC-9143-2F562C969B6B}" dt="2019-08-28T06:50:32.404" v="265" actId="20577"/>
          <ac:spMkLst>
            <pc:docMk/>
            <pc:sldMk cId="2127109696" sldId="262"/>
            <ac:spMk id="3" creationId="{040FCAD7-1404-4E7A-93DC-126FA6B8373F}"/>
          </ac:spMkLst>
        </pc:spChg>
        <pc:spChg chg="add del mod">
          <ac:chgData name="Lu Han (1804740)" userId="26e5ba17-bd5f-40f9-9994-4256ea40547b" providerId="ADAL" clId="{46F65B79-F60B-45CC-9143-2F562C969B6B}" dt="2019-08-28T06:49:12.478" v="240"/>
          <ac:spMkLst>
            <pc:docMk/>
            <pc:sldMk cId="2127109696" sldId="262"/>
            <ac:spMk id="5" creationId="{7A3E5EEB-F8E3-4626-BDDA-7C92BDFA4AEB}"/>
          </ac:spMkLst>
        </pc:spChg>
        <pc:spChg chg="add">
          <ac:chgData name="Lu Han (1804740)" userId="26e5ba17-bd5f-40f9-9994-4256ea40547b" providerId="ADAL" clId="{46F65B79-F60B-45CC-9143-2F562C969B6B}" dt="2019-08-28T06:49:50.497" v="252" actId="26606"/>
          <ac:spMkLst>
            <pc:docMk/>
            <pc:sldMk cId="2127109696" sldId="262"/>
            <ac:spMk id="11" creationId="{B4AAD3FD-83A5-4B89-9F8F-01B8870865BE}"/>
          </ac:spMkLst>
        </pc:spChg>
        <pc:spChg chg="add">
          <ac:chgData name="Lu Han (1804740)" userId="26e5ba17-bd5f-40f9-9994-4256ea40547b" providerId="ADAL" clId="{46F65B79-F60B-45CC-9143-2F562C969B6B}" dt="2019-08-28T06:49:50.497" v="252" actId="26606"/>
          <ac:spMkLst>
            <pc:docMk/>
            <pc:sldMk cId="2127109696" sldId="262"/>
            <ac:spMk id="13" creationId="{61752F1D-FC0F-4103-9584-630E643CCDA6}"/>
          </ac:spMkLst>
        </pc:spChg>
        <pc:spChg chg="add">
          <ac:chgData name="Lu Han (1804740)" userId="26e5ba17-bd5f-40f9-9994-4256ea40547b" providerId="ADAL" clId="{46F65B79-F60B-45CC-9143-2F562C969B6B}" dt="2019-08-28T06:49:50.497" v="252" actId="26606"/>
          <ac:spMkLst>
            <pc:docMk/>
            <pc:sldMk cId="2127109696" sldId="262"/>
            <ac:spMk id="15" creationId="{70151CB7-E7DE-4917-B831-01DF9CE01306}"/>
          </ac:spMkLst>
        </pc:spChg>
        <pc:spChg chg="add">
          <ac:chgData name="Lu Han (1804740)" userId="26e5ba17-bd5f-40f9-9994-4256ea40547b" providerId="ADAL" clId="{46F65B79-F60B-45CC-9143-2F562C969B6B}" dt="2019-08-28T06:49:50.497" v="252" actId="26606"/>
          <ac:spMkLst>
            <pc:docMk/>
            <pc:sldMk cId="2127109696" sldId="262"/>
            <ac:spMk id="17" creationId="{A92A1116-1C84-41DF-B803-1F7B0883EC82}"/>
          </ac:spMkLst>
        </pc:spChg>
        <pc:picChg chg="add del mod modCrop">
          <ac:chgData name="Lu Han (1804740)" userId="26e5ba17-bd5f-40f9-9994-4256ea40547b" providerId="ADAL" clId="{46F65B79-F60B-45CC-9143-2F562C969B6B}" dt="2019-08-28T06:49:17.421" v="248"/>
          <ac:picMkLst>
            <pc:docMk/>
            <pc:sldMk cId="2127109696" sldId="262"/>
            <ac:picMk id="4" creationId="{C26E2D16-3456-4F7E-9805-0F93CB0A13D3}"/>
          </ac:picMkLst>
        </pc:picChg>
        <pc:picChg chg="add mod">
          <ac:chgData name="Lu Han (1804740)" userId="26e5ba17-bd5f-40f9-9994-4256ea40547b" providerId="ADAL" clId="{46F65B79-F60B-45CC-9143-2F562C969B6B}" dt="2019-08-28T06:50:02.186" v="255" actId="14100"/>
          <ac:picMkLst>
            <pc:docMk/>
            <pc:sldMk cId="2127109696" sldId="262"/>
            <ac:picMk id="6" creationId="{3DCE7B4F-C3DB-4EEC-AB0F-3C1D9218DC1E}"/>
          </ac:picMkLst>
        </pc:picChg>
      </pc:sldChg>
      <pc:sldChg chg="addSp delSp modSp add mod setBg setClrOvrMap">
        <pc:chgData name="Lu Han (1804740)" userId="26e5ba17-bd5f-40f9-9994-4256ea40547b" providerId="ADAL" clId="{46F65B79-F60B-45CC-9143-2F562C969B6B}" dt="2019-08-28T07:18:29.839" v="420" actId="14100"/>
        <pc:sldMkLst>
          <pc:docMk/>
          <pc:sldMk cId="1121982748" sldId="263"/>
        </pc:sldMkLst>
        <pc:spChg chg="mod">
          <ac:chgData name="Lu Han (1804740)" userId="26e5ba17-bd5f-40f9-9994-4256ea40547b" providerId="ADAL" clId="{46F65B79-F60B-45CC-9143-2F562C969B6B}" dt="2019-08-28T07:18:15.859" v="415" actId="26606"/>
          <ac:spMkLst>
            <pc:docMk/>
            <pc:sldMk cId="1121982748" sldId="263"/>
            <ac:spMk id="2" creationId="{3B4E7BB8-F7B4-443D-BB48-D93A736B4664}"/>
          </ac:spMkLst>
        </pc:spChg>
        <pc:spChg chg="mod ord">
          <ac:chgData name="Lu Han (1804740)" userId="26e5ba17-bd5f-40f9-9994-4256ea40547b" providerId="ADAL" clId="{46F65B79-F60B-45CC-9143-2F562C969B6B}" dt="2019-08-28T07:18:15.875" v="416" actId="26606"/>
          <ac:spMkLst>
            <pc:docMk/>
            <pc:sldMk cId="1121982748" sldId="263"/>
            <ac:spMk id="3" creationId="{2E3D398F-9A73-44A2-BF48-8190B6D4AFF2}"/>
          </ac:spMkLst>
        </pc:spChg>
        <pc:spChg chg="add del">
          <ac:chgData name="Lu Han (1804740)" userId="26e5ba17-bd5f-40f9-9994-4256ea40547b" providerId="ADAL" clId="{46F65B79-F60B-45CC-9143-2F562C969B6B}" dt="2019-08-28T07:17:14.990" v="404" actId="26606"/>
          <ac:spMkLst>
            <pc:docMk/>
            <pc:sldMk cId="1121982748" sldId="263"/>
            <ac:spMk id="9" creationId="{C8A3C342-1D03-412F-8DD3-BF519E8E0AE9}"/>
          </ac:spMkLst>
        </pc:spChg>
        <pc:spChg chg="add del">
          <ac:chgData name="Lu Han (1804740)" userId="26e5ba17-bd5f-40f9-9994-4256ea40547b" providerId="ADAL" clId="{46F65B79-F60B-45CC-9143-2F562C969B6B}" dt="2019-08-28T07:17:14.990" v="404" actId="26606"/>
          <ac:spMkLst>
            <pc:docMk/>
            <pc:sldMk cId="1121982748" sldId="263"/>
            <ac:spMk id="11" creationId="{81CC9B02-E087-4350-AEBD-2C3CF001AF01}"/>
          </ac:spMkLst>
        </pc:spChg>
        <pc:spChg chg="add del">
          <ac:chgData name="Lu Han (1804740)" userId="26e5ba17-bd5f-40f9-9994-4256ea40547b" providerId="ADAL" clId="{46F65B79-F60B-45CC-9143-2F562C969B6B}" dt="2019-08-28T07:17:14.990" v="404" actId="26606"/>
          <ac:spMkLst>
            <pc:docMk/>
            <pc:sldMk cId="1121982748" sldId="263"/>
            <ac:spMk id="13" creationId="{AC3BF0FA-36FA-4CE9-840E-F7C3A8F168B5}"/>
          </ac:spMkLst>
        </pc:spChg>
        <pc:spChg chg="add del">
          <ac:chgData name="Lu Han (1804740)" userId="26e5ba17-bd5f-40f9-9994-4256ea40547b" providerId="ADAL" clId="{46F65B79-F60B-45CC-9143-2F562C969B6B}" dt="2019-08-28T07:17:14.990" v="404" actId="26606"/>
          <ac:spMkLst>
            <pc:docMk/>
            <pc:sldMk cId="1121982748" sldId="263"/>
            <ac:spMk id="15" creationId="{D6F18ACE-6E82-4ADC-8A2F-A1771B309B16}"/>
          </ac:spMkLst>
        </pc:spChg>
        <pc:spChg chg="add del">
          <ac:chgData name="Lu Han (1804740)" userId="26e5ba17-bd5f-40f9-9994-4256ea40547b" providerId="ADAL" clId="{46F65B79-F60B-45CC-9143-2F562C969B6B}" dt="2019-08-28T07:18:15.875" v="416" actId="26606"/>
          <ac:spMkLst>
            <pc:docMk/>
            <pc:sldMk cId="1121982748" sldId="263"/>
            <ac:spMk id="20" creationId="{EE4E366E-272A-409E-840F-9A6A64A9E3FF}"/>
          </ac:spMkLst>
        </pc:spChg>
        <pc:spChg chg="add del">
          <ac:chgData name="Lu Han (1804740)" userId="26e5ba17-bd5f-40f9-9994-4256ea40547b" providerId="ADAL" clId="{46F65B79-F60B-45CC-9143-2F562C969B6B}" dt="2019-08-28T07:18:15.875" v="416" actId="26606"/>
          <ac:spMkLst>
            <pc:docMk/>
            <pc:sldMk cId="1121982748" sldId="263"/>
            <ac:spMk id="22" creationId="{A721560C-E4AB-4287-A29C-3F6916794CB9}"/>
          </ac:spMkLst>
        </pc:spChg>
        <pc:spChg chg="add del">
          <ac:chgData name="Lu Han (1804740)" userId="26e5ba17-bd5f-40f9-9994-4256ea40547b" providerId="ADAL" clId="{46F65B79-F60B-45CC-9143-2F562C969B6B}" dt="2019-08-28T07:18:15.875" v="416" actId="26606"/>
          <ac:spMkLst>
            <pc:docMk/>
            <pc:sldMk cId="1121982748" sldId="263"/>
            <ac:spMk id="24" creationId="{DF6CFF07-D953-4F9C-9A0E-E0A6AACB6158}"/>
          </ac:spMkLst>
        </pc:spChg>
        <pc:spChg chg="add del">
          <ac:chgData name="Lu Han (1804740)" userId="26e5ba17-bd5f-40f9-9994-4256ea40547b" providerId="ADAL" clId="{46F65B79-F60B-45CC-9143-2F562C969B6B}" dt="2019-08-28T07:18:15.875" v="416" actId="26606"/>
          <ac:spMkLst>
            <pc:docMk/>
            <pc:sldMk cId="1121982748" sldId="263"/>
            <ac:spMk id="26" creationId="{DAA4FEEE-0B5F-41BF-825D-60F9FB089568}"/>
          </ac:spMkLst>
        </pc:spChg>
        <pc:spChg chg="add del">
          <ac:chgData name="Lu Han (1804740)" userId="26e5ba17-bd5f-40f9-9994-4256ea40547b" providerId="ADAL" clId="{46F65B79-F60B-45CC-9143-2F562C969B6B}" dt="2019-08-28T07:18:15.859" v="415" actId="26606"/>
          <ac:spMkLst>
            <pc:docMk/>
            <pc:sldMk cId="1121982748" sldId="263"/>
            <ac:spMk id="31" creationId="{B4AAD3FD-83A5-4B89-9F8F-01B8870865BE}"/>
          </ac:spMkLst>
        </pc:spChg>
        <pc:spChg chg="add del">
          <ac:chgData name="Lu Han (1804740)" userId="26e5ba17-bd5f-40f9-9994-4256ea40547b" providerId="ADAL" clId="{46F65B79-F60B-45CC-9143-2F562C969B6B}" dt="2019-08-28T07:18:15.859" v="415" actId="26606"/>
          <ac:spMkLst>
            <pc:docMk/>
            <pc:sldMk cId="1121982748" sldId="263"/>
            <ac:spMk id="33" creationId="{61752F1D-FC0F-4103-9584-630E643CCDA6}"/>
          </ac:spMkLst>
        </pc:spChg>
        <pc:spChg chg="add del">
          <ac:chgData name="Lu Han (1804740)" userId="26e5ba17-bd5f-40f9-9994-4256ea40547b" providerId="ADAL" clId="{46F65B79-F60B-45CC-9143-2F562C969B6B}" dt="2019-08-28T07:18:15.859" v="415" actId="26606"/>
          <ac:spMkLst>
            <pc:docMk/>
            <pc:sldMk cId="1121982748" sldId="263"/>
            <ac:spMk id="35" creationId="{70151CB7-E7DE-4917-B831-01DF9CE01306}"/>
          </ac:spMkLst>
        </pc:spChg>
        <pc:spChg chg="add del">
          <ac:chgData name="Lu Han (1804740)" userId="26e5ba17-bd5f-40f9-9994-4256ea40547b" providerId="ADAL" clId="{46F65B79-F60B-45CC-9143-2F562C969B6B}" dt="2019-08-28T07:18:15.859" v="415" actId="26606"/>
          <ac:spMkLst>
            <pc:docMk/>
            <pc:sldMk cId="1121982748" sldId="263"/>
            <ac:spMk id="37" creationId="{A92A1116-1C84-41DF-B803-1F7B0883EC82}"/>
          </ac:spMkLst>
        </pc:spChg>
        <pc:spChg chg="add">
          <ac:chgData name="Lu Han (1804740)" userId="26e5ba17-bd5f-40f9-9994-4256ea40547b" providerId="ADAL" clId="{46F65B79-F60B-45CC-9143-2F562C969B6B}" dt="2019-08-28T07:18:15.875" v="416" actId="26606"/>
          <ac:spMkLst>
            <pc:docMk/>
            <pc:sldMk cId="1121982748" sldId="263"/>
            <ac:spMk id="39" creationId="{9362849A-570D-49DB-954C-63F144E88A4A}"/>
          </ac:spMkLst>
        </pc:spChg>
        <pc:spChg chg="add">
          <ac:chgData name="Lu Han (1804740)" userId="26e5ba17-bd5f-40f9-9994-4256ea40547b" providerId="ADAL" clId="{46F65B79-F60B-45CC-9143-2F562C969B6B}" dt="2019-08-28T07:18:15.875" v="416" actId="26606"/>
          <ac:spMkLst>
            <pc:docMk/>
            <pc:sldMk cId="1121982748" sldId="263"/>
            <ac:spMk id="40" creationId="{1CA42011-E478-428B-9D15-A98E338BF8C1}"/>
          </ac:spMkLst>
        </pc:spChg>
        <pc:spChg chg="add">
          <ac:chgData name="Lu Han (1804740)" userId="26e5ba17-bd5f-40f9-9994-4256ea40547b" providerId="ADAL" clId="{46F65B79-F60B-45CC-9143-2F562C969B6B}" dt="2019-08-28T07:18:15.875" v="416" actId="26606"/>
          <ac:spMkLst>
            <pc:docMk/>
            <pc:sldMk cId="1121982748" sldId="263"/>
            <ac:spMk id="41" creationId="{9ED2773C-FE51-4632-BA46-036BDCDA6E5C}"/>
          </ac:spMkLst>
        </pc:spChg>
        <pc:spChg chg="add">
          <ac:chgData name="Lu Han (1804740)" userId="26e5ba17-bd5f-40f9-9994-4256ea40547b" providerId="ADAL" clId="{46F65B79-F60B-45CC-9143-2F562C969B6B}" dt="2019-08-28T07:18:15.875" v="416" actId="26606"/>
          <ac:spMkLst>
            <pc:docMk/>
            <pc:sldMk cId="1121982748" sldId="263"/>
            <ac:spMk id="42" creationId="{E02F9158-C4C2-46A8-BE73-A4F77E139FB6}"/>
          </ac:spMkLst>
        </pc:spChg>
        <pc:picChg chg="add mod ord">
          <ac:chgData name="Lu Han (1804740)" userId="26e5ba17-bd5f-40f9-9994-4256ea40547b" providerId="ADAL" clId="{46F65B79-F60B-45CC-9143-2F562C969B6B}" dt="2019-08-28T07:18:29.839" v="420" actId="14100"/>
          <ac:picMkLst>
            <pc:docMk/>
            <pc:sldMk cId="1121982748" sldId="263"/>
            <ac:picMk id="4" creationId="{87180A8E-80A8-4152-9303-B8C3ECE21148}"/>
          </ac:picMkLst>
        </pc:picChg>
      </pc:sldChg>
      <pc:sldChg chg="addSp delSp modSp add mod setBg setClrOvrMap modNotesTx">
        <pc:chgData name="Lu Han (1804740)" userId="26e5ba17-bd5f-40f9-9994-4256ea40547b" providerId="ADAL" clId="{46F65B79-F60B-45CC-9143-2F562C969B6B}" dt="2019-08-28T07:14:49.640" v="384" actId="5793"/>
        <pc:sldMkLst>
          <pc:docMk/>
          <pc:sldMk cId="3305802817" sldId="264"/>
        </pc:sldMkLst>
        <pc:spChg chg="mod">
          <ac:chgData name="Lu Han (1804740)" userId="26e5ba17-bd5f-40f9-9994-4256ea40547b" providerId="ADAL" clId="{46F65B79-F60B-45CC-9143-2F562C969B6B}" dt="2019-08-28T07:14:36.759" v="382" actId="26606"/>
          <ac:spMkLst>
            <pc:docMk/>
            <pc:sldMk cId="3305802817" sldId="264"/>
            <ac:spMk id="2" creationId="{B2B82B61-423A-4FF7-908D-BED6C2E0C721}"/>
          </ac:spMkLst>
        </pc:spChg>
        <pc:spChg chg="add del mod">
          <ac:chgData name="Lu Han (1804740)" userId="26e5ba17-bd5f-40f9-9994-4256ea40547b" providerId="ADAL" clId="{46F65B79-F60B-45CC-9143-2F562C969B6B}" dt="2019-08-28T07:14:36.759" v="382" actId="26606"/>
          <ac:spMkLst>
            <pc:docMk/>
            <pc:sldMk cId="3305802817" sldId="264"/>
            <ac:spMk id="3" creationId="{A3D7A093-E3F7-47EF-B702-9A3A6751A135}"/>
          </ac:spMkLst>
        </pc:spChg>
        <pc:spChg chg="add">
          <ac:chgData name="Lu Han (1804740)" userId="26e5ba17-bd5f-40f9-9994-4256ea40547b" providerId="ADAL" clId="{46F65B79-F60B-45CC-9143-2F562C969B6B}" dt="2019-08-28T07:14:36.759" v="382" actId="26606"/>
          <ac:spMkLst>
            <pc:docMk/>
            <pc:sldMk cId="3305802817" sldId="264"/>
            <ac:spMk id="8" creationId="{923E8915-D2AA-4327-A45A-972C3CA9574B}"/>
          </ac:spMkLst>
        </pc:spChg>
        <pc:spChg chg="add del">
          <ac:chgData name="Lu Han (1804740)" userId="26e5ba17-bd5f-40f9-9994-4256ea40547b" providerId="ADAL" clId="{46F65B79-F60B-45CC-9143-2F562C969B6B}" dt="2019-08-28T07:14:36.669" v="381" actId="26606"/>
          <ac:spMkLst>
            <pc:docMk/>
            <pc:sldMk cId="3305802817" sldId="264"/>
            <ac:spMk id="10" creationId="{F747F1B4-B831-4277-8AB0-32767F7EB7BF}"/>
          </ac:spMkLst>
        </pc:spChg>
        <pc:spChg chg="add del">
          <ac:chgData name="Lu Han (1804740)" userId="26e5ba17-bd5f-40f9-9994-4256ea40547b" providerId="ADAL" clId="{46F65B79-F60B-45CC-9143-2F562C969B6B}" dt="2019-08-28T07:14:36.669" v="381" actId="26606"/>
          <ac:spMkLst>
            <pc:docMk/>
            <pc:sldMk cId="3305802817" sldId="264"/>
            <ac:spMk id="12" creationId="{D80CFA21-AB7C-4BEB-9BFF-05764FBBF3C6}"/>
          </ac:spMkLst>
        </pc:spChg>
        <pc:spChg chg="add del">
          <ac:chgData name="Lu Han (1804740)" userId="26e5ba17-bd5f-40f9-9994-4256ea40547b" providerId="ADAL" clId="{46F65B79-F60B-45CC-9143-2F562C969B6B}" dt="2019-08-28T07:14:36.669" v="381" actId="26606"/>
          <ac:spMkLst>
            <pc:docMk/>
            <pc:sldMk cId="3305802817" sldId="264"/>
            <ac:spMk id="14" creationId="{12F7E335-851A-4CAE-B09F-E657819D4600}"/>
          </ac:spMkLst>
        </pc:spChg>
        <pc:spChg chg="add del">
          <ac:chgData name="Lu Han (1804740)" userId="26e5ba17-bd5f-40f9-9994-4256ea40547b" providerId="ADAL" clId="{46F65B79-F60B-45CC-9143-2F562C969B6B}" dt="2019-08-28T07:14:36.669" v="381" actId="26606"/>
          <ac:spMkLst>
            <pc:docMk/>
            <pc:sldMk cId="3305802817" sldId="264"/>
            <ac:spMk id="16" creationId="{10B541F0-7F6E-402E-84D8-CF96EACA5FBC}"/>
          </ac:spMkLst>
        </pc:spChg>
        <pc:spChg chg="add">
          <ac:chgData name="Lu Han (1804740)" userId="26e5ba17-bd5f-40f9-9994-4256ea40547b" providerId="ADAL" clId="{46F65B79-F60B-45CC-9143-2F562C969B6B}" dt="2019-08-28T07:14:36.759" v="382" actId="26606"/>
          <ac:spMkLst>
            <pc:docMk/>
            <pc:sldMk cId="3305802817" sldId="264"/>
            <ac:spMk id="18" creationId="{8302FC3C-9804-4950-B721-5FD704BA6065}"/>
          </ac:spMkLst>
        </pc:spChg>
        <pc:spChg chg="add">
          <ac:chgData name="Lu Han (1804740)" userId="26e5ba17-bd5f-40f9-9994-4256ea40547b" providerId="ADAL" clId="{46F65B79-F60B-45CC-9143-2F562C969B6B}" dt="2019-08-28T07:14:36.759" v="382" actId="26606"/>
          <ac:spMkLst>
            <pc:docMk/>
            <pc:sldMk cId="3305802817" sldId="264"/>
            <ac:spMk id="21" creationId="{F3798573-F27B-47EB-8EA4-7EE34954C2D6}"/>
          </ac:spMkLst>
        </pc:spChg>
        <pc:spChg chg="add mod">
          <ac:chgData name="Lu Han (1804740)" userId="26e5ba17-bd5f-40f9-9994-4256ea40547b" providerId="ADAL" clId="{46F65B79-F60B-45CC-9143-2F562C969B6B}" dt="2019-08-28T07:14:49.640" v="384" actId="5793"/>
          <ac:spMkLst>
            <pc:docMk/>
            <pc:sldMk cId="3305802817" sldId="264"/>
            <ac:spMk id="22" creationId="{A3D7A093-E3F7-47EF-B702-9A3A6751A135}"/>
          </ac:spMkLst>
        </pc:spChg>
        <pc:graphicFrameChg chg="add del">
          <ac:chgData name="Lu Han (1804740)" userId="26e5ba17-bd5f-40f9-9994-4256ea40547b" providerId="ADAL" clId="{46F65B79-F60B-45CC-9143-2F562C969B6B}" dt="2019-08-28T07:14:36.669" v="381" actId="26606"/>
          <ac:graphicFrameMkLst>
            <pc:docMk/>
            <pc:sldMk cId="3305802817" sldId="264"/>
            <ac:graphicFrameMk id="5" creationId="{7CFA36A2-8219-4F80-9067-C4DC53F1881A}"/>
          </ac:graphicFrameMkLst>
        </pc:graphicFrameChg>
        <pc:picChg chg="add">
          <ac:chgData name="Lu Han (1804740)" userId="26e5ba17-bd5f-40f9-9994-4256ea40547b" providerId="ADAL" clId="{46F65B79-F60B-45CC-9143-2F562C969B6B}" dt="2019-08-28T07:14:36.759" v="382" actId="26606"/>
          <ac:picMkLst>
            <pc:docMk/>
            <pc:sldMk cId="3305802817" sldId="264"/>
            <ac:picMk id="20" creationId="{3BC6EBB2-9BDC-4075-BA6B-43A9FBF9C86C}"/>
          </ac:picMkLst>
        </pc:picChg>
        <pc:cxnChg chg="add">
          <ac:chgData name="Lu Han (1804740)" userId="26e5ba17-bd5f-40f9-9994-4256ea40547b" providerId="ADAL" clId="{46F65B79-F60B-45CC-9143-2F562C969B6B}" dt="2019-08-28T07:14:36.759" v="382" actId="26606"/>
          <ac:cxnSpMkLst>
            <pc:docMk/>
            <pc:sldMk cId="3305802817" sldId="264"/>
            <ac:cxnSpMk id="19" creationId="{6B9695BD-ECF6-49CA-8877-8C493193C65D}"/>
          </ac:cxnSpMkLst>
        </pc:cxnChg>
      </pc:sldChg>
      <pc:sldChg chg="addSp delSp modSp add mod setBg">
        <pc:chgData name="Lu Han (1804740)" userId="26e5ba17-bd5f-40f9-9994-4256ea40547b" providerId="ADAL" clId="{46F65B79-F60B-45CC-9143-2F562C969B6B}" dt="2019-08-28T07:24:32.370" v="484" actId="313"/>
        <pc:sldMkLst>
          <pc:docMk/>
          <pc:sldMk cId="2140759029" sldId="265"/>
        </pc:sldMkLst>
        <pc:spChg chg="mod">
          <ac:chgData name="Lu Han (1804740)" userId="26e5ba17-bd5f-40f9-9994-4256ea40547b" providerId="ADAL" clId="{46F65B79-F60B-45CC-9143-2F562C969B6B}" dt="2019-08-28T07:24:13.355" v="483" actId="26606"/>
          <ac:spMkLst>
            <pc:docMk/>
            <pc:sldMk cId="2140759029" sldId="265"/>
            <ac:spMk id="2" creationId="{B2FDD525-5BA1-4FC5-8692-F176D7E83CB4}"/>
          </ac:spMkLst>
        </pc:spChg>
        <pc:spChg chg="del">
          <ac:chgData name="Lu Han (1804740)" userId="26e5ba17-bd5f-40f9-9994-4256ea40547b" providerId="ADAL" clId="{46F65B79-F60B-45CC-9143-2F562C969B6B}" dt="2019-08-28T07:19:16.788" v="422"/>
          <ac:spMkLst>
            <pc:docMk/>
            <pc:sldMk cId="2140759029" sldId="265"/>
            <ac:spMk id="3" creationId="{847B6A31-A595-4ACD-8977-5FDCF6C83FAB}"/>
          </ac:spMkLst>
        </pc:spChg>
        <pc:spChg chg="add mod">
          <ac:chgData name="Lu Han (1804740)" userId="26e5ba17-bd5f-40f9-9994-4256ea40547b" providerId="ADAL" clId="{46F65B79-F60B-45CC-9143-2F562C969B6B}" dt="2019-08-28T07:24:32.370" v="484" actId="313"/>
          <ac:spMkLst>
            <pc:docMk/>
            <pc:sldMk cId="2140759029" sldId="265"/>
            <ac:spMk id="10" creationId="{61B151E1-9212-45EC-AD24-FE80752BC6CC}"/>
          </ac:spMkLst>
        </pc:spChg>
        <pc:spChg chg="add del">
          <ac:chgData name="Lu Han (1804740)" userId="26e5ba17-bd5f-40f9-9994-4256ea40547b" providerId="ADAL" clId="{46F65B79-F60B-45CC-9143-2F562C969B6B}" dt="2019-08-28T07:24:13.355" v="483" actId="26606"/>
          <ac:spMkLst>
            <pc:docMk/>
            <pc:sldMk cId="2140759029" sldId="265"/>
            <ac:spMk id="13" creationId="{C8A3C342-1D03-412F-8DD3-BF519E8E0AE9}"/>
          </ac:spMkLst>
        </pc:spChg>
        <pc:spChg chg="add del">
          <ac:chgData name="Lu Han (1804740)" userId="26e5ba17-bd5f-40f9-9994-4256ea40547b" providerId="ADAL" clId="{46F65B79-F60B-45CC-9143-2F562C969B6B}" dt="2019-08-28T07:24:13.355" v="483" actId="26606"/>
          <ac:spMkLst>
            <pc:docMk/>
            <pc:sldMk cId="2140759029" sldId="265"/>
            <ac:spMk id="15" creationId="{81CC9B02-E087-4350-AEBD-2C3CF001AF01}"/>
          </ac:spMkLst>
        </pc:spChg>
        <pc:spChg chg="add">
          <ac:chgData name="Lu Han (1804740)" userId="26e5ba17-bd5f-40f9-9994-4256ea40547b" providerId="ADAL" clId="{46F65B79-F60B-45CC-9143-2F562C969B6B}" dt="2019-08-28T07:24:13.355" v="483" actId="26606"/>
          <ac:spMkLst>
            <pc:docMk/>
            <pc:sldMk cId="2140759029" sldId="265"/>
            <ac:spMk id="20" creationId="{01F06C3F-35EE-478B-B96B-1247519C73C3}"/>
          </ac:spMkLst>
        </pc:spChg>
        <pc:spChg chg="add">
          <ac:chgData name="Lu Han (1804740)" userId="26e5ba17-bd5f-40f9-9994-4256ea40547b" providerId="ADAL" clId="{46F65B79-F60B-45CC-9143-2F562C969B6B}" dt="2019-08-28T07:24:13.355" v="483" actId="26606"/>
          <ac:spMkLst>
            <pc:docMk/>
            <pc:sldMk cId="2140759029" sldId="265"/>
            <ac:spMk id="22" creationId="{72742D7C-18EF-4DDC-B3B1-7D394C348ACC}"/>
          </ac:spMkLst>
        </pc:spChg>
        <pc:spChg chg="add">
          <ac:chgData name="Lu Han (1804740)" userId="26e5ba17-bd5f-40f9-9994-4256ea40547b" providerId="ADAL" clId="{46F65B79-F60B-45CC-9143-2F562C969B6B}" dt="2019-08-28T07:24:13.355" v="483" actId="26606"/>
          <ac:spMkLst>
            <pc:docMk/>
            <pc:sldMk cId="2140759029" sldId="265"/>
            <ac:spMk id="24" creationId="{5DFB004C-C794-45CE-846D-166C532D642C}"/>
          </ac:spMkLst>
        </pc:spChg>
        <pc:picChg chg="add mod ord">
          <ac:chgData name="Lu Han (1804740)" userId="26e5ba17-bd5f-40f9-9994-4256ea40547b" providerId="ADAL" clId="{46F65B79-F60B-45CC-9143-2F562C969B6B}" dt="2019-08-28T07:24:13.355" v="483" actId="26606"/>
          <ac:picMkLst>
            <pc:docMk/>
            <pc:sldMk cId="2140759029" sldId="265"/>
            <ac:picMk id="4" creationId="{F242C0D4-321B-4B54-AEC2-CE4482601473}"/>
          </ac:picMkLst>
        </pc:picChg>
        <pc:picChg chg="add mod ord">
          <ac:chgData name="Lu Han (1804740)" userId="26e5ba17-bd5f-40f9-9994-4256ea40547b" providerId="ADAL" clId="{46F65B79-F60B-45CC-9143-2F562C969B6B}" dt="2019-08-28T07:24:13.355" v="483" actId="26606"/>
          <ac:picMkLst>
            <pc:docMk/>
            <pc:sldMk cId="2140759029" sldId="265"/>
            <ac:picMk id="5" creationId="{4DF46AA1-47C4-4FC5-9B7E-DE45CAAE6249}"/>
          </ac:picMkLst>
        </pc:picChg>
        <pc:picChg chg="add mod">
          <ac:chgData name="Lu Han (1804740)" userId="26e5ba17-bd5f-40f9-9994-4256ea40547b" providerId="ADAL" clId="{46F65B79-F60B-45CC-9143-2F562C969B6B}" dt="2019-08-28T07:24:13.355" v="483" actId="26606"/>
          <ac:picMkLst>
            <pc:docMk/>
            <pc:sldMk cId="2140759029" sldId="265"/>
            <ac:picMk id="6" creationId="{76013889-48D4-4990-A36E-11D8613786D9}"/>
          </ac:picMkLst>
        </pc:picChg>
      </pc:sldChg>
      <pc:sldChg chg="addSp delSp modSp add mod setBg setClrOvrMap">
        <pc:chgData name="Lu Han (1804740)" userId="26e5ba17-bd5f-40f9-9994-4256ea40547b" providerId="ADAL" clId="{46F65B79-F60B-45CC-9143-2F562C969B6B}" dt="2019-08-28T07:48:00.322" v="685" actId="20577"/>
        <pc:sldMkLst>
          <pc:docMk/>
          <pc:sldMk cId="784609791" sldId="266"/>
        </pc:sldMkLst>
        <pc:spChg chg="mod">
          <ac:chgData name="Lu Han (1804740)" userId="26e5ba17-bd5f-40f9-9994-4256ea40547b" providerId="ADAL" clId="{46F65B79-F60B-45CC-9143-2F562C969B6B}" dt="2019-08-28T07:46:25.385" v="636" actId="26606"/>
          <ac:spMkLst>
            <pc:docMk/>
            <pc:sldMk cId="784609791" sldId="266"/>
            <ac:spMk id="2" creationId="{F0751C28-C50C-4BB2-86AD-29DC06AE6078}"/>
          </ac:spMkLst>
        </pc:spChg>
        <pc:spChg chg="mod">
          <ac:chgData name="Lu Han (1804740)" userId="26e5ba17-bd5f-40f9-9994-4256ea40547b" providerId="ADAL" clId="{46F65B79-F60B-45CC-9143-2F562C969B6B}" dt="2019-08-28T07:48:00.322" v="685" actId="20577"/>
          <ac:spMkLst>
            <pc:docMk/>
            <pc:sldMk cId="784609791" sldId="266"/>
            <ac:spMk id="3" creationId="{57A53657-FB19-4A70-93B7-AF2EF9F05750}"/>
          </ac:spMkLst>
        </pc:spChg>
        <pc:spChg chg="add del">
          <ac:chgData name="Lu Han (1804740)" userId="26e5ba17-bd5f-40f9-9994-4256ea40547b" providerId="ADAL" clId="{46F65B79-F60B-45CC-9143-2F562C969B6B}" dt="2019-08-28T07:42:20.435" v="585" actId="26606"/>
          <ac:spMkLst>
            <pc:docMk/>
            <pc:sldMk cId="784609791" sldId="266"/>
            <ac:spMk id="5" creationId="{923E8915-D2AA-4327-A45A-972C3CA9574B}"/>
          </ac:spMkLst>
        </pc:spChg>
        <pc:spChg chg="add del">
          <ac:chgData name="Lu Han (1804740)" userId="26e5ba17-bd5f-40f9-9994-4256ea40547b" providerId="ADAL" clId="{46F65B79-F60B-45CC-9143-2F562C969B6B}" dt="2019-08-28T07:42:20.435" v="585" actId="26606"/>
          <ac:spMkLst>
            <pc:docMk/>
            <pc:sldMk cId="784609791" sldId="266"/>
            <ac:spMk id="6" creationId="{8302FC3C-9804-4950-B721-5FD704BA6065}"/>
          </ac:spMkLst>
        </pc:spChg>
        <pc:spChg chg="add del">
          <ac:chgData name="Lu Han (1804740)" userId="26e5ba17-bd5f-40f9-9994-4256ea40547b" providerId="ADAL" clId="{46F65B79-F60B-45CC-9143-2F562C969B6B}" dt="2019-08-28T07:40:43.949" v="577" actId="26606"/>
          <ac:spMkLst>
            <pc:docMk/>
            <pc:sldMk cId="784609791" sldId="266"/>
            <ac:spMk id="8" creationId="{74CD14DB-BB81-479F-A1FC-1C75640E9F84}"/>
          </ac:spMkLst>
        </pc:spChg>
        <pc:spChg chg="add del">
          <ac:chgData name="Lu Han (1804740)" userId="26e5ba17-bd5f-40f9-9994-4256ea40547b" providerId="ADAL" clId="{46F65B79-F60B-45CC-9143-2F562C969B6B}" dt="2019-08-28T07:40:43.949" v="577" actId="26606"/>
          <ac:spMkLst>
            <pc:docMk/>
            <pc:sldMk cId="784609791" sldId="266"/>
            <ac:spMk id="10" creationId="{C943A91B-7CA7-4592-A975-73B1BF8C4C74}"/>
          </ac:spMkLst>
        </pc:spChg>
        <pc:spChg chg="add del">
          <ac:chgData name="Lu Han (1804740)" userId="26e5ba17-bd5f-40f9-9994-4256ea40547b" providerId="ADAL" clId="{46F65B79-F60B-45CC-9143-2F562C969B6B}" dt="2019-08-28T07:40:43.949" v="577" actId="26606"/>
          <ac:spMkLst>
            <pc:docMk/>
            <pc:sldMk cId="784609791" sldId="266"/>
            <ac:spMk id="12" creationId="{EC471314-E46A-414B-8D91-74880E84F187}"/>
          </ac:spMkLst>
        </pc:spChg>
        <pc:spChg chg="add del">
          <ac:chgData name="Lu Han (1804740)" userId="26e5ba17-bd5f-40f9-9994-4256ea40547b" providerId="ADAL" clId="{46F65B79-F60B-45CC-9143-2F562C969B6B}" dt="2019-08-28T07:40:43.949" v="577" actId="26606"/>
          <ac:spMkLst>
            <pc:docMk/>
            <pc:sldMk cId="784609791" sldId="266"/>
            <ac:spMk id="14" creationId="{6A681326-1C9D-44A3-A627-3871BDAE4127}"/>
          </ac:spMkLst>
        </pc:spChg>
        <pc:spChg chg="add del">
          <ac:chgData name="Lu Han (1804740)" userId="26e5ba17-bd5f-40f9-9994-4256ea40547b" providerId="ADAL" clId="{46F65B79-F60B-45CC-9143-2F562C969B6B}" dt="2019-08-28T07:42:20.435" v="585" actId="26606"/>
          <ac:spMkLst>
            <pc:docMk/>
            <pc:sldMk cId="784609791" sldId="266"/>
            <ac:spMk id="16" creationId="{F3798573-F27B-47EB-8EA4-7EE34954C2D6}"/>
          </ac:spMkLst>
        </pc:spChg>
        <pc:spChg chg="add del">
          <ac:chgData name="Lu Han (1804740)" userId="26e5ba17-bd5f-40f9-9994-4256ea40547b" providerId="ADAL" clId="{46F65B79-F60B-45CC-9143-2F562C969B6B}" dt="2019-08-28T07:46:25.385" v="636" actId="26606"/>
          <ac:spMkLst>
            <pc:docMk/>
            <pc:sldMk cId="784609791" sldId="266"/>
            <ac:spMk id="18" creationId="{74CD14DB-BB81-479F-A1FC-1C75640E9F84}"/>
          </ac:spMkLst>
        </pc:spChg>
        <pc:spChg chg="add del">
          <ac:chgData name="Lu Han (1804740)" userId="26e5ba17-bd5f-40f9-9994-4256ea40547b" providerId="ADAL" clId="{46F65B79-F60B-45CC-9143-2F562C969B6B}" dt="2019-08-28T07:46:25.385" v="636" actId="26606"/>
          <ac:spMkLst>
            <pc:docMk/>
            <pc:sldMk cId="784609791" sldId="266"/>
            <ac:spMk id="19" creationId="{C943A91B-7CA7-4592-A975-73B1BF8C4C74}"/>
          </ac:spMkLst>
        </pc:spChg>
        <pc:spChg chg="add del">
          <ac:chgData name="Lu Han (1804740)" userId="26e5ba17-bd5f-40f9-9994-4256ea40547b" providerId="ADAL" clId="{46F65B79-F60B-45CC-9143-2F562C969B6B}" dt="2019-08-28T07:46:25.385" v="636" actId="26606"/>
          <ac:spMkLst>
            <pc:docMk/>
            <pc:sldMk cId="784609791" sldId="266"/>
            <ac:spMk id="20" creationId="{EC471314-E46A-414B-8D91-74880E84F187}"/>
          </ac:spMkLst>
        </pc:spChg>
        <pc:spChg chg="add del">
          <ac:chgData name="Lu Han (1804740)" userId="26e5ba17-bd5f-40f9-9994-4256ea40547b" providerId="ADAL" clId="{46F65B79-F60B-45CC-9143-2F562C969B6B}" dt="2019-08-28T07:46:25.385" v="636" actId="26606"/>
          <ac:spMkLst>
            <pc:docMk/>
            <pc:sldMk cId="784609791" sldId="266"/>
            <ac:spMk id="21" creationId="{6A681326-1C9D-44A3-A627-3871BDAE4127}"/>
          </ac:spMkLst>
        </pc:spChg>
        <pc:spChg chg="add">
          <ac:chgData name="Lu Han (1804740)" userId="26e5ba17-bd5f-40f9-9994-4256ea40547b" providerId="ADAL" clId="{46F65B79-F60B-45CC-9143-2F562C969B6B}" dt="2019-08-28T07:46:25.385" v="636" actId="26606"/>
          <ac:spMkLst>
            <pc:docMk/>
            <pc:sldMk cId="784609791" sldId="266"/>
            <ac:spMk id="26" creationId="{923E8915-D2AA-4327-A45A-972C3CA9574B}"/>
          </ac:spMkLst>
        </pc:spChg>
        <pc:spChg chg="add">
          <ac:chgData name="Lu Han (1804740)" userId="26e5ba17-bd5f-40f9-9994-4256ea40547b" providerId="ADAL" clId="{46F65B79-F60B-45CC-9143-2F562C969B6B}" dt="2019-08-28T07:46:25.385" v="636" actId="26606"/>
          <ac:spMkLst>
            <pc:docMk/>
            <pc:sldMk cId="784609791" sldId="266"/>
            <ac:spMk id="28" creationId="{8302FC3C-9804-4950-B721-5FD704BA6065}"/>
          </ac:spMkLst>
        </pc:spChg>
        <pc:spChg chg="add">
          <ac:chgData name="Lu Han (1804740)" userId="26e5ba17-bd5f-40f9-9994-4256ea40547b" providerId="ADAL" clId="{46F65B79-F60B-45CC-9143-2F562C969B6B}" dt="2019-08-28T07:46:25.385" v="636" actId="26606"/>
          <ac:spMkLst>
            <pc:docMk/>
            <pc:sldMk cId="784609791" sldId="266"/>
            <ac:spMk id="34" creationId="{F3798573-F27B-47EB-8EA4-7EE34954C2D6}"/>
          </ac:spMkLst>
        </pc:spChg>
        <pc:picChg chg="add del">
          <ac:chgData name="Lu Han (1804740)" userId="26e5ba17-bd5f-40f9-9994-4256ea40547b" providerId="ADAL" clId="{46F65B79-F60B-45CC-9143-2F562C969B6B}" dt="2019-08-28T07:42:20.435" v="585" actId="26606"/>
          <ac:picMkLst>
            <pc:docMk/>
            <pc:sldMk cId="784609791" sldId="266"/>
            <ac:picMk id="9" creationId="{3BC6EBB2-9BDC-4075-BA6B-43A9FBF9C86C}"/>
          </ac:picMkLst>
        </pc:picChg>
        <pc:picChg chg="add">
          <ac:chgData name="Lu Han (1804740)" userId="26e5ba17-bd5f-40f9-9994-4256ea40547b" providerId="ADAL" clId="{46F65B79-F60B-45CC-9143-2F562C969B6B}" dt="2019-08-28T07:46:25.385" v="636" actId="26606"/>
          <ac:picMkLst>
            <pc:docMk/>
            <pc:sldMk cId="784609791" sldId="266"/>
            <ac:picMk id="32" creationId="{3BC6EBB2-9BDC-4075-BA6B-43A9FBF9C86C}"/>
          </ac:picMkLst>
        </pc:picChg>
        <pc:cxnChg chg="add del">
          <ac:chgData name="Lu Han (1804740)" userId="26e5ba17-bd5f-40f9-9994-4256ea40547b" providerId="ADAL" clId="{46F65B79-F60B-45CC-9143-2F562C969B6B}" dt="2019-08-28T07:42:20.435" v="585" actId="26606"/>
          <ac:cxnSpMkLst>
            <pc:docMk/>
            <pc:sldMk cId="784609791" sldId="266"/>
            <ac:cxnSpMk id="7" creationId="{6B9695BD-ECF6-49CA-8877-8C493193C65D}"/>
          </ac:cxnSpMkLst>
        </pc:cxnChg>
        <pc:cxnChg chg="add">
          <ac:chgData name="Lu Han (1804740)" userId="26e5ba17-bd5f-40f9-9994-4256ea40547b" providerId="ADAL" clId="{46F65B79-F60B-45CC-9143-2F562C969B6B}" dt="2019-08-28T07:46:25.385" v="636" actId="26606"/>
          <ac:cxnSpMkLst>
            <pc:docMk/>
            <pc:sldMk cId="784609791" sldId="266"/>
            <ac:cxnSpMk id="30" creationId="{6B9695BD-ECF6-49CA-8877-8C493193C65D}"/>
          </ac:cxnSpMkLst>
        </pc:cxnChg>
      </pc:sldChg>
      <pc:sldChg chg="addSp delSp modSp add mod setBg">
        <pc:chgData name="Lu Han (1804740)" userId="26e5ba17-bd5f-40f9-9994-4256ea40547b" providerId="ADAL" clId="{46F65B79-F60B-45CC-9143-2F562C969B6B}" dt="2019-08-28T05:03:34.173" v="75" actId="26606"/>
        <pc:sldMkLst>
          <pc:docMk/>
          <pc:sldMk cId="3907518511" sldId="267"/>
        </pc:sldMkLst>
        <pc:spChg chg="mod">
          <ac:chgData name="Lu Han (1804740)" userId="26e5ba17-bd5f-40f9-9994-4256ea40547b" providerId="ADAL" clId="{46F65B79-F60B-45CC-9143-2F562C969B6B}" dt="2019-08-28T05:03:34.173" v="75" actId="26606"/>
          <ac:spMkLst>
            <pc:docMk/>
            <pc:sldMk cId="3907518511" sldId="267"/>
            <ac:spMk id="2" creationId="{9E51273B-88C7-4DAD-9E8E-C0860C0973FB}"/>
          </ac:spMkLst>
        </pc:spChg>
        <pc:spChg chg="del mod">
          <ac:chgData name="Lu Han (1804740)" userId="26e5ba17-bd5f-40f9-9994-4256ea40547b" providerId="ADAL" clId="{46F65B79-F60B-45CC-9143-2F562C969B6B}" dt="2019-08-28T05:03:34.173" v="75" actId="26606"/>
          <ac:spMkLst>
            <pc:docMk/>
            <pc:sldMk cId="3907518511" sldId="267"/>
            <ac:spMk id="3" creationId="{B71A8C6E-1D3A-4E96-8CA5-51FF3FD8DAED}"/>
          </ac:spMkLst>
        </pc:spChg>
        <pc:spChg chg="add">
          <ac:chgData name="Lu Han (1804740)" userId="26e5ba17-bd5f-40f9-9994-4256ea40547b" providerId="ADAL" clId="{46F65B79-F60B-45CC-9143-2F562C969B6B}" dt="2019-08-28T05:03:34.173" v="75" actId="26606"/>
          <ac:spMkLst>
            <pc:docMk/>
            <pc:sldMk cId="3907518511" sldId="267"/>
            <ac:spMk id="12" creationId="{4FA533C5-33E3-4611-AF9F-72811D8B26A6}"/>
          </ac:spMkLst>
        </pc:spChg>
        <pc:spChg chg="add">
          <ac:chgData name="Lu Han (1804740)" userId="26e5ba17-bd5f-40f9-9994-4256ea40547b" providerId="ADAL" clId="{46F65B79-F60B-45CC-9143-2F562C969B6B}" dt="2019-08-28T05:03:34.173" v="75" actId="26606"/>
          <ac:spMkLst>
            <pc:docMk/>
            <pc:sldMk cId="3907518511" sldId="267"/>
            <ac:spMk id="18" creationId="{87F0FDC4-AD8C-47D9-9131-623C98ADB0AE}"/>
          </ac:spMkLst>
        </pc:spChg>
        <pc:spChg chg="add">
          <ac:chgData name="Lu Han (1804740)" userId="26e5ba17-bd5f-40f9-9994-4256ea40547b" providerId="ADAL" clId="{46F65B79-F60B-45CC-9143-2F562C969B6B}" dt="2019-08-28T05:03:34.173" v="75" actId="26606"/>
          <ac:spMkLst>
            <pc:docMk/>
            <pc:sldMk cId="3907518511" sldId="267"/>
            <ac:spMk id="20" creationId="{C28D0172-F2E0-4763-9C35-F022664959D8}"/>
          </ac:spMkLst>
        </pc:spChg>
        <pc:spChg chg="add">
          <ac:chgData name="Lu Han (1804740)" userId="26e5ba17-bd5f-40f9-9994-4256ea40547b" providerId="ADAL" clId="{46F65B79-F60B-45CC-9143-2F562C969B6B}" dt="2019-08-28T05:03:34.173" v="75" actId="26606"/>
          <ac:spMkLst>
            <pc:docMk/>
            <pc:sldMk cId="3907518511" sldId="267"/>
            <ac:spMk id="22" creationId="{9F2851FB-E841-4509-8A6D-A416376EA380}"/>
          </ac:spMkLst>
        </pc:spChg>
        <pc:spChg chg="add">
          <ac:chgData name="Lu Han (1804740)" userId="26e5ba17-bd5f-40f9-9994-4256ea40547b" providerId="ADAL" clId="{46F65B79-F60B-45CC-9143-2F562C969B6B}" dt="2019-08-28T05:03:34.173" v="75" actId="26606"/>
          <ac:spMkLst>
            <pc:docMk/>
            <pc:sldMk cId="3907518511" sldId="267"/>
            <ac:spMk id="24" creationId="{DF6FB2B2-CE21-407F-B22E-302DADC2C3D3}"/>
          </ac:spMkLst>
        </pc:spChg>
        <pc:picChg chg="add">
          <ac:chgData name="Lu Han (1804740)" userId="26e5ba17-bd5f-40f9-9994-4256ea40547b" providerId="ADAL" clId="{46F65B79-F60B-45CC-9143-2F562C969B6B}" dt="2019-08-28T05:03:34.173" v="75" actId="26606"/>
          <ac:picMkLst>
            <pc:docMk/>
            <pc:sldMk cId="3907518511" sldId="267"/>
            <ac:picMk id="8" creationId="{91B28F63-CF00-448F-B141-FE33C33B1891}"/>
          </ac:picMkLst>
        </pc:picChg>
        <pc:picChg chg="add">
          <ac:chgData name="Lu Han (1804740)" userId="26e5ba17-bd5f-40f9-9994-4256ea40547b" providerId="ADAL" clId="{46F65B79-F60B-45CC-9143-2F562C969B6B}" dt="2019-08-28T05:03:34.173" v="75" actId="26606"/>
          <ac:picMkLst>
            <pc:docMk/>
            <pc:sldMk cId="3907518511" sldId="267"/>
            <ac:picMk id="10" creationId="{2AE609E2-8522-44E4-9077-980E5BCF3E14}"/>
          </ac:picMkLst>
        </pc:picChg>
        <pc:picChg chg="add">
          <ac:chgData name="Lu Han (1804740)" userId="26e5ba17-bd5f-40f9-9994-4256ea40547b" providerId="ADAL" clId="{46F65B79-F60B-45CC-9143-2F562C969B6B}" dt="2019-08-28T05:03:34.173" v="75" actId="26606"/>
          <ac:picMkLst>
            <pc:docMk/>
            <pc:sldMk cId="3907518511" sldId="267"/>
            <ac:picMk id="14" creationId="{8949AD42-25FD-4C3D-9EEE-B7FEC5809988}"/>
          </ac:picMkLst>
        </pc:picChg>
        <pc:picChg chg="add">
          <ac:chgData name="Lu Han (1804740)" userId="26e5ba17-bd5f-40f9-9994-4256ea40547b" providerId="ADAL" clId="{46F65B79-F60B-45CC-9143-2F562C969B6B}" dt="2019-08-28T05:03:34.173" v="75" actId="26606"/>
          <ac:picMkLst>
            <pc:docMk/>
            <pc:sldMk cId="3907518511" sldId="267"/>
            <ac:picMk id="16" creationId="{6AC7D913-60B7-4603-881B-831DA5D3A940}"/>
          </ac:picMkLst>
        </pc:picChg>
      </pc:sldChg>
      <pc:sldChg chg="addSp delSp modSp add mod setBg setClrOvrMap modNotesTx">
        <pc:chgData name="Lu Han (1804740)" userId="26e5ba17-bd5f-40f9-9994-4256ea40547b" providerId="ADAL" clId="{46F65B79-F60B-45CC-9143-2F562C969B6B}" dt="2019-08-28T07:00:27.821" v="299" actId="26606"/>
        <pc:sldMkLst>
          <pc:docMk/>
          <pc:sldMk cId="2137950373" sldId="268"/>
        </pc:sldMkLst>
        <pc:spChg chg="mod">
          <ac:chgData name="Lu Han (1804740)" userId="26e5ba17-bd5f-40f9-9994-4256ea40547b" providerId="ADAL" clId="{46F65B79-F60B-45CC-9143-2F562C969B6B}" dt="2019-08-28T07:00:27.821" v="299" actId="26606"/>
          <ac:spMkLst>
            <pc:docMk/>
            <pc:sldMk cId="2137950373" sldId="268"/>
            <ac:spMk id="2" creationId="{3D7070FE-ECDF-4D33-9CC2-1FEFF5DF5068}"/>
          </ac:spMkLst>
        </pc:spChg>
        <pc:spChg chg="del mod">
          <ac:chgData name="Lu Han (1804740)" userId="26e5ba17-bd5f-40f9-9994-4256ea40547b" providerId="ADAL" clId="{46F65B79-F60B-45CC-9143-2F562C969B6B}" dt="2019-08-28T07:00:27.821" v="299" actId="26606"/>
          <ac:spMkLst>
            <pc:docMk/>
            <pc:sldMk cId="2137950373" sldId="268"/>
            <ac:spMk id="3" creationId="{2430F6E7-02EC-45EF-84AB-7DF4CC3222DC}"/>
          </ac:spMkLst>
        </pc:spChg>
        <pc:spChg chg="add">
          <ac:chgData name="Lu Han (1804740)" userId="26e5ba17-bd5f-40f9-9994-4256ea40547b" providerId="ADAL" clId="{46F65B79-F60B-45CC-9143-2F562C969B6B}" dt="2019-08-28T07:00:27.821" v="299" actId="26606"/>
          <ac:spMkLst>
            <pc:docMk/>
            <pc:sldMk cId="2137950373" sldId="268"/>
            <ac:spMk id="10" creationId="{F747F1B4-B831-4277-8AB0-32767F7EB7BF}"/>
          </ac:spMkLst>
        </pc:spChg>
        <pc:spChg chg="add">
          <ac:chgData name="Lu Han (1804740)" userId="26e5ba17-bd5f-40f9-9994-4256ea40547b" providerId="ADAL" clId="{46F65B79-F60B-45CC-9143-2F562C969B6B}" dt="2019-08-28T07:00:27.821" v="299" actId="26606"/>
          <ac:spMkLst>
            <pc:docMk/>
            <pc:sldMk cId="2137950373" sldId="268"/>
            <ac:spMk id="12" creationId="{D80CFA21-AB7C-4BEB-9BFF-05764FBBF3C6}"/>
          </ac:spMkLst>
        </pc:spChg>
        <pc:spChg chg="add">
          <ac:chgData name="Lu Han (1804740)" userId="26e5ba17-bd5f-40f9-9994-4256ea40547b" providerId="ADAL" clId="{46F65B79-F60B-45CC-9143-2F562C969B6B}" dt="2019-08-28T07:00:27.821" v="299" actId="26606"/>
          <ac:spMkLst>
            <pc:docMk/>
            <pc:sldMk cId="2137950373" sldId="268"/>
            <ac:spMk id="14" creationId="{12F7E335-851A-4CAE-B09F-E657819D4600}"/>
          </ac:spMkLst>
        </pc:spChg>
        <pc:spChg chg="add">
          <ac:chgData name="Lu Han (1804740)" userId="26e5ba17-bd5f-40f9-9994-4256ea40547b" providerId="ADAL" clId="{46F65B79-F60B-45CC-9143-2F562C969B6B}" dt="2019-08-28T07:00:27.821" v="299" actId="26606"/>
          <ac:spMkLst>
            <pc:docMk/>
            <pc:sldMk cId="2137950373" sldId="268"/>
            <ac:spMk id="16" creationId="{10B541F0-7F6E-402E-84D8-CF96EACA5FBC}"/>
          </ac:spMkLst>
        </pc:spChg>
        <pc:graphicFrameChg chg="add">
          <ac:chgData name="Lu Han (1804740)" userId="26e5ba17-bd5f-40f9-9994-4256ea40547b" providerId="ADAL" clId="{46F65B79-F60B-45CC-9143-2F562C969B6B}" dt="2019-08-28T07:00:27.821" v="299" actId="26606"/>
          <ac:graphicFrameMkLst>
            <pc:docMk/>
            <pc:sldMk cId="2137950373" sldId="268"/>
            <ac:graphicFrameMk id="5" creationId="{4A6E170E-C59A-4B92-B6CB-A3B414182622}"/>
          </ac:graphicFrameMkLst>
        </pc:graphicFrameChg>
      </pc:sldChg>
      <pc:sldChg chg="addSp modSp add mod setBg setClrOvrMap modNotesTx">
        <pc:chgData name="Lu Han (1804740)" userId="26e5ba17-bd5f-40f9-9994-4256ea40547b" providerId="ADAL" clId="{46F65B79-F60B-45CC-9143-2F562C969B6B}" dt="2019-08-28T07:28:02.043" v="491" actId="26606"/>
        <pc:sldMkLst>
          <pc:docMk/>
          <pc:sldMk cId="261898578" sldId="269"/>
        </pc:sldMkLst>
        <pc:spChg chg="mod">
          <ac:chgData name="Lu Han (1804740)" userId="26e5ba17-bd5f-40f9-9994-4256ea40547b" providerId="ADAL" clId="{46F65B79-F60B-45CC-9143-2F562C969B6B}" dt="2019-08-28T07:28:02.043" v="491" actId="26606"/>
          <ac:spMkLst>
            <pc:docMk/>
            <pc:sldMk cId="261898578" sldId="269"/>
            <ac:spMk id="2" creationId="{45867479-7ECD-4016-9134-646EAB8D076E}"/>
          </ac:spMkLst>
        </pc:spChg>
        <pc:spChg chg="mod">
          <ac:chgData name="Lu Han (1804740)" userId="26e5ba17-bd5f-40f9-9994-4256ea40547b" providerId="ADAL" clId="{46F65B79-F60B-45CC-9143-2F562C969B6B}" dt="2019-08-28T07:28:02.043" v="491" actId="26606"/>
          <ac:spMkLst>
            <pc:docMk/>
            <pc:sldMk cId="261898578" sldId="269"/>
            <ac:spMk id="3" creationId="{8298BB6C-5CA8-4805-A8BA-DA87E2A38D7A}"/>
          </ac:spMkLst>
        </pc:spChg>
        <pc:spChg chg="add">
          <ac:chgData name="Lu Han (1804740)" userId="26e5ba17-bd5f-40f9-9994-4256ea40547b" providerId="ADAL" clId="{46F65B79-F60B-45CC-9143-2F562C969B6B}" dt="2019-08-28T07:28:02.043" v="491" actId="26606"/>
          <ac:spMkLst>
            <pc:docMk/>
            <pc:sldMk cId="261898578" sldId="269"/>
            <ac:spMk id="9" creationId="{B87E4204-E93C-417B-9ED0-F81552DE87E4}"/>
          </ac:spMkLst>
        </pc:spChg>
        <pc:spChg chg="add">
          <ac:chgData name="Lu Han (1804740)" userId="26e5ba17-bd5f-40f9-9994-4256ea40547b" providerId="ADAL" clId="{46F65B79-F60B-45CC-9143-2F562C969B6B}" dt="2019-08-28T07:28:02.043" v="491" actId="26606"/>
          <ac:spMkLst>
            <pc:docMk/>
            <pc:sldMk cId="261898578" sldId="269"/>
            <ac:spMk id="11" creationId="{068E4A00-82CC-4AD0-B631-F820AEE40F36}"/>
          </ac:spMkLst>
        </pc:spChg>
        <pc:spChg chg="add">
          <ac:chgData name="Lu Han (1804740)" userId="26e5ba17-bd5f-40f9-9994-4256ea40547b" providerId="ADAL" clId="{46F65B79-F60B-45CC-9143-2F562C969B6B}" dt="2019-08-28T07:28:02.043" v="491" actId="26606"/>
          <ac:spMkLst>
            <pc:docMk/>
            <pc:sldMk cId="261898578" sldId="269"/>
            <ac:spMk id="13" creationId="{463665DF-25B8-4EE2-8F85-921EF38BE2D0}"/>
          </ac:spMkLst>
        </pc:spChg>
        <pc:spChg chg="add">
          <ac:chgData name="Lu Han (1804740)" userId="26e5ba17-bd5f-40f9-9994-4256ea40547b" providerId="ADAL" clId="{46F65B79-F60B-45CC-9143-2F562C969B6B}" dt="2019-08-28T07:28:02.043" v="491" actId="26606"/>
          <ac:spMkLst>
            <pc:docMk/>
            <pc:sldMk cId="261898578" sldId="269"/>
            <ac:spMk id="15" creationId="{B3378DC2-950E-4B63-B833-32DE4719A85C}"/>
          </ac:spMkLst>
        </pc:spChg>
        <pc:picChg chg="add mod">
          <ac:chgData name="Lu Han (1804740)" userId="26e5ba17-bd5f-40f9-9994-4256ea40547b" providerId="ADAL" clId="{46F65B79-F60B-45CC-9143-2F562C969B6B}" dt="2019-08-28T07:28:02.043" v="491" actId="26606"/>
          <ac:picMkLst>
            <pc:docMk/>
            <pc:sldMk cId="261898578" sldId="269"/>
            <ac:picMk id="4" creationId="{C34D3CFC-9772-4E2E-8C83-3E3B819F409E}"/>
          </ac:picMkLst>
        </pc:picChg>
      </pc:sldChg>
      <pc:sldChg chg="addSp delSp modSp add mod setBg setClrOvrMap">
        <pc:chgData name="Lu Han (1804740)" userId="26e5ba17-bd5f-40f9-9994-4256ea40547b" providerId="ADAL" clId="{46F65B79-F60B-45CC-9143-2F562C969B6B}" dt="2019-08-28T07:32:54.438" v="523" actId="14100"/>
        <pc:sldMkLst>
          <pc:docMk/>
          <pc:sldMk cId="1823932519" sldId="270"/>
        </pc:sldMkLst>
        <pc:spChg chg="mod ord">
          <ac:chgData name="Lu Han (1804740)" userId="26e5ba17-bd5f-40f9-9994-4256ea40547b" providerId="ADAL" clId="{46F65B79-F60B-45CC-9143-2F562C969B6B}" dt="2019-08-28T07:32:45.547" v="520" actId="26606"/>
          <ac:spMkLst>
            <pc:docMk/>
            <pc:sldMk cId="1823932519" sldId="270"/>
            <ac:spMk id="2" creationId="{A204BBFC-885D-4E26-86B8-69066A195D7C}"/>
          </ac:spMkLst>
        </pc:spChg>
        <pc:spChg chg="add del mod">
          <ac:chgData name="Lu Han (1804740)" userId="26e5ba17-bd5f-40f9-9994-4256ea40547b" providerId="ADAL" clId="{46F65B79-F60B-45CC-9143-2F562C969B6B}" dt="2019-08-28T07:32:16.905" v="514" actId="478"/>
          <ac:spMkLst>
            <pc:docMk/>
            <pc:sldMk cId="1823932519" sldId="270"/>
            <ac:spMk id="3" creationId="{103D7355-51D6-4A86-9947-F394AC638BE4}"/>
          </ac:spMkLst>
        </pc:spChg>
        <pc:spChg chg="add del">
          <ac:chgData name="Lu Han (1804740)" userId="26e5ba17-bd5f-40f9-9994-4256ea40547b" providerId="ADAL" clId="{46F65B79-F60B-45CC-9143-2F562C969B6B}" dt="2019-08-28T07:32:27.605" v="515" actId="26606"/>
          <ac:spMkLst>
            <pc:docMk/>
            <pc:sldMk cId="1823932519" sldId="270"/>
            <ac:spMk id="9" creationId="{144A11D1-6963-485E-86DE-760B07434307}"/>
          </ac:spMkLst>
        </pc:spChg>
        <pc:spChg chg="add del">
          <ac:chgData name="Lu Han (1804740)" userId="26e5ba17-bd5f-40f9-9994-4256ea40547b" providerId="ADAL" clId="{46F65B79-F60B-45CC-9143-2F562C969B6B}" dt="2019-08-28T07:32:27.605" v="515" actId="26606"/>
          <ac:spMkLst>
            <pc:docMk/>
            <pc:sldMk cId="1823932519" sldId="270"/>
            <ac:spMk id="11" creationId="{93BDF132-E4EF-4CB3-9A12-1EB75E159A5B}"/>
          </ac:spMkLst>
        </pc:spChg>
        <pc:spChg chg="add del">
          <ac:chgData name="Lu Han (1804740)" userId="26e5ba17-bd5f-40f9-9994-4256ea40547b" providerId="ADAL" clId="{46F65B79-F60B-45CC-9143-2F562C969B6B}" dt="2019-08-28T07:32:27.605" v="515" actId="26606"/>
          <ac:spMkLst>
            <pc:docMk/>
            <pc:sldMk cId="1823932519" sldId="270"/>
            <ac:spMk id="13" creationId="{F8486D32-0A56-4407-A9D1-7AFC169465F2}"/>
          </ac:spMkLst>
        </pc:spChg>
        <pc:spChg chg="add del">
          <ac:chgData name="Lu Han (1804740)" userId="26e5ba17-bd5f-40f9-9994-4256ea40547b" providerId="ADAL" clId="{46F65B79-F60B-45CC-9143-2F562C969B6B}" dt="2019-08-28T07:32:27.605" v="515" actId="26606"/>
          <ac:spMkLst>
            <pc:docMk/>
            <pc:sldMk cId="1823932519" sldId="270"/>
            <ac:spMk id="15" creationId="{B73FE0C2-11C7-466D-B4BA-0330484CD53D}"/>
          </ac:spMkLst>
        </pc:spChg>
        <pc:spChg chg="add del">
          <ac:chgData name="Lu Han (1804740)" userId="26e5ba17-bd5f-40f9-9994-4256ea40547b" providerId="ADAL" clId="{46F65B79-F60B-45CC-9143-2F562C969B6B}" dt="2019-08-28T07:32:45.547" v="520" actId="26606"/>
          <ac:spMkLst>
            <pc:docMk/>
            <pc:sldMk cId="1823932519" sldId="270"/>
            <ac:spMk id="24" creationId="{D42CF425-7213-4F89-B0FF-4C2BDDD9C680}"/>
          </ac:spMkLst>
        </pc:spChg>
        <pc:spChg chg="add del">
          <ac:chgData name="Lu Han (1804740)" userId="26e5ba17-bd5f-40f9-9994-4256ea40547b" providerId="ADAL" clId="{46F65B79-F60B-45CC-9143-2F562C969B6B}" dt="2019-08-28T07:32:45.547" v="520" actId="26606"/>
          <ac:spMkLst>
            <pc:docMk/>
            <pc:sldMk cId="1823932519" sldId="270"/>
            <ac:spMk id="30" creationId="{202A25CB-1ED1-4C87-AB49-8D3BC684D1CE}"/>
          </ac:spMkLst>
        </pc:spChg>
        <pc:spChg chg="add del">
          <ac:chgData name="Lu Han (1804740)" userId="26e5ba17-bd5f-40f9-9994-4256ea40547b" providerId="ADAL" clId="{46F65B79-F60B-45CC-9143-2F562C969B6B}" dt="2019-08-28T07:32:45.547" v="520" actId="26606"/>
          <ac:spMkLst>
            <pc:docMk/>
            <pc:sldMk cId="1823932519" sldId="270"/>
            <ac:spMk id="32" creationId="{4EA8ACEA-5B4B-4AC6-A227-6A0E014A5A4E}"/>
          </ac:spMkLst>
        </pc:spChg>
        <pc:spChg chg="add del">
          <ac:chgData name="Lu Han (1804740)" userId="26e5ba17-bd5f-40f9-9994-4256ea40547b" providerId="ADAL" clId="{46F65B79-F60B-45CC-9143-2F562C969B6B}" dt="2019-08-28T07:32:45.547" v="520" actId="26606"/>
          <ac:spMkLst>
            <pc:docMk/>
            <pc:sldMk cId="1823932519" sldId="270"/>
            <ac:spMk id="34" creationId="{2E54BE42-0A76-4E08-8E93-933FEE5759D2}"/>
          </ac:spMkLst>
        </pc:spChg>
        <pc:spChg chg="add del">
          <ac:chgData name="Lu Han (1804740)" userId="26e5ba17-bd5f-40f9-9994-4256ea40547b" providerId="ADAL" clId="{46F65B79-F60B-45CC-9143-2F562C969B6B}" dt="2019-08-28T07:32:45.547" v="520" actId="26606"/>
          <ac:spMkLst>
            <pc:docMk/>
            <pc:sldMk cId="1823932519" sldId="270"/>
            <ac:spMk id="36" creationId="{BC170363-AD0C-449E-B5CC-30A2282471E3}"/>
          </ac:spMkLst>
        </pc:spChg>
        <pc:spChg chg="add del">
          <ac:chgData name="Lu Han (1804740)" userId="26e5ba17-bd5f-40f9-9994-4256ea40547b" providerId="ADAL" clId="{46F65B79-F60B-45CC-9143-2F562C969B6B}" dt="2019-08-28T07:32:45.547" v="520" actId="26606"/>
          <ac:spMkLst>
            <pc:docMk/>
            <pc:sldMk cId="1823932519" sldId="270"/>
            <ac:spMk id="38" creationId="{1F63DF7C-AFED-49CB-8FAF-B69387E9C35F}"/>
          </ac:spMkLst>
        </pc:spChg>
        <pc:spChg chg="add">
          <ac:chgData name="Lu Han (1804740)" userId="26e5ba17-bd5f-40f9-9994-4256ea40547b" providerId="ADAL" clId="{46F65B79-F60B-45CC-9143-2F562C969B6B}" dt="2019-08-28T07:32:45.547" v="520" actId="26606"/>
          <ac:spMkLst>
            <pc:docMk/>
            <pc:sldMk cId="1823932519" sldId="270"/>
            <ac:spMk id="47" creationId="{D42CF425-7213-4F89-B0FF-4C2BDDD9C680}"/>
          </ac:spMkLst>
        </pc:spChg>
        <pc:spChg chg="add">
          <ac:chgData name="Lu Han (1804740)" userId="26e5ba17-bd5f-40f9-9994-4256ea40547b" providerId="ADAL" clId="{46F65B79-F60B-45CC-9143-2F562C969B6B}" dt="2019-08-28T07:32:45.547" v="520" actId="26606"/>
          <ac:spMkLst>
            <pc:docMk/>
            <pc:sldMk cId="1823932519" sldId="270"/>
            <ac:spMk id="53" creationId="{202A25CB-1ED1-4C87-AB49-8D3BC684D1CE}"/>
          </ac:spMkLst>
        </pc:spChg>
        <pc:spChg chg="add">
          <ac:chgData name="Lu Han (1804740)" userId="26e5ba17-bd5f-40f9-9994-4256ea40547b" providerId="ADAL" clId="{46F65B79-F60B-45CC-9143-2F562C969B6B}" dt="2019-08-28T07:32:45.547" v="520" actId="26606"/>
          <ac:spMkLst>
            <pc:docMk/>
            <pc:sldMk cId="1823932519" sldId="270"/>
            <ac:spMk id="55" creationId="{3484F10F-334C-431A-8E30-B66B496C56E8}"/>
          </ac:spMkLst>
        </pc:spChg>
        <pc:spChg chg="add">
          <ac:chgData name="Lu Han (1804740)" userId="26e5ba17-bd5f-40f9-9994-4256ea40547b" providerId="ADAL" clId="{46F65B79-F60B-45CC-9143-2F562C969B6B}" dt="2019-08-28T07:32:45.547" v="520" actId="26606"/>
          <ac:spMkLst>
            <pc:docMk/>
            <pc:sldMk cId="1823932519" sldId="270"/>
            <ac:spMk id="57" creationId="{AEA0BB24-2B23-4B19-996F-58DA607EE280}"/>
          </ac:spMkLst>
        </pc:spChg>
        <pc:graphicFrameChg chg="add del mod">
          <ac:chgData name="Lu Han (1804740)" userId="26e5ba17-bd5f-40f9-9994-4256ea40547b" providerId="ADAL" clId="{46F65B79-F60B-45CC-9143-2F562C969B6B}" dt="2019-08-28T07:31:38.104" v="512"/>
          <ac:graphicFrameMkLst>
            <pc:docMk/>
            <pc:sldMk cId="1823932519" sldId="270"/>
            <ac:graphicFrameMk id="5" creationId="{FA38CA96-F114-4AAB-B5D4-55A8880A0C96}"/>
          </ac:graphicFrameMkLst>
        </pc:graphicFrameChg>
        <pc:picChg chg="add mod ord">
          <ac:chgData name="Lu Han (1804740)" userId="26e5ba17-bd5f-40f9-9994-4256ea40547b" providerId="ADAL" clId="{46F65B79-F60B-45CC-9143-2F562C969B6B}" dt="2019-08-28T07:32:45.547" v="520" actId="26606"/>
          <ac:picMkLst>
            <pc:docMk/>
            <pc:sldMk cId="1823932519" sldId="270"/>
            <ac:picMk id="4" creationId="{3118CFB6-BED0-490E-BE02-55C6DF8BD8C4}"/>
          </ac:picMkLst>
        </pc:picChg>
        <pc:picChg chg="add mod">
          <ac:chgData name="Lu Han (1804740)" userId="26e5ba17-bd5f-40f9-9994-4256ea40547b" providerId="ADAL" clId="{46F65B79-F60B-45CC-9143-2F562C969B6B}" dt="2019-08-28T07:32:54.438" v="523" actId="14100"/>
          <ac:picMkLst>
            <pc:docMk/>
            <pc:sldMk cId="1823932519" sldId="270"/>
            <ac:picMk id="6" creationId="{35F81F9B-956E-44BD-9C98-70345925605A}"/>
          </ac:picMkLst>
        </pc:picChg>
        <pc:picChg chg="add del">
          <ac:chgData name="Lu Han (1804740)" userId="26e5ba17-bd5f-40f9-9994-4256ea40547b" providerId="ADAL" clId="{46F65B79-F60B-45CC-9143-2F562C969B6B}" dt="2019-08-28T07:32:45.547" v="520" actId="26606"/>
          <ac:picMkLst>
            <pc:docMk/>
            <pc:sldMk cId="1823932519" sldId="270"/>
            <ac:picMk id="20" creationId="{412E3267-7ABE-412B-8580-47EC0D1F61FE}"/>
          </ac:picMkLst>
        </pc:picChg>
        <pc:picChg chg="add del">
          <ac:chgData name="Lu Han (1804740)" userId="26e5ba17-bd5f-40f9-9994-4256ea40547b" providerId="ADAL" clId="{46F65B79-F60B-45CC-9143-2F562C969B6B}" dt="2019-08-28T07:32:45.547" v="520" actId="26606"/>
          <ac:picMkLst>
            <pc:docMk/>
            <pc:sldMk cId="1823932519" sldId="270"/>
            <ac:picMk id="22" creationId="{20B62C5A-2250-4380-AB23-DB87446CCED0}"/>
          </ac:picMkLst>
        </pc:picChg>
        <pc:picChg chg="add del">
          <ac:chgData name="Lu Han (1804740)" userId="26e5ba17-bd5f-40f9-9994-4256ea40547b" providerId="ADAL" clId="{46F65B79-F60B-45CC-9143-2F562C969B6B}" dt="2019-08-28T07:32:45.547" v="520" actId="26606"/>
          <ac:picMkLst>
            <pc:docMk/>
            <pc:sldMk cId="1823932519" sldId="270"/>
            <ac:picMk id="26" creationId="{D35DA97D-88F8-4249-B650-4FC9FD50A382}"/>
          </ac:picMkLst>
        </pc:picChg>
        <pc:picChg chg="add del">
          <ac:chgData name="Lu Han (1804740)" userId="26e5ba17-bd5f-40f9-9994-4256ea40547b" providerId="ADAL" clId="{46F65B79-F60B-45CC-9143-2F562C969B6B}" dt="2019-08-28T07:32:45.547" v="520" actId="26606"/>
          <ac:picMkLst>
            <pc:docMk/>
            <pc:sldMk cId="1823932519" sldId="270"/>
            <ac:picMk id="28" creationId="{43F38673-6E30-4BAE-AC67-0B283EBF4291}"/>
          </ac:picMkLst>
        </pc:picChg>
        <pc:picChg chg="add">
          <ac:chgData name="Lu Han (1804740)" userId="26e5ba17-bd5f-40f9-9994-4256ea40547b" providerId="ADAL" clId="{46F65B79-F60B-45CC-9143-2F562C969B6B}" dt="2019-08-28T07:32:45.547" v="520" actId="26606"/>
          <ac:picMkLst>
            <pc:docMk/>
            <pc:sldMk cId="1823932519" sldId="270"/>
            <ac:picMk id="43" creationId="{412E3267-7ABE-412B-8580-47EC0D1F61FE}"/>
          </ac:picMkLst>
        </pc:picChg>
        <pc:picChg chg="add">
          <ac:chgData name="Lu Han (1804740)" userId="26e5ba17-bd5f-40f9-9994-4256ea40547b" providerId="ADAL" clId="{46F65B79-F60B-45CC-9143-2F562C969B6B}" dt="2019-08-28T07:32:45.547" v="520" actId="26606"/>
          <ac:picMkLst>
            <pc:docMk/>
            <pc:sldMk cId="1823932519" sldId="270"/>
            <ac:picMk id="45" creationId="{20B62C5A-2250-4380-AB23-DB87446CCED0}"/>
          </ac:picMkLst>
        </pc:picChg>
        <pc:picChg chg="add">
          <ac:chgData name="Lu Han (1804740)" userId="26e5ba17-bd5f-40f9-9994-4256ea40547b" providerId="ADAL" clId="{46F65B79-F60B-45CC-9143-2F562C969B6B}" dt="2019-08-28T07:32:45.547" v="520" actId="26606"/>
          <ac:picMkLst>
            <pc:docMk/>
            <pc:sldMk cId="1823932519" sldId="270"/>
            <ac:picMk id="49" creationId="{D35DA97D-88F8-4249-B650-4FC9FD50A382}"/>
          </ac:picMkLst>
        </pc:picChg>
        <pc:picChg chg="add">
          <ac:chgData name="Lu Han (1804740)" userId="26e5ba17-bd5f-40f9-9994-4256ea40547b" providerId="ADAL" clId="{46F65B79-F60B-45CC-9143-2F562C969B6B}" dt="2019-08-28T07:32:45.547" v="520" actId="26606"/>
          <ac:picMkLst>
            <pc:docMk/>
            <pc:sldMk cId="1823932519" sldId="270"/>
            <ac:picMk id="51" creationId="{43F38673-6E30-4BAE-AC67-0B283EBF4291}"/>
          </ac:picMkLst>
        </pc:picChg>
      </pc:sldChg>
      <pc:sldChg chg="addSp delSp modSp add mod setBg setClrOvrMap modNotesTx">
        <pc:chgData name="Lu Han (1804740)" userId="26e5ba17-bd5f-40f9-9994-4256ea40547b" providerId="ADAL" clId="{46F65B79-F60B-45CC-9143-2F562C969B6B}" dt="2019-08-28T07:38:49.261" v="573" actId="26606"/>
        <pc:sldMkLst>
          <pc:docMk/>
          <pc:sldMk cId="4216150057" sldId="271"/>
        </pc:sldMkLst>
        <pc:spChg chg="mod">
          <ac:chgData name="Lu Han (1804740)" userId="26e5ba17-bd5f-40f9-9994-4256ea40547b" providerId="ADAL" clId="{46F65B79-F60B-45CC-9143-2F562C969B6B}" dt="2019-08-28T07:38:49.261" v="573" actId="26606"/>
          <ac:spMkLst>
            <pc:docMk/>
            <pc:sldMk cId="4216150057" sldId="271"/>
            <ac:spMk id="2" creationId="{E538B7AF-4E6E-4612-A41D-62FC022AB6F1}"/>
          </ac:spMkLst>
        </pc:spChg>
        <pc:spChg chg="add del mod ord">
          <ac:chgData name="Lu Han (1804740)" userId="26e5ba17-bd5f-40f9-9994-4256ea40547b" providerId="ADAL" clId="{46F65B79-F60B-45CC-9143-2F562C969B6B}" dt="2019-08-28T07:38:49.261" v="573" actId="26606"/>
          <ac:spMkLst>
            <pc:docMk/>
            <pc:sldMk cId="4216150057" sldId="271"/>
            <ac:spMk id="3" creationId="{2570D7C6-3B65-48FA-932F-113ECCAE0D56}"/>
          </ac:spMkLst>
        </pc:spChg>
        <pc:spChg chg="add del">
          <ac:chgData name="Lu Han (1804740)" userId="26e5ba17-bd5f-40f9-9994-4256ea40547b" providerId="ADAL" clId="{46F65B79-F60B-45CC-9143-2F562C969B6B}" dt="2019-08-28T07:38:49.261" v="573" actId="26606"/>
          <ac:spMkLst>
            <pc:docMk/>
            <pc:sldMk cId="4216150057" sldId="271"/>
            <ac:spMk id="10" creationId="{5F3FC718-FDE3-4EF7-921E-A5F374EAF824}"/>
          </ac:spMkLst>
        </pc:spChg>
        <pc:spChg chg="add del">
          <ac:chgData name="Lu Han (1804740)" userId="26e5ba17-bd5f-40f9-9994-4256ea40547b" providerId="ADAL" clId="{46F65B79-F60B-45CC-9143-2F562C969B6B}" dt="2019-08-28T07:38:49.261" v="573" actId="26606"/>
          <ac:spMkLst>
            <pc:docMk/>
            <pc:sldMk cId="4216150057" sldId="271"/>
            <ac:spMk id="12" creationId="{FAA0F719-3DC8-4F08-AD8F-5A845658CB9D}"/>
          </ac:spMkLst>
        </pc:spChg>
        <pc:spChg chg="add del">
          <ac:chgData name="Lu Han (1804740)" userId="26e5ba17-bd5f-40f9-9994-4256ea40547b" providerId="ADAL" clId="{46F65B79-F60B-45CC-9143-2F562C969B6B}" dt="2019-08-28T07:38:49.261" v="573" actId="26606"/>
          <ac:spMkLst>
            <pc:docMk/>
            <pc:sldMk cId="4216150057" sldId="271"/>
            <ac:spMk id="14" creationId="{7DCB61BE-FA0F-4EFB-BE0E-268BAD8E30D6}"/>
          </ac:spMkLst>
        </pc:spChg>
        <pc:spChg chg="add del">
          <ac:chgData name="Lu Han (1804740)" userId="26e5ba17-bd5f-40f9-9994-4256ea40547b" providerId="ADAL" clId="{46F65B79-F60B-45CC-9143-2F562C969B6B}" dt="2019-08-28T07:38:49.261" v="573" actId="26606"/>
          <ac:spMkLst>
            <pc:docMk/>
            <pc:sldMk cId="4216150057" sldId="271"/>
            <ac:spMk id="16" creationId="{A4B31EAA-7423-46F7-9B90-4AB2B09C35C4}"/>
          </ac:spMkLst>
        </pc:spChg>
        <pc:spChg chg="add del">
          <ac:chgData name="Lu Han (1804740)" userId="26e5ba17-bd5f-40f9-9994-4256ea40547b" providerId="ADAL" clId="{46F65B79-F60B-45CC-9143-2F562C969B6B}" dt="2019-08-28T07:38:49.246" v="572" actId="26606"/>
          <ac:spMkLst>
            <pc:docMk/>
            <pc:sldMk cId="4216150057" sldId="271"/>
            <ac:spMk id="21" creationId="{5F3FC718-FDE3-4EF7-921E-A5F374EAF824}"/>
          </ac:spMkLst>
        </pc:spChg>
        <pc:spChg chg="add del">
          <ac:chgData name="Lu Han (1804740)" userId="26e5ba17-bd5f-40f9-9994-4256ea40547b" providerId="ADAL" clId="{46F65B79-F60B-45CC-9143-2F562C969B6B}" dt="2019-08-28T07:38:49.246" v="572" actId="26606"/>
          <ac:spMkLst>
            <pc:docMk/>
            <pc:sldMk cId="4216150057" sldId="271"/>
            <ac:spMk id="23" creationId="{FAA0F719-3DC8-4F08-AD8F-5A845658CB9D}"/>
          </ac:spMkLst>
        </pc:spChg>
        <pc:spChg chg="add del">
          <ac:chgData name="Lu Han (1804740)" userId="26e5ba17-bd5f-40f9-9994-4256ea40547b" providerId="ADAL" clId="{46F65B79-F60B-45CC-9143-2F562C969B6B}" dt="2019-08-28T07:38:49.246" v="572" actId="26606"/>
          <ac:spMkLst>
            <pc:docMk/>
            <pc:sldMk cId="4216150057" sldId="271"/>
            <ac:spMk id="25" creationId="{7DCB61BE-FA0F-4EFB-BE0E-268BAD8E30D6}"/>
          </ac:spMkLst>
        </pc:spChg>
        <pc:spChg chg="add del">
          <ac:chgData name="Lu Han (1804740)" userId="26e5ba17-bd5f-40f9-9994-4256ea40547b" providerId="ADAL" clId="{46F65B79-F60B-45CC-9143-2F562C969B6B}" dt="2019-08-28T07:38:49.246" v="572" actId="26606"/>
          <ac:spMkLst>
            <pc:docMk/>
            <pc:sldMk cId="4216150057" sldId="271"/>
            <ac:spMk id="27" creationId="{A4B31EAA-7423-46F7-9B90-4AB2B09C35C4}"/>
          </ac:spMkLst>
        </pc:spChg>
        <pc:spChg chg="add">
          <ac:chgData name="Lu Han (1804740)" userId="26e5ba17-bd5f-40f9-9994-4256ea40547b" providerId="ADAL" clId="{46F65B79-F60B-45CC-9143-2F562C969B6B}" dt="2019-08-28T07:38:49.261" v="573" actId="26606"/>
          <ac:spMkLst>
            <pc:docMk/>
            <pc:sldMk cId="4216150057" sldId="271"/>
            <ac:spMk id="29" creationId="{49076D5E-68ED-4CD1-A04F-E7934EBFAAD9}"/>
          </ac:spMkLst>
        </pc:spChg>
        <pc:spChg chg="add">
          <ac:chgData name="Lu Han (1804740)" userId="26e5ba17-bd5f-40f9-9994-4256ea40547b" providerId="ADAL" clId="{46F65B79-F60B-45CC-9143-2F562C969B6B}" dt="2019-08-28T07:38:49.261" v="573" actId="26606"/>
          <ac:spMkLst>
            <pc:docMk/>
            <pc:sldMk cId="4216150057" sldId="271"/>
            <ac:spMk id="30" creationId="{21BE0A6B-EBF8-4301-B1AE-F6A1C4003E2A}"/>
          </ac:spMkLst>
        </pc:spChg>
        <pc:spChg chg="add">
          <ac:chgData name="Lu Han (1804740)" userId="26e5ba17-bd5f-40f9-9994-4256ea40547b" providerId="ADAL" clId="{46F65B79-F60B-45CC-9143-2F562C969B6B}" dt="2019-08-28T07:38:49.261" v="573" actId="26606"/>
          <ac:spMkLst>
            <pc:docMk/>
            <pc:sldMk cId="4216150057" sldId="271"/>
            <ac:spMk id="31" creationId="{03C06118-B3FE-4B51-80A1-B82C2E9FF970}"/>
          </ac:spMkLst>
        </pc:spChg>
        <pc:spChg chg="add">
          <ac:chgData name="Lu Han (1804740)" userId="26e5ba17-bd5f-40f9-9994-4256ea40547b" providerId="ADAL" clId="{46F65B79-F60B-45CC-9143-2F562C969B6B}" dt="2019-08-28T07:38:49.261" v="573" actId="26606"/>
          <ac:spMkLst>
            <pc:docMk/>
            <pc:sldMk cId="4216150057" sldId="271"/>
            <ac:spMk id="32" creationId="{172BE3F8-96D6-4535-9AE4-694DC4F5B13F}"/>
          </ac:spMkLst>
        </pc:spChg>
        <pc:picChg chg="add del mod">
          <ac:chgData name="Lu Han (1804740)" userId="26e5ba17-bd5f-40f9-9994-4256ea40547b" providerId="ADAL" clId="{46F65B79-F60B-45CC-9143-2F562C969B6B}" dt="2019-08-28T07:35:17.828" v="528"/>
          <ac:picMkLst>
            <pc:docMk/>
            <pc:sldMk cId="4216150057" sldId="271"/>
            <ac:picMk id="4" creationId="{4BBF764B-BF6A-48BB-B366-17422B8AE4B7}"/>
          </ac:picMkLst>
        </pc:picChg>
        <pc:picChg chg="add mod">
          <ac:chgData name="Lu Han (1804740)" userId="26e5ba17-bd5f-40f9-9994-4256ea40547b" providerId="ADAL" clId="{46F65B79-F60B-45CC-9143-2F562C969B6B}" dt="2019-08-28T07:38:49.261" v="573" actId="26606"/>
          <ac:picMkLst>
            <pc:docMk/>
            <pc:sldMk cId="4216150057" sldId="271"/>
            <ac:picMk id="5" creationId="{C56B4642-E0EE-4CD2-82EE-88BBA3AC8C32}"/>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0.png"/><Relationship Id="rId12" Type="http://schemas.openxmlformats.org/officeDocument/2006/relationships/image" Target="../media/image18.svg"/><Relationship Id="rId2" Type="http://schemas.openxmlformats.org/officeDocument/2006/relationships/image" Target="../media/image8.svg"/><Relationship Id="rId16" Type="http://schemas.openxmlformats.org/officeDocument/2006/relationships/image" Target="../media/image22.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2.png"/><Relationship Id="rId5" Type="http://schemas.openxmlformats.org/officeDocument/2006/relationships/image" Target="../media/image9.png"/><Relationship Id="rId15" Type="http://schemas.openxmlformats.org/officeDocument/2006/relationships/image" Target="../media/image14.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1.png"/><Relationship Id="rId14" Type="http://schemas.openxmlformats.org/officeDocument/2006/relationships/image" Target="../media/image20.svg"/></Relationships>
</file>

<file path=ppt/diagrams/_rels/data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45.svg"/><Relationship Id="rId1" Type="http://schemas.openxmlformats.org/officeDocument/2006/relationships/image" Target="../media/image28.png"/><Relationship Id="rId6" Type="http://schemas.openxmlformats.org/officeDocument/2006/relationships/image" Target="../media/image49.svg"/><Relationship Id="rId5" Type="http://schemas.openxmlformats.org/officeDocument/2006/relationships/image" Target="../media/image30.png"/><Relationship Id="rId4" Type="http://schemas.openxmlformats.org/officeDocument/2006/relationships/image" Target="../media/image4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0.png"/><Relationship Id="rId12" Type="http://schemas.openxmlformats.org/officeDocument/2006/relationships/image" Target="../media/image18.svg"/><Relationship Id="rId2" Type="http://schemas.openxmlformats.org/officeDocument/2006/relationships/image" Target="../media/image8.svg"/><Relationship Id="rId16" Type="http://schemas.openxmlformats.org/officeDocument/2006/relationships/image" Target="../media/image22.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2.png"/><Relationship Id="rId5" Type="http://schemas.openxmlformats.org/officeDocument/2006/relationships/image" Target="../media/image9.png"/><Relationship Id="rId15" Type="http://schemas.openxmlformats.org/officeDocument/2006/relationships/image" Target="../media/image14.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1.png"/><Relationship Id="rId1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45.svg"/><Relationship Id="rId1" Type="http://schemas.openxmlformats.org/officeDocument/2006/relationships/image" Target="../media/image28.png"/><Relationship Id="rId6" Type="http://schemas.openxmlformats.org/officeDocument/2006/relationships/image" Target="../media/image49.svg"/><Relationship Id="rId5" Type="http://schemas.openxmlformats.org/officeDocument/2006/relationships/image" Target="../media/image30.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DF7868-4103-4789-B70B-86BB6992FB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D1BF740-80AB-4723-822A-F54674CB06D6}">
      <dgm:prSet/>
      <dgm:spPr/>
      <dgm:t>
        <a:bodyPr/>
        <a:lstStyle/>
        <a:p>
          <a:r>
            <a:rPr lang="en-GB"/>
            <a:t>Project Background</a:t>
          </a:r>
          <a:endParaRPr lang="en-US"/>
        </a:p>
      </dgm:t>
    </dgm:pt>
    <dgm:pt modelId="{31F21F2B-5D52-4BE1-8769-2DE244C935D5}" type="parTrans" cxnId="{5C0ED580-1259-4229-944F-AA5420A495C4}">
      <dgm:prSet/>
      <dgm:spPr/>
      <dgm:t>
        <a:bodyPr/>
        <a:lstStyle/>
        <a:p>
          <a:endParaRPr lang="en-US"/>
        </a:p>
      </dgm:t>
    </dgm:pt>
    <dgm:pt modelId="{1A5E38E7-BCC1-41A3-B027-0154BE3718A2}" type="sibTrans" cxnId="{5C0ED580-1259-4229-944F-AA5420A495C4}">
      <dgm:prSet/>
      <dgm:spPr/>
      <dgm:t>
        <a:bodyPr/>
        <a:lstStyle/>
        <a:p>
          <a:endParaRPr lang="en-US"/>
        </a:p>
      </dgm:t>
    </dgm:pt>
    <dgm:pt modelId="{AC079CAC-0195-494B-97C6-6C7A2EADA334}">
      <dgm:prSet/>
      <dgm:spPr/>
      <dgm:t>
        <a:bodyPr/>
        <a:lstStyle/>
        <a:p>
          <a:r>
            <a:rPr lang="en-US"/>
            <a:t>What Is Wireless Sensor Network?</a:t>
          </a:r>
        </a:p>
      </dgm:t>
    </dgm:pt>
    <dgm:pt modelId="{A65D9492-2A60-4B5D-A115-CBA7B1B65A2F}" type="parTrans" cxnId="{757EC65E-6508-4D24-B963-3B87570091AD}">
      <dgm:prSet/>
      <dgm:spPr/>
      <dgm:t>
        <a:bodyPr/>
        <a:lstStyle/>
        <a:p>
          <a:endParaRPr lang="en-US"/>
        </a:p>
      </dgm:t>
    </dgm:pt>
    <dgm:pt modelId="{2BBCC3B1-CD27-4655-9C57-18B42D11761F}" type="sibTrans" cxnId="{757EC65E-6508-4D24-B963-3B87570091AD}">
      <dgm:prSet/>
      <dgm:spPr/>
      <dgm:t>
        <a:bodyPr/>
        <a:lstStyle/>
        <a:p>
          <a:endParaRPr lang="en-US"/>
        </a:p>
      </dgm:t>
    </dgm:pt>
    <dgm:pt modelId="{1BC4ADFC-F1F4-4E67-886D-FF74166AB171}">
      <dgm:prSet/>
      <dgm:spPr/>
      <dgm:t>
        <a:bodyPr/>
        <a:lstStyle/>
        <a:p>
          <a:r>
            <a:rPr lang="en-GB"/>
            <a:t>Aims &amp; Objectives</a:t>
          </a:r>
          <a:endParaRPr lang="en-US"/>
        </a:p>
      </dgm:t>
    </dgm:pt>
    <dgm:pt modelId="{E82306BA-9C1E-4AE6-B544-5E0AD540ED5F}" type="parTrans" cxnId="{864D6B09-E0FB-4DA9-AA0A-FF141D090502}">
      <dgm:prSet/>
      <dgm:spPr/>
      <dgm:t>
        <a:bodyPr/>
        <a:lstStyle/>
        <a:p>
          <a:endParaRPr lang="en-US"/>
        </a:p>
      </dgm:t>
    </dgm:pt>
    <dgm:pt modelId="{71619558-FB83-41BE-A77C-5F1626FE9D18}" type="sibTrans" cxnId="{864D6B09-E0FB-4DA9-AA0A-FF141D090502}">
      <dgm:prSet/>
      <dgm:spPr/>
      <dgm:t>
        <a:bodyPr/>
        <a:lstStyle/>
        <a:p>
          <a:endParaRPr lang="en-US"/>
        </a:p>
      </dgm:t>
    </dgm:pt>
    <dgm:pt modelId="{6A282AF5-0482-46D0-B30E-BA9AEEA20EB3}">
      <dgm:prSet/>
      <dgm:spPr/>
      <dgm:t>
        <a:bodyPr/>
        <a:lstStyle/>
        <a:p>
          <a:r>
            <a:rPr lang="en-GB"/>
            <a:t>Methodology</a:t>
          </a:r>
          <a:endParaRPr lang="en-US"/>
        </a:p>
      </dgm:t>
    </dgm:pt>
    <dgm:pt modelId="{DDEB2D0C-732B-4B64-97B2-F1DE9C36ED76}" type="parTrans" cxnId="{6FF3D327-CD82-400A-BAAD-7110C203A890}">
      <dgm:prSet/>
      <dgm:spPr/>
      <dgm:t>
        <a:bodyPr/>
        <a:lstStyle/>
        <a:p>
          <a:endParaRPr lang="en-US"/>
        </a:p>
      </dgm:t>
    </dgm:pt>
    <dgm:pt modelId="{1E9B43D3-0764-4892-8999-478CB498B659}" type="sibTrans" cxnId="{6FF3D327-CD82-400A-BAAD-7110C203A890}">
      <dgm:prSet/>
      <dgm:spPr/>
      <dgm:t>
        <a:bodyPr/>
        <a:lstStyle/>
        <a:p>
          <a:endParaRPr lang="en-US"/>
        </a:p>
      </dgm:t>
    </dgm:pt>
    <dgm:pt modelId="{2BDC5FC8-DA25-4814-9BFE-D3DB7D91A4A6}">
      <dgm:prSet/>
      <dgm:spPr/>
      <dgm:t>
        <a:bodyPr/>
        <a:lstStyle/>
        <a:p>
          <a:r>
            <a:rPr lang="en-GB"/>
            <a:t>Deployment experiment</a:t>
          </a:r>
          <a:endParaRPr lang="en-US"/>
        </a:p>
      </dgm:t>
    </dgm:pt>
    <dgm:pt modelId="{8980C0BD-508A-426D-9156-B4C4526115CC}" type="parTrans" cxnId="{CB50B384-5388-4961-B799-C8CF612E9F8E}">
      <dgm:prSet/>
      <dgm:spPr/>
      <dgm:t>
        <a:bodyPr/>
        <a:lstStyle/>
        <a:p>
          <a:endParaRPr lang="en-US"/>
        </a:p>
      </dgm:t>
    </dgm:pt>
    <dgm:pt modelId="{B3563678-3B66-43D1-BFAD-D8C0F5DD0788}" type="sibTrans" cxnId="{CB50B384-5388-4961-B799-C8CF612E9F8E}">
      <dgm:prSet/>
      <dgm:spPr/>
      <dgm:t>
        <a:bodyPr/>
        <a:lstStyle/>
        <a:p>
          <a:endParaRPr lang="en-US"/>
        </a:p>
      </dgm:t>
    </dgm:pt>
    <dgm:pt modelId="{59AEF88E-D84B-47B4-8DF3-80532A530155}">
      <dgm:prSet/>
      <dgm:spPr/>
      <dgm:t>
        <a:bodyPr/>
        <a:lstStyle/>
        <a:p>
          <a:r>
            <a:rPr lang="en-GB"/>
            <a:t>Transmission line status evaluation</a:t>
          </a:r>
          <a:endParaRPr lang="en-US"/>
        </a:p>
      </dgm:t>
    </dgm:pt>
    <dgm:pt modelId="{A90B1A55-7148-449B-B5C4-419238A919C7}" type="parTrans" cxnId="{86BEB791-077D-4669-9BB2-60FA5AE63BEF}">
      <dgm:prSet/>
      <dgm:spPr/>
      <dgm:t>
        <a:bodyPr/>
        <a:lstStyle/>
        <a:p>
          <a:endParaRPr lang="en-US"/>
        </a:p>
      </dgm:t>
    </dgm:pt>
    <dgm:pt modelId="{305F85D7-A338-49FF-9E3B-FA34B121516F}" type="sibTrans" cxnId="{86BEB791-077D-4669-9BB2-60FA5AE63BEF}">
      <dgm:prSet/>
      <dgm:spPr/>
      <dgm:t>
        <a:bodyPr/>
        <a:lstStyle/>
        <a:p>
          <a:endParaRPr lang="en-US"/>
        </a:p>
      </dgm:t>
    </dgm:pt>
    <dgm:pt modelId="{D600198E-F0BB-43C5-8056-01B6425E501F}">
      <dgm:prSet/>
      <dgm:spPr/>
      <dgm:t>
        <a:bodyPr/>
        <a:lstStyle/>
        <a:p>
          <a:r>
            <a:rPr lang="en-GB"/>
            <a:t>Conclusions </a:t>
          </a:r>
          <a:endParaRPr lang="en-US"/>
        </a:p>
      </dgm:t>
    </dgm:pt>
    <dgm:pt modelId="{DBC4279F-D716-4AFC-8F9D-88B12B37502F}" type="parTrans" cxnId="{EC04B1EF-6425-4955-A53E-AE40476199CD}">
      <dgm:prSet/>
      <dgm:spPr/>
      <dgm:t>
        <a:bodyPr/>
        <a:lstStyle/>
        <a:p>
          <a:endParaRPr lang="en-US"/>
        </a:p>
      </dgm:t>
    </dgm:pt>
    <dgm:pt modelId="{B279728B-768B-42E0-A2DE-EAD65A85BF7A}" type="sibTrans" cxnId="{EC04B1EF-6425-4955-A53E-AE40476199CD}">
      <dgm:prSet/>
      <dgm:spPr/>
      <dgm:t>
        <a:bodyPr/>
        <a:lstStyle/>
        <a:p>
          <a:endParaRPr lang="en-US"/>
        </a:p>
      </dgm:t>
    </dgm:pt>
    <dgm:pt modelId="{EBDD3D26-00C7-4351-B52E-C81B2039B073}">
      <dgm:prSet/>
      <dgm:spPr/>
      <dgm:t>
        <a:bodyPr/>
        <a:lstStyle/>
        <a:p>
          <a:r>
            <a:rPr lang="en-GB"/>
            <a:t>Future Work</a:t>
          </a:r>
          <a:endParaRPr lang="en-US"/>
        </a:p>
      </dgm:t>
    </dgm:pt>
    <dgm:pt modelId="{9F629F83-2A89-4875-9ED6-DC2CAC6CE73E}" type="parTrans" cxnId="{532B9409-BF83-416A-8333-9CB118A895DC}">
      <dgm:prSet/>
      <dgm:spPr/>
      <dgm:t>
        <a:bodyPr/>
        <a:lstStyle/>
        <a:p>
          <a:endParaRPr lang="en-US"/>
        </a:p>
      </dgm:t>
    </dgm:pt>
    <dgm:pt modelId="{340F3F4A-F29F-4300-8E49-B03E08499316}" type="sibTrans" cxnId="{532B9409-BF83-416A-8333-9CB118A895DC}">
      <dgm:prSet/>
      <dgm:spPr/>
      <dgm:t>
        <a:bodyPr/>
        <a:lstStyle/>
        <a:p>
          <a:endParaRPr lang="en-US"/>
        </a:p>
      </dgm:t>
    </dgm:pt>
    <dgm:pt modelId="{85C49B33-B758-421D-8084-3D0FF004B996}" type="pres">
      <dgm:prSet presAssocID="{61DF7868-4103-4789-B70B-86BB6992FBB6}" presName="root" presStyleCnt="0">
        <dgm:presLayoutVars>
          <dgm:dir/>
          <dgm:resizeHandles val="exact"/>
        </dgm:presLayoutVars>
      </dgm:prSet>
      <dgm:spPr/>
      <dgm:t>
        <a:bodyPr/>
        <a:lstStyle/>
        <a:p>
          <a:endParaRPr lang="en-US"/>
        </a:p>
      </dgm:t>
    </dgm:pt>
    <dgm:pt modelId="{D05F4140-46ED-4262-832A-44087DD6F0FD}" type="pres">
      <dgm:prSet presAssocID="{AD1BF740-80AB-4723-822A-F54674CB06D6}" presName="compNode" presStyleCnt="0"/>
      <dgm:spPr/>
    </dgm:pt>
    <dgm:pt modelId="{0F82AD4F-5F20-48F2-A9A1-982302F57F73}" type="pres">
      <dgm:prSet presAssocID="{AD1BF740-80AB-4723-822A-F54674CB06D6}" presName="bgRect" presStyleLbl="bgShp" presStyleIdx="0" presStyleCnt="8"/>
      <dgm:spPr/>
    </dgm:pt>
    <dgm:pt modelId="{BC708593-8E37-4FE5-AC7F-ED31E1FB01EB}" type="pres">
      <dgm:prSet presAssocID="{AD1BF740-80AB-4723-822A-F54674CB06D6}" presName="iconRect" presStyleLbl="node1" presStyleIdx="0" presStyleCnt="8"/>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ooks"/>
        </a:ext>
      </dgm:extLst>
    </dgm:pt>
    <dgm:pt modelId="{3500332E-471B-4BF2-B814-BE76EDF60AE4}" type="pres">
      <dgm:prSet presAssocID="{AD1BF740-80AB-4723-822A-F54674CB06D6}" presName="spaceRect" presStyleCnt="0"/>
      <dgm:spPr/>
    </dgm:pt>
    <dgm:pt modelId="{461DC43E-0BF5-4AA1-A182-C64D411B3A18}" type="pres">
      <dgm:prSet presAssocID="{AD1BF740-80AB-4723-822A-F54674CB06D6}" presName="parTx" presStyleLbl="revTx" presStyleIdx="0" presStyleCnt="8">
        <dgm:presLayoutVars>
          <dgm:chMax val="0"/>
          <dgm:chPref val="0"/>
        </dgm:presLayoutVars>
      </dgm:prSet>
      <dgm:spPr/>
      <dgm:t>
        <a:bodyPr/>
        <a:lstStyle/>
        <a:p>
          <a:endParaRPr lang="en-US"/>
        </a:p>
      </dgm:t>
    </dgm:pt>
    <dgm:pt modelId="{DAD0AB29-A63E-49FA-96B0-48F05C5A1435}" type="pres">
      <dgm:prSet presAssocID="{1A5E38E7-BCC1-41A3-B027-0154BE3718A2}" presName="sibTrans" presStyleCnt="0"/>
      <dgm:spPr/>
    </dgm:pt>
    <dgm:pt modelId="{8181C318-460B-4B38-B966-24A0F9BD5F10}" type="pres">
      <dgm:prSet presAssocID="{AC079CAC-0195-494B-97C6-6C7A2EADA334}" presName="compNode" presStyleCnt="0"/>
      <dgm:spPr/>
    </dgm:pt>
    <dgm:pt modelId="{50E5151B-8F59-4D2B-95DE-B726A3182E88}" type="pres">
      <dgm:prSet presAssocID="{AC079CAC-0195-494B-97C6-6C7A2EADA334}" presName="bgRect" presStyleLbl="bgShp" presStyleIdx="1" presStyleCnt="8"/>
      <dgm:spPr/>
    </dgm:pt>
    <dgm:pt modelId="{ECA179B7-A77A-4BC0-B0D0-CF8287DD1D2D}" type="pres">
      <dgm:prSet presAssocID="{AC079CAC-0195-494B-97C6-6C7A2EADA334}" presName="iconRect" presStyleLbl="node1" presStyleIdx="1" presStyleCnt="8"/>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Wireless"/>
        </a:ext>
      </dgm:extLst>
    </dgm:pt>
    <dgm:pt modelId="{A316A845-C72D-4252-896D-C72CD89E32AE}" type="pres">
      <dgm:prSet presAssocID="{AC079CAC-0195-494B-97C6-6C7A2EADA334}" presName="spaceRect" presStyleCnt="0"/>
      <dgm:spPr/>
    </dgm:pt>
    <dgm:pt modelId="{904FF080-50DD-4899-9BC0-718F031B1777}" type="pres">
      <dgm:prSet presAssocID="{AC079CAC-0195-494B-97C6-6C7A2EADA334}" presName="parTx" presStyleLbl="revTx" presStyleIdx="1" presStyleCnt="8">
        <dgm:presLayoutVars>
          <dgm:chMax val="0"/>
          <dgm:chPref val="0"/>
        </dgm:presLayoutVars>
      </dgm:prSet>
      <dgm:spPr/>
      <dgm:t>
        <a:bodyPr/>
        <a:lstStyle/>
        <a:p>
          <a:endParaRPr lang="en-US"/>
        </a:p>
      </dgm:t>
    </dgm:pt>
    <dgm:pt modelId="{5D0620BD-FB0B-48EB-A3AA-2DF003C7C027}" type="pres">
      <dgm:prSet presAssocID="{2BBCC3B1-CD27-4655-9C57-18B42D11761F}" presName="sibTrans" presStyleCnt="0"/>
      <dgm:spPr/>
    </dgm:pt>
    <dgm:pt modelId="{2D34FE9A-03FE-493A-8DFE-E8287AF9A7FF}" type="pres">
      <dgm:prSet presAssocID="{1BC4ADFC-F1F4-4E67-886D-FF74166AB171}" presName="compNode" presStyleCnt="0"/>
      <dgm:spPr/>
    </dgm:pt>
    <dgm:pt modelId="{4DB71667-BCA7-4770-BC16-28C7BF3EC04A}" type="pres">
      <dgm:prSet presAssocID="{1BC4ADFC-F1F4-4E67-886D-FF74166AB171}" presName="bgRect" presStyleLbl="bgShp" presStyleIdx="2" presStyleCnt="8"/>
      <dgm:spPr/>
    </dgm:pt>
    <dgm:pt modelId="{4C7FE9BC-4A61-4A36-AEF4-B48E4BD86C34}" type="pres">
      <dgm:prSet presAssocID="{1BC4ADFC-F1F4-4E67-886D-FF74166AB171}" presName="iconRect" presStyleLbl="node1" presStyleIdx="2" presStyleCnt="8"/>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Bullseye"/>
        </a:ext>
      </dgm:extLst>
    </dgm:pt>
    <dgm:pt modelId="{911755AA-3899-4894-A084-4D78F682A44E}" type="pres">
      <dgm:prSet presAssocID="{1BC4ADFC-F1F4-4E67-886D-FF74166AB171}" presName="spaceRect" presStyleCnt="0"/>
      <dgm:spPr/>
    </dgm:pt>
    <dgm:pt modelId="{0967277B-59A1-4E59-B0F9-03365BB80612}" type="pres">
      <dgm:prSet presAssocID="{1BC4ADFC-F1F4-4E67-886D-FF74166AB171}" presName="parTx" presStyleLbl="revTx" presStyleIdx="2" presStyleCnt="8">
        <dgm:presLayoutVars>
          <dgm:chMax val="0"/>
          <dgm:chPref val="0"/>
        </dgm:presLayoutVars>
      </dgm:prSet>
      <dgm:spPr/>
      <dgm:t>
        <a:bodyPr/>
        <a:lstStyle/>
        <a:p>
          <a:endParaRPr lang="en-US"/>
        </a:p>
      </dgm:t>
    </dgm:pt>
    <dgm:pt modelId="{D24BF729-9935-42A9-A2F7-CE55E7602FFE}" type="pres">
      <dgm:prSet presAssocID="{71619558-FB83-41BE-A77C-5F1626FE9D18}" presName="sibTrans" presStyleCnt="0"/>
      <dgm:spPr/>
    </dgm:pt>
    <dgm:pt modelId="{0AE1BCBD-E929-4456-8A7D-6DFD25B894EB}" type="pres">
      <dgm:prSet presAssocID="{6A282AF5-0482-46D0-B30E-BA9AEEA20EB3}" presName="compNode" presStyleCnt="0"/>
      <dgm:spPr/>
    </dgm:pt>
    <dgm:pt modelId="{000C790D-034B-4DE0-A051-5D98CFCAF0F4}" type="pres">
      <dgm:prSet presAssocID="{6A282AF5-0482-46D0-B30E-BA9AEEA20EB3}" presName="bgRect" presStyleLbl="bgShp" presStyleIdx="3" presStyleCnt="8"/>
      <dgm:spPr/>
    </dgm:pt>
    <dgm:pt modelId="{D51B6CCB-8FDA-470A-8882-5BFAE15053C6}" type="pres">
      <dgm:prSet presAssocID="{6A282AF5-0482-46D0-B30E-BA9AEEA20EB3}" presName="iconRect" presStyleLbl="node1" presStyleIdx="3" presStyleCnt="8"/>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Gears"/>
        </a:ext>
      </dgm:extLst>
    </dgm:pt>
    <dgm:pt modelId="{40D60C01-098D-49A2-BA51-C55611687785}" type="pres">
      <dgm:prSet presAssocID="{6A282AF5-0482-46D0-B30E-BA9AEEA20EB3}" presName="spaceRect" presStyleCnt="0"/>
      <dgm:spPr/>
    </dgm:pt>
    <dgm:pt modelId="{9C46FAEE-679B-4AB6-81EE-387DA517B2DB}" type="pres">
      <dgm:prSet presAssocID="{6A282AF5-0482-46D0-B30E-BA9AEEA20EB3}" presName="parTx" presStyleLbl="revTx" presStyleIdx="3" presStyleCnt="8">
        <dgm:presLayoutVars>
          <dgm:chMax val="0"/>
          <dgm:chPref val="0"/>
        </dgm:presLayoutVars>
      </dgm:prSet>
      <dgm:spPr/>
      <dgm:t>
        <a:bodyPr/>
        <a:lstStyle/>
        <a:p>
          <a:endParaRPr lang="en-US"/>
        </a:p>
      </dgm:t>
    </dgm:pt>
    <dgm:pt modelId="{1EBE7764-A2CA-4C3A-8B7E-7CE6496C5DAB}" type="pres">
      <dgm:prSet presAssocID="{1E9B43D3-0764-4892-8999-478CB498B659}" presName="sibTrans" presStyleCnt="0"/>
      <dgm:spPr/>
    </dgm:pt>
    <dgm:pt modelId="{8957649A-C54C-4258-B792-5A6CDC1ED97E}" type="pres">
      <dgm:prSet presAssocID="{2BDC5FC8-DA25-4814-9BFE-D3DB7D91A4A6}" presName="compNode" presStyleCnt="0"/>
      <dgm:spPr/>
    </dgm:pt>
    <dgm:pt modelId="{AA321311-2638-40EA-9E92-9A468BF38F7A}" type="pres">
      <dgm:prSet presAssocID="{2BDC5FC8-DA25-4814-9BFE-D3DB7D91A4A6}" presName="bgRect" presStyleLbl="bgShp" presStyleIdx="4" presStyleCnt="8"/>
      <dgm:spPr/>
    </dgm:pt>
    <dgm:pt modelId="{F2869D7C-3C9D-41BC-8DDA-65680333D05D}" type="pres">
      <dgm:prSet presAssocID="{2BDC5FC8-DA25-4814-9BFE-D3DB7D91A4A6}" presName="iconRect" presStyleLbl="node1" presStyleIdx="4" presStyleCnt="8"/>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Flask"/>
        </a:ext>
      </dgm:extLst>
    </dgm:pt>
    <dgm:pt modelId="{E40A5A1B-9437-4A78-BF23-82E2A71896B3}" type="pres">
      <dgm:prSet presAssocID="{2BDC5FC8-DA25-4814-9BFE-D3DB7D91A4A6}" presName="spaceRect" presStyleCnt="0"/>
      <dgm:spPr/>
    </dgm:pt>
    <dgm:pt modelId="{1AED9349-E955-42AD-BB43-7E1ADFFC2E91}" type="pres">
      <dgm:prSet presAssocID="{2BDC5FC8-DA25-4814-9BFE-D3DB7D91A4A6}" presName="parTx" presStyleLbl="revTx" presStyleIdx="4" presStyleCnt="8">
        <dgm:presLayoutVars>
          <dgm:chMax val="0"/>
          <dgm:chPref val="0"/>
        </dgm:presLayoutVars>
      </dgm:prSet>
      <dgm:spPr/>
      <dgm:t>
        <a:bodyPr/>
        <a:lstStyle/>
        <a:p>
          <a:endParaRPr lang="en-US"/>
        </a:p>
      </dgm:t>
    </dgm:pt>
    <dgm:pt modelId="{51F64391-7AB0-4DAE-87DF-A20B38C85A3D}" type="pres">
      <dgm:prSet presAssocID="{B3563678-3B66-43D1-BFAD-D8C0F5DD0788}" presName="sibTrans" presStyleCnt="0"/>
      <dgm:spPr/>
    </dgm:pt>
    <dgm:pt modelId="{150AAC9F-7AAB-472A-AE5A-7E88986876FA}" type="pres">
      <dgm:prSet presAssocID="{59AEF88E-D84B-47B4-8DF3-80532A530155}" presName="compNode" presStyleCnt="0"/>
      <dgm:spPr/>
    </dgm:pt>
    <dgm:pt modelId="{8773CC5F-6566-4D8D-A229-CA80371BA918}" type="pres">
      <dgm:prSet presAssocID="{59AEF88E-D84B-47B4-8DF3-80532A530155}" presName="bgRect" presStyleLbl="bgShp" presStyleIdx="5" presStyleCnt="8"/>
      <dgm:spPr/>
    </dgm:pt>
    <dgm:pt modelId="{344AED33-4F02-492D-803A-D8F29304F4F4}" type="pres">
      <dgm:prSet presAssocID="{59AEF88E-D84B-47B4-8DF3-80532A530155}" presName="iconRect" presStyleLbl="node1" presStyleIdx="5" presStyleCnt="8"/>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Checkmark"/>
        </a:ext>
      </dgm:extLst>
    </dgm:pt>
    <dgm:pt modelId="{D3C3054E-E97C-4EAE-8F3B-41AFB7FF81B3}" type="pres">
      <dgm:prSet presAssocID="{59AEF88E-D84B-47B4-8DF3-80532A530155}" presName="spaceRect" presStyleCnt="0"/>
      <dgm:spPr/>
    </dgm:pt>
    <dgm:pt modelId="{27CD6E32-1604-4A85-A4B8-03C928D7E160}" type="pres">
      <dgm:prSet presAssocID="{59AEF88E-D84B-47B4-8DF3-80532A530155}" presName="parTx" presStyleLbl="revTx" presStyleIdx="5" presStyleCnt="8">
        <dgm:presLayoutVars>
          <dgm:chMax val="0"/>
          <dgm:chPref val="0"/>
        </dgm:presLayoutVars>
      </dgm:prSet>
      <dgm:spPr/>
      <dgm:t>
        <a:bodyPr/>
        <a:lstStyle/>
        <a:p>
          <a:endParaRPr lang="en-US"/>
        </a:p>
      </dgm:t>
    </dgm:pt>
    <dgm:pt modelId="{3891849F-2E93-4032-8562-938406A8A7EF}" type="pres">
      <dgm:prSet presAssocID="{305F85D7-A338-49FF-9E3B-FA34B121516F}" presName="sibTrans" presStyleCnt="0"/>
      <dgm:spPr/>
    </dgm:pt>
    <dgm:pt modelId="{5BB11FC2-0A63-41E1-B850-D957CFEF06F6}" type="pres">
      <dgm:prSet presAssocID="{D600198E-F0BB-43C5-8056-01B6425E501F}" presName="compNode" presStyleCnt="0"/>
      <dgm:spPr/>
    </dgm:pt>
    <dgm:pt modelId="{F68D8C42-DD03-4C62-B2F7-E306832C14C7}" type="pres">
      <dgm:prSet presAssocID="{D600198E-F0BB-43C5-8056-01B6425E501F}" presName="bgRect" presStyleLbl="bgShp" presStyleIdx="6" presStyleCnt="8"/>
      <dgm:spPr/>
    </dgm:pt>
    <dgm:pt modelId="{D3E5CE2C-BF62-4DC1-8346-271FE5D07DEB}" type="pres">
      <dgm:prSet presAssocID="{D600198E-F0BB-43C5-8056-01B6425E501F}" presName="iconRect" presStyleLbl="node1" presStyleIdx="6" presStyleCnt="8"/>
      <dgm:spPr>
        <a:blipFill>
          <a:blip xmlns:r="http://schemas.openxmlformats.org/officeDocument/2006/relationships" r:embed="rId13" cstate="hqprint">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DC82B4E3-5FB6-461D-9CA7-17FD6845759B}" type="pres">
      <dgm:prSet presAssocID="{D600198E-F0BB-43C5-8056-01B6425E501F}" presName="spaceRect" presStyleCnt="0"/>
      <dgm:spPr/>
    </dgm:pt>
    <dgm:pt modelId="{08AAEA5E-AA84-48C8-8B31-0D5915DD8E0B}" type="pres">
      <dgm:prSet presAssocID="{D600198E-F0BB-43C5-8056-01B6425E501F}" presName="parTx" presStyleLbl="revTx" presStyleIdx="6" presStyleCnt="8">
        <dgm:presLayoutVars>
          <dgm:chMax val="0"/>
          <dgm:chPref val="0"/>
        </dgm:presLayoutVars>
      </dgm:prSet>
      <dgm:spPr/>
      <dgm:t>
        <a:bodyPr/>
        <a:lstStyle/>
        <a:p>
          <a:endParaRPr lang="en-US"/>
        </a:p>
      </dgm:t>
    </dgm:pt>
    <dgm:pt modelId="{51F3A5B2-B17E-4859-87E0-3CFA52EE2CAB}" type="pres">
      <dgm:prSet presAssocID="{B279728B-768B-42E0-A2DE-EAD65A85BF7A}" presName="sibTrans" presStyleCnt="0"/>
      <dgm:spPr/>
    </dgm:pt>
    <dgm:pt modelId="{995D1BA1-FDCE-4C62-BCE6-BB20A2400CEA}" type="pres">
      <dgm:prSet presAssocID="{EBDD3D26-00C7-4351-B52E-C81B2039B073}" presName="compNode" presStyleCnt="0"/>
      <dgm:spPr/>
    </dgm:pt>
    <dgm:pt modelId="{38DEB6CB-7A2B-4574-B1E6-99BEF8B9BC2F}" type="pres">
      <dgm:prSet presAssocID="{EBDD3D26-00C7-4351-B52E-C81B2039B073}" presName="bgRect" presStyleLbl="bgShp" presStyleIdx="7" presStyleCnt="8"/>
      <dgm:spPr/>
    </dgm:pt>
    <dgm:pt modelId="{B73C6BAA-F111-4493-9091-9E03E8AAFF46}" type="pres">
      <dgm:prSet presAssocID="{EBDD3D26-00C7-4351-B52E-C81B2039B073}" presName="iconRect" presStyleLbl="node1" presStyleIdx="7" presStyleCnt="8"/>
      <dgm:spPr>
        <a:blipFill>
          <a:blip xmlns:r="http://schemas.openxmlformats.org/officeDocument/2006/relationships" r:embed="rId15" cstate="hqprint">
            <a:extLst>
              <a:ext uri="{28A0092B-C50C-407E-A947-70E740481C1C}">
                <a14:useLocalDpi xmlns:a14="http://schemas.microsoft.com/office/drawing/2010/main" val="0"/>
              </a:ext>
              <a:ext uri="{96DAC541-7B7A-43D3-8B79-37D633B846F1}">
                <asvg:svgBlip xmlns:asvg="http://schemas.microsoft.com/office/drawing/2016/SVG/main" xmlns="" r:embed="rId16"/>
              </a:ext>
            </a:extLst>
          </a:blip>
          <a:stretch>
            <a:fillRect/>
          </a:stretch>
        </a:blipFill>
        <a:ln>
          <a:noFill/>
        </a:ln>
      </dgm:spPr>
      <dgm:t>
        <a:bodyPr/>
        <a:lstStyle/>
        <a:p>
          <a:endParaRPr lang="en-US"/>
        </a:p>
      </dgm:t>
      <dgm:extLst>
        <a:ext uri="{E40237B7-FDA0-4F09-8148-C483321AD2D9}">
          <dgm14:cNvPr xmlns:dgm14="http://schemas.microsoft.com/office/drawing/2010/diagram" id="0" name="" descr="Briefcase"/>
        </a:ext>
      </dgm:extLst>
    </dgm:pt>
    <dgm:pt modelId="{437031DD-0FEA-4EED-8218-F4425492EEB2}" type="pres">
      <dgm:prSet presAssocID="{EBDD3D26-00C7-4351-B52E-C81B2039B073}" presName="spaceRect" presStyleCnt="0"/>
      <dgm:spPr/>
    </dgm:pt>
    <dgm:pt modelId="{57913723-DEFD-42A2-9160-9C4FBEE38A66}" type="pres">
      <dgm:prSet presAssocID="{EBDD3D26-00C7-4351-B52E-C81B2039B073}" presName="parTx" presStyleLbl="revTx" presStyleIdx="7" presStyleCnt="8">
        <dgm:presLayoutVars>
          <dgm:chMax val="0"/>
          <dgm:chPref val="0"/>
        </dgm:presLayoutVars>
      </dgm:prSet>
      <dgm:spPr/>
      <dgm:t>
        <a:bodyPr/>
        <a:lstStyle/>
        <a:p>
          <a:endParaRPr lang="en-US"/>
        </a:p>
      </dgm:t>
    </dgm:pt>
  </dgm:ptLst>
  <dgm:cxnLst>
    <dgm:cxn modelId="{C2124EBA-2EBA-4CA9-9432-6107725815A8}" type="presOf" srcId="{2BDC5FC8-DA25-4814-9BFE-D3DB7D91A4A6}" destId="{1AED9349-E955-42AD-BB43-7E1ADFFC2E91}" srcOrd="0" destOrd="0" presId="urn:microsoft.com/office/officeart/2018/2/layout/IconVerticalSolidList"/>
    <dgm:cxn modelId="{0A2EFB8E-544D-4BA4-894A-D5E6F6EE8350}" type="presOf" srcId="{6A282AF5-0482-46D0-B30E-BA9AEEA20EB3}" destId="{9C46FAEE-679B-4AB6-81EE-387DA517B2DB}" srcOrd="0" destOrd="0" presId="urn:microsoft.com/office/officeart/2018/2/layout/IconVerticalSolidList"/>
    <dgm:cxn modelId="{757EC65E-6508-4D24-B963-3B87570091AD}" srcId="{61DF7868-4103-4789-B70B-86BB6992FBB6}" destId="{AC079CAC-0195-494B-97C6-6C7A2EADA334}" srcOrd="1" destOrd="0" parTransId="{A65D9492-2A60-4B5D-A115-CBA7B1B65A2F}" sibTransId="{2BBCC3B1-CD27-4655-9C57-18B42D11761F}"/>
    <dgm:cxn modelId="{842FA63D-892A-436A-A30D-8CF6FF8EA944}" type="presOf" srcId="{AD1BF740-80AB-4723-822A-F54674CB06D6}" destId="{461DC43E-0BF5-4AA1-A182-C64D411B3A18}" srcOrd="0" destOrd="0" presId="urn:microsoft.com/office/officeart/2018/2/layout/IconVerticalSolidList"/>
    <dgm:cxn modelId="{9532BEEC-5D4A-4A6F-8E88-54B70758C5D1}" type="presOf" srcId="{D600198E-F0BB-43C5-8056-01B6425E501F}" destId="{08AAEA5E-AA84-48C8-8B31-0D5915DD8E0B}" srcOrd="0" destOrd="0" presId="urn:microsoft.com/office/officeart/2018/2/layout/IconVerticalSolidList"/>
    <dgm:cxn modelId="{CF82A8CF-DF31-4328-8103-B07E4E5ED77B}" type="presOf" srcId="{1BC4ADFC-F1F4-4E67-886D-FF74166AB171}" destId="{0967277B-59A1-4E59-B0F9-03365BB80612}" srcOrd="0" destOrd="0" presId="urn:microsoft.com/office/officeart/2018/2/layout/IconVerticalSolidList"/>
    <dgm:cxn modelId="{6FF3D327-CD82-400A-BAAD-7110C203A890}" srcId="{61DF7868-4103-4789-B70B-86BB6992FBB6}" destId="{6A282AF5-0482-46D0-B30E-BA9AEEA20EB3}" srcOrd="3" destOrd="0" parTransId="{DDEB2D0C-732B-4B64-97B2-F1DE9C36ED76}" sibTransId="{1E9B43D3-0764-4892-8999-478CB498B659}"/>
    <dgm:cxn modelId="{C5051C56-A383-4657-B96D-FAFB5DA3F2CC}" type="presOf" srcId="{59AEF88E-D84B-47B4-8DF3-80532A530155}" destId="{27CD6E32-1604-4A85-A4B8-03C928D7E160}" srcOrd="0" destOrd="0" presId="urn:microsoft.com/office/officeart/2018/2/layout/IconVerticalSolidList"/>
    <dgm:cxn modelId="{86BEB791-077D-4669-9BB2-60FA5AE63BEF}" srcId="{61DF7868-4103-4789-B70B-86BB6992FBB6}" destId="{59AEF88E-D84B-47B4-8DF3-80532A530155}" srcOrd="5" destOrd="0" parTransId="{A90B1A55-7148-449B-B5C4-419238A919C7}" sibTransId="{305F85D7-A338-49FF-9E3B-FA34B121516F}"/>
    <dgm:cxn modelId="{532B9409-BF83-416A-8333-9CB118A895DC}" srcId="{61DF7868-4103-4789-B70B-86BB6992FBB6}" destId="{EBDD3D26-00C7-4351-B52E-C81B2039B073}" srcOrd="7" destOrd="0" parTransId="{9F629F83-2A89-4875-9ED6-DC2CAC6CE73E}" sibTransId="{340F3F4A-F29F-4300-8E49-B03E08499316}"/>
    <dgm:cxn modelId="{2EDEC1B5-94F6-4C7E-A221-E711F1259931}" type="presOf" srcId="{61DF7868-4103-4789-B70B-86BB6992FBB6}" destId="{85C49B33-B758-421D-8084-3D0FF004B996}" srcOrd="0" destOrd="0" presId="urn:microsoft.com/office/officeart/2018/2/layout/IconVerticalSolidList"/>
    <dgm:cxn modelId="{CB50B384-5388-4961-B799-C8CF612E9F8E}" srcId="{61DF7868-4103-4789-B70B-86BB6992FBB6}" destId="{2BDC5FC8-DA25-4814-9BFE-D3DB7D91A4A6}" srcOrd="4" destOrd="0" parTransId="{8980C0BD-508A-426D-9156-B4C4526115CC}" sibTransId="{B3563678-3B66-43D1-BFAD-D8C0F5DD0788}"/>
    <dgm:cxn modelId="{EC04B1EF-6425-4955-A53E-AE40476199CD}" srcId="{61DF7868-4103-4789-B70B-86BB6992FBB6}" destId="{D600198E-F0BB-43C5-8056-01B6425E501F}" srcOrd="6" destOrd="0" parTransId="{DBC4279F-D716-4AFC-8F9D-88B12B37502F}" sibTransId="{B279728B-768B-42E0-A2DE-EAD65A85BF7A}"/>
    <dgm:cxn modelId="{5C0ED580-1259-4229-944F-AA5420A495C4}" srcId="{61DF7868-4103-4789-B70B-86BB6992FBB6}" destId="{AD1BF740-80AB-4723-822A-F54674CB06D6}" srcOrd="0" destOrd="0" parTransId="{31F21F2B-5D52-4BE1-8769-2DE244C935D5}" sibTransId="{1A5E38E7-BCC1-41A3-B027-0154BE3718A2}"/>
    <dgm:cxn modelId="{864D6B09-E0FB-4DA9-AA0A-FF141D090502}" srcId="{61DF7868-4103-4789-B70B-86BB6992FBB6}" destId="{1BC4ADFC-F1F4-4E67-886D-FF74166AB171}" srcOrd="2" destOrd="0" parTransId="{E82306BA-9C1E-4AE6-B544-5E0AD540ED5F}" sibTransId="{71619558-FB83-41BE-A77C-5F1626FE9D18}"/>
    <dgm:cxn modelId="{CEB7A610-EB80-4E5F-8594-F6A3D0C2B636}" type="presOf" srcId="{AC079CAC-0195-494B-97C6-6C7A2EADA334}" destId="{904FF080-50DD-4899-9BC0-718F031B1777}" srcOrd="0" destOrd="0" presId="urn:microsoft.com/office/officeart/2018/2/layout/IconVerticalSolidList"/>
    <dgm:cxn modelId="{3FD8296B-385D-4CD8-BB53-AF00AE35A538}" type="presOf" srcId="{EBDD3D26-00C7-4351-B52E-C81B2039B073}" destId="{57913723-DEFD-42A2-9160-9C4FBEE38A66}" srcOrd="0" destOrd="0" presId="urn:microsoft.com/office/officeart/2018/2/layout/IconVerticalSolidList"/>
    <dgm:cxn modelId="{D5DFD60E-D3BE-4DC4-9A03-10ECC5A7262C}" type="presParOf" srcId="{85C49B33-B758-421D-8084-3D0FF004B996}" destId="{D05F4140-46ED-4262-832A-44087DD6F0FD}" srcOrd="0" destOrd="0" presId="urn:microsoft.com/office/officeart/2018/2/layout/IconVerticalSolidList"/>
    <dgm:cxn modelId="{68B8836E-62AA-444C-8FC5-F1DC987ACDF8}" type="presParOf" srcId="{D05F4140-46ED-4262-832A-44087DD6F0FD}" destId="{0F82AD4F-5F20-48F2-A9A1-982302F57F73}" srcOrd="0" destOrd="0" presId="urn:microsoft.com/office/officeart/2018/2/layout/IconVerticalSolidList"/>
    <dgm:cxn modelId="{6E65B026-653C-43A5-BCED-0AC949837FF3}" type="presParOf" srcId="{D05F4140-46ED-4262-832A-44087DD6F0FD}" destId="{BC708593-8E37-4FE5-AC7F-ED31E1FB01EB}" srcOrd="1" destOrd="0" presId="urn:microsoft.com/office/officeart/2018/2/layout/IconVerticalSolidList"/>
    <dgm:cxn modelId="{4F979772-D08A-4CC6-B150-2ADA7C3C41EC}" type="presParOf" srcId="{D05F4140-46ED-4262-832A-44087DD6F0FD}" destId="{3500332E-471B-4BF2-B814-BE76EDF60AE4}" srcOrd="2" destOrd="0" presId="urn:microsoft.com/office/officeart/2018/2/layout/IconVerticalSolidList"/>
    <dgm:cxn modelId="{36CA77A7-1CAE-4660-8764-2091B5BE53FA}" type="presParOf" srcId="{D05F4140-46ED-4262-832A-44087DD6F0FD}" destId="{461DC43E-0BF5-4AA1-A182-C64D411B3A18}" srcOrd="3" destOrd="0" presId="urn:microsoft.com/office/officeart/2018/2/layout/IconVerticalSolidList"/>
    <dgm:cxn modelId="{0EB902F4-9214-4D03-8331-4E806D129FBD}" type="presParOf" srcId="{85C49B33-B758-421D-8084-3D0FF004B996}" destId="{DAD0AB29-A63E-49FA-96B0-48F05C5A1435}" srcOrd="1" destOrd="0" presId="urn:microsoft.com/office/officeart/2018/2/layout/IconVerticalSolidList"/>
    <dgm:cxn modelId="{0064D6CA-9B1B-41F5-ACB8-B60031265F94}" type="presParOf" srcId="{85C49B33-B758-421D-8084-3D0FF004B996}" destId="{8181C318-460B-4B38-B966-24A0F9BD5F10}" srcOrd="2" destOrd="0" presId="urn:microsoft.com/office/officeart/2018/2/layout/IconVerticalSolidList"/>
    <dgm:cxn modelId="{103DF425-F3F4-49A2-9648-B71A20D9E848}" type="presParOf" srcId="{8181C318-460B-4B38-B966-24A0F9BD5F10}" destId="{50E5151B-8F59-4D2B-95DE-B726A3182E88}" srcOrd="0" destOrd="0" presId="urn:microsoft.com/office/officeart/2018/2/layout/IconVerticalSolidList"/>
    <dgm:cxn modelId="{CF96DC16-E134-44FB-A233-E0B59F836BFB}" type="presParOf" srcId="{8181C318-460B-4B38-B966-24A0F9BD5F10}" destId="{ECA179B7-A77A-4BC0-B0D0-CF8287DD1D2D}" srcOrd="1" destOrd="0" presId="urn:microsoft.com/office/officeart/2018/2/layout/IconVerticalSolidList"/>
    <dgm:cxn modelId="{445832F0-1D2C-4DB0-BF1F-A5499071E665}" type="presParOf" srcId="{8181C318-460B-4B38-B966-24A0F9BD5F10}" destId="{A316A845-C72D-4252-896D-C72CD89E32AE}" srcOrd="2" destOrd="0" presId="urn:microsoft.com/office/officeart/2018/2/layout/IconVerticalSolidList"/>
    <dgm:cxn modelId="{B0B569B2-5049-4C29-9C94-3F7281473ACC}" type="presParOf" srcId="{8181C318-460B-4B38-B966-24A0F9BD5F10}" destId="{904FF080-50DD-4899-9BC0-718F031B1777}" srcOrd="3" destOrd="0" presId="urn:microsoft.com/office/officeart/2018/2/layout/IconVerticalSolidList"/>
    <dgm:cxn modelId="{366AE95A-9C58-4A76-BAE5-47AB863037CF}" type="presParOf" srcId="{85C49B33-B758-421D-8084-3D0FF004B996}" destId="{5D0620BD-FB0B-48EB-A3AA-2DF003C7C027}" srcOrd="3" destOrd="0" presId="urn:microsoft.com/office/officeart/2018/2/layout/IconVerticalSolidList"/>
    <dgm:cxn modelId="{51055A43-6603-49DD-A814-3F096E72F295}" type="presParOf" srcId="{85C49B33-B758-421D-8084-3D0FF004B996}" destId="{2D34FE9A-03FE-493A-8DFE-E8287AF9A7FF}" srcOrd="4" destOrd="0" presId="urn:microsoft.com/office/officeart/2018/2/layout/IconVerticalSolidList"/>
    <dgm:cxn modelId="{5712B651-8BF9-406F-A6BB-2BF105591636}" type="presParOf" srcId="{2D34FE9A-03FE-493A-8DFE-E8287AF9A7FF}" destId="{4DB71667-BCA7-4770-BC16-28C7BF3EC04A}" srcOrd="0" destOrd="0" presId="urn:microsoft.com/office/officeart/2018/2/layout/IconVerticalSolidList"/>
    <dgm:cxn modelId="{567ED6E0-9F3B-4EC3-9A46-00E6A46A8FC2}" type="presParOf" srcId="{2D34FE9A-03FE-493A-8DFE-E8287AF9A7FF}" destId="{4C7FE9BC-4A61-4A36-AEF4-B48E4BD86C34}" srcOrd="1" destOrd="0" presId="urn:microsoft.com/office/officeart/2018/2/layout/IconVerticalSolidList"/>
    <dgm:cxn modelId="{68768A95-77B5-450F-B748-859094FA36F8}" type="presParOf" srcId="{2D34FE9A-03FE-493A-8DFE-E8287AF9A7FF}" destId="{911755AA-3899-4894-A084-4D78F682A44E}" srcOrd="2" destOrd="0" presId="urn:microsoft.com/office/officeart/2018/2/layout/IconVerticalSolidList"/>
    <dgm:cxn modelId="{9CA6DFB5-3624-42E6-B01D-CC4F272948B5}" type="presParOf" srcId="{2D34FE9A-03FE-493A-8DFE-E8287AF9A7FF}" destId="{0967277B-59A1-4E59-B0F9-03365BB80612}" srcOrd="3" destOrd="0" presId="urn:microsoft.com/office/officeart/2018/2/layout/IconVerticalSolidList"/>
    <dgm:cxn modelId="{40C2278C-1AD1-4DD9-91DD-6FC623F9EB7F}" type="presParOf" srcId="{85C49B33-B758-421D-8084-3D0FF004B996}" destId="{D24BF729-9935-42A9-A2F7-CE55E7602FFE}" srcOrd="5" destOrd="0" presId="urn:microsoft.com/office/officeart/2018/2/layout/IconVerticalSolidList"/>
    <dgm:cxn modelId="{73802B4F-4A8F-4423-9CAB-800296736295}" type="presParOf" srcId="{85C49B33-B758-421D-8084-3D0FF004B996}" destId="{0AE1BCBD-E929-4456-8A7D-6DFD25B894EB}" srcOrd="6" destOrd="0" presId="urn:microsoft.com/office/officeart/2018/2/layout/IconVerticalSolidList"/>
    <dgm:cxn modelId="{CF31B45A-6B3A-40F9-B11B-956625E7C1EE}" type="presParOf" srcId="{0AE1BCBD-E929-4456-8A7D-6DFD25B894EB}" destId="{000C790D-034B-4DE0-A051-5D98CFCAF0F4}" srcOrd="0" destOrd="0" presId="urn:microsoft.com/office/officeart/2018/2/layout/IconVerticalSolidList"/>
    <dgm:cxn modelId="{18A43323-6FC7-453C-BBEF-C610DBB3BE8E}" type="presParOf" srcId="{0AE1BCBD-E929-4456-8A7D-6DFD25B894EB}" destId="{D51B6CCB-8FDA-470A-8882-5BFAE15053C6}" srcOrd="1" destOrd="0" presId="urn:microsoft.com/office/officeart/2018/2/layout/IconVerticalSolidList"/>
    <dgm:cxn modelId="{D9BCE31E-4793-4E67-9E51-DBEED9A4F043}" type="presParOf" srcId="{0AE1BCBD-E929-4456-8A7D-6DFD25B894EB}" destId="{40D60C01-098D-49A2-BA51-C55611687785}" srcOrd="2" destOrd="0" presId="urn:microsoft.com/office/officeart/2018/2/layout/IconVerticalSolidList"/>
    <dgm:cxn modelId="{D0B600A5-FE3D-41D3-A110-9B1C08D86663}" type="presParOf" srcId="{0AE1BCBD-E929-4456-8A7D-6DFD25B894EB}" destId="{9C46FAEE-679B-4AB6-81EE-387DA517B2DB}" srcOrd="3" destOrd="0" presId="urn:microsoft.com/office/officeart/2018/2/layout/IconVerticalSolidList"/>
    <dgm:cxn modelId="{20E3DB89-169D-4C72-83ED-4164035E4E5D}" type="presParOf" srcId="{85C49B33-B758-421D-8084-3D0FF004B996}" destId="{1EBE7764-A2CA-4C3A-8B7E-7CE6496C5DAB}" srcOrd="7" destOrd="0" presId="urn:microsoft.com/office/officeart/2018/2/layout/IconVerticalSolidList"/>
    <dgm:cxn modelId="{2F52493D-C4BB-4A47-B584-924F07C79D6A}" type="presParOf" srcId="{85C49B33-B758-421D-8084-3D0FF004B996}" destId="{8957649A-C54C-4258-B792-5A6CDC1ED97E}" srcOrd="8" destOrd="0" presId="urn:microsoft.com/office/officeart/2018/2/layout/IconVerticalSolidList"/>
    <dgm:cxn modelId="{32976F8A-7890-4FA3-8BFD-CAC4D2167924}" type="presParOf" srcId="{8957649A-C54C-4258-B792-5A6CDC1ED97E}" destId="{AA321311-2638-40EA-9E92-9A468BF38F7A}" srcOrd="0" destOrd="0" presId="urn:microsoft.com/office/officeart/2018/2/layout/IconVerticalSolidList"/>
    <dgm:cxn modelId="{ED9BF72C-1F4B-4BF5-A654-702A52BDD723}" type="presParOf" srcId="{8957649A-C54C-4258-B792-5A6CDC1ED97E}" destId="{F2869D7C-3C9D-41BC-8DDA-65680333D05D}" srcOrd="1" destOrd="0" presId="urn:microsoft.com/office/officeart/2018/2/layout/IconVerticalSolidList"/>
    <dgm:cxn modelId="{67A24DAB-6244-4B1A-9A2F-00AFAEA012F6}" type="presParOf" srcId="{8957649A-C54C-4258-B792-5A6CDC1ED97E}" destId="{E40A5A1B-9437-4A78-BF23-82E2A71896B3}" srcOrd="2" destOrd="0" presId="urn:microsoft.com/office/officeart/2018/2/layout/IconVerticalSolidList"/>
    <dgm:cxn modelId="{D3E0F97E-5717-473B-9998-DEE8A122EADE}" type="presParOf" srcId="{8957649A-C54C-4258-B792-5A6CDC1ED97E}" destId="{1AED9349-E955-42AD-BB43-7E1ADFFC2E91}" srcOrd="3" destOrd="0" presId="urn:microsoft.com/office/officeart/2018/2/layout/IconVerticalSolidList"/>
    <dgm:cxn modelId="{77DBC0F4-5354-493B-A940-61F013A6158C}" type="presParOf" srcId="{85C49B33-B758-421D-8084-3D0FF004B996}" destId="{51F64391-7AB0-4DAE-87DF-A20B38C85A3D}" srcOrd="9" destOrd="0" presId="urn:microsoft.com/office/officeart/2018/2/layout/IconVerticalSolidList"/>
    <dgm:cxn modelId="{B70485B2-8779-4852-B0BE-EF6A6B5459D3}" type="presParOf" srcId="{85C49B33-B758-421D-8084-3D0FF004B996}" destId="{150AAC9F-7AAB-472A-AE5A-7E88986876FA}" srcOrd="10" destOrd="0" presId="urn:microsoft.com/office/officeart/2018/2/layout/IconVerticalSolidList"/>
    <dgm:cxn modelId="{4E2F3BA6-A9A9-4124-A7D5-2742F9B48F91}" type="presParOf" srcId="{150AAC9F-7AAB-472A-AE5A-7E88986876FA}" destId="{8773CC5F-6566-4D8D-A229-CA80371BA918}" srcOrd="0" destOrd="0" presId="urn:microsoft.com/office/officeart/2018/2/layout/IconVerticalSolidList"/>
    <dgm:cxn modelId="{1953FE67-CF6C-43A5-B489-A35A361A4E04}" type="presParOf" srcId="{150AAC9F-7AAB-472A-AE5A-7E88986876FA}" destId="{344AED33-4F02-492D-803A-D8F29304F4F4}" srcOrd="1" destOrd="0" presId="urn:microsoft.com/office/officeart/2018/2/layout/IconVerticalSolidList"/>
    <dgm:cxn modelId="{7B30E5B4-9723-4062-80FF-2554E5BAFF22}" type="presParOf" srcId="{150AAC9F-7AAB-472A-AE5A-7E88986876FA}" destId="{D3C3054E-E97C-4EAE-8F3B-41AFB7FF81B3}" srcOrd="2" destOrd="0" presId="urn:microsoft.com/office/officeart/2018/2/layout/IconVerticalSolidList"/>
    <dgm:cxn modelId="{8ABBB9F4-5F70-4C77-B014-DA9311FDCF62}" type="presParOf" srcId="{150AAC9F-7AAB-472A-AE5A-7E88986876FA}" destId="{27CD6E32-1604-4A85-A4B8-03C928D7E160}" srcOrd="3" destOrd="0" presId="urn:microsoft.com/office/officeart/2018/2/layout/IconVerticalSolidList"/>
    <dgm:cxn modelId="{AC128BE0-72EC-4123-BA01-B7ABF04A6731}" type="presParOf" srcId="{85C49B33-B758-421D-8084-3D0FF004B996}" destId="{3891849F-2E93-4032-8562-938406A8A7EF}" srcOrd="11" destOrd="0" presId="urn:microsoft.com/office/officeart/2018/2/layout/IconVerticalSolidList"/>
    <dgm:cxn modelId="{645B204D-AC34-45D4-BE8C-33948BDABEAA}" type="presParOf" srcId="{85C49B33-B758-421D-8084-3D0FF004B996}" destId="{5BB11FC2-0A63-41E1-B850-D957CFEF06F6}" srcOrd="12" destOrd="0" presId="urn:microsoft.com/office/officeart/2018/2/layout/IconVerticalSolidList"/>
    <dgm:cxn modelId="{99B82D06-27AC-4785-9BA6-3798601E4E9B}" type="presParOf" srcId="{5BB11FC2-0A63-41E1-B850-D957CFEF06F6}" destId="{F68D8C42-DD03-4C62-B2F7-E306832C14C7}" srcOrd="0" destOrd="0" presId="urn:microsoft.com/office/officeart/2018/2/layout/IconVerticalSolidList"/>
    <dgm:cxn modelId="{9ECEA486-C35C-4BF6-9A01-7F02F2362117}" type="presParOf" srcId="{5BB11FC2-0A63-41E1-B850-D957CFEF06F6}" destId="{D3E5CE2C-BF62-4DC1-8346-271FE5D07DEB}" srcOrd="1" destOrd="0" presId="urn:microsoft.com/office/officeart/2018/2/layout/IconVerticalSolidList"/>
    <dgm:cxn modelId="{86AA259D-C2DF-495D-BA53-71314F7AB3C9}" type="presParOf" srcId="{5BB11FC2-0A63-41E1-B850-D957CFEF06F6}" destId="{DC82B4E3-5FB6-461D-9CA7-17FD6845759B}" srcOrd="2" destOrd="0" presId="urn:microsoft.com/office/officeart/2018/2/layout/IconVerticalSolidList"/>
    <dgm:cxn modelId="{C40827E7-8B9E-418F-AF26-F14F28514578}" type="presParOf" srcId="{5BB11FC2-0A63-41E1-B850-D957CFEF06F6}" destId="{08AAEA5E-AA84-48C8-8B31-0D5915DD8E0B}" srcOrd="3" destOrd="0" presId="urn:microsoft.com/office/officeart/2018/2/layout/IconVerticalSolidList"/>
    <dgm:cxn modelId="{53BE4FC0-6DD0-463B-B946-2BA3749FA778}" type="presParOf" srcId="{85C49B33-B758-421D-8084-3D0FF004B996}" destId="{51F3A5B2-B17E-4859-87E0-3CFA52EE2CAB}" srcOrd="13" destOrd="0" presId="urn:microsoft.com/office/officeart/2018/2/layout/IconVerticalSolidList"/>
    <dgm:cxn modelId="{708A52B6-2A7A-45C4-8415-341B0F7F3C29}" type="presParOf" srcId="{85C49B33-B758-421D-8084-3D0FF004B996}" destId="{995D1BA1-FDCE-4C62-BCE6-BB20A2400CEA}" srcOrd="14" destOrd="0" presId="urn:microsoft.com/office/officeart/2018/2/layout/IconVerticalSolidList"/>
    <dgm:cxn modelId="{B2D085E9-AFCF-4B3A-B552-50D1981EF0B7}" type="presParOf" srcId="{995D1BA1-FDCE-4C62-BCE6-BB20A2400CEA}" destId="{38DEB6CB-7A2B-4574-B1E6-99BEF8B9BC2F}" srcOrd="0" destOrd="0" presId="urn:microsoft.com/office/officeart/2018/2/layout/IconVerticalSolidList"/>
    <dgm:cxn modelId="{AFB9DD94-F5F8-4A23-8887-D15F7B84CAC7}" type="presParOf" srcId="{995D1BA1-FDCE-4C62-BCE6-BB20A2400CEA}" destId="{B73C6BAA-F111-4493-9091-9E03E8AAFF46}" srcOrd="1" destOrd="0" presId="urn:microsoft.com/office/officeart/2018/2/layout/IconVerticalSolidList"/>
    <dgm:cxn modelId="{4413181A-A71F-4574-9E11-96FBF729370E}" type="presParOf" srcId="{995D1BA1-FDCE-4C62-BCE6-BB20A2400CEA}" destId="{437031DD-0FEA-4EED-8218-F4425492EEB2}" srcOrd="2" destOrd="0" presId="urn:microsoft.com/office/officeart/2018/2/layout/IconVerticalSolidList"/>
    <dgm:cxn modelId="{E575626F-BDB8-48AA-9D3B-35644F3E22F2}" type="presParOf" srcId="{995D1BA1-FDCE-4C62-BCE6-BB20A2400CEA}" destId="{57913723-DEFD-42A2-9160-9C4FBEE38A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DBEC57-450A-441B-BE07-51D8D7B5F93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3FB9D95-E8FA-401E-BD0E-B05D346B3122}">
      <dgm:prSet/>
      <dgm:spPr/>
      <dgm:t>
        <a:bodyPr/>
        <a:lstStyle/>
        <a:p>
          <a:r>
            <a:rPr lang="en-GB" b="0" i="0"/>
            <a:t>Node Deployment——WSN Transmission Bottleneck Solution in Transmission Line Monitoring</a:t>
          </a:r>
          <a:endParaRPr lang="en-US"/>
        </a:p>
      </dgm:t>
    </dgm:pt>
    <dgm:pt modelId="{B17314CC-5970-4CCA-AABE-81796824EBCC}" type="parTrans" cxnId="{1D46389A-2017-47BB-A4B5-653BBD772B8E}">
      <dgm:prSet/>
      <dgm:spPr/>
      <dgm:t>
        <a:bodyPr/>
        <a:lstStyle/>
        <a:p>
          <a:endParaRPr lang="en-US"/>
        </a:p>
      </dgm:t>
    </dgm:pt>
    <dgm:pt modelId="{8E2E4D98-73E7-40D1-9BF4-5350285EFAB1}" type="sibTrans" cxnId="{1D46389A-2017-47BB-A4B5-653BBD772B8E}">
      <dgm:prSet/>
      <dgm:spPr/>
      <dgm:t>
        <a:bodyPr/>
        <a:lstStyle/>
        <a:p>
          <a:endParaRPr lang="en-US"/>
        </a:p>
      </dgm:t>
    </dgm:pt>
    <dgm:pt modelId="{29508BA6-A4E9-41B6-95D6-351B7ABE932B}">
      <dgm:prSet/>
      <dgm:spPr/>
      <dgm:t>
        <a:bodyPr/>
        <a:lstStyle/>
        <a:p>
          <a:r>
            <a:rPr lang="en-GB" b="0" i="0" dirty="0" smtClean="0"/>
            <a:t>Experiments </a:t>
          </a:r>
          <a:r>
            <a:rPr lang="en-GB" b="0" i="0" dirty="0"/>
            <a:t>are carried out only in the simulation software environment to verify the feasibility and effectiveness of the environmental monitoring system. </a:t>
          </a:r>
          <a:endParaRPr lang="en-US" dirty="0"/>
        </a:p>
      </dgm:t>
    </dgm:pt>
    <dgm:pt modelId="{22957CDC-A3D5-4B15-86AF-B86D029B54BE}" type="parTrans" cxnId="{9CEA8F83-E793-4448-930B-948B4B1C5831}">
      <dgm:prSet/>
      <dgm:spPr/>
      <dgm:t>
        <a:bodyPr/>
        <a:lstStyle/>
        <a:p>
          <a:endParaRPr lang="en-US"/>
        </a:p>
      </dgm:t>
    </dgm:pt>
    <dgm:pt modelId="{D086E39A-04E0-43EC-9F66-717ECE7BCC6A}" type="sibTrans" cxnId="{9CEA8F83-E793-4448-930B-948B4B1C5831}">
      <dgm:prSet/>
      <dgm:spPr/>
      <dgm:t>
        <a:bodyPr/>
        <a:lstStyle/>
        <a:p>
          <a:endParaRPr lang="en-US"/>
        </a:p>
      </dgm:t>
    </dgm:pt>
    <dgm:pt modelId="{0EA950E1-930D-4FF9-948F-E23BDF927D42}">
      <dgm:prSet/>
      <dgm:spPr/>
      <dgm:t>
        <a:bodyPr/>
        <a:lstStyle/>
        <a:p>
          <a:r>
            <a:rPr lang="en-GB" b="0" i="0"/>
            <a:t>The elimination and correction of the erroneous data can be considered, and then Establish a scientific and effective expert decision-making system.</a:t>
          </a:r>
          <a:endParaRPr lang="en-US"/>
        </a:p>
      </dgm:t>
    </dgm:pt>
    <dgm:pt modelId="{401F3C46-0574-4B27-A040-D06899E327D2}" type="parTrans" cxnId="{431F6808-673C-4567-ACBC-AE19A6D0118F}">
      <dgm:prSet/>
      <dgm:spPr/>
      <dgm:t>
        <a:bodyPr/>
        <a:lstStyle/>
        <a:p>
          <a:endParaRPr lang="en-US"/>
        </a:p>
      </dgm:t>
    </dgm:pt>
    <dgm:pt modelId="{3FC20075-C5C5-4412-A634-097FA40AD17B}" type="sibTrans" cxnId="{431F6808-673C-4567-ACBC-AE19A6D0118F}">
      <dgm:prSet/>
      <dgm:spPr/>
      <dgm:t>
        <a:bodyPr/>
        <a:lstStyle/>
        <a:p>
          <a:endParaRPr lang="en-US"/>
        </a:p>
      </dgm:t>
    </dgm:pt>
    <dgm:pt modelId="{50AACECA-4D24-4EC3-98D0-FC0064883346}">
      <dgm:prSet/>
      <dgm:spPr/>
      <dgm:t>
        <a:bodyPr/>
        <a:lstStyle/>
        <a:p>
          <a:r>
            <a:rPr lang="en-GB" b="0" i="0" dirty="0"/>
            <a:t>Band interference between different Wireless Sensor Technology</a:t>
          </a:r>
          <a:endParaRPr lang="en-US" dirty="0"/>
        </a:p>
      </dgm:t>
    </dgm:pt>
    <dgm:pt modelId="{1D04B05D-86E0-4BAC-B8D3-107563AE4568}" type="parTrans" cxnId="{C699731B-151B-43E2-9015-38A66EDA3B73}">
      <dgm:prSet/>
      <dgm:spPr/>
      <dgm:t>
        <a:bodyPr/>
        <a:lstStyle/>
        <a:p>
          <a:endParaRPr lang="en-US"/>
        </a:p>
      </dgm:t>
    </dgm:pt>
    <dgm:pt modelId="{6F60D4C4-D2E2-4DA2-BA05-BF5B4FFFF817}" type="sibTrans" cxnId="{C699731B-151B-43E2-9015-38A66EDA3B73}">
      <dgm:prSet/>
      <dgm:spPr/>
      <dgm:t>
        <a:bodyPr/>
        <a:lstStyle/>
        <a:p>
          <a:endParaRPr lang="en-US"/>
        </a:p>
      </dgm:t>
    </dgm:pt>
    <dgm:pt modelId="{6E21580E-DC07-452E-8C55-D57A3DA8A398}" type="pres">
      <dgm:prSet presAssocID="{DEDBEC57-450A-441B-BE07-51D8D7B5F93F}" presName="root" presStyleCnt="0">
        <dgm:presLayoutVars>
          <dgm:dir/>
          <dgm:resizeHandles val="exact"/>
        </dgm:presLayoutVars>
      </dgm:prSet>
      <dgm:spPr/>
      <dgm:t>
        <a:bodyPr/>
        <a:lstStyle/>
        <a:p>
          <a:endParaRPr lang="en-US"/>
        </a:p>
      </dgm:t>
    </dgm:pt>
    <dgm:pt modelId="{7612BBF5-E743-4163-82B0-8CAB35184C2C}" type="pres">
      <dgm:prSet presAssocID="{DEDBEC57-450A-441B-BE07-51D8D7B5F93F}" presName="container" presStyleCnt="0">
        <dgm:presLayoutVars>
          <dgm:dir/>
          <dgm:resizeHandles val="exact"/>
        </dgm:presLayoutVars>
      </dgm:prSet>
      <dgm:spPr/>
    </dgm:pt>
    <dgm:pt modelId="{4132D298-3F57-4D8B-B114-27083D7F12B3}" type="pres">
      <dgm:prSet presAssocID="{43FB9D95-E8FA-401E-BD0E-B05D346B3122}" presName="compNode" presStyleCnt="0"/>
      <dgm:spPr/>
    </dgm:pt>
    <dgm:pt modelId="{908023D9-250C-43BE-AD58-8F3B01059B68}" type="pres">
      <dgm:prSet presAssocID="{43FB9D95-E8FA-401E-BD0E-B05D346B3122}" presName="iconBgRect" presStyleLbl="bgShp" presStyleIdx="0" presStyleCnt="4"/>
      <dgm:spPr/>
    </dgm:pt>
    <dgm:pt modelId="{2536B4B8-204A-48B4-A97E-1825568255A9}" type="pres">
      <dgm:prSet presAssocID="{43FB9D95-E8FA-401E-BD0E-B05D346B312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Wireless router"/>
        </a:ext>
      </dgm:extLst>
    </dgm:pt>
    <dgm:pt modelId="{2D6C9CF7-636D-4566-8205-D763CBF65DDB}" type="pres">
      <dgm:prSet presAssocID="{43FB9D95-E8FA-401E-BD0E-B05D346B3122}" presName="spaceRect" presStyleCnt="0"/>
      <dgm:spPr/>
    </dgm:pt>
    <dgm:pt modelId="{8CD5BB4F-111E-4248-9ACF-1F6635ED5960}" type="pres">
      <dgm:prSet presAssocID="{43FB9D95-E8FA-401E-BD0E-B05D346B3122}" presName="textRect" presStyleLbl="revTx" presStyleIdx="0" presStyleCnt="4">
        <dgm:presLayoutVars>
          <dgm:chMax val="1"/>
          <dgm:chPref val="1"/>
        </dgm:presLayoutVars>
      </dgm:prSet>
      <dgm:spPr/>
      <dgm:t>
        <a:bodyPr/>
        <a:lstStyle/>
        <a:p>
          <a:endParaRPr lang="en-US"/>
        </a:p>
      </dgm:t>
    </dgm:pt>
    <dgm:pt modelId="{6C4BE56A-3088-409D-944B-3714F949FF37}" type="pres">
      <dgm:prSet presAssocID="{8E2E4D98-73E7-40D1-9BF4-5350285EFAB1}" presName="sibTrans" presStyleLbl="sibTrans2D1" presStyleIdx="0" presStyleCnt="0"/>
      <dgm:spPr/>
      <dgm:t>
        <a:bodyPr/>
        <a:lstStyle/>
        <a:p>
          <a:endParaRPr lang="en-US"/>
        </a:p>
      </dgm:t>
    </dgm:pt>
    <dgm:pt modelId="{EE70122F-D0DA-47FA-AC3C-5CA3FF4F8393}" type="pres">
      <dgm:prSet presAssocID="{29508BA6-A4E9-41B6-95D6-351B7ABE932B}" presName="compNode" presStyleCnt="0"/>
      <dgm:spPr/>
    </dgm:pt>
    <dgm:pt modelId="{48548BFC-D795-4342-B09D-0C8BD000733B}" type="pres">
      <dgm:prSet presAssocID="{29508BA6-A4E9-41B6-95D6-351B7ABE932B}" presName="iconBgRect" presStyleLbl="bgShp" presStyleIdx="1" presStyleCnt="4"/>
      <dgm:spPr/>
    </dgm:pt>
    <dgm:pt modelId="{A9D75AB5-13D4-43BA-9805-366D80DDE850}" type="pres">
      <dgm:prSet presAssocID="{29508BA6-A4E9-41B6-95D6-351B7ABE932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Microscope"/>
        </a:ext>
      </dgm:extLst>
    </dgm:pt>
    <dgm:pt modelId="{2ABE7900-61FF-4F1A-B256-63028856897E}" type="pres">
      <dgm:prSet presAssocID="{29508BA6-A4E9-41B6-95D6-351B7ABE932B}" presName="spaceRect" presStyleCnt="0"/>
      <dgm:spPr/>
    </dgm:pt>
    <dgm:pt modelId="{661848EA-0CFA-44B1-A8AC-E8A79C11FF47}" type="pres">
      <dgm:prSet presAssocID="{29508BA6-A4E9-41B6-95D6-351B7ABE932B}" presName="textRect" presStyleLbl="revTx" presStyleIdx="1" presStyleCnt="4">
        <dgm:presLayoutVars>
          <dgm:chMax val="1"/>
          <dgm:chPref val="1"/>
        </dgm:presLayoutVars>
      </dgm:prSet>
      <dgm:spPr/>
      <dgm:t>
        <a:bodyPr/>
        <a:lstStyle/>
        <a:p>
          <a:endParaRPr lang="en-US"/>
        </a:p>
      </dgm:t>
    </dgm:pt>
    <dgm:pt modelId="{B145A1FC-4043-4210-B2A1-744435B1904E}" type="pres">
      <dgm:prSet presAssocID="{D086E39A-04E0-43EC-9F66-717ECE7BCC6A}" presName="sibTrans" presStyleLbl="sibTrans2D1" presStyleIdx="0" presStyleCnt="0"/>
      <dgm:spPr/>
      <dgm:t>
        <a:bodyPr/>
        <a:lstStyle/>
        <a:p>
          <a:endParaRPr lang="en-US"/>
        </a:p>
      </dgm:t>
    </dgm:pt>
    <dgm:pt modelId="{BD7C3FE2-EF20-4723-A537-4C19D8AE3BFC}" type="pres">
      <dgm:prSet presAssocID="{0EA950E1-930D-4FF9-948F-E23BDF927D42}" presName="compNode" presStyleCnt="0"/>
      <dgm:spPr/>
    </dgm:pt>
    <dgm:pt modelId="{BC78A092-F1A2-4264-BD5A-C668B03B0CB0}" type="pres">
      <dgm:prSet presAssocID="{0EA950E1-930D-4FF9-948F-E23BDF927D42}" presName="iconBgRect" presStyleLbl="bgShp" presStyleIdx="2" presStyleCnt="4"/>
      <dgm:spPr/>
    </dgm:pt>
    <dgm:pt modelId="{85045051-89F2-4167-BEF5-065C8661E850}" type="pres">
      <dgm:prSet presAssocID="{0EA950E1-930D-4FF9-948F-E23BDF927D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Presentation with Checklist"/>
        </a:ext>
      </dgm:extLst>
    </dgm:pt>
    <dgm:pt modelId="{88B1B2E0-73DA-4F25-8962-3669ECF77ECF}" type="pres">
      <dgm:prSet presAssocID="{0EA950E1-930D-4FF9-948F-E23BDF927D42}" presName="spaceRect" presStyleCnt="0"/>
      <dgm:spPr/>
    </dgm:pt>
    <dgm:pt modelId="{0DD0ABAE-56F3-47D8-91A4-BFE728A5DA57}" type="pres">
      <dgm:prSet presAssocID="{0EA950E1-930D-4FF9-948F-E23BDF927D42}" presName="textRect" presStyleLbl="revTx" presStyleIdx="2" presStyleCnt="4">
        <dgm:presLayoutVars>
          <dgm:chMax val="1"/>
          <dgm:chPref val="1"/>
        </dgm:presLayoutVars>
      </dgm:prSet>
      <dgm:spPr/>
      <dgm:t>
        <a:bodyPr/>
        <a:lstStyle/>
        <a:p>
          <a:endParaRPr lang="en-US"/>
        </a:p>
      </dgm:t>
    </dgm:pt>
    <dgm:pt modelId="{A1855916-D5F6-4D03-A131-14CAE8BE1E15}" type="pres">
      <dgm:prSet presAssocID="{3FC20075-C5C5-4412-A634-097FA40AD17B}" presName="sibTrans" presStyleLbl="sibTrans2D1" presStyleIdx="0" presStyleCnt="0"/>
      <dgm:spPr/>
      <dgm:t>
        <a:bodyPr/>
        <a:lstStyle/>
        <a:p>
          <a:endParaRPr lang="en-US"/>
        </a:p>
      </dgm:t>
    </dgm:pt>
    <dgm:pt modelId="{16F58411-9ECB-4E67-9438-D821795BB46F}" type="pres">
      <dgm:prSet presAssocID="{50AACECA-4D24-4EC3-98D0-FC0064883346}" presName="compNode" presStyleCnt="0"/>
      <dgm:spPr/>
    </dgm:pt>
    <dgm:pt modelId="{48DD78B5-709A-4A30-AD7B-197648136CE8}" type="pres">
      <dgm:prSet presAssocID="{50AACECA-4D24-4EC3-98D0-FC0064883346}" presName="iconBgRect" presStyleLbl="bgShp" presStyleIdx="3" presStyleCnt="4"/>
      <dgm:spPr/>
    </dgm:pt>
    <dgm:pt modelId="{B800CC8B-EFD3-4BAB-BC91-441EF1C02981}" type="pres">
      <dgm:prSet presAssocID="{50AACECA-4D24-4EC3-98D0-FC006488334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Bluetooth"/>
        </a:ext>
      </dgm:extLst>
    </dgm:pt>
    <dgm:pt modelId="{0504557E-7ED1-4228-A6A2-700CCF727CD3}" type="pres">
      <dgm:prSet presAssocID="{50AACECA-4D24-4EC3-98D0-FC0064883346}" presName="spaceRect" presStyleCnt="0"/>
      <dgm:spPr/>
    </dgm:pt>
    <dgm:pt modelId="{A6C9F599-847E-46C4-9162-A8F46044D373}" type="pres">
      <dgm:prSet presAssocID="{50AACECA-4D24-4EC3-98D0-FC0064883346}" presName="textRect" presStyleLbl="revTx" presStyleIdx="3" presStyleCnt="4">
        <dgm:presLayoutVars>
          <dgm:chMax val="1"/>
          <dgm:chPref val="1"/>
        </dgm:presLayoutVars>
      </dgm:prSet>
      <dgm:spPr/>
      <dgm:t>
        <a:bodyPr/>
        <a:lstStyle/>
        <a:p>
          <a:endParaRPr lang="en-US"/>
        </a:p>
      </dgm:t>
    </dgm:pt>
  </dgm:ptLst>
  <dgm:cxnLst>
    <dgm:cxn modelId="{F2E02527-A656-4AD2-A53A-5A560AD55DB9}" type="presOf" srcId="{D086E39A-04E0-43EC-9F66-717ECE7BCC6A}" destId="{B145A1FC-4043-4210-B2A1-744435B1904E}" srcOrd="0" destOrd="0" presId="urn:microsoft.com/office/officeart/2018/2/layout/IconCircleList"/>
    <dgm:cxn modelId="{146029A2-0372-4F20-BBC3-9325C121CE1E}" type="presOf" srcId="{8E2E4D98-73E7-40D1-9BF4-5350285EFAB1}" destId="{6C4BE56A-3088-409D-944B-3714F949FF37}" srcOrd="0" destOrd="0" presId="urn:microsoft.com/office/officeart/2018/2/layout/IconCircleList"/>
    <dgm:cxn modelId="{1D46389A-2017-47BB-A4B5-653BBD772B8E}" srcId="{DEDBEC57-450A-441B-BE07-51D8D7B5F93F}" destId="{43FB9D95-E8FA-401E-BD0E-B05D346B3122}" srcOrd="0" destOrd="0" parTransId="{B17314CC-5970-4CCA-AABE-81796824EBCC}" sibTransId="{8E2E4D98-73E7-40D1-9BF4-5350285EFAB1}"/>
    <dgm:cxn modelId="{9CEA8F83-E793-4448-930B-948B4B1C5831}" srcId="{DEDBEC57-450A-441B-BE07-51D8D7B5F93F}" destId="{29508BA6-A4E9-41B6-95D6-351B7ABE932B}" srcOrd="1" destOrd="0" parTransId="{22957CDC-A3D5-4B15-86AF-B86D029B54BE}" sibTransId="{D086E39A-04E0-43EC-9F66-717ECE7BCC6A}"/>
    <dgm:cxn modelId="{0B114835-A09F-4E64-891E-B4829EAF4818}" type="presOf" srcId="{3FC20075-C5C5-4412-A634-097FA40AD17B}" destId="{A1855916-D5F6-4D03-A131-14CAE8BE1E15}" srcOrd="0" destOrd="0" presId="urn:microsoft.com/office/officeart/2018/2/layout/IconCircleList"/>
    <dgm:cxn modelId="{72E2FFED-AF24-4EEB-B3C8-2CEEBB5A96B4}" type="presOf" srcId="{50AACECA-4D24-4EC3-98D0-FC0064883346}" destId="{A6C9F599-847E-46C4-9162-A8F46044D373}" srcOrd="0" destOrd="0" presId="urn:microsoft.com/office/officeart/2018/2/layout/IconCircleList"/>
    <dgm:cxn modelId="{C699731B-151B-43E2-9015-38A66EDA3B73}" srcId="{DEDBEC57-450A-441B-BE07-51D8D7B5F93F}" destId="{50AACECA-4D24-4EC3-98D0-FC0064883346}" srcOrd="3" destOrd="0" parTransId="{1D04B05D-86E0-4BAC-B8D3-107563AE4568}" sibTransId="{6F60D4C4-D2E2-4DA2-BA05-BF5B4FFFF817}"/>
    <dgm:cxn modelId="{DADCE970-2354-43F5-BD1B-8F4C03A57074}" type="presOf" srcId="{0EA950E1-930D-4FF9-948F-E23BDF927D42}" destId="{0DD0ABAE-56F3-47D8-91A4-BFE728A5DA57}" srcOrd="0" destOrd="0" presId="urn:microsoft.com/office/officeart/2018/2/layout/IconCircleList"/>
    <dgm:cxn modelId="{C8390A87-2D37-4B6F-A218-F48AEDC3220B}" type="presOf" srcId="{DEDBEC57-450A-441B-BE07-51D8D7B5F93F}" destId="{6E21580E-DC07-452E-8C55-D57A3DA8A398}" srcOrd="0" destOrd="0" presId="urn:microsoft.com/office/officeart/2018/2/layout/IconCircleList"/>
    <dgm:cxn modelId="{431F6808-673C-4567-ACBC-AE19A6D0118F}" srcId="{DEDBEC57-450A-441B-BE07-51D8D7B5F93F}" destId="{0EA950E1-930D-4FF9-948F-E23BDF927D42}" srcOrd="2" destOrd="0" parTransId="{401F3C46-0574-4B27-A040-D06899E327D2}" sibTransId="{3FC20075-C5C5-4412-A634-097FA40AD17B}"/>
    <dgm:cxn modelId="{607A1C1F-B712-47F3-B56A-FA81DA223C96}" type="presOf" srcId="{29508BA6-A4E9-41B6-95D6-351B7ABE932B}" destId="{661848EA-0CFA-44B1-A8AC-E8A79C11FF47}" srcOrd="0" destOrd="0" presId="urn:microsoft.com/office/officeart/2018/2/layout/IconCircleList"/>
    <dgm:cxn modelId="{0CE897C6-335B-4482-B1AD-646FADE32B0B}" type="presOf" srcId="{43FB9D95-E8FA-401E-BD0E-B05D346B3122}" destId="{8CD5BB4F-111E-4248-9ACF-1F6635ED5960}" srcOrd="0" destOrd="0" presId="urn:microsoft.com/office/officeart/2018/2/layout/IconCircleList"/>
    <dgm:cxn modelId="{48CE0EF0-3B2D-48FE-826D-54875EBDE19E}" type="presParOf" srcId="{6E21580E-DC07-452E-8C55-D57A3DA8A398}" destId="{7612BBF5-E743-4163-82B0-8CAB35184C2C}" srcOrd="0" destOrd="0" presId="urn:microsoft.com/office/officeart/2018/2/layout/IconCircleList"/>
    <dgm:cxn modelId="{3176E7AE-D71B-42A9-9B9D-972B84F430D8}" type="presParOf" srcId="{7612BBF5-E743-4163-82B0-8CAB35184C2C}" destId="{4132D298-3F57-4D8B-B114-27083D7F12B3}" srcOrd="0" destOrd="0" presId="urn:microsoft.com/office/officeart/2018/2/layout/IconCircleList"/>
    <dgm:cxn modelId="{526268E2-3CAC-4A04-9EA7-521B0B9875D1}" type="presParOf" srcId="{4132D298-3F57-4D8B-B114-27083D7F12B3}" destId="{908023D9-250C-43BE-AD58-8F3B01059B68}" srcOrd="0" destOrd="0" presId="urn:microsoft.com/office/officeart/2018/2/layout/IconCircleList"/>
    <dgm:cxn modelId="{267043D1-23E7-4070-A742-F345660600F8}" type="presParOf" srcId="{4132D298-3F57-4D8B-B114-27083D7F12B3}" destId="{2536B4B8-204A-48B4-A97E-1825568255A9}" srcOrd="1" destOrd="0" presId="urn:microsoft.com/office/officeart/2018/2/layout/IconCircleList"/>
    <dgm:cxn modelId="{53BD81D6-DF6B-4AE7-907A-C335C36DAAB5}" type="presParOf" srcId="{4132D298-3F57-4D8B-B114-27083D7F12B3}" destId="{2D6C9CF7-636D-4566-8205-D763CBF65DDB}" srcOrd="2" destOrd="0" presId="urn:microsoft.com/office/officeart/2018/2/layout/IconCircleList"/>
    <dgm:cxn modelId="{79D118AA-D9C3-4533-8D80-7F81979E9254}" type="presParOf" srcId="{4132D298-3F57-4D8B-B114-27083D7F12B3}" destId="{8CD5BB4F-111E-4248-9ACF-1F6635ED5960}" srcOrd="3" destOrd="0" presId="urn:microsoft.com/office/officeart/2018/2/layout/IconCircleList"/>
    <dgm:cxn modelId="{4FF737C7-80CC-4E6A-A84C-794CEBEAD43B}" type="presParOf" srcId="{7612BBF5-E743-4163-82B0-8CAB35184C2C}" destId="{6C4BE56A-3088-409D-944B-3714F949FF37}" srcOrd="1" destOrd="0" presId="urn:microsoft.com/office/officeart/2018/2/layout/IconCircleList"/>
    <dgm:cxn modelId="{B8A77E90-EA7D-4C65-A08C-8A1EB48FC01F}" type="presParOf" srcId="{7612BBF5-E743-4163-82B0-8CAB35184C2C}" destId="{EE70122F-D0DA-47FA-AC3C-5CA3FF4F8393}" srcOrd="2" destOrd="0" presId="urn:microsoft.com/office/officeart/2018/2/layout/IconCircleList"/>
    <dgm:cxn modelId="{F6169E48-5806-414E-A1AA-7CF4C48C32D2}" type="presParOf" srcId="{EE70122F-D0DA-47FA-AC3C-5CA3FF4F8393}" destId="{48548BFC-D795-4342-B09D-0C8BD000733B}" srcOrd="0" destOrd="0" presId="urn:microsoft.com/office/officeart/2018/2/layout/IconCircleList"/>
    <dgm:cxn modelId="{B2B54D02-00C5-4016-A125-E7DD101EC854}" type="presParOf" srcId="{EE70122F-D0DA-47FA-AC3C-5CA3FF4F8393}" destId="{A9D75AB5-13D4-43BA-9805-366D80DDE850}" srcOrd="1" destOrd="0" presId="urn:microsoft.com/office/officeart/2018/2/layout/IconCircleList"/>
    <dgm:cxn modelId="{54176C66-724F-40EC-90D6-5D3A905C9FF7}" type="presParOf" srcId="{EE70122F-D0DA-47FA-AC3C-5CA3FF4F8393}" destId="{2ABE7900-61FF-4F1A-B256-63028856897E}" srcOrd="2" destOrd="0" presId="urn:microsoft.com/office/officeart/2018/2/layout/IconCircleList"/>
    <dgm:cxn modelId="{FBDDF6F3-22F4-424E-A1A6-831F2E9D36B8}" type="presParOf" srcId="{EE70122F-D0DA-47FA-AC3C-5CA3FF4F8393}" destId="{661848EA-0CFA-44B1-A8AC-E8A79C11FF47}" srcOrd="3" destOrd="0" presId="urn:microsoft.com/office/officeart/2018/2/layout/IconCircleList"/>
    <dgm:cxn modelId="{EBEDEF3B-A0F4-4B18-AA59-F4DC9987516A}" type="presParOf" srcId="{7612BBF5-E743-4163-82B0-8CAB35184C2C}" destId="{B145A1FC-4043-4210-B2A1-744435B1904E}" srcOrd="3" destOrd="0" presId="urn:microsoft.com/office/officeart/2018/2/layout/IconCircleList"/>
    <dgm:cxn modelId="{F2CA8509-EB35-40E2-B6F2-3C824EB343D3}" type="presParOf" srcId="{7612BBF5-E743-4163-82B0-8CAB35184C2C}" destId="{BD7C3FE2-EF20-4723-A537-4C19D8AE3BFC}" srcOrd="4" destOrd="0" presId="urn:microsoft.com/office/officeart/2018/2/layout/IconCircleList"/>
    <dgm:cxn modelId="{79289C0C-C7AA-42FA-8280-2A6088A6BF9C}" type="presParOf" srcId="{BD7C3FE2-EF20-4723-A537-4C19D8AE3BFC}" destId="{BC78A092-F1A2-4264-BD5A-C668B03B0CB0}" srcOrd="0" destOrd="0" presId="urn:microsoft.com/office/officeart/2018/2/layout/IconCircleList"/>
    <dgm:cxn modelId="{4ED8ABB2-2FEB-42E9-BD59-A46FBA25DC91}" type="presParOf" srcId="{BD7C3FE2-EF20-4723-A537-4C19D8AE3BFC}" destId="{85045051-89F2-4167-BEF5-065C8661E850}" srcOrd="1" destOrd="0" presId="urn:microsoft.com/office/officeart/2018/2/layout/IconCircleList"/>
    <dgm:cxn modelId="{D1A09EDE-C271-4379-BEB7-A0F1EF9CB85A}" type="presParOf" srcId="{BD7C3FE2-EF20-4723-A537-4C19D8AE3BFC}" destId="{88B1B2E0-73DA-4F25-8962-3669ECF77ECF}" srcOrd="2" destOrd="0" presId="urn:microsoft.com/office/officeart/2018/2/layout/IconCircleList"/>
    <dgm:cxn modelId="{0314E56B-C60A-492B-A934-E0709CA52781}" type="presParOf" srcId="{BD7C3FE2-EF20-4723-A537-4C19D8AE3BFC}" destId="{0DD0ABAE-56F3-47D8-91A4-BFE728A5DA57}" srcOrd="3" destOrd="0" presId="urn:microsoft.com/office/officeart/2018/2/layout/IconCircleList"/>
    <dgm:cxn modelId="{FCE22755-9DFD-47C0-893D-5F13A52F465B}" type="presParOf" srcId="{7612BBF5-E743-4163-82B0-8CAB35184C2C}" destId="{A1855916-D5F6-4D03-A131-14CAE8BE1E15}" srcOrd="5" destOrd="0" presId="urn:microsoft.com/office/officeart/2018/2/layout/IconCircleList"/>
    <dgm:cxn modelId="{48319152-7D6E-41EC-AF75-F08AADD5C70A}" type="presParOf" srcId="{7612BBF5-E743-4163-82B0-8CAB35184C2C}" destId="{16F58411-9ECB-4E67-9438-D821795BB46F}" srcOrd="6" destOrd="0" presId="urn:microsoft.com/office/officeart/2018/2/layout/IconCircleList"/>
    <dgm:cxn modelId="{007E5682-71BD-4EBA-8905-748DA3A51276}" type="presParOf" srcId="{16F58411-9ECB-4E67-9438-D821795BB46F}" destId="{48DD78B5-709A-4A30-AD7B-197648136CE8}" srcOrd="0" destOrd="0" presId="urn:microsoft.com/office/officeart/2018/2/layout/IconCircleList"/>
    <dgm:cxn modelId="{0D30A1B8-BF11-4678-AD81-F12F4E2FCEC4}" type="presParOf" srcId="{16F58411-9ECB-4E67-9438-D821795BB46F}" destId="{B800CC8B-EFD3-4BAB-BC91-441EF1C02981}" srcOrd="1" destOrd="0" presId="urn:microsoft.com/office/officeart/2018/2/layout/IconCircleList"/>
    <dgm:cxn modelId="{CE330BFC-0519-4421-A907-260B1FE88A81}" type="presParOf" srcId="{16F58411-9ECB-4E67-9438-D821795BB46F}" destId="{0504557E-7ED1-4228-A6A2-700CCF727CD3}" srcOrd="2" destOrd="0" presId="urn:microsoft.com/office/officeart/2018/2/layout/IconCircleList"/>
    <dgm:cxn modelId="{75C7C742-11B7-4A2C-A182-C9F99D1E34CC}" type="presParOf" srcId="{16F58411-9ECB-4E67-9438-D821795BB46F}" destId="{A6C9F599-847E-46C4-9162-A8F46044D37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2AD4F-5F20-48F2-A9A1-982302F57F73}">
      <dsp:nvSpPr>
        <dsp:cNvPr id="0" name=""/>
        <dsp:cNvSpPr/>
      </dsp:nvSpPr>
      <dsp:spPr>
        <a:xfrm>
          <a:off x="0" y="558"/>
          <a:ext cx="6496050" cy="4688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08593-8E37-4FE5-AC7F-ED31E1FB01EB}">
      <dsp:nvSpPr>
        <dsp:cNvPr id="0" name=""/>
        <dsp:cNvSpPr/>
      </dsp:nvSpPr>
      <dsp:spPr>
        <a:xfrm>
          <a:off x="141814" y="106040"/>
          <a:ext cx="257844" cy="257844"/>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1DC43E-0BF5-4AA1-A182-C64D411B3A18}">
      <dsp:nvSpPr>
        <dsp:cNvPr id="0" name=""/>
        <dsp:cNvSpPr/>
      </dsp:nvSpPr>
      <dsp:spPr>
        <a:xfrm>
          <a:off x="541473" y="558"/>
          <a:ext cx="5954576"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lvl="0" algn="l" defTabSz="711200">
            <a:lnSpc>
              <a:spcPct val="90000"/>
            </a:lnSpc>
            <a:spcBef>
              <a:spcPct val="0"/>
            </a:spcBef>
            <a:spcAft>
              <a:spcPct val="35000"/>
            </a:spcAft>
          </a:pPr>
          <a:r>
            <a:rPr lang="en-GB" sz="1600" kern="1200"/>
            <a:t>Project Background</a:t>
          </a:r>
          <a:endParaRPr lang="en-US" sz="1600" kern="1200"/>
        </a:p>
      </dsp:txBody>
      <dsp:txXfrm>
        <a:off x="541473" y="558"/>
        <a:ext cx="5954576" cy="468808"/>
      </dsp:txXfrm>
    </dsp:sp>
    <dsp:sp modelId="{50E5151B-8F59-4D2B-95DE-B726A3182E88}">
      <dsp:nvSpPr>
        <dsp:cNvPr id="0" name=""/>
        <dsp:cNvSpPr/>
      </dsp:nvSpPr>
      <dsp:spPr>
        <a:xfrm>
          <a:off x="0" y="586568"/>
          <a:ext cx="6496050" cy="4688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A179B7-A77A-4BC0-B0D0-CF8287DD1D2D}">
      <dsp:nvSpPr>
        <dsp:cNvPr id="0" name=""/>
        <dsp:cNvSpPr/>
      </dsp:nvSpPr>
      <dsp:spPr>
        <a:xfrm>
          <a:off x="141814" y="692050"/>
          <a:ext cx="257844" cy="257844"/>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4FF080-50DD-4899-9BC0-718F031B1777}">
      <dsp:nvSpPr>
        <dsp:cNvPr id="0" name=""/>
        <dsp:cNvSpPr/>
      </dsp:nvSpPr>
      <dsp:spPr>
        <a:xfrm>
          <a:off x="541473" y="586568"/>
          <a:ext cx="5954576"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lvl="0" algn="l" defTabSz="711200">
            <a:lnSpc>
              <a:spcPct val="90000"/>
            </a:lnSpc>
            <a:spcBef>
              <a:spcPct val="0"/>
            </a:spcBef>
            <a:spcAft>
              <a:spcPct val="35000"/>
            </a:spcAft>
          </a:pPr>
          <a:r>
            <a:rPr lang="en-US" sz="1600" kern="1200"/>
            <a:t>What Is Wireless Sensor Network?</a:t>
          </a:r>
        </a:p>
      </dsp:txBody>
      <dsp:txXfrm>
        <a:off x="541473" y="586568"/>
        <a:ext cx="5954576" cy="468808"/>
      </dsp:txXfrm>
    </dsp:sp>
    <dsp:sp modelId="{4DB71667-BCA7-4770-BC16-28C7BF3EC04A}">
      <dsp:nvSpPr>
        <dsp:cNvPr id="0" name=""/>
        <dsp:cNvSpPr/>
      </dsp:nvSpPr>
      <dsp:spPr>
        <a:xfrm>
          <a:off x="0" y="1172579"/>
          <a:ext cx="6496050" cy="4688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FE9BC-4A61-4A36-AEF4-B48E4BD86C34}">
      <dsp:nvSpPr>
        <dsp:cNvPr id="0" name=""/>
        <dsp:cNvSpPr/>
      </dsp:nvSpPr>
      <dsp:spPr>
        <a:xfrm>
          <a:off x="141814" y="1278061"/>
          <a:ext cx="257844" cy="257844"/>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67277B-59A1-4E59-B0F9-03365BB80612}">
      <dsp:nvSpPr>
        <dsp:cNvPr id="0" name=""/>
        <dsp:cNvSpPr/>
      </dsp:nvSpPr>
      <dsp:spPr>
        <a:xfrm>
          <a:off x="541473" y="1172579"/>
          <a:ext cx="5954576"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lvl="0" algn="l" defTabSz="711200">
            <a:lnSpc>
              <a:spcPct val="90000"/>
            </a:lnSpc>
            <a:spcBef>
              <a:spcPct val="0"/>
            </a:spcBef>
            <a:spcAft>
              <a:spcPct val="35000"/>
            </a:spcAft>
          </a:pPr>
          <a:r>
            <a:rPr lang="en-GB" sz="1600" kern="1200"/>
            <a:t>Aims &amp; Objectives</a:t>
          </a:r>
          <a:endParaRPr lang="en-US" sz="1600" kern="1200"/>
        </a:p>
      </dsp:txBody>
      <dsp:txXfrm>
        <a:off x="541473" y="1172579"/>
        <a:ext cx="5954576" cy="468808"/>
      </dsp:txXfrm>
    </dsp:sp>
    <dsp:sp modelId="{000C790D-034B-4DE0-A051-5D98CFCAF0F4}">
      <dsp:nvSpPr>
        <dsp:cNvPr id="0" name=""/>
        <dsp:cNvSpPr/>
      </dsp:nvSpPr>
      <dsp:spPr>
        <a:xfrm>
          <a:off x="0" y="1758590"/>
          <a:ext cx="6496050" cy="4688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B6CCB-8FDA-470A-8882-5BFAE15053C6}">
      <dsp:nvSpPr>
        <dsp:cNvPr id="0" name=""/>
        <dsp:cNvSpPr/>
      </dsp:nvSpPr>
      <dsp:spPr>
        <a:xfrm>
          <a:off x="141814" y="1864072"/>
          <a:ext cx="257844" cy="257844"/>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46FAEE-679B-4AB6-81EE-387DA517B2DB}">
      <dsp:nvSpPr>
        <dsp:cNvPr id="0" name=""/>
        <dsp:cNvSpPr/>
      </dsp:nvSpPr>
      <dsp:spPr>
        <a:xfrm>
          <a:off x="541473" y="1758590"/>
          <a:ext cx="5954576"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lvl="0" algn="l" defTabSz="711200">
            <a:lnSpc>
              <a:spcPct val="90000"/>
            </a:lnSpc>
            <a:spcBef>
              <a:spcPct val="0"/>
            </a:spcBef>
            <a:spcAft>
              <a:spcPct val="35000"/>
            </a:spcAft>
          </a:pPr>
          <a:r>
            <a:rPr lang="en-GB" sz="1600" kern="1200"/>
            <a:t>Methodology</a:t>
          </a:r>
          <a:endParaRPr lang="en-US" sz="1600" kern="1200"/>
        </a:p>
      </dsp:txBody>
      <dsp:txXfrm>
        <a:off x="541473" y="1758590"/>
        <a:ext cx="5954576" cy="468808"/>
      </dsp:txXfrm>
    </dsp:sp>
    <dsp:sp modelId="{AA321311-2638-40EA-9E92-9A468BF38F7A}">
      <dsp:nvSpPr>
        <dsp:cNvPr id="0" name=""/>
        <dsp:cNvSpPr/>
      </dsp:nvSpPr>
      <dsp:spPr>
        <a:xfrm>
          <a:off x="0" y="2344601"/>
          <a:ext cx="6496050" cy="46880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69D7C-3C9D-41BC-8DDA-65680333D05D}">
      <dsp:nvSpPr>
        <dsp:cNvPr id="0" name=""/>
        <dsp:cNvSpPr/>
      </dsp:nvSpPr>
      <dsp:spPr>
        <a:xfrm>
          <a:off x="141814" y="2450083"/>
          <a:ext cx="257844" cy="257844"/>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ED9349-E955-42AD-BB43-7E1ADFFC2E91}">
      <dsp:nvSpPr>
        <dsp:cNvPr id="0" name=""/>
        <dsp:cNvSpPr/>
      </dsp:nvSpPr>
      <dsp:spPr>
        <a:xfrm>
          <a:off x="541473" y="2344601"/>
          <a:ext cx="5954576"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lvl="0" algn="l" defTabSz="711200">
            <a:lnSpc>
              <a:spcPct val="90000"/>
            </a:lnSpc>
            <a:spcBef>
              <a:spcPct val="0"/>
            </a:spcBef>
            <a:spcAft>
              <a:spcPct val="35000"/>
            </a:spcAft>
          </a:pPr>
          <a:r>
            <a:rPr lang="en-GB" sz="1600" kern="1200"/>
            <a:t>Deployment experiment</a:t>
          </a:r>
          <a:endParaRPr lang="en-US" sz="1600" kern="1200"/>
        </a:p>
      </dsp:txBody>
      <dsp:txXfrm>
        <a:off x="541473" y="2344601"/>
        <a:ext cx="5954576" cy="468808"/>
      </dsp:txXfrm>
    </dsp:sp>
    <dsp:sp modelId="{8773CC5F-6566-4D8D-A229-CA80371BA918}">
      <dsp:nvSpPr>
        <dsp:cNvPr id="0" name=""/>
        <dsp:cNvSpPr/>
      </dsp:nvSpPr>
      <dsp:spPr>
        <a:xfrm>
          <a:off x="0" y="2930611"/>
          <a:ext cx="6496050" cy="4688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AED33-4F02-492D-803A-D8F29304F4F4}">
      <dsp:nvSpPr>
        <dsp:cNvPr id="0" name=""/>
        <dsp:cNvSpPr/>
      </dsp:nvSpPr>
      <dsp:spPr>
        <a:xfrm>
          <a:off x="141814" y="3036093"/>
          <a:ext cx="257844" cy="257844"/>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CD6E32-1604-4A85-A4B8-03C928D7E160}">
      <dsp:nvSpPr>
        <dsp:cNvPr id="0" name=""/>
        <dsp:cNvSpPr/>
      </dsp:nvSpPr>
      <dsp:spPr>
        <a:xfrm>
          <a:off x="541473" y="2930611"/>
          <a:ext cx="5954576"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lvl="0" algn="l" defTabSz="711200">
            <a:lnSpc>
              <a:spcPct val="90000"/>
            </a:lnSpc>
            <a:spcBef>
              <a:spcPct val="0"/>
            </a:spcBef>
            <a:spcAft>
              <a:spcPct val="35000"/>
            </a:spcAft>
          </a:pPr>
          <a:r>
            <a:rPr lang="en-GB" sz="1600" kern="1200"/>
            <a:t>Transmission line status evaluation</a:t>
          </a:r>
          <a:endParaRPr lang="en-US" sz="1600" kern="1200"/>
        </a:p>
      </dsp:txBody>
      <dsp:txXfrm>
        <a:off x="541473" y="2930611"/>
        <a:ext cx="5954576" cy="468808"/>
      </dsp:txXfrm>
    </dsp:sp>
    <dsp:sp modelId="{F68D8C42-DD03-4C62-B2F7-E306832C14C7}">
      <dsp:nvSpPr>
        <dsp:cNvPr id="0" name=""/>
        <dsp:cNvSpPr/>
      </dsp:nvSpPr>
      <dsp:spPr>
        <a:xfrm>
          <a:off x="0" y="3516622"/>
          <a:ext cx="6496050" cy="4688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5CE2C-BF62-4DC1-8346-271FE5D07DEB}">
      <dsp:nvSpPr>
        <dsp:cNvPr id="0" name=""/>
        <dsp:cNvSpPr/>
      </dsp:nvSpPr>
      <dsp:spPr>
        <a:xfrm>
          <a:off x="141814" y="3622104"/>
          <a:ext cx="257844" cy="257844"/>
        </a:xfrm>
        <a:prstGeom prst="rect">
          <a:avLst/>
        </a:prstGeom>
        <a:blipFill>
          <a:blip xmlns:r="http://schemas.openxmlformats.org/officeDocument/2006/relationships" r:embed="rId13" cstate="hqprint">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AAEA5E-AA84-48C8-8B31-0D5915DD8E0B}">
      <dsp:nvSpPr>
        <dsp:cNvPr id="0" name=""/>
        <dsp:cNvSpPr/>
      </dsp:nvSpPr>
      <dsp:spPr>
        <a:xfrm>
          <a:off x="541473" y="3516622"/>
          <a:ext cx="5954576"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lvl="0" algn="l" defTabSz="711200">
            <a:lnSpc>
              <a:spcPct val="90000"/>
            </a:lnSpc>
            <a:spcBef>
              <a:spcPct val="0"/>
            </a:spcBef>
            <a:spcAft>
              <a:spcPct val="35000"/>
            </a:spcAft>
          </a:pPr>
          <a:r>
            <a:rPr lang="en-GB" sz="1600" kern="1200"/>
            <a:t>Conclusions </a:t>
          </a:r>
          <a:endParaRPr lang="en-US" sz="1600" kern="1200"/>
        </a:p>
      </dsp:txBody>
      <dsp:txXfrm>
        <a:off x="541473" y="3516622"/>
        <a:ext cx="5954576" cy="468808"/>
      </dsp:txXfrm>
    </dsp:sp>
    <dsp:sp modelId="{38DEB6CB-7A2B-4574-B1E6-99BEF8B9BC2F}">
      <dsp:nvSpPr>
        <dsp:cNvPr id="0" name=""/>
        <dsp:cNvSpPr/>
      </dsp:nvSpPr>
      <dsp:spPr>
        <a:xfrm>
          <a:off x="0" y="4102633"/>
          <a:ext cx="6496050" cy="4688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3C6BAA-F111-4493-9091-9E03E8AAFF46}">
      <dsp:nvSpPr>
        <dsp:cNvPr id="0" name=""/>
        <dsp:cNvSpPr/>
      </dsp:nvSpPr>
      <dsp:spPr>
        <a:xfrm>
          <a:off x="141814" y="4208115"/>
          <a:ext cx="257844" cy="257844"/>
        </a:xfrm>
        <a:prstGeom prst="rect">
          <a:avLst/>
        </a:prstGeom>
        <a:blipFill>
          <a:blip xmlns:r="http://schemas.openxmlformats.org/officeDocument/2006/relationships" r:embed="rId15" cstate="hqprint">
            <a:extLst>
              <a:ext uri="{28A0092B-C50C-407E-A947-70E740481C1C}">
                <a14:useLocalDpi xmlns:a14="http://schemas.microsoft.com/office/drawing/2010/main" val="0"/>
              </a:ext>
              <a:ext uri="{96DAC541-7B7A-43D3-8B79-37D633B846F1}">
                <asvg:svgBlip xmlns:asvg="http://schemas.microsoft.com/office/drawing/2016/SVG/main" xmlns=""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913723-DEFD-42A2-9160-9C4FBEE38A66}">
      <dsp:nvSpPr>
        <dsp:cNvPr id="0" name=""/>
        <dsp:cNvSpPr/>
      </dsp:nvSpPr>
      <dsp:spPr>
        <a:xfrm>
          <a:off x="541473" y="4102633"/>
          <a:ext cx="5954576"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lvl="0" algn="l" defTabSz="711200">
            <a:lnSpc>
              <a:spcPct val="90000"/>
            </a:lnSpc>
            <a:spcBef>
              <a:spcPct val="0"/>
            </a:spcBef>
            <a:spcAft>
              <a:spcPct val="35000"/>
            </a:spcAft>
          </a:pPr>
          <a:r>
            <a:rPr lang="en-GB" sz="1600" kern="1200"/>
            <a:t>Future Work</a:t>
          </a:r>
          <a:endParaRPr lang="en-US" sz="1600" kern="1200"/>
        </a:p>
      </dsp:txBody>
      <dsp:txXfrm>
        <a:off x="541473" y="4102633"/>
        <a:ext cx="5954576" cy="468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023D9-250C-43BE-AD58-8F3B01059B68}">
      <dsp:nvSpPr>
        <dsp:cNvPr id="0" name=""/>
        <dsp:cNvSpPr/>
      </dsp:nvSpPr>
      <dsp:spPr>
        <a:xfrm>
          <a:off x="276718" y="43630"/>
          <a:ext cx="1369144" cy="13691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36B4B8-204A-48B4-A97E-1825568255A9}">
      <dsp:nvSpPr>
        <dsp:cNvPr id="0" name=""/>
        <dsp:cNvSpPr/>
      </dsp:nvSpPr>
      <dsp:spPr>
        <a:xfrm>
          <a:off x="564238" y="331150"/>
          <a:ext cx="794104" cy="794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D5BB4F-111E-4248-9ACF-1F6635ED5960}">
      <dsp:nvSpPr>
        <dsp:cNvPr id="0" name=""/>
        <dsp:cNvSpPr/>
      </dsp:nvSpPr>
      <dsp:spPr>
        <a:xfrm>
          <a:off x="193925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11200">
            <a:lnSpc>
              <a:spcPct val="90000"/>
            </a:lnSpc>
            <a:spcBef>
              <a:spcPct val="0"/>
            </a:spcBef>
            <a:spcAft>
              <a:spcPct val="35000"/>
            </a:spcAft>
          </a:pPr>
          <a:r>
            <a:rPr lang="en-GB" sz="1600" b="0" i="0" kern="1200"/>
            <a:t>Node Deployment——WSN Transmission Bottleneck Solution in Transmission Line Monitoring</a:t>
          </a:r>
          <a:endParaRPr lang="en-US" sz="1600" kern="1200"/>
        </a:p>
      </dsp:txBody>
      <dsp:txXfrm>
        <a:off x="1939251" y="43630"/>
        <a:ext cx="3227270" cy="1369144"/>
      </dsp:txXfrm>
    </dsp:sp>
    <dsp:sp modelId="{48548BFC-D795-4342-B09D-0C8BD000733B}">
      <dsp:nvSpPr>
        <dsp:cNvPr id="0" name=""/>
        <dsp:cNvSpPr/>
      </dsp:nvSpPr>
      <dsp:spPr>
        <a:xfrm>
          <a:off x="5728848" y="43630"/>
          <a:ext cx="1369144" cy="136914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D75AB5-13D4-43BA-9805-366D80DDE850}">
      <dsp:nvSpPr>
        <dsp:cNvPr id="0" name=""/>
        <dsp:cNvSpPr/>
      </dsp:nvSpPr>
      <dsp:spPr>
        <a:xfrm>
          <a:off x="6016369" y="331150"/>
          <a:ext cx="794104" cy="794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1848EA-0CFA-44B1-A8AC-E8A79C11FF47}">
      <dsp:nvSpPr>
        <dsp:cNvPr id="0" name=""/>
        <dsp:cNvSpPr/>
      </dsp:nvSpPr>
      <dsp:spPr>
        <a:xfrm>
          <a:off x="739138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11200">
            <a:lnSpc>
              <a:spcPct val="90000"/>
            </a:lnSpc>
            <a:spcBef>
              <a:spcPct val="0"/>
            </a:spcBef>
            <a:spcAft>
              <a:spcPct val="35000"/>
            </a:spcAft>
          </a:pPr>
          <a:r>
            <a:rPr lang="en-GB" sz="1600" b="0" i="0" kern="1200" dirty="0" smtClean="0"/>
            <a:t>Experiments </a:t>
          </a:r>
          <a:r>
            <a:rPr lang="en-GB" sz="1600" b="0" i="0" kern="1200" dirty="0"/>
            <a:t>are carried out only in the simulation software environment to verify the feasibility and effectiveness of the environmental monitoring system. </a:t>
          </a:r>
          <a:endParaRPr lang="en-US" sz="1600" kern="1200" dirty="0"/>
        </a:p>
      </dsp:txBody>
      <dsp:txXfrm>
        <a:off x="7391381" y="43630"/>
        <a:ext cx="3227270" cy="1369144"/>
      </dsp:txXfrm>
    </dsp:sp>
    <dsp:sp modelId="{BC78A092-F1A2-4264-BD5A-C668B03B0CB0}">
      <dsp:nvSpPr>
        <dsp:cNvPr id="0" name=""/>
        <dsp:cNvSpPr/>
      </dsp:nvSpPr>
      <dsp:spPr>
        <a:xfrm>
          <a:off x="276718" y="1991502"/>
          <a:ext cx="1369144" cy="136914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045051-89F2-4167-BEF5-065C8661E850}">
      <dsp:nvSpPr>
        <dsp:cNvPr id="0" name=""/>
        <dsp:cNvSpPr/>
      </dsp:nvSpPr>
      <dsp:spPr>
        <a:xfrm>
          <a:off x="564238" y="2279022"/>
          <a:ext cx="794104" cy="794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D0ABAE-56F3-47D8-91A4-BFE728A5DA57}">
      <dsp:nvSpPr>
        <dsp:cNvPr id="0" name=""/>
        <dsp:cNvSpPr/>
      </dsp:nvSpPr>
      <dsp:spPr>
        <a:xfrm>
          <a:off x="193925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11200">
            <a:lnSpc>
              <a:spcPct val="90000"/>
            </a:lnSpc>
            <a:spcBef>
              <a:spcPct val="0"/>
            </a:spcBef>
            <a:spcAft>
              <a:spcPct val="35000"/>
            </a:spcAft>
          </a:pPr>
          <a:r>
            <a:rPr lang="en-GB" sz="1600" b="0" i="0" kern="1200"/>
            <a:t>The elimination and correction of the erroneous data can be considered, and then Establish a scientific and effective expert decision-making system.</a:t>
          </a:r>
          <a:endParaRPr lang="en-US" sz="1600" kern="1200"/>
        </a:p>
      </dsp:txBody>
      <dsp:txXfrm>
        <a:off x="1939251" y="1991502"/>
        <a:ext cx="3227270" cy="1369144"/>
      </dsp:txXfrm>
    </dsp:sp>
    <dsp:sp modelId="{48DD78B5-709A-4A30-AD7B-197648136CE8}">
      <dsp:nvSpPr>
        <dsp:cNvPr id="0" name=""/>
        <dsp:cNvSpPr/>
      </dsp:nvSpPr>
      <dsp:spPr>
        <a:xfrm>
          <a:off x="5728848" y="1991502"/>
          <a:ext cx="1369144" cy="136914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00CC8B-EFD3-4BAB-BC91-441EF1C02981}">
      <dsp:nvSpPr>
        <dsp:cNvPr id="0" name=""/>
        <dsp:cNvSpPr/>
      </dsp:nvSpPr>
      <dsp:spPr>
        <a:xfrm>
          <a:off x="6016369" y="2279022"/>
          <a:ext cx="794104" cy="794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C9F599-847E-46C4-9162-A8F46044D373}">
      <dsp:nvSpPr>
        <dsp:cNvPr id="0" name=""/>
        <dsp:cNvSpPr/>
      </dsp:nvSpPr>
      <dsp:spPr>
        <a:xfrm>
          <a:off x="739138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11200">
            <a:lnSpc>
              <a:spcPct val="90000"/>
            </a:lnSpc>
            <a:spcBef>
              <a:spcPct val="0"/>
            </a:spcBef>
            <a:spcAft>
              <a:spcPct val="35000"/>
            </a:spcAft>
          </a:pPr>
          <a:r>
            <a:rPr lang="en-GB" sz="1600" b="0" i="0" kern="1200" dirty="0"/>
            <a:t>Band interference between different Wireless Sensor Technology</a:t>
          </a:r>
          <a:endParaRPr lang="en-US" sz="1600" kern="1200" dirty="0"/>
        </a:p>
      </dsp:txBody>
      <dsp:txXfrm>
        <a:off x="7391381" y="1991502"/>
        <a:ext cx="3227270" cy="13691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AA506B-F7AE-4C8B-BD02-8788231A5252}" type="datetimeFigureOut">
              <a:rPr lang="en-GB" smtClean="0"/>
              <a:t>28/08/2019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FC4752-9F94-490C-9EB8-6D0863553246}" type="slidenum">
              <a:rPr lang="en-GB" smtClean="0"/>
              <a:t>‹#›</a:t>
            </a:fld>
            <a:endParaRPr lang="en-GB"/>
          </a:p>
        </p:txBody>
      </p:sp>
    </p:spTree>
    <p:extLst>
      <p:ext uri="{BB962C8B-B14F-4D97-AF65-F5344CB8AC3E}">
        <p14:creationId xmlns:p14="http://schemas.microsoft.com/office/powerpoint/2010/main" val="2855499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20000"/>
              </a:lnSpc>
              <a:buFont typeface="Arial" panose="020B0604020202020204" pitchFamily="34" charset="0"/>
              <a:buChar char="•"/>
            </a:pPr>
            <a:r>
              <a:rPr lang="en-GB" altLang="zh-CN" sz="1200" dirty="0">
                <a:solidFill>
                  <a:srgbClr val="065063"/>
                </a:solidFill>
                <a:latin typeface="微软雅黑" panose="020B0503020204020204" pitchFamily="34" charset="-122"/>
              </a:rPr>
              <a:t>Distributed sensor network</a:t>
            </a:r>
          </a:p>
          <a:p>
            <a:pPr marL="285750" indent="-285750" algn="just">
              <a:lnSpc>
                <a:spcPct val="120000"/>
              </a:lnSpc>
              <a:buFont typeface="Arial" panose="020B0604020202020204" pitchFamily="34" charset="0"/>
              <a:buChar char="•"/>
            </a:pPr>
            <a:r>
              <a:rPr lang="en-GB" altLang="zh-CN" sz="1200" dirty="0">
                <a:solidFill>
                  <a:srgbClr val="065063"/>
                </a:solidFill>
                <a:latin typeface="微软雅黑" panose="020B0503020204020204" pitchFamily="34" charset="-122"/>
              </a:rPr>
              <a:t>End are sensors</a:t>
            </a:r>
          </a:p>
          <a:p>
            <a:pPr marL="285750" indent="-285750" algn="just">
              <a:lnSpc>
                <a:spcPct val="120000"/>
              </a:lnSpc>
              <a:buFont typeface="Arial" panose="020B0604020202020204" pitchFamily="34" charset="0"/>
              <a:buChar char="•"/>
            </a:pPr>
            <a:r>
              <a:rPr lang="en-GB" altLang="zh-CN" sz="1200" dirty="0">
                <a:solidFill>
                  <a:srgbClr val="065063"/>
                </a:solidFill>
                <a:latin typeface="微软雅黑" panose="020B0503020204020204" pitchFamily="34" charset="-122"/>
              </a:rPr>
              <a:t>Sensors communicate wirelessly</a:t>
            </a:r>
          </a:p>
          <a:p>
            <a:endParaRPr lang="en-GB" dirty="0"/>
          </a:p>
        </p:txBody>
      </p:sp>
      <p:sp>
        <p:nvSpPr>
          <p:cNvPr id="4" name="Slide Number Placeholder 3"/>
          <p:cNvSpPr>
            <a:spLocks noGrp="1"/>
          </p:cNvSpPr>
          <p:nvPr>
            <p:ph type="sldNum" sz="quarter" idx="5"/>
          </p:nvPr>
        </p:nvSpPr>
        <p:spPr/>
        <p:txBody>
          <a:bodyPr/>
          <a:lstStyle/>
          <a:p>
            <a:fld id="{63FC4752-9F94-490C-9EB8-6D0863553246}" type="slidenum">
              <a:rPr lang="en-GB" smtClean="0"/>
              <a:t>4</a:t>
            </a:fld>
            <a:endParaRPr lang="en-GB"/>
          </a:p>
        </p:txBody>
      </p:sp>
    </p:spTree>
    <p:extLst>
      <p:ext uri="{BB962C8B-B14F-4D97-AF65-F5344CB8AC3E}">
        <p14:creationId xmlns:p14="http://schemas.microsoft.com/office/powerpoint/2010/main" val="338728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Based on the application of WSN in transmission line monitoring system, this thesis combines the topology of long-chain WSN to study the WSN suitable for transmission line monitoring. According to the requirements of reliability and real-time in the wireless transmission process, the real-time status monitoring of the power grid is achieved.</a:t>
            </a:r>
          </a:p>
          <a:p>
            <a:endParaRPr lang="en-GB" dirty="0"/>
          </a:p>
        </p:txBody>
      </p:sp>
      <p:sp>
        <p:nvSpPr>
          <p:cNvPr id="4" name="Slide Number Placeholder 3"/>
          <p:cNvSpPr>
            <a:spLocks noGrp="1"/>
          </p:cNvSpPr>
          <p:nvPr>
            <p:ph type="sldNum" sz="quarter" idx="5"/>
          </p:nvPr>
        </p:nvSpPr>
        <p:spPr/>
        <p:txBody>
          <a:bodyPr/>
          <a:lstStyle/>
          <a:p>
            <a:fld id="{63FC4752-9F94-490C-9EB8-6D0863553246}" type="slidenum">
              <a:rPr lang="en-GB" smtClean="0"/>
              <a:t>6</a:t>
            </a:fld>
            <a:endParaRPr lang="en-GB"/>
          </a:p>
        </p:txBody>
      </p:sp>
    </p:spTree>
    <p:extLst>
      <p:ext uri="{BB962C8B-B14F-4D97-AF65-F5344CB8AC3E}">
        <p14:creationId xmlns:p14="http://schemas.microsoft.com/office/powerpoint/2010/main" val="3806421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Overall layout of transmission line monitoring system </a:t>
            </a:r>
            <a:endParaRPr lang="en-GB" dirty="0"/>
          </a:p>
        </p:txBody>
      </p:sp>
      <p:sp>
        <p:nvSpPr>
          <p:cNvPr id="4" name="Slide Number Placeholder 3"/>
          <p:cNvSpPr>
            <a:spLocks noGrp="1"/>
          </p:cNvSpPr>
          <p:nvPr>
            <p:ph type="sldNum" sz="quarter" idx="5"/>
          </p:nvPr>
        </p:nvSpPr>
        <p:spPr/>
        <p:txBody>
          <a:bodyPr/>
          <a:lstStyle/>
          <a:p>
            <a:fld id="{63FC4752-9F94-490C-9EB8-6D0863553246}" type="slidenum">
              <a:rPr lang="en-GB" smtClean="0"/>
              <a:t>8</a:t>
            </a:fld>
            <a:endParaRPr lang="en-GB"/>
          </a:p>
        </p:txBody>
      </p:sp>
    </p:spTree>
    <p:extLst>
      <p:ext uri="{BB962C8B-B14F-4D97-AF65-F5344CB8AC3E}">
        <p14:creationId xmlns:p14="http://schemas.microsoft.com/office/powerpoint/2010/main" val="1419350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theory, a ZigBee network can have 65,535 nodes, that is, a coordinator hangs so many terminal nodes. But in practical applications it is almost impossible to achieve. In general, a ZigBee network has a lot of 100~200 nodes</a:t>
            </a:r>
            <a:r>
              <a:rPr lang="en-US" sz="1200"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several reasons for limiting the number of ZigBee nodes:</a:t>
            </a:r>
          </a:p>
          <a:p>
            <a:endParaRPr lang="en-GB" dirty="0"/>
          </a:p>
        </p:txBody>
      </p:sp>
      <p:sp>
        <p:nvSpPr>
          <p:cNvPr id="4" name="Slide Number Placeholder 3"/>
          <p:cNvSpPr>
            <a:spLocks noGrp="1"/>
          </p:cNvSpPr>
          <p:nvPr>
            <p:ph type="sldNum" sz="quarter" idx="5"/>
          </p:nvPr>
        </p:nvSpPr>
        <p:spPr/>
        <p:txBody>
          <a:bodyPr/>
          <a:lstStyle/>
          <a:p>
            <a:fld id="{63FC4752-9F94-490C-9EB8-6D0863553246}" type="slidenum">
              <a:rPr lang="en-GB" smtClean="0"/>
              <a:t>9</a:t>
            </a:fld>
            <a:endParaRPr lang="en-GB"/>
          </a:p>
        </p:txBody>
      </p:sp>
    </p:spTree>
    <p:extLst>
      <p:ext uri="{BB962C8B-B14F-4D97-AF65-F5344CB8AC3E}">
        <p14:creationId xmlns:p14="http://schemas.microsoft.com/office/powerpoint/2010/main" val="3499330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FC4752-9F94-490C-9EB8-6D0863553246}" type="slidenum">
              <a:rPr lang="en-GB" smtClean="0"/>
              <a:t>10</a:t>
            </a:fld>
            <a:endParaRPr lang="en-GB"/>
          </a:p>
        </p:txBody>
      </p:sp>
    </p:spTree>
    <p:extLst>
      <p:ext uri="{BB962C8B-B14F-4D97-AF65-F5344CB8AC3E}">
        <p14:creationId xmlns:p14="http://schemas.microsoft.com/office/powerpoint/2010/main" val="3656924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buNone/>
            </a:pPr>
            <a:r>
              <a:rPr lang="en-US" sz="1200" dirty="0"/>
              <a:t>The data displayed on the web page mainly includes:</a:t>
            </a:r>
            <a:endParaRPr lang="en-GB" sz="1200" dirty="0"/>
          </a:p>
          <a:p>
            <a:pPr lvl="0">
              <a:lnSpc>
                <a:spcPct val="90000"/>
              </a:lnSpc>
            </a:pPr>
            <a:r>
              <a:rPr lang="en-GB" sz="1200" dirty="0"/>
              <a:t>The primary data classification display includes parameters such as voltage, current, power, ice thickness, and sag size that can directly assess the condition of the system.</a:t>
            </a:r>
          </a:p>
          <a:p>
            <a:pPr lvl="0">
              <a:lnSpc>
                <a:spcPct val="90000"/>
              </a:lnSpc>
            </a:pPr>
            <a:r>
              <a:rPr lang="en-GB" sz="1200" dirty="0"/>
              <a:t>Comprehensive evaluation scores, the overall system safety assessment is achieved through a comprehensive evaluation algorithm. </a:t>
            </a:r>
          </a:p>
          <a:p>
            <a:endParaRPr lang="en-GB" dirty="0"/>
          </a:p>
        </p:txBody>
      </p:sp>
      <p:sp>
        <p:nvSpPr>
          <p:cNvPr id="4" name="Slide Number Placeholder 3"/>
          <p:cNvSpPr>
            <a:spLocks noGrp="1"/>
          </p:cNvSpPr>
          <p:nvPr>
            <p:ph type="sldNum" sz="quarter" idx="5"/>
          </p:nvPr>
        </p:nvSpPr>
        <p:spPr/>
        <p:txBody>
          <a:bodyPr/>
          <a:lstStyle/>
          <a:p>
            <a:fld id="{63FC4752-9F94-490C-9EB8-6D0863553246}" type="slidenum">
              <a:rPr lang="en-GB" smtClean="0"/>
              <a:t>11</a:t>
            </a:fld>
            <a:endParaRPr lang="en-GB"/>
          </a:p>
        </p:txBody>
      </p:sp>
    </p:spTree>
    <p:extLst>
      <p:ext uri="{BB962C8B-B14F-4D97-AF65-F5344CB8AC3E}">
        <p14:creationId xmlns:p14="http://schemas.microsoft.com/office/powerpoint/2010/main" val="1274651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current database read frequency is 10s and then a comprehensive evaluation. The score is given according to the above process, and the monitoring system automatically gives a solution</a:t>
            </a:r>
          </a:p>
          <a:p>
            <a:endParaRPr lang="en-GB" dirty="0"/>
          </a:p>
          <a:p>
            <a:r>
              <a:rPr lang="en-GB" altLang="zh-CN" sz="1200" dirty="0">
                <a:solidFill>
                  <a:srgbClr val="FFFFFF"/>
                </a:solidFill>
              </a:rPr>
              <a:t>In the actual assessment, the degree of influence of different factors on the line is different, so the weight of each indicator needs to be specified</a:t>
            </a:r>
            <a:r>
              <a:rPr lang="en-GB" dirty="0"/>
              <a:t>.</a:t>
            </a:r>
          </a:p>
        </p:txBody>
      </p:sp>
      <p:sp>
        <p:nvSpPr>
          <p:cNvPr id="4" name="Slide Number Placeholder 3"/>
          <p:cNvSpPr>
            <a:spLocks noGrp="1"/>
          </p:cNvSpPr>
          <p:nvPr>
            <p:ph type="sldNum" sz="quarter" idx="5"/>
          </p:nvPr>
        </p:nvSpPr>
        <p:spPr/>
        <p:txBody>
          <a:bodyPr/>
          <a:lstStyle/>
          <a:p>
            <a:fld id="{63FC4752-9F94-490C-9EB8-6D0863553246}" type="slidenum">
              <a:rPr lang="en-GB" smtClean="0"/>
              <a:t>12</a:t>
            </a:fld>
            <a:endParaRPr lang="en-GB"/>
          </a:p>
        </p:txBody>
      </p:sp>
    </p:spTree>
    <p:extLst>
      <p:ext uri="{BB962C8B-B14F-4D97-AF65-F5344CB8AC3E}">
        <p14:creationId xmlns:p14="http://schemas.microsoft.com/office/powerpoint/2010/main" val="1617591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a:t>
            </a:r>
            <a:r>
              <a:rPr lang="en-GB" dirty="0" err="1"/>
              <a:t>NetSim</a:t>
            </a:r>
            <a:r>
              <a:rPr lang="en-GB" dirty="0"/>
              <a:t> simulation platform, the application of ZigBee technology in the transmission line monitoring system was tested, and the availability of wireless sensing technology was further verified. </a:t>
            </a:r>
          </a:p>
          <a:p>
            <a:endParaRPr lang="en-GB" dirty="0"/>
          </a:p>
          <a:p>
            <a:r>
              <a:rPr lang="en-GB" dirty="0"/>
              <a:t>In the Ad hoc network, the movement of nodes is irregular, and the path changes, so it is accompanied by path changes and lookups. Path changes and lookups will reduce the quality of service of the network, such as increased packet loss rate and increased latency. </a:t>
            </a:r>
          </a:p>
        </p:txBody>
      </p:sp>
      <p:sp>
        <p:nvSpPr>
          <p:cNvPr id="4" name="Slide Number Placeholder 3"/>
          <p:cNvSpPr>
            <a:spLocks noGrp="1"/>
          </p:cNvSpPr>
          <p:nvPr>
            <p:ph type="sldNum" sz="quarter" idx="5"/>
          </p:nvPr>
        </p:nvSpPr>
        <p:spPr/>
        <p:txBody>
          <a:bodyPr/>
          <a:lstStyle/>
          <a:p>
            <a:fld id="{63FC4752-9F94-490C-9EB8-6D0863553246}" type="slidenum">
              <a:rPr lang="en-GB" smtClean="0"/>
              <a:t>13</a:t>
            </a:fld>
            <a:endParaRPr lang="en-GB"/>
          </a:p>
        </p:txBody>
      </p:sp>
    </p:spTree>
    <p:extLst>
      <p:ext uri="{BB962C8B-B14F-4D97-AF65-F5344CB8AC3E}">
        <p14:creationId xmlns:p14="http://schemas.microsoft.com/office/powerpoint/2010/main" val="1583334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closer the network is to the Sink node, the larger the amount of data, the heavier the forwarding task undertaken by the sensor nodes. The Sink and its nearby hop nodes become the bottleneck restricting the network capacity. Congestion and hot zone problems will inevitably occur.</a:t>
            </a:r>
          </a:p>
          <a:p>
            <a:endParaRPr lang="en-GB" dirty="0"/>
          </a:p>
          <a:p>
            <a:r>
              <a:rPr lang="en-GB" dirty="0"/>
              <a:t>However, there are some differences between laboratory simulation experiments and the actual field experiments. The transmission line monitoring system designed in this thesis also needs to do more field tests and follow-up research on the nodes in the system and the overall operating conditions of the system.</a:t>
            </a:r>
          </a:p>
          <a:p>
            <a:endParaRPr lang="en-GB" dirty="0"/>
          </a:p>
          <a:p>
            <a:endParaRPr lang="en-GB" dirty="0"/>
          </a:p>
          <a:p>
            <a:r>
              <a:rPr lang="en-GB" dirty="0"/>
              <a:t>The analysis and processing of the operating state of the transmission line is not deep enough. </a:t>
            </a:r>
          </a:p>
          <a:p>
            <a:endParaRPr lang="en-GB" dirty="0"/>
          </a:p>
          <a:p>
            <a:r>
              <a:rPr lang="en-GB" dirty="0"/>
              <a:t>The 2.4G frequency band is a global free frequency band. The equipment using the 2.4G frequency band is growing rapidly and the actual use quantity is too large. The 16 communication channels in the 2.4G frequency band have become too crowded in the past 20 years, and the network interference between devices The situation that causes it to work is often the case. </a:t>
            </a:r>
          </a:p>
          <a:p>
            <a:r>
              <a:rPr lang="en-GB" dirty="0"/>
              <a:t>Because the interference in the 2.4G band is so serious that all the new generation wireless routers have been fully considered from the beginning of design, they must be compatible with the old 2.4G band and the newly adopted 5G band.</a:t>
            </a:r>
          </a:p>
        </p:txBody>
      </p:sp>
      <p:sp>
        <p:nvSpPr>
          <p:cNvPr id="4" name="Slide Number Placeholder 3"/>
          <p:cNvSpPr>
            <a:spLocks noGrp="1"/>
          </p:cNvSpPr>
          <p:nvPr>
            <p:ph type="sldNum" sz="quarter" idx="5"/>
          </p:nvPr>
        </p:nvSpPr>
        <p:spPr/>
        <p:txBody>
          <a:bodyPr/>
          <a:lstStyle/>
          <a:p>
            <a:fld id="{63FC4752-9F94-490C-9EB8-6D0863553246}" type="slidenum">
              <a:rPr lang="en-GB" smtClean="0"/>
              <a:t>14</a:t>
            </a:fld>
            <a:endParaRPr lang="en-GB"/>
          </a:p>
        </p:txBody>
      </p:sp>
    </p:spTree>
    <p:extLst>
      <p:ext uri="{BB962C8B-B14F-4D97-AF65-F5344CB8AC3E}">
        <p14:creationId xmlns:p14="http://schemas.microsoft.com/office/powerpoint/2010/main" val="1970887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8/28/2019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1778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332B432-ACDA-4023-A761-2BAB76577B62}" type="datetime1">
              <a:rPr lang="en-US" smtClean="0"/>
              <a:t>8/28/2019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20325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8/28/2019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53256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8/28/2019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83696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8/28/2019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64023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9A96C99-B8F8-4528-BD05-0E16E943DC09}" type="datetime1">
              <a:rPr lang="en-US" smtClean="0"/>
              <a:t>8/28/2019</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92890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3636942-C211-4B28-8DBD-C953E00AF71B}" type="datetime1">
              <a:rPr lang="en-US" smtClean="0"/>
              <a:t>8/28/2019</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65136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E8D12A6-918A-48BD-8CB9-CA713993B0EA}" type="datetime1">
              <a:rPr lang="en-US" smtClean="0"/>
              <a:t>8/28/2019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766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8/28/2019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35356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8/28/2019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1712561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8/28/2019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1060385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8/28/2019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5438424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8/28/2019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8182736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8/28/2019</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0579735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8/28/2019</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6561950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8/28/2019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334802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8/28/2019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67522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6FA2B21-3FCD-4721-B95C-427943F61125}" type="datetime1">
              <a:rPr lang="en-US" smtClean="0"/>
              <a:t>8/28/2019</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840145283"/>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4AAE93E-F5A9-46A3-9812-D8EFACBBAF83}"/>
              </a:ext>
            </a:extLst>
          </p:cNvPr>
          <p:cNvPicPr>
            <a:picLocks noChangeAspect="1"/>
          </p:cNvPicPr>
          <p:nvPr/>
        </p:nvPicPr>
        <p:blipFill rotWithShape="1">
          <a:blip r:embed="rId3">
            <a:duotone>
              <a:prstClr val="black"/>
              <a:schemeClr val="accent5">
                <a:tint val="45000"/>
                <a:satMod val="400000"/>
              </a:schemeClr>
            </a:duotone>
            <a:alphaModFix amt="25000"/>
          </a:blip>
          <a:srcRect l="8894" t="19570" r="1" b="12101"/>
          <a:stretch/>
        </p:blipFill>
        <p:spPr>
          <a:xfrm>
            <a:off x="0" y="10"/>
            <a:ext cx="12191979" cy="6857990"/>
          </a:xfrm>
          <a:prstGeom prst="rect">
            <a:avLst/>
          </a:prstGeom>
        </p:spPr>
      </p:pic>
      <p:sp>
        <p:nvSpPr>
          <p:cNvPr id="2" name="Title 1">
            <a:extLst>
              <a:ext uri="{FF2B5EF4-FFF2-40B4-BE49-F238E27FC236}">
                <a16:creationId xmlns:a16="http://schemas.microsoft.com/office/drawing/2014/main" id="{89E683AC-CE6E-4FB5-BCCC-84524CB5B941}"/>
              </a:ext>
            </a:extLst>
          </p:cNvPr>
          <p:cNvSpPr>
            <a:spLocks noGrp="1"/>
          </p:cNvSpPr>
          <p:nvPr>
            <p:ph type="ctrTitle"/>
          </p:nvPr>
        </p:nvSpPr>
        <p:spPr>
          <a:xfrm>
            <a:off x="769257" y="1162591"/>
            <a:ext cx="9668556" cy="2696762"/>
          </a:xfrm>
        </p:spPr>
        <p:txBody>
          <a:bodyPr>
            <a:normAutofit fontScale="90000"/>
          </a:bodyPr>
          <a:lstStyle/>
          <a:p>
            <a:pPr>
              <a:lnSpc>
                <a:spcPct val="90000"/>
              </a:lnSpc>
            </a:pPr>
            <a:r>
              <a:rPr lang="en-GB" sz="4500" dirty="0"/>
              <a:t>USING THE WIRELESS SENSER NETWORK TO MONITOR THE ENVIRONMENT OF THE TRANSMISSION LINE IN THE ELECTRICAL GRID</a:t>
            </a:r>
          </a:p>
        </p:txBody>
      </p:sp>
      <p:sp>
        <p:nvSpPr>
          <p:cNvPr id="3" name="Subtitle 2">
            <a:extLst>
              <a:ext uri="{FF2B5EF4-FFF2-40B4-BE49-F238E27FC236}">
                <a16:creationId xmlns:a16="http://schemas.microsoft.com/office/drawing/2014/main" id="{FE4F303D-FDB0-4FD2-9D8A-C335F6132BDB}"/>
              </a:ext>
            </a:extLst>
          </p:cNvPr>
          <p:cNvSpPr>
            <a:spLocks noGrp="1"/>
          </p:cNvSpPr>
          <p:nvPr>
            <p:ph type="subTitle" idx="1"/>
          </p:nvPr>
        </p:nvSpPr>
        <p:spPr>
          <a:xfrm>
            <a:off x="1169470" y="4401823"/>
            <a:ext cx="6029616" cy="1913706"/>
          </a:xfrm>
        </p:spPr>
        <p:txBody>
          <a:bodyPr>
            <a:normAutofit/>
          </a:bodyPr>
          <a:lstStyle/>
          <a:p>
            <a:pPr>
              <a:lnSpc>
                <a:spcPct val="90000"/>
              </a:lnSpc>
              <a:spcAft>
                <a:spcPts val="600"/>
              </a:spcAft>
            </a:pPr>
            <a:r>
              <a:rPr lang="en-GB" sz="1800" dirty="0"/>
              <a:t>Lu Han</a:t>
            </a:r>
          </a:p>
          <a:p>
            <a:pPr>
              <a:lnSpc>
                <a:spcPct val="90000"/>
              </a:lnSpc>
              <a:spcAft>
                <a:spcPts val="600"/>
              </a:spcAft>
            </a:pPr>
            <a:r>
              <a:rPr lang="en-GB" sz="1800" dirty="0"/>
              <a:t>School of applied computing</a:t>
            </a:r>
          </a:p>
          <a:p>
            <a:pPr>
              <a:lnSpc>
                <a:spcPct val="90000"/>
              </a:lnSpc>
              <a:spcAft>
                <a:spcPts val="600"/>
              </a:spcAft>
            </a:pPr>
            <a:r>
              <a:rPr lang="en-GB" sz="1800" dirty="0"/>
              <a:t>1804740@student.uwtsd.ac.uk</a:t>
            </a:r>
          </a:p>
        </p:txBody>
      </p:sp>
      <p:sp>
        <p:nvSpPr>
          <p:cNvPr id="12" name="Rectangle 11">
            <a:extLst>
              <a:ext uri="{FF2B5EF4-FFF2-40B4-BE49-F238E27FC236}">
                <a16:creationId xmlns:a16="http://schemas.microsoft.com/office/drawing/2014/main" id="{C885E190-58DD-42DD-A4A8-401E15C92A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28148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78424C-6FD0-41F8-9CAA-5DC19C4235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6591AB-CB6D-4F18-AA89-76243E88099A}"/>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rPr>
              <a:t>CONTENTS</a:t>
            </a:r>
          </a:p>
        </p:txBody>
      </p:sp>
      <p:sp>
        <p:nvSpPr>
          <p:cNvPr id="12" name="Freeform: Shape 11">
            <a:extLst>
              <a:ext uri="{FF2B5EF4-FFF2-40B4-BE49-F238E27FC236}">
                <a16:creationId xmlns:a16="http://schemas.microsoft.com/office/drawing/2014/main" id="{DD136760-57DC-4301-8BEA-B71AD2D139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6" name="Rectangle 15">
            <a:extLst>
              <a:ext uri="{FF2B5EF4-FFF2-40B4-BE49-F238E27FC236}">
                <a16:creationId xmlns:a16="http://schemas.microsoft.com/office/drawing/2014/main" id="{C99B912D-1E4B-42AF-A2BE-CFEFEC916E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0BD0791-0777-433C-B425-3A5664860BCA}"/>
              </a:ext>
            </a:extLst>
          </p:cNvPr>
          <p:cNvGraphicFramePr>
            <a:graphicFrameLocks noGrp="1"/>
          </p:cNvGraphicFramePr>
          <p:nvPr>
            <p:ph idx="1"/>
            <p:extLst>
              <p:ext uri="{D42A27DB-BD31-4B8C-83A1-F6EECF244321}">
                <p14:modId xmlns:p14="http://schemas.microsoft.com/office/powerpoint/2010/main" val="3636281588"/>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590135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7E3410-3267-4428-BB27-45819A7699E1}"/>
              </a:ext>
            </a:extLst>
          </p:cNvPr>
          <p:cNvPicPr>
            <a:picLocks noChangeAspect="1"/>
          </p:cNvPicPr>
          <p:nvPr/>
        </p:nvPicPr>
        <p:blipFill rotWithShape="1">
          <a:blip r:embed="rId3" cstate="print">
            <a:alphaModFix/>
            <a:extLst>
              <a:ext uri="{28A0092B-C50C-407E-A947-70E740481C1C}">
                <a14:useLocalDpi xmlns:a14="http://schemas.microsoft.com/office/drawing/2010/main" val="0"/>
              </a:ext>
            </a:extLst>
          </a:blip>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4F571EA7-BDC6-4E6F-A47A-B5D39E5E7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CBB8DAC-A0C7-426D-8780-7C4578C0D493}"/>
              </a:ext>
            </a:extLst>
          </p:cNvPr>
          <p:cNvSpPr>
            <a:spLocks noGrp="1"/>
          </p:cNvSpPr>
          <p:nvPr>
            <p:ph type="title"/>
          </p:nvPr>
        </p:nvSpPr>
        <p:spPr>
          <a:xfrm>
            <a:off x="3491931" y="295728"/>
            <a:ext cx="6557921" cy="767688"/>
          </a:xfrm>
        </p:spPr>
        <p:txBody>
          <a:bodyPr anchor="b">
            <a:normAutofit/>
          </a:bodyPr>
          <a:lstStyle/>
          <a:p>
            <a:pPr>
              <a:lnSpc>
                <a:spcPct val="90000"/>
              </a:lnSpc>
            </a:pPr>
            <a:r>
              <a:rPr lang="en-GB" sz="2400"/>
              <a:t>Project Background</a:t>
            </a:r>
            <a:br>
              <a:rPr lang="en-GB" sz="2400"/>
            </a:br>
            <a:endParaRPr lang="en-GB" sz="2400"/>
          </a:p>
        </p:txBody>
      </p:sp>
      <p:sp>
        <p:nvSpPr>
          <p:cNvPr id="11" name="Rectangle 10">
            <a:extLst>
              <a:ext uri="{FF2B5EF4-FFF2-40B4-BE49-F238E27FC236}">
                <a16:creationId xmlns:a16="http://schemas.microsoft.com/office/drawing/2014/main" id="{526152D8-615F-4A5A-886D-E14B136CD0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4A332-03AD-4560-BF4C-D69BE4CD85A7}"/>
              </a:ext>
            </a:extLst>
          </p:cNvPr>
          <p:cNvSpPr>
            <a:spLocks noGrp="1"/>
          </p:cNvSpPr>
          <p:nvPr>
            <p:ph idx="1"/>
          </p:nvPr>
        </p:nvSpPr>
        <p:spPr>
          <a:xfrm>
            <a:off x="3491932" y="1447800"/>
            <a:ext cx="7524411" cy="4800599"/>
          </a:xfrm>
        </p:spPr>
        <p:txBody>
          <a:bodyPr anchor="t">
            <a:normAutofit/>
          </a:bodyPr>
          <a:lstStyle/>
          <a:p>
            <a:pPr marL="0" indent="0">
              <a:buNone/>
            </a:pPr>
            <a:r>
              <a:rPr lang="en-GB" sz="1800" dirty="0"/>
              <a:t>Power system is the foundation of national construction</a:t>
            </a:r>
          </a:p>
          <a:p>
            <a:pPr marL="0" indent="0">
              <a:buNone/>
            </a:pPr>
            <a:r>
              <a:rPr lang="en-GB" sz="1800" dirty="0"/>
              <a:t>The environment is complicated and changeable</a:t>
            </a:r>
          </a:p>
          <a:p>
            <a:pPr marL="0" indent="0">
              <a:buNone/>
            </a:pPr>
            <a:r>
              <a:rPr lang="en-GB" sz="1800" dirty="0"/>
              <a:t>Traditional approach: Artificial patrol and helicopter </a:t>
            </a:r>
          </a:p>
          <a:p>
            <a:pPr marL="0" indent="0">
              <a:buNone/>
            </a:pPr>
            <a:endParaRPr lang="en-GB" sz="1800" dirty="0"/>
          </a:p>
          <a:p>
            <a:pPr marL="0" indent="0">
              <a:buNone/>
            </a:pPr>
            <a:r>
              <a:rPr lang="en-GB" sz="1800" dirty="0"/>
              <a:t>Smart Grid:</a:t>
            </a:r>
          </a:p>
          <a:p>
            <a:r>
              <a:rPr lang="en-GB" sz="1800" dirty="0"/>
              <a:t>Integrated High Speed Two-way Communication Network</a:t>
            </a:r>
          </a:p>
          <a:p>
            <a:r>
              <a:rPr lang="en-GB" sz="1800" dirty="0"/>
              <a:t>Advanced Sensing and Measurement Technology</a:t>
            </a:r>
          </a:p>
          <a:p>
            <a:r>
              <a:rPr lang="en-GB" sz="1800" dirty="0"/>
              <a:t>Features: reliable, safe, economical, efficient</a:t>
            </a:r>
          </a:p>
          <a:p>
            <a:endParaRPr lang="en-GB" sz="1800" dirty="0"/>
          </a:p>
        </p:txBody>
      </p:sp>
    </p:spTree>
    <p:extLst>
      <p:ext uri="{BB962C8B-B14F-4D97-AF65-F5344CB8AC3E}">
        <p14:creationId xmlns:p14="http://schemas.microsoft.com/office/powerpoint/2010/main" val="2191551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2F7DD-CE3F-45F1-9036-A144A928C98D}"/>
              </a:ext>
            </a:extLst>
          </p:cNvPr>
          <p:cNvSpPr>
            <a:spLocks noGrp="1"/>
          </p:cNvSpPr>
          <p:nvPr>
            <p:ph type="title"/>
          </p:nvPr>
        </p:nvSpPr>
        <p:spPr>
          <a:xfrm>
            <a:off x="646112" y="452718"/>
            <a:ext cx="4165580" cy="1400530"/>
          </a:xfrm>
        </p:spPr>
        <p:txBody>
          <a:bodyPr>
            <a:normAutofit/>
          </a:bodyPr>
          <a:lstStyle/>
          <a:p>
            <a:r>
              <a:rPr lang="en-US" altLang="zh-CN" sz="3900" dirty="0"/>
              <a:t>What Is Wireless Sensor Network?</a:t>
            </a:r>
            <a:endParaRPr lang="en-GB" sz="3900" dirty="0"/>
          </a:p>
        </p:txBody>
      </p:sp>
      <p:sp>
        <p:nvSpPr>
          <p:cNvPr id="32" name="Freeform: Shape 31">
            <a:extLst>
              <a:ext uri="{FF2B5EF4-FFF2-40B4-BE49-F238E27FC236}">
                <a16:creationId xmlns:a16="http://schemas.microsoft.com/office/drawing/2014/main" id="{DBAF956B-591A-4461-BB3C-79AA176B09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34"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Users\s1804740\Pictures\wireless-sensor-network.png">
            <a:extLst>
              <a:ext uri="{FF2B5EF4-FFF2-40B4-BE49-F238E27FC236}">
                <a16:creationId xmlns:a16="http://schemas.microsoft.com/office/drawing/2014/main" id="{B49F148A-3AD0-4EAE-979C-CEF06B074EFF}"/>
              </a:ext>
            </a:extLst>
          </p:cNvPr>
          <p:cNvPicPr/>
          <p:nvPr/>
        </p:nvPicPr>
        <p:blipFill>
          <a:blip r:embed="rId4" cstate="print">
            <a:extLst>
              <a:ext uri="{28A0092B-C50C-407E-A947-70E740481C1C}">
                <a14:useLocalDpi xmlns:a14="http://schemas.microsoft.com/office/drawing/2010/main" val="0"/>
              </a:ext>
            </a:extLst>
          </a:blip>
          <a:stretch>
            <a:fillRect/>
          </a:stretch>
        </p:blipFill>
        <p:spPr bwMode="auto">
          <a:xfrm>
            <a:off x="6094410" y="1131223"/>
            <a:ext cx="5449471" cy="2275153"/>
          </a:xfrm>
          <a:prstGeom prst="rect">
            <a:avLst/>
          </a:prstGeom>
          <a:noFill/>
          <a:effectLst/>
        </p:spPr>
      </p:pic>
      <p:sp>
        <p:nvSpPr>
          <p:cNvPr id="36" name="Rectangle 35">
            <a:extLst>
              <a:ext uri="{FF2B5EF4-FFF2-40B4-BE49-F238E27FC236}">
                <a16:creationId xmlns:a16="http://schemas.microsoft.com/office/drawing/2014/main" id="{918FB696-BC5E-43A4-9768-4BB5278BDC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E2176E-7AF3-4639-B991-0A23B359F5D2}"/>
              </a:ext>
            </a:extLst>
          </p:cNvPr>
          <p:cNvSpPr>
            <a:spLocks noGrp="1"/>
          </p:cNvSpPr>
          <p:nvPr>
            <p:ph idx="1"/>
          </p:nvPr>
        </p:nvSpPr>
        <p:spPr>
          <a:xfrm>
            <a:off x="646113" y="2052918"/>
            <a:ext cx="4165146" cy="4195481"/>
          </a:xfrm>
        </p:spPr>
        <p:txBody>
          <a:bodyPr>
            <a:normAutofit/>
          </a:bodyPr>
          <a:lstStyle/>
          <a:p>
            <a:pPr marL="0" indent="0">
              <a:lnSpc>
                <a:spcPct val="90000"/>
              </a:lnSpc>
              <a:buNone/>
            </a:pPr>
            <a:r>
              <a:rPr lang="en-GB" sz="1600"/>
              <a:t>Features:</a:t>
            </a:r>
          </a:p>
          <a:p>
            <a:pPr>
              <a:lnSpc>
                <a:spcPct val="90000"/>
              </a:lnSpc>
            </a:pPr>
            <a:r>
              <a:rPr lang="en-GB" sz="1600"/>
              <a:t>Large-scale</a:t>
            </a:r>
          </a:p>
          <a:p>
            <a:pPr>
              <a:lnSpc>
                <a:spcPct val="90000"/>
              </a:lnSpc>
            </a:pPr>
            <a:r>
              <a:rPr lang="en-GB" sz="1600"/>
              <a:t>Self organization</a:t>
            </a:r>
          </a:p>
          <a:p>
            <a:pPr>
              <a:lnSpc>
                <a:spcPct val="90000"/>
              </a:lnSpc>
            </a:pPr>
            <a:r>
              <a:rPr lang="en-GB" sz="1600"/>
              <a:t>Dynamism</a:t>
            </a:r>
          </a:p>
          <a:p>
            <a:pPr>
              <a:lnSpc>
                <a:spcPct val="90000"/>
              </a:lnSpc>
            </a:pPr>
            <a:r>
              <a:rPr lang="en-GB" sz="1600"/>
              <a:t>Reliability</a:t>
            </a:r>
          </a:p>
          <a:p>
            <a:pPr marL="0" indent="0">
              <a:lnSpc>
                <a:spcPct val="90000"/>
              </a:lnSpc>
              <a:buNone/>
            </a:pPr>
            <a:endParaRPr lang="en-GB" sz="1600"/>
          </a:p>
          <a:p>
            <a:pPr marL="0" indent="0">
              <a:lnSpc>
                <a:spcPct val="90000"/>
              </a:lnSpc>
              <a:buNone/>
            </a:pPr>
            <a:r>
              <a:rPr lang="en-GB" sz="1600"/>
              <a:t>Application:</a:t>
            </a:r>
          </a:p>
          <a:p>
            <a:pPr>
              <a:lnSpc>
                <a:spcPct val="90000"/>
              </a:lnSpc>
            </a:pPr>
            <a:r>
              <a:rPr lang="en-GB" sz="1600"/>
              <a:t>Military</a:t>
            </a:r>
          </a:p>
          <a:p>
            <a:pPr>
              <a:lnSpc>
                <a:spcPct val="90000"/>
              </a:lnSpc>
            </a:pPr>
            <a:r>
              <a:rPr lang="en-GB" sz="1600"/>
              <a:t>Intelligent Transportation</a:t>
            </a:r>
          </a:p>
          <a:p>
            <a:pPr>
              <a:lnSpc>
                <a:spcPct val="90000"/>
              </a:lnSpc>
            </a:pPr>
            <a:r>
              <a:rPr lang="en-GB" sz="1600"/>
              <a:t>Environmental monitoring</a:t>
            </a:r>
          </a:p>
          <a:p>
            <a:pPr>
              <a:lnSpc>
                <a:spcPct val="90000"/>
              </a:lnSpc>
            </a:pPr>
            <a:r>
              <a:rPr lang="en-GB" sz="1600"/>
              <a:t>Medical and health work</a:t>
            </a:r>
          </a:p>
          <a:p>
            <a:pPr marL="0" indent="0">
              <a:lnSpc>
                <a:spcPct val="90000"/>
              </a:lnSpc>
              <a:buNone/>
            </a:pPr>
            <a:r>
              <a:rPr lang="en-GB" sz="1600"/>
              <a:t>….</a:t>
            </a:r>
          </a:p>
          <a:p>
            <a:pPr>
              <a:lnSpc>
                <a:spcPct val="90000"/>
              </a:lnSpc>
            </a:pPr>
            <a:endParaRPr lang="en-GB" sz="1600"/>
          </a:p>
        </p:txBody>
      </p:sp>
      <p:pic>
        <p:nvPicPr>
          <p:cNvPr id="15" name="Picture 14">
            <a:extLst>
              <a:ext uri="{FF2B5EF4-FFF2-40B4-BE49-F238E27FC236}">
                <a16:creationId xmlns:a16="http://schemas.microsoft.com/office/drawing/2014/main" id="{F701AEF4-C5C9-4D59-9B95-8D9DBBF3D0FA}"/>
              </a:ext>
            </a:extLst>
          </p:cNvPr>
          <p:cNvPicPr>
            <a:picLocks noChangeAspect="1"/>
          </p:cNvPicPr>
          <p:nvPr/>
        </p:nvPicPr>
        <p:blipFill>
          <a:blip r:embed="rId5"/>
          <a:stretch>
            <a:fillRect/>
          </a:stretch>
        </p:blipFill>
        <p:spPr>
          <a:xfrm>
            <a:off x="6165702" y="4085841"/>
            <a:ext cx="5306887" cy="2162557"/>
          </a:xfrm>
          <a:prstGeom prst="rect">
            <a:avLst/>
          </a:prstGeom>
          <a:effectLst/>
        </p:spPr>
      </p:pic>
    </p:spTree>
    <p:extLst>
      <p:ext uri="{BB962C8B-B14F-4D97-AF65-F5344CB8AC3E}">
        <p14:creationId xmlns:p14="http://schemas.microsoft.com/office/powerpoint/2010/main" val="764156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B87E4204-E93C-417B-9ED0-F81552DE87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8E4A00-82CC-4AD0-B631-F820AEE40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8DC0ED0-AED0-438B-A61B-E60C04D8B9D1}"/>
              </a:ext>
            </a:extLst>
          </p:cNvPr>
          <p:cNvSpPr>
            <a:spLocks noGrp="1"/>
          </p:cNvSpPr>
          <p:nvPr>
            <p:ph type="title"/>
          </p:nvPr>
        </p:nvSpPr>
        <p:spPr>
          <a:xfrm>
            <a:off x="648930" y="629267"/>
            <a:ext cx="9252154" cy="1016654"/>
          </a:xfrm>
        </p:spPr>
        <p:txBody>
          <a:bodyPr>
            <a:normAutofit/>
          </a:bodyPr>
          <a:lstStyle/>
          <a:p>
            <a:r>
              <a:rPr lang="en-US" altLang="zh-CN">
                <a:solidFill>
                  <a:srgbClr val="EBEBEB"/>
                </a:solidFill>
              </a:rPr>
              <a:t>What Is Wireless Sensor Network?</a:t>
            </a:r>
            <a:endParaRPr lang="en-GB">
              <a:solidFill>
                <a:srgbClr val="EBEBEB"/>
              </a:solidFill>
            </a:endParaRPr>
          </a:p>
        </p:txBody>
      </p:sp>
      <p:sp useBgFill="1">
        <p:nvSpPr>
          <p:cNvPr id="28" name="Freeform: Shape 27">
            <a:extLst>
              <a:ext uri="{FF2B5EF4-FFF2-40B4-BE49-F238E27FC236}">
                <a16:creationId xmlns:a16="http://schemas.microsoft.com/office/drawing/2014/main" id="{B3378DC2-950E-4B63-B833-32DE4719A8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5D0EDF39-653B-4AA5-B69B-4753DA39629A}"/>
              </a:ext>
            </a:extLst>
          </p:cNvPr>
          <p:cNvSpPr>
            <a:spLocks noGrp="1"/>
          </p:cNvSpPr>
          <p:nvPr>
            <p:ph idx="1"/>
          </p:nvPr>
        </p:nvSpPr>
        <p:spPr>
          <a:xfrm>
            <a:off x="648931" y="2548281"/>
            <a:ext cx="7153602" cy="3658689"/>
          </a:xfrm>
        </p:spPr>
        <p:txBody>
          <a:bodyPr>
            <a:normAutofit/>
          </a:bodyPr>
          <a:lstStyle/>
          <a:p>
            <a:pPr marL="0" indent="0">
              <a:lnSpc>
                <a:spcPct val="90000"/>
              </a:lnSpc>
              <a:buNone/>
            </a:pPr>
            <a:r>
              <a:rPr lang="en-GB" dirty="0"/>
              <a:t>The sensing layer consists of sensors, actuators, and edge devices that interact with the environment. These numerous sensors are an important source for identifying objects and collecting information.</a:t>
            </a:r>
          </a:p>
          <a:p>
            <a:pPr marL="0" indent="0">
              <a:lnSpc>
                <a:spcPct val="90000"/>
              </a:lnSpc>
              <a:buNone/>
            </a:pPr>
            <a:r>
              <a:rPr lang="en-GB" dirty="0"/>
              <a:t>The network layer consists of various networks and cloud computing platforms. The information collected and processed by the sensing layer is the primary function of the network layer.</a:t>
            </a:r>
          </a:p>
          <a:p>
            <a:pPr marL="0" indent="0">
              <a:lnSpc>
                <a:spcPct val="90000"/>
              </a:lnSpc>
              <a:buNone/>
            </a:pPr>
            <a:r>
              <a:rPr lang="en-GB" dirty="0"/>
              <a:t>The application layer is the interface between the IOT and the application. It provides users with data processing and storage as well as professional services.</a:t>
            </a:r>
          </a:p>
          <a:p>
            <a:pPr>
              <a:lnSpc>
                <a:spcPct val="90000"/>
              </a:lnSpc>
            </a:pPr>
            <a:endParaRPr lang="en-GB" dirty="0"/>
          </a:p>
        </p:txBody>
      </p:sp>
      <p:pic>
        <p:nvPicPr>
          <p:cNvPr id="6" name="Picture 5">
            <a:extLst>
              <a:ext uri="{FF2B5EF4-FFF2-40B4-BE49-F238E27FC236}">
                <a16:creationId xmlns:a16="http://schemas.microsoft.com/office/drawing/2014/main" id="{C6535607-D277-49B1-9221-758105B86172}"/>
              </a:ext>
            </a:extLst>
          </p:cNvPr>
          <p:cNvPicPr/>
          <p:nvPr/>
        </p:nvPicPr>
        <p:blipFill>
          <a:blip r:embed="rId2"/>
          <a:stretch>
            <a:fillRect/>
          </a:stretch>
        </p:blipFill>
        <p:spPr>
          <a:xfrm>
            <a:off x="8129872" y="2915679"/>
            <a:ext cx="3413671" cy="2927222"/>
          </a:xfrm>
          <a:prstGeom prst="rect">
            <a:avLst/>
          </a:prstGeom>
          <a:effectLst/>
        </p:spPr>
      </p:pic>
    </p:spTree>
    <p:extLst>
      <p:ext uri="{BB962C8B-B14F-4D97-AF65-F5344CB8AC3E}">
        <p14:creationId xmlns:p14="http://schemas.microsoft.com/office/powerpoint/2010/main" val="7336153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6"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38"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16F71AA5-FEA4-4B1B-BBF9-2DC733D43832}"/>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Aims &amp; Objectives</a:t>
            </a:r>
            <a:br>
              <a:rPr lang="en-GB">
                <a:solidFill>
                  <a:srgbClr val="FFFFFF"/>
                </a:solidFill>
              </a:rPr>
            </a:br>
            <a:endParaRPr lang="en-GB">
              <a:solidFill>
                <a:srgbClr val="FFFFFF"/>
              </a:solidFill>
            </a:endParaRPr>
          </a:p>
        </p:txBody>
      </p:sp>
      <p:sp>
        <p:nvSpPr>
          <p:cNvPr id="39" name="Content Placeholder 2">
            <a:extLst>
              <a:ext uri="{FF2B5EF4-FFF2-40B4-BE49-F238E27FC236}">
                <a16:creationId xmlns:a16="http://schemas.microsoft.com/office/drawing/2014/main" id="{31F5A080-DBD5-41F3-AA78-C18F706331B3}"/>
              </a:ext>
            </a:extLst>
          </p:cNvPr>
          <p:cNvSpPr>
            <a:spLocks noGrp="1"/>
          </p:cNvSpPr>
          <p:nvPr>
            <p:ph idx="1"/>
          </p:nvPr>
        </p:nvSpPr>
        <p:spPr>
          <a:xfrm>
            <a:off x="1103312" y="2763520"/>
            <a:ext cx="10409134" cy="3641762"/>
          </a:xfrm>
        </p:spPr>
        <p:txBody>
          <a:bodyPr>
            <a:normAutofit fontScale="55000" lnSpcReduction="20000"/>
          </a:bodyPr>
          <a:lstStyle/>
          <a:p>
            <a:pPr marL="0" indent="0">
              <a:lnSpc>
                <a:spcPct val="90000"/>
              </a:lnSpc>
              <a:buNone/>
            </a:pPr>
            <a:r>
              <a:rPr lang="en-GB" sz="2900" dirty="0"/>
              <a:t>The following objectives are used to study how to use WSN technology to monitor the transmission line environment in real time:</a:t>
            </a:r>
          </a:p>
          <a:p>
            <a:pPr>
              <a:lnSpc>
                <a:spcPct val="90000"/>
              </a:lnSpc>
            </a:pPr>
            <a:r>
              <a:rPr lang="en-GB" sz="2900" dirty="0"/>
              <a:t>• According to the characteristics of the transmission line itself, through a wide read of literature. How the wireless sensor technology overcomes the shortcomings of the prior art is studied.</a:t>
            </a:r>
          </a:p>
          <a:p>
            <a:pPr>
              <a:lnSpc>
                <a:spcPct val="90000"/>
              </a:lnSpc>
            </a:pPr>
            <a:endParaRPr lang="en-GB" sz="2900" dirty="0"/>
          </a:p>
          <a:p>
            <a:pPr>
              <a:lnSpc>
                <a:spcPct val="90000"/>
              </a:lnSpc>
            </a:pPr>
            <a:r>
              <a:rPr lang="en-GB" sz="2900" dirty="0"/>
              <a:t>• Design a grid monitoring system based on WSN technology and select the technology that is appropriate for the system (</a:t>
            </a:r>
            <a:r>
              <a:rPr lang="en-GB" sz="2900" dirty="0" err="1"/>
              <a:t>eg</a:t>
            </a:r>
            <a:r>
              <a:rPr lang="en-GB" sz="2900" dirty="0"/>
              <a:t> ZigBee or Wi-Fi). The system should have the advantages of low power consumption, low cost, safety and reliability.</a:t>
            </a:r>
          </a:p>
          <a:p>
            <a:pPr>
              <a:lnSpc>
                <a:spcPct val="90000"/>
              </a:lnSpc>
            </a:pPr>
            <a:endParaRPr lang="en-GB" sz="2900" dirty="0"/>
          </a:p>
          <a:p>
            <a:pPr>
              <a:lnSpc>
                <a:spcPct val="90000"/>
              </a:lnSpc>
            </a:pPr>
            <a:r>
              <a:rPr lang="en-GB" sz="2900" dirty="0"/>
              <a:t>• Establish a network transmission model for real-time monitoring of the grid. The applicability of the wireless transmission mode is tested corresponding to different evaluation parameters (such as packet transmission rate, average end-to-end delay, network throughput, etc.).</a:t>
            </a:r>
          </a:p>
          <a:p>
            <a:pPr>
              <a:lnSpc>
                <a:spcPct val="90000"/>
              </a:lnSpc>
            </a:pPr>
            <a:endParaRPr lang="en-GB" sz="2900" dirty="0"/>
          </a:p>
          <a:p>
            <a:pPr>
              <a:lnSpc>
                <a:spcPct val="90000"/>
              </a:lnSpc>
            </a:pPr>
            <a:r>
              <a:rPr lang="en-GB" sz="2900" dirty="0"/>
              <a:t>• Establish a transmission line monitoring system evaluation system to enable staff to understand the real-time status of the grid and to detect faults.</a:t>
            </a:r>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val="7784863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D728E-CE51-4023-8875-5D9BAF8FA9ED}"/>
              </a:ext>
            </a:extLst>
          </p:cNvPr>
          <p:cNvSpPr>
            <a:spLocks noGrp="1"/>
          </p:cNvSpPr>
          <p:nvPr>
            <p:ph type="title"/>
          </p:nvPr>
        </p:nvSpPr>
        <p:spPr>
          <a:xfrm>
            <a:off x="648931" y="629266"/>
            <a:ext cx="4166510" cy="1622321"/>
          </a:xfrm>
        </p:spPr>
        <p:txBody>
          <a:bodyPr>
            <a:normAutofit/>
          </a:bodyPr>
          <a:lstStyle/>
          <a:p>
            <a:r>
              <a:rPr lang="en-GB">
                <a:solidFill>
                  <a:srgbClr val="EBEBEB"/>
                </a:solidFill>
              </a:rPr>
              <a:t>Methodology</a:t>
            </a:r>
            <a:br>
              <a:rPr lang="en-GB">
                <a:solidFill>
                  <a:srgbClr val="EBEBEB"/>
                </a:solidFill>
              </a:rPr>
            </a:br>
            <a:endParaRPr lang="en-GB">
              <a:solidFill>
                <a:srgbClr val="EBEBEB"/>
              </a:solidFill>
            </a:endParaRPr>
          </a:p>
        </p:txBody>
      </p:sp>
      <p:sp>
        <p:nvSpPr>
          <p:cNvPr id="1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6" name="Picture 5">
            <a:extLst>
              <a:ext uri="{FF2B5EF4-FFF2-40B4-BE49-F238E27FC236}">
                <a16:creationId xmlns:a16="http://schemas.microsoft.com/office/drawing/2014/main" id="{3DCE7B4F-C3DB-4EEC-AB0F-3C1D9218DC1E}"/>
              </a:ext>
            </a:extLst>
          </p:cNvPr>
          <p:cNvPicPr>
            <a:picLocks noChangeAspect="1"/>
          </p:cNvPicPr>
          <p:nvPr/>
        </p:nvPicPr>
        <p:blipFill rotWithShape="1">
          <a:blip r:embed="rId2"/>
          <a:srcRect l="2610" t="1970" r="1652" b="2494"/>
          <a:stretch/>
        </p:blipFill>
        <p:spPr>
          <a:xfrm>
            <a:off x="6115050" y="502920"/>
            <a:ext cx="5040630" cy="5955030"/>
          </a:xfrm>
          <a:prstGeom prst="rect">
            <a:avLst/>
          </a:prstGeom>
          <a:effectLst/>
        </p:spPr>
      </p:pic>
      <p:sp>
        <p:nvSpPr>
          <p:cNvPr id="17"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0FCAD7-1404-4E7A-93DC-126FA6B8373F}"/>
              </a:ext>
            </a:extLst>
          </p:cNvPr>
          <p:cNvSpPr>
            <a:spLocks noGrp="1"/>
          </p:cNvSpPr>
          <p:nvPr>
            <p:ph idx="1"/>
          </p:nvPr>
        </p:nvSpPr>
        <p:spPr>
          <a:xfrm>
            <a:off x="648931" y="2438400"/>
            <a:ext cx="4166509" cy="3785419"/>
          </a:xfrm>
        </p:spPr>
        <p:txBody>
          <a:bodyPr>
            <a:normAutofit/>
          </a:bodyPr>
          <a:lstStyle/>
          <a:p>
            <a:pPr>
              <a:lnSpc>
                <a:spcPct val="90000"/>
              </a:lnSpc>
            </a:pPr>
            <a:r>
              <a:rPr lang="en-GB" sz="1700" dirty="0">
                <a:solidFill>
                  <a:srgbClr val="EBEBEB"/>
                </a:solidFill>
              </a:rPr>
              <a:t>In order to prove whether the application of WSN technology can realize real-time monitoring of the power grid, a transmission line monitoring model is established.</a:t>
            </a:r>
          </a:p>
          <a:p>
            <a:pPr>
              <a:lnSpc>
                <a:spcPct val="90000"/>
              </a:lnSpc>
            </a:pPr>
            <a:r>
              <a:rPr lang="en-US" altLang="zh-CN" sz="1700" dirty="0" smtClean="0">
                <a:solidFill>
                  <a:srgbClr val="EBEBEB"/>
                </a:solidFill>
              </a:rPr>
              <a:t>Using </a:t>
            </a:r>
            <a:r>
              <a:rPr lang="en-GB" sz="1700" dirty="0" err="1" smtClean="0">
                <a:solidFill>
                  <a:srgbClr val="EBEBEB"/>
                </a:solidFill>
              </a:rPr>
              <a:t>NetSim</a:t>
            </a:r>
            <a:r>
              <a:rPr lang="en-GB" sz="1700" dirty="0" smtClean="0">
                <a:solidFill>
                  <a:srgbClr val="EBEBEB"/>
                </a:solidFill>
              </a:rPr>
              <a:t> </a:t>
            </a:r>
            <a:r>
              <a:rPr lang="en-GB" sz="1700" dirty="0">
                <a:solidFill>
                  <a:srgbClr val="EBEBEB"/>
                </a:solidFill>
              </a:rPr>
              <a:t>platform to verify the validity of the model. In the experiment, the control variable method is mainly used, different parameters are selected for testing, and the obtained experimental data is </a:t>
            </a:r>
            <a:r>
              <a:rPr lang="en-GB" sz="1700" dirty="0" smtClean="0">
                <a:solidFill>
                  <a:srgbClr val="EBEBEB"/>
                </a:solidFill>
              </a:rPr>
              <a:t>analysed </a:t>
            </a:r>
            <a:r>
              <a:rPr lang="en-GB" sz="1700" dirty="0">
                <a:solidFill>
                  <a:srgbClr val="EBEBEB"/>
                </a:solidFill>
              </a:rPr>
              <a:t>to reach a conclusion. </a:t>
            </a:r>
          </a:p>
          <a:p>
            <a:pPr>
              <a:lnSpc>
                <a:spcPct val="90000"/>
              </a:lnSpc>
            </a:pPr>
            <a:endParaRPr lang="en-GB" sz="1700" dirty="0">
              <a:solidFill>
                <a:srgbClr val="EBEBEB"/>
              </a:solidFill>
            </a:endParaRPr>
          </a:p>
        </p:txBody>
      </p:sp>
    </p:spTree>
    <p:extLst>
      <p:ext uri="{BB962C8B-B14F-4D97-AF65-F5344CB8AC3E}">
        <p14:creationId xmlns:p14="http://schemas.microsoft.com/office/powerpoint/2010/main" val="21271096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0">
            <a:extLst>
              <a:ext uri="{FF2B5EF4-FFF2-40B4-BE49-F238E27FC236}">
                <a16:creationId xmlns:a16="http://schemas.microsoft.com/office/drawing/2014/main" id="{9362849A-570D-49DB-954C-63F144E88A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0" name="Rectangle 32">
            <a:extLst>
              <a:ext uri="{FF2B5EF4-FFF2-40B4-BE49-F238E27FC236}">
                <a16:creationId xmlns:a16="http://schemas.microsoft.com/office/drawing/2014/main" id="{1CA42011-E478-428B-9D15-A98E338BF8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B4E7BB8-F7B4-443D-BB48-D93A736B4664}"/>
              </a:ext>
            </a:extLst>
          </p:cNvPr>
          <p:cNvSpPr>
            <a:spLocks noGrp="1"/>
          </p:cNvSpPr>
          <p:nvPr>
            <p:ph type="title"/>
          </p:nvPr>
        </p:nvSpPr>
        <p:spPr>
          <a:xfrm>
            <a:off x="648930" y="629267"/>
            <a:ext cx="9252154" cy="1016654"/>
          </a:xfrm>
        </p:spPr>
        <p:txBody>
          <a:bodyPr>
            <a:normAutofit/>
          </a:bodyPr>
          <a:lstStyle/>
          <a:p>
            <a:pPr>
              <a:lnSpc>
                <a:spcPct val="90000"/>
              </a:lnSpc>
            </a:pPr>
            <a:r>
              <a:rPr lang="en-GB" sz="3300" dirty="0">
                <a:solidFill>
                  <a:srgbClr val="EBEBEB"/>
                </a:solidFill>
              </a:rPr>
              <a:t>Modelling</a:t>
            </a:r>
            <a:br>
              <a:rPr lang="en-GB" sz="3300" dirty="0">
                <a:solidFill>
                  <a:srgbClr val="EBEBEB"/>
                </a:solidFill>
              </a:rPr>
            </a:br>
            <a:endParaRPr lang="en-GB" sz="3300" dirty="0">
              <a:solidFill>
                <a:srgbClr val="EBEBEB"/>
              </a:solidFill>
            </a:endParaRPr>
          </a:p>
        </p:txBody>
      </p:sp>
      <p:sp useBgFill="1">
        <p:nvSpPr>
          <p:cNvPr id="42" name="Freeform: Shape 36">
            <a:extLst>
              <a:ext uri="{FF2B5EF4-FFF2-40B4-BE49-F238E27FC236}">
                <a16:creationId xmlns:a16="http://schemas.microsoft.com/office/drawing/2014/main" id="{E02F9158-C4C2-46A8-BE73-A4F77E139F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4" name="Picture 3">
            <a:extLst>
              <a:ext uri="{FF2B5EF4-FFF2-40B4-BE49-F238E27FC236}">
                <a16:creationId xmlns:a16="http://schemas.microsoft.com/office/drawing/2014/main" id="{87180A8E-80A8-4152-9303-B8C3ECE21148}"/>
              </a:ext>
            </a:extLst>
          </p:cNvPr>
          <p:cNvPicPr/>
          <p:nvPr/>
        </p:nvPicPr>
        <p:blipFill rotWithShape="1">
          <a:blip r:embed="rId3"/>
          <a:srcRect l="3324" t="4439" r="5599" b="18262"/>
          <a:stretch/>
        </p:blipFill>
        <p:spPr bwMode="auto">
          <a:xfrm>
            <a:off x="653484" y="2904462"/>
            <a:ext cx="5451627" cy="2949656"/>
          </a:xfrm>
          <a:prstGeom prst="rect">
            <a:avLst/>
          </a:prstGeom>
          <a:effectLst/>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2E3D398F-9A73-44A2-BF48-8190B6D4AFF2}"/>
              </a:ext>
            </a:extLst>
          </p:cNvPr>
          <p:cNvSpPr>
            <a:spLocks noGrp="1"/>
          </p:cNvSpPr>
          <p:nvPr>
            <p:ph idx="1"/>
          </p:nvPr>
        </p:nvSpPr>
        <p:spPr>
          <a:xfrm>
            <a:off x="6421089" y="2548281"/>
            <a:ext cx="5122606" cy="3658689"/>
          </a:xfrm>
        </p:spPr>
        <p:txBody>
          <a:bodyPr>
            <a:normAutofit/>
          </a:bodyPr>
          <a:lstStyle/>
          <a:p>
            <a:pPr marL="0" indent="0">
              <a:lnSpc>
                <a:spcPct val="90000"/>
              </a:lnSpc>
              <a:buNone/>
            </a:pPr>
            <a:r>
              <a:rPr lang="en-GB" sz="1700" b="1" dirty="0"/>
              <a:t>Monitoring terminal(sensor nodes):</a:t>
            </a:r>
          </a:p>
          <a:p>
            <a:pPr marL="0" indent="0">
              <a:lnSpc>
                <a:spcPct val="90000"/>
              </a:lnSpc>
              <a:buNone/>
            </a:pPr>
            <a:r>
              <a:rPr lang="en-GB" sz="1700" dirty="0"/>
              <a:t> Install a sensor node on each phase of the transmission line tower. These nodes form a long-chain tree-like network, collect and send information, and upload it to the sink node in multiple hops.</a:t>
            </a:r>
          </a:p>
          <a:p>
            <a:pPr marL="0" indent="0">
              <a:lnSpc>
                <a:spcPct val="90000"/>
              </a:lnSpc>
              <a:buNone/>
            </a:pPr>
            <a:r>
              <a:rPr lang="en-GB" sz="1700" b="1" dirty="0"/>
              <a:t>Monitoring substation(transformer substation):</a:t>
            </a:r>
          </a:p>
          <a:p>
            <a:pPr marL="0" indent="0">
              <a:lnSpc>
                <a:spcPct val="90000"/>
              </a:lnSpc>
              <a:buNone/>
            </a:pPr>
            <a:r>
              <a:rPr lang="en-GB" sz="1700" dirty="0"/>
              <a:t> Install a sink node on each set of transmission lines.</a:t>
            </a:r>
          </a:p>
          <a:p>
            <a:pPr marL="0" indent="0">
              <a:lnSpc>
                <a:spcPct val="90000"/>
              </a:lnSpc>
              <a:buNone/>
            </a:pPr>
            <a:r>
              <a:rPr lang="en-GB" sz="1700" b="1" dirty="0"/>
              <a:t>Monitoring Centre</a:t>
            </a:r>
            <a:r>
              <a:rPr lang="zh-CN" altLang="en-US" sz="1700" b="1" dirty="0"/>
              <a:t>（</a:t>
            </a:r>
            <a:r>
              <a:rPr lang="en-GB" sz="1700" b="1" dirty="0"/>
              <a:t>and data warehouse</a:t>
            </a:r>
            <a:r>
              <a:rPr lang="en-US" sz="1700" b="1" dirty="0"/>
              <a:t>）</a:t>
            </a:r>
            <a:r>
              <a:rPr lang="en-GB" sz="1700" b="1" dirty="0"/>
              <a:t>:</a:t>
            </a:r>
          </a:p>
          <a:p>
            <a:pPr marL="0" indent="0">
              <a:lnSpc>
                <a:spcPct val="90000"/>
              </a:lnSpc>
              <a:buNone/>
            </a:pPr>
            <a:r>
              <a:rPr lang="en-GB" sz="1700" dirty="0"/>
              <a:t> Responsible for data storage and task distribution.</a:t>
            </a:r>
          </a:p>
          <a:p>
            <a:pPr>
              <a:lnSpc>
                <a:spcPct val="90000"/>
              </a:lnSpc>
            </a:pPr>
            <a:endParaRPr lang="en-GB" sz="1700" dirty="0"/>
          </a:p>
        </p:txBody>
      </p:sp>
    </p:spTree>
    <p:extLst>
      <p:ext uri="{BB962C8B-B14F-4D97-AF65-F5344CB8AC3E}">
        <p14:creationId xmlns:p14="http://schemas.microsoft.com/office/powerpoint/2010/main" val="11219827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D525-5BA1-4FC5-8692-F176D7E83CB4}"/>
              </a:ext>
            </a:extLst>
          </p:cNvPr>
          <p:cNvSpPr>
            <a:spLocks noGrp="1"/>
          </p:cNvSpPr>
          <p:nvPr>
            <p:ph type="title"/>
          </p:nvPr>
        </p:nvSpPr>
        <p:spPr>
          <a:xfrm>
            <a:off x="646112" y="452718"/>
            <a:ext cx="4165580" cy="1400530"/>
          </a:xfrm>
        </p:spPr>
        <p:txBody>
          <a:bodyPr>
            <a:normAutofit/>
          </a:bodyPr>
          <a:lstStyle/>
          <a:p>
            <a:r>
              <a:rPr lang="en-GB" dirty="0"/>
              <a:t>Deployment experiment</a:t>
            </a:r>
          </a:p>
        </p:txBody>
      </p:sp>
      <p:sp>
        <p:nvSpPr>
          <p:cNvPr id="20" name="Freeform: Shape 19">
            <a:extLst>
              <a:ext uri="{FF2B5EF4-FFF2-40B4-BE49-F238E27FC236}">
                <a16:creationId xmlns:a16="http://schemas.microsoft.com/office/drawing/2014/main" id="{01F06C3F-35EE-478B-B96B-1247519C73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22" name="Freeform 23">
            <a:extLst>
              <a:ext uri="{FF2B5EF4-FFF2-40B4-BE49-F238E27FC236}">
                <a16:creationId xmlns:a16="http://schemas.microsoft.com/office/drawing/2014/main" id="{72742D7C-18EF-4DDC-B3B1-7D394C348A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76013889-48D4-4990-A36E-11D8613786D9}"/>
              </a:ext>
            </a:extLst>
          </p:cNvPr>
          <p:cNvPicPr/>
          <p:nvPr/>
        </p:nvPicPr>
        <p:blipFill rotWithShape="1">
          <a:blip r:embed="rId4"/>
          <a:srcRect l="27170" r="40206"/>
          <a:stretch/>
        </p:blipFill>
        <p:spPr>
          <a:xfrm>
            <a:off x="6094410" y="1016010"/>
            <a:ext cx="5449471" cy="2460228"/>
          </a:xfrm>
          <a:prstGeom prst="rect">
            <a:avLst/>
          </a:prstGeom>
          <a:effectLst/>
        </p:spPr>
      </p:pic>
      <p:sp>
        <p:nvSpPr>
          <p:cNvPr id="24" name="Rectangle 23">
            <a:extLst>
              <a:ext uri="{FF2B5EF4-FFF2-40B4-BE49-F238E27FC236}">
                <a16:creationId xmlns:a16="http://schemas.microsoft.com/office/drawing/2014/main" id="{5DFB004C-C794-45CE-846D-166C532D64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Content Placeholder 9">
            <a:extLst>
              <a:ext uri="{FF2B5EF4-FFF2-40B4-BE49-F238E27FC236}">
                <a16:creationId xmlns:a16="http://schemas.microsoft.com/office/drawing/2014/main" id="{61B151E1-9212-45EC-AD24-FE80752BC6CC}"/>
              </a:ext>
            </a:extLst>
          </p:cNvPr>
          <p:cNvSpPr>
            <a:spLocks noGrp="1"/>
          </p:cNvSpPr>
          <p:nvPr>
            <p:ph idx="1"/>
          </p:nvPr>
        </p:nvSpPr>
        <p:spPr>
          <a:xfrm>
            <a:off x="646112" y="2052918"/>
            <a:ext cx="4907379" cy="4195481"/>
          </a:xfrm>
        </p:spPr>
        <p:txBody>
          <a:bodyPr>
            <a:normAutofit/>
          </a:bodyPr>
          <a:lstStyle/>
          <a:p>
            <a:r>
              <a:rPr lang="en-US" dirty="0"/>
              <a:t>Simulation time :100s</a:t>
            </a:r>
          </a:p>
          <a:p>
            <a:r>
              <a:rPr lang="en-US" dirty="0"/>
              <a:t>Simulation area:1000*100m</a:t>
            </a:r>
          </a:p>
          <a:p>
            <a:r>
              <a:rPr lang="en-US" altLang="zh-CN" dirty="0" smtClean="0"/>
              <a:t>Number of node</a:t>
            </a:r>
            <a:r>
              <a:rPr lang="zh-CN" altLang="en-US" dirty="0" smtClean="0"/>
              <a:t>：</a:t>
            </a:r>
            <a:r>
              <a:rPr lang="en-US" altLang="zh-CN" dirty="0" smtClean="0"/>
              <a:t>10</a:t>
            </a:r>
            <a:r>
              <a:rPr lang="zh-CN" altLang="en-US" dirty="0" smtClean="0"/>
              <a:t>，</a:t>
            </a:r>
            <a:r>
              <a:rPr lang="en-US" altLang="zh-CN" dirty="0" smtClean="0"/>
              <a:t>30</a:t>
            </a:r>
            <a:r>
              <a:rPr lang="zh-CN" altLang="en-US" dirty="0" smtClean="0"/>
              <a:t>，</a:t>
            </a:r>
            <a:r>
              <a:rPr lang="en-US" altLang="zh-CN" dirty="0" smtClean="0"/>
              <a:t>100</a:t>
            </a:r>
            <a:endParaRPr lang="en-US" dirty="0"/>
          </a:p>
          <a:p>
            <a:pPr marL="0" indent="0">
              <a:buNone/>
            </a:pPr>
            <a:r>
              <a:rPr lang="en-US" sz="2800" dirty="0"/>
              <a:t>Output:</a:t>
            </a:r>
            <a:endParaRPr lang="en-GB" sz="2800" dirty="0"/>
          </a:p>
          <a:p>
            <a:r>
              <a:rPr lang="en-US" dirty="0" smtClean="0"/>
              <a:t>Packet </a:t>
            </a:r>
            <a:r>
              <a:rPr lang="en-US" dirty="0"/>
              <a:t>transfer rate </a:t>
            </a:r>
            <a:endParaRPr lang="en-GB" dirty="0"/>
          </a:p>
          <a:p>
            <a:r>
              <a:rPr lang="en-US" dirty="0" smtClean="0"/>
              <a:t>Average </a:t>
            </a:r>
            <a:r>
              <a:rPr lang="en-US" dirty="0"/>
              <a:t>end-to-end delay</a:t>
            </a:r>
            <a:endParaRPr lang="en-GB" dirty="0"/>
          </a:p>
          <a:p>
            <a:r>
              <a:rPr lang="en-US" dirty="0" smtClean="0"/>
              <a:t>Network </a:t>
            </a:r>
            <a:r>
              <a:rPr lang="en-US" dirty="0"/>
              <a:t>throughput</a:t>
            </a:r>
            <a:endParaRPr lang="en-GB" dirty="0"/>
          </a:p>
          <a:p>
            <a:endParaRPr lang="en-US" dirty="0"/>
          </a:p>
          <a:p>
            <a:endParaRPr lang="en-US" dirty="0"/>
          </a:p>
        </p:txBody>
      </p:sp>
      <p:pic>
        <p:nvPicPr>
          <p:cNvPr id="5" name="Picture 4">
            <a:extLst>
              <a:ext uri="{FF2B5EF4-FFF2-40B4-BE49-F238E27FC236}">
                <a16:creationId xmlns:a16="http://schemas.microsoft.com/office/drawing/2014/main" id="{4DF46AA1-47C4-4FC5-9B7E-DE45CAAE6249}"/>
              </a:ext>
            </a:extLst>
          </p:cNvPr>
          <p:cNvPicPr/>
          <p:nvPr/>
        </p:nvPicPr>
        <p:blipFill rotWithShape="1">
          <a:blip r:embed="rId5"/>
          <a:srcRect l="15007" r="51192" b="-1"/>
          <a:stretch/>
        </p:blipFill>
        <p:spPr>
          <a:xfrm>
            <a:off x="6094408" y="4535461"/>
            <a:ext cx="2627752" cy="1263316"/>
          </a:xfrm>
          <a:prstGeom prst="rect">
            <a:avLst/>
          </a:prstGeom>
          <a:effectLst/>
        </p:spPr>
      </p:pic>
      <p:pic>
        <p:nvPicPr>
          <p:cNvPr id="4" name="Content Placeholder 3">
            <a:extLst>
              <a:ext uri="{FF2B5EF4-FFF2-40B4-BE49-F238E27FC236}">
                <a16:creationId xmlns:a16="http://schemas.microsoft.com/office/drawing/2014/main" id="{F242C0D4-321B-4B54-AEC2-CE4482601473}"/>
              </a:ext>
            </a:extLst>
          </p:cNvPr>
          <p:cNvPicPr>
            <a:picLocks/>
          </p:cNvPicPr>
          <p:nvPr/>
        </p:nvPicPr>
        <p:blipFill rotWithShape="1">
          <a:blip r:embed="rId6"/>
          <a:srcRect l="32329" r="35039"/>
          <a:stretch/>
        </p:blipFill>
        <p:spPr>
          <a:xfrm>
            <a:off x="8916129" y="4563168"/>
            <a:ext cx="2627752" cy="1207902"/>
          </a:xfrm>
          <a:prstGeom prst="rect">
            <a:avLst/>
          </a:prstGeom>
          <a:effectLst/>
        </p:spPr>
      </p:pic>
    </p:spTree>
    <p:extLst>
      <p:ext uri="{BB962C8B-B14F-4D97-AF65-F5344CB8AC3E}">
        <p14:creationId xmlns:p14="http://schemas.microsoft.com/office/powerpoint/2010/main" val="21407590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7E4204-E93C-417B-9ED0-F81552DE87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8E4A00-82CC-4AD0-B631-F820AEE40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5867479-7ECD-4016-9134-646EAB8D076E}"/>
              </a:ext>
            </a:extLst>
          </p:cNvPr>
          <p:cNvSpPr>
            <a:spLocks noGrp="1"/>
          </p:cNvSpPr>
          <p:nvPr>
            <p:ph type="title"/>
          </p:nvPr>
        </p:nvSpPr>
        <p:spPr>
          <a:xfrm>
            <a:off x="648930" y="629267"/>
            <a:ext cx="9252154" cy="1016654"/>
          </a:xfrm>
        </p:spPr>
        <p:txBody>
          <a:bodyPr>
            <a:normAutofit/>
          </a:bodyPr>
          <a:lstStyle/>
          <a:p>
            <a:pPr>
              <a:lnSpc>
                <a:spcPct val="90000"/>
              </a:lnSpc>
            </a:pPr>
            <a:r>
              <a:rPr lang="en-GB" sz="3300">
                <a:solidFill>
                  <a:srgbClr val="EBEBEB"/>
                </a:solidFill>
              </a:rPr>
              <a:t>Deployment experiment</a:t>
            </a:r>
            <a:br>
              <a:rPr lang="en-GB" sz="3300">
                <a:solidFill>
                  <a:srgbClr val="EBEBEB"/>
                </a:solidFill>
              </a:rPr>
            </a:br>
            <a:endParaRPr lang="en-GB" sz="3300">
              <a:solidFill>
                <a:srgbClr val="EBEBEB"/>
              </a:solidFill>
            </a:endParaRPr>
          </a:p>
        </p:txBody>
      </p:sp>
      <p:sp useBgFill="1">
        <p:nvSpPr>
          <p:cNvPr id="15" name="Freeform: Shape 14">
            <a:extLst>
              <a:ext uri="{FF2B5EF4-FFF2-40B4-BE49-F238E27FC236}">
                <a16:creationId xmlns:a16="http://schemas.microsoft.com/office/drawing/2014/main" id="{B3378DC2-950E-4B63-B833-32DE4719A8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8298BB6C-5CA8-4805-A8BA-DA87E2A38D7A}"/>
              </a:ext>
            </a:extLst>
          </p:cNvPr>
          <p:cNvSpPr>
            <a:spLocks noGrp="1"/>
          </p:cNvSpPr>
          <p:nvPr>
            <p:ph idx="1"/>
          </p:nvPr>
        </p:nvSpPr>
        <p:spPr>
          <a:xfrm>
            <a:off x="648931" y="2548281"/>
            <a:ext cx="7153602" cy="3658689"/>
          </a:xfrm>
        </p:spPr>
        <p:txBody>
          <a:bodyPr>
            <a:normAutofit/>
          </a:bodyPr>
          <a:lstStyle/>
          <a:p>
            <a:r>
              <a:rPr lang="en-GB" dirty="0"/>
              <a:t>Input :</a:t>
            </a:r>
          </a:p>
          <a:p>
            <a:r>
              <a:rPr lang="en-GB" dirty="0"/>
              <a:t>Experiment 1: Number of nodes:10,30,</a:t>
            </a:r>
            <a:r>
              <a:rPr lang="en-GB" dirty="0">
                <a:solidFill>
                  <a:srgbClr val="00B0F0"/>
                </a:solidFill>
              </a:rPr>
              <a:t>100</a:t>
            </a:r>
          </a:p>
          <a:p>
            <a:r>
              <a:rPr lang="en-GB" dirty="0"/>
              <a:t>Experiment 2: Comparison of different traffic type: CBR(Constants Bit Rate ) , CUSTOM , FTP (File Transfer Protocol)  , </a:t>
            </a:r>
            <a:r>
              <a:rPr lang="en-GB" dirty="0">
                <a:solidFill>
                  <a:srgbClr val="00B0F0"/>
                </a:solidFill>
              </a:rPr>
              <a:t>VIDEO</a:t>
            </a:r>
            <a:r>
              <a:rPr lang="en-GB" dirty="0"/>
              <a:t> and DATBASE</a:t>
            </a:r>
          </a:p>
          <a:p>
            <a:r>
              <a:rPr lang="en-GB" dirty="0"/>
              <a:t>Experiment 1: Comparison of transport protocols :</a:t>
            </a:r>
            <a:r>
              <a:rPr lang="en-GB" dirty="0">
                <a:solidFill>
                  <a:srgbClr val="00B0F0"/>
                </a:solidFill>
              </a:rPr>
              <a:t>DSR(Dynamic Source Routing Protocol), AODV(Ad hoc On-Demand Distance Vector Routing), </a:t>
            </a:r>
            <a:r>
              <a:rPr lang="en-GB" dirty="0"/>
              <a:t>OLSR(Optimized Link State Routing)  and ZRP(Zone Routing Protocol)</a:t>
            </a:r>
          </a:p>
          <a:p>
            <a:endParaRPr lang="en-GB" dirty="0"/>
          </a:p>
        </p:txBody>
      </p:sp>
      <p:pic>
        <p:nvPicPr>
          <p:cNvPr id="4" name="Picture 3">
            <a:extLst>
              <a:ext uri="{FF2B5EF4-FFF2-40B4-BE49-F238E27FC236}">
                <a16:creationId xmlns:a16="http://schemas.microsoft.com/office/drawing/2014/main" id="{C34D3CFC-9772-4E2E-8C83-3E3B819F409E}"/>
              </a:ext>
            </a:extLst>
          </p:cNvPr>
          <p:cNvPicPr/>
          <p:nvPr/>
        </p:nvPicPr>
        <p:blipFill>
          <a:blip r:embed="rId3"/>
          <a:stretch>
            <a:fillRect/>
          </a:stretch>
        </p:blipFill>
        <p:spPr>
          <a:xfrm>
            <a:off x="8129872" y="3154635"/>
            <a:ext cx="3413671" cy="2449309"/>
          </a:xfrm>
          <a:prstGeom prst="rect">
            <a:avLst/>
          </a:prstGeom>
          <a:effectLst/>
        </p:spPr>
      </p:pic>
    </p:spTree>
    <p:extLst>
      <p:ext uri="{BB962C8B-B14F-4D97-AF65-F5344CB8AC3E}">
        <p14:creationId xmlns:p14="http://schemas.microsoft.com/office/powerpoint/2010/main" val="2618985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412E3267-7ABE-412B-8580-47EC0D1F61F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5" name="Picture 44">
            <a:extLst>
              <a:ext uri="{FF2B5EF4-FFF2-40B4-BE49-F238E27FC236}">
                <a16:creationId xmlns:a16="http://schemas.microsoft.com/office/drawing/2014/main" id="{20B62C5A-2250-4380-AB23-DB87446CCED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7" name="Oval 46">
            <a:extLst>
              <a:ext uri="{FF2B5EF4-FFF2-40B4-BE49-F238E27FC236}">
                <a16:creationId xmlns:a16="http://schemas.microsoft.com/office/drawing/2014/main" id="{D42CF425-7213-4F89-B0FF-4C2BDDD9C6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9" name="Picture 48">
            <a:extLst>
              <a:ext uri="{FF2B5EF4-FFF2-40B4-BE49-F238E27FC236}">
                <a16:creationId xmlns:a16="http://schemas.microsoft.com/office/drawing/2014/main" id="{D35DA97D-88F8-4249-B650-4FC9FD50A38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 name="Picture 50">
            <a:extLst>
              <a:ext uri="{FF2B5EF4-FFF2-40B4-BE49-F238E27FC236}">
                <a16:creationId xmlns:a16="http://schemas.microsoft.com/office/drawing/2014/main" id="{43F38673-6E30-4BAE-AC67-0B283EBF429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3" name="Rectangle 52">
            <a:extLst>
              <a:ext uri="{FF2B5EF4-FFF2-40B4-BE49-F238E27FC236}">
                <a16:creationId xmlns:a16="http://schemas.microsoft.com/office/drawing/2014/main" id="{202A25CB-1ED1-4C87-AB49-8D3BC684D1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204BBFC-885D-4E26-86B8-69066A195D7C}"/>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dirty="0"/>
              <a:t>Transmission line status evaluation</a:t>
            </a:r>
          </a:p>
        </p:txBody>
      </p:sp>
      <p:sp>
        <p:nvSpPr>
          <p:cNvPr id="55" name="Freeform: Shape 54">
            <a:extLst>
              <a:ext uri="{FF2B5EF4-FFF2-40B4-BE49-F238E27FC236}">
                <a16:creationId xmlns:a16="http://schemas.microsoft.com/office/drawing/2014/main" id="{3484F10F-334C-431A-8E30-B66B496C5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75977" y="-475977"/>
            <a:ext cx="6858000" cy="7809953"/>
          </a:xfrm>
          <a:custGeom>
            <a:avLst/>
            <a:gdLst>
              <a:gd name="connsiteX0" fmla="*/ 6858000 w 6858000"/>
              <a:gd name="connsiteY0" fmla="*/ 1344715 h 7809953"/>
              <a:gd name="connsiteX1" fmla="*/ 6858000 w 6858000"/>
              <a:gd name="connsiteY1" fmla="*/ 1177 h 7809953"/>
              <a:gd name="connsiteX2" fmla="*/ 6702323 w 6858000"/>
              <a:gd name="connsiteY2" fmla="*/ 26222 h 7809953"/>
              <a:gd name="connsiteX3" fmla="*/ 6547332 w 6858000"/>
              <a:gd name="connsiteY3" fmla="*/ 50091 h 7809953"/>
              <a:gd name="connsiteX4" fmla="*/ 6391656 w 6858000"/>
              <a:gd name="connsiteY4" fmla="*/ 73455 h 7809953"/>
              <a:gd name="connsiteX5" fmla="*/ 6235293 w 6858000"/>
              <a:gd name="connsiteY5" fmla="*/ 93458 h 7809953"/>
              <a:gd name="connsiteX6" fmla="*/ 6079617 w 6858000"/>
              <a:gd name="connsiteY6" fmla="*/ 113629 h 7809953"/>
              <a:gd name="connsiteX7" fmla="*/ 5923254 w 6858000"/>
              <a:gd name="connsiteY7" fmla="*/ 132455 h 7809953"/>
              <a:gd name="connsiteX8" fmla="*/ 5768949 w 6858000"/>
              <a:gd name="connsiteY8" fmla="*/ 148591 h 7809953"/>
              <a:gd name="connsiteX9" fmla="*/ 5612587 w 6858000"/>
              <a:gd name="connsiteY9" fmla="*/ 163887 h 7809953"/>
              <a:gd name="connsiteX10" fmla="*/ 5456910 w 6858000"/>
              <a:gd name="connsiteY10" fmla="*/ 177839 h 7809953"/>
              <a:gd name="connsiteX11" fmla="*/ 5303977 w 6858000"/>
              <a:gd name="connsiteY11" fmla="*/ 189941 h 7809953"/>
              <a:gd name="connsiteX12" fmla="*/ 5148986 w 6858000"/>
              <a:gd name="connsiteY12" fmla="*/ 202044 h 7809953"/>
              <a:gd name="connsiteX13" fmla="*/ 4996053 w 6858000"/>
              <a:gd name="connsiteY13" fmla="*/ 212129 h 7809953"/>
              <a:gd name="connsiteX14" fmla="*/ 4843119 w 6858000"/>
              <a:gd name="connsiteY14" fmla="*/ 220029 h 7809953"/>
              <a:gd name="connsiteX15" fmla="*/ 4690872 w 6858000"/>
              <a:gd name="connsiteY15" fmla="*/ 228266 h 7809953"/>
              <a:gd name="connsiteX16" fmla="*/ 4539996 w 6858000"/>
              <a:gd name="connsiteY16" fmla="*/ 235157 h 7809953"/>
              <a:gd name="connsiteX17" fmla="*/ 4390491 w 6858000"/>
              <a:gd name="connsiteY17" fmla="*/ 240032 h 7809953"/>
              <a:gd name="connsiteX18" fmla="*/ 4240987 w 6858000"/>
              <a:gd name="connsiteY18" fmla="*/ 244234 h 7809953"/>
              <a:gd name="connsiteX19" fmla="*/ 4092855 w 6858000"/>
              <a:gd name="connsiteY19" fmla="*/ 248268 h 7809953"/>
              <a:gd name="connsiteX20" fmla="*/ 3946779 w 6858000"/>
              <a:gd name="connsiteY20" fmla="*/ 250117 h 7809953"/>
              <a:gd name="connsiteX21" fmla="*/ 3800704 w 6858000"/>
              <a:gd name="connsiteY21" fmla="*/ 252134 h 7809953"/>
              <a:gd name="connsiteX22" fmla="*/ 3656685 w 6858000"/>
              <a:gd name="connsiteY22" fmla="*/ 253143 h 7809953"/>
              <a:gd name="connsiteX23" fmla="*/ 3514039 w 6858000"/>
              <a:gd name="connsiteY23" fmla="*/ 252134 h 7809953"/>
              <a:gd name="connsiteX24" fmla="*/ 3372765 w 6858000"/>
              <a:gd name="connsiteY24" fmla="*/ 252134 h 7809953"/>
              <a:gd name="connsiteX25" fmla="*/ 3232861 w 6858000"/>
              <a:gd name="connsiteY25" fmla="*/ 250117 h 7809953"/>
              <a:gd name="connsiteX26" fmla="*/ 3095701 w 6858000"/>
              <a:gd name="connsiteY26" fmla="*/ 247092 h 7809953"/>
              <a:gd name="connsiteX27" fmla="*/ 2959913 w 6858000"/>
              <a:gd name="connsiteY27" fmla="*/ 244234 h 7809953"/>
              <a:gd name="connsiteX28" fmla="*/ 2826868 w 6858000"/>
              <a:gd name="connsiteY28" fmla="*/ 241040 h 7809953"/>
              <a:gd name="connsiteX29" fmla="*/ 2694508 w 6858000"/>
              <a:gd name="connsiteY29" fmla="*/ 236166 h 7809953"/>
              <a:gd name="connsiteX30" fmla="*/ 2564207 w 6858000"/>
              <a:gd name="connsiteY30" fmla="*/ 230955 h 7809953"/>
              <a:gd name="connsiteX31" fmla="*/ 2436648 w 6858000"/>
              <a:gd name="connsiteY31" fmla="*/ 226249 h 7809953"/>
              <a:gd name="connsiteX32" fmla="*/ 2187702 w 6858000"/>
              <a:gd name="connsiteY32" fmla="*/ 212969 h 7809953"/>
              <a:gd name="connsiteX33" fmla="*/ 1949044 w 6858000"/>
              <a:gd name="connsiteY33" fmla="*/ 198850 h 7809953"/>
              <a:gd name="connsiteX34" fmla="*/ 1719987 w 6858000"/>
              <a:gd name="connsiteY34" fmla="*/ 184058 h 7809953"/>
              <a:gd name="connsiteX35" fmla="*/ 1503274 w 6858000"/>
              <a:gd name="connsiteY35" fmla="*/ 167753 h 7809953"/>
              <a:gd name="connsiteX36" fmla="*/ 1296162 w 6858000"/>
              <a:gd name="connsiteY36" fmla="*/ 150776 h 7809953"/>
              <a:gd name="connsiteX37" fmla="*/ 1104138 w 6858000"/>
              <a:gd name="connsiteY37" fmla="*/ 132455 h 7809953"/>
              <a:gd name="connsiteX38" fmla="*/ 923773 w 6858000"/>
              <a:gd name="connsiteY38" fmla="*/ 114469 h 7809953"/>
              <a:gd name="connsiteX39" fmla="*/ 757809 w 6858000"/>
              <a:gd name="connsiteY39" fmla="*/ 96484 h 7809953"/>
              <a:gd name="connsiteX40" fmla="*/ 605562 w 6858000"/>
              <a:gd name="connsiteY40" fmla="*/ 79507 h 7809953"/>
              <a:gd name="connsiteX41" fmla="*/ 470459 w 6858000"/>
              <a:gd name="connsiteY41" fmla="*/ 63370 h 7809953"/>
              <a:gd name="connsiteX42" fmla="*/ 348387 w 6858000"/>
              <a:gd name="connsiteY42" fmla="*/ 48074 h 7809953"/>
              <a:gd name="connsiteX43" fmla="*/ 245517 w 6858000"/>
              <a:gd name="connsiteY43" fmla="*/ 35299 h 7809953"/>
              <a:gd name="connsiteX44" fmla="*/ 159106 w 6858000"/>
              <a:gd name="connsiteY44" fmla="*/ 23197 h 7809953"/>
              <a:gd name="connsiteX45" fmla="*/ 40462 w 6858000"/>
              <a:gd name="connsiteY45" fmla="*/ 5883 h 7809953"/>
              <a:gd name="connsiteX46" fmla="*/ 0 w 6858000"/>
              <a:gd name="connsiteY46" fmla="*/ 0 h 7809953"/>
              <a:gd name="connsiteX47" fmla="*/ 0 w 6858000"/>
              <a:gd name="connsiteY47" fmla="*/ 652830 h 7809953"/>
              <a:gd name="connsiteX48" fmla="*/ 0 w 6858000"/>
              <a:gd name="connsiteY48" fmla="*/ 652830 h 7809953"/>
              <a:gd name="connsiteX49" fmla="*/ 0 w 6858000"/>
              <a:gd name="connsiteY49" fmla="*/ 7809953 h 7809953"/>
              <a:gd name="connsiteX50" fmla="*/ 6857999 w 6858000"/>
              <a:gd name="connsiteY50" fmla="*/ 7809953 h 7809953"/>
              <a:gd name="connsiteX51" fmla="*/ 6857999 w 6858000"/>
              <a:gd name="connsiteY51" fmla="*/ 1344715 h 780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0" h="7809953">
                <a:moveTo>
                  <a:pt x="6858000" y="1344715"/>
                </a:moveTo>
                <a:lnTo>
                  <a:pt x="6858000" y="1177"/>
                </a:lnTo>
                <a:lnTo>
                  <a:pt x="6702323" y="26222"/>
                </a:lnTo>
                <a:lnTo>
                  <a:pt x="6547332" y="50091"/>
                </a:lnTo>
                <a:lnTo>
                  <a:pt x="6391656" y="73455"/>
                </a:lnTo>
                <a:lnTo>
                  <a:pt x="6235293" y="93458"/>
                </a:lnTo>
                <a:lnTo>
                  <a:pt x="6079617" y="113629"/>
                </a:lnTo>
                <a:lnTo>
                  <a:pt x="5923254" y="132455"/>
                </a:lnTo>
                <a:lnTo>
                  <a:pt x="5768949" y="148591"/>
                </a:lnTo>
                <a:lnTo>
                  <a:pt x="5612587" y="163887"/>
                </a:lnTo>
                <a:lnTo>
                  <a:pt x="5456910" y="177839"/>
                </a:lnTo>
                <a:lnTo>
                  <a:pt x="5303977" y="189941"/>
                </a:lnTo>
                <a:lnTo>
                  <a:pt x="5148986" y="202044"/>
                </a:lnTo>
                <a:lnTo>
                  <a:pt x="4996053" y="212129"/>
                </a:lnTo>
                <a:lnTo>
                  <a:pt x="4843119" y="220029"/>
                </a:lnTo>
                <a:lnTo>
                  <a:pt x="4690872" y="228266"/>
                </a:lnTo>
                <a:lnTo>
                  <a:pt x="4539996" y="235157"/>
                </a:lnTo>
                <a:lnTo>
                  <a:pt x="4390491" y="240032"/>
                </a:lnTo>
                <a:lnTo>
                  <a:pt x="4240987" y="244234"/>
                </a:lnTo>
                <a:lnTo>
                  <a:pt x="4092855" y="248268"/>
                </a:lnTo>
                <a:lnTo>
                  <a:pt x="3946779" y="250117"/>
                </a:lnTo>
                <a:lnTo>
                  <a:pt x="3800704" y="252134"/>
                </a:lnTo>
                <a:lnTo>
                  <a:pt x="3656685" y="253143"/>
                </a:lnTo>
                <a:lnTo>
                  <a:pt x="3514039" y="252134"/>
                </a:lnTo>
                <a:lnTo>
                  <a:pt x="3372765" y="252134"/>
                </a:lnTo>
                <a:lnTo>
                  <a:pt x="3232861" y="250117"/>
                </a:lnTo>
                <a:lnTo>
                  <a:pt x="3095701" y="247092"/>
                </a:lnTo>
                <a:lnTo>
                  <a:pt x="2959913" y="244234"/>
                </a:lnTo>
                <a:lnTo>
                  <a:pt x="2826868" y="241040"/>
                </a:lnTo>
                <a:lnTo>
                  <a:pt x="2694508" y="236166"/>
                </a:lnTo>
                <a:lnTo>
                  <a:pt x="2564207" y="230955"/>
                </a:lnTo>
                <a:lnTo>
                  <a:pt x="2436648" y="226249"/>
                </a:lnTo>
                <a:lnTo>
                  <a:pt x="2187702" y="212969"/>
                </a:lnTo>
                <a:lnTo>
                  <a:pt x="1949044" y="198850"/>
                </a:lnTo>
                <a:lnTo>
                  <a:pt x="1719987" y="184058"/>
                </a:lnTo>
                <a:lnTo>
                  <a:pt x="1503274" y="167753"/>
                </a:lnTo>
                <a:lnTo>
                  <a:pt x="1296162" y="150776"/>
                </a:lnTo>
                <a:lnTo>
                  <a:pt x="1104138" y="132455"/>
                </a:lnTo>
                <a:lnTo>
                  <a:pt x="923773" y="114469"/>
                </a:lnTo>
                <a:lnTo>
                  <a:pt x="757809" y="96484"/>
                </a:lnTo>
                <a:lnTo>
                  <a:pt x="605562" y="79507"/>
                </a:lnTo>
                <a:lnTo>
                  <a:pt x="470459" y="63370"/>
                </a:lnTo>
                <a:lnTo>
                  <a:pt x="348387" y="48074"/>
                </a:lnTo>
                <a:lnTo>
                  <a:pt x="245517" y="35299"/>
                </a:lnTo>
                <a:lnTo>
                  <a:pt x="159106" y="23197"/>
                </a:lnTo>
                <a:lnTo>
                  <a:pt x="40462" y="5883"/>
                </a:lnTo>
                <a:lnTo>
                  <a:pt x="0" y="0"/>
                </a:lnTo>
                <a:lnTo>
                  <a:pt x="0" y="652830"/>
                </a:lnTo>
                <a:lnTo>
                  <a:pt x="0" y="652830"/>
                </a:lnTo>
                <a:lnTo>
                  <a:pt x="0" y="7809953"/>
                </a:lnTo>
                <a:lnTo>
                  <a:pt x="6857999" y="7809953"/>
                </a:lnTo>
                <a:lnTo>
                  <a:pt x="6857999" y="1344715"/>
                </a:lnTo>
                <a:close/>
              </a:path>
            </a:pathLst>
          </a:custGeom>
          <a:solidFill>
            <a:srgbClr val="FFFFFF"/>
          </a:solidFill>
          <a:ln>
            <a:noFill/>
          </a:ln>
        </p:spPr>
      </p:sp>
      <p:pic>
        <p:nvPicPr>
          <p:cNvPr id="6" name="Picture 5">
            <a:extLst>
              <a:ext uri="{FF2B5EF4-FFF2-40B4-BE49-F238E27FC236}">
                <a16:creationId xmlns:a16="http://schemas.microsoft.com/office/drawing/2014/main" id="{35F81F9B-956E-44BD-9C98-70345925605A}"/>
              </a:ext>
            </a:extLst>
          </p:cNvPr>
          <p:cNvPicPr>
            <a:picLocks noChangeAspect="1"/>
          </p:cNvPicPr>
          <p:nvPr/>
        </p:nvPicPr>
        <p:blipFill>
          <a:blip r:embed="rId8"/>
          <a:stretch>
            <a:fillRect/>
          </a:stretch>
        </p:blipFill>
        <p:spPr>
          <a:xfrm>
            <a:off x="437322" y="356496"/>
            <a:ext cx="6014349" cy="3209663"/>
          </a:xfrm>
          <a:prstGeom prst="rect">
            <a:avLst/>
          </a:prstGeom>
          <a:effectLst/>
        </p:spPr>
      </p:pic>
      <p:sp>
        <p:nvSpPr>
          <p:cNvPr id="57" name="Freeform 31">
            <a:extLst>
              <a:ext uri="{FF2B5EF4-FFF2-40B4-BE49-F238E27FC236}">
                <a16:creationId xmlns:a16="http://schemas.microsoft.com/office/drawing/2014/main" id="{AEA0BB24-2B23-4B19-996F-58DA607EE2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3118CFB6-BED0-490E-BE02-55C6DF8BD8C4}"/>
              </a:ext>
            </a:extLst>
          </p:cNvPr>
          <p:cNvPicPr>
            <a:picLocks noChangeAspect="1"/>
          </p:cNvPicPr>
          <p:nvPr/>
        </p:nvPicPr>
        <p:blipFill>
          <a:blip r:embed="rId9"/>
          <a:stretch>
            <a:fillRect/>
          </a:stretch>
        </p:blipFill>
        <p:spPr>
          <a:xfrm>
            <a:off x="643854" y="3662782"/>
            <a:ext cx="6703940" cy="2710921"/>
          </a:xfrm>
          <a:prstGeom prst="rect">
            <a:avLst/>
          </a:prstGeom>
          <a:effectLst/>
        </p:spPr>
      </p:pic>
    </p:spTree>
    <p:extLst>
      <p:ext uri="{BB962C8B-B14F-4D97-AF65-F5344CB8AC3E}">
        <p14:creationId xmlns:p14="http://schemas.microsoft.com/office/powerpoint/2010/main" val="18239325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0">
            <a:extLst>
              <a:ext uri="{FF2B5EF4-FFF2-40B4-BE49-F238E27FC236}">
                <a16:creationId xmlns:a16="http://schemas.microsoft.com/office/drawing/2014/main" id="{49076D5E-68ED-4CD1-A04F-E7934EBFAA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8B7AF-4E6E-4612-A41D-62FC022AB6F1}"/>
              </a:ext>
            </a:extLst>
          </p:cNvPr>
          <p:cNvSpPr>
            <a:spLocks noGrp="1"/>
          </p:cNvSpPr>
          <p:nvPr>
            <p:ph type="title"/>
          </p:nvPr>
        </p:nvSpPr>
        <p:spPr>
          <a:xfrm>
            <a:off x="648929" y="629266"/>
            <a:ext cx="3505495" cy="1622321"/>
          </a:xfrm>
        </p:spPr>
        <p:txBody>
          <a:bodyPr>
            <a:normAutofit/>
          </a:bodyPr>
          <a:lstStyle/>
          <a:p>
            <a:pPr>
              <a:lnSpc>
                <a:spcPct val="90000"/>
              </a:lnSpc>
            </a:pPr>
            <a:r>
              <a:rPr lang="en-US" sz="3600">
                <a:solidFill>
                  <a:srgbClr val="EBEBEB"/>
                </a:solidFill>
              </a:rPr>
              <a:t>Transmission line status evaluation</a:t>
            </a:r>
            <a:endParaRPr lang="en-GB" sz="3600">
              <a:solidFill>
                <a:srgbClr val="EBEBEB"/>
              </a:solidFill>
            </a:endParaRPr>
          </a:p>
        </p:txBody>
      </p:sp>
      <p:sp>
        <p:nvSpPr>
          <p:cNvPr id="30" name="Rectangle 22">
            <a:extLst>
              <a:ext uri="{FF2B5EF4-FFF2-40B4-BE49-F238E27FC236}">
                <a16:creationId xmlns:a16="http://schemas.microsoft.com/office/drawing/2014/main" id="{21BE0A6B-EBF8-4301-B1AE-F6A1C4003E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ounded Rectangle 9">
            <a:extLst>
              <a:ext uri="{FF2B5EF4-FFF2-40B4-BE49-F238E27FC236}">
                <a16:creationId xmlns:a16="http://schemas.microsoft.com/office/drawing/2014/main" id="{03C06118-B3FE-4B51-80A1-B82C2E9FF9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56B4642-E0EE-4CD2-82EE-88BBA3AC8C32}"/>
              </a:ext>
            </a:extLst>
          </p:cNvPr>
          <p:cNvPicPr>
            <a:picLocks noChangeAspect="1"/>
          </p:cNvPicPr>
          <p:nvPr/>
        </p:nvPicPr>
        <p:blipFill>
          <a:blip r:embed="rId3"/>
          <a:stretch>
            <a:fillRect/>
          </a:stretch>
        </p:blipFill>
        <p:spPr>
          <a:xfrm>
            <a:off x="5608319" y="1772056"/>
            <a:ext cx="5614835" cy="3160668"/>
          </a:xfrm>
          <a:prstGeom prst="rect">
            <a:avLst/>
          </a:prstGeom>
          <a:effectLst/>
        </p:spPr>
      </p:pic>
      <p:sp>
        <p:nvSpPr>
          <p:cNvPr id="32" name="Rectangle 26">
            <a:extLst>
              <a:ext uri="{FF2B5EF4-FFF2-40B4-BE49-F238E27FC236}">
                <a16:creationId xmlns:a16="http://schemas.microsoft.com/office/drawing/2014/main" id="{172BE3F8-96D6-4535-9AE4-694DC4F5B1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570D7C6-3B65-48FA-932F-113ECCAE0D56}"/>
              </a:ext>
            </a:extLst>
          </p:cNvPr>
          <p:cNvSpPr>
            <a:spLocks noGrp="1"/>
          </p:cNvSpPr>
          <p:nvPr>
            <p:ph idx="1"/>
          </p:nvPr>
        </p:nvSpPr>
        <p:spPr>
          <a:xfrm>
            <a:off x="648931" y="2438400"/>
            <a:ext cx="3505494" cy="3785419"/>
          </a:xfrm>
        </p:spPr>
        <p:txBody>
          <a:bodyPr>
            <a:normAutofit/>
          </a:bodyPr>
          <a:lstStyle/>
          <a:p>
            <a:r>
              <a:rPr lang="en-GB" dirty="0">
                <a:solidFill>
                  <a:srgbClr val="FFFFFF"/>
                </a:solidFill>
              </a:rPr>
              <a:t>Database read frequency :10s</a:t>
            </a:r>
          </a:p>
          <a:p>
            <a:r>
              <a:rPr lang="en-GB" altLang="zh-CN" dirty="0">
                <a:solidFill>
                  <a:srgbClr val="FFFFFF"/>
                </a:solidFill>
              </a:rPr>
              <a:t>This project builds a five-level evaluation criteria.</a:t>
            </a:r>
            <a:endParaRPr lang="en-GB" dirty="0">
              <a:solidFill>
                <a:srgbClr val="FFFFFF"/>
              </a:solidFill>
            </a:endParaRPr>
          </a:p>
        </p:txBody>
      </p:sp>
    </p:spTree>
    <p:extLst>
      <p:ext uri="{BB962C8B-B14F-4D97-AF65-F5344CB8AC3E}">
        <p14:creationId xmlns:p14="http://schemas.microsoft.com/office/powerpoint/2010/main" val="42161500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0"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1"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2B82B61-423A-4FF7-908D-BED6C2E0C721}"/>
              </a:ext>
            </a:extLst>
          </p:cNvPr>
          <p:cNvSpPr>
            <a:spLocks noGrp="1"/>
          </p:cNvSpPr>
          <p:nvPr>
            <p:ph type="title"/>
          </p:nvPr>
        </p:nvSpPr>
        <p:spPr>
          <a:xfrm>
            <a:off x="806195" y="804672"/>
            <a:ext cx="3521359" cy="5248656"/>
          </a:xfrm>
        </p:spPr>
        <p:txBody>
          <a:bodyPr anchor="ctr">
            <a:normAutofit/>
          </a:bodyPr>
          <a:lstStyle/>
          <a:p>
            <a:pPr algn="ctr"/>
            <a:r>
              <a:rPr lang="en-GB"/>
              <a:t>Conclusions</a:t>
            </a:r>
            <a:br>
              <a:rPr lang="en-GB"/>
            </a:br>
            <a:endParaRPr lang="en-GB"/>
          </a:p>
        </p:txBody>
      </p:sp>
      <p:sp>
        <p:nvSpPr>
          <p:cNvPr id="22" name="Content Placeholder 2">
            <a:extLst>
              <a:ext uri="{FF2B5EF4-FFF2-40B4-BE49-F238E27FC236}">
                <a16:creationId xmlns:a16="http://schemas.microsoft.com/office/drawing/2014/main" id="{A3D7A093-E3F7-47EF-B702-9A3A6751A135}"/>
              </a:ext>
            </a:extLst>
          </p:cNvPr>
          <p:cNvSpPr>
            <a:spLocks noGrp="1"/>
          </p:cNvSpPr>
          <p:nvPr>
            <p:ph idx="1"/>
          </p:nvPr>
        </p:nvSpPr>
        <p:spPr>
          <a:xfrm>
            <a:off x="4975861" y="804671"/>
            <a:ext cx="6399930" cy="5248657"/>
          </a:xfrm>
        </p:spPr>
        <p:txBody>
          <a:bodyPr anchor="ctr">
            <a:normAutofit/>
          </a:bodyPr>
          <a:lstStyle/>
          <a:p>
            <a:pPr>
              <a:lnSpc>
                <a:spcPct val="90000"/>
              </a:lnSpc>
            </a:pPr>
            <a:r>
              <a:rPr lang="en-GB" sz="1700" dirty="0"/>
              <a:t>By comparing the performance of ZigBee and </a:t>
            </a:r>
            <a:r>
              <a:rPr lang="en-GB" sz="1700" dirty="0" smtClean="0"/>
              <a:t>Wi-Fi, </a:t>
            </a:r>
            <a:r>
              <a:rPr lang="en-GB" sz="1700" dirty="0"/>
              <a:t>Zigbee technology is selected to realize low-cost and reliable real-time monitoring of transmission lines.</a:t>
            </a:r>
          </a:p>
          <a:p>
            <a:pPr>
              <a:lnSpc>
                <a:spcPct val="90000"/>
              </a:lnSpc>
            </a:pPr>
            <a:endParaRPr lang="en-GB" sz="1700" dirty="0"/>
          </a:p>
          <a:p>
            <a:pPr>
              <a:lnSpc>
                <a:spcPct val="90000"/>
              </a:lnSpc>
            </a:pPr>
            <a:r>
              <a:rPr lang="en-GB" sz="1700" dirty="0"/>
              <a:t>Based on the </a:t>
            </a:r>
            <a:r>
              <a:rPr lang="en-GB" sz="1700" dirty="0" err="1"/>
              <a:t>NetSim</a:t>
            </a:r>
            <a:r>
              <a:rPr lang="en-GB" sz="1700" dirty="0"/>
              <a:t> simulation platform, when the number of nodes is 100, the network performance is the best, and the traffic type is VIDEO.DSR is most suitable for the regular monitoring of the transmission line. ADOV is suitable for monitoring areas with high frequencies.</a:t>
            </a:r>
          </a:p>
          <a:p>
            <a:pPr>
              <a:lnSpc>
                <a:spcPct val="90000"/>
              </a:lnSpc>
            </a:pPr>
            <a:endParaRPr lang="en-GB" sz="1700" dirty="0"/>
          </a:p>
          <a:p>
            <a:pPr>
              <a:lnSpc>
                <a:spcPct val="90000"/>
              </a:lnSpc>
            </a:pPr>
            <a:r>
              <a:rPr lang="en-GB" sz="1700" dirty="0"/>
              <a:t>Design the online monitoring and evaluation system to process and judge the data sent by the terminal to the monitoring centre.</a:t>
            </a:r>
          </a:p>
          <a:p>
            <a:pPr marL="0" indent="0">
              <a:lnSpc>
                <a:spcPct val="90000"/>
              </a:lnSpc>
              <a:buNone/>
            </a:pPr>
            <a:endParaRPr lang="en-GB" sz="1700" dirty="0"/>
          </a:p>
          <a:p>
            <a:pPr marL="0" indent="0">
              <a:lnSpc>
                <a:spcPct val="90000"/>
              </a:lnSpc>
              <a:buNone/>
            </a:pPr>
            <a:r>
              <a:rPr lang="en-GB" sz="1700" dirty="0"/>
              <a:t>The staff can determine if there is a problem with the transmission line through the transmission line monitoring system , whether it needs to be repaired or even stopped.</a:t>
            </a:r>
          </a:p>
        </p:txBody>
      </p:sp>
    </p:spTree>
    <p:extLst>
      <p:ext uri="{BB962C8B-B14F-4D97-AF65-F5344CB8AC3E}">
        <p14:creationId xmlns:p14="http://schemas.microsoft.com/office/powerpoint/2010/main" val="33058028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D7070FE-ECDF-4D33-9CC2-1FEFF5DF5068}"/>
              </a:ext>
            </a:extLst>
          </p:cNvPr>
          <p:cNvSpPr>
            <a:spLocks noGrp="1"/>
          </p:cNvSpPr>
          <p:nvPr>
            <p:ph type="title"/>
          </p:nvPr>
        </p:nvSpPr>
        <p:spPr>
          <a:xfrm>
            <a:off x="648930" y="629267"/>
            <a:ext cx="9252154" cy="1016654"/>
          </a:xfrm>
        </p:spPr>
        <p:txBody>
          <a:bodyPr>
            <a:normAutofit/>
          </a:bodyPr>
          <a:lstStyle/>
          <a:p>
            <a:r>
              <a:rPr lang="en-GB">
                <a:solidFill>
                  <a:srgbClr val="EBEBEB"/>
                </a:solidFill>
              </a:rPr>
              <a:t>Future Work</a:t>
            </a: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4A6E170E-C59A-4B92-B6CB-A3B414182622}"/>
              </a:ext>
            </a:extLst>
          </p:cNvPr>
          <p:cNvGraphicFramePr>
            <a:graphicFrameLocks noGrp="1"/>
          </p:cNvGraphicFramePr>
          <p:nvPr>
            <p:ph idx="1"/>
            <p:extLst>
              <p:ext uri="{D42A27DB-BD31-4B8C-83A1-F6EECF244321}">
                <p14:modId xmlns:p14="http://schemas.microsoft.com/office/powerpoint/2010/main" val="313041047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9503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23E8915-D2AA-4327-A45A-972C3CA957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8302FC3C-9804-4950-B721-5FD704BA60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6B9695BD-ECF6-49CA-8877-8C493193C65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3BC6EBB2-9BDC-4075-BA6B-43A9FBF9C86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4"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0751C28-C50C-4BB2-86AD-29DC06AE6078}"/>
              </a:ext>
            </a:extLst>
          </p:cNvPr>
          <p:cNvSpPr>
            <a:spLocks noGrp="1"/>
          </p:cNvSpPr>
          <p:nvPr>
            <p:ph type="title"/>
          </p:nvPr>
        </p:nvSpPr>
        <p:spPr>
          <a:xfrm>
            <a:off x="806195" y="804672"/>
            <a:ext cx="3521359" cy="5248656"/>
          </a:xfrm>
        </p:spPr>
        <p:txBody>
          <a:bodyPr anchor="ctr">
            <a:normAutofit/>
          </a:bodyPr>
          <a:lstStyle/>
          <a:p>
            <a:pPr algn="ctr"/>
            <a:r>
              <a:rPr lang="en-GB"/>
              <a:t>Summary</a:t>
            </a:r>
            <a:br>
              <a:rPr lang="en-GB"/>
            </a:br>
            <a:endParaRPr lang="en-GB"/>
          </a:p>
        </p:txBody>
      </p:sp>
      <p:sp>
        <p:nvSpPr>
          <p:cNvPr id="3" name="Content Placeholder 2">
            <a:extLst>
              <a:ext uri="{FF2B5EF4-FFF2-40B4-BE49-F238E27FC236}">
                <a16:creationId xmlns:a16="http://schemas.microsoft.com/office/drawing/2014/main" id="{57A53657-FB19-4A70-93B7-AF2EF9F05750}"/>
              </a:ext>
            </a:extLst>
          </p:cNvPr>
          <p:cNvSpPr>
            <a:spLocks noGrp="1"/>
          </p:cNvSpPr>
          <p:nvPr>
            <p:ph idx="1"/>
          </p:nvPr>
        </p:nvSpPr>
        <p:spPr>
          <a:xfrm>
            <a:off x="4975861" y="804671"/>
            <a:ext cx="6399930" cy="5248657"/>
          </a:xfrm>
        </p:spPr>
        <p:txBody>
          <a:bodyPr anchor="ctr">
            <a:normAutofit/>
          </a:bodyPr>
          <a:lstStyle/>
          <a:p>
            <a:pPr>
              <a:lnSpc>
                <a:spcPct val="90000"/>
              </a:lnSpc>
            </a:pPr>
            <a:r>
              <a:rPr lang="en-GB" sz="1400" dirty="0"/>
              <a:t>Transmission lines environment: complex and variable areas</a:t>
            </a:r>
          </a:p>
          <a:p>
            <a:pPr>
              <a:lnSpc>
                <a:spcPct val="90000"/>
              </a:lnSpc>
            </a:pPr>
            <a:r>
              <a:rPr lang="en-GB" sz="1400" dirty="0"/>
              <a:t>traditional approach: manual inspection and optical </a:t>
            </a:r>
            <a:r>
              <a:rPr lang="en-GB" sz="1400" dirty="0" smtClean="0"/>
              <a:t>fibre </a:t>
            </a:r>
            <a:r>
              <a:rPr lang="en-GB" sz="1400" dirty="0"/>
              <a:t>transmission </a:t>
            </a:r>
          </a:p>
          <a:p>
            <a:pPr>
              <a:lnSpc>
                <a:spcPct val="90000"/>
              </a:lnSpc>
            </a:pPr>
            <a:r>
              <a:rPr lang="en-GB" sz="1400" dirty="0"/>
              <a:t>Comparison of ZigBee and Wi-Fi</a:t>
            </a:r>
          </a:p>
          <a:p>
            <a:pPr>
              <a:lnSpc>
                <a:spcPct val="90000"/>
              </a:lnSpc>
            </a:pPr>
            <a:r>
              <a:rPr lang="en-GB" sz="1400" dirty="0"/>
              <a:t>Functional requirements and components of the monitoring system</a:t>
            </a:r>
          </a:p>
          <a:p>
            <a:pPr>
              <a:lnSpc>
                <a:spcPct val="90000"/>
              </a:lnSpc>
            </a:pPr>
            <a:r>
              <a:rPr lang="en-GB" sz="1400" dirty="0" err="1"/>
              <a:t>NetSim</a:t>
            </a:r>
            <a:r>
              <a:rPr lang="en-GB" sz="1400" dirty="0"/>
              <a:t> simulation </a:t>
            </a:r>
            <a:r>
              <a:rPr lang="en-GB" sz="1400" dirty="0" smtClean="0"/>
              <a:t>platform: three </a:t>
            </a:r>
            <a:r>
              <a:rPr lang="en-GB" sz="1400" dirty="0"/>
              <a:t>network sizes, five traffic types and four routing protocols were selected as input variables.</a:t>
            </a:r>
          </a:p>
          <a:p>
            <a:pPr>
              <a:lnSpc>
                <a:spcPct val="90000"/>
              </a:lnSpc>
            </a:pPr>
            <a:r>
              <a:rPr lang="en-GB" sz="1400" dirty="0"/>
              <a:t>In the simulation results, throughput, delay, and packet </a:t>
            </a:r>
            <a:r>
              <a:rPr lang="en-GB" sz="1400" dirty="0" err="1"/>
              <a:t>transceiving</a:t>
            </a:r>
            <a:r>
              <a:rPr lang="en-GB" sz="1400" dirty="0"/>
              <a:t> rate are selected for comparison. Select the best input based on the simulation results.</a:t>
            </a:r>
          </a:p>
          <a:p>
            <a:pPr>
              <a:lnSpc>
                <a:spcPct val="90000"/>
              </a:lnSpc>
            </a:pPr>
            <a:r>
              <a:rPr lang="en-GB" sz="1400" dirty="0"/>
              <a:t>The transmission line status score and further operations are automatically given by establishing a transmission line evaluation form. It can reduce human resource waste and human error.</a:t>
            </a:r>
          </a:p>
          <a:p>
            <a:pPr marL="0" indent="0">
              <a:lnSpc>
                <a:spcPct val="90000"/>
              </a:lnSpc>
              <a:buNone/>
            </a:pPr>
            <a:r>
              <a:rPr lang="en-GB" sz="1400" dirty="0"/>
              <a:t>The transmission line online monitoring system can improve the reliability of the grid operation. Remote monitoring and fault warning of the environment of the transmission line.</a:t>
            </a:r>
          </a:p>
        </p:txBody>
      </p:sp>
    </p:spTree>
    <p:extLst>
      <p:ext uri="{BB962C8B-B14F-4D97-AF65-F5344CB8AC3E}">
        <p14:creationId xmlns:p14="http://schemas.microsoft.com/office/powerpoint/2010/main" val="7846097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C28D0172-F2E0-4763-9C35-F022664959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DF6FB2B2-CE21-407F-B22E-302DADC2C3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1273B-88C7-4DAD-9E8E-C0860C0973FB}"/>
              </a:ext>
            </a:extLst>
          </p:cNvPr>
          <p:cNvSpPr>
            <a:spLocks noGrp="1"/>
          </p:cNvSpPr>
          <p:nvPr>
            <p:ph type="title"/>
          </p:nvPr>
        </p:nvSpPr>
        <p:spPr>
          <a:xfrm>
            <a:off x="965505" y="623571"/>
            <a:ext cx="10260990" cy="3523885"/>
          </a:xfrm>
        </p:spPr>
        <p:txBody>
          <a:bodyPr vert="horz" lIns="91440" tIns="45720" rIns="91440" bIns="45720" rtlCol="0" anchor="b">
            <a:normAutofit/>
          </a:bodyPr>
          <a:lstStyle/>
          <a:p>
            <a:pPr algn="ctr"/>
            <a:r>
              <a:rPr lang="en-US" sz="8000" b="0" i="0" kern="1200" dirty="0">
                <a:solidFill>
                  <a:schemeClr val="tx2"/>
                </a:solidFill>
                <a:latin typeface="+mj-lt"/>
                <a:ea typeface="+mj-ea"/>
                <a:cs typeface="+mj-cs"/>
              </a:rPr>
              <a:t>THANKS</a:t>
            </a:r>
            <a:br>
              <a:rPr lang="en-US" sz="8000" b="0" i="0" kern="1200" dirty="0">
                <a:solidFill>
                  <a:schemeClr val="tx2"/>
                </a:solidFill>
                <a:latin typeface="+mj-lt"/>
                <a:ea typeface="+mj-ea"/>
                <a:cs typeface="+mj-cs"/>
              </a:rPr>
            </a:br>
            <a:endParaRPr lang="en-US" sz="8000" b="0" i="0" kern="1200" dirty="0">
              <a:solidFill>
                <a:schemeClr val="tx2"/>
              </a:solidFill>
              <a:latin typeface="+mj-lt"/>
              <a:ea typeface="+mj-ea"/>
              <a:cs typeface="+mj-cs"/>
            </a:endParaRPr>
          </a:p>
        </p:txBody>
      </p:sp>
    </p:spTree>
    <p:extLst>
      <p:ext uri="{BB962C8B-B14F-4D97-AF65-F5344CB8AC3E}">
        <p14:creationId xmlns:p14="http://schemas.microsoft.com/office/powerpoint/2010/main" val="390751851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1" ma:contentTypeDescription="Create a new document." ma:contentTypeScope="" ma:versionID="75966fd355be5c1d1b2b371a6bfb255f">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c010989140c23b92a7f96ff28aca0199"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5D7A64D-A05C-4061-85DE-D9146832D7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7B28B7A-2C01-4278-A365-648BEC3EFD76}">
  <ds:schemaRefs>
    <ds:schemaRef ds:uri="http://schemas.microsoft.com/sharepoint/v3/contenttype/forms"/>
  </ds:schemaRefs>
</ds:datastoreItem>
</file>

<file path=customXml/itemProps3.xml><?xml version="1.0" encoding="utf-8"?>
<ds:datastoreItem xmlns:ds="http://schemas.openxmlformats.org/officeDocument/2006/customXml" ds:itemID="{041F016A-10CE-42B8-AF74-8E330B46B3E6}">
  <ds:schemaRefs>
    <ds:schemaRef ds:uri="http://purl.org/dc/dcmitype/"/>
    <ds:schemaRef ds:uri="a0d56cd8-48d2-4815-8e01-6dcb6cd2ab35"/>
    <ds:schemaRef ds:uri="http://purl.org/dc/elements/1.1/"/>
    <ds:schemaRef ds:uri="http://schemas.microsoft.com/office/2006/metadata/properties"/>
    <ds:schemaRef ds:uri="c05bfcf6-161a-4012-bab6-aa68b8b9ab0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49</TotalTime>
  <Words>1526</Words>
  <Application>Microsoft Office PowerPoint</Application>
  <PresentationFormat>Widescreen</PresentationFormat>
  <Paragraphs>133</Paragraphs>
  <Slides>16</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等线</vt:lpstr>
      <vt:lpstr>微软雅黑</vt:lpstr>
      <vt:lpstr>宋体</vt:lpstr>
      <vt:lpstr>Arial</vt:lpstr>
      <vt:lpstr>Calibri</vt:lpstr>
      <vt:lpstr>Century Gothic</vt:lpstr>
      <vt:lpstr>Wingdings 3</vt:lpstr>
      <vt:lpstr>Ion</vt:lpstr>
      <vt:lpstr>USING THE WIRELESS SENSER NETWORK TO MONITOR THE ENVIRONMENT OF THE TRANSMISSION LINE IN THE ELECTRICAL GRID</vt:lpstr>
      <vt:lpstr>CONTENTS</vt:lpstr>
      <vt:lpstr>Project Background </vt:lpstr>
      <vt:lpstr>What Is Wireless Sensor Network?</vt:lpstr>
      <vt:lpstr>What Is Wireless Sensor Network?</vt:lpstr>
      <vt:lpstr>Aims &amp; Objectives </vt:lpstr>
      <vt:lpstr>Methodology </vt:lpstr>
      <vt:lpstr>Modelling </vt:lpstr>
      <vt:lpstr>Deployment experiment</vt:lpstr>
      <vt:lpstr>Deployment experiment </vt:lpstr>
      <vt:lpstr>Transmission line status evaluation</vt:lpstr>
      <vt:lpstr>Transmission line status evaluation</vt:lpstr>
      <vt:lpstr>Conclusions </vt:lpstr>
      <vt:lpstr>Future Work</vt:lpstr>
      <vt:lpstr>Summary </vt:lpstr>
      <vt:lpstr>THANKS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THE WIRELESS SENSER NETWORK TO MONITOR THE ENVIRONMENT OF THE TRANSMISSION LINE IN THE ELECTRICAL GRID</dc:title>
  <dc:creator>Lu Han (1804740)</dc:creator>
  <cp:lastModifiedBy>Lu Han (1804740)</cp:lastModifiedBy>
  <cp:revision>4</cp:revision>
  <dcterms:created xsi:type="dcterms:W3CDTF">2019-08-28T07:32:45Z</dcterms:created>
  <dcterms:modified xsi:type="dcterms:W3CDTF">2019-08-28T09:34:31Z</dcterms:modified>
</cp:coreProperties>
</file>