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CF5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B279B2-17D7-4AFD-9A2C-BD8FBE411089}" v="248" dt="2023-02-21T20:11:03.768"/>
    <p1510:client id="{67F9D845-0F75-614C-C4C5-148A4C3C986E}" v="297" dt="2023-02-22T20:48:30.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ystal Carty Maxwell (2028055)" userId="S::2028055@student.uwtsd.ac.uk::56df944f-8fc0-4291-96d5-9e8f5d6a1245" providerId="AD" clId="Web-{2BB279B2-17D7-4AFD-9A2C-BD8FBE411089}"/>
    <pc:docChg chg="addSld modSld addMainMaster delMainMaster modMainMaster">
      <pc:chgData name="Crystal Carty Maxwell (2028055)" userId="S::2028055@student.uwtsd.ac.uk::56df944f-8fc0-4291-96d5-9e8f5d6a1245" providerId="AD" clId="Web-{2BB279B2-17D7-4AFD-9A2C-BD8FBE411089}" dt="2023-02-21T20:11:03.768" v="186" actId="1076"/>
      <pc:docMkLst>
        <pc:docMk/>
      </pc:docMkLst>
      <pc:sldChg chg="addSp delSp modSp mod setBg modClrScheme chgLayout">
        <pc:chgData name="Crystal Carty Maxwell (2028055)" userId="S::2028055@student.uwtsd.ac.uk::56df944f-8fc0-4291-96d5-9e8f5d6a1245" providerId="AD" clId="Web-{2BB279B2-17D7-4AFD-9A2C-BD8FBE411089}" dt="2023-02-21T20:03:34.618" v="168"/>
        <pc:sldMkLst>
          <pc:docMk/>
          <pc:sldMk cId="109857222" sldId="256"/>
        </pc:sldMkLst>
        <pc:spChg chg="del mod">
          <ac:chgData name="Crystal Carty Maxwell (2028055)" userId="S::2028055@student.uwtsd.ac.uk::56df944f-8fc0-4291-96d5-9e8f5d6a1245" providerId="AD" clId="Web-{2BB279B2-17D7-4AFD-9A2C-BD8FBE411089}" dt="2023-02-21T19:33:35.722" v="4"/>
          <ac:spMkLst>
            <pc:docMk/>
            <pc:sldMk cId="109857222" sldId="256"/>
            <ac:spMk id="2" creationId="{00000000-0000-0000-0000-000000000000}"/>
          </ac:spMkLst>
        </pc:spChg>
        <pc:spChg chg="del">
          <ac:chgData name="Crystal Carty Maxwell (2028055)" userId="S::2028055@student.uwtsd.ac.uk::56df944f-8fc0-4291-96d5-9e8f5d6a1245" providerId="AD" clId="Web-{2BB279B2-17D7-4AFD-9A2C-BD8FBE411089}" dt="2023-02-21T19:32:17.501" v="0"/>
          <ac:spMkLst>
            <pc:docMk/>
            <pc:sldMk cId="109857222" sldId="256"/>
            <ac:spMk id="3" creationId="{00000000-0000-0000-0000-000000000000}"/>
          </ac:spMkLst>
        </pc:spChg>
        <pc:spChg chg="add mod">
          <ac:chgData name="Crystal Carty Maxwell (2028055)" userId="S::2028055@student.uwtsd.ac.uk::56df944f-8fc0-4291-96d5-9e8f5d6a1245" providerId="AD" clId="Web-{2BB279B2-17D7-4AFD-9A2C-BD8FBE411089}" dt="2023-02-21T19:35:07.942" v="11" actId="14100"/>
          <ac:spMkLst>
            <pc:docMk/>
            <pc:sldMk cId="109857222" sldId="256"/>
            <ac:spMk id="4" creationId="{5F01CEA8-914D-5815-7C39-EBFF498F945D}"/>
          </ac:spMkLst>
        </pc:spChg>
      </pc:sldChg>
      <pc:sldChg chg="addSp delSp modSp new mod setBg modClrScheme chgLayout">
        <pc:chgData name="Crystal Carty Maxwell (2028055)" userId="S::2028055@student.uwtsd.ac.uk::56df944f-8fc0-4291-96d5-9e8f5d6a1245" providerId="AD" clId="Web-{2BB279B2-17D7-4AFD-9A2C-BD8FBE411089}" dt="2023-02-21T20:11:03.768" v="186" actId="1076"/>
        <pc:sldMkLst>
          <pc:docMk/>
          <pc:sldMk cId="899625755" sldId="257"/>
        </pc:sldMkLst>
        <pc:spChg chg="mod ord">
          <ac:chgData name="Crystal Carty Maxwell (2028055)" userId="S::2028055@student.uwtsd.ac.uk::56df944f-8fc0-4291-96d5-9e8f5d6a1245" providerId="AD" clId="Web-{2BB279B2-17D7-4AFD-9A2C-BD8FBE411089}" dt="2023-02-21T20:00:21.286" v="160" actId="20577"/>
          <ac:spMkLst>
            <pc:docMk/>
            <pc:sldMk cId="899625755" sldId="257"/>
            <ac:spMk id="2" creationId="{40D7A104-12A2-508B-9DD6-BF04098F6C88}"/>
          </ac:spMkLst>
        </pc:spChg>
        <pc:spChg chg="del mod">
          <ac:chgData name="Crystal Carty Maxwell (2028055)" userId="S::2028055@student.uwtsd.ac.uk::56df944f-8fc0-4291-96d5-9e8f5d6a1245" providerId="AD" clId="Web-{2BB279B2-17D7-4AFD-9A2C-BD8FBE411089}" dt="2023-02-21T19:39:48.401" v="13"/>
          <ac:spMkLst>
            <pc:docMk/>
            <pc:sldMk cId="899625755" sldId="257"/>
            <ac:spMk id="3" creationId="{1893E102-2FE2-A7A1-3A81-D50E64E83942}"/>
          </ac:spMkLst>
        </pc:spChg>
        <pc:spChg chg="add mod">
          <ac:chgData name="Crystal Carty Maxwell (2028055)" userId="S::2028055@student.uwtsd.ac.uk::56df944f-8fc0-4291-96d5-9e8f5d6a1245" providerId="AD" clId="Web-{2BB279B2-17D7-4AFD-9A2C-BD8FBE411089}" dt="2023-02-21T20:10:06.079" v="178" actId="20577"/>
          <ac:spMkLst>
            <pc:docMk/>
            <pc:sldMk cId="899625755" sldId="257"/>
            <ac:spMk id="5" creationId="{2EE1E8A7-9C61-A2B5-420B-AEA5089A5ABF}"/>
          </ac:spMkLst>
        </pc:spChg>
        <pc:spChg chg="add mod">
          <ac:chgData name="Crystal Carty Maxwell (2028055)" userId="S::2028055@student.uwtsd.ac.uk::56df944f-8fc0-4291-96d5-9e8f5d6a1245" providerId="AD" clId="Web-{2BB279B2-17D7-4AFD-9A2C-BD8FBE411089}" dt="2023-02-21T20:01:24.943" v="165" actId="20577"/>
          <ac:spMkLst>
            <pc:docMk/>
            <pc:sldMk cId="899625755" sldId="257"/>
            <ac:spMk id="6" creationId="{F3132C49-9B47-6A26-F2D5-AF9708E45A5A}"/>
          </ac:spMkLst>
        </pc:spChg>
        <pc:spChg chg="add del mod">
          <ac:chgData name="Crystal Carty Maxwell (2028055)" userId="S::2028055@student.uwtsd.ac.uk::56df944f-8fc0-4291-96d5-9e8f5d6a1245" providerId="AD" clId="Web-{2BB279B2-17D7-4AFD-9A2C-BD8FBE411089}" dt="2023-02-21T19:51:13.118" v="117"/>
          <ac:spMkLst>
            <pc:docMk/>
            <pc:sldMk cId="899625755" sldId="257"/>
            <ac:spMk id="7" creationId="{CD32D3C4-B321-9AD0-2E0D-0AE029D90102}"/>
          </ac:spMkLst>
        </pc:spChg>
        <pc:spChg chg="add mod">
          <ac:chgData name="Crystal Carty Maxwell (2028055)" userId="S::2028055@student.uwtsd.ac.uk::56df944f-8fc0-4291-96d5-9e8f5d6a1245" providerId="AD" clId="Web-{2BB279B2-17D7-4AFD-9A2C-BD8FBE411089}" dt="2023-02-21T20:09:44.125" v="176" actId="20577"/>
          <ac:spMkLst>
            <pc:docMk/>
            <pc:sldMk cId="899625755" sldId="257"/>
            <ac:spMk id="8" creationId="{E67F2975-5E42-58C7-0A09-E04EBEAB29CB}"/>
          </ac:spMkLst>
        </pc:spChg>
        <pc:spChg chg="add mod">
          <ac:chgData name="Crystal Carty Maxwell (2028055)" userId="S::2028055@student.uwtsd.ac.uk::56df944f-8fc0-4291-96d5-9e8f5d6a1245" providerId="AD" clId="Web-{2BB279B2-17D7-4AFD-9A2C-BD8FBE411089}" dt="2023-02-21T20:11:03.768" v="186" actId="1076"/>
          <ac:spMkLst>
            <pc:docMk/>
            <pc:sldMk cId="899625755" sldId="257"/>
            <ac:spMk id="9" creationId="{3BAF8F9E-487F-AD4B-FBB9-2596E4770E88}"/>
          </ac:spMkLst>
        </pc:spChg>
        <pc:picChg chg="add mod">
          <ac:chgData name="Crystal Carty Maxwell (2028055)" userId="S::2028055@student.uwtsd.ac.uk::56df944f-8fc0-4291-96d5-9e8f5d6a1245" providerId="AD" clId="Web-{2BB279B2-17D7-4AFD-9A2C-BD8FBE411089}" dt="2023-02-21T20:00:35.614" v="162" actId="1076"/>
          <ac:picMkLst>
            <pc:docMk/>
            <pc:sldMk cId="899625755" sldId="257"/>
            <ac:picMk id="4" creationId="{EB42FFF0-D9C0-29F1-41D3-3DC99FBA65E6}"/>
          </ac:picMkLst>
        </pc:picChg>
      </pc:sldChg>
      <pc:sldMasterChg chg="del delSldLayout">
        <pc:chgData name="Crystal Carty Maxwell (2028055)" userId="S::2028055@student.uwtsd.ac.uk::56df944f-8fc0-4291-96d5-9e8f5d6a1245" providerId="AD" clId="Web-{2BB279B2-17D7-4AFD-9A2C-BD8FBE411089}" dt="2023-02-21T19:55:40.249" v="143"/>
        <pc:sldMasterMkLst>
          <pc:docMk/>
          <pc:sldMasterMk cId="2460954070" sldId="2147483660"/>
        </pc:sldMasterMkLst>
        <pc:sldLayoutChg chg="del">
          <pc:chgData name="Crystal Carty Maxwell (2028055)" userId="S::2028055@student.uwtsd.ac.uk::56df944f-8fc0-4291-96d5-9e8f5d6a1245" providerId="AD" clId="Web-{2BB279B2-17D7-4AFD-9A2C-BD8FBE411089}" dt="2023-02-21T19:55:40.249" v="143"/>
          <pc:sldLayoutMkLst>
            <pc:docMk/>
            <pc:sldMasterMk cId="2460954070" sldId="2147483660"/>
            <pc:sldLayoutMk cId="2385387890" sldId="2147483661"/>
          </pc:sldLayoutMkLst>
        </pc:sldLayoutChg>
        <pc:sldLayoutChg chg="del">
          <pc:chgData name="Crystal Carty Maxwell (2028055)" userId="S::2028055@student.uwtsd.ac.uk::56df944f-8fc0-4291-96d5-9e8f5d6a1245" providerId="AD" clId="Web-{2BB279B2-17D7-4AFD-9A2C-BD8FBE411089}" dt="2023-02-21T19:55:40.249" v="143"/>
          <pc:sldLayoutMkLst>
            <pc:docMk/>
            <pc:sldMasterMk cId="2460954070" sldId="2147483660"/>
            <pc:sldLayoutMk cId="949138452" sldId="2147483662"/>
          </pc:sldLayoutMkLst>
        </pc:sldLayoutChg>
        <pc:sldLayoutChg chg="del">
          <pc:chgData name="Crystal Carty Maxwell (2028055)" userId="S::2028055@student.uwtsd.ac.uk::56df944f-8fc0-4291-96d5-9e8f5d6a1245" providerId="AD" clId="Web-{2BB279B2-17D7-4AFD-9A2C-BD8FBE411089}" dt="2023-02-21T19:55:40.249" v="143"/>
          <pc:sldLayoutMkLst>
            <pc:docMk/>
            <pc:sldMasterMk cId="2460954070" sldId="2147483660"/>
            <pc:sldLayoutMk cId="2591524520" sldId="2147483663"/>
          </pc:sldLayoutMkLst>
        </pc:sldLayoutChg>
        <pc:sldLayoutChg chg="del">
          <pc:chgData name="Crystal Carty Maxwell (2028055)" userId="S::2028055@student.uwtsd.ac.uk::56df944f-8fc0-4291-96d5-9e8f5d6a1245" providerId="AD" clId="Web-{2BB279B2-17D7-4AFD-9A2C-BD8FBE411089}" dt="2023-02-21T19:55:40.249" v="143"/>
          <pc:sldLayoutMkLst>
            <pc:docMk/>
            <pc:sldMasterMk cId="2460954070" sldId="2147483660"/>
            <pc:sldLayoutMk cId="1203092039" sldId="2147483664"/>
          </pc:sldLayoutMkLst>
        </pc:sldLayoutChg>
        <pc:sldLayoutChg chg="del">
          <pc:chgData name="Crystal Carty Maxwell (2028055)" userId="S::2028055@student.uwtsd.ac.uk::56df944f-8fc0-4291-96d5-9e8f5d6a1245" providerId="AD" clId="Web-{2BB279B2-17D7-4AFD-9A2C-BD8FBE411089}" dt="2023-02-21T19:55:40.249" v="143"/>
          <pc:sldLayoutMkLst>
            <pc:docMk/>
            <pc:sldMasterMk cId="2460954070" sldId="2147483660"/>
            <pc:sldLayoutMk cId="3733172339" sldId="2147483665"/>
          </pc:sldLayoutMkLst>
        </pc:sldLayoutChg>
        <pc:sldLayoutChg chg="del">
          <pc:chgData name="Crystal Carty Maxwell (2028055)" userId="S::2028055@student.uwtsd.ac.uk::56df944f-8fc0-4291-96d5-9e8f5d6a1245" providerId="AD" clId="Web-{2BB279B2-17D7-4AFD-9A2C-BD8FBE411089}" dt="2023-02-21T19:55:40.249" v="143"/>
          <pc:sldLayoutMkLst>
            <pc:docMk/>
            <pc:sldMasterMk cId="2460954070" sldId="2147483660"/>
            <pc:sldLayoutMk cId="3210312558" sldId="2147483666"/>
          </pc:sldLayoutMkLst>
        </pc:sldLayoutChg>
        <pc:sldLayoutChg chg="del">
          <pc:chgData name="Crystal Carty Maxwell (2028055)" userId="S::2028055@student.uwtsd.ac.uk::56df944f-8fc0-4291-96d5-9e8f5d6a1245" providerId="AD" clId="Web-{2BB279B2-17D7-4AFD-9A2C-BD8FBE411089}" dt="2023-02-21T19:55:40.249" v="143"/>
          <pc:sldLayoutMkLst>
            <pc:docMk/>
            <pc:sldMasterMk cId="2460954070" sldId="2147483660"/>
            <pc:sldLayoutMk cId="3146388984" sldId="2147483667"/>
          </pc:sldLayoutMkLst>
        </pc:sldLayoutChg>
        <pc:sldLayoutChg chg="del">
          <pc:chgData name="Crystal Carty Maxwell (2028055)" userId="S::2028055@student.uwtsd.ac.uk::56df944f-8fc0-4291-96d5-9e8f5d6a1245" providerId="AD" clId="Web-{2BB279B2-17D7-4AFD-9A2C-BD8FBE411089}" dt="2023-02-21T19:55:40.249" v="143"/>
          <pc:sldLayoutMkLst>
            <pc:docMk/>
            <pc:sldMasterMk cId="2460954070" sldId="2147483660"/>
            <pc:sldLayoutMk cId="3171841454" sldId="2147483668"/>
          </pc:sldLayoutMkLst>
        </pc:sldLayoutChg>
        <pc:sldLayoutChg chg="del">
          <pc:chgData name="Crystal Carty Maxwell (2028055)" userId="S::2028055@student.uwtsd.ac.uk::56df944f-8fc0-4291-96d5-9e8f5d6a1245" providerId="AD" clId="Web-{2BB279B2-17D7-4AFD-9A2C-BD8FBE411089}" dt="2023-02-21T19:55:40.249" v="143"/>
          <pc:sldLayoutMkLst>
            <pc:docMk/>
            <pc:sldMasterMk cId="2460954070" sldId="2147483660"/>
            <pc:sldLayoutMk cId="1718958274" sldId="2147483669"/>
          </pc:sldLayoutMkLst>
        </pc:sldLayoutChg>
        <pc:sldLayoutChg chg="del">
          <pc:chgData name="Crystal Carty Maxwell (2028055)" userId="S::2028055@student.uwtsd.ac.uk::56df944f-8fc0-4291-96d5-9e8f5d6a1245" providerId="AD" clId="Web-{2BB279B2-17D7-4AFD-9A2C-BD8FBE411089}" dt="2023-02-21T19:55:40.249" v="143"/>
          <pc:sldLayoutMkLst>
            <pc:docMk/>
            <pc:sldMasterMk cId="2460954070" sldId="2147483660"/>
            <pc:sldLayoutMk cId="2202905451" sldId="2147483670"/>
          </pc:sldLayoutMkLst>
        </pc:sldLayoutChg>
        <pc:sldLayoutChg chg="del">
          <pc:chgData name="Crystal Carty Maxwell (2028055)" userId="S::2028055@student.uwtsd.ac.uk::56df944f-8fc0-4291-96d5-9e8f5d6a1245" providerId="AD" clId="Web-{2BB279B2-17D7-4AFD-9A2C-BD8FBE411089}" dt="2023-02-21T19:55:40.249" v="143"/>
          <pc:sldLayoutMkLst>
            <pc:docMk/>
            <pc:sldMasterMk cId="2460954070" sldId="2147483660"/>
            <pc:sldLayoutMk cId="3479445657" sldId="2147483671"/>
          </pc:sldLayoutMkLst>
        </pc:sldLayoutChg>
      </pc:sldMasterChg>
      <pc:sldMasterChg chg="add del addSldLayout delSldLayout modSldLayout">
        <pc:chgData name="Crystal Carty Maxwell (2028055)" userId="S::2028055@student.uwtsd.ac.uk::56df944f-8fc0-4291-96d5-9e8f5d6a1245" providerId="AD" clId="Web-{2BB279B2-17D7-4AFD-9A2C-BD8FBE411089}" dt="2023-02-21T19:55:45.109" v="144"/>
        <pc:sldMasterMkLst>
          <pc:docMk/>
          <pc:sldMasterMk cId="2512883863" sldId="2147483672"/>
        </pc:sldMasterMkLst>
        <pc:sldLayoutChg chg="add del mod replId">
          <pc:chgData name="Crystal Carty Maxwell (2028055)" userId="S::2028055@student.uwtsd.ac.uk::56df944f-8fc0-4291-96d5-9e8f5d6a1245" providerId="AD" clId="Web-{2BB279B2-17D7-4AFD-9A2C-BD8FBE411089}" dt="2023-02-21T19:55:45.109" v="144"/>
          <pc:sldLayoutMkLst>
            <pc:docMk/>
            <pc:sldMasterMk cId="2512883863" sldId="2147483672"/>
            <pc:sldLayoutMk cId="2021911138" sldId="2147483673"/>
          </pc:sldLayoutMkLst>
        </pc:sldLayoutChg>
        <pc:sldLayoutChg chg="add del mod replId">
          <pc:chgData name="Crystal Carty Maxwell (2028055)" userId="S::2028055@student.uwtsd.ac.uk::56df944f-8fc0-4291-96d5-9e8f5d6a1245" providerId="AD" clId="Web-{2BB279B2-17D7-4AFD-9A2C-BD8FBE411089}" dt="2023-02-21T19:55:45.109" v="144"/>
          <pc:sldLayoutMkLst>
            <pc:docMk/>
            <pc:sldMasterMk cId="2512883863" sldId="2147483672"/>
            <pc:sldLayoutMk cId="1051522722" sldId="2147483674"/>
          </pc:sldLayoutMkLst>
        </pc:sldLayoutChg>
        <pc:sldLayoutChg chg="add del mod replId">
          <pc:chgData name="Crystal Carty Maxwell (2028055)" userId="S::2028055@student.uwtsd.ac.uk::56df944f-8fc0-4291-96d5-9e8f5d6a1245" providerId="AD" clId="Web-{2BB279B2-17D7-4AFD-9A2C-BD8FBE411089}" dt="2023-02-21T19:55:45.109" v="144"/>
          <pc:sldLayoutMkLst>
            <pc:docMk/>
            <pc:sldMasterMk cId="2512883863" sldId="2147483672"/>
            <pc:sldLayoutMk cId="2979867339" sldId="2147483675"/>
          </pc:sldLayoutMkLst>
        </pc:sldLayoutChg>
        <pc:sldLayoutChg chg="add del mod replId">
          <pc:chgData name="Crystal Carty Maxwell (2028055)" userId="S::2028055@student.uwtsd.ac.uk::56df944f-8fc0-4291-96d5-9e8f5d6a1245" providerId="AD" clId="Web-{2BB279B2-17D7-4AFD-9A2C-BD8FBE411089}" dt="2023-02-21T19:55:45.109" v="144"/>
          <pc:sldLayoutMkLst>
            <pc:docMk/>
            <pc:sldMasterMk cId="2512883863" sldId="2147483672"/>
            <pc:sldLayoutMk cId="129054290" sldId="2147483676"/>
          </pc:sldLayoutMkLst>
        </pc:sldLayoutChg>
        <pc:sldLayoutChg chg="add del mod replId">
          <pc:chgData name="Crystal Carty Maxwell (2028055)" userId="S::2028055@student.uwtsd.ac.uk::56df944f-8fc0-4291-96d5-9e8f5d6a1245" providerId="AD" clId="Web-{2BB279B2-17D7-4AFD-9A2C-BD8FBE411089}" dt="2023-02-21T19:55:45.109" v="144"/>
          <pc:sldLayoutMkLst>
            <pc:docMk/>
            <pc:sldMasterMk cId="2512883863" sldId="2147483672"/>
            <pc:sldLayoutMk cId="3073507369" sldId="2147483677"/>
          </pc:sldLayoutMkLst>
        </pc:sldLayoutChg>
        <pc:sldLayoutChg chg="add del mod replId">
          <pc:chgData name="Crystal Carty Maxwell (2028055)" userId="S::2028055@student.uwtsd.ac.uk::56df944f-8fc0-4291-96d5-9e8f5d6a1245" providerId="AD" clId="Web-{2BB279B2-17D7-4AFD-9A2C-BD8FBE411089}" dt="2023-02-21T19:55:45.109" v="144"/>
          <pc:sldLayoutMkLst>
            <pc:docMk/>
            <pc:sldMasterMk cId="2512883863" sldId="2147483672"/>
            <pc:sldLayoutMk cId="2625348656" sldId="2147483678"/>
          </pc:sldLayoutMkLst>
        </pc:sldLayoutChg>
        <pc:sldLayoutChg chg="add del mod replId">
          <pc:chgData name="Crystal Carty Maxwell (2028055)" userId="S::2028055@student.uwtsd.ac.uk::56df944f-8fc0-4291-96d5-9e8f5d6a1245" providerId="AD" clId="Web-{2BB279B2-17D7-4AFD-9A2C-BD8FBE411089}" dt="2023-02-21T19:55:45.109" v="144"/>
          <pc:sldLayoutMkLst>
            <pc:docMk/>
            <pc:sldMasterMk cId="2512883863" sldId="2147483672"/>
            <pc:sldLayoutMk cId="93621008" sldId="2147483679"/>
          </pc:sldLayoutMkLst>
        </pc:sldLayoutChg>
        <pc:sldLayoutChg chg="add del mod replId">
          <pc:chgData name="Crystal Carty Maxwell (2028055)" userId="S::2028055@student.uwtsd.ac.uk::56df944f-8fc0-4291-96d5-9e8f5d6a1245" providerId="AD" clId="Web-{2BB279B2-17D7-4AFD-9A2C-BD8FBE411089}" dt="2023-02-21T19:55:45.109" v="144"/>
          <pc:sldLayoutMkLst>
            <pc:docMk/>
            <pc:sldMasterMk cId="2512883863" sldId="2147483672"/>
            <pc:sldLayoutMk cId="4123511879" sldId="2147483680"/>
          </pc:sldLayoutMkLst>
        </pc:sldLayoutChg>
        <pc:sldLayoutChg chg="add del mod replId">
          <pc:chgData name="Crystal Carty Maxwell (2028055)" userId="S::2028055@student.uwtsd.ac.uk::56df944f-8fc0-4291-96d5-9e8f5d6a1245" providerId="AD" clId="Web-{2BB279B2-17D7-4AFD-9A2C-BD8FBE411089}" dt="2023-02-21T19:55:45.109" v="144"/>
          <pc:sldLayoutMkLst>
            <pc:docMk/>
            <pc:sldMasterMk cId="2512883863" sldId="2147483672"/>
            <pc:sldLayoutMk cId="492573491" sldId="2147483681"/>
          </pc:sldLayoutMkLst>
        </pc:sldLayoutChg>
        <pc:sldLayoutChg chg="add del mod replId">
          <pc:chgData name="Crystal Carty Maxwell (2028055)" userId="S::2028055@student.uwtsd.ac.uk::56df944f-8fc0-4291-96d5-9e8f5d6a1245" providerId="AD" clId="Web-{2BB279B2-17D7-4AFD-9A2C-BD8FBE411089}" dt="2023-02-21T19:55:45.109" v="144"/>
          <pc:sldLayoutMkLst>
            <pc:docMk/>
            <pc:sldMasterMk cId="2512883863" sldId="2147483672"/>
            <pc:sldLayoutMk cId="1536681268" sldId="2147483682"/>
          </pc:sldLayoutMkLst>
        </pc:sldLayoutChg>
        <pc:sldLayoutChg chg="add del mod replId">
          <pc:chgData name="Crystal Carty Maxwell (2028055)" userId="S::2028055@student.uwtsd.ac.uk::56df944f-8fc0-4291-96d5-9e8f5d6a1245" providerId="AD" clId="Web-{2BB279B2-17D7-4AFD-9A2C-BD8FBE411089}" dt="2023-02-21T19:55:45.109" v="144"/>
          <pc:sldLayoutMkLst>
            <pc:docMk/>
            <pc:sldMasterMk cId="2512883863" sldId="2147483672"/>
            <pc:sldLayoutMk cId="802714605" sldId="2147483683"/>
          </pc:sldLayoutMkLst>
        </pc:sldLayoutChg>
      </pc:sldMasterChg>
      <pc:sldMasterChg chg="add del addSldLayout delSldLayout modSldLayout">
        <pc:chgData name="Crystal Carty Maxwell (2028055)" userId="S::2028055@student.uwtsd.ac.uk::56df944f-8fc0-4291-96d5-9e8f5d6a1245" providerId="AD" clId="Web-{2BB279B2-17D7-4AFD-9A2C-BD8FBE411089}" dt="2023-02-21T19:55:48.983" v="145"/>
        <pc:sldMasterMkLst>
          <pc:docMk/>
          <pc:sldMasterMk cId="3329834205" sldId="2147483684"/>
        </pc:sldMasterMkLst>
        <pc:sldLayoutChg chg="add del mod replId">
          <pc:chgData name="Crystal Carty Maxwell (2028055)" userId="S::2028055@student.uwtsd.ac.uk::56df944f-8fc0-4291-96d5-9e8f5d6a1245" providerId="AD" clId="Web-{2BB279B2-17D7-4AFD-9A2C-BD8FBE411089}" dt="2023-02-21T19:55:48.983" v="145"/>
          <pc:sldLayoutMkLst>
            <pc:docMk/>
            <pc:sldMasterMk cId="3329834205" sldId="2147483684"/>
            <pc:sldLayoutMk cId="287490583" sldId="2147483685"/>
          </pc:sldLayoutMkLst>
        </pc:sldLayoutChg>
        <pc:sldLayoutChg chg="add del mod replId">
          <pc:chgData name="Crystal Carty Maxwell (2028055)" userId="S::2028055@student.uwtsd.ac.uk::56df944f-8fc0-4291-96d5-9e8f5d6a1245" providerId="AD" clId="Web-{2BB279B2-17D7-4AFD-9A2C-BD8FBE411089}" dt="2023-02-21T19:55:48.983" v="145"/>
          <pc:sldLayoutMkLst>
            <pc:docMk/>
            <pc:sldMasterMk cId="3329834205" sldId="2147483684"/>
            <pc:sldLayoutMk cId="191066529" sldId="2147483686"/>
          </pc:sldLayoutMkLst>
        </pc:sldLayoutChg>
        <pc:sldLayoutChg chg="add del mod replId">
          <pc:chgData name="Crystal Carty Maxwell (2028055)" userId="S::2028055@student.uwtsd.ac.uk::56df944f-8fc0-4291-96d5-9e8f5d6a1245" providerId="AD" clId="Web-{2BB279B2-17D7-4AFD-9A2C-BD8FBE411089}" dt="2023-02-21T19:55:48.983" v="145"/>
          <pc:sldLayoutMkLst>
            <pc:docMk/>
            <pc:sldMasterMk cId="3329834205" sldId="2147483684"/>
            <pc:sldLayoutMk cId="2219431856" sldId="2147483687"/>
          </pc:sldLayoutMkLst>
        </pc:sldLayoutChg>
        <pc:sldLayoutChg chg="add del mod replId">
          <pc:chgData name="Crystal Carty Maxwell (2028055)" userId="S::2028055@student.uwtsd.ac.uk::56df944f-8fc0-4291-96d5-9e8f5d6a1245" providerId="AD" clId="Web-{2BB279B2-17D7-4AFD-9A2C-BD8FBE411089}" dt="2023-02-21T19:55:48.983" v="145"/>
          <pc:sldLayoutMkLst>
            <pc:docMk/>
            <pc:sldMasterMk cId="3329834205" sldId="2147483684"/>
            <pc:sldLayoutMk cId="2316193197" sldId="2147483688"/>
          </pc:sldLayoutMkLst>
        </pc:sldLayoutChg>
        <pc:sldLayoutChg chg="add del mod replId">
          <pc:chgData name="Crystal Carty Maxwell (2028055)" userId="S::2028055@student.uwtsd.ac.uk::56df944f-8fc0-4291-96d5-9e8f5d6a1245" providerId="AD" clId="Web-{2BB279B2-17D7-4AFD-9A2C-BD8FBE411089}" dt="2023-02-21T19:55:48.983" v="145"/>
          <pc:sldLayoutMkLst>
            <pc:docMk/>
            <pc:sldMasterMk cId="3329834205" sldId="2147483684"/>
            <pc:sldLayoutMk cId="2814798321" sldId="2147483689"/>
          </pc:sldLayoutMkLst>
        </pc:sldLayoutChg>
        <pc:sldLayoutChg chg="add del mod replId">
          <pc:chgData name="Crystal Carty Maxwell (2028055)" userId="S::2028055@student.uwtsd.ac.uk::56df944f-8fc0-4291-96d5-9e8f5d6a1245" providerId="AD" clId="Web-{2BB279B2-17D7-4AFD-9A2C-BD8FBE411089}" dt="2023-02-21T19:55:48.983" v="145"/>
          <pc:sldLayoutMkLst>
            <pc:docMk/>
            <pc:sldMasterMk cId="3329834205" sldId="2147483684"/>
            <pc:sldLayoutMk cId="2846525103" sldId="2147483690"/>
          </pc:sldLayoutMkLst>
        </pc:sldLayoutChg>
        <pc:sldLayoutChg chg="add del mod replId">
          <pc:chgData name="Crystal Carty Maxwell (2028055)" userId="S::2028055@student.uwtsd.ac.uk::56df944f-8fc0-4291-96d5-9e8f5d6a1245" providerId="AD" clId="Web-{2BB279B2-17D7-4AFD-9A2C-BD8FBE411089}" dt="2023-02-21T19:55:48.983" v="145"/>
          <pc:sldLayoutMkLst>
            <pc:docMk/>
            <pc:sldMasterMk cId="3329834205" sldId="2147483684"/>
            <pc:sldLayoutMk cId="2625139610" sldId="2147483691"/>
          </pc:sldLayoutMkLst>
        </pc:sldLayoutChg>
        <pc:sldLayoutChg chg="add del mod replId">
          <pc:chgData name="Crystal Carty Maxwell (2028055)" userId="S::2028055@student.uwtsd.ac.uk::56df944f-8fc0-4291-96d5-9e8f5d6a1245" providerId="AD" clId="Web-{2BB279B2-17D7-4AFD-9A2C-BD8FBE411089}" dt="2023-02-21T19:55:48.983" v="145"/>
          <pc:sldLayoutMkLst>
            <pc:docMk/>
            <pc:sldMasterMk cId="3329834205" sldId="2147483684"/>
            <pc:sldLayoutMk cId="2978647078" sldId="2147483692"/>
          </pc:sldLayoutMkLst>
        </pc:sldLayoutChg>
        <pc:sldLayoutChg chg="add del mod replId">
          <pc:chgData name="Crystal Carty Maxwell (2028055)" userId="S::2028055@student.uwtsd.ac.uk::56df944f-8fc0-4291-96d5-9e8f5d6a1245" providerId="AD" clId="Web-{2BB279B2-17D7-4AFD-9A2C-BD8FBE411089}" dt="2023-02-21T19:55:48.983" v="145"/>
          <pc:sldLayoutMkLst>
            <pc:docMk/>
            <pc:sldMasterMk cId="3329834205" sldId="2147483684"/>
            <pc:sldLayoutMk cId="2112485365" sldId="2147483693"/>
          </pc:sldLayoutMkLst>
        </pc:sldLayoutChg>
        <pc:sldLayoutChg chg="add del mod replId">
          <pc:chgData name="Crystal Carty Maxwell (2028055)" userId="S::2028055@student.uwtsd.ac.uk::56df944f-8fc0-4291-96d5-9e8f5d6a1245" providerId="AD" clId="Web-{2BB279B2-17D7-4AFD-9A2C-BD8FBE411089}" dt="2023-02-21T19:55:48.983" v="145"/>
          <pc:sldLayoutMkLst>
            <pc:docMk/>
            <pc:sldMasterMk cId="3329834205" sldId="2147483684"/>
            <pc:sldLayoutMk cId="3469803797" sldId="2147483694"/>
          </pc:sldLayoutMkLst>
        </pc:sldLayoutChg>
        <pc:sldLayoutChg chg="add del mod replId">
          <pc:chgData name="Crystal Carty Maxwell (2028055)" userId="S::2028055@student.uwtsd.ac.uk::56df944f-8fc0-4291-96d5-9e8f5d6a1245" providerId="AD" clId="Web-{2BB279B2-17D7-4AFD-9A2C-BD8FBE411089}" dt="2023-02-21T19:55:48.983" v="145"/>
          <pc:sldLayoutMkLst>
            <pc:docMk/>
            <pc:sldMasterMk cId="3329834205" sldId="2147483684"/>
            <pc:sldLayoutMk cId="2620561602" sldId="2147483695"/>
          </pc:sldLayoutMkLst>
        </pc:sldLayoutChg>
      </pc:sldMasterChg>
      <pc:sldMasterChg chg="add del addSldLayout delSldLayout modSldLayout">
        <pc:chgData name="Crystal Carty Maxwell (2028055)" userId="S::2028055@student.uwtsd.ac.uk::56df944f-8fc0-4291-96d5-9e8f5d6a1245" providerId="AD" clId="Web-{2BB279B2-17D7-4AFD-9A2C-BD8FBE411089}" dt="2023-02-21T19:55:54.968" v="146"/>
        <pc:sldMasterMkLst>
          <pc:docMk/>
          <pc:sldMasterMk cId="1918650494" sldId="2147483696"/>
        </pc:sldMasterMkLst>
        <pc:sldLayoutChg chg="add del mod replId">
          <pc:chgData name="Crystal Carty Maxwell (2028055)" userId="S::2028055@student.uwtsd.ac.uk::56df944f-8fc0-4291-96d5-9e8f5d6a1245" providerId="AD" clId="Web-{2BB279B2-17D7-4AFD-9A2C-BD8FBE411089}" dt="2023-02-21T19:55:54.968" v="146"/>
          <pc:sldLayoutMkLst>
            <pc:docMk/>
            <pc:sldMasterMk cId="1918650494" sldId="2147483696"/>
            <pc:sldLayoutMk cId="197142651" sldId="2147483697"/>
          </pc:sldLayoutMkLst>
        </pc:sldLayoutChg>
        <pc:sldLayoutChg chg="add del mod replId">
          <pc:chgData name="Crystal Carty Maxwell (2028055)" userId="S::2028055@student.uwtsd.ac.uk::56df944f-8fc0-4291-96d5-9e8f5d6a1245" providerId="AD" clId="Web-{2BB279B2-17D7-4AFD-9A2C-BD8FBE411089}" dt="2023-02-21T19:55:54.968" v="146"/>
          <pc:sldLayoutMkLst>
            <pc:docMk/>
            <pc:sldMasterMk cId="1918650494" sldId="2147483696"/>
            <pc:sldLayoutMk cId="1104581903" sldId="2147483698"/>
          </pc:sldLayoutMkLst>
        </pc:sldLayoutChg>
        <pc:sldLayoutChg chg="add del mod replId">
          <pc:chgData name="Crystal Carty Maxwell (2028055)" userId="S::2028055@student.uwtsd.ac.uk::56df944f-8fc0-4291-96d5-9e8f5d6a1245" providerId="AD" clId="Web-{2BB279B2-17D7-4AFD-9A2C-BD8FBE411089}" dt="2023-02-21T19:55:54.968" v="146"/>
          <pc:sldLayoutMkLst>
            <pc:docMk/>
            <pc:sldMasterMk cId="1918650494" sldId="2147483696"/>
            <pc:sldLayoutMk cId="3413548306" sldId="2147483699"/>
          </pc:sldLayoutMkLst>
        </pc:sldLayoutChg>
        <pc:sldLayoutChg chg="add del mod replId">
          <pc:chgData name="Crystal Carty Maxwell (2028055)" userId="S::2028055@student.uwtsd.ac.uk::56df944f-8fc0-4291-96d5-9e8f5d6a1245" providerId="AD" clId="Web-{2BB279B2-17D7-4AFD-9A2C-BD8FBE411089}" dt="2023-02-21T19:55:54.968" v="146"/>
          <pc:sldLayoutMkLst>
            <pc:docMk/>
            <pc:sldMasterMk cId="1918650494" sldId="2147483696"/>
            <pc:sldLayoutMk cId="2105601994" sldId="2147483700"/>
          </pc:sldLayoutMkLst>
        </pc:sldLayoutChg>
        <pc:sldLayoutChg chg="add del mod replId">
          <pc:chgData name="Crystal Carty Maxwell (2028055)" userId="S::2028055@student.uwtsd.ac.uk::56df944f-8fc0-4291-96d5-9e8f5d6a1245" providerId="AD" clId="Web-{2BB279B2-17D7-4AFD-9A2C-BD8FBE411089}" dt="2023-02-21T19:55:54.968" v="146"/>
          <pc:sldLayoutMkLst>
            <pc:docMk/>
            <pc:sldMasterMk cId="1918650494" sldId="2147483696"/>
            <pc:sldLayoutMk cId="2511970786" sldId="2147483701"/>
          </pc:sldLayoutMkLst>
        </pc:sldLayoutChg>
        <pc:sldLayoutChg chg="add del mod replId">
          <pc:chgData name="Crystal Carty Maxwell (2028055)" userId="S::2028055@student.uwtsd.ac.uk::56df944f-8fc0-4291-96d5-9e8f5d6a1245" providerId="AD" clId="Web-{2BB279B2-17D7-4AFD-9A2C-BD8FBE411089}" dt="2023-02-21T19:55:54.968" v="146"/>
          <pc:sldLayoutMkLst>
            <pc:docMk/>
            <pc:sldMasterMk cId="1918650494" sldId="2147483696"/>
            <pc:sldLayoutMk cId="4274867600" sldId="2147483702"/>
          </pc:sldLayoutMkLst>
        </pc:sldLayoutChg>
        <pc:sldLayoutChg chg="add del mod replId">
          <pc:chgData name="Crystal Carty Maxwell (2028055)" userId="S::2028055@student.uwtsd.ac.uk::56df944f-8fc0-4291-96d5-9e8f5d6a1245" providerId="AD" clId="Web-{2BB279B2-17D7-4AFD-9A2C-BD8FBE411089}" dt="2023-02-21T19:55:54.968" v="146"/>
          <pc:sldLayoutMkLst>
            <pc:docMk/>
            <pc:sldMasterMk cId="1918650494" sldId="2147483696"/>
            <pc:sldLayoutMk cId="3758034780" sldId="2147483703"/>
          </pc:sldLayoutMkLst>
        </pc:sldLayoutChg>
        <pc:sldLayoutChg chg="add del mod replId">
          <pc:chgData name="Crystal Carty Maxwell (2028055)" userId="S::2028055@student.uwtsd.ac.uk::56df944f-8fc0-4291-96d5-9e8f5d6a1245" providerId="AD" clId="Web-{2BB279B2-17D7-4AFD-9A2C-BD8FBE411089}" dt="2023-02-21T19:55:54.968" v="146"/>
          <pc:sldLayoutMkLst>
            <pc:docMk/>
            <pc:sldMasterMk cId="1918650494" sldId="2147483696"/>
            <pc:sldLayoutMk cId="2367048529" sldId="2147483704"/>
          </pc:sldLayoutMkLst>
        </pc:sldLayoutChg>
        <pc:sldLayoutChg chg="add del mod replId">
          <pc:chgData name="Crystal Carty Maxwell (2028055)" userId="S::2028055@student.uwtsd.ac.uk::56df944f-8fc0-4291-96d5-9e8f5d6a1245" providerId="AD" clId="Web-{2BB279B2-17D7-4AFD-9A2C-BD8FBE411089}" dt="2023-02-21T19:55:54.968" v="146"/>
          <pc:sldLayoutMkLst>
            <pc:docMk/>
            <pc:sldMasterMk cId="1918650494" sldId="2147483696"/>
            <pc:sldLayoutMk cId="1951539558" sldId="2147483705"/>
          </pc:sldLayoutMkLst>
        </pc:sldLayoutChg>
        <pc:sldLayoutChg chg="add del mod replId">
          <pc:chgData name="Crystal Carty Maxwell (2028055)" userId="S::2028055@student.uwtsd.ac.uk::56df944f-8fc0-4291-96d5-9e8f5d6a1245" providerId="AD" clId="Web-{2BB279B2-17D7-4AFD-9A2C-BD8FBE411089}" dt="2023-02-21T19:55:54.968" v="146"/>
          <pc:sldLayoutMkLst>
            <pc:docMk/>
            <pc:sldMasterMk cId="1918650494" sldId="2147483696"/>
            <pc:sldLayoutMk cId="9300142" sldId="2147483706"/>
          </pc:sldLayoutMkLst>
        </pc:sldLayoutChg>
        <pc:sldLayoutChg chg="add del mod replId">
          <pc:chgData name="Crystal Carty Maxwell (2028055)" userId="S::2028055@student.uwtsd.ac.uk::56df944f-8fc0-4291-96d5-9e8f5d6a1245" providerId="AD" clId="Web-{2BB279B2-17D7-4AFD-9A2C-BD8FBE411089}" dt="2023-02-21T19:55:54.968" v="146"/>
          <pc:sldLayoutMkLst>
            <pc:docMk/>
            <pc:sldMasterMk cId="1918650494" sldId="2147483696"/>
            <pc:sldLayoutMk cId="950477223" sldId="2147483707"/>
          </pc:sldLayoutMkLst>
        </pc:sldLayoutChg>
      </pc:sldMasterChg>
      <pc:sldMasterChg chg="add del addSldLayout delSldLayout modSldLayout">
        <pc:chgData name="Crystal Carty Maxwell (2028055)" userId="S::2028055@student.uwtsd.ac.uk::56df944f-8fc0-4291-96d5-9e8f5d6a1245" providerId="AD" clId="Web-{2BB279B2-17D7-4AFD-9A2C-BD8FBE411089}" dt="2023-02-21T19:56:05.671" v="147"/>
        <pc:sldMasterMkLst>
          <pc:docMk/>
          <pc:sldMasterMk cId="2016075298" sldId="2147483708"/>
        </pc:sldMasterMkLst>
        <pc:sldLayoutChg chg="add del mod replId">
          <pc:chgData name="Crystal Carty Maxwell (2028055)" userId="S::2028055@student.uwtsd.ac.uk::56df944f-8fc0-4291-96d5-9e8f5d6a1245" providerId="AD" clId="Web-{2BB279B2-17D7-4AFD-9A2C-BD8FBE411089}" dt="2023-02-21T19:56:05.671" v="147"/>
          <pc:sldLayoutMkLst>
            <pc:docMk/>
            <pc:sldMasterMk cId="2016075298" sldId="2147483708"/>
            <pc:sldLayoutMk cId="195179150" sldId="2147483709"/>
          </pc:sldLayoutMkLst>
        </pc:sldLayoutChg>
        <pc:sldLayoutChg chg="add del mod replId">
          <pc:chgData name="Crystal Carty Maxwell (2028055)" userId="S::2028055@student.uwtsd.ac.uk::56df944f-8fc0-4291-96d5-9e8f5d6a1245" providerId="AD" clId="Web-{2BB279B2-17D7-4AFD-9A2C-BD8FBE411089}" dt="2023-02-21T19:56:05.671" v="147"/>
          <pc:sldLayoutMkLst>
            <pc:docMk/>
            <pc:sldMasterMk cId="2016075298" sldId="2147483708"/>
            <pc:sldLayoutMk cId="65937586" sldId="2147483710"/>
          </pc:sldLayoutMkLst>
        </pc:sldLayoutChg>
        <pc:sldLayoutChg chg="add del mod replId">
          <pc:chgData name="Crystal Carty Maxwell (2028055)" userId="S::2028055@student.uwtsd.ac.uk::56df944f-8fc0-4291-96d5-9e8f5d6a1245" providerId="AD" clId="Web-{2BB279B2-17D7-4AFD-9A2C-BD8FBE411089}" dt="2023-02-21T19:56:05.671" v="147"/>
          <pc:sldLayoutMkLst>
            <pc:docMk/>
            <pc:sldMasterMk cId="2016075298" sldId="2147483708"/>
            <pc:sldLayoutMk cId="1639054298" sldId="2147483711"/>
          </pc:sldLayoutMkLst>
        </pc:sldLayoutChg>
        <pc:sldLayoutChg chg="add del mod replId">
          <pc:chgData name="Crystal Carty Maxwell (2028055)" userId="S::2028055@student.uwtsd.ac.uk::56df944f-8fc0-4291-96d5-9e8f5d6a1245" providerId="AD" clId="Web-{2BB279B2-17D7-4AFD-9A2C-BD8FBE411089}" dt="2023-02-21T19:56:05.671" v="147"/>
          <pc:sldLayoutMkLst>
            <pc:docMk/>
            <pc:sldMasterMk cId="2016075298" sldId="2147483708"/>
            <pc:sldLayoutMk cId="3493359538" sldId="2147483712"/>
          </pc:sldLayoutMkLst>
        </pc:sldLayoutChg>
        <pc:sldLayoutChg chg="add del mod replId">
          <pc:chgData name="Crystal Carty Maxwell (2028055)" userId="S::2028055@student.uwtsd.ac.uk::56df944f-8fc0-4291-96d5-9e8f5d6a1245" providerId="AD" clId="Web-{2BB279B2-17D7-4AFD-9A2C-BD8FBE411089}" dt="2023-02-21T19:56:05.671" v="147"/>
          <pc:sldLayoutMkLst>
            <pc:docMk/>
            <pc:sldMasterMk cId="2016075298" sldId="2147483708"/>
            <pc:sldLayoutMk cId="2602331234" sldId="2147483713"/>
          </pc:sldLayoutMkLst>
        </pc:sldLayoutChg>
        <pc:sldLayoutChg chg="add del mod replId">
          <pc:chgData name="Crystal Carty Maxwell (2028055)" userId="S::2028055@student.uwtsd.ac.uk::56df944f-8fc0-4291-96d5-9e8f5d6a1245" providerId="AD" clId="Web-{2BB279B2-17D7-4AFD-9A2C-BD8FBE411089}" dt="2023-02-21T19:56:05.671" v="147"/>
          <pc:sldLayoutMkLst>
            <pc:docMk/>
            <pc:sldMasterMk cId="2016075298" sldId="2147483708"/>
            <pc:sldLayoutMk cId="1528214013" sldId="2147483714"/>
          </pc:sldLayoutMkLst>
        </pc:sldLayoutChg>
        <pc:sldLayoutChg chg="add del mod replId">
          <pc:chgData name="Crystal Carty Maxwell (2028055)" userId="S::2028055@student.uwtsd.ac.uk::56df944f-8fc0-4291-96d5-9e8f5d6a1245" providerId="AD" clId="Web-{2BB279B2-17D7-4AFD-9A2C-BD8FBE411089}" dt="2023-02-21T19:56:05.671" v="147"/>
          <pc:sldLayoutMkLst>
            <pc:docMk/>
            <pc:sldMasterMk cId="2016075298" sldId="2147483708"/>
            <pc:sldLayoutMk cId="2902721157" sldId="2147483715"/>
          </pc:sldLayoutMkLst>
        </pc:sldLayoutChg>
        <pc:sldLayoutChg chg="add del mod replId">
          <pc:chgData name="Crystal Carty Maxwell (2028055)" userId="S::2028055@student.uwtsd.ac.uk::56df944f-8fc0-4291-96d5-9e8f5d6a1245" providerId="AD" clId="Web-{2BB279B2-17D7-4AFD-9A2C-BD8FBE411089}" dt="2023-02-21T19:56:05.671" v="147"/>
          <pc:sldLayoutMkLst>
            <pc:docMk/>
            <pc:sldMasterMk cId="2016075298" sldId="2147483708"/>
            <pc:sldLayoutMk cId="980680313" sldId="2147483716"/>
          </pc:sldLayoutMkLst>
        </pc:sldLayoutChg>
        <pc:sldLayoutChg chg="add del mod replId">
          <pc:chgData name="Crystal Carty Maxwell (2028055)" userId="S::2028055@student.uwtsd.ac.uk::56df944f-8fc0-4291-96d5-9e8f5d6a1245" providerId="AD" clId="Web-{2BB279B2-17D7-4AFD-9A2C-BD8FBE411089}" dt="2023-02-21T19:56:05.671" v="147"/>
          <pc:sldLayoutMkLst>
            <pc:docMk/>
            <pc:sldMasterMk cId="2016075298" sldId="2147483708"/>
            <pc:sldLayoutMk cId="2355260196" sldId="2147483717"/>
          </pc:sldLayoutMkLst>
        </pc:sldLayoutChg>
        <pc:sldLayoutChg chg="add del mod replId">
          <pc:chgData name="Crystal Carty Maxwell (2028055)" userId="S::2028055@student.uwtsd.ac.uk::56df944f-8fc0-4291-96d5-9e8f5d6a1245" providerId="AD" clId="Web-{2BB279B2-17D7-4AFD-9A2C-BD8FBE411089}" dt="2023-02-21T19:56:05.671" v="147"/>
          <pc:sldLayoutMkLst>
            <pc:docMk/>
            <pc:sldMasterMk cId="2016075298" sldId="2147483708"/>
            <pc:sldLayoutMk cId="2817846697" sldId="2147483718"/>
          </pc:sldLayoutMkLst>
        </pc:sldLayoutChg>
        <pc:sldLayoutChg chg="add del mod replId">
          <pc:chgData name="Crystal Carty Maxwell (2028055)" userId="S::2028055@student.uwtsd.ac.uk::56df944f-8fc0-4291-96d5-9e8f5d6a1245" providerId="AD" clId="Web-{2BB279B2-17D7-4AFD-9A2C-BD8FBE411089}" dt="2023-02-21T19:56:05.671" v="147"/>
          <pc:sldLayoutMkLst>
            <pc:docMk/>
            <pc:sldMasterMk cId="2016075298" sldId="2147483708"/>
            <pc:sldLayoutMk cId="554257585" sldId="2147483719"/>
          </pc:sldLayoutMkLst>
        </pc:sldLayoutChg>
      </pc:sldMasterChg>
      <pc:sldMasterChg chg="add mod setBg addSldLayout modSldLayout">
        <pc:chgData name="Crystal Carty Maxwell (2028055)" userId="S::2028055@student.uwtsd.ac.uk::56df944f-8fc0-4291-96d5-9e8f5d6a1245" providerId="AD" clId="Web-{2BB279B2-17D7-4AFD-9A2C-BD8FBE411089}" dt="2023-02-21T19:56:16.171" v="148"/>
        <pc:sldMasterMkLst>
          <pc:docMk/>
          <pc:sldMasterMk cId="3020112284" sldId="2147483720"/>
        </pc:sldMasterMkLst>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1784546233" sldId="2147483721"/>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1941690312" sldId="2147483722"/>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2079486422" sldId="2147483723"/>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2459293752" sldId="2147483724"/>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472243941" sldId="2147483725"/>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1344091804" sldId="2147483726"/>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614308196" sldId="2147483727"/>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1434249714" sldId="2147483728"/>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2278880935" sldId="2147483729"/>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3539436143" sldId="2147483730"/>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959428579" sldId="2147483731"/>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1161385447" sldId="2147483732"/>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487091212" sldId="2147483733"/>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3686949473" sldId="2147483734"/>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277017344" sldId="2147483735"/>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2531423493" sldId="2147483736"/>
          </pc:sldLayoutMkLst>
        </pc:sldLayoutChg>
        <pc:sldLayoutChg chg="add mod replId">
          <pc:chgData name="Crystal Carty Maxwell (2028055)" userId="S::2028055@student.uwtsd.ac.uk::56df944f-8fc0-4291-96d5-9e8f5d6a1245" providerId="AD" clId="Web-{2BB279B2-17D7-4AFD-9A2C-BD8FBE411089}" dt="2023-02-21T19:56:16.171" v="148"/>
          <pc:sldLayoutMkLst>
            <pc:docMk/>
            <pc:sldMasterMk cId="3020112284" sldId="2147483720"/>
            <pc:sldLayoutMk cId="3625579323" sldId="2147483737"/>
          </pc:sldLayoutMkLst>
        </pc:sldLayoutChg>
      </pc:sldMasterChg>
    </pc:docChg>
  </pc:docChgLst>
  <pc:docChgLst>
    <pc:chgData name="Crystal Carty Maxwell (2028055)" userId="S::2028055@student.uwtsd.ac.uk::56df944f-8fc0-4291-96d5-9e8f5d6a1245" providerId="AD" clId="Web-{67F9D845-0F75-614C-C4C5-148A4C3C986E}"/>
    <pc:docChg chg="addSld modSld addMainMaster delMainMaster">
      <pc:chgData name="Crystal Carty Maxwell (2028055)" userId="S::2028055@student.uwtsd.ac.uk::56df944f-8fc0-4291-96d5-9e8f5d6a1245" providerId="AD" clId="Web-{67F9D845-0F75-614C-C4C5-148A4C3C986E}" dt="2023-02-22T20:48:30.663" v="247" actId="20577"/>
      <pc:docMkLst>
        <pc:docMk/>
      </pc:docMkLst>
      <pc:sldChg chg="mod modClrScheme chgLayout">
        <pc:chgData name="Crystal Carty Maxwell (2028055)" userId="S::2028055@student.uwtsd.ac.uk::56df944f-8fc0-4291-96d5-9e8f5d6a1245" providerId="AD" clId="Web-{67F9D845-0F75-614C-C4C5-148A4C3C986E}" dt="2023-02-22T20:11:37.024" v="12"/>
        <pc:sldMkLst>
          <pc:docMk/>
          <pc:sldMk cId="109857222" sldId="256"/>
        </pc:sldMkLst>
      </pc:sldChg>
      <pc:sldChg chg="addSp delSp modSp mod modClrScheme chgLayout">
        <pc:chgData name="Crystal Carty Maxwell (2028055)" userId="S::2028055@student.uwtsd.ac.uk::56df944f-8fc0-4291-96d5-9e8f5d6a1245" providerId="AD" clId="Web-{67F9D845-0F75-614C-C4C5-148A4C3C986E}" dt="2023-02-22T20:41:32.913" v="203" actId="1076"/>
        <pc:sldMkLst>
          <pc:docMk/>
          <pc:sldMk cId="899625755" sldId="257"/>
        </pc:sldMkLst>
        <pc:spChg chg="mod ord">
          <ac:chgData name="Crystal Carty Maxwell (2028055)" userId="S::2028055@student.uwtsd.ac.uk::56df944f-8fc0-4291-96d5-9e8f5d6a1245" providerId="AD" clId="Web-{67F9D845-0F75-614C-C4C5-148A4C3C986E}" dt="2023-02-22T20:41:26.804" v="201" actId="20577"/>
          <ac:spMkLst>
            <pc:docMk/>
            <pc:sldMk cId="899625755" sldId="257"/>
            <ac:spMk id="2" creationId="{40D7A104-12A2-508B-9DD6-BF04098F6C88}"/>
          </ac:spMkLst>
        </pc:spChg>
        <pc:spChg chg="add del mod ord">
          <ac:chgData name="Crystal Carty Maxwell (2028055)" userId="S::2028055@student.uwtsd.ac.uk::56df944f-8fc0-4291-96d5-9e8f5d6a1245" providerId="AD" clId="Web-{67F9D845-0F75-614C-C4C5-148A4C3C986E}" dt="2023-02-22T20:40:58.240" v="199"/>
          <ac:spMkLst>
            <pc:docMk/>
            <pc:sldMk cId="899625755" sldId="257"/>
            <ac:spMk id="3" creationId="{7E4638EF-9D67-235C-807E-B16DCD33A0EC}"/>
          </ac:spMkLst>
        </pc:spChg>
        <pc:spChg chg="mod">
          <ac:chgData name="Crystal Carty Maxwell (2028055)" userId="S::2028055@student.uwtsd.ac.uk::56df944f-8fc0-4291-96d5-9e8f5d6a1245" providerId="AD" clId="Web-{67F9D845-0F75-614C-C4C5-148A4C3C986E}" dt="2023-02-22T20:30:53.563" v="153" actId="14100"/>
          <ac:spMkLst>
            <pc:docMk/>
            <pc:sldMk cId="899625755" sldId="257"/>
            <ac:spMk id="5" creationId="{2EE1E8A7-9C61-A2B5-420B-AEA5089A5ABF}"/>
          </ac:spMkLst>
        </pc:spChg>
        <pc:spChg chg="mod">
          <ac:chgData name="Crystal Carty Maxwell (2028055)" userId="S::2028055@student.uwtsd.ac.uk::56df944f-8fc0-4291-96d5-9e8f5d6a1245" providerId="AD" clId="Web-{67F9D845-0F75-614C-C4C5-148A4C3C986E}" dt="2023-02-22T20:34:10.414" v="172" actId="20577"/>
          <ac:spMkLst>
            <pc:docMk/>
            <pc:sldMk cId="899625755" sldId="257"/>
            <ac:spMk id="6" creationId="{F3132C49-9B47-6A26-F2D5-AF9708E45A5A}"/>
          </ac:spMkLst>
        </pc:spChg>
        <pc:spChg chg="mod">
          <ac:chgData name="Crystal Carty Maxwell (2028055)" userId="S::2028055@student.uwtsd.ac.uk::56df944f-8fc0-4291-96d5-9e8f5d6a1245" providerId="AD" clId="Web-{67F9D845-0F75-614C-C4C5-148A4C3C986E}" dt="2023-02-22T20:33:29.928" v="169" actId="14100"/>
          <ac:spMkLst>
            <pc:docMk/>
            <pc:sldMk cId="899625755" sldId="257"/>
            <ac:spMk id="8" creationId="{E67F2975-5E42-58C7-0A09-E04EBEAB29CB}"/>
          </ac:spMkLst>
        </pc:spChg>
        <pc:spChg chg="mod">
          <ac:chgData name="Crystal Carty Maxwell (2028055)" userId="S::2028055@student.uwtsd.ac.uk::56df944f-8fc0-4291-96d5-9e8f5d6a1245" providerId="AD" clId="Web-{67F9D845-0F75-614C-C4C5-148A4C3C986E}" dt="2023-02-22T20:41:32.913" v="203" actId="1076"/>
          <ac:spMkLst>
            <pc:docMk/>
            <pc:sldMk cId="899625755" sldId="257"/>
            <ac:spMk id="9" creationId="{3BAF8F9E-487F-AD4B-FBB9-2596E4770E88}"/>
          </ac:spMkLst>
        </pc:spChg>
        <pc:picChg chg="mod">
          <ac:chgData name="Crystal Carty Maxwell (2028055)" userId="S::2028055@student.uwtsd.ac.uk::56df944f-8fc0-4291-96d5-9e8f5d6a1245" providerId="AD" clId="Web-{67F9D845-0F75-614C-C4C5-148A4C3C986E}" dt="2023-02-22T20:37:13.436" v="192" actId="1076"/>
          <ac:picMkLst>
            <pc:docMk/>
            <pc:sldMk cId="899625755" sldId="257"/>
            <ac:picMk id="4" creationId="{EB42FFF0-D9C0-29F1-41D3-3DC99FBA65E6}"/>
          </ac:picMkLst>
        </pc:picChg>
      </pc:sldChg>
      <pc:sldChg chg="addSp delSp modSp new mod setBg modClrScheme setClrOvrMap chgLayout">
        <pc:chgData name="Crystal Carty Maxwell (2028055)" userId="S::2028055@student.uwtsd.ac.uk::56df944f-8fc0-4291-96d5-9e8f5d6a1245" providerId="AD" clId="Web-{67F9D845-0F75-614C-C4C5-148A4C3C986E}" dt="2023-02-22T20:48:30.663" v="247" actId="20577"/>
        <pc:sldMkLst>
          <pc:docMk/>
          <pc:sldMk cId="2041883256" sldId="258"/>
        </pc:sldMkLst>
        <pc:spChg chg="mod ord">
          <ac:chgData name="Crystal Carty Maxwell (2028055)" userId="S::2028055@student.uwtsd.ac.uk::56df944f-8fc0-4291-96d5-9e8f5d6a1245" providerId="AD" clId="Web-{67F9D845-0F75-614C-C4C5-148A4C3C986E}" dt="2023-02-22T20:28:01.745" v="122" actId="20577"/>
          <ac:spMkLst>
            <pc:docMk/>
            <pc:sldMk cId="2041883256" sldId="258"/>
            <ac:spMk id="2" creationId="{57379C50-D31A-54DF-E07E-720BAB06CE10}"/>
          </ac:spMkLst>
        </pc:spChg>
        <pc:spChg chg="add del mod ord">
          <ac:chgData name="Crystal Carty Maxwell (2028055)" userId="S::2028055@student.uwtsd.ac.uk::56df944f-8fc0-4291-96d5-9e8f5d6a1245" providerId="AD" clId="Web-{67F9D845-0F75-614C-C4C5-148A4C3C986E}" dt="2023-02-22T20:12:03.666" v="17"/>
          <ac:spMkLst>
            <pc:docMk/>
            <pc:sldMk cId="2041883256" sldId="258"/>
            <ac:spMk id="3" creationId="{02FE8030-174A-F1F2-E43D-F601C9B3EE33}"/>
          </ac:spMkLst>
        </pc:spChg>
        <pc:spChg chg="add del mod">
          <ac:chgData name="Crystal Carty Maxwell (2028055)" userId="S::2028055@student.uwtsd.ac.uk::56df944f-8fc0-4291-96d5-9e8f5d6a1245" providerId="AD" clId="Web-{67F9D845-0F75-614C-C4C5-148A4C3C986E}" dt="2023-02-22T20:28:11.730" v="124"/>
          <ac:spMkLst>
            <pc:docMk/>
            <pc:sldMk cId="2041883256" sldId="258"/>
            <ac:spMk id="4" creationId="{2DD0C737-214B-D71E-769C-A41D1E012906}"/>
          </ac:spMkLst>
        </pc:spChg>
        <pc:spChg chg="add del mod">
          <ac:chgData name="Crystal Carty Maxwell (2028055)" userId="S::2028055@student.uwtsd.ac.uk::56df944f-8fc0-4291-96d5-9e8f5d6a1245" providerId="AD" clId="Web-{67F9D845-0F75-614C-C4C5-148A4C3C986E}" dt="2023-02-22T20:28:31.090" v="125"/>
          <ac:spMkLst>
            <pc:docMk/>
            <pc:sldMk cId="2041883256" sldId="258"/>
            <ac:spMk id="5" creationId="{BC710529-230F-9B04-5CF4-7C4F91B6DB56}"/>
          </ac:spMkLst>
        </pc:spChg>
        <pc:spChg chg="add mod">
          <ac:chgData name="Crystal Carty Maxwell (2028055)" userId="S::2028055@student.uwtsd.ac.uk::56df944f-8fc0-4291-96d5-9e8f5d6a1245" providerId="AD" clId="Web-{67F9D845-0F75-614C-C4C5-148A4C3C986E}" dt="2023-02-22T20:48:30.663" v="247" actId="20577"/>
          <ac:spMkLst>
            <pc:docMk/>
            <pc:sldMk cId="2041883256" sldId="258"/>
            <ac:spMk id="6" creationId="{10436380-460D-0238-182D-0663D6D4D5AA}"/>
          </ac:spMkLst>
        </pc:spChg>
        <pc:spChg chg="add del">
          <ac:chgData name="Crystal Carty Maxwell (2028055)" userId="S::2028055@student.uwtsd.ac.uk::56df944f-8fc0-4291-96d5-9e8f5d6a1245" providerId="AD" clId="Web-{67F9D845-0F75-614C-C4C5-148A4C3C986E}" dt="2023-02-22T20:21:28.716" v="42"/>
          <ac:spMkLst>
            <pc:docMk/>
            <pc:sldMk cId="2041883256" sldId="258"/>
            <ac:spMk id="8" creationId="{907EF6B7-1338-4443-8C46-6A318D952DFD}"/>
          </ac:spMkLst>
        </pc:spChg>
        <pc:spChg chg="add del">
          <ac:chgData name="Crystal Carty Maxwell (2028055)" userId="S::2028055@student.uwtsd.ac.uk::56df944f-8fc0-4291-96d5-9e8f5d6a1245" providerId="AD" clId="Web-{67F9D845-0F75-614C-C4C5-148A4C3C986E}" dt="2023-02-22T20:11:55.525" v="14"/>
          <ac:spMkLst>
            <pc:docMk/>
            <pc:sldMk cId="2041883256" sldId="258"/>
            <ac:spMk id="10" creationId="{A3363022-C969-41E9-8EB2-E4C94908C1FA}"/>
          </ac:spMkLst>
        </pc:spChg>
        <pc:spChg chg="add del mod">
          <ac:chgData name="Crystal Carty Maxwell (2028055)" userId="S::2028055@student.uwtsd.ac.uk::56df944f-8fc0-4291-96d5-9e8f5d6a1245" providerId="AD" clId="Web-{67F9D845-0F75-614C-C4C5-148A4C3C986E}" dt="2023-02-22T20:26:08.022" v="101"/>
          <ac:spMkLst>
            <pc:docMk/>
            <pc:sldMk cId="2041883256" sldId="258"/>
            <ac:spMk id="11" creationId="{6DF9A3BE-099A-F878-B00A-7D2276A18F56}"/>
          </ac:spMkLst>
        </pc:spChg>
        <pc:spChg chg="add del">
          <ac:chgData name="Crystal Carty Maxwell (2028055)" userId="S::2028055@student.uwtsd.ac.uk::56df944f-8fc0-4291-96d5-9e8f5d6a1245" providerId="AD" clId="Web-{67F9D845-0F75-614C-C4C5-148A4C3C986E}" dt="2023-02-22T20:11:55.525" v="14"/>
          <ac:spMkLst>
            <pc:docMk/>
            <pc:sldMk cId="2041883256" sldId="258"/>
            <ac:spMk id="12" creationId="{8D1AD6B3-BE88-4CEB-BA17-790657CC4729}"/>
          </ac:spMkLst>
        </pc:spChg>
        <pc:spChg chg="add mod">
          <ac:chgData name="Crystal Carty Maxwell (2028055)" userId="S::2028055@student.uwtsd.ac.uk::56df944f-8fc0-4291-96d5-9e8f5d6a1245" providerId="AD" clId="Web-{67F9D845-0F75-614C-C4C5-148A4C3C986E}" dt="2023-02-22T20:44:43.234" v="228" actId="20577"/>
          <ac:spMkLst>
            <pc:docMk/>
            <pc:sldMk cId="2041883256" sldId="258"/>
            <ac:spMk id="13" creationId="{6214C723-D786-DD81-6F15-699A66280274}"/>
          </ac:spMkLst>
        </pc:spChg>
        <pc:spChg chg="add del">
          <ac:chgData name="Crystal Carty Maxwell (2028055)" userId="S::2028055@student.uwtsd.ac.uk::56df944f-8fc0-4291-96d5-9e8f5d6a1245" providerId="AD" clId="Web-{67F9D845-0F75-614C-C4C5-148A4C3C986E}" dt="2023-02-22T20:12:03.666" v="16"/>
          <ac:spMkLst>
            <pc:docMk/>
            <pc:sldMk cId="2041883256" sldId="258"/>
            <ac:spMk id="19" creationId="{A3363022-C969-41E9-8EB2-E4C94908C1FA}"/>
          </ac:spMkLst>
        </pc:spChg>
        <pc:spChg chg="add del">
          <ac:chgData name="Crystal Carty Maxwell (2028055)" userId="S::2028055@student.uwtsd.ac.uk::56df944f-8fc0-4291-96d5-9e8f5d6a1245" providerId="AD" clId="Web-{67F9D845-0F75-614C-C4C5-148A4C3C986E}" dt="2023-02-22T20:12:03.666" v="16"/>
          <ac:spMkLst>
            <pc:docMk/>
            <pc:sldMk cId="2041883256" sldId="258"/>
            <ac:spMk id="20" creationId="{8D1AD6B3-BE88-4CEB-BA17-790657CC4729}"/>
          </ac:spMkLst>
        </pc:spChg>
        <pc:spChg chg="add del">
          <ac:chgData name="Crystal Carty Maxwell (2028055)" userId="S::2028055@student.uwtsd.ac.uk::56df944f-8fc0-4291-96d5-9e8f5d6a1245" providerId="AD" clId="Web-{67F9D845-0F75-614C-C4C5-148A4C3C986E}" dt="2023-02-22T20:21:28.716" v="42"/>
          <ac:spMkLst>
            <pc:docMk/>
            <pc:sldMk cId="2041883256" sldId="258"/>
            <ac:spMk id="24" creationId="{DAAE4CDD-124C-4DCF-9584-B6033B545DD5}"/>
          </ac:spMkLst>
        </pc:spChg>
        <pc:spChg chg="add del">
          <ac:chgData name="Crystal Carty Maxwell (2028055)" userId="S::2028055@student.uwtsd.ac.uk::56df944f-8fc0-4291-96d5-9e8f5d6a1245" providerId="AD" clId="Web-{67F9D845-0F75-614C-C4C5-148A4C3C986E}" dt="2023-02-22T20:21:28.716" v="42"/>
          <ac:spMkLst>
            <pc:docMk/>
            <pc:sldMk cId="2041883256" sldId="258"/>
            <ac:spMk id="25" creationId="{081E4A58-353D-44AE-B2FC-2A74E2E400F7}"/>
          </ac:spMkLst>
        </pc:spChg>
        <pc:spChg chg="add del mod">
          <ac:chgData name="Crystal Carty Maxwell (2028055)" userId="S::2028055@student.uwtsd.ac.uk::56df944f-8fc0-4291-96d5-9e8f5d6a1245" providerId="AD" clId="Web-{67F9D845-0F75-614C-C4C5-148A4C3C986E}" dt="2023-02-22T20:26:01.491" v="100"/>
          <ac:spMkLst>
            <pc:docMk/>
            <pc:sldMk cId="2041883256" sldId="258"/>
            <ac:spMk id="26" creationId="{02FE8030-174A-F1F2-E43D-F601C9B3EE33}"/>
          </ac:spMkLst>
        </pc:spChg>
        <pc:spChg chg="add">
          <ac:chgData name="Crystal Carty Maxwell (2028055)" userId="S::2028055@student.uwtsd.ac.uk::56df944f-8fc0-4291-96d5-9e8f5d6a1245" providerId="AD" clId="Web-{67F9D845-0F75-614C-C4C5-148A4C3C986E}" dt="2023-02-22T20:21:28.716" v="42"/>
          <ac:spMkLst>
            <pc:docMk/>
            <pc:sldMk cId="2041883256" sldId="258"/>
            <ac:spMk id="31" creationId="{1DE7243B-5109-444B-8FAF-7437C66BC0E9}"/>
          </ac:spMkLst>
        </pc:spChg>
        <pc:spChg chg="add">
          <ac:chgData name="Crystal Carty Maxwell (2028055)" userId="S::2028055@student.uwtsd.ac.uk::56df944f-8fc0-4291-96d5-9e8f5d6a1245" providerId="AD" clId="Web-{67F9D845-0F75-614C-C4C5-148A4C3C986E}" dt="2023-02-22T20:21:28.716" v="42"/>
          <ac:spMkLst>
            <pc:docMk/>
            <pc:sldMk cId="2041883256" sldId="258"/>
            <ac:spMk id="33" creationId="{4C5D6221-DA7B-4611-AA26-7D8E349FDE96}"/>
          </ac:spMkLst>
        </pc:spChg>
        <pc:grpChg chg="add del">
          <ac:chgData name="Crystal Carty Maxwell (2028055)" userId="S::2028055@student.uwtsd.ac.uk::56df944f-8fc0-4291-96d5-9e8f5d6a1245" providerId="AD" clId="Web-{67F9D845-0F75-614C-C4C5-148A4C3C986E}" dt="2023-02-22T20:11:55.525" v="14"/>
          <ac:grpSpMkLst>
            <pc:docMk/>
            <pc:sldMk cId="2041883256" sldId="258"/>
            <ac:grpSpMk id="14" creationId="{89D1390B-7E13-4B4F-9CB2-391063412E54}"/>
          </ac:grpSpMkLst>
        </pc:grpChg>
        <pc:grpChg chg="add del">
          <ac:chgData name="Crystal Carty Maxwell (2028055)" userId="S::2028055@student.uwtsd.ac.uk::56df944f-8fc0-4291-96d5-9e8f5d6a1245" providerId="AD" clId="Web-{67F9D845-0F75-614C-C4C5-148A4C3C986E}" dt="2023-02-22T20:12:03.666" v="16"/>
          <ac:grpSpMkLst>
            <pc:docMk/>
            <pc:sldMk cId="2041883256" sldId="258"/>
            <ac:grpSpMk id="22" creationId="{89D1390B-7E13-4B4F-9CB2-391063412E54}"/>
          </ac:grpSpMkLst>
        </pc:grpChg>
        <pc:picChg chg="add del">
          <ac:chgData name="Crystal Carty Maxwell (2028055)" userId="S::2028055@student.uwtsd.ac.uk::56df944f-8fc0-4291-96d5-9e8f5d6a1245" providerId="AD" clId="Web-{67F9D845-0F75-614C-C4C5-148A4C3C986E}" dt="2023-02-22T20:11:55.525" v="14"/>
          <ac:picMkLst>
            <pc:docMk/>
            <pc:sldMk cId="2041883256" sldId="258"/>
            <ac:picMk id="7" creationId="{8B5580AC-187F-2758-CFA0-10740C7A6DCB}"/>
          </ac:picMkLst>
        </pc:picChg>
        <pc:picChg chg="add del">
          <ac:chgData name="Crystal Carty Maxwell (2028055)" userId="S::2028055@student.uwtsd.ac.uk::56df944f-8fc0-4291-96d5-9e8f5d6a1245" providerId="AD" clId="Web-{67F9D845-0F75-614C-C4C5-148A4C3C986E}" dt="2023-02-22T20:12:03.666" v="16"/>
          <ac:picMkLst>
            <pc:docMk/>
            <pc:sldMk cId="2041883256" sldId="258"/>
            <ac:picMk id="21" creationId="{0F1A1F2F-59DC-61B9-F187-E7BE797815BB}"/>
          </ac:picMkLst>
        </pc:picChg>
      </pc:sldChg>
      <pc:sldChg chg="delSp modSp new">
        <pc:chgData name="Crystal Carty Maxwell (2028055)" userId="S::2028055@student.uwtsd.ac.uk::56df944f-8fc0-4291-96d5-9e8f5d6a1245" providerId="AD" clId="Web-{67F9D845-0F75-614C-C4C5-148A4C3C986E}" dt="2023-02-22T20:42:41.947" v="211" actId="1076"/>
        <pc:sldMkLst>
          <pc:docMk/>
          <pc:sldMk cId="2971226344" sldId="259"/>
        </pc:sldMkLst>
        <pc:spChg chg="del">
          <ac:chgData name="Crystal Carty Maxwell (2028055)" userId="S::2028055@student.uwtsd.ac.uk::56df944f-8fc0-4291-96d5-9e8f5d6a1245" providerId="AD" clId="Web-{67F9D845-0F75-614C-C4C5-148A4C3C986E}" dt="2023-02-22T20:42:37.337" v="210"/>
          <ac:spMkLst>
            <pc:docMk/>
            <pc:sldMk cId="2971226344" sldId="259"/>
            <ac:spMk id="2" creationId="{BDFA5A82-2F75-4879-52B2-0336EFD8BC90}"/>
          </ac:spMkLst>
        </pc:spChg>
        <pc:spChg chg="mod">
          <ac:chgData name="Crystal Carty Maxwell (2028055)" userId="S::2028055@student.uwtsd.ac.uk::56df944f-8fc0-4291-96d5-9e8f5d6a1245" providerId="AD" clId="Web-{67F9D845-0F75-614C-C4C5-148A4C3C986E}" dt="2023-02-22T20:42:41.947" v="211" actId="1076"/>
          <ac:spMkLst>
            <pc:docMk/>
            <pc:sldMk cId="2971226344" sldId="259"/>
            <ac:spMk id="3" creationId="{9CDD7AAD-189D-11A0-B789-6206252AB301}"/>
          </ac:spMkLst>
        </pc:spChg>
      </pc:sldChg>
      <pc:sldMasterChg chg="del delSldLayout">
        <pc:chgData name="Crystal Carty Maxwell (2028055)" userId="S::2028055@student.uwtsd.ac.uk::56df944f-8fc0-4291-96d5-9e8f5d6a1245" providerId="AD" clId="Web-{67F9D845-0F75-614C-C4C5-148A4C3C986E}" dt="2023-02-22T20:11:32.040" v="11"/>
        <pc:sldMasterMkLst>
          <pc:docMk/>
          <pc:sldMasterMk cId="3020112284" sldId="2147483720"/>
        </pc:sldMasterMkLst>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1784546233" sldId="2147483721"/>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1941690312" sldId="2147483722"/>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2079486422" sldId="2147483723"/>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2459293752" sldId="2147483724"/>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472243941" sldId="2147483725"/>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1344091804" sldId="2147483726"/>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614308196" sldId="2147483727"/>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1434249714" sldId="2147483728"/>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2278880935" sldId="2147483729"/>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3539436143" sldId="2147483730"/>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959428579" sldId="2147483731"/>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1161385447" sldId="2147483732"/>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487091212" sldId="2147483733"/>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3686949473" sldId="2147483734"/>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277017344" sldId="2147483735"/>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2531423493" sldId="2147483736"/>
          </pc:sldLayoutMkLst>
        </pc:sldLayoutChg>
        <pc:sldLayoutChg chg="del">
          <pc:chgData name="Crystal Carty Maxwell (2028055)" userId="S::2028055@student.uwtsd.ac.uk::56df944f-8fc0-4291-96d5-9e8f5d6a1245" providerId="AD" clId="Web-{67F9D845-0F75-614C-C4C5-148A4C3C986E}" dt="2023-02-22T20:11:32.040" v="11"/>
          <pc:sldLayoutMkLst>
            <pc:docMk/>
            <pc:sldMasterMk cId="3020112284" sldId="2147483720"/>
            <pc:sldLayoutMk cId="3625579323" sldId="2147483737"/>
          </pc:sldLayoutMkLst>
        </pc:sldLayoutChg>
      </pc:sldMasterChg>
      <pc:sldMasterChg chg="add del addSldLayout delSldLayout modSldLayout">
        <pc:chgData name="Crystal Carty Maxwell (2028055)" userId="S::2028055@student.uwtsd.ac.uk::56df944f-8fc0-4291-96d5-9e8f5d6a1245" providerId="AD" clId="Web-{67F9D845-0F75-614C-C4C5-148A4C3C986E}" dt="2023-02-22T20:11:37.024" v="12"/>
        <pc:sldMasterMkLst>
          <pc:docMk/>
          <pc:sldMasterMk cId="1558074373" sldId="2147483738"/>
        </pc:sldMasterMkLst>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1710245156" sldId="2147483739"/>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1322427171" sldId="2147483740"/>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1528663298" sldId="2147483741"/>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4186828075" sldId="2147483742"/>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1915261777" sldId="2147483743"/>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574923462" sldId="2147483744"/>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1707347125" sldId="2147483745"/>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532345308" sldId="2147483746"/>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2630919923" sldId="2147483747"/>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2207840349" sldId="2147483748"/>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3276358990" sldId="2147483749"/>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2092251140" sldId="2147483750"/>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854403286" sldId="2147483751"/>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2387027162" sldId="2147483752"/>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1248686386" sldId="2147483753"/>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792838164" sldId="2147483754"/>
          </pc:sldLayoutMkLst>
        </pc:sldLayoutChg>
        <pc:sldLayoutChg chg="add del mod replId">
          <pc:chgData name="Crystal Carty Maxwell (2028055)" userId="S::2028055@student.uwtsd.ac.uk::56df944f-8fc0-4291-96d5-9e8f5d6a1245" providerId="AD" clId="Web-{67F9D845-0F75-614C-C4C5-148A4C3C986E}" dt="2023-02-22T20:11:37.024" v="12"/>
          <pc:sldLayoutMkLst>
            <pc:docMk/>
            <pc:sldMasterMk cId="1558074373" sldId="2147483738"/>
            <pc:sldLayoutMk cId="1456779417" sldId="2147483755"/>
          </pc:sldLayoutMkLst>
        </pc:sldLayoutChg>
      </pc:sldMasterChg>
      <pc:sldMasterChg chg="add addSldLayout modSldLayout">
        <pc:chgData name="Crystal Carty Maxwell (2028055)" userId="S::2028055@student.uwtsd.ac.uk::56df944f-8fc0-4291-96d5-9e8f5d6a1245" providerId="AD" clId="Web-{67F9D845-0F75-614C-C4C5-148A4C3C986E}" dt="2023-02-22T20:11:37.024" v="12"/>
        <pc:sldMasterMkLst>
          <pc:docMk/>
          <pc:sldMasterMk cId="1540710268" sldId="2147483756"/>
        </pc:sldMasterMkLst>
        <pc:sldLayoutChg chg="add mod replId">
          <pc:chgData name="Crystal Carty Maxwell (2028055)" userId="S::2028055@student.uwtsd.ac.uk::56df944f-8fc0-4291-96d5-9e8f5d6a1245" providerId="AD" clId="Web-{67F9D845-0F75-614C-C4C5-148A4C3C986E}" dt="2023-02-22T20:11:37.024" v="12"/>
          <pc:sldLayoutMkLst>
            <pc:docMk/>
            <pc:sldMasterMk cId="1540710268" sldId="2147483756"/>
            <pc:sldLayoutMk cId="3439545321" sldId="2147483757"/>
          </pc:sldLayoutMkLst>
        </pc:sldLayoutChg>
        <pc:sldLayoutChg chg="add mod replId">
          <pc:chgData name="Crystal Carty Maxwell (2028055)" userId="S::2028055@student.uwtsd.ac.uk::56df944f-8fc0-4291-96d5-9e8f5d6a1245" providerId="AD" clId="Web-{67F9D845-0F75-614C-C4C5-148A4C3C986E}" dt="2023-02-22T20:11:37.024" v="12"/>
          <pc:sldLayoutMkLst>
            <pc:docMk/>
            <pc:sldMasterMk cId="1540710268" sldId="2147483756"/>
            <pc:sldLayoutMk cId="2803563525" sldId="2147483758"/>
          </pc:sldLayoutMkLst>
        </pc:sldLayoutChg>
        <pc:sldLayoutChg chg="add mod replId">
          <pc:chgData name="Crystal Carty Maxwell (2028055)" userId="S::2028055@student.uwtsd.ac.uk::56df944f-8fc0-4291-96d5-9e8f5d6a1245" providerId="AD" clId="Web-{67F9D845-0F75-614C-C4C5-148A4C3C986E}" dt="2023-02-22T20:11:37.024" v="12"/>
          <pc:sldLayoutMkLst>
            <pc:docMk/>
            <pc:sldMasterMk cId="1540710268" sldId="2147483756"/>
            <pc:sldLayoutMk cId="2670379373" sldId="2147483759"/>
          </pc:sldLayoutMkLst>
        </pc:sldLayoutChg>
        <pc:sldLayoutChg chg="add mod replId">
          <pc:chgData name="Crystal Carty Maxwell (2028055)" userId="S::2028055@student.uwtsd.ac.uk::56df944f-8fc0-4291-96d5-9e8f5d6a1245" providerId="AD" clId="Web-{67F9D845-0F75-614C-C4C5-148A4C3C986E}" dt="2023-02-22T20:11:37.024" v="12"/>
          <pc:sldLayoutMkLst>
            <pc:docMk/>
            <pc:sldMasterMk cId="1540710268" sldId="2147483756"/>
            <pc:sldLayoutMk cId="2377827547" sldId="2147483760"/>
          </pc:sldLayoutMkLst>
        </pc:sldLayoutChg>
        <pc:sldLayoutChg chg="add mod replId">
          <pc:chgData name="Crystal Carty Maxwell (2028055)" userId="S::2028055@student.uwtsd.ac.uk::56df944f-8fc0-4291-96d5-9e8f5d6a1245" providerId="AD" clId="Web-{67F9D845-0F75-614C-C4C5-148A4C3C986E}" dt="2023-02-22T20:11:37.024" v="12"/>
          <pc:sldLayoutMkLst>
            <pc:docMk/>
            <pc:sldMasterMk cId="1540710268" sldId="2147483756"/>
            <pc:sldLayoutMk cId="3526617604" sldId="2147483761"/>
          </pc:sldLayoutMkLst>
        </pc:sldLayoutChg>
        <pc:sldLayoutChg chg="add mod replId">
          <pc:chgData name="Crystal Carty Maxwell (2028055)" userId="S::2028055@student.uwtsd.ac.uk::56df944f-8fc0-4291-96d5-9e8f5d6a1245" providerId="AD" clId="Web-{67F9D845-0F75-614C-C4C5-148A4C3C986E}" dt="2023-02-22T20:11:37.024" v="12"/>
          <pc:sldLayoutMkLst>
            <pc:docMk/>
            <pc:sldMasterMk cId="1540710268" sldId="2147483756"/>
            <pc:sldLayoutMk cId="2834140453" sldId="2147483762"/>
          </pc:sldLayoutMkLst>
        </pc:sldLayoutChg>
        <pc:sldLayoutChg chg="add mod replId">
          <pc:chgData name="Crystal Carty Maxwell (2028055)" userId="S::2028055@student.uwtsd.ac.uk::56df944f-8fc0-4291-96d5-9e8f5d6a1245" providerId="AD" clId="Web-{67F9D845-0F75-614C-C4C5-148A4C3C986E}" dt="2023-02-22T20:11:37.024" v="12"/>
          <pc:sldLayoutMkLst>
            <pc:docMk/>
            <pc:sldMasterMk cId="1540710268" sldId="2147483756"/>
            <pc:sldLayoutMk cId="406445743" sldId="2147483763"/>
          </pc:sldLayoutMkLst>
        </pc:sldLayoutChg>
        <pc:sldLayoutChg chg="add mod replId">
          <pc:chgData name="Crystal Carty Maxwell (2028055)" userId="S::2028055@student.uwtsd.ac.uk::56df944f-8fc0-4291-96d5-9e8f5d6a1245" providerId="AD" clId="Web-{67F9D845-0F75-614C-C4C5-148A4C3C986E}" dt="2023-02-22T20:11:37.024" v="12"/>
          <pc:sldLayoutMkLst>
            <pc:docMk/>
            <pc:sldMasterMk cId="1540710268" sldId="2147483756"/>
            <pc:sldLayoutMk cId="3758679891" sldId="2147483764"/>
          </pc:sldLayoutMkLst>
        </pc:sldLayoutChg>
        <pc:sldLayoutChg chg="add mod replId">
          <pc:chgData name="Crystal Carty Maxwell (2028055)" userId="S::2028055@student.uwtsd.ac.uk::56df944f-8fc0-4291-96d5-9e8f5d6a1245" providerId="AD" clId="Web-{67F9D845-0F75-614C-C4C5-148A4C3C986E}" dt="2023-02-22T20:11:37.024" v="12"/>
          <pc:sldLayoutMkLst>
            <pc:docMk/>
            <pc:sldMasterMk cId="1540710268" sldId="2147483756"/>
            <pc:sldLayoutMk cId="518645006" sldId="2147483765"/>
          </pc:sldLayoutMkLst>
        </pc:sldLayoutChg>
        <pc:sldLayoutChg chg="add mod replId">
          <pc:chgData name="Crystal Carty Maxwell (2028055)" userId="S::2028055@student.uwtsd.ac.uk::56df944f-8fc0-4291-96d5-9e8f5d6a1245" providerId="AD" clId="Web-{67F9D845-0F75-614C-C4C5-148A4C3C986E}" dt="2023-02-22T20:11:37.024" v="12"/>
          <pc:sldLayoutMkLst>
            <pc:docMk/>
            <pc:sldMasterMk cId="1540710268" sldId="2147483756"/>
            <pc:sldLayoutMk cId="3815493491" sldId="2147483766"/>
          </pc:sldLayoutMkLst>
        </pc:sldLayoutChg>
        <pc:sldLayoutChg chg="add mod replId">
          <pc:chgData name="Crystal Carty Maxwell (2028055)" userId="S::2028055@student.uwtsd.ac.uk::56df944f-8fc0-4291-96d5-9e8f5d6a1245" providerId="AD" clId="Web-{67F9D845-0F75-614C-C4C5-148A4C3C986E}" dt="2023-02-22T20:11:37.024" v="12"/>
          <pc:sldLayoutMkLst>
            <pc:docMk/>
            <pc:sldMasterMk cId="1540710268" sldId="2147483756"/>
            <pc:sldLayoutMk cId="2772475652" sldId="214748376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3954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3563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70379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77827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6617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4140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6445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58679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18645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15493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72475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2/22/2023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54071026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093/europace/eup449" TargetMode="External"/><Relationship Id="rId2" Type="http://schemas.openxmlformats.org/officeDocument/2006/relationships/hyperlink" Target="https://www.nhs.uk/conditions/heart-attack" TargetMode="External"/><Relationship Id="rId1" Type="http://schemas.openxmlformats.org/officeDocument/2006/relationships/slideLayout" Target="../slideLayouts/slideLayout2.xml"/><Relationship Id="rId6" Type="http://schemas.openxmlformats.org/officeDocument/2006/relationships/hyperlink" Target="http://www.nhs.uk/conditions/heart-attack/" TargetMode="External"/><Relationship Id="rId5" Type="http://schemas.openxmlformats.org/officeDocument/2006/relationships/hyperlink" Target="https://doi.org/10.1371/journal.pone.0016185" TargetMode="External"/><Relationship Id="rId4" Type="http://schemas.openxmlformats.org/officeDocument/2006/relationships/hyperlink" Target="https://doi.org/10.1177/11297298187779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01CEA8-914D-5815-7C39-EBFF498F945D}"/>
              </a:ext>
            </a:extLst>
          </p:cNvPr>
          <p:cNvSpPr txBox="1"/>
          <p:nvPr/>
        </p:nvSpPr>
        <p:spPr>
          <a:xfrm>
            <a:off x="1676400" y="1051560"/>
            <a:ext cx="6888480" cy="3816429"/>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sz="2800" dirty="0">
                <a:ea typeface="+mn-lt"/>
                <a:cs typeface="+mn-lt"/>
              </a:rPr>
              <a:t>Name:  Crystal A Carty Maxwell</a:t>
            </a:r>
          </a:p>
          <a:p>
            <a:r>
              <a:rPr lang="en-GB" sz="2800" dirty="0">
                <a:ea typeface="+mn-lt"/>
                <a:cs typeface="+mn-lt"/>
              </a:rPr>
              <a:t>Student ID: 2028055</a:t>
            </a:r>
          </a:p>
          <a:p>
            <a:r>
              <a:rPr lang="en-GB" sz="2800" dirty="0">
                <a:ea typeface="+mn-lt"/>
                <a:cs typeface="+mn-lt"/>
              </a:rPr>
              <a:t>Programme: BSC Health and Social Care</a:t>
            </a:r>
          </a:p>
          <a:p>
            <a:r>
              <a:rPr lang="en-GB" sz="2800" dirty="0">
                <a:ea typeface="+mn-lt"/>
                <a:cs typeface="+mn-lt"/>
              </a:rPr>
              <a:t>Module: Introduction to Physiology</a:t>
            </a:r>
          </a:p>
          <a:p>
            <a:r>
              <a:rPr lang="en-GB" sz="2800" dirty="0">
                <a:ea typeface="+mn-lt"/>
                <a:cs typeface="+mn-lt"/>
              </a:rPr>
              <a:t>Module Code: BMHP5003_BIRM</a:t>
            </a:r>
          </a:p>
          <a:p>
            <a:r>
              <a:rPr lang="en-GB" sz="2800" dirty="0">
                <a:ea typeface="+mn-lt"/>
                <a:cs typeface="+mn-lt"/>
              </a:rPr>
              <a:t>Lecturer: Rachael Rivers</a:t>
            </a:r>
          </a:p>
          <a:p>
            <a:r>
              <a:rPr lang="en-GB" sz="2800" dirty="0">
                <a:ea typeface="+mn-lt"/>
                <a:cs typeface="+mn-lt"/>
              </a:rPr>
              <a:t>Assignment Title: Individual Poster Presentation</a:t>
            </a:r>
          </a:p>
          <a:p>
            <a:pPr algn="l"/>
            <a:endParaRPr lang="en-GB"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7A104-12A2-508B-9DD6-BF04098F6C88}"/>
              </a:ext>
            </a:extLst>
          </p:cNvPr>
          <p:cNvSpPr>
            <a:spLocks noGrp="1"/>
          </p:cNvSpPr>
          <p:nvPr>
            <p:ph type="title"/>
          </p:nvPr>
        </p:nvSpPr>
        <p:spPr>
          <a:xfrm>
            <a:off x="615778" y="182006"/>
            <a:ext cx="10131425" cy="1456267"/>
          </a:xfrm>
        </p:spPr>
        <p:txBody>
          <a:bodyPr>
            <a:normAutofit/>
          </a:bodyPr>
          <a:lstStyle/>
          <a:p>
            <a:pPr algn="ctr"/>
            <a:r>
              <a:rPr lang="en-GB" sz="4400" i="1" dirty="0">
                <a:solidFill>
                  <a:schemeClr val="bg1">
                    <a:lumMod val="95000"/>
                  </a:schemeClr>
                </a:solidFill>
                <a:latin typeface="Georgia Pro Black"/>
                <a:cs typeface="Calibri Light"/>
              </a:rPr>
              <a:t>The Heart System</a:t>
            </a:r>
          </a:p>
        </p:txBody>
      </p:sp>
      <p:pic>
        <p:nvPicPr>
          <p:cNvPr id="4" name="Picture 4" descr="A picture containing diagram&#10;&#10;Description automatically generated">
            <a:extLst>
              <a:ext uri="{FF2B5EF4-FFF2-40B4-BE49-F238E27FC236}">
                <a16:creationId xmlns:a16="http://schemas.microsoft.com/office/drawing/2014/main" id="{EB42FFF0-D9C0-29F1-41D3-3DC99FBA65E6}"/>
              </a:ext>
            </a:extLst>
          </p:cNvPr>
          <p:cNvPicPr>
            <a:picLocks noChangeAspect="1"/>
          </p:cNvPicPr>
          <p:nvPr/>
        </p:nvPicPr>
        <p:blipFill>
          <a:blip r:embed="rId3"/>
          <a:stretch>
            <a:fillRect/>
          </a:stretch>
        </p:blipFill>
        <p:spPr>
          <a:xfrm>
            <a:off x="4711102" y="1641074"/>
            <a:ext cx="3843333" cy="3931380"/>
          </a:xfrm>
          <a:prstGeom prst="rect">
            <a:avLst/>
          </a:prstGeom>
        </p:spPr>
      </p:pic>
      <p:sp>
        <p:nvSpPr>
          <p:cNvPr id="5" name="TextBox 4">
            <a:extLst>
              <a:ext uri="{FF2B5EF4-FFF2-40B4-BE49-F238E27FC236}">
                <a16:creationId xmlns:a16="http://schemas.microsoft.com/office/drawing/2014/main" id="{2EE1E8A7-9C61-A2B5-420B-AEA5089A5ABF}"/>
              </a:ext>
            </a:extLst>
          </p:cNvPr>
          <p:cNvSpPr txBox="1"/>
          <p:nvPr/>
        </p:nvSpPr>
        <p:spPr>
          <a:xfrm>
            <a:off x="300283" y="1872342"/>
            <a:ext cx="426206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bg1"/>
                </a:solidFill>
              </a:rPr>
              <a:t>The human heart is an organ that pumps blood throughout the body via the vessels of the circulatory system, supplying oxygen and nutrients to the tissues and removing carbon dioxide and other wastes. </a:t>
            </a:r>
            <a:r>
              <a:rPr lang="en-GB" sz="1600" dirty="0">
                <a:solidFill>
                  <a:schemeClr val="bg1"/>
                </a:solidFill>
                <a:cs typeface="Calibri"/>
              </a:rPr>
              <a:t> </a:t>
            </a:r>
            <a:endParaRPr lang="en-GB" sz="1600" dirty="0">
              <a:solidFill>
                <a:schemeClr val="bg1"/>
              </a:solidFill>
            </a:endParaRPr>
          </a:p>
        </p:txBody>
      </p:sp>
      <p:sp>
        <p:nvSpPr>
          <p:cNvPr id="6" name="TextBox 5">
            <a:extLst>
              <a:ext uri="{FF2B5EF4-FFF2-40B4-BE49-F238E27FC236}">
                <a16:creationId xmlns:a16="http://schemas.microsoft.com/office/drawing/2014/main" id="{F3132C49-9B47-6A26-F2D5-AF9708E45A5A}"/>
              </a:ext>
            </a:extLst>
          </p:cNvPr>
          <p:cNvSpPr txBox="1"/>
          <p:nvPr/>
        </p:nvSpPr>
        <p:spPr>
          <a:xfrm>
            <a:off x="300280" y="1524820"/>
            <a:ext cx="2013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cs typeface="Calibri"/>
              </a:rPr>
              <a:t>What is The Heart?</a:t>
            </a:r>
          </a:p>
        </p:txBody>
      </p:sp>
      <p:sp>
        <p:nvSpPr>
          <p:cNvPr id="8" name="TextBox 7">
            <a:extLst>
              <a:ext uri="{FF2B5EF4-FFF2-40B4-BE49-F238E27FC236}">
                <a16:creationId xmlns:a16="http://schemas.microsoft.com/office/drawing/2014/main" id="{E67F2975-5E42-58C7-0A09-E04EBEAB29CB}"/>
              </a:ext>
            </a:extLst>
          </p:cNvPr>
          <p:cNvSpPr txBox="1"/>
          <p:nvPr/>
        </p:nvSpPr>
        <p:spPr>
          <a:xfrm>
            <a:off x="142951" y="3192389"/>
            <a:ext cx="5082396"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1600" dirty="0">
                <a:solidFill>
                  <a:schemeClr val="bg1"/>
                </a:solidFill>
                <a:cs typeface="Arial"/>
              </a:rPr>
              <a:t>The heart circulates blood through two pathways: the pulmonary circuit and the systemic circuit </a:t>
            </a:r>
            <a:endParaRPr lang="en-US" sz="1600">
              <a:solidFill>
                <a:schemeClr val="bg1"/>
              </a:solidFill>
              <a:cs typeface="Calibri"/>
            </a:endParaRPr>
          </a:p>
          <a:p>
            <a:r>
              <a:rPr lang="en-US" sz="1600" dirty="0">
                <a:solidFill>
                  <a:schemeClr val="bg1"/>
                </a:solidFill>
                <a:cs typeface="Arial"/>
              </a:rPr>
              <a:t>​</a:t>
            </a:r>
            <a:endParaRPr lang="en-US" sz="1600">
              <a:solidFill>
                <a:schemeClr val="bg1"/>
              </a:solidFill>
              <a:cs typeface="Calibri" panose="020F0502020204030204"/>
            </a:endParaRPr>
          </a:p>
          <a:p>
            <a:pPr>
              <a:buChar char="•"/>
            </a:pPr>
            <a:r>
              <a:rPr lang="en-GB" sz="1600" dirty="0">
                <a:solidFill>
                  <a:schemeClr val="bg1"/>
                </a:solidFill>
                <a:cs typeface="Arial"/>
              </a:rPr>
              <a:t>In the pulmonary circuit according to the journal (Biomedical Sciences), blood leaves the right ventricle of the heart via the pulmonary artery and travels to the lungs; the oxygenated blood returns through the pulmonary vein to the left atrium of the heart.</a:t>
            </a:r>
          </a:p>
          <a:p>
            <a:r>
              <a:rPr lang="en-GB" sz="1600" dirty="0">
                <a:solidFill>
                  <a:schemeClr val="bg1"/>
                </a:solidFill>
                <a:cs typeface="Arial"/>
              </a:rPr>
              <a:t> </a:t>
            </a:r>
            <a:r>
              <a:rPr lang="en-US" sz="1600" dirty="0">
                <a:solidFill>
                  <a:schemeClr val="bg1"/>
                </a:solidFill>
                <a:cs typeface="Arial"/>
              </a:rPr>
              <a:t>​</a:t>
            </a:r>
            <a:endParaRPr lang="en-US" sz="1600">
              <a:solidFill>
                <a:schemeClr val="bg1"/>
              </a:solidFill>
              <a:cs typeface="Calibri" panose="020F0502020204030204"/>
            </a:endParaRPr>
          </a:p>
          <a:p>
            <a:pPr>
              <a:buChar char="•"/>
            </a:pPr>
            <a:r>
              <a:rPr lang="en-GB" sz="1600" dirty="0">
                <a:solidFill>
                  <a:schemeClr val="bg1"/>
                </a:solidFill>
                <a:cs typeface="Arial"/>
              </a:rPr>
              <a:t>The heart is a muscle, so it needs a fresh supply of oxygen and nutrients. The systemic circuit oxygenated blood leaves the heart and travels through the left ventricle to the aorta. Deoxygenated blood returns through the veins to the vena cava, re-entering the hearts right atrium. </a:t>
            </a:r>
            <a:r>
              <a:rPr lang="en-US" sz="1600" dirty="0">
                <a:solidFill>
                  <a:schemeClr val="bg1"/>
                </a:solidFill>
                <a:cs typeface="Arial"/>
              </a:rPr>
              <a:t>​</a:t>
            </a:r>
          </a:p>
        </p:txBody>
      </p:sp>
      <p:sp>
        <p:nvSpPr>
          <p:cNvPr id="9" name="TextBox 8">
            <a:extLst>
              <a:ext uri="{FF2B5EF4-FFF2-40B4-BE49-F238E27FC236}">
                <a16:creationId xmlns:a16="http://schemas.microsoft.com/office/drawing/2014/main" id="{3BAF8F9E-487F-AD4B-FBB9-2596E4770E88}"/>
              </a:ext>
            </a:extLst>
          </p:cNvPr>
          <p:cNvSpPr txBox="1"/>
          <p:nvPr/>
        </p:nvSpPr>
        <p:spPr>
          <a:xfrm>
            <a:off x="8428380" y="2352470"/>
            <a:ext cx="3521470" cy="40780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cs typeface="Calibri"/>
              </a:rPr>
              <a:t>Heart attack </a:t>
            </a:r>
          </a:p>
          <a:p>
            <a:r>
              <a:rPr lang="en-GB" sz="1600" dirty="0">
                <a:solidFill>
                  <a:schemeClr val="bg1"/>
                </a:solidFill>
                <a:cs typeface="Calibri"/>
              </a:rPr>
              <a:t>A heart attack is a very serios condition that the supply of blood to the heart is suddenly blocked. With a heart attack it will need to be treated quickly as possible, without any medical treatment it can cause serious complications or even death. </a:t>
            </a:r>
          </a:p>
          <a:p>
            <a:r>
              <a:rPr lang="en-GB" sz="1600" dirty="0">
                <a:solidFill>
                  <a:schemeClr val="bg1"/>
                </a:solidFill>
                <a:cs typeface="Calibri"/>
              </a:rPr>
              <a:t>Symptoms of a heart attack are </a:t>
            </a:r>
          </a:p>
          <a:p>
            <a:pPr>
              <a:buChar char="•"/>
            </a:pPr>
            <a:r>
              <a:rPr lang="en-GB" sz="1600" dirty="0">
                <a:solidFill>
                  <a:schemeClr val="bg1"/>
                </a:solidFill>
                <a:cs typeface="Calibri"/>
              </a:rPr>
              <a:t>Chest pains </a:t>
            </a:r>
          </a:p>
          <a:p>
            <a:pPr>
              <a:buChar char="•"/>
            </a:pPr>
            <a:r>
              <a:rPr lang="en-GB" sz="1600" dirty="0">
                <a:solidFill>
                  <a:schemeClr val="bg1"/>
                </a:solidFill>
                <a:cs typeface="Calibri"/>
              </a:rPr>
              <a:t>shortness of breath </a:t>
            </a:r>
          </a:p>
          <a:p>
            <a:pPr>
              <a:buChar char="•"/>
            </a:pPr>
            <a:r>
              <a:rPr lang="en-GB" sz="1600" dirty="0">
                <a:solidFill>
                  <a:schemeClr val="bg1"/>
                </a:solidFill>
                <a:cs typeface="Calibri"/>
              </a:rPr>
              <a:t>Feeling weak or lightheaded </a:t>
            </a:r>
          </a:p>
          <a:p>
            <a:pPr>
              <a:buChar char="•"/>
            </a:pPr>
            <a:r>
              <a:rPr lang="en-GB" sz="1600" dirty="0">
                <a:solidFill>
                  <a:schemeClr val="bg1"/>
                </a:solidFill>
                <a:cs typeface="Calibri"/>
              </a:rPr>
              <a:t>An overwhelming feeling of anxiety </a:t>
            </a:r>
          </a:p>
          <a:p>
            <a:pPr>
              <a:buChar char="•"/>
            </a:pPr>
            <a:r>
              <a:rPr lang="en-GB" sz="1600" dirty="0">
                <a:solidFill>
                  <a:schemeClr val="bg1"/>
                </a:solidFill>
                <a:cs typeface="Calibri"/>
              </a:rPr>
              <a:t>Profuse sweating </a:t>
            </a:r>
          </a:p>
          <a:p>
            <a:endParaRPr lang="en-GB" sz="1300" dirty="0">
              <a:solidFill>
                <a:schemeClr val="bg1"/>
              </a:solidFill>
              <a:cs typeface="Calibri"/>
            </a:endParaRPr>
          </a:p>
          <a:p>
            <a:endParaRPr lang="en-GB" b="1" dirty="0">
              <a:solidFill>
                <a:schemeClr val="bg1"/>
              </a:solidFill>
              <a:cs typeface="Calibri"/>
            </a:endParaRPr>
          </a:p>
        </p:txBody>
      </p:sp>
    </p:spTree>
    <p:extLst>
      <p:ext uri="{BB962C8B-B14F-4D97-AF65-F5344CB8AC3E}">
        <p14:creationId xmlns:p14="http://schemas.microsoft.com/office/powerpoint/2010/main" val="899625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31" name="Freeform: Shape 3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379C50-D31A-54DF-E07E-720BAB06CE10}"/>
              </a:ext>
            </a:extLst>
          </p:cNvPr>
          <p:cNvSpPr>
            <a:spLocks noGrp="1"/>
          </p:cNvSpPr>
          <p:nvPr>
            <p:ph type="title"/>
          </p:nvPr>
        </p:nvSpPr>
        <p:spPr>
          <a:xfrm>
            <a:off x="143314" y="894904"/>
            <a:ext cx="4280076" cy="3133539"/>
          </a:xfrm>
        </p:spPr>
        <p:txBody>
          <a:bodyPr vert="horz" lIns="91440" tIns="45720" rIns="91440" bIns="45720" rtlCol="0" anchor="ctr">
            <a:normAutofit/>
          </a:bodyPr>
          <a:lstStyle/>
          <a:p>
            <a:pPr algn="ctr"/>
            <a:r>
              <a:rPr lang="en-US" sz="3600" i="1" kern="1200" dirty="0">
                <a:solidFill>
                  <a:schemeClr val="bg1"/>
                </a:solidFill>
                <a:latin typeface="Georgia Pro Black"/>
              </a:rPr>
              <a:t>Heart attack</a:t>
            </a:r>
            <a:br>
              <a:rPr lang="en-US" sz="3600" i="1" dirty="0">
                <a:solidFill>
                  <a:schemeClr val="bg1"/>
                </a:solidFill>
                <a:latin typeface="Georgia Pro Black"/>
              </a:rPr>
            </a:br>
            <a:r>
              <a:rPr lang="en-US" sz="3600" i="1" dirty="0">
                <a:solidFill>
                  <a:schemeClr val="bg1"/>
                </a:solidFill>
                <a:latin typeface="Georgia Pro Black"/>
              </a:rPr>
              <a:t>Cause &amp; Prevention</a:t>
            </a:r>
          </a:p>
        </p:txBody>
      </p:sp>
      <p:sp>
        <p:nvSpPr>
          <p:cNvPr id="6" name="TextBox 5">
            <a:extLst>
              <a:ext uri="{FF2B5EF4-FFF2-40B4-BE49-F238E27FC236}">
                <a16:creationId xmlns:a16="http://schemas.microsoft.com/office/drawing/2014/main" id="{10436380-460D-0238-182D-0663D6D4D5AA}"/>
              </a:ext>
            </a:extLst>
          </p:cNvPr>
          <p:cNvSpPr txBox="1"/>
          <p:nvPr/>
        </p:nvSpPr>
        <p:spPr>
          <a:xfrm>
            <a:off x="4781910" y="799381"/>
            <a:ext cx="5230482"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cs typeface="Arial"/>
              </a:rPr>
              <a:t>Cause of heart attack</a:t>
            </a:r>
            <a:r>
              <a:rPr lang="en-US" b="1" dirty="0">
                <a:cs typeface="Arial"/>
              </a:rPr>
              <a:t> </a:t>
            </a:r>
            <a:r>
              <a:rPr lang="en-US" dirty="0">
                <a:cs typeface="Arial"/>
              </a:rPr>
              <a:t>​</a:t>
            </a:r>
            <a:endParaRPr lang="en-US" dirty="0"/>
          </a:p>
          <a:p>
            <a:pPr>
              <a:buChar char="•"/>
            </a:pPr>
            <a:r>
              <a:rPr lang="en-US" dirty="0">
                <a:cs typeface="Arial"/>
              </a:rPr>
              <a:t>Coronary heart disease: This is the leading cause of heart attack. The CHD is a leading condition which the coronary arteries. The major blood vessels in the body that supplies the heart blood become clogged with deposits of cholesterol. ​</a:t>
            </a:r>
          </a:p>
          <a:p>
            <a:endParaRPr lang="en-US" dirty="0">
              <a:cs typeface="Arial"/>
            </a:endParaRPr>
          </a:p>
          <a:p>
            <a:r>
              <a:rPr lang="en-US" sz="2000" b="1" dirty="0">
                <a:cs typeface="Arial"/>
              </a:rPr>
              <a:t>The risk of developing CHD is ​increased by</a:t>
            </a:r>
            <a:endParaRPr lang="en-US" sz="2000" b="1" dirty="0">
              <a:cs typeface="Calibri"/>
            </a:endParaRPr>
          </a:p>
          <a:p>
            <a:pPr>
              <a:buChar char="•"/>
            </a:pPr>
            <a:r>
              <a:rPr lang="en-US" dirty="0">
                <a:cs typeface="Arial"/>
              </a:rPr>
              <a:t>Smoking ​</a:t>
            </a:r>
          </a:p>
          <a:p>
            <a:pPr>
              <a:buChar char="•"/>
            </a:pPr>
            <a:r>
              <a:rPr lang="en-US" dirty="0">
                <a:cs typeface="Arial"/>
              </a:rPr>
              <a:t>High fat diet ​</a:t>
            </a:r>
          </a:p>
          <a:p>
            <a:pPr>
              <a:buChar char="•"/>
            </a:pPr>
            <a:r>
              <a:rPr lang="en-US" dirty="0">
                <a:cs typeface="Arial"/>
              </a:rPr>
              <a:t>Diabetes ​</a:t>
            </a:r>
          </a:p>
          <a:p>
            <a:pPr>
              <a:buChar char="•"/>
            </a:pPr>
            <a:r>
              <a:rPr lang="en-US" dirty="0">
                <a:cs typeface="Arial"/>
              </a:rPr>
              <a:t>High cholesterol ​</a:t>
            </a:r>
          </a:p>
          <a:p>
            <a:pPr>
              <a:buChar char="•"/>
            </a:pPr>
            <a:r>
              <a:rPr lang="en-US" dirty="0">
                <a:cs typeface="Arial"/>
              </a:rPr>
              <a:t>High blood pressure ​</a:t>
            </a:r>
          </a:p>
          <a:p>
            <a:pPr>
              <a:buChar char="•"/>
            </a:pPr>
            <a:r>
              <a:rPr lang="en-US" dirty="0">
                <a:cs typeface="Arial"/>
              </a:rPr>
              <a:t>Being overweight or obese ​</a:t>
            </a:r>
          </a:p>
        </p:txBody>
      </p:sp>
      <p:sp>
        <p:nvSpPr>
          <p:cNvPr id="13" name="TextBox 12">
            <a:extLst>
              <a:ext uri="{FF2B5EF4-FFF2-40B4-BE49-F238E27FC236}">
                <a16:creationId xmlns:a16="http://schemas.microsoft.com/office/drawing/2014/main" id="{6214C723-D786-DD81-6F15-699A66280274}"/>
              </a:ext>
            </a:extLst>
          </p:cNvPr>
          <p:cNvSpPr txBox="1"/>
          <p:nvPr/>
        </p:nvSpPr>
        <p:spPr>
          <a:xfrm>
            <a:off x="7815532" y="3430438"/>
            <a:ext cx="4109048"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Prevention</a:t>
            </a:r>
            <a:endParaRPr lang="en-US" sz="2400" b="1">
              <a:cs typeface="Calibri"/>
            </a:endParaRPr>
          </a:p>
          <a:p>
            <a:pPr marL="285750" indent="-285750">
              <a:buFont typeface="Arial"/>
              <a:buChar char="•"/>
            </a:pPr>
            <a:r>
              <a:rPr lang="en-GB" dirty="0"/>
              <a:t>Medications that are recommended to take to prevent heart attacks and reduce of blood clotting are Aspirin, Nitro glycerine and surgery to help restore blood back to the heart. </a:t>
            </a:r>
            <a:endParaRPr lang="en-GB"/>
          </a:p>
          <a:p>
            <a:pPr marL="285750" indent="-285750">
              <a:buFont typeface="Arial"/>
              <a:buChar char="•"/>
            </a:pPr>
            <a:r>
              <a:rPr lang="en-GB" dirty="0"/>
              <a:t>There are also key factors that can help lower the risk of heart attack, there are different health lifestyle for adults for example diet and exercising that can also prevent heart attack.</a:t>
            </a:r>
            <a:r>
              <a:rPr lang="en-GB" dirty="0">
                <a:cs typeface="Calibri"/>
              </a:rPr>
              <a:t> </a:t>
            </a:r>
            <a:endParaRPr lang="en-GB">
              <a:cs typeface="Calibri" panose="020F0502020204030204"/>
            </a:endParaRPr>
          </a:p>
        </p:txBody>
      </p:sp>
    </p:spTree>
    <p:extLst>
      <p:ext uri="{BB962C8B-B14F-4D97-AF65-F5344CB8AC3E}">
        <p14:creationId xmlns:p14="http://schemas.microsoft.com/office/powerpoint/2010/main" val="204188325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DD7AAD-189D-11A0-B789-6206252AB301}"/>
              </a:ext>
            </a:extLst>
          </p:cNvPr>
          <p:cNvSpPr>
            <a:spLocks noGrp="1"/>
          </p:cNvSpPr>
          <p:nvPr>
            <p:ph idx="1"/>
          </p:nvPr>
        </p:nvSpPr>
        <p:spPr>
          <a:xfrm>
            <a:off x="838200" y="1221776"/>
            <a:ext cx="10515600" cy="4667639"/>
          </a:xfrm>
        </p:spPr>
        <p:txBody>
          <a:bodyPr vert="horz" lIns="91440" tIns="45720" rIns="91440" bIns="45720" rtlCol="0" anchor="t">
            <a:normAutofit fontScale="85000" lnSpcReduction="20000"/>
          </a:bodyPr>
          <a:lstStyle/>
          <a:p>
            <a:pPr>
              <a:buNone/>
            </a:pPr>
            <a:r>
              <a:rPr lang="en-GB" dirty="0">
                <a:ea typeface="+mn-lt"/>
                <a:cs typeface="+mn-lt"/>
              </a:rPr>
              <a:t>References </a:t>
            </a:r>
          </a:p>
          <a:p>
            <a:pPr>
              <a:buNone/>
            </a:pPr>
            <a:r>
              <a:rPr lang="en-GB" u="sng" dirty="0">
                <a:ea typeface="+mn-lt"/>
                <a:cs typeface="+mn-lt"/>
                <a:hlinkClick r:id="rId2"/>
              </a:rPr>
              <a:t>https://www.nhs.uk/conditions/heart-attack </a:t>
            </a:r>
            <a:endParaRPr lang="en-GB" dirty="0">
              <a:ea typeface="+mn-lt"/>
              <a:cs typeface="+mn-lt"/>
            </a:endParaRPr>
          </a:p>
          <a:p>
            <a:pPr>
              <a:buNone/>
            </a:pPr>
            <a:r>
              <a:rPr lang="en-GB" u="sng" dirty="0">
                <a:ea typeface="+mn-lt"/>
                <a:cs typeface="+mn-lt"/>
                <a:hlinkClick r:id=""/>
              </a:rPr>
              <a:t>  Kato, H. et al. (2010) ‘Circumferential pulmonary vein ablation of atrial fibrillation via superior vena cava approach in a patient with interruption of the inferior vena cava’, Europace (London, England), 12(5), pp. 746–748. Available at: </a:t>
            </a:r>
            <a:r>
              <a:rPr lang="en-GB" u="sng" dirty="0">
                <a:ea typeface="+mn-lt"/>
                <a:cs typeface="+mn-lt"/>
                <a:hlinkClick r:id="rId3"/>
              </a:rPr>
              <a:t>https://doi.org/10.1093/europace/eup449. </a:t>
            </a:r>
            <a:endParaRPr lang="en-GB" dirty="0">
              <a:ea typeface="+mn-lt"/>
              <a:cs typeface="+mn-lt"/>
            </a:endParaRPr>
          </a:p>
          <a:p>
            <a:pPr>
              <a:buNone/>
            </a:pPr>
            <a:r>
              <a:rPr lang="en-GB" u="sng" dirty="0">
                <a:ea typeface="+mn-lt"/>
                <a:cs typeface="+mn-lt"/>
                <a:hlinkClick r:id=""/>
              </a:rPr>
              <a:t>  Nas, H., Bowe, D. and Soubani, A.O. (2019) ‘An unusual complication after placement of an inferior vena cava filter via right internal jugular vein access’, The journal of vascular access, 20(1), pp. 102–104. Available at: </a:t>
            </a:r>
            <a:r>
              <a:rPr lang="en-GB" u="sng" dirty="0">
                <a:ea typeface="+mn-lt"/>
                <a:cs typeface="+mn-lt"/>
                <a:hlinkClick r:id="rId4"/>
              </a:rPr>
              <a:t>https://doi.org/10.1177/1129729818777967. </a:t>
            </a:r>
            <a:endParaRPr lang="en-GB" dirty="0">
              <a:ea typeface="+mn-lt"/>
              <a:cs typeface="+mn-lt"/>
            </a:endParaRPr>
          </a:p>
          <a:p>
            <a:pPr>
              <a:buNone/>
            </a:pPr>
            <a:r>
              <a:rPr lang="en-GB" u="sng" dirty="0">
                <a:ea typeface="+mn-lt"/>
                <a:cs typeface="+mn-lt"/>
                <a:hlinkClick r:id=""/>
              </a:rPr>
              <a:t>  Hansson, J. et al. (2011) ‘Biomarkers of extracellular matrix metabolism (MMP-9 and TIMP-1) and risk of stroke, myocardial infarction, and cause-specific mortality: cohort study’, PloS one, 6(1), pp. e16185–e16185. Available at: </a:t>
            </a:r>
            <a:r>
              <a:rPr lang="en-GB" u="sng" dirty="0">
                <a:ea typeface="+mn-lt"/>
                <a:cs typeface="+mn-lt"/>
                <a:hlinkClick r:id="rId5"/>
              </a:rPr>
              <a:t>https://doi.org/10.1371/journal.pone.0016185.</a:t>
            </a:r>
            <a:endParaRPr lang="en-GB" dirty="0">
              <a:ea typeface="+mn-lt"/>
              <a:cs typeface="+mn-lt"/>
            </a:endParaRPr>
          </a:p>
          <a:p>
            <a:pPr>
              <a:buNone/>
            </a:pPr>
            <a:r>
              <a:rPr lang="en-GB" dirty="0">
                <a:ea typeface="+mn-lt"/>
                <a:cs typeface="+mn-lt"/>
              </a:rPr>
              <a:t> </a:t>
            </a:r>
            <a:r>
              <a:rPr lang="en-GB" dirty="0">
                <a:ea typeface="+mn-lt"/>
                <a:cs typeface="+mn-lt"/>
                <a:hlinkClick r:id="rId6"/>
              </a:rPr>
              <a:t>www.nhs.uk/conditions/heart-attack/</a:t>
            </a:r>
            <a:endParaRPr lang="en-GB" dirty="0">
              <a:ea typeface="+mn-lt"/>
              <a:cs typeface="+mn-lt"/>
            </a:endParaRPr>
          </a:p>
          <a:p>
            <a:pPr marL="0" indent="0">
              <a:buNone/>
            </a:pPr>
            <a:endParaRPr lang="en-GB" dirty="0">
              <a:cs typeface="Calibri" panose="020F0502020204030204"/>
            </a:endParaRPr>
          </a:p>
        </p:txBody>
      </p:sp>
    </p:spTree>
    <p:extLst>
      <p:ext uri="{BB962C8B-B14F-4D97-AF65-F5344CB8AC3E}">
        <p14:creationId xmlns:p14="http://schemas.microsoft.com/office/powerpoint/2010/main" val="29712263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The Heart System</vt:lpstr>
      <vt:lpstr>Heart attack Cause &amp; Prevention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283</cp:revision>
  <dcterms:created xsi:type="dcterms:W3CDTF">2023-02-21T19:31:40Z</dcterms:created>
  <dcterms:modified xsi:type="dcterms:W3CDTF">2023-02-22T20:48:35Z</dcterms:modified>
</cp:coreProperties>
</file>