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01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A5A85-71A7-4A1D-A863-E9E5FA2385FC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371E9-09DF-4C98-829E-AF342C7A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A5A85-71A7-4A1D-A863-E9E5FA2385FC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371E9-09DF-4C98-829E-AF342C7A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A5A85-71A7-4A1D-A863-E9E5FA2385FC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371E9-09DF-4C98-829E-AF342C7A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A5A85-71A7-4A1D-A863-E9E5FA2385FC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371E9-09DF-4C98-829E-AF342C7A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A5A85-71A7-4A1D-A863-E9E5FA2385FC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371E9-09DF-4C98-829E-AF342C7A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A5A85-71A7-4A1D-A863-E9E5FA2385FC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371E9-09DF-4C98-829E-AF342C7A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A5A85-71A7-4A1D-A863-E9E5FA2385FC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371E9-09DF-4C98-829E-AF342C7A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A5A85-71A7-4A1D-A863-E9E5FA2385FC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371E9-09DF-4C98-829E-AF342C7A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A5A85-71A7-4A1D-A863-E9E5FA2385FC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371E9-09DF-4C98-829E-AF342C7A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A5A85-71A7-4A1D-A863-E9E5FA2385FC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371E9-09DF-4C98-829E-AF342C7A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A5A85-71A7-4A1D-A863-E9E5FA2385FC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371E9-09DF-4C98-829E-AF342C7A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9A5A85-71A7-4A1D-A863-E9E5FA2385FC}" type="datetimeFigureOut">
              <a:rPr lang="en-GB" smtClean="0"/>
              <a:t>08/11/2011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371E9-09DF-4C98-829E-AF342C7AC24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12968" cy="1143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Handout : Student ‘Class’ Activity: </a:t>
            </a:r>
            <a:endParaRPr lang="en-GB" sz="24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400" u="sng" dirty="0" smtClean="0"/>
              <a:t>In Pairs research and answer the following questions: </a:t>
            </a:r>
          </a:p>
          <a:p>
            <a:r>
              <a:rPr lang="en-GB" sz="2400" dirty="0" smtClean="0"/>
              <a:t>What is an Organisation Structure?</a:t>
            </a:r>
          </a:p>
          <a:p>
            <a:r>
              <a:rPr lang="en-GB" sz="2400" dirty="0" smtClean="0"/>
              <a:t>What is the purpose of an Organisation Structure?</a:t>
            </a:r>
          </a:p>
          <a:p>
            <a:r>
              <a:rPr lang="en-GB" sz="2400" dirty="0" smtClean="0"/>
              <a:t>What is the difference between the Formal and Informal Structure?</a:t>
            </a:r>
          </a:p>
          <a:p>
            <a:r>
              <a:rPr lang="en-GB" sz="2400" dirty="0" smtClean="0"/>
              <a:t>What is the Scalar-chain &amp; Span of Control?</a:t>
            </a:r>
          </a:p>
          <a:p>
            <a:r>
              <a:rPr lang="en-GB" sz="2400" dirty="0" smtClean="0"/>
              <a:t>What is the difference between:</a:t>
            </a:r>
          </a:p>
          <a:p>
            <a:pPr lvl="1"/>
            <a:r>
              <a:rPr lang="en-GB" sz="2400" dirty="0" smtClean="0"/>
              <a:t>A</a:t>
            </a:r>
            <a:r>
              <a:rPr lang="en-GB" sz="2400" dirty="0" smtClean="0"/>
              <a:t> Functional Structure</a:t>
            </a:r>
          </a:p>
          <a:p>
            <a:pPr lvl="1"/>
            <a:r>
              <a:rPr lang="en-GB" sz="2400" dirty="0" smtClean="0"/>
              <a:t>A Product Structure</a:t>
            </a:r>
          </a:p>
          <a:p>
            <a:pPr lvl="1"/>
            <a:r>
              <a:rPr lang="en-GB" sz="2400" dirty="0" smtClean="0"/>
              <a:t>A Geographical or Divisional Structure</a:t>
            </a:r>
          </a:p>
          <a:p>
            <a:pPr lvl="1"/>
            <a:r>
              <a:rPr lang="en-GB" sz="2400" dirty="0" smtClean="0"/>
              <a:t>A Matrix Structure</a:t>
            </a:r>
          </a:p>
          <a:p>
            <a:r>
              <a:rPr lang="en-GB" sz="2400" dirty="0" smtClean="0"/>
              <a:t>What are the Pro’s and Con’s of Decentralisation?</a:t>
            </a:r>
          </a:p>
          <a:p>
            <a:r>
              <a:rPr lang="en-GB" sz="2400" dirty="0" smtClean="0"/>
              <a:t>What is a Virtual Organisation?</a:t>
            </a:r>
          </a:p>
          <a:p>
            <a:pPr lvl="1"/>
            <a:endParaRPr lang="en-GB" sz="24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87</Words>
  <Application>Microsoft Office PowerPoint</Application>
  <PresentationFormat>On-screen Show (4:3)</PresentationFormat>
  <Paragraphs>13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Handout : Student ‘Class’ Activity: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Handout : Student ‘Class’ Activity: </dc:title>
  <dc:creator>James Williams</dc:creator>
  <cp:lastModifiedBy>James Williams</cp:lastModifiedBy>
  <cp:revision>1</cp:revision>
  <dcterms:created xsi:type="dcterms:W3CDTF">2011-11-08T19:46:18Z</dcterms:created>
  <dcterms:modified xsi:type="dcterms:W3CDTF">2011-11-08T19:47:46Z</dcterms:modified>
</cp:coreProperties>
</file>