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1FD1EA-E874-4E2E-808A-86C26B9B2BD7}" v="25" dt="2023-05-26T22:48:28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ROOM RESERVATION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300" dirty="0">
                <a:ea typeface="Calibri"/>
                <a:cs typeface="Calibri"/>
              </a:rPr>
              <a:t>Andrei </a:t>
            </a:r>
            <a:r>
              <a:rPr lang="en-GB" sz="1300" dirty="0" err="1">
                <a:ea typeface="Calibri"/>
                <a:cs typeface="Calibri"/>
              </a:rPr>
              <a:t>Curelaru</a:t>
            </a:r>
            <a:endParaRPr lang="en-US" sz="1300" dirty="0" err="1">
              <a:ea typeface="Calibri"/>
              <a:cs typeface="Calibri"/>
            </a:endParaRPr>
          </a:p>
          <a:p>
            <a:r>
              <a:rPr lang="en-GB" sz="1300" dirty="0">
                <a:ea typeface="Calibri"/>
                <a:cs typeface="Calibri"/>
              </a:rPr>
              <a:t>1918109</a:t>
            </a:r>
          </a:p>
          <a:p>
            <a:r>
              <a:rPr lang="en-GB" sz="1300" dirty="0">
                <a:ea typeface="Calibri"/>
                <a:cs typeface="Calibri"/>
              </a:rPr>
              <a:t>Module: Foreign Languages</a:t>
            </a:r>
          </a:p>
          <a:p>
            <a:r>
              <a:rPr lang="en-GB" sz="1300" dirty="0">
                <a:ea typeface="Calibri"/>
                <a:cs typeface="Calibri"/>
              </a:rPr>
              <a:t>BMIH5003</a:t>
            </a:r>
            <a:endParaRPr lang="en-US" sz="1300" dirty="0">
              <a:ea typeface="Calibri"/>
              <a:cs typeface="Calibri"/>
            </a:endParaRPr>
          </a:p>
          <a:p>
            <a:r>
              <a:rPr lang="en-GB" sz="1300" dirty="0">
                <a:ea typeface="Calibri"/>
                <a:cs typeface="Calibri"/>
              </a:rPr>
              <a:t>Lecturer: Rodrigo F. Aguilera</a:t>
            </a:r>
            <a:endParaRPr lang="en-US" sz="1300" dirty="0">
              <a:ea typeface="Calibri"/>
              <a:cs typeface="Calibri"/>
            </a:endParaRPr>
          </a:p>
          <a:p>
            <a:r>
              <a:rPr lang="en-GB" sz="1300" dirty="0">
                <a:ea typeface="Calibri"/>
                <a:cs typeface="Calibri"/>
              </a:rPr>
              <a:t>Date:26/05/2023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8FEC1779-B620-F19C-62EE-6E0A09F69C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52785" y="2779547"/>
            <a:ext cx="1549115" cy="144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027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ROOM RESERVATION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</cp:revision>
  <dcterms:created xsi:type="dcterms:W3CDTF">2023-05-26T22:36:55Z</dcterms:created>
  <dcterms:modified xsi:type="dcterms:W3CDTF">2023-05-26T22:48:28Z</dcterms:modified>
</cp:coreProperties>
</file>