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56" r:id="rId2"/>
    <p:sldId id="257" r:id="rId3"/>
    <p:sldId id="258" r:id="rId4"/>
    <p:sldId id="261" r:id="rId5"/>
    <p:sldId id="259" r:id="rId6"/>
    <p:sldId id="260" r:id="rId7"/>
    <p:sldId id="262" r:id="rId8"/>
    <p:sldId id="263" r:id="rId9"/>
    <p:sldId id="264" r:id="rId10"/>
    <p:sldId id="279" r:id="rId11"/>
    <p:sldId id="280" r:id="rId12"/>
    <p:sldId id="265" r:id="rId13"/>
    <p:sldId id="266" r:id="rId14"/>
    <p:sldId id="271" r:id="rId15"/>
    <p:sldId id="267" r:id="rId16"/>
    <p:sldId id="269" r:id="rId17"/>
    <p:sldId id="268" r:id="rId18"/>
    <p:sldId id="270" r:id="rId19"/>
    <p:sldId id="275" r:id="rId20"/>
    <p:sldId id="272" r:id="rId21"/>
    <p:sldId id="273" r:id="rId22"/>
    <p:sldId id="281" r:id="rId23"/>
    <p:sldId id="282" r:id="rId24"/>
    <p:sldId id="283" r:id="rId25"/>
    <p:sldId id="274" r:id="rId26"/>
    <p:sldId id="276" r:id="rId27"/>
    <p:sldId id="284" r:id="rId28"/>
    <p:sldId id="277" r:id="rId29"/>
    <p:sldId id="278"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8FF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7"/>
  </p:normalViewPr>
  <p:slideViewPr>
    <p:cSldViewPr snapToObjects="1">
      <p:cViewPr varScale="1">
        <p:scale>
          <a:sx n="93" d="100"/>
          <a:sy n="93" d="100"/>
        </p:scale>
        <p:origin x="166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E9DDC0-9061-644A-9FA1-C239BCCEE3C6}" type="datetimeFigureOut">
              <a:rPr lang="en-US" smtClean="0"/>
              <a:pPr/>
              <a:t>2/1/17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459B1E2-75BB-8440-B532-E176242D1FF4}" type="slidenum">
              <a:rPr lang="en-US" smtClean="0"/>
              <a:pPr/>
              <a:t>‹#›</a:t>
            </a:fld>
            <a:endParaRPr lang="en-US"/>
          </a:p>
        </p:txBody>
      </p:sp>
    </p:spTree>
    <p:extLst>
      <p:ext uri="{BB962C8B-B14F-4D97-AF65-F5344CB8AC3E}">
        <p14:creationId xmlns:p14="http://schemas.microsoft.com/office/powerpoint/2010/main" val="121668620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459B1E2-75BB-8440-B532-E176242D1FF4}" type="slidenum">
              <a:rPr lang="en-US" smtClean="0"/>
              <a:pPr/>
              <a:t>28</a:t>
            </a:fld>
            <a:endParaRPr lang="en-US"/>
          </a:p>
        </p:txBody>
      </p:sp>
    </p:spTree>
    <p:extLst>
      <p:ext uri="{BB962C8B-B14F-4D97-AF65-F5344CB8AC3E}">
        <p14:creationId xmlns:p14="http://schemas.microsoft.com/office/powerpoint/2010/main" val="505760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7CDD8E93-1CBA-664B-A35D-E8FCDE12A75B}"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CDD8E93-1CBA-664B-A35D-E8FCDE12A75B}"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CDD8E93-1CBA-664B-A35D-E8FCDE12A75B}"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7CDD8E93-1CBA-664B-A35D-E8FCDE12A75B}"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7CDD8E93-1CBA-664B-A35D-E8FCDE12A75B}" type="datetimeFigureOut">
              <a:rPr lang="en-US" smtClean="0"/>
              <a:pPr/>
              <a:t>2/1/17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7CDD8E93-1CBA-664B-A35D-E8FCDE12A75B}" type="datetimeFigureOut">
              <a:rPr lang="en-US" smtClean="0"/>
              <a:pPr/>
              <a:t>2/1/17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DD8E93-1CBA-664B-A35D-E8FCDE12A75B}" type="datetimeFigureOut">
              <a:rPr lang="en-US" smtClean="0"/>
              <a:pPr/>
              <a:t>2/1/17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CDD8E93-1CBA-664B-A35D-E8FCDE12A75B}"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CDD8E93-1CBA-664B-A35D-E8FCDE12A75B}" type="datetimeFigureOut">
              <a:rPr lang="en-US" smtClean="0"/>
              <a:pPr/>
              <a:t>2/1/17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CDD8E93-1CBA-664B-A35D-E8FCDE12A75B}"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CDD8E93-1CBA-664B-A35D-E8FCDE12A75B}" type="datetimeFigureOut">
              <a:rPr lang="en-US" smtClean="0"/>
              <a:pPr/>
              <a:t>2/1/17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97B854-B106-0642-9EEB-94638CAD669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DD8E93-1CBA-664B-A35D-E8FCDE12A75B}" type="datetimeFigureOut">
              <a:rPr lang="en-US" smtClean="0"/>
              <a:pPr/>
              <a:t>2/1/17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97B854-B106-0642-9EEB-94638CAD6697}"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image" Target="../media/image9.jpeg"/><Relationship Id="rId6" Type="http://schemas.openxmlformats.org/officeDocument/2006/relationships/image" Target="../media/image10.jpeg"/><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 Id="rId3" Type="http://schemas.openxmlformats.org/officeDocument/2006/relationships/image" Target="../media/image1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4"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Rhwng</a:t>
            </a:r>
            <a:r>
              <a:rPr lang="en-US" dirty="0" smtClean="0"/>
              <a:t> </a:t>
            </a:r>
            <a:r>
              <a:rPr lang="en-US" dirty="0" err="1" smtClean="0"/>
              <a:t>Dadl</a:t>
            </a:r>
            <a:r>
              <a:rPr lang="en-US" dirty="0" smtClean="0"/>
              <a:t> a </a:t>
            </a:r>
            <a:r>
              <a:rPr lang="en-US" dirty="0" err="1" smtClean="0"/>
              <a:t>Deialog</a:t>
            </a:r>
            <a:endParaRPr lang="en-US" dirty="0"/>
          </a:p>
        </p:txBody>
      </p:sp>
      <p:sp>
        <p:nvSpPr>
          <p:cNvPr id="3" name="Subtitle 2"/>
          <p:cNvSpPr>
            <a:spLocks noGrp="1"/>
          </p:cNvSpPr>
          <p:nvPr>
            <p:ph type="subTitle" idx="1"/>
          </p:nvPr>
        </p:nvSpPr>
        <p:spPr/>
        <p:txBody>
          <a:bodyPr/>
          <a:lstStyle/>
          <a:p>
            <a:r>
              <a:rPr lang="en-US" dirty="0" err="1" smtClean="0"/>
              <a:t>Iddewiaeth</a:t>
            </a:r>
            <a:r>
              <a:rPr lang="en-US" dirty="0" smtClean="0"/>
              <a:t> a </a:t>
            </a:r>
            <a:r>
              <a:rPr lang="en-US" dirty="0" err="1" smtClean="0"/>
              <a:t>Christnogaeth</a:t>
            </a:r>
            <a:r>
              <a:rPr lang="en-US" dirty="0" smtClean="0"/>
              <a:t> </a:t>
            </a:r>
            <a:r>
              <a:rPr lang="en-US" dirty="0" err="1" smtClean="0"/>
              <a:t>yn</a:t>
            </a:r>
            <a:r>
              <a:rPr lang="en-US" dirty="0" smtClean="0"/>
              <a:t> </a:t>
            </a:r>
            <a:r>
              <a:rPr lang="en-US" dirty="0" err="1" smtClean="0"/>
              <a:t>y</a:t>
            </a:r>
            <a:r>
              <a:rPr lang="en-US" dirty="0" smtClean="0"/>
              <a:t> </a:t>
            </a:r>
            <a:r>
              <a:rPr lang="en-US" dirty="0" err="1" smtClean="0"/>
              <a:t>Ganrif</a:t>
            </a:r>
            <a:r>
              <a:rPr lang="en-US" dirty="0" smtClean="0"/>
              <a:t> </a:t>
            </a:r>
            <a:r>
              <a:rPr lang="en-US" dirty="0" err="1" smtClean="0"/>
              <a:t>Gyntaf</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                 Y </a:t>
            </a:r>
            <a:r>
              <a:rPr lang="en-US" dirty="0" err="1" smtClean="0"/>
              <a:t>Ddau</a:t>
            </a:r>
            <a:r>
              <a:rPr lang="en-US" dirty="0" smtClean="0"/>
              <a:t> </a:t>
            </a:r>
            <a:r>
              <a:rPr lang="en-US" dirty="0" err="1" smtClean="0"/>
              <a:t>Destament</a:t>
            </a:r>
            <a:endParaRPr lang="en-US" dirty="0"/>
          </a:p>
        </p:txBody>
      </p:sp>
      <p:sp>
        <p:nvSpPr>
          <p:cNvPr id="6" name="Content Placeholder 5"/>
          <p:cNvSpPr>
            <a:spLocks noGrp="1"/>
          </p:cNvSpPr>
          <p:nvPr>
            <p:ph idx="1"/>
          </p:nvPr>
        </p:nvSpPr>
        <p:spPr/>
        <p:txBody>
          <a:bodyPr>
            <a:normAutofit fontScale="92500" lnSpcReduction="20000"/>
          </a:bodyPr>
          <a:lstStyle/>
          <a:p>
            <a:endParaRPr lang="en-US" sz="2800" dirty="0" smtClean="0"/>
          </a:p>
          <a:p>
            <a:r>
              <a:rPr lang="en-US" sz="2800" dirty="0" smtClean="0"/>
              <a:t>Yr hen </a:t>
            </a:r>
            <a:r>
              <a:rPr lang="en-US" sz="2800" dirty="0" err="1" smtClean="0"/>
              <a:t>gyfamod</a:t>
            </a:r>
            <a:r>
              <a:rPr lang="en-US" sz="2800" dirty="0" smtClean="0"/>
              <a:t>/testament (</a:t>
            </a:r>
            <a:r>
              <a:rPr lang="en-US" sz="2800" i="1" dirty="0" err="1" smtClean="0"/>
              <a:t>berît</a:t>
            </a:r>
            <a:r>
              <a:rPr lang="en-US" sz="2800" dirty="0" smtClean="0"/>
              <a:t>) </a:t>
            </a:r>
            <a:r>
              <a:rPr lang="en-US" sz="2800" dirty="0" err="1" smtClean="0"/>
              <a:t>a’r</a:t>
            </a:r>
            <a:r>
              <a:rPr lang="en-US" sz="2800" dirty="0" smtClean="0"/>
              <a:t> </a:t>
            </a:r>
            <a:r>
              <a:rPr lang="en-US" sz="2800" dirty="0" err="1" smtClean="0"/>
              <a:t>cyfamod</a:t>
            </a:r>
            <a:r>
              <a:rPr lang="en-US" sz="2800" dirty="0" smtClean="0"/>
              <a:t>/testament </a:t>
            </a:r>
            <a:r>
              <a:rPr lang="en-US" sz="2800" dirty="0" err="1" smtClean="0"/>
              <a:t>newydd</a:t>
            </a:r>
            <a:r>
              <a:rPr lang="en-US" sz="2800" dirty="0" smtClean="0"/>
              <a:t>: man </a:t>
            </a:r>
            <a:r>
              <a:rPr lang="en-US" sz="2800" dirty="0" err="1" smtClean="0"/>
              <a:t>cychwyn</a:t>
            </a:r>
            <a:r>
              <a:rPr lang="en-US" sz="2800" dirty="0" smtClean="0"/>
              <a:t> </a:t>
            </a:r>
            <a:r>
              <a:rPr lang="en-US" sz="2800" dirty="0" err="1" smtClean="0"/>
              <a:t>y</a:t>
            </a:r>
            <a:r>
              <a:rPr lang="en-US" sz="2800" dirty="0" smtClean="0"/>
              <a:t> </a:t>
            </a:r>
            <a:r>
              <a:rPr lang="en-US" sz="2800" dirty="0" err="1" smtClean="0"/>
              <a:t>gwahanu</a:t>
            </a:r>
            <a:r>
              <a:rPr lang="en-US" sz="2800" dirty="0" smtClean="0"/>
              <a:t> </a:t>
            </a:r>
            <a:r>
              <a:rPr lang="en-US" sz="2800" dirty="0" err="1" smtClean="0"/>
              <a:t>rhwng</a:t>
            </a:r>
            <a:r>
              <a:rPr lang="en-US" sz="2800" dirty="0" smtClean="0"/>
              <a:t> </a:t>
            </a:r>
            <a:r>
              <a:rPr lang="en-US" sz="2800" dirty="0" err="1" smtClean="0"/>
              <a:t>Iddewiaeth</a:t>
            </a:r>
            <a:r>
              <a:rPr lang="en-US" sz="2800" dirty="0" smtClean="0"/>
              <a:t> a </a:t>
            </a:r>
            <a:r>
              <a:rPr lang="en-US" sz="2800" dirty="0" err="1" smtClean="0"/>
              <a:t>Christnogaeth</a:t>
            </a:r>
            <a:r>
              <a:rPr lang="en-US" sz="2800" dirty="0" smtClean="0"/>
              <a:t>.</a:t>
            </a:r>
          </a:p>
          <a:p>
            <a:r>
              <a:rPr lang="en-US" sz="2400" dirty="0" smtClean="0">
                <a:solidFill>
                  <a:srgbClr val="FFFF00"/>
                </a:solidFill>
              </a:rPr>
              <a:t>‘</a:t>
            </a:r>
            <a:r>
              <a:rPr lang="en-US" sz="2400" dirty="0" err="1" smtClean="0">
                <a:solidFill>
                  <a:srgbClr val="FFFF00"/>
                </a:solidFill>
              </a:rPr>
              <a:t>Ond</a:t>
            </a:r>
            <a:r>
              <a:rPr lang="en-US" sz="2400" dirty="0" smtClean="0">
                <a:solidFill>
                  <a:srgbClr val="FFFF00"/>
                </a:solidFill>
              </a:rPr>
              <a:t> </a:t>
            </a:r>
            <a:r>
              <a:rPr lang="en-US" sz="2400" dirty="0" err="1" smtClean="0">
                <a:solidFill>
                  <a:srgbClr val="FFFF00"/>
                </a:solidFill>
              </a:rPr>
              <a:t>dyma’r</a:t>
            </a:r>
            <a:r>
              <a:rPr lang="en-US" sz="2400" dirty="0" smtClean="0">
                <a:solidFill>
                  <a:srgbClr val="FFFF00"/>
                </a:solidFill>
              </a:rPr>
              <a:t> </a:t>
            </a:r>
            <a:r>
              <a:rPr lang="en-US" sz="2400" dirty="0" err="1" smtClean="0">
                <a:solidFill>
                  <a:srgbClr val="FFFF00"/>
                </a:solidFill>
              </a:rPr>
              <a:t>cyfamod</a:t>
            </a:r>
            <a:r>
              <a:rPr lang="en-US" sz="2400" dirty="0" smtClean="0">
                <a:solidFill>
                  <a:srgbClr val="FFFF00"/>
                </a:solidFill>
              </a:rPr>
              <a:t> a </a:t>
            </a:r>
            <a:r>
              <a:rPr lang="en-US" sz="2400" dirty="0" err="1" smtClean="0">
                <a:solidFill>
                  <a:srgbClr val="FFFF00"/>
                </a:solidFill>
              </a:rPr>
              <a:t>wnaf</a:t>
            </a:r>
            <a:r>
              <a:rPr lang="en-US" sz="2400" dirty="0" smtClean="0">
                <a:solidFill>
                  <a:srgbClr val="FFFF00"/>
                </a:solidFill>
              </a:rPr>
              <a:t> </a:t>
            </a:r>
            <a:r>
              <a:rPr lang="en-US" sz="2400" dirty="0" err="1" smtClean="0">
                <a:solidFill>
                  <a:srgbClr val="FFFF00"/>
                </a:solidFill>
              </a:rPr>
              <a:t>â</a:t>
            </a:r>
            <a:r>
              <a:rPr lang="en-US" sz="2400" dirty="0" smtClean="0">
                <a:solidFill>
                  <a:srgbClr val="FFFF00"/>
                </a:solidFill>
              </a:rPr>
              <a:t> thy Israel </a:t>
            </a:r>
            <a:r>
              <a:rPr lang="en-US" sz="2400" dirty="0" err="1" smtClean="0">
                <a:solidFill>
                  <a:srgbClr val="FFFF00"/>
                </a:solidFill>
              </a:rPr>
              <a:t>ar</a:t>
            </a:r>
            <a:r>
              <a:rPr lang="en-US" sz="2400" dirty="0" smtClean="0">
                <a:solidFill>
                  <a:srgbClr val="FFFF00"/>
                </a:solidFill>
              </a:rPr>
              <a:t> </a:t>
            </a:r>
            <a:r>
              <a:rPr lang="en-US" sz="2400" dirty="0" err="1" smtClean="0">
                <a:solidFill>
                  <a:srgbClr val="FFFF00"/>
                </a:solidFill>
              </a:rPr>
              <a:t>ôl</a:t>
            </a:r>
            <a:r>
              <a:rPr lang="en-US" sz="2400" dirty="0" smtClean="0">
                <a:solidFill>
                  <a:srgbClr val="FFFF00"/>
                </a:solidFill>
              </a:rPr>
              <a:t> </a:t>
            </a:r>
            <a:r>
              <a:rPr lang="en-US" sz="2400" dirty="0" err="1" smtClean="0">
                <a:solidFill>
                  <a:srgbClr val="FFFF00"/>
                </a:solidFill>
              </a:rPr>
              <a:t>y</a:t>
            </a:r>
            <a:r>
              <a:rPr lang="en-US" sz="2400" dirty="0" smtClean="0">
                <a:solidFill>
                  <a:srgbClr val="FFFF00"/>
                </a:solidFill>
              </a:rPr>
              <a:t> </a:t>
            </a:r>
            <a:r>
              <a:rPr lang="en-US" sz="2400" dirty="0" err="1" smtClean="0">
                <a:solidFill>
                  <a:srgbClr val="FFFF00"/>
                </a:solidFill>
              </a:rPr>
              <a:t>dyddiau</a:t>
            </a:r>
            <a:r>
              <a:rPr lang="en-US" sz="2400" dirty="0" smtClean="0">
                <a:solidFill>
                  <a:srgbClr val="FFFF00"/>
                </a:solidFill>
              </a:rPr>
              <a:t> </a:t>
            </a:r>
            <a:r>
              <a:rPr lang="en-US" sz="2400" dirty="0" err="1" smtClean="0">
                <a:solidFill>
                  <a:srgbClr val="FFFF00"/>
                </a:solidFill>
              </a:rPr>
              <a:t>hynny</a:t>
            </a:r>
            <a:r>
              <a:rPr lang="en-US" sz="2400" dirty="0" smtClean="0">
                <a:solidFill>
                  <a:srgbClr val="FFFF00"/>
                </a:solidFill>
              </a:rPr>
              <a:t>’, </a:t>
            </a:r>
            <a:r>
              <a:rPr lang="en-US" sz="2400" dirty="0" err="1" smtClean="0">
                <a:solidFill>
                  <a:srgbClr val="FFFF00"/>
                </a:solidFill>
              </a:rPr>
              <a:t>medd</a:t>
            </a:r>
            <a:r>
              <a:rPr lang="en-US" sz="2400" dirty="0" smtClean="0">
                <a:solidFill>
                  <a:srgbClr val="FFFF00"/>
                </a:solidFill>
              </a:rPr>
              <a:t> yr </a:t>
            </a:r>
            <a:r>
              <a:rPr lang="en-US" sz="2400" dirty="0" err="1" smtClean="0">
                <a:solidFill>
                  <a:srgbClr val="FFFF00"/>
                </a:solidFill>
              </a:rPr>
              <a:t>Arglwydd</a:t>
            </a:r>
            <a:r>
              <a:rPr lang="en-US" sz="2400" dirty="0" smtClean="0">
                <a:solidFill>
                  <a:srgbClr val="FFFF00"/>
                </a:solidFill>
              </a:rPr>
              <a:t>; ‘</a:t>
            </a:r>
            <a:r>
              <a:rPr lang="en-US" sz="2400" dirty="0" err="1" smtClean="0">
                <a:solidFill>
                  <a:srgbClr val="FFFF00"/>
                </a:solidFill>
              </a:rPr>
              <a:t>rhof</a:t>
            </a:r>
            <a:r>
              <a:rPr lang="en-US" sz="2400" dirty="0" smtClean="0">
                <a:solidFill>
                  <a:srgbClr val="FFFF00"/>
                </a:solidFill>
              </a:rPr>
              <a:t> </a:t>
            </a:r>
            <a:r>
              <a:rPr lang="en-US" sz="2400" dirty="0" err="1" smtClean="0">
                <a:solidFill>
                  <a:srgbClr val="FFFF00"/>
                </a:solidFill>
              </a:rPr>
              <a:t>fy</a:t>
            </a:r>
            <a:r>
              <a:rPr lang="en-US" sz="2400" dirty="0" smtClean="0">
                <a:solidFill>
                  <a:srgbClr val="FFFF00"/>
                </a:solidFill>
              </a:rPr>
              <a:t> </a:t>
            </a:r>
            <a:r>
              <a:rPr lang="en-US" sz="2400" dirty="0" err="1" smtClean="0">
                <a:solidFill>
                  <a:srgbClr val="FFFF00"/>
                </a:solidFill>
              </a:rPr>
              <a:t>nghyfraith</a:t>
            </a:r>
            <a:r>
              <a:rPr lang="en-US" sz="2400" dirty="0" smtClean="0">
                <a:solidFill>
                  <a:srgbClr val="FFFF00"/>
                </a:solidFill>
              </a:rPr>
              <a:t> </a:t>
            </a:r>
            <a:r>
              <a:rPr lang="en-US" sz="2400" dirty="0" err="1" smtClean="0">
                <a:solidFill>
                  <a:srgbClr val="FFFF00"/>
                </a:solidFill>
              </a:rPr>
              <a:t>o’u</a:t>
            </a:r>
            <a:r>
              <a:rPr lang="en-US" sz="2400" dirty="0" smtClean="0">
                <a:solidFill>
                  <a:srgbClr val="FFFF00"/>
                </a:solidFill>
              </a:rPr>
              <a:t> </a:t>
            </a:r>
            <a:r>
              <a:rPr lang="en-US" sz="2400" dirty="0" err="1" smtClean="0">
                <a:solidFill>
                  <a:srgbClr val="FFFF00"/>
                </a:solidFill>
              </a:rPr>
              <a:t>mewn</a:t>
            </a:r>
            <a:r>
              <a:rPr lang="en-US" sz="2400" dirty="0" smtClean="0">
                <a:solidFill>
                  <a:srgbClr val="FFFF00"/>
                </a:solidFill>
              </a:rPr>
              <a:t>, </a:t>
            </a:r>
            <a:r>
              <a:rPr lang="en-US" sz="2400" dirty="0" err="1" smtClean="0">
                <a:solidFill>
                  <a:srgbClr val="FFFF00"/>
                </a:solidFill>
              </a:rPr>
              <a:t>ysgrifennaf</a:t>
            </a:r>
            <a:r>
              <a:rPr lang="en-US" sz="2400" dirty="0" smtClean="0">
                <a:solidFill>
                  <a:srgbClr val="FFFF00"/>
                </a:solidFill>
              </a:rPr>
              <a:t> hi </a:t>
            </a:r>
            <a:r>
              <a:rPr lang="en-US" sz="2400" dirty="0" err="1" smtClean="0">
                <a:solidFill>
                  <a:srgbClr val="FFFF00"/>
                </a:solidFill>
              </a:rPr>
              <a:t>ar</a:t>
            </a:r>
            <a:r>
              <a:rPr lang="en-US" sz="2400" dirty="0" smtClean="0">
                <a:solidFill>
                  <a:srgbClr val="FFFF00"/>
                </a:solidFill>
              </a:rPr>
              <a:t> </a:t>
            </a:r>
            <a:r>
              <a:rPr lang="en-US" sz="2400" dirty="0" err="1" smtClean="0">
                <a:solidFill>
                  <a:srgbClr val="FFFF00"/>
                </a:solidFill>
              </a:rPr>
              <a:t>eu</a:t>
            </a:r>
            <a:r>
              <a:rPr lang="en-US" sz="2400" dirty="0" smtClean="0">
                <a:solidFill>
                  <a:srgbClr val="FFFF00"/>
                </a:solidFill>
              </a:rPr>
              <a:t> </a:t>
            </a:r>
            <a:r>
              <a:rPr lang="en-US" sz="2400" dirty="0" err="1" smtClean="0">
                <a:solidFill>
                  <a:srgbClr val="FFFF00"/>
                </a:solidFill>
              </a:rPr>
              <a:t>calon</a:t>
            </a:r>
            <a:r>
              <a:rPr lang="en-US" sz="2400" dirty="0" smtClean="0">
                <a:solidFill>
                  <a:srgbClr val="FFFF00"/>
                </a:solidFill>
              </a:rPr>
              <a:t>, a </a:t>
            </a:r>
            <a:r>
              <a:rPr lang="en-US" sz="2400" dirty="0" err="1" smtClean="0">
                <a:solidFill>
                  <a:srgbClr val="FFFF00"/>
                </a:solidFill>
              </a:rPr>
              <a:t>byddaf</a:t>
            </a:r>
            <a:r>
              <a:rPr lang="en-US" sz="2400" dirty="0" smtClean="0">
                <a:solidFill>
                  <a:srgbClr val="FFFF00"/>
                </a:solidFill>
              </a:rPr>
              <a:t> </a:t>
            </a:r>
            <a:r>
              <a:rPr lang="en-US" sz="2400" dirty="0" err="1" smtClean="0">
                <a:solidFill>
                  <a:srgbClr val="FFFF00"/>
                </a:solidFill>
              </a:rPr>
              <a:t>fi’n</a:t>
            </a:r>
            <a:r>
              <a:rPr lang="en-US" sz="2400" dirty="0" smtClean="0">
                <a:solidFill>
                  <a:srgbClr val="FFFF00"/>
                </a:solidFill>
              </a:rPr>
              <a:t> </a:t>
            </a:r>
            <a:r>
              <a:rPr lang="en-US" sz="2400" dirty="0" err="1" smtClean="0">
                <a:solidFill>
                  <a:srgbClr val="FFFF00"/>
                </a:solidFill>
              </a:rPr>
              <a:t>Dduw</a:t>
            </a:r>
            <a:r>
              <a:rPr lang="en-US" sz="2400" dirty="0" smtClean="0">
                <a:solidFill>
                  <a:srgbClr val="FFFF00"/>
                </a:solidFill>
              </a:rPr>
              <a:t> </a:t>
            </a:r>
            <a:r>
              <a:rPr lang="en-US" sz="2400" dirty="0" err="1" smtClean="0">
                <a:solidFill>
                  <a:srgbClr val="FFFF00"/>
                </a:solidFill>
              </a:rPr>
              <a:t>iddynt</a:t>
            </a:r>
            <a:r>
              <a:rPr lang="en-US" sz="2400" dirty="0" smtClean="0">
                <a:solidFill>
                  <a:srgbClr val="FFFF00"/>
                </a:solidFill>
              </a:rPr>
              <a:t> a </a:t>
            </a:r>
            <a:r>
              <a:rPr lang="en-US" sz="2400" dirty="0" err="1" smtClean="0">
                <a:solidFill>
                  <a:srgbClr val="FFFF00"/>
                </a:solidFill>
              </a:rPr>
              <a:t>hwythau’n</a:t>
            </a:r>
            <a:r>
              <a:rPr lang="en-US" sz="2400" dirty="0" smtClean="0">
                <a:solidFill>
                  <a:srgbClr val="FFFF00"/>
                </a:solidFill>
              </a:rPr>
              <a:t> </a:t>
            </a:r>
            <a:r>
              <a:rPr lang="en-US" sz="2400" dirty="0" err="1" smtClean="0">
                <a:solidFill>
                  <a:srgbClr val="FFFF00"/>
                </a:solidFill>
              </a:rPr>
              <a:t>bobl</a:t>
            </a:r>
            <a:r>
              <a:rPr lang="en-US" sz="2400" dirty="0" smtClean="0">
                <a:solidFill>
                  <a:srgbClr val="FFFF00"/>
                </a:solidFill>
              </a:rPr>
              <a:t> </a:t>
            </a:r>
            <a:r>
              <a:rPr lang="en-US" sz="2400" dirty="0" err="1" smtClean="0">
                <a:solidFill>
                  <a:srgbClr val="FFFF00"/>
                </a:solidFill>
              </a:rPr>
              <a:t>i</a:t>
            </a:r>
            <a:r>
              <a:rPr lang="en-US" sz="2400" dirty="0" smtClean="0">
                <a:solidFill>
                  <a:srgbClr val="FFFF00"/>
                </a:solidFill>
              </a:rPr>
              <a:t> mi’ (</a:t>
            </a:r>
            <a:r>
              <a:rPr lang="en-US" sz="2400" dirty="0" err="1" smtClean="0">
                <a:solidFill>
                  <a:srgbClr val="FFFF00"/>
                </a:solidFill>
              </a:rPr>
              <a:t>Jeremeia</a:t>
            </a:r>
            <a:r>
              <a:rPr lang="en-US" sz="2400" dirty="0" smtClean="0">
                <a:solidFill>
                  <a:srgbClr val="FFFF00"/>
                </a:solidFill>
              </a:rPr>
              <a:t> 31:31-34).</a:t>
            </a:r>
          </a:p>
          <a:p>
            <a:r>
              <a:rPr lang="en-US" sz="2400" dirty="0" err="1" smtClean="0">
                <a:solidFill>
                  <a:srgbClr val="FFFFFF"/>
                </a:solidFill>
              </a:rPr>
              <a:t>Cytundeb</a:t>
            </a:r>
            <a:r>
              <a:rPr lang="en-US" sz="2400" dirty="0" smtClean="0">
                <a:solidFill>
                  <a:srgbClr val="FFFFFF"/>
                </a:solidFill>
              </a:rPr>
              <a:t> &gt; </a:t>
            </a:r>
            <a:r>
              <a:rPr lang="en-US" sz="2400" dirty="0" err="1" smtClean="0">
                <a:solidFill>
                  <a:srgbClr val="FFFFFF"/>
                </a:solidFill>
              </a:rPr>
              <a:t>teyrngarwch</a:t>
            </a:r>
            <a:r>
              <a:rPr lang="en-US" sz="2400" dirty="0" smtClean="0">
                <a:solidFill>
                  <a:srgbClr val="FFFFFF"/>
                </a:solidFill>
              </a:rPr>
              <a:t> </a:t>
            </a:r>
            <a:r>
              <a:rPr lang="en-US" sz="2400" dirty="0" err="1" smtClean="0">
                <a:solidFill>
                  <a:srgbClr val="FFFFFF"/>
                </a:solidFill>
              </a:rPr>
              <a:t>Duw</a:t>
            </a:r>
            <a:r>
              <a:rPr lang="en-US" sz="2400" dirty="0" smtClean="0">
                <a:solidFill>
                  <a:srgbClr val="FFFFFF"/>
                </a:solidFill>
              </a:rPr>
              <a:t> &gt; </a:t>
            </a:r>
            <a:r>
              <a:rPr lang="en-US" sz="2400" dirty="0" err="1" smtClean="0">
                <a:solidFill>
                  <a:srgbClr val="FFFFFF"/>
                </a:solidFill>
              </a:rPr>
              <a:t>ufudd-dod</a:t>
            </a:r>
            <a:r>
              <a:rPr lang="en-US" sz="2400" dirty="0" smtClean="0">
                <a:solidFill>
                  <a:srgbClr val="FFFFFF"/>
                </a:solidFill>
              </a:rPr>
              <a:t> </a:t>
            </a:r>
          </a:p>
          <a:p>
            <a:r>
              <a:rPr lang="en-US" sz="2400" dirty="0" smtClean="0">
                <a:solidFill>
                  <a:srgbClr val="FFFFFF"/>
                </a:solidFill>
              </a:rPr>
              <a:t>Israel.</a:t>
            </a:r>
          </a:p>
          <a:p>
            <a:r>
              <a:rPr lang="en-US" sz="2400" dirty="0" err="1" smtClean="0">
                <a:solidFill>
                  <a:srgbClr val="FFFFFF"/>
                </a:solidFill>
              </a:rPr>
              <a:t>Cyfamod</a:t>
            </a:r>
            <a:r>
              <a:rPr lang="en-US" sz="2400" dirty="0" smtClean="0">
                <a:solidFill>
                  <a:srgbClr val="FFFFFF"/>
                </a:solidFill>
              </a:rPr>
              <a:t> </a:t>
            </a:r>
            <a:r>
              <a:rPr lang="en-US" sz="2400" dirty="0" err="1" smtClean="0">
                <a:solidFill>
                  <a:srgbClr val="FFFFFF"/>
                </a:solidFill>
              </a:rPr>
              <a:t>newyd</a:t>
            </a:r>
            <a:r>
              <a:rPr lang="en-US" sz="2400" dirty="0" smtClean="0">
                <a:solidFill>
                  <a:srgbClr val="FFFFFF"/>
                </a:solidFill>
              </a:rPr>
              <a:t> </a:t>
            </a:r>
            <a:r>
              <a:rPr lang="en-US" sz="2400" dirty="0" err="1" smtClean="0">
                <a:solidFill>
                  <a:srgbClr val="FFFFFF"/>
                </a:solidFill>
              </a:rPr>
              <a:t>trwy</a:t>
            </a:r>
            <a:r>
              <a:rPr lang="en-US" sz="2400" dirty="0" smtClean="0">
                <a:solidFill>
                  <a:srgbClr val="FFFFFF"/>
                </a:solidFill>
              </a:rPr>
              <a:t> </a:t>
            </a:r>
            <a:r>
              <a:rPr lang="en-US" sz="2400" dirty="0" err="1" smtClean="0">
                <a:solidFill>
                  <a:srgbClr val="FFFFFF"/>
                </a:solidFill>
              </a:rPr>
              <a:t>Iesu</a:t>
            </a:r>
            <a:r>
              <a:rPr lang="en-US" sz="2400" dirty="0" smtClean="0">
                <a:solidFill>
                  <a:srgbClr val="FFFFFF"/>
                </a:solidFill>
              </a:rPr>
              <a:t> Grist </a:t>
            </a:r>
          </a:p>
          <a:p>
            <a:pPr>
              <a:buNone/>
            </a:pPr>
            <a:r>
              <a:rPr lang="en-US" sz="2400" dirty="0" smtClean="0">
                <a:solidFill>
                  <a:srgbClr val="FFFFFF"/>
                </a:solidFill>
              </a:rPr>
              <a:t>	(</a:t>
            </a:r>
            <a:r>
              <a:rPr lang="en-US" sz="2400" dirty="0" err="1" smtClean="0">
                <a:solidFill>
                  <a:srgbClr val="FFFFFF"/>
                </a:solidFill>
              </a:rPr>
              <a:t>ailddiffinio’r</a:t>
            </a:r>
            <a:r>
              <a:rPr lang="en-US" sz="2400" dirty="0" smtClean="0">
                <a:solidFill>
                  <a:srgbClr val="FFFFFF"/>
                </a:solidFill>
              </a:rPr>
              <a:t> </a:t>
            </a:r>
            <a:r>
              <a:rPr lang="en-US" sz="2400" dirty="0" err="1" smtClean="0">
                <a:solidFill>
                  <a:srgbClr val="FFFFFF"/>
                </a:solidFill>
              </a:rPr>
              <a:t>cyfamod</a:t>
            </a:r>
            <a:r>
              <a:rPr lang="en-US" sz="2400" dirty="0" smtClean="0">
                <a:solidFill>
                  <a:srgbClr val="FFFFFF"/>
                </a:solidFill>
              </a:rPr>
              <a:t> a </a:t>
            </a:r>
            <a:r>
              <a:rPr lang="en-US" sz="2400" dirty="0" err="1" smtClean="0">
                <a:solidFill>
                  <a:srgbClr val="FFFFFF"/>
                </a:solidFill>
              </a:rPr>
              <a:t>phobl</a:t>
            </a:r>
            <a:r>
              <a:rPr lang="en-US" sz="2400" dirty="0" smtClean="0">
                <a:solidFill>
                  <a:srgbClr val="FFFFFF"/>
                </a:solidFill>
              </a:rPr>
              <a:t> Israel).</a:t>
            </a:r>
          </a:p>
          <a:p>
            <a:r>
              <a:rPr lang="en-US" sz="2400" dirty="0" err="1" smtClean="0">
                <a:solidFill>
                  <a:srgbClr val="FFFFFF"/>
                </a:solidFill>
              </a:rPr>
              <a:t>Iddewiaeth</a:t>
            </a:r>
            <a:r>
              <a:rPr lang="en-US" sz="2400" dirty="0" smtClean="0">
                <a:solidFill>
                  <a:srgbClr val="FFFFFF"/>
                </a:solidFill>
              </a:rPr>
              <a:t> – yr hen </a:t>
            </a:r>
            <a:r>
              <a:rPr lang="en-US" sz="2400" dirty="0" err="1" smtClean="0">
                <a:solidFill>
                  <a:srgbClr val="FFFFFF"/>
                </a:solidFill>
              </a:rPr>
              <a:t>gyfamod</a:t>
            </a:r>
            <a:r>
              <a:rPr lang="en-US" sz="2400" dirty="0" smtClean="0">
                <a:solidFill>
                  <a:srgbClr val="FFFFFF"/>
                </a:solidFill>
              </a:rPr>
              <a:t> a </a:t>
            </a:r>
            <a:r>
              <a:rPr lang="en-US" sz="2400" dirty="0" err="1" smtClean="0">
                <a:solidFill>
                  <a:srgbClr val="FFFFFF"/>
                </a:solidFill>
              </a:rPr>
              <a:t>aeth</a:t>
            </a:r>
            <a:r>
              <a:rPr lang="en-US" sz="2400" dirty="0" smtClean="0">
                <a:solidFill>
                  <a:srgbClr val="FFFFFF"/>
                </a:solidFill>
              </a:rPr>
              <a:t> </a:t>
            </a:r>
            <a:r>
              <a:rPr lang="en-US" sz="2400" dirty="0" err="1" smtClean="0">
                <a:solidFill>
                  <a:srgbClr val="FFFFFF"/>
                </a:solidFill>
              </a:rPr>
              <a:t>heibio</a:t>
            </a:r>
            <a:r>
              <a:rPr lang="en-US" sz="2400" dirty="0" smtClean="0">
                <a:solidFill>
                  <a:srgbClr val="FFFFFF"/>
                </a:solidFill>
              </a:rPr>
              <a:t>.  </a:t>
            </a:r>
          </a:p>
        </p:txBody>
      </p:sp>
      <p:pic>
        <p:nvPicPr>
          <p:cNvPr id="7" name="Picture 6" descr="mosesten.jpeg"/>
          <p:cNvPicPr>
            <a:picLocks noChangeAspect="1"/>
          </p:cNvPicPr>
          <p:nvPr/>
        </p:nvPicPr>
        <p:blipFill>
          <a:blip r:embed="rId2"/>
          <a:stretch>
            <a:fillRect/>
          </a:stretch>
        </p:blipFill>
        <p:spPr>
          <a:xfrm>
            <a:off x="457200" y="274639"/>
            <a:ext cx="2209800" cy="1782761"/>
          </a:xfrm>
          <a:prstGeom prst="rect">
            <a:avLst/>
          </a:prstGeom>
        </p:spPr>
      </p:pic>
      <p:pic>
        <p:nvPicPr>
          <p:cNvPr id="8" name="Picture 7" descr="images.jpeg"/>
          <p:cNvPicPr>
            <a:picLocks noChangeAspect="1"/>
          </p:cNvPicPr>
          <p:nvPr/>
        </p:nvPicPr>
        <p:blipFill>
          <a:blip r:embed="rId3"/>
          <a:stretch>
            <a:fillRect/>
          </a:stretch>
        </p:blipFill>
        <p:spPr>
          <a:xfrm>
            <a:off x="6629400" y="4648200"/>
            <a:ext cx="2286000" cy="192405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err="1" smtClean="0"/>
              <a:t>Darllen</a:t>
            </a:r>
            <a:r>
              <a:rPr lang="en-US" sz="4000" dirty="0" smtClean="0"/>
              <a:t> yr Hen </a:t>
            </a:r>
            <a:r>
              <a:rPr lang="en-US" sz="4000" dirty="0" err="1" smtClean="0"/>
              <a:t>er</a:t>
            </a:r>
            <a:r>
              <a:rPr lang="en-US" sz="4000" dirty="0" smtClean="0"/>
              <a:t> </a:t>
            </a:r>
            <a:r>
              <a:rPr lang="en-US" sz="4000" dirty="0" err="1" smtClean="0"/>
              <a:t>mwyn</a:t>
            </a:r>
            <a:r>
              <a:rPr lang="en-US" sz="4000" dirty="0" smtClean="0"/>
              <a:t> </a:t>
            </a:r>
            <a:br>
              <a:rPr lang="en-US" sz="4000" dirty="0" smtClean="0"/>
            </a:br>
            <a:r>
              <a:rPr lang="en-US" sz="4000" dirty="0" err="1" smtClean="0"/>
              <a:t>Dehongli’r</a:t>
            </a:r>
            <a:r>
              <a:rPr lang="en-US" sz="4000" dirty="0" smtClean="0"/>
              <a:t> </a:t>
            </a:r>
            <a:r>
              <a:rPr lang="en-US" sz="4000" dirty="0" err="1" smtClean="0"/>
              <a:t>Newydd</a:t>
            </a:r>
            <a:endParaRPr lang="en-US" sz="4000" dirty="0"/>
          </a:p>
        </p:txBody>
      </p:sp>
      <p:sp>
        <p:nvSpPr>
          <p:cNvPr id="3" name="Content Placeholder 2"/>
          <p:cNvSpPr>
            <a:spLocks noGrp="1"/>
          </p:cNvSpPr>
          <p:nvPr>
            <p:ph idx="1"/>
          </p:nvPr>
        </p:nvSpPr>
        <p:spPr/>
        <p:txBody>
          <a:bodyPr>
            <a:normAutofit fontScale="85000" lnSpcReduction="20000"/>
          </a:bodyPr>
          <a:lstStyle/>
          <a:p>
            <a:r>
              <a:rPr lang="en-US" dirty="0" err="1" smtClean="0"/>
              <a:t>Pwysigrwydd</a:t>
            </a:r>
            <a:r>
              <a:rPr lang="en-US" dirty="0" smtClean="0"/>
              <a:t> </a:t>
            </a:r>
            <a:r>
              <a:rPr lang="en-US" dirty="0" err="1" smtClean="0"/>
              <a:t>y</a:t>
            </a:r>
            <a:r>
              <a:rPr lang="en-US" dirty="0" smtClean="0"/>
              <a:t> </a:t>
            </a:r>
            <a:r>
              <a:rPr lang="en-US" dirty="0" err="1" smtClean="0"/>
              <a:t>Beibl</a:t>
            </a:r>
            <a:r>
              <a:rPr lang="en-US" dirty="0" smtClean="0"/>
              <a:t> </a:t>
            </a:r>
            <a:r>
              <a:rPr lang="en-US" dirty="0" err="1" smtClean="0"/>
              <a:t>Groeg</a:t>
            </a:r>
            <a:r>
              <a:rPr lang="en-US" dirty="0" smtClean="0"/>
              <a:t> (LXX – Y </a:t>
            </a:r>
            <a:r>
              <a:rPr lang="en-US" dirty="0" err="1" smtClean="0"/>
              <a:t>Dengair</a:t>
            </a:r>
            <a:r>
              <a:rPr lang="en-US" dirty="0" smtClean="0"/>
              <a:t> a </a:t>
            </a:r>
            <a:r>
              <a:rPr lang="en-US" dirty="0" err="1" smtClean="0"/>
              <a:t>Thrigain</a:t>
            </a:r>
            <a:r>
              <a:rPr lang="en-US" dirty="0" smtClean="0"/>
              <a:t> </a:t>
            </a:r>
            <a:r>
              <a:rPr lang="en-US" dirty="0" err="1" smtClean="0"/>
              <a:t>o</a:t>
            </a:r>
            <a:r>
              <a:rPr lang="en-US" dirty="0" smtClean="0"/>
              <a:t> Alexandria) – </a:t>
            </a:r>
            <a:r>
              <a:rPr lang="en-US" dirty="0" err="1" smtClean="0"/>
              <a:t>cyfieithiad</a:t>
            </a:r>
            <a:r>
              <a:rPr lang="en-US" dirty="0" smtClean="0"/>
              <a:t> </a:t>
            </a:r>
            <a:r>
              <a:rPr lang="en-US" dirty="0" err="1" smtClean="0"/>
              <a:t>Groeg</a:t>
            </a:r>
            <a:r>
              <a:rPr lang="en-US" dirty="0" smtClean="0"/>
              <a:t> </a:t>
            </a:r>
            <a:r>
              <a:rPr lang="en-US" dirty="0" err="1" smtClean="0"/>
              <a:t>ar</a:t>
            </a:r>
            <a:r>
              <a:rPr lang="en-US" dirty="0" smtClean="0"/>
              <a:t> </a:t>
            </a:r>
            <a:r>
              <a:rPr lang="en-US" dirty="0" err="1" smtClean="0"/>
              <a:t>gyfer</a:t>
            </a:r>
            <a:r>
              <a:rPr lang="en-US" dirty="0" smtClean="0"/>
              <a:t> </a:t>
            </a:r>
            <a:r>
              <a:rPr lang="en-US" dirty="0" err="1" smtClean="0"/>
              <a:t>Iddewon</a:t>
            </a:r>
            <a:r>
              <a:rPr lang="en-US" dirty="0" smtClean="0"/>
              <a:t> </a:t>
            </a:r>
            <a:r>
              <a:rPr lang="en-US" dirty="0" err="1" smtClean="0"/>
              <a:t>y</a:t>
            </a:r>
            <a:r>
              <a:rPr lang="en-US" dirty="0" smtClean="0"/>
              <a:t> </a:t>
            </a:r>
            <a:r>
              <a:rPr lang="en-US" dirty="0" err="1" smtClean="0"/>
              <a:t>Gwasgariad</a:t>
            </a:r>
            <a:r>
              <a:rPr lang="en-US" dirty="0" smtClean="0"/>
              <a:t>.</a:t>
            </a:r>
          </a:p>
          <a:p>
            <a:r>
              <a:rPr lang="en-US" dirty="0" err="1" smtClean="0"/>
              <a:t>Beibl</a:t>
            </a:r>
            <a:r>
              <a:rPr lang="en-US" dirty="0" smtClean="0"/>
              <a:t> </a:t>
            </a:r>
            <a:r>
              <a:rPr lang="en-US" dirty="0" err="1" smtClean="0"/>
              <a:t>y</a:t>
            </a:r>
            <a:r>
              <a:rPr lang="en-US" dirty="0" smtClean="0"/>
              <a:t> </a:t>
            </a:r>
            <a:r>
              <a:rPr lang="en-US" dirty="0" err="1" smtClean="0"/>
              <a:t>Cristnogion</a:t>
            </a:r>
            <a:r>
              <a:rPr lang="en-US" dirty="0" smtClean="0"/>
              <a:t> </a:t>
            </a:r>
            <a:r>
              <a:rPr lang="en-US" dirty="0" err="1" smtClean="0"/>
              <a:t>cynnar</a:t>
            </a:r>
            <a:r>
              <a:rPr lang="en-US" dirty="0" smtClean="0"/>
              <a:t> (</a:t>
            </a:r>
            <a:r>
              <a:rPr lang="en-US" dirty="0" err="1" smtClean="0"/>
              <a:t>dyfyniadau</a:t>
            </a:r>
            <a:r>
              <a:rPr lang="en-US" dirty="0" smtClean="0"/>
              <a:t> ac </a:t>
            </a:r>
            <a:r>
              <a:rPr lang="en-US" dirty="0" err="1" smtClean="0"/>
              <a:t>adleisiau</a:t>
            </a:r>
            <a:r>
              <a:rPr lang="en-US" dirty="0" smtClean="0"/>
              <a:t> </a:t>
            </a:r>
            <a:r>
              <a:rPr lang="en-US" dirty="0" err="1" smtClean="0"/>
              <a:t>yn</a:t>
            </a:r>
            <a:r>
              <a:rPr lang="en-US" dirty="0" smtClean="0"/>
              <a:t> </a:t>
            </a:r>
            <a:r>
              <a:rPr lang="en-US" dirty="0" err="1" smtClean="0"/>
              <a:t>y</a:t>
            </a:r>
            <a:r>
              <a:rPr lang="en-US" dirty="0" smtClean="0"/>
              <a:t> Testament </a:t>
            </a:r>
            <a:r>
              <a:rPr lang="en-US" dirty="0" err="1" smtClean="0"/>
              <a:t>Newydd</a:t>
            </a:r>
            <a:r>
              <a:rPr lang="en-US" dirty="0" smtClean="0"/>
              <a:t>).</a:t>
            </a:r>
          </a:p>
          <a:p>
            <a:r>
              <a:rPr lang="en-US" dirty="0" err="1" smtClean="0"/>
              <a:t>Ymdrech</a:t>
            </a:r>
            <a:r>
              <a:rPr lang="en-US" dirty="0" smtClean="0"/>
              <a:t> </a:t>
            </a:r>
            <a:r>
              <a:rPr lang="en-US" dirty="0" err="1" smtClean="0"/>
              <a:t>gan</a:t>
            </a:r>
            <a:r>
              <a:rPr lang="en-US" dirty="0" smtClean="0"/>
              <a:t> </a:t>
            </a:r>
            <a:r>
              <a:rPr lang="en-US" dirty="0" err="1" smtClean="0"/>
              <a:t>y</a:t>
            </a:r>
            <a:r>
              <a:rPr lang="en-US" dirty="0" smtClean="0"/>
              <a:t> </a:t>
            </a:r>
            <a:r>
              <a:rPr lang="en-US" dirty="0" err="1" smtClean="0"/>
              <a:t>Cristnogion</a:t>
            </a:r>
            <a:r>
              <a:rPr lang="en-US" dirty="0" smtClean="0"/>
              <a:t> </a:t>
            </a:r>
            <a:r>
              <a:rPr lang="en-US" dirty="0" err="1" smtClean="0"/>
              <a:t>cynnar</a:t>
            </a:r>
            <a:r>
              <a:rPr lang="en-US" dirty="0" smtClean="0"/>
              <a:t> </a:t>
            </a:r>
            <a:r>
              <a:rPr lang="en-US" dirty="0" err="1" smtClean="0"/>
              <a:t>i</a:t>
            </a:r>
            <a:r>
              <a:rPr lang="en-US" dirty="0" smtClean="0"/>
              <a:t> </a:t>
            </a:r>
            <a:r>
              <a:rPr lang="en-US" dirty="0" err="1" smtClean="0"/>
              <a:t>barhau’r</a:t>
            </a:r>
            <a:r>
              <a:rPr lang="en-US" dirty="0" smtClean="0"/>
              <a:t> </a:t>
            </a:r>
            <a:r>
              <a:rPr lang="en-US" dirty="0" err="1" smtClean="0"/>
              <a:t>cyswllt</a:t>
            </a:r>
            <a:r>
              <a:rPr lang="en-US" dirty="0" smtClean="0"/>
              <a:t> </a:t>
            </a:r>
            <a:r>
              <a:rPr lang="en-US" dirty="0" err="1" smtClean="0"/>
              <a:t>gydag</a:t>
            </a:r>
            <a:r>
              <a:rPr lang="en-US" dirty="0" smtClean="0"/>
              <a:t> </a:t>
            </a:r>
            <a:r>
              <a:rPr lang="en-US" dirty="0" err="1" smtClean="0"/>
              <a:t>Iddewiaeth</a:t>
            </a:r>
            <a:r>
              <a:rPr lang="en-US" dirty="0" smtClean="0"/>
              <a:t>.</a:t>
            </a:r>
          </a:p>
          <a:p>
            <a:pPr>
              <a:buNone/>
            </a:pPr>
            <a:endParaRPr lang="en-US" dirty="0" smtClean="0"/>
          </a:p>
          <a:p>
            <a:r>
              <a:rPr lang="en-US" sz="2400" dirty="0" err="1" smtClean="0">
                <a:solidFill>
                  <a:srgbClr val="FFFF00"/>
                </a:solidFill>
              </a:rPr>
              <a:t>Defnydd</a:t>
            </a:r>
            <a:r>
              <a:rPr lang="en-US" sz="2400" dirty="0" smtClean="0">
                <a:solidFill>
                  <a:srgbClr val="FFFF00"/>
                </a:solidFill>
              </a:rPr>
              <a:t> </a:t>
            </a:r>
            <a:r>
              <a:rPr lang="en-US" sz="2400" dirty="0" err="1" smtClean="0">
                <a:solidFill>
                  <a:srgbClr val="FFFF00"/>
                </a:solidFill>
              </a:rPr>
              <a:t>o</a:t>
            </a:r>
            <a:r>
              <a:rPr lang="en-US" sz="2400" dirty="0" smtClean="0">
                <a:solidFill>
                  <a:srgbClr val="FFFF00"/>
                </a:solidFill>
              </a:rPr>
              <a:t> Mathew </a:t>
            </a:r>
            <a:r>
              <a:rPr lang="en-US" sz="2400" dirty="0" err="1" smtClean="0">
                <a:solidFill>
                  <a:srgbClr val="FFFF00"/>
                </a:solidFill>
              </a:rPr>
              <a:t>o</a:t>
            </a:r>
            <a:r>
              <a:rPr lang="en-US" sz="2400" dirty="0" smtClean="0">
                <a:solidFill>
                  <a:srgbClr val="FFFF00"/>
                </a:solidFill>
              </a:rPr>
              <a:t> </a:t>
            </a:r>
            <a:r>
              <a:rPr lang="en-US" sz="2400" dirty="0" err="1" smtClean="0">
                <a:solidFill>
                  <a:srgbClr val="FFFF00"/>
                </a:solidFill>
              </a:rPr>
              <a:t>ddyfyniadau</a:t>
            </a:r>
            <a:r>
              <a:rPr lang="en-US" sz="2400" dirty="0" smtClean="0">
                <a:solidFill>
                  <a:srgbClr val="FFFF00"/>
                </a:solidFill>
              </a:rPr>
              <a:t> </a:t>
            </a:r>
            <a:r>
              <a:rPr lang="en-US" sz="2400" dirty="0" err="1" smtClean="0">
                <a:solidFill>
                  <a:srgbClr val="FFFF00"/>
                </a:solidFill>
              </a:rPr>
              <a:t>lle</a:t>
            </a:r>
            <a:r>
              <a:rPr lang="en-US" sz="2400" dirty="0" smtClean="0">
                <a:solidFill>
                  <a:srgbClr val="FFFF00"/>
                </a:solidFill>
              </a:rPr>
              <a:t> </a:t>
            </a:r>
            <a:r>
              <a:rPr lang="en-US" sz="2400" dirty="0" err="1" smtClean="0">
                <a:solidFill>
                  <a:srgbClr val="FFFF00"/>
                </a:solidFill>
              </a:rPr>
              <a:t>mae</a:t>
            </a:r>
            <a:r>
              <a:rPr lang="en-US" sz="2400" dirty="0" smtClean="0">
                <a:solidFill>
                  <a:srgbClr val="FFFF00"/>
                </a:solidFill>
              </a:rPr>
              <a:t> </a:t>
            </a:r>
            <a:r>
              <a:rPr lang="en-US" sz="2400" dirty="0" err="1" smtClean="0">
                <a:solidFill>
                  <a:srgbClr val="FFFF00"/>
                </a:solidFill>
              </a:rPr>
              <a:t>genedigaeth</a:t>
            </a:r>
            <a:r>
              <a:rPr lang="en-US" sz="2400" dirty="0" smtClean="0">
                <a:solidFill>
                  <a:srgbClr val="FFFF00"/>
                </a:solidFill>
              </a:rPr>
              <a:t> </a:t>
            </a:r>
            <a:r>
              <a:rPr lang="en-US" sz="2400" dirty="0" err="1" smtClean="0">
                <a:solidFill>
                  <a:srgbClr val="FFFF00"/>
                </a:solidFill>
              </a:rPr>
              <a:t>Iesu</a:t>
            </a:r>
            <a:r>
              <a:rPr lang="en-US" sz="2400" dirty="0" smtClean="0">
                <a:solidFill>
                  <a:srgbClr val="FFFF00"/>
                </a:solidFill>
              </a:rPr>
              <a:t> </a:t>
            </a:r>
            <a:r>
              <a:rPr lang="en-US" sz="2400" dirty="0" err="1" smtClean="0">
                <a:solidFill>
                  <a:srgbClr val="FFFF00"/>
                </a:solidFill>
              </a:rPr>
              <a:t>yn</a:t>
            </a:r>
            <a:r>
              <a:rPr lang="en-US" sz="2400" dirty="0" smtClean="0">
                <a:solidFill>
                  <a:srgbClr val="FFFF00"/>
                </a:solidFill>
              </a:rPr>
              <a:t> </a:t>
            </a:r>
            <a:r>
              <a:rPr lang="en-US" sz="2400" dirty="0" err="1" smtClean="0">
                <a:solidFill>
                  <a:srgbClr val="FFFF00"/>
                </a:solidFill>
              </a:rPr>
              <a:t>gyflawniad</a:t>
            </a:r>
            <a:r>
              <a:rPr lang="en-US" sz="2400" dirty="0" smtClean="0">
                <a:solidFill>
                  <a:srgbClr val="FFFF00"/>
                </a:solidFill>
              </a:rPr>
              <a:t> </a:t>
            </a:r>
            <a:r>
              <a:rPr lang="en-US" sz="2400" dirty="0" err="1" smtClean="0">
                <a:solidFill>
                  <a:srgbClr val="FFFF00"/>
                </a:solidFill>
              </a:rPr>
              <a:t>o’r</a:t>
            </a:r>
            <a:r>
              <a:rPr lang="en-US" sz="2400" dirty="0" smtClean="0">
                <a:solidFill>
                  <a:srgbClr val="FFFF00"/>
                </a:solidFill>
              </a:rPr>
              <a:t> hen </a:t>
            </a:r>
            <a:r>
              <a:rPr lang="en-US" sz="2400" dirty="0" err="1" smtClean="0">
                <a:solidFill>
                  <a:srgbClr val="FFFF00"/>
                </a:solidFill>
              </a:rPr>
              <a:t>broffwydoliaethau</a:t>
            </a:r>
            <a:r>
              <a:rPr lang="en-US" sz="2400" dirty="0" smtClean="0">
                <a:solidFill>
                  <a:srgbClr val="FFFF00"/>
                </a:solidFill>
              </a:rPr>
              <a:t>.</a:t>
            </a:r>
          </a:p>
          <a:p>
            <a:r>
              <a:rPr lang="en-US" sz="2400" dirty="0" err="1" smtClean="0">
                <a:solidFill>
                  <a:srgbClr val="FFFF00"/>
                </a:solidFill>
              </a:rPr>
              <a:t>Defnydd</a:t>
            </a:r>
            <a:r>
              <a:rPr lang="en-US" sz="2400" dirty="0" smtClean="0">
                <a:solidFill>
                  <a:srgbClr val="FFFF00"/>
                </a:solidFill>
              </a:rPr>
              <a:t> </a:t>
            </a:r>
            <a:r>
              <a:rPr lang="en-US" sz="2400" dirty="0" err="1" smtClean="0">
                <a:solidFill>
                  <a:srgbClr val="FFFF00"/>
                </a:solidFill>
              </a:rPr>
              <a:t>helaeth</a:t>
            </a:r>
            <a:r>
              <a:rPr lang="en-US" sz="2400" dirty="0" smtClean="0">
                <a:solidFill>
                  <a:srgbClr val="FFFF00"/>
                </a:solidFill>
              </a:rPr>
              <a:t> </a:t>
            </a:r>
            <a:r>
              <a:rPr lang="en-US" sz="2400" dirty="0" err="1" smtClean="0">
                <a:solidFill>
                  <a:srgbClr val="FFFF00"/>
                </a:solidFill>
              </a:rPr>
              <a:t>yn</a:t>
            </a:r>
            <a:r>
              <a:rPr lang="en-US" sz="2400" dirty="0" smtClean="0">
                <a:solidFill>
                  <a:srgbClr val="FFFF00"/>
                </a:solidFill>
              </a:rPr>
              <a:t> yr </a:t>
            </a:r>
            <a:r>
              <a:rPr lang="en-US" sz="2400" dirty="0" err="1" smtClean="0">
                <a:solidFill>
                  <a:srgbClr val="FFFF00"/>
                </a:solidFill>
              </a:rPr>
              <a:t>Efengylau</a:t>
            </a:r>
            <a:r>
              <a:rPr lang="en-US" sz="2400" dirty="0" smtClean="0">
                <a:solidFill>
                  <a:srgbClr val="FFFF00"/>
                </a:solidFill>
              </a:rPr>
              <a:t> a </a:t>
            </a:r>
            <a:r>
              <a:rPr lang="en-US" sz="2400" dirty="0" err="1" smtClean="0">
                <a:solidFill>
                  <a:srgbClr val="FFFF00"/>
                </a:solidFill>
              </a:rPr>
              <a:t>llythyrau</a:t>
            </a:r>
            <a:r>
              <a:rPr lang="en-US" sz="2400" dirty="0" smtClean="0">
                <a:solidFill>
                  <a:srgbClr val="FFFF00"/>
                </a:solidFill>
              </a:rPr>
              <a:t> Paul </a:t>
            </a:r>
            <a:r>
              <a:rPr lang="en-US" sz="2400" dirty="0" err="1" smtClean="0">
                <a:solidFill>
                  <a:srgbClr val="FFFF00"/>
                </a:solidFill>
              </a:rPr>
              <a:t>o</a:t>
            </a:r>
            <a:r>
              <a:rPr lang="en-US" sz="2400" dirty="0" smtClean="0">
                <a:solidFill>
                  <a:srgbClr val="FFFF00"/>
                </a:solidFill>
              </a:rPr>
              <a:t> </a:t>
            </a:r>
            <a:r>
              <a:rPr lang="en-US" sz="2400" dirty="0" err="1" smtClean="0">
                <a:solidFill>
                  <a:srgbClr val="FFFF00"/>
                </a:solidFill>
              </a:rPr>
              <a:t>lyfrau</a:t>
            </a:r>
            <a:r>
              <a:rPr lang="en-US" sz="2400" dirty="0" smtClean="0">
                <a:solidFill>
                  <a:srgbClr val="FFFF00"/>
                </a:solidFill>
              </a:rPr>
              <a:t> </a:t>
            </a:r>
            <a:r>
              <a:rPr lang="en-US" sz="2400" dirty="0" err="1" smtClean="0">
                <a:solidFill>
                  <a:srgbClr val="FFFF00"/>
                </a:solidFill>
              </a:rPr>
              <a:t>penodol</a:t>
            </a:r>
            <a:r>
              <a:rPr lang="en-US" sz="2400" dirty="0" smtClean="0">
                <a:solidFill>
                  <a:srgbClr val="FFFF00"/>
                </a:solidFill>
              </a:rPr>
              <a:t>: Genesis, </a:t>
            </a:r>
            <a:r>
              <a:rPr lang="en-US" sz="2400" dirty="0" err="1" smtClean="0">
                <a:solidFill>
                  <a:srgbClr val="FFFF00"/>
                </a:solidFill>
              </a:rPr>
              <a:t>Deuteronomium</a:t>
            </a:r>
            <a:r>
              <a:rPr lang="en-US" sz="2400" dirty="0" smtClean="0">
                <a:solidFill>
                  <a:srgbClr val="FFFF00"/>
                </a:solidFill>
              </a:rPr>
              <a:t>, </a:t>
            </a:r>
            <a:r>
              <a:rPr lang="en-US" sz="2400" dirty="0" err="1" smtClean="0">
                <a:solidFill>
                  <a:srgbClr val="FFFF00"/>
                </a:solidFill>
              </a:rPr>
              <a:t>y</a:t>
            </a:r>
            <a:r>
              <a:rPr lang="en-US" sz="2400" dirty="0" smtClean="0">
                <a:solidFill>
                  <a:srgbClr val="FFFF00"/>
                </a:solidFill>
              </a:rPr>
              <a:t> </a:t>
            </a:r>
            <a:r>
              <a:rPr lang="en-US" sz="2400" dirty="0" err="1" smtClean="0">
                <a:solidFill>
                  <a:srgbClr val="FFFF00"/>
                </a:solidFill>
              </a:rPr>
              <a:t>Salmau</a:t>
            </a:r>
            <a:r>
              <a:rPr lang="en-US" sz="2400" dirty="0" smtClean="0">
                <a:solidFill>
                  <a:srgbClr val="FFFF00"/>
                </a:solidFill>
              </a:rPr>
              <a:t>, </a:t>
            </a:r>
            <a:r>
              <a:rPr lang="en-US" sz="2400" dirty="0" err="1" smtClean="0">
                <a:solidFill>
                  <a:srgbClr val="FFFF00"/>
                </a:solidFill>
              </a:rPr>
              <a:t>Llyfr</a:t>
            </a:r>
            <a:r>
              <a:rPr lang="en-US" sz="2400" dirty="0" smtClean="0">
                <a:solidFill>
                  <a:srgbClr val="FFFF00"/>
                </a:solidFill>
              </a:rPr>
              <a:t> </a:t>
            </a:r>
            <a:r>
              <a:rPr lang="en-US" sz="2400" dirty="0" err="1" smtClean="0">
                <a:solidFill>
                  <a:srgbClr val="FFFF00"/>
                </a:solidFill>
              </a:rPr>
              <a:t>Eseia</a:t>
            </a:r>
            <a:r>
              <a:rPr lang="en-US" sz="2400" dirty="0" smtClean="0">
                <a:solidFill>
                  <a:srgbClr val="FFFF00"/>
                </a:solidFill>
              </a:rPr>
              <a:t>.</a:t>
            </a:r>
          </a:p>
          <a:p>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Yr Hen </a:t>
            </a:r>
            <a:r>
              <a:rPr lang="en-US" dirty="0" err="1" smtClean="0"/>
              <a:t>a’r</a:t>
            </a:r>
            <a:r>
              <a:rPr lang="en-US" dirty="0" smtClean="0"/>
              <a:t> </a:t>
            </a:r>
            <a:r>
              <a:rPr lang="en-US" dirty="0" err="1" smtClean="0"/>
              <a:t>Newydd</a:t>
            </a:r>
            <a:endParaRPr lang="en-US" dirty="0"/>
          </a:p>
        </p:txBody>
      </p:sp>
      <p:sp>
        <p:nvSpPr>
          <p:cNvPr id="3" name="Content Placeholder 2"/>
          <p:cNvSpPr>
            <a:spLocks noGrp="1"/>
          </p:cNvSpPr>
          <p:nvPr>
            <p:ph idx="1"/>
          </p:nvPr>
        </p:nvSpPr>
        <p:spPr/>
        <p:txBody>
          <a:bodyPr/>
          <a:lstStyle/>
          <a:p>
            <a:r>
              <a:rPr lang="en-US" dirty="0" err="1" smtClean="0"/>
              <a:t>Dulliau</a:t>
            </a:r>
            <a:r>
              <a:rPr lang="en-US" dirty="0" smtClean="0"/>
              <a:t> </a:t>
            </a:r>
            <a:r>
              <a:rPr lang="en-US" dirty="0" err="1" smtClean="0"/>
              <a:t>esbonio</a:t>
            </a:r>
            <a:r>
              <a:rPr lang="en-US" dirty="0" smtClean="0"/>
              <a:t> </a:t>
            </a:r>
            <a:r>
              <a:rPr lang="en-US" dirty="0" err="1" smtClean="0"/>
              <a:t>Iddewig</a:t>
            </a:r>
            <a:r>
              <a:rPr lang="en-US" dirty="0" smtClean="0"/>
              <a:t> </a:t>
            </a:r>
            <a:r>
              <a:rPr lang="en-US" dirty="0" err="1" smtClean="0"/>
              <a:t>yn</a:t>
            </a:r>
            <a:r>
              <a:rPr lang="en-US" dirty="0" smtClean="0"/>
              <a:t> </a:t>
            </a:r>
            <a:r>
              <a:rPr lang="en-US" dirty="0" err="1" smtClean="0"/>
              <a:t>amlwg</a:t>
            </a:r>
            <a:r>
              <a:rPr lang="en-US" dirty="0" smtClean="0"/>
              <a:t> </a:t>
            </a:r>
            <a:r>
              <a:rPr lang="en-US" dirty="0" err="1" smtClean="0"/>
              <a:t>yn</a:t>
            </a:r>
            <a:r>
              <a:rPr lang="en-US" dirty="0" smtClean="0"/>
              <a:t> </a:t>
            </a:r>
            <a:r>
              <a:rPr lang="en-US" dirty="0" err="1" smtClean="0"/>
              <a:t>y</a:t>
            </a:r>
            <a:r>
              <a:rPr lang="en-US" dirty="0" smtClean="0"/>
              <a:t> Testament </a:t>
            </a:r>
            <a:r>
              <a:rPr lang="en-US" dirty="0" err="1" smtClean="0"/>
              <a:t>Newydd</a:t>
            </a:r>
            <a:r>
              <a:rPr lang="en-US" dirty="0" smtClean="0"/>
              <a:t> </a:t>
            </a:r>
            <a:r>
              <a:rPr lang="en-US" dirty="0" err="1" smtClean="0"/>
              <a:t>wrth</a:t>
            </a:r>
            <a:r>
              <a:rPr lang="en-US" dirty="0" smtClean="0"/>
              <a:t> </a:t>
            </a:r>
            <a:r>
              <a:rPr lang="en-US" dirty="0" err="1" smtClean="0"/>
              <a:t>geisio</a:t>
            </a:r>
            <a:r>
              <a:rPr lang="en-US" dirty="0" smtClean="0"/>
              <a:t> </a:t>
            </a:r>
            <a:r>
              <a:rPr lang="en-US" dirty="0" err="1" smtClean="0"/>
              <a:t>dehongli</a:t>
            </a:r>
            <a:r>
              <a:rPr lang="en-US" dirty="0" smtClean="0"/>
              <a:t> </a:t>
            </a:r>
            <a:r>
              <a:rPr lang="en-US" dirty="0" err="1" smtClean="0"/>
              <a:t>Iesu</a:t>
            </a:r>
            <a:r>
              <a:rPr lang="en-US" dirty="0" smtClean="0"/>
              <a:t> a </a:t>
            </a:r>
            <a:r>
              <a:rPr lang="en-US" dirty="0" err="1" smtClean="0"/>
              <a:t>chynllun</a:t>
            </a:r>
            <a:r>
              <a:rPr lang="en-US" dirty="0" smtClean="0"/>
              <a:t> </a:t>
            </a:r>
            <a:r>
              <a:rPr lang="en-US" dirty="0" err="1" smtClean="0"/>
              <a:t>Duw</a:t>
            </a:r>
            <a:r>
              <a:rPr lang="en-US" dirty="0" smtClean="0"/>
              <a:t> </a:t>
            </a:r>
            <a:r>
              <a:rPr lang="en-US" dirty="0" err="1" smtClean="0"/>
              <a:t>ar</a:t>
            </a:r>
            <a:r>
              <a:rPr lang="en-US" dirty="0" smtClean="0"/>
              <a:t> </a:t>
            </a:r>
            <a:r>
              <a:rPr lang="en-US" dirty="0" err="1" smtClean="0"/>
              <a:t>gyfer</a:t>
            </a:r>
            <a:r>
              <a:rPr lang="en-US" dirty="0" smtClean="0"/>
              <a:t> yr ‘Israel </a:t>
            </a:r>
            <a:r>
              <a:rPr lang="en-US" dirty="0" err="1" smtClean="0"/>
              <a:t>newydd</a:t>
            </a:r>
            <a:r>
              <a:rPr lang="en-US" dirty="0" smtClean="0"/>
              <a:t>’.</a:t>
            </a:r>
          </a:p>
          <a:p>
            <a:r>
              <a:rPr lang="en-US" dirty="0" err="1" smtClean="0"/>
              <a:t>Dehongliad</a:t>
            </a:r>
            <a:r>
              <a:rPr lang="en-US" dirty="0" smtClean="0"/>
              <a:t> </a:t>
            </a:r>
            <a:r>
              <a:rPr lang="en-US" dirty="0" err="1" smtClean="0"/>
              <a:t>eschatolegol</a:t>
            </a:r>
            <a:r>
              <a:rPr lang="en-US" dirty="0" smtClean="0"/>
              <a:t> – </a:t>
            </a:r>
            <a:r>
              <a:rPr lang="en-US" dirty="0" err="1" smtClean="0"/>
              <a:t>canfod</a:t>
            </a:r>
            <a:r>
              <a:rPr lang="en-US" dirty="0" smtClean="0"/>
              <a:t> </a:t>
            </a:r>
            <a:r>
              <a:rPr lang="en-US" dirty="0" err="1" smtClean="0"/>
              <a:t>cyfeiriadau</a:t>
            </a:r>
            <a:r>
              <a:rPr lang="en-US" dirty="0" smtClean="0"/>
              <a:t> at </a:t>
            </a:r>
            <a:r>
              <a:rPr lang="en-US" dirty="0" err="1" smtClean="0"/>
              <a:t>fywyd</a:t>
            </a:r>
            <a:r>
              <a:rPr lang="en-US" dirty="0" smtClean="0"/>
              <a:t> a </a:t>
            </a:r>
            <a:r>
              <a:rPr lang="en-US" dirty="0" err="1" smtClean="0"/>
              <a:t>gweinidogaeth</a:t>
            </a:r>
            <a:r>
              <a:rPr lang="en-US" dirty="0" smtClean="0"/>
              <a:t> </a:t>
            </a:r>
            <a:r>
              <a:rPr lang="en-US" dirty="0" err="1" smtClean="0"/>
              <a:t>Iesu</a:t>
            </a:r>
            <a:r>
              <a:rPr lang="en-US" dirty="0" smtClean="0"/>
              <a:t> (</a:t>
            </a:r>
            <a:r>
              <a:rPr lang="en-US" dirty="0" err="1" smtClean="0"/>
              <a:t>geni</a:t>
            </a:r>
            <a:r>
              <a:rPr lang="en-US" dirty="0" smtClean="0"/>
              <a:t>, </a:t>
            </a:r>
            <a:r>
              <a:rPr lang="en-US" dirty="0" err="1" smtClean="0"/>
              <a:t>dysgeidiaeth</a:t>
            </a:r>
            <a:r>
              <a:rPr lang="en-US" dirty="0" smtClean="0"/>
              <a:t>, </a:t>
            </a:r>
            <a:r>
              <a:rPr lang="en-US" dirty="0" err="1" smtClean="0"/>
              <a:t>gwyrthiau</a:t>
            </a:r>
            <a:r>
              <a:rPr lang="en-US" dirty="0" smtClean="0"/>
              <a:t>, </a:t>
            </a:r>
            <a:r>
              <a:rPr lang="en-US" dirty="0" err="1" smtClean="0"/>
              <a:t>gwrthdaro</a:t>
            </a:r>
            <a:r>
              <a:rPr lang="en-US" dirty="0" smtClean="0"/>
              <a:t> </a:t>
            </a:r>
            <a:r>
              <a:rPr lang="en-US" dirty="0" err="1" smtClean="0"/>
              <a:t>â’r</a:t>
            </a:r>
            <a:r>
              <a:rPr lang="en-US" dirty="0" smtClean="0"/>
              <a:t> </a:t>
            </a:r>
            <a:r>
              <a:rPr lang="en-US" dirty="0" err="1" smtClean="0"/>
              <a:t>awdurdodau</a:t>
            </a:r>
            <a:r>
              <a:rPr lang="en-US" dirty="0" smtClean="0"/>
              <a:t>, </a:t>
            </a:r>
            <a:r>
              <a:rPr lang="en-US" dirty="0" err="1" smtClean="0"/>
              <a:t>marwolaeth</a:t>
            </a:r>
            <a:r>
              <a:rPr lang="en-US" dirty="0" smtClean="0"/>
              <a:t>, </a:t>
            </a:r>
            <a:r>
              <a:rPr lang="en-US" dirty="0" err="1" smtClean="0"/>
              <a:t>atgyfodiad</a:t>
            </a:r>
            <a:r>
              <a:rPr lang="en-US" dirty="0" smtClean="0"/>
              <a:t>).</a:t>
            </a:r>
          </a:p>
          <a:p>
            <a:r>
              <a:rPr lang="en-US" dirty="0" err="1" smtClean="0"/>
              <a:t>Pwyslais</a:t>
            </a:r>
            <a:r>
              <a:rPr lang="en-US" dirty="0" smtClean="0"/>
              <a:t> </a:t>
            </a:r>
            <a:r>
              <a:rPr lang="en-US" dirty="0" err="1" smtClean="0"/>
              <a:t>arbennig</a:t>
            </a:r>
            <a:r>
              <a:rPr lang="en-US" dirty="0" smtClean="0"/>
              <a:t> </a:t>
            </a:r>
            <a:r>
              <a:rPr lang="en-US" dirty="0" err="1" smtClean="0"/>
              <a:t>ar</a:t>
            </a:r>
            <a:r>
              <a:rPr lang="en-US" dirty="0" smtClean="0"/>
              <a:t> </a:t>
            </a:r>
            <a:r>
              <a:rPr lang="en-US" dirty="0" err="1" smtClean="0"/>
              <a:t>y</a:t>
            </a:r>
            <a:r>
              <a:rPr lang="en-US" dirty="0" smtClean="0"/>
              <a:t> </a:t>
            </a:r>
            <a:r>
              <a:rPr lang="en-US" dirty="0" err="1" smtClean="0"/>
              <a:t>Proffwydi</a:t>
            </a:r>
            <a:r>
              <a:rPr lang="en-US" dirty="0" smtClean="0"/>
              <a:t>.</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Torri’r</a:t>
            </a:r>
            <a:r>
              <a:rPr lang="en-US" dirty="0" smtClean="0"/>
              <a:t> </a:t>
            </a:r>
            <a:r>
              <a:rPr lang="en-US" dirty="0" err="1" smtClean="0"/>
              <a:t>Cysylltiad</a:t>
            </a:r>
            <a:r>
              <a:rPr lang="en-US" dirty="0" smtClean="0"/>
              <a:t>?</a:t>
            </a:r>
            <a:endParaRPr lang="en-US" dirty="0"/>
          </a:p>
        </p:txBody>
      </p:sp>
      <p:sp>
        <p:nvSpPr>
          <p:cNvPr id="3" name="Content Placeholder 2"/>
          <p:cNvSpPr>
            <a:spLocks noGrp="1"/>
          </p:cNvSpPr>
          <p:nvPr>
            <p:ph idx="1"/>
          </p:nvPr>
        </p:nvSpPr>
        <p:spPr/>
        <p:txBody>
          <a:bodyPr/>
          <a:lstStyle/>
          <a:p>
            <a:r>
              <a:rPr lang="en-US" dirty="0" smtClean="0"/>
              <a:t>Yr </a:t>
            </a:r>
            <a:r>
              <a:rPr lang="en-US" dirty="0" err="1" smtClean="0"/>
              <a:t>heretig</a:t>
            </a:r>
            <a:r>
              <a:rPr lang="en-US" dirty="0" smtClean="0"/>
              <a:t> </a:t>
            </a:r>
            <a:r>
              <a:rPr lang="en-US" dirty="0" err="1" smtClean="0"/>
              <a:t>Marcion</a:t>
            </a:r>
            <a:r>
              <a:rPr lang="en-US" dirty="0" smtClean="0"/>
              <a:t> (90-155 OC) </a:t>
            </a:r>
            <a:r>
              <a:rPr lang="en-US" dirty="0" err="1" smtClean="0"/>
              <a:t>yn</a:t>
            </a:r>
            <a:r>
              <a:rPr lang="en-US" dirty="0" smtClean="0"/>
              <a:t> </a:t>
            </a:r>
            <a:r>
              <a:rPr lang="en-US" dirty="0" err="1" smtClean="0"/>
              <a:t>ceisio</a:t>
            </a:r>
            <a:r>
              <a:rPr lang="en-US" dirty="0" smtClean="0"/>
              <a:t> </a:t>
            </a:r>
            <a:r>
              <a:rPr lang="en-US" dirty="0" err="1" smtClean="0"/>
              <a:t>dileu</a:t>
            </a:r>
            <a:r>
              <a:rPr lang="en-US" dirty="0" smtClean="0"/>
              <a:t> </a:t>
            </a:r>
            <a:r>
              <a:rPr lang="en-US" dirty="0" err="1" smtClean="0"/>
              <a:t>pob</a:t>
            </a:r>
            <a:r>
              <a:rPr lang="en-US" dirty="0" smtClean="0"/>
              <a:t> </a:t>
            </a:r>
            <a:r>
              <a:rPr lang="en-US" dirty="0" err="1" smtClean="0"/>
              <a:t>testun</a:t>
            </a:r>
            <a:r>
              <a:rPr lang="en-US" dirty="0" smtClean="0"/>
              <a:t> </a:t>
            </a:r>
            <a:r>
              <a:rPr lang="en-US" dirty="0" err="1" smtClean="0"/>
              <a:t>Iddewig</a:t>
            </a:r>
            <a:r>
              <a:rPr lang="en-US" dirty="0" smtClean="0"/>
              <a:t> </a:t>
            </a:r>
            <a:r>
              <a:rPr lang="en-US" dirty="0" err="1" smtClean="0"/>
              <a:t>o’r</a:t>
            </a:r>
            <a:r>
              <a:rPr lang="en-US" dirty="0" smtClean="0"/>
              <a:t> </a:t>
            </a:r>
            <a:r>
              <a:rPr lang="en-US" dirty="0" err="1" smtClean="0"/>
              <a:t>Beibl</a:t>
            </a:r>
            <a:r>
              <a:rPr lang="en-US" dirty="0" smtClean="0"/>
              <a:t> </a:t>
            </a:r>
            <a:r>
              <a:rPr lang="en-US" dirty="0" err="1" smtClean="0"/>
              <a:t>Cristnogol</a:t>
            </a:r>
            <a:r>
              <a:rPr lang="en-US" dirty="0" smtClean="0"/>
              <a:t>.</a:t>
            </a:r>
          </a:p>
          <a:p>
            <a:r>
              <a:rPr lang="en-US" dirty="0" err="1" smtClean="0"/>
              <a:t>Gwrthod</a:t>
            </a:r>
            <a:r>
              <a:rPr lang="en-US" dirty="0" smtClean="0"/>
              <a:t> yr Hen </a:t>
            </a:r>
            <a:r>
              <a:rPr lang="en-US" dirty="0" err="1" smtClean="0"/>
              <a:t>Destament</a:t>
            </a:r>
            <a:r>
              <a:rPr lang="en-US" dirty="0" smtClean="0"/>
              <a:t> </a:t>
            </a:r>
          </a:p>
          <a:p>
            <a:r>
              <a:rPr lang="en-US" dirty="0" err="1" smtClean="0"/>
              <a:t>Canolbwyntio</a:t>
            </a:r>
            <a:r>
              <a:rPr lang="en-US" dirty="0" smtClean="0"/>
              <a:t> </a:t>
            </a:r>
            <a:r>
              <a:rPr lang="en-US" dirty="0" err="1" smtClean="0"/>
              <a:t>ar</a:t>
            </a:r>
            <a:r>
              <a:rPr lang="en-US" dirty="0" smtClean="0"/>
              <a:t> </a:t>
            </a:r>
            <a:r>
              <a:rPr lang="en-US" dirty="0" err="1" smtClean="0"/>
              <a:t>lythyrau</a:t>
            </a:r>
            <a:r>
              <a:rPr lang="en-US" dirty="0" smtClean="0"/>
              <a:t> Paul </a:t>
            </a:r>
          </a:p>
          <a:p>
            <a:pPr>
              <a:buNone/>
            </a:pPr>
            <a:r>
              <a:rPr lang="en-US" dirty="0" smtClean="0"/>
              <a:t>	a </a:t>
            </a:r>
            <a:r>
              <a:rPr lang="en-US" dirty="0" err="1" smtClean="0"/>
              <a:t>fersiwn</a:t>
            </a:r>
            <a:r>
              <a:rPr lang="en-US" dirty="0" smtClean="0"/>
              <a:t> </a:t>
            </a:r>
            <a:r>
              <a:rPr lang="en-US" dirty="0" err="1" smtClean="0"/>
              <a:t>arbennig</a:t>
            </a:r>
            <a:r>
              <a:rPr lang="en-US" dirty="0" smtClean="0"/>
              <a:t> </a:t>
            </a:r>
            <a:r>
              <a:rPr lang="en-US" dirty="0" err="1" smtClean="0"/>
              <a:t>o</a:t>
            </a:r>
            <a:r>
              <a:rPr lang="en-US" dirty="0" smtClean="0"/>
              <a:t> </a:t>
            </a:r>
            <a:r>
              <a:rPr lang="en-US" dirty="0" err="1" smtClean="0"/>
              <a:t>Efengyl</a:t>
            </a:r>
            <a:r>
              <a:rPr lang="en-US" dirty="0" smtClean="0"/>
              <a:t> </a:t>
            </a:r>
          </a:p>
          <a:p>
            <a:pPr>
              <a:buNone/>
            </a:pPr>
            <a:r>
              <a:rPr lang="en-US" dirty="0"/>
              <a:t>	</a:t>
            </a:r>
            <a:r>
              <a:rPr lang="en-US" dirty="0" smtClean="0"/>
              <a:t>Luc.</a:t>
            </a:r>
          </a:p>
          <a:p>
            <a:r>
              <a:rPr lang="en-US" sz="2400" dirty="0" err="1" smtClean="0">
                <a:solidFill>
                  <a:srgbClr val="FFFF00"/>
                </a:solidFill>
              </a:rPr>
              <a:t>Duw</a:t>
            </a:r>
            <a:r>
              <a:rPr lang="en-US" sz="2400" dirty="0" smtClean="0">
                <a:solidFill>
                  <a:srgbClr val="FFFF00"/>
                </a:solidFill>
              </a:rPr>
              <a:t> </a:t>
            </a:r>
            <a:r>
              <a:rPr lang="en-US" sz="2400" dirty="0" err="1" smtClean="0">
                <a:solidFill>
                  <a:srgbClr val="FFFF00"/>
                </a:solidFill>
              </a:rPr>
              <a:t>digllon</a:t>
            </a:r>
            <a:r>
              <a:rPr lang="en-US" sz="2400" dirty="0" smtClean="0">
                <a:solidFill>
                  <a:srgbClr val="FFFF00"/>
                </a:solidFill>
              </a:rPr>
              <a:t> yr hen </a:t>
            </a:r>
            <a:r>
              <a:rPr lang="en-US" sz="2400" dirty="0" err="1" smtClean="0">
                <a:solidFill>
                  <a:srgbClr val="FFFF00"/>
                </a:solidFill>
              </a:rPr>
              <a:t>gyfamod</a:t>
            </a:r>
            <a:endParaRPr lang="en-US" sz="2400" dirty="0" smtClean="0">
              <a:solidFill>
                <a:srgbClr val="FFFF00"/>
              </a:solidFill>
            </a:endParaRPr>
          </a:p>
          <a:p>
            <a:r>
              <a:rPr lang="en-US" sz="2400" dirty="0" err="1" smtClean="0">
                <a:solidFill>
                  <a:srgbClr val="FFFF00"/>
                </a:solidFill>
              </a:rPr>
              <a:t>Duw</a:t>
            </a:r>
            <a:r>
              <a:rPr lang="en-US" sz="2400" dirty="0" smtClean="0">
                <a:solidFill>
                  <a:srgbClr val="FFFF00"/>
                </a:solidFill>
              </a:rPr>
              <a:t> </a:t>
            </a:r>
            <a:r>
              <a:rPr lang="en-US" sz="2400" dirty="0" err="1" smtClean="0">
                <a:solidFill>
                  <a:srgbClr val="FFFF00"/>
                </a:solidFill>
              </a:rPr>
              <a:t>cariad</a:t>
            </a:r>
            <a:r>
              <a:rPr lang="en-US" sz="2400" dirty="0" smtClean="0">
                <a:solidFill>
                  <a:srgbClr val="FFFF00"/>
                </a:solidFill>
              </a:rPr>
              <a:t> </a:t>
            </a:r>
            <a:r>
              <a:rPr lang="en-US" sz="2400" dirty="0" err="1" smtClean="0">
                <a:solidFill>
                  <a:srgbClr val="FFFF00"/>
                </a:solidFill>
              </a:rPr>
              <a:t>y</a:t>
            </a:r>
            <a:r>
              <a:rPr lang="en-US" sz="2400" dirty="0" smtClean="0">
                <a:solidFill>
                  <a:srgbClr val="FFFF00"/>
                </a:solidFill>
              </a:rPr>
              <a:t> </a:t>
            </a:r>
            <a:r>
              <a:rPr lang="en-US" sz="2400" dirty="0" err="1" smtClean="0">
                <a:solidFill>
                  <a:srgbClr val="FFFF00"/>
                </a:solidFill>
              </a:rPr>
              <a:t>cyfamod</a:t>
            </a:r>
            <a:r>
              <a:rPr lang="en-US" sz="2400" dirty="0" smtClean="0">
                <a:solidFill>
                  <a:srgbClr val="FFFF00"/>
                </a:solidFill>
              </a:rPr>
              <a:t> </a:t>
            </a:r>
            <a:r>
              <a:rPr lang="en-US" sz="2400" dirty="0" err="1" smtClean="0">
                <a:solidFill>
                  <a:srgbClr val="FFFF00"/>
                </a:solidFill>
              </a:rPr>
              <a:t>newydd</a:t>
            </a:r>
            <a:endParaRPr lang="en-US" sz="2400" dirty="0">
              <a:solidFill>
                <a:srgbClr val="FFFF00"/>
              </a:solidFill>
            </a:endParaRPr>
          </a:p>
        </p:txBody>
      </p:sp>
      <p:pic>
        <p:nvPicPr>
          <p:cNvPr id="4" name="Picture 3" descr="l.jpg"/>
          <p:cNvPicPr>
            <a:picLocks noChangeAspect="1"/>
          </p:cNvPicPr>
          <p:nvPr/>
        </p:nvPicPr>
        <p:blipFill>
          <a:blip r:embed="rId2"/>
          <a:stretch>
            <a:fillRect/>
          </a:stretch>
        </p:blipFill>
        <p:spPr>
          <a:xfrm>
            <a:off x="6096000" y="3200400"/>
            <a:ext cx="2590800" cy="3154363"/>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Cyflawni’r</a:t>
            </a:r>
            <a:r>
              <a:rPr lang="en-US" dirty="0" smtClean="0"/>
              <a:t> </a:t>
            </a:r>
            <a:r>
              <a:rPr lang="en-US" dirty="0" err="1" smtClean="0"/>
              <a:t>Ysgrythurau</a:t>
            </a:r>
            <a:endParaRPr lang="en-US" dirty="0"/>
          </a:p>
        </p:txBody>
      </p:sp>
      <p:sp>
        <p:nvSpPr>
          <p:cNvPr id="3" name="Content Placeholder 2"/>
          <p:cNvSpPr>
            <a:spLocks noGrp="1"/>
          </p:cNvSpPr>
          <p:nvPr>
            <p:ph idx="1"/>
          </p:nvPr>
        </p:nvSpPr>
        <p:spPr/>
        <p:txBody>
          <a:bodyPr/>
          <a:lstStyle/>
          <a:p>
            <a:r>
              <a:rPr lang="en-US" dirty="0" err="1" smtClean="0"/>
              <a:t>Presenoldeb</a:t>
            </a:r>
            <a:r>
              <a:rPr lang="en-US" dirty="0" smtClean="0"/>
              <a:t> </a:t>
            </a:r>
            <a:r>
              <a:rPr lang="en-US" dirty="0" err="1" smtClean="0"/>
              <a:t>Duw</a:t>
            </a:r>
            <a:r>
              <a:rPr lang="en-US" dirty="0" smtClean="0"/>
              <a:t> </a:t>
            </a:r>
            <a:r>
              <a:rPr lang="en-US" dirty="0" err="1" smtClean="0"/>
              <a:t>ar</a:t>
            </a:r>
            <a:r>
              <a:rPr lang="en-US" dirty="0" smtClean="0"/>
              <a:t> </a:t>
            </a:r>
            <a:r>
              <a:rPr lang="en-US" dirty="0" err="1" smtClean="0"/>
              <a:t>ôl</a:t>
            </a:r>
            <a:r>
              <a:rPr lang="en-US" dirty="0" smtClean="0"/>
              <a:t> </a:t>
            </a:r>
            <a:r>
              <a:rPr lang="en-US" dirty="0" err="1" smtClean="0"/>
              <a:t>dinistr</a:t>
            </a:r>
            <a:r>
              <a:rPr lang="en-US" dirty="0" smtClean="0"/>
              <a:t> </a:t>
            </a:r>
            <a:r>
              <a:rPr lang="en-US" dirty="0" err="1" smtClean="0"/>
              <a:t>y</a:t>
            </a:r>
            <a:r>
              <a:rPr lang="en-US" dirty="0" smtClean="0"/>
              <a:t> </a:t>
            </a:r>
            <a:r>
              <a:rPr lang="en-US" dirty="0" err="1" smtClean="0"/>
              <a:t>Deml</a:t>
            </a:r>
            <a:r>
              <a:rPr lang="en-US" dirty="0" smtClean="0"/>
              <a:t> (70 OC):</a:t>
            </a:r>
          </a:p>
          <a:p>
            <a:pPr>
              <a:buNone/>
            </a:pPr>
            <a:endParaRPr lang="en-US" dirty="0" smtClean="0"/>
          </a:p>
          <a:p>
            <a:pPr>
              <a:buNone/>
            </a:pPr>
            <a:r>
              <a:rPr lang="en-US" dirty="0" smtClean="0"/>
              <a:t>	</a:t>
            </a:r>
            <a:r>
              <a:rPr lang="en-US" dirty="0" err="1" smtClean="0">
                <a:solidFill>
                  <a:srgbClr val="FFFF00"/>
                </a:solidFill>
              </a:rPr>
              <a:t>Iddewiaeth</a:t>
            </a:r>
            <a:r>
              <a:rPr lang="en-US" dirty="0" smtClean="0">
                <a:solidFill>
                  <a:srgbClr val="FFFF00"/>
                </a:solidFill>
              </a:rPr>
              <a:t> </a:t>
            </a:r>
            <a:r>
              <a:rPr lang="en-US" dirty="0" err="1" smtClean="0">
                <a:solidFill>
                  <a:srgbClr val="FFFF00"/>
                </a:solidFill>
              </a:rPr>
              <a:t>rabbinaidd</a:t>
            </a:r>
            <a:r>
              <a:rPr lang="en-US" dirty="0" smtClean="0">
                <a:solidFill>
                  <a:srgbClr val="FFFF00"/>
                </a:solidFill>
              </a:rPr>
              <a:t>: </a:t>
            </a:r>
            <a:r>
              <a:rPr lang="en-US" dirty="0" err="1" smtClean="0"/>
              <a:t>astudio’r</a:t>
            </a:r>
            <a:r>
              <a:rPr lang="en-US" dirty="0" smtClean="0"/>
              <a:t> Torah (</a:t>
            </a:r>
            <a:r>
              <a:rPr lang="en-US" dirty="0" err="1" smtClean="0"/>
              <a:t>y</a:t>
            </a:r>
            <a:r>
              <a:rPr lang="en-US" dirty="0" smtClean="0"/>
              <a:t> Torah </a:t>
            </a:r>
            <a:r>
              <a:rPr lang="en-US" dirty="0" err="1" smtClean="0"/>
              <a:t>ysgrifenedig</a:t>
            </a:r>
            <a:r>
              <a:rPr lang="en-US" dirty="0" smtClean="0"/>
              <a:t> </a:t>
            </a:r>
            <a:r>
              <a:rPr lang="en-US" dirty="0" err="1" smtClean="0"/>
              <a:t>a’r</a:t>
            </a:r>
            <a:r>
              <a:rPr lang="en-US" dirty="0" smtClean="0"/>
              <a:t> Torah </a:t>
            </a:r>
            <a:r>
              <a:rPr lang="en-US" dirty="0" err="1" smtClean="0"/>
              <a:t>llafar</a:t>
            </a:r>
            <a:r>
              <a:rPr lang="en-US" dirty="0" smtClean="0"/>
              <a:t>) </a:t>
            </a:r>
            <a:r>
              <a:rPr lang="en-US" dirty="0" err="1" smtClean="0"/>
              <a:t>halakhah</a:t>
            </a:r>
            <a:r>
              <a:rPr lang="en-US" dirty="0" smtClean="0"/>
              <a:t> </a:t>
            </a:r>
            <a:r>
              <a:rPr lang="en-US" dirty="0" err="1" smtClean="0"/>
              <a:t>a’r</a:t>
            </a:r>
            <a:r>
              <a:rPr lang="en-US" dirty="0" smtClean="0"/>
              <a:t> </a:t>
            </a:r>
            <a:r>
              <a:rPr lang="en-US" dirty="0" err="1" smtClean="0"/>
              <a:t>haggadah</a:t>
            </a:r>
            <a:r>
              <a:rPr lang="en-US" dirty="0" smtClean="0"/>
              <a:t> – </a:t>
            </a:r>
            <a:r>
              <a:rPr lang="en-US" dirty="0" err="1" smtClean="0"/>
              <a:t>sefydlu</a:t>
            </a:r>
            <a:r>
              <a:rPr lang="en-US" dirty="0" smtClean="0"/>
              <a:t> </a:t>
            </a:r>
            <a:r>
              <a:rPr lang="en-US" dirty="0" err="1" smtClean="0"/>
              <a:t>academi</a:t>
            </a:r>
            <a:r>
              <a:rPr lang="en-US" dirty="0" smtClean="0"/>
              <a:t> </a:t>
            </a:r>
            <a:r>
              <a:rPr lang="en-US" dirty="0" err="1" smtClean="0"/>
              <a:t>yn</a:t>
            </a:r>
            <a:r>
              <a:rPr lang="en-US" dirty="0" smtClean="0"/>
              <a:t> </a:t>
            </a:r>
            <a:r>
              <a:rPr lang="en-US" dirty="0" err="1" smtClean="0"/>
              <a:t>Jamnia</a:t>
            </a:r>
            <a:r>
              <a:rPr lang="en-US" dirty="0" smtClean="0"/>
              <a:t> (</a:t>
            </a:r>
            <a:r>
              <a:rPr lang="en-US" dirty="0" err="1" smtClean="0"/>
              <a:t>Yavneh</a:t>
            </a:r>
            <a:r>
              <a:rPr lang="en-US" dirty="0" smtClean="0"/>
              <a:t>).</a:t>
            </a:r>
          </a:p>
          <a:p>
            <a:pPr>
              <a:buNone/>
            </a:pPr>
            <a:r>
              <a:rPr lang="en-US" dirty="0" smtClean="0"/>
              <a:t>	</a:t>
            </a:r>
            <a:r>
              <a:rPr lang="en-US" dirty="0" err="1" smtClean="0">
                <a:solidFill>
                  <a:srgbClr val="FFFF00"/>
                </a:solidFill>
              </a:rPr>
              <a:t>Cristnogaeth</a:t>
            </a:r>
            <a:r>
              <a:rPr lang="en-US" dirty="0" smtClean="0">
                <a:solidFill>
                  <a:srgbClr val="FFFF00"/>
                </a:solidFill>
              </a:rPr>
              <a:t> </a:t>
            </a:r>
            <a:r>
              <a:rPr lang="en-US" dirty="0" err="1" smtClean="0">
                <a:solidFill>
                  <a:srgbClr val="FFFF00"/>
                </a:solidFill>
              </a:rPr>
              <a:t>gynnar</a:t>
            </a:r>
            <a:r>
              <a:rPr lang="en-US" dirty="0" smtClean="0">
                <a:solidFill>
                  <a:srgbClr val="FFFF00"/>
                </a:solidFill>
              </a:rPr>
              <a:t>: </a:t>
            </a:r>
            <a:r>
              <a:rPr lang="en-US" dirty="0" err="1" smtClean="0"/>
              <a:t>cyflawniad</a:t>
            </a:r>
            <a:r>
              <a:rPr lang="en-US" dirty="0" smtClean="0"/>
              <a:t> </a:t>
            </a:r>
            <a:r>
              <a:rPr lang="en-US" dirty="0" err="1" smtClean="0"/>
              <a:t>i’w</a:t>
            </a:r>
            <a:r>
              <a:rPr lang="en-US" dirty="0" smtClean="0"/>
              <a:t> </a:t>
            </a:r>
            <a:r>
              <a:rPr lang="en-US" dirty="0" err="1" smtClean="0"/>
              <a:t>ganfod</a:t>
            </a:r>
            <a:r>
              <a:rPr lang="en-US" dirty="0" smtClean="0"/>
              <a:t> </a:t>
            </a:r>
            <a:r>
              <a:rPr lang="en-US" dirty="0" err="1" smtClean="0"/>
              <a:t>yn</a:t>
            </a:r>
            <a:r>
              <a:rPr lang="en-US" dirty="0" smtClean="0"/>
              <a:t> </a:t>
            </a:r>
            <a:r>
              <a:rPr lang="en-US" dirty="0" err="1" smtClean="0"/>
              <a:t>Iesu</a:t>
            </a:r>
            <a:r>
              <a:rPr lang="en-US" dirty="0" smtClean="0"/>
              <a:t>.</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Iesu’r</a:t>
            </a:r>
            <a:r>
              <a:rPr lang="en-US" dirty="0" smtClean="0"/>
              <a:t> </a:t>
            </a:r>
            <a:r>
              <a:rPr lang="en-US" dirty="0" err="1" smtClean="0"/>
              <a:t>Iddew</a:t>
            </a:r>
            <a:endParaRPr lang="en-US" dirty="0"/>
          </a:p>
        </p:txBody>
      </p:sp>
      <p:pic>
        <p:nvPicPr>
          <p:cNvPr id="4" name="Content Placeholder 3" descr="Jew-Chagall.jpg"/>
          <p:cNvPicPr>
            <a:picLocks noGrp="1" noChangeAspect="1"/>
          </p:cNvPicPr>
          <p:nvPr>
            <p:ph idx="1"/>
          </p:nvPr>
        </p:nvPicPr>
        <p:blipFill>
          <a:blip r:embed="rId2"/>
          <a:stretch>
            <a:fillRect/>
          </a:stretch>
        </p:blipFill>
        <p:spPr>
          <a:xfrm>
            <a:off x="2286000" y="1417638"/>
            <a:ext cx="4495800" cy="483076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Iesu’r</a:t>
            </a:r>
            <a:r>
              <a:rPr lang="en-US" dirty="0" smtClean="0"/>
              <a:t> </a:t>
            </a:r>
            <a:r>
              <a:rPr lang="en-US" dirty="0" err="1" smtClean="0"/>
              <a:t>Iddew</a:t>
            </a:r>
            <a:endParaRPr lang="en-US" dirty="0"/>
          </a:p>
        </p:txBody>
      </p:sp>
      <p:sp>
        <p:nvSpPr>
          <p:cNvPr id="3" name="Content Placeholder 2"/>
          <p:cNvSpPr>
            <a:spLocks noGrp="1"/>
          </p:cNvSpPr>
          <p:nvPr>
            <p:ph idx="1"/>
          </p:nvPr>
        </p:nvSpPr>
        <p:spPr/>
        <p:txBody>
          <a:bodyPr>
            <a:normAutofit/>
          </a:bodyPr>
          <a:lstStyle/>
          <a:p>
            <a:r>
              <a:rPr lang="en-US" dirty="0" err="1" smtClean="0"/>
              <a:t>Pwyslais</a:t>
            </a:r>
            <a:r>
              <a:rPr lang="en-US" dirty="0" smtClean="0"/>
              <a:t> </a:t>
            </a:r>
            <a:r>
              <a:rPr lang="en-US" dirty="0" err="1" smtClean="0"/>
              <a:t>ar</a:t>
            </a:r>
            <a:r>
              <a:rPr lang="en-US" dirty="0" smtClean="0"/>
              <a:t> </a:t>
            </a:r>
            <a:r>
              <a:rPr lang="en-US" dirty="0" err="1" smtClean="0"/>
              <a:t>Iesu</a:t>
            </a:r>
            <a:r>
              <a:rPr lang="en-US" dirty="0" smtClean="0"/>
              <a:t> </a:t>
            </a:r>
            <a:r>
              <a:rPr lang="en-US" dirty="0" err="1" smtClean="0"/>
              <a:t>hanes</a:t>
            </a:r>
            <a:r>
              <a:rPr lang="en-US" dirty="0" smtClean="0"/>
              <a:t> </a:t>
            </a:r>
            <a:r>
              <a:rPr lang="en-US" dirty="0" err="1" smtClean="0"/>
              <a:t>yn</a:t>
            </a:r>
            <a:r>
              <a:rPr lang="en-US" dirty="0" smtClean="0"/>
              <a:t> </a:t>
            </a:r>
            <a:r>
              <a:rPr lang="en-US" dirty="0" err="1" smtClean="0"/>
              <a:t>ei</a:t>
            </a:r>
            <a:r>
              <a:rPr lang="en-US" dirty="0" smtClean="0"/>
              <a:t> </a:t>
            </a:r>
            <a:r>
              <a:rPr lang="en-US" dirty="0" err="1" smtClean="0"/>
              <a:t>gyd-destun</a:t>
            </a:r>
            <a:r>
              <a:rPr lang="en-US" dirty="0" smtClean="0"/>
              <a:t> </a:t>
            </a:r>
            <a:r>
              <a:rPr lang="en-US" dirty="0" err="1" smtClean="0"/>
              <a:t>Iddewig</a:t>
            </a:r>
            <a:r>
              <a:rPr lang="en-US" dirty="0" smtClean="0"/>
              <a:t>.</a:t>
            </a:r>
          </a:p>
          <a:p>
            <a:r>
              <a:rPr lang="en-US" dirty="0" smtClean="0"/>
              <a:t>Beth </a:t>
            </a:r>
            <a:r>
              <a:rPr lang="en-US" dirty="0" err="1" smtClean="0"/>
              <a:t>yw’r</a:t>
            </a:r>
            <a:r>
              <a:rPr lang="en-US" dirty="0" smtClean="0"/>
              <a:t> </a:t>
            </a:r>
            <a:r>
              <a:rPr lang="en-US" dirty="0" err="1" smtClean="0"/>
              <a:t>dystiolaeth</a:t>
            </a:r>
            <a:r>
              <a:rPr lang="en-US" dirty="0" smtClean="0"/>
              <a:t> a </a:t>
            </a:r>
            <a:r>
              <a:rPr lang="en-US" dirty="0" err="1" smtClean="0"/>
              <a:t>ddefnyddir</a:t>
            </a:r>
            <a:r>
              <a:rPr lang="en-US" dirty="0" smtClean="0"/>
              <a:t> </a:t>
            </a:r>
            <a:r>
              <a:rPr lang="en-US" dirty="0" err="1" smtClean="0"/>
              <a:t>gan</a:t>
            </a:r>
            <a:r>
              <a:rPr lang="en-US" dirty="0" smtClean="0"/>
              <a:t> </a:t>
            </a:r>
            <a:r>
              <a:rPr lang="en-US" dirty="0" err="1" smtClean="0"/>
              <a:t>ysgolheigion</a:t>
            </a:r>
            <a:r>
              <a:rPr lang="en-US" dirty="0" smtClean="0"/>
              <a:t> </a:t>
            </a:r>
            <a:r>
              <a:rPr lang="en-US" dirty="0" err="1" smtClean="0"/>
              <a:t>ynghylch</a:t>
            </a:r>
            <a:r>
              <a:rPr lang="en-US" dirty="0" smtClean="0"/>
              <a:t> </a:t>
            </a:r>
            <a:r>
              <a:rPr lang="en-US" dirty="0" err="1" smtClean="0"/>
              <a:t>Iesu’r</a:t>
            </a:r>
            <a:r>
              <a:rPr lang="en-US" dirty="0" smtClean="0"/>
              <a:t> </a:t>
            </a:r>
            <a:r>
              <a:rPr lang="en-US" dirty="0" err="1" smtClean="0"/>
              <a:t>Iddew</a:t>
            </a:r>
            <a:r>
              <a:rPr lang="en-US" dirty="0" smtClean="0"/>
              <a:t>?</a:t>
            </a:r>
          </a:p>
          <a:p>
            <a:r>
              <a:rPr lang="en-US" sz="2400" dirty="0" err="1" smtClean="0">
                <a:solidFill>
                  <a:srgbClr val="FFFF00"/>
                </a:solidFill>
              </a:rPr>
              <a:t>Tystiolaeth</a:t>
            </a:r>
            <a:r>
              <a:rPr lang="en-US" sz="2400" dirty="0" smtClean="0">
                <a:solidFill>
                  <a:srgbClr val="FFFF00"/>
                </a:solidFill>
              </a:rPr>
              <a:t> yr </a:t>
            </a:r>
            <a:r>
              <a:rPr lang="en-US" sz="2400" dirty="0" err="1" smtClean="0">
                <a:solidFill>
                  <a:srgbClr val="FFFF00"/>
                </a:solidFill>
              </a:rPr>
              <a:t>Efengylau</a:t>
            </a:r>
            <a:endParaRPr lang="en-US" sz="2400" dirty="0" smtClean="0">
              <a:solidFill>
                <a:srgbClr val="FFFF00"/>
              </a:solidFill>
            </a:endParaRPr>
          </a:p>
          <a:p>
            <a:r>
              <a:rPr lang="en-US" sz="2400" dirty="0" err="1" smtClean="0">
                <a:solidFill>
                  <a:srgbClr val="FFFF00"/>
                </a:solidFill>
              </a:rPr>
              <a:t>Tystiolaeth</a:t>
            </a:r>
            <a:r>
              <a:rPr lang="en-US" sz="2400" dirty="0" smtClean="0">
                <a:solidFill>
                  <a:srgbClr val="FFFF00"/>
                </a:solidFill>
              </a:rPr>
              <a:t> Paul</a:t>
            </a:r>
          </a:p>
          <a:p>
            <a:r>
              <a:rPr lang="en-US" sz="2400" dirty="0" err="1" smtClean="0">
                <a:solidFill>
                  <a:srgbClr val="FFFF00"/>
                </a:solidFill>
              </a:rPr>
              <a:t>Tystiolaeth</a:t>
            </a:r>
            <a:r>
              <a:rPr lang="en-US" sz="2400" dirty="0" smtClean="0">
                <a:solidFill>
                  <a:srgbClr val="FFFF00"/>
                </a:solidFill>
              </a:rPr>
              <a:t> yr </a:t>
            </a:r>
            <a:r>
              <a:rPr lang="en-US" sz="2400" dirty="0" err="1" smtClean="0">
                <a:solidFill>
                  <a:srgbClr val="FFFF00"/>
                </a:solidFill>
              </a:rPr>
              <a:t>hanesydd</a:t>
            </a:r>
            <a:r>
              <a:rPr lang="en-US" sz="2400" dirty="0" smtClean="0">
                <a:solidFill>
                  <a:srgbClr val="FFFF00"/>
                </a:solidFill>
              </a:rPr>
              <a:t> </a:t>
            </a:r>
            <a:r>
              <a:rPr lang="en-US" sz="2400" dirty="0" err="1" smtClean="0">
                <a:solidFill>
                  <a:srgbClr val="FFFF00"/>
                </a:solidFill>
              </a:rPr>
              <a:t>Rhufeinig</a:t>
            </a:r>
            <a:r>
              <a:rPr lang="en-US" sz="2400" dirty="0" smtClean="0">
                <a:solidFill>
                  <a:srgbClr val="FFFF00"/>
                </a:solidFill>
              </a:rPr>
              <a:t> Tacitus (</a:t>
            </a:r>
            <a:r>
              <a:rPr lang="en-US" sz="2400" i="1" dirty="0" err="1" smtClean="0">
                <a:solidFill>
                  <a:srgbClr val="FFFF00"/>
                </a:solidFill>
              </a:rPr>
              <a:t>Christus</a:t>
            </a:r>
            <a:r>
              <a:rPr lang="en-US" sz="2400" i="1" dirty="0" smtClean="0">
                <a:solidFill>
                  <a:srgbClr val="FFFF00"/>
                </a:solidFill>
              </a:rPr>
              <a:t>, </a:t>
            </a:r>
            <a:r>
              <a:rPr lang="en-US" sz="2400" dirty="0" err="1" smtClean="0">
                <a:solidFill>
                  <a:srgbClr val="FFFF00"/>
                </a:solidFill>
              </a:rPr>
              <a:t>ei</a:t>
            </a:r>
            <a:r>
              <a:rPr lang="en-US" sz="2400" dirty="0" smtClean="0">
                <a:solidFill>
                  <a:srgbClr val="FFFF00"/>
                </a:solidFill>
              </a:rPr>
              <a:t> </a:t>
            </a:r>
            <a:r>
              <a:rPr lang="en-US" sz="2400" dirty="0" err="1" smtClean="0">
                <a:solidFill>
                  <a:srgbClr val="FFFF00"/>
                </a:solidFill>
              </a:rPr>
              <a:t>groesholeio</a:t>
            </a:r>
            <a:r>
              <a:rPr lang="en-US" sz="2400" dirty="0" smtClean="0">
                <a:solidFill>
                  <a:srgbClr val="FFFF00"/>
                </a:solidFill>
              </a:rPr>
              <a:t> </a:t>
            </a:r>
            <a:r>
              <a:rPr lang="en-US" sz="2400" dirty="0" err="1" smtClean="0">
                <a:solidFill>
                  <a:srgbClr val="FFFF00"/>
                </a:solidFill>
              </a:rPr>
              <a:t>gan</a:t>
            </a:r>
            <a:r>
              <a:rPr lang="en-US" sz="2400" dirty="0" smtClean="0">
                <a:solidFill>
                  <a:srgbClr val="FFFF00"/>
                </a:solidFill>
              </a:rPr>
              <a:t> </a:t>
            </a:r>
            <a:r>
              <a:rPr lang="en-US" sz="2400" dirty="0" err="1" smtClean="0">
                <a:solidFill>
                  <a:srgbClr val="FFFF00"/>
                </a:solidFill>
              </a:rPr>
              <a:t>Peilat</a:t>
            </a:r>
            <a:r>
              <a:rPr lang="en-US" sz="2400" dirty="0" smtClean="0">
                <a:solidFill>
                  <a:srgbClr val="FFFF00"/>
                </a:solidFill>
              </a:rPr>
              <a:t>).</a:t>
            </a:r>
          </a:p>
          <a:p>
            <a:r>
              <a:rPr lang="en-US" sz="2400" dirty="0" err="1" smtClean="0">
                <a:solidFill>
                  <a:srgbClr val="FFFF00"/>
                </a:solidFill>
              </a:rPr>
              <a:t>Tystiolaeth</a:t>
            </a:r>
            <a:r>
              <a:rPr lang="en-US" sz="2400" dirty="0" smtClean="0">
                <a:solidFill>
                  <a:srgbClr val="FFFF00"/>
                </a:solidFill>
              </a:rPr>
              <a:t> </a:t>
            </a:r>
            <a:r>
              <a:rPr lang="en-US" sz="2400" dirty="0" err="1" smtClean="0">
                <a:solidFill>
                  <a:srgbClr val="FFFF00"/>
                </a:solidFill>
              </a:rPr>
              <a:t>Joseffws</a:t>
            </a:r>
            <a:r>
              <a:rPr lang="en-US" sz="2400" dirty="0" smtClean="0">
                <a:solidFill>
                  <a:srgbClr val="FFFF00"/>
                </a:solidFill>
              </a:rPr>
              <a:t> (37-100 OC).</a:t>
            </a:r>
            <a:endParaRPr lang="en-US" sz="2400" dirty="0">
              <a:solidFill>
                <a:srgbClr val="FFFF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Tystiolaeth</a:t>
            </a:r>
            <a:r>
              <a:rPr lang="en-US" dirty="0" smtClean="0"/>
              <a:t> </a:t>
            </a:r>
            <a:r>
              <a:rPr lang="en-US" dirty="0" err="1" smtClean="0"/>
              <a:t>Joseffws</a:t>
            </a:r>
            <a:endParaRPr lang="en-US" dirty="0"/>
          </a:p>
        </p:txBody>
      </p:sp>
      <p:sp>
        <p:nvSpPr>
          <p:cNvPr id="3" name="Content Placeholder 2"/>
          <p:cNvSpPr>
            <a:spLocks noGrp="1"/>
          </p:cNvSpPr>
          <p:nvPr>
            <p:ph idx="1"/>
          </p:nvPr>
        </p:nvSpPr>
        <p:spPr/>
        <p:txBody>
          <a:bodyPr/>
          <a:lstStyle/>
          <a:p>
            <a:r>
              <a:rPr lang="en-US" dirty="0" err="1" smtClean="0"/>
              <a:t>Ioan</a:t>
            </a:r>
            <a:r>
              <a:rPr lang="en-US" dirty="0" smtClean="0"/>
              <a:t> </a:t>
            </a:r>
            <a:r>
              <a:rPr lang="en-US" dirty="0" err="1" smtClean="0"/>
              <a:t>Fedyddiwr</a:t>
            </a:r>
            <a:r>
              <a:rPr lang="en-US" dirty="0" smtClean="0"/>
              <a:t> (</a:t>
            </a:r>
            <a:r>
              <a:rPr lang="en-US" dirty="0" err="1" smtClean="0"/>
              <a:t>ond</a:t>
            </a:r>
            <a:r>
              <a:rPr lang="en-US" dirty="0" smtClean="0"/>
              <a:t> </a:t>
            </a:r>
            <a:r>
              <a:rPr lang="en-US" dirty="0" err="1" smtClean="0"/>
              <a:t>heb</a:t>
            </a:r>
            <a:r>
              <a:rPr lang="en-US" dirty="0" smtClean="0"/>
              <a:t> </a:t>
            </a:r>
            <a:r>
              <a:rPr lang="en-US" dirty="0" err="1" smtClean="0"/>
              <a:t>ei</a:t>
            </a:r>
            <a:r>
              <a:rPr lang="en-US" dirty="0" smtClean="0"/>
              <a:t> </a:t>
            </a:r>
            <a:r>
              <a:rPr lang="en-US" dirty="0" err="1" smtClean="0"/>
              <a:t>gysylltu</a:t>
            </a:r>
            <a:r>
              <a:rPr lang="en-US" dirty="0" smtClean="0"/>
              <a:t> </a:t>
            </a:r>
            <a:r>
              <a:rPr lang="en-US" dirty="0" err="1" smtClean="0"/>
              <a:t>â</a:t>
            </a:r>
            <a:r>
              <a:rPr lang="en-US" dirty="0" smtClean="0"/>
              <a:t> </a:t>
            </a:r>
            <a:r>
              <a:rPr lang="en-US" dirty="0" err="1" smtClean="0"/>
              <a:t>Iesu</a:t>
            </a:r>
            <a:r>
              <a:rPr lang="en-US" dirty="0" smtClean="0"/>
              <a:t>).</a:t>
            </a:r>
          </a:p>
          <a:p>
            <a:pPr>
              <a:buNone/>
            </a:pPr>
            <a:endParaRPr lang="en-US" dirty="0" smtClean="0"/>
          </a:p>
          <a:p>
            <a:r>
              <a:rPr lang="en-US" dirty="0" err="1" smtClean="0"/>
              <a:t>Iago</a:t>
            </a:r>
            <a:r>
              <a:rPr lang="en-US" dirty="0" smtClean="0"/>
              <a:t> </a:t>
            </a:r>
            <a:r>
              <a:rPr lang="en-US" dirty="0" err="1" smtClean="0"/>
              <a:t>brawd</a:t>
            </a:r>
            <a:r>
              <a:rPr lang="en-US" dirty="0" smtClean="0"/>
              <a:t> </a:t>
            </a:r>
            <a:r>
              <a:rPr lang="en-US" dirty="0" err="1" smtClean="0"/>
              <a:t>Iesu</a:t>
            </a:r>
            <a:r>
              <a:rPr lang="en-US" dirty="0" smtClean="0"/>
              <a:t>.</a:t>
            </a:r>
          </a:p>
          <a:p>
            <a:pPr>
              <a:buNone/>
            </a:pPr>
            <a:endParaRPr lang="en-US" dirty="0" smtClean="0"/>
          </a:p>
          <a:p>
            <a:r>
              <a:rPr lang="en-US" dirty="0" err="1" smtClean="0"/>
              <a:t>Iesu</a:t>
            </a:r>
            <a:r>
              <a:rPr lang="en-US" dirty="0" smtClean="0"/>
              <a:t> (</a:t>
            </a:r>
            <a:r>
              <a:rPr lang="en-US" i="1" dirty="0" err="1" smtClean="0"/>
              <a:t>y</a:t>
            </a:r>
            <a:r>
              <a:rPr lang="en-US" i="1" dirty="0" smtClean="0"/>
              <a:t> </a:t>
            </a:r>
            <a:r>
              <a:rPr lang="en-US" i="1" dirty="0" err="1" smtClean="0"/>
              <a:t>Testimonium</a:t>
            </a:r>
            <a:r>
              <a:rPr lang="en-US" i="1" dirty="0" smtClean="0"/>
              <a:t> </a:t>
            </a:r>
            <a:r>
              <a:rPr lang="en-US" i="1" dirty="0" err="1" smtClean="0"/>
              <a:t>Flavianum</a:t>
            </a:r>
            <a:r>
              <a:rPr lang="en-US" dirty="0" smtClean="0"/>
              <a:t>): </a:t>
            </a:r>
            <a:r>
              <a:rPr lang="en-US" dirty="0" err="1" smtClean="0"/>
              <a:t>testun</a:t>
            </a:r>
            <a:r>
              <a:rPr lang="en-US" dirty="0" smtClean="0"/>
              <a:t> a </a:t>
            </a:r>
            <a:r>
              <a:rPr lang="en-US" dirty="0" err="1" smtClean="0"/>
              <a:t>ddiwygiwyd</a:t>
            </a:r>
            <a:r>
              <a:rPr lang="en-US" dirty="0" smtClean="0"/>
              <a:t> </a:t>
            </a:r>
            <a:r>
              <a:rPr lang="en-US" dirty="0" err="1" smtClean="0"/>
              <a:t>gan</a:t>
            </a:r>
            <a:r>
              <a:rPr lang="en-US" dirty="0" smtClean="0"/>
              <a:t> </a:t>
            </a:r>
            <a:r>
              <a:rPr lang="en-US" dirty="0" err="1" smtClean="0"/>
              <a:t>Gristnogion</a:t>
            </a:r>
            <a:r>
              <a:rPr lang="en-US" dirty="0" smtClean="0"/>
              <a:t>?</a:t>
            </a:r>
          </a:p>
          <a:p>
            <a:pPr>
              <a:buNone/>
            </a:pPr>
            <a:r>
              <a:rPr lang="en-US" dirty="0" smtClean="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 </a:t>
            </a:r>
            <a:r>
              <a:rPr lang="en-US" dirty="0" err="1" smtClean="0"/>
              <a:t>Testimonium</a:t>
            </a:r>
            <a:r>
              <a:rPr lang="en-US" dirty="0" smtClean="0"/>
              <a:t> </a:t>
            </a:r>
            <a:r>
              <a:rPr lang="en-US" dirty="0" err="1" smtClean="0"/>
              <a:t>Flavianum</a:t>
            </a:r>
            <a:endParaRPr lang="en-US" dirty="0"/>
          </a:p>
        </p:txBody>
      </p:sp>
      <p:sp>
        <p:nvSpPr>
          <p:cNvPr id="3" name="Content Placeholder 2"/>
          <p:cNvSpPr>
            <a:spLocks noGrp="1"/>
          </p:cNvSpPr>
          <p:nvPr>
            <p:ph idx="1"/>
          </p:nvPr>
        </p:nvSpPr>
        <p:spPr/>
        <p:txBody>
          <a:bodyPr>
            <a:normAutofit fontScale="85000" lnSpcReduction="10000"/>
          </a:bodyPr>
          <a:lstStyle/>
          <a:p>
            <a:pPr lvl="1">
              <a:buNone/>
            </a:pPr>
            <a:r>
              <a:rPr lang="en-US" dirty="0" smtClean="0">
                <a:solidFill>
                  <a:srgbClr val="FFFF00"/>
                </a:solidFill>
              </a:rPr>
              <a:t>	</a:t>
            </a:r>
            <a:r>
              <a:rPr lang="en-US" dirty="0" err="1" smtClean="0">
                <a:solidFill>
                  <a:srgbClr val="FFFF00"/>
                </a:solidFill>
              </a:rPr>
              <a:t>Tua’r</a:t>
            </a:r>
            <a:r>
              <a:rPr lang="en-US" dirty="0" smtClean="0">
                <a:solidFill>
                  <a:srgbClr val="FFFF00"/>
                </a:solidFill>
              </a:rPr>
              <a:t> </a:t>
            </a:r>
            <a:r>
              <a:rPr lang="en-US" dirty="0" err="1" smtClean="0">
                <a:solidFill>
                  <a:srgbClr val="FFFF00"/>
                </a:solidFill>
              </a:rPr>
              <a:t>cyfnod</a:t>
            </a:r>
            <a:r>
              <a:rPr lang="en-US" dirty="0" smtClean="0">
                <a:solidFill>
                  <a:srgbClr val="FFFF00"/>
                </a:solidFill>
              </a:rPr>
              <a:t> </a:t>
            </a:r>
            <a:r>
              <a:rPr lang="en-US" dirty="0" err="1" smtClean="0">
                <a:solidFill>
                  <a:srgbClr val="FFFF00"/>
                </a:solidFill>
              </a:rPr>
              <a:t>hwn</a:t>
            </a:r>
            <a:r>
              <a:rPr lang="en-US" dirty="0" smtClean="0">
                <a:solidFill>
                  <a:srgbClr val="FFFF00"/>
                </a:solidFill>
              </a:rPr>
              <a:t> </a:t>
            </a:r>
            <a:r>
              <a:rPr lang="en-US" dirty="0" err="1" smtClean="0">
                <a:solidFill>
                  <a:srgbClr val="FFFF00"/>
                </a:solidFill>
              </a:rPr>
              <a:t>ymddangosodd</a:t>
            </a:r>
            <a:r>
              <a:rPr lang="en-US" dirty="0" smtClean="0">
                <a:solidFill>
                  <a:srgbClr val="FFFF00"/>
                </a:solidFill>
              </a:rPr>
              <a:t> </a:t>
            </a:r>
            <a:r>
              <a:rPr lang="en-US" dirty="0" err="1" smtClean="0">
                <a:solidFill>
                  <a:srgbClr val="FFFF00"/>
                </a:solidFill>
              </a:rPr>
              <a:t>Iesu</a:t>
            </a:r>
            <a:r>
              <a:rPr lang="en-US" dirty="0" smtClean="0">
                <a:solidFill>
                  <a:srgbClr val="FFFF00"/>
                </a:solidFill>
              </a:rPr>
              <a:t>, </a:t>
            </a:r>
            <a:r>
              <a:rPr lang="en-US" dirty="0" err="1" smtClean="0">
                <a:solidFill>
                  <a:srgbClr val="FFFF00"/>
                </a:solidFill>
              </a:rPr>
              <a:t>dyn</a:t>
            </a:r>
            <a:r>
              <a:rPr lang="en-US" dirty="0" smtClean="0">
                <a:solidFill>
                  <a:srgbClr val="FFFF00"/>
                </a:solidFill>
              </a:rPr>
              <a:t> </a:t>
            </a:r>
            <a:r>
              <a:rPr lang="en-US" dirty="0" err="1" smtClean="0">
                <a:solidFill>
                  <a:srgbClr val="FFFF00"/>
                </a:solidFill>
              </a:rPr>
              <a:t>cyfiawn</a:t>
            </a:r>
            <a:r>
              <a:rPr lang="en-US" dirty="0" smtClean="0">
                <a:solidFill>
                  <a:srgbClr val="FFFF00"/>
                </a:solidFill>
              </a:rPr>
              <a:t>, </a:t>
            </a:r>
            <a:r>
              <a:rPr lang="en-US" dirty="0" err="1" smtClean="0">
                <a:solidFill>
                  <a:srgbClr val="FFFF00"/>
                </a:solidFill>
              </a:rPr>
              <a:t>os</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gellir</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wir</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alw</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ddyn</a:t>
            </a:r>
            <a:r>
              <a:rPr lang="en-US" dirty="0" smtClean="0">
                <a:solidFill>
                  <a:srgbClr val="FFFF00"/>
                </a:solidFill>
              </a:rPr>
              <a:t>. </a:t>
            </a:r>
            <a:r>
              <a:rPr lang="en-US" dirty="0" err="1" smtClean="0">
                <a:solidFill>
                  <a:srgbClr val="FFFF00"/>
                </a:solidFill>
              </a:rPr>
              <a:t>Oherwydd</a:t>
            </a:r>
            <a:r>
              <a:rPr lang="en-US" dirty="0" smtClean="0">
                <a:solidFill>
                  <a:srgbClr val="FFFF00"/>
                </a:solidFill>
              </a:rPr>
              <a:t> </a:t>
            </a:r>
            <a:r>
              <a:rPr lang="en-US" dirty="0" err="1" smtClean="0">
                <a:solidFill>
                  <a:srgbClr val="FFFF00"/>
                </a:solidFill>
              </a:rPr>
              <a:t>fe</a:t>
            </a:r>
            <a:r>
              <a:rPr lang="en-US" dirty="0" smtClean="0">
                <a:solidFill>
                  <a:srgbClr val="FFFF00"/>
                </a:solidFill>
              </a:rPr>
              <a:t> fu </a:t>
            </a:r>
            <a:r>
              <a:rPr lang="en-US" dirty="0" err="1" smtClean="0">
                <a:solidFill>
                  <a:srgbClr val="FFFF00"/>
                </a:solidFill>
              </a:rPr>
              <a:t>hwn</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cyflawni</a:t>
            </a:r>
            <a:r>
              <a:rPr lang="en-US" dirty="0" smtClean="0">
                <a:solidFill>
                  <a:srgbClr val="FFFF00"/>
                </a:solidFill>
              </a:rPr>
              <a:t> </a:t>
            </a:r>
            <a:r>
              <a:rPr lang="en-US" dirty="0" err="1" smtClean="0">
                <a:solidFill>
                  <a:srgbClr val="FFFF00"/>
                </a:solidFill>
              </a:rPr>
              <a:t>rhyfeddodau</a:t>
            </a:r>
            <a:r>
              <a:rPr lang="en-US" dirty="0" smtClean="0">
                <a:solidFill>
                  <a:srgbClr val="FFFF00"/>
                </a:solidFill>
              </a:rPr>
              <a:t> </a:t>
            </a:r>
            <a:r>
              <a:rPr lang="en-US" dirty="0" err="1" smtClean="0">
                <a:solidFill>
                  <a:srgbClr val="FFFF00"/>
                </a:solidFill>
              </a:rPr>
              <a:t>mawr</a:t>
            </a:r>
            <a:r>
              <a:rPr lang="en-US" dirty="0" smtClean="0">
                <a:solidFill>
                  <a:srgbClr val="FFFF00"/>
                </a:solidFill>
              </a:rPr>
              <a:t> ac </a:t>
            </a:r>
            <a:r>
              <a:rPr lang="en-US" dirty="0" err="1" smtClean="0">
                <a:solidFill>
                  <a:srgbClr val="FFFF00"/>
                </a:solidFill>
              </a:rPr>
              <a:t>yn</a:t>
            </a:r>
            <a:r>
              <a:rPr lang="en-US" dirty="0" smtClean="0">
                <a:solidFill>
                  <a:srgbClr val="FFFF00"/>
                </a:solidFill>
              </a:rPr>
              <a:t> </a:t>
            </a:r>
            <a:r>
              <a:rPr lang="en-US" dirty="0" err="1" smtClean="0">
                <a:solidFill>
                  <a:srgbClr val="FFFF00"/>
                </a:solidFill>
              </a:rPr>
              <a:t>dysgu’r</a:t>
            </a:r>
            <a:r>
              <a:rPr lang="en-US" dirty="0" smtClean="0">
                <a:solidFill>
                  <a:srgbClr val="FFFF00"/>
                </a:solidFill>
              </a:rPr>
              <a:t> </a:t>
            </a:r>
            <a:r>
              <a:rPr lang="en-US" dirty="0" err="1" smtClean="0">
                <a:solidFill>
                  <a:srgbClr val="FFFF00"/>
                </a:solidFill>
              </a:rPr>
              <a:t>rhai</a:t>
            </a:r>
            <a:r>
              <a:rPr lang="en-US" dirty="0" smtClean="0">
                <a:solidFill>
                  <a:srgbClr val="FFFF00"/>
                </a:solidFill>
              </a:rPr>
              <a:t> </a:t>
            </a:r>
            <a:r>
              <a:rPr lang="en-US" dirty="0" err="1" smtClean="0">
                <a:solidFill>
                  <a:srgbClr val="FFFF00"/>
                </a:solidFill>
              </a:rPr>
              <a:t>hynny</a:t>
            </a:r>
            <a:r>
              <a:rPr lang="en-US" dirty="0" smtClean="0">
                <a:solidFill>
                  <a:srgbClr val="FFFF00"/>
                </a:solidFill>
              </a:rPr>
              <a:t> </a:t>
            </a:r>
            <a:r>
              <a:rPr lang="en-US" dirty="0" err="1" smtClean="0">
                <a:solidFill>
                  <a:srgbClr val="FFFF00"/>
                </a:solidFill>
              </a:rPr>
              <a:t>oedd</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barod</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dderbyn</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gwirionedd</a:t>
            </a:r>
            <a:r>
              <a:rPr lang="en-US" dirty="0" smtClean="0">
                <a:solidFill>
                  <a:srgbClr val="FFFF00"/>
                </a:solidFill>
              </a:rPr>
              <a:t>. </a:t>
            </a:r>
            <a:r>
              <a:rPr lang="en-US" dirty="0" err="1" smtClean="0">
                <a:solidFill>
                  <a:srgbClr val="FFFF00"/>
                </a:solidFill>
              </a:rPr>
              <a:t>Llwyddodd</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ddenu</a:t>
            </a:r>
            <a:r>
              <a:rPr lang="en-US" dirty="0" smtClean="0">
                <a:solidFill>
                  <a:srgbClr val="FFFF00"/>
                </a:solidFill>
              </a:rPr>
              <a:t> </a:t>
            </a:r>
            <a:r>
              <a:rPr lang="en-US" dirty="0" err="1" smtClean="0">
                <a:solidFill>
                  <a:srgbClr val="FFFF00"/>
                </a:solidFill>
              </a:rPr>
              <a:t>llawer</a:t>
            </a:r>
            <a:r>
              <a:rPr lang="en-US" dirty="0" smtClean="0">
                <a:solidFill>
                  <a:srgbClr val="FFFF00"/>
                </a:solidFill>
              </a:rPr>
              <a:t> </a:t>
            </a:r>
            <a:r>
              <a:rPr lang="en-US" dirty="0" err="1" smtClean="0">
                <a:solidFill>
                  <a:srgbClr val="FFFF00"/>
                </a:solidFill>
              </a:rPr>
              <a:t>o</a:t>
            </a:r>
            <a:r>
              <a:rPr lang="en-US" dirty="0" smtClean="0">
                <a:solidFill>
                  <a:srgbClr val="FFFF00"/>
                </a:solidFill>
              </a:rPr>
              <a:t> </a:t>
            </a:r>
            <a:r>
              <a:rPr lang="en-US" dirty="0" err="1" smtClean="0">
                <a:solidFill>
                  <a:srgbClr val="FFFF00"/>
                </a:solidFill>
              </a:rPr>
              <a:t>Iddewon</a:t>
            </a:r>
            <a:r>
              <a:rPr lang="en-US" dirty="0" smtClean="0">
                <a:solidFill>
                  <a:srgbClr val="FFFF00"/>
                </a:solidFill>
              </a:rPr>
              <a:t> a </a:t>
            </a:r>
            <a:r>
              <a:rPr lang="en-US" dirty="0" err="1" smtClean="0">
                <a:solidFill>
                  <a:srgbClr val="FFFF00"/>
                </a:solidFill>
              </a:rPr>
              <a:t>llawer</a:t>
            </a:r>
            <a:r>
              <a:rPr lang="en-US" dirty="0" smtClean="0">
                <a:solidFill>
                  <a:srgbClr val="FFFF00"/>
                </a:solidFill>
              </a:rPr>
              <a:t> </a:t>
            </a:r>
            <a:r>
              <a:rPr lang="en-US" dirty="0" err="1" smtClean="0">
                <a:solidFill>
                  <a:srgbClr val="FFFF00"/>
                </a:solidFill>
              </a:rPr>
              <a:t>o</a:t>
            </a:r>
            <a:r>
              <a:rPr lang="en-US" dirty="0" smtClean="0">
                <a:solidFill>
                  <a:srgbClr val="FFFF00"/>
                </a:solidFill>
              </a:rPr>
              <a:t> </a:t>
            </a:r>
            <a:r>
              <a:rPr lang="en-US" dirty="0" err="1" smtClean="0">
                <a:solidFill>
                  <a:srgbClr val="FFFF00"/>
                </a:solidFill>
              </a:rPr>
              <a:t>Groegiaid</a:t>
            </a:r>
            <a:r>
              <a:rPr lang="en-US" dirty="0" smtClean="0">
                <a:solidFill>
                  <a:srgbClr val="FFFF00"/>
                </a:solidFill>
              </a:rPr>
              <a:t>. </a:t>
            </a:r>
            <a:r>
              <a:rPr lang="en-US" dirty="0" err="1" smtClean="0">
                <a:solidFill>
                  <a:srgbClr val="FFFF00"/>
                </a:solidFill>
              </a:rPr>
              <a:t>Ef</a:t>
            </a:r>
            <a:r>
              <a:rPr lang="en-US" dirty="0" smtClean="0">
                <a:solidFill>
                  <a:srgbClr val="FFFF00"/>
                </a:solidFill>
              </a:rPr>
              <a:t> </a:t>
            </a:r>
            <a:r>
              <a:rPr lang="en-US" dirty="0" err="1" smtClean="0">
                <a:solidFill>
                  <a:srgbClr val="FFFF00"/>
                </a:solidFill>
              </a:rPr>
              <a:t>oedd</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Meseia</a:t>
            </a:r>
            <a:r>
              <a:rPr lang="en-US" dirty="0" smtClean="0">
                <a:solidFill>
                  <a:srgbClr val="FFFF00"/>
                </a:solidFill>
              </a:rPr>
              <a:t>. </a:t>
            </a:r>
            <a:r>
              <a:rPr lang="en-US" dirty="0" err="1" smtClean="0">
                <a:solidFill>
                  <a:srgbClr val="FFFF00"/>
                </a:solidFill>
              </a:rPr>
              <a:t>Ar</a:t>
            </a:r>
            <a:r>
              <a:rPr lang="en-US" dirty="0" smtClean="0">
                <a:solidFill>
                  <a:srgbClr val="FFFF00"/>
                </a:solidFill>
              </a:rPr>
              <a:t> </a:t>
            </a:r>
            <a:r>
              <a:rPr lang="en-US" dirty="0" err="1" smtClean="0">
                <a:solidFill>
                  <a:srgbClr val="FFFF00"/>
                </a:solidFill>
              </a:rPr>
              <a:t>ôl</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Pilat</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gondemnio</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farwolaeth</a:t>
            </a:r>
            <a:r>
              <a:rPr lang="en-US" dirty="0" smtClean="0">
                <a:solidFill>
                  <a:srgbClr val="FFFF00"/>
                </a:solidFill>
              </a:rPr>
              <a:t> </a:t>
            </a:r>
            <a:r>
              <a:rPr lang="en-US" dirty="0" err="1" smtClean="0">
                <a:solidFill>
                  <a:srgbClr val="FFFF00"/>
                </a:solidFill>
              </a:rPr>
              <a:t>ar</a:t>
            </a:r>
            <a:r>
              <a:rPr lang="en-US" dirty="0" smtClean="0">
                <a:solidFill>
                  <a:srgbClr val="FFFF00"/>
                </a:solidFill>
              </a:rPr>
              <a:t> </a:t>
            </a:r>
            <a:r>
              <a:rPr lang="en-US" dirty="0" err="1" smtClean="0">
                <a:solidFill>
                  <a:srgbClr val="FFFF00"/>
                </a:solidFill>
              </a:rPr>
              <a:t>groes</a:t>
            </a:r>
            <a:r>
              <a:rPr lang="en-US" dirty="0" smtClean="0">
                <a:solidFill>
                  <a:srgbClr val="FFFF00"/>
                </a:solidFill>
              </a:rPr>
              <a:t> – </a:t>
            </a:r>
            <a:r>
              <a:rPr lang="en-US" dirty="0" err="1" smtClean="0">
                <a:solidFill>
                  <a:srgbClr val="FFFF00"/>
                </a:solidFill>
              </a:rPr>
              <a:t>wedi</a:t>
            </a:r>
            <a:r>
              <a:rPr lang="en-US" dirty="0" smtClean="0">
                <a:solidFill>
                  <a:srgbClr val="FFFF00"/>
                </a:solidFill>
              </a:rPr>
              <a:t> </a:t>
            </a:r>
            <a:r>
              <a:rPr lang="en-US" dirty="0" err="1" smtClean="0">
                <a:solidFill>
                  <a:srgbClr val="FFFF00"/>
                </a:solidFill>
              </a:rPr>
              <a:t>i’r</a:t>
            </a:r>
            <a:r>
              <a:rPr lang="en-US" dirty="0" smtClean="0">
                <a:solidFill>
                  <a:srgbClr val="FFFF00"/>
                </a:solidFill>
              </a:rPr>
              <a:t> </a:t>
            </a:r>
            <a:r>
              <a:rPr lang="en-US" dirty="0" err="1" smtClean="0">
                <a:solidFill>
                  <a:srgbClr val="FFFF00"/>
                </a:solidFill>
              </a:rPr>
              <a:t>dynion</a:t>
            </a:r>
            <a:r>
              <a:rPr lang="en-US" dirty="0" smtClean="0">
                <a:solidFill>
                  <a:srgbClr val="FFFF00"/>
                </a:solidFill>
              </a:rPr>
              <a:t> </a:t>
            </a:r>
            <a:r>
              <a:rPr lang="en-US" dirty="0" err="1" smtClean="0">
                <a:solidFill>
                  <a:srgbClr val="FFFF00"/>
                </a:solidFill>
              </a:rPr>
              <a:t>mwyaf</a:t>
            </a:r>
            <a:r>
              <a:rPr lang="en-US" dirty="0" smtClean="0">
                <a:solidFill>
                  <a:srgbClr val="FFFF00"/>
                </a:solidFill>
              </a:rPr>
              <a:t> </a:t>
            </a:r>
            <a:r>
              <a:rPr lang="en-US" dirty="0" err="1" smtClean="0">
                <a:solidFill>
                  <a:srgbClr val="FFFF00"/>
                </a:solidFill>
              </a:rPr>
              <a:t>blaenllaw</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ein</a:t>
            </a:r>
            <a:r>
              <a:rPr lang="en-US" dirty="0" smtClean="0">
                <a:solidFill>
                  <a:srgbClr val="FFFF00"/>
                </a:solidFill>
              </a:rPr>
              <a:t> </a:t>
            </a:r>
            <a:r>
              <a:rPr lang="en-US" dirty="0" err="1" smtClean="0">
                <a:solidFill>
                  <a:srgbClr val="FFFF00"/>
                </a:solidFill>
              </a:rPr>
              <a:t>plith</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gyhuddo</a:t>
            </a:r>
            <a:r>
              <a:rPr lang="en-US" dirty="0" smtClean="0">
                <a:solidFill>
                  <a:srgbClr val="FFFF00"/>
                </a:solidFill>
              </a:rPr>
              <a:t> – </a:t>
            </a:r>
            <a:r>
              <a:rPr lang="en-US" dirty="0" err="1" smtClean="0">
                <a:solidFill>
                  <a:srgbClr val="FFFF00"/>
                </a:solidFill>
              </a:rPr>
              <a:t>ni</a:t>
            </a:r>
            <a:r>
              <a:rPr lang="en-US" dirty="0" smtClean="0">
                <a:solidFill>
                  <a:srgbClr val="FFFF00"/>
                </a:solidFill>
              </a:rPr>
              <a:t> </a:t>
            </a:r>
            <a:r>
              <a:rPr lang="en-US" dirty="0" err="1" smtClean="0">
                <a:solidFill>
                  <a:srgbClr val="FFFF00"/>
                </a:solidFill>
              </a:rPr>
              <a:t>phallodd</a:t>
            </a:r>
            <a:r>
              <a:rPr lang="en-US" dirty="0" smtClean="0">
                <a:solidFill>
                  <a:srgbClr val="FFFF00"/>
                </a:solidFill>
              </a:rPr>
              <a:t> </a:t>
            </a:r>
            <a:r>
              <a:rPr lang="en-US" dirty="0" err="1" smtClean="0">
                <a:solidFill>
                  <a:srgbClr val="FFFF00"/>
                </a:solidFill>
              </a:rPr>
              <a:t>cariad</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rhai</a:t>
            </a:r>
            <a:r>
              <a:rPr lang="en-US" dirty="0" smtClean="0">
                <a:solidFill>
                  <a:srgbClr val="FFFF00"/>
                </a:solidFill>
              </a:rPr>
              <a:t> </a:t>
            </a:r>
            <a:r>
              <a:rPr lang="en-US" dirty="0" err="1" smtClean="0">
                <a:solidFill>
                  <a:srgbClr val="FFFF00"/>
                </a:solidFill>
              </a:rPr>
              <a:t>hynny</a:t>
            </a:r>
            <a:r>
              <a:rPr lang="en-US" dirty="0" smtClean="0">
                <a:solidFill>
                  <a:srgbClr val="FFFF00"/>
                </a:solidFill>
              </a:rPr>
              <a:t> a </a:t>
            </a:r>
            <a:r>
              <a:rPr lang="en-US" dirty="0" err="1" smtClean="0">
                <a:solidFill>
                  <a:srgbClr val="FFFF00"/>
                </a:solidFill>
              </a:rPr>
              <a:t>ddaeth</a:t>
            </a:r>
            <a:r>
              <a:rPr lang="en-US" dirty="0" smtClean="0">
                <a:solidFill>
                  <a:srgbClr val="FFFF00"/>
                </a:solidFill>
              </a:rPr>
              <a:t> </a:t>
            </a:r>
            <a:r>
              <a:rPr lang="en-US" dirty="0" err="1" smtClean="0">
                <a:solidFill>
                  <a:srgbClr val="FFFF00"/>
                </a:solidFill>
              </a:rPr>
              <a:t>i’w</a:t>
            </a:r>
            <a:r>
              <a:rPr lang="en-US" dirty="0" smtClean="0">
                <a:solidFill>
                  <a:srgbClr val="FFFF00"/>
                </a:solidFill>
              </a:rPr>
              <a:t> </a:t>
            </a:r>
            <a:r>
              <a:rPr lang="en-US" dirty="0" err="1" smtClean="0">
                <a:solidFill>
                  <a:srgbClr val="FFFF00"/>
                </a:solidFill>
              </a:rPr>
              <a:t>garu</a:t>
            </a:r>
            <a:r>
              <a:rPr lang="en-US" dirty="0" smtClean="0">
                <a:solidFill>
                  <a:srgbClr val="FFFF00"/>
                </a:solidFill>
              </a:rPr>
              <a:t>. </a:t>
            </a:r>
            <a:r>
              <a:rPr lang="en-US" dirty="0" err="1" smtClean="0">
                <a:solidFill>
                  <a:srgbClr val="FFFF00"/>
                </a:solidFill>
              </a:rPr>
              <a:t>Ar</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trydydd</a:t>
            </a:r>
            <a:r>
              <a:rPr lang="en-US" dirty="0" smtClean="0">
                <a:solidFill>
                  <a:srgbClr val="FFFF00"/>
                </a:solidFill>
              </a:rPr>
              <a:t> </a:t>
            </a:r>
            <a:r>
              <a:rPr lang="en-US" dirty="0" err="1" smtClean="0">
                <a:solidFill>
                  <a:srgbClr val="FFFF00"/>
                </a:solidFill>
              </a:rPr>
              <a:t>dydd</a:t>
            </a:r>
            <a:r>
              <a:rPr lang="en-US" dirty="0" smtClean="0">
                <a:solidFill>
                  <a:srgbClr val="FFFF00"/>
                </a:solidFill>
              </a:rPr>
              <a:t> </a:t>
            </a:r>
            <a:r>
              <a:rPr lang="en-US" dirty="0" err="1" smtClean="0">
                <a:solidFill>
                  <a:srgbClr val="FFFF00"/>
                </a:solidFill>
              </a:rPr>
              <a:t>ymddangosodd</a:t>
            </a:r>
            <a:r>
              <a:rPr lang="en-US" dirty="0" smtClean="0">
                <a:solidFill>
                  <a:srgbClr val="FFFF00"/>
                </a:solidFill>
              </a:rPr>
              <a:t> </a:t>
            </a:r>
            <a:r>
              <a:rPr lang="en-US" dirty="0" err="1" smtClean="0">
                <a:solidFill>
                  <a:srgbClr val="FFFF00"/>
                </a:solidFill>
              </a:rPr>
              <a:t>iddynt</a:t>
            </a:r>
            <a:r>
              <a:rPr lang="en-US" dirty="0" smtClean="0">
                <a:solidFill>
                  <a:srgbClr val="FFFF00"/>
                </a:solidFill>
              </a:rPr>
              <a:t> </a:t>
            </a:r>
            <a:r>
              <a:rPr lang="en-US" dirty="0" err="1" smtClean="0">
                <a:solidFill>
                  <a:srgbClr val="FFFF00"/>
                </a:solidFill>
              </a:rPr>
              <a:t>wedi’i</a:t>
            </a:r>
            <a:r>
              <a:rPr lang="en-US" dirty="0" smtClean="0">
                <a:solidFill>
                  <a:srgbClr val="FFFF00"/>
                </a:solidFill>
              </a:rPr>
              <a:t> </a:t>
            </a:r>
            <a:r>
              <a:rPr lang="en-US" dirty="0" err="1" smtClean="0">
                <a:solidFill>
                  <a:srgbClr val="FFFF00"/>
                </a:solidFill>
              </a:rPr>
              <a:t>gyfodi</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fywyd</a:t>
            </a:r>
            <a:r>
              <a:rPr lang="en-US" dirty="0" smtClean="0">
                <a:solidFill>
                  <a:srgbClr val="FFFF00"/>
                </a:solidFill>
              </a:rPr>
              <a:t> </a:t>
            </a:r>
            <a:r>
              <a:rPr lang="en-US" dirty="0" err="1" smtClean="0">
                <a:solidFill>
                  <a:srgbClr val="FFFF00"/>
                </a:solidFill>
              </a:rPr>
              <a:t>drachefn</a:t>
            </a:r>
            <a:r>
              <a:rPr lang="en-US" dirty="0" smtClean="0">
                <a:solidFill>
                  <a:srgbClr val="FFFF00"/>
                </a:solidFill>
              </a:rPr>
              <a:t>, </a:t>
            </a:r>
            <a:r>
              <a:rPr lang="en-US" dirty="0" err="1" smtClean="0">
                <a:solidFill>
                  <a:srgbClr val="FFFF00"/>
                </a:solidFill>
              </a:rPr>
              <a:t>oherwydd</a:t>
            </a:r>
            <a:r>
              <a:rPr lang="en-US" dirty="0" smtClean="0">
                <a:solidFill>
                  <a:srgbClr val="FFFF00"/>
                </a:solidFill>
              </a:rPr>
              <a:t> </a:t>
            </a:r>
            <a:r>
              <a:rPr lang="en-US" dirty="0" err="1" smtClean="0">
                <a:solidFill>
                  <a:srgbClr val="FFFF00"/>
                </a:solidFill>
              </a:rPr>
              <a:t>rhagfynegwyd</a:t>
            </a:r>
            <a:r>
              <a:rPr lang="en-US" dirty="0" smtClean="0">
                <a:solidFill>
                  <a:srgbClr val="FFFF00"/>
                </a:solidFill>
              </a:rPr>
              <a:t> </a:t>
            </a:r>
            <a:r>
              <a:rPr lang="en-US" dirty="0" err="1" smtClean="0">
                <a:solidFill>
                  <a:srgbClr val="FFFF00"/>
                </a:solidFill>
              </a:rPr>
              <a:t>hyn</a:t>
            </a:r>
            <a:r>
              <a:rPr lang="en-US" dirty="0" smtClean="0">
                <a:solidFill>
                  <a:srgbClr val="FFFF00"/>
                </a:solidFill>
              </a:rPr>
              <a:t> a </a:t>
            </a:r>
            <a:r>
              <a:rPr lang="en-US" dirty="0" err="1" smtClean="0">
                <a:solidFill>
                  <a:srgbClr val="FFFF00"/>
                </a:solidFill>
              </a:rPr>
              <a:t>llu</a:t>
            </a:r>
            <a:r>
              <a:rPr lang="en-US" dirty="0" smtClean="0">
                <a:solidFill>
                  <a:srgbClr val="FFFF00"/>
                </a:solidFill>
              </a:rPr>
              <a:t> </a:t>
            </a:r>
            <a:r>
              <a:rPr lang="en-US" dirty="0" err="1" smtClean="0">
                <a:solidFill>
                  <a:srgbClr val="FFFF00"/>
                </a:solidFill>
              </a:rPr>
              <a:t>o</a:t>
            </a:r>
            <a:r>
              <a:rPr lang="en-US" dirty="0" smtClean="0">
                <a:solidFill>
                  <a:srgbClr val="FFFF00"/>
                </a:solidFill>
              </a:rPr>
              <a:t> </a:t>
            </a:r>
            <a:r>
              <a:rPr lang="en-US" dirty="0" err="1" smtClean="0">
                <a:solidFill>
                  <a:srgbClr val="FFFF00"/>
                </a:solidFill>
              </a:rPr>
              <a:t>ryfeddodau</a:t>
            </a:r>
            <a:r>
              <a:rPr lang="en-US" dirty="0" smtClean="0">
                <a:solidFill>
                  <a:srgbClr val="FFFF00"/>
                </a:solidFill>
              </a:rPr>
              <a:t> </a:t>
            </a:r>
            <a:r>
              <a:rPr lang="en-US" dirty="0" err="1" smtClean="0">
                <a:solidFill>
                  <a:srgbClr val="FFFF00"/>
                </a:solidFill>
              </a:rPr>
              <a:t>eraill</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gylch</a:t>
            </a:r>
            <a:r>
              <a:rPr lang="en-US" dirty="0" smtClean="0">
                <a:solidFill>
                  <a:srgbClr val="FFFF00"/>
                </a:solidFill>
              </a:rPr>
              <a:t> </a:t>
            </a:r>
            <a:r>
              <a:rPr lang="en-US" dirty="0" err="1" smtClean="0">
                <a:solidFill>
                  <a:srgbClr val="FFFF00"/>
                </a:solidFill>
              </a:rPr>
              <a:t>gan</a:t>
            </a:r>
            <a:r>
              <a:rPr lang="en-US" dirty="0" smtClean="0">
                <a:solidFill>
                  <a:srgbClr val="FFFF00"/>
                </a:solidFill>
              </a:rPr>
              <a:t> </a:t>
            </a:r>
            <a:r>
              <a:rPr lang="en-US" dirty="0" err="1" smtClean="0">
                <a:solidFill>
                  <a:srgbClr val="FFFF00"/>
                </a:solidFill>
              </a:rPr>
              <a:t>broffwydi</a:t>
            </a:r>
            <a:r>
              <a:rPr lang="en-US" dirty="0" smtClean="0">
                <a:solidFill>
                  <a:srgbClr val="FFFF00"/>
                </a:solidFill>
              </a:rPr>
              <a:t> </a:t>
            </a:r>
            <a:r>
              <a:rPr lang="en-US" dirty="0" err="1" smtClean="0">
                <a:solidFill>
                  <a:srgbClr val="FFFF00"/>
                </a:solidFill>
              </a:rPr>
              <a:t>Duw</a:t>
            </a:r>
            <a:r>
              <a:rPr lang="en-US" dirty="0" smtClean="0">
                <a:solidFill>
                  <a:srgbClr val="FFFF00"/>
                </a:solidFill>
              </a:rPr>
              <a:t>. Ac </a:t>
            </a:r>
            <a:r>
              <a:rPr lang="en-US" dirty="0" err="1" smtClean="0">
                <a:solidFill>
                  <a:srgbClr val="FFFF00"/>
                </a:solidFill>
              </a:rPr>
              <a:t>nid</a:t>
            </a:r>
            <a:r>
              <a:rPr lang="en-US" dirty="0" smtClean="0">
                <a:solidFill>
                  <a:srgbClr val="FFFF00"/>
                </a:solidFill>
              </a:rPr>
              <a:t> </a:t>
            </a:r>
            <a:r>
              <a:rPr lang="en-US" dirty="0" err="1" smtClean="0">
                <a:solidFill>
                  <a:srgbClr val="FFFF00"/>
                </a:solidFill>
              </a:rPr>
              <a:t>yw</a:t>
            </a:r>
            <a:r>
              <a:rPr lang="en-US" dirty="0" smtClean="0">
                <a:solidFill>
                  <a:srgbClr val="FFFF00"/>
                </a:solidFill>
              </a:rPr>
              <a:t> </a:t>
            </a:r>
            <a:r>
              <a:rPr lang="en-US" dirty="0" err="1" smtClean="0">
                <a:solidFill>
                  <a:srgbClr val="FFFF00"/>
                </a:solidFill>
              </a:rPr>
              <a:t>llwyth</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Cristnogio</a:t>
            </a:r>
            <a:r>
              <a:rPr lang="en-US" dirty="0" smtClean="0">
                <a:solidFill>
                  <a:srgbClr val="FFFF00"/>
                </a:solidFill>
              </a:rPr>
              <a:t> a </a:t>
            </a:r>
            <a:r>
              <a:rPr lang="en-US" dirty="0" err="1" smtClean="0">
                <a:solidFill>
                  <a:srgbClr val="FFFF00"/>
                </a:solidFill>
              </a:rPr>
              <a:t>enwyd</a:t>
            </a:r>
            <a:r>
              <a:rPr lang="en-US" dirty="0" smtClean="0">
                <a:solidFill>
                  <a:srgbClr val="FFFF00"/>
                </a:solidFill>
              </a:rPr>
              <a:t> </a:t>
            </a:r>
            <a:r>
              <a:rPr lang="en-US" dirty="0" err="1" smtClean="0">
                <a:solidFill>
                  <a:srgbClr val="FFFF00"/>
                </a:solidFill>
              </a:rPr>
              <a:t>ar</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ôl</a:t>
            </a:r>
            <a:r>
              <a:rPr lang="en-US" dirty="0" smtClean="0">
                <a:solidFill>
                  <a:srgbClr val="FFFF00"/>
                </a:solidFill>
              </a:rPr>
              <a:t> </a:t>
            </a:r>
            <a:r>
              <a:rPr lang="en-US" dirty="0" err="1" smtClean="0">
                <a:solidFill>
                  <a:srgbClr val="FFFF00"/>
                </a:solidFill>
              </a:rPr>
              <a:t>wedi</a:t>
            </a:r>
            <a:r>
              <a:rPr lang="en-US" dirty="0" smtClean="0">
                <a:solidFill>
                  <a:srgbClr val="FFFF00"/>
                </a:solidFill>
              </a:rPr>
              <a:t> </a:t>
            </a:r>
            <a:r>
              <a:rPr lang="en-US" dirty="0" err="1" smtClean="0">
                <a:solidFill>
                  <a:srgbClr val="FFFF00"/>
                </a:solidFill>
              </a:rPr>
              <a:t>diflannu</a:t>
            </a:r>
            <a:r>
              <a:rPr lang="en-US" dirty="0" smtClean="0">
                <a:solidFill>
                  <a:srgbClr val="FFFF00"/>
                </a:solidFill>
              </a:rPr>
              <a:t> </a:t>
            </a:r>
            <a:r>
              <a:rPr lang="en-US" dirty="0" err="1" smtClean="0">
                <a:solidFill>
                  <a:srgbClr val="FFFF00"/>
                </a:solidFill>
              </a:rPr>
              <a:t>hyd</a:t>
            </a:r>
            <a:r>
              <a:rPr lang="en-US" dirty="0" smtClean="0">
                <a:solidFill>
                  <a:srgbClr val="FFFF00"/>
                </a:solidFill>
              </a:rPr>
              <a:t> </a:t>
            </a:r>
            <a:r>
              <a:rPr lang="en-US" dirty="0" err="1" smtClean="0">
                <a:solidFill>
                  <a:srgbClr val="FFFF00"/>
                </a:solidFill>
              </a:rPr>
              <a:t>heddiw</a:t>
            </a:r>
            <a:r>
              <a:rPr lang="en-US" dirty="0" smtClean="0">
                <a:solidFill>
                  <a:srgbClr val="FFFF00"/>
                </a:solidFill>
              </a:rPr>
              <a:t>.</a:t>
            </a:r>
          </a:p>
          <a:p>
            <a:pPr lvl="1">
              <a:buNone/>
            </a:pPr>
            <a:r>
              <a:rPr lang="en-US" dirty="0" smtClean="0">
                <a:solidFill>
                  <a:srgbClr val="FFFF00"/>
                </a:solidFill>
              </a:rPr>
              <a:t>	(</a:t>
            </a:r>
            <a:r>
              <a:rPr lang="en-US" dirty="0" err="1" smtClean="0">
                <a:solidFill>
                  <a:srgbClr val="FFFF00"/>
                </a:solidFill>
              </a:rPr>
              <a:t>Hynafiaethau</a:t>
            </a:r>
            <a:r>
              <a:rPr lang="en-US" dirty="0" smtClean="0">
                <a:solidFill>
                  <a:srgbClr val="FFFF00"/>
                </a:solidFill>
              </a:rPr>
              <a:t> 18:63-64).</a:t>
            </a:r>
            <a:endParaRPr lang="en-US" dirty="0">
              <a:solidFill>
                <a:srgbClr val="FFFF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 </a:t>
            </a:r>
            <a:r>
              <a:rPr lang="en-US" dirty="0" err="1" smtClean="0"/>
              <a:t>Testimonium</a:t>
            </a:r>
            <a:r>
              <a:rPr lang="en-US" dirty="0" smtClean="0"/>
              <a:t> </a:t>
            </a:r>
            <a:r>
              <a:rPr lang="en-US" dirty="0" err="1" smtClean="0"/>
              <a:t>Flavianum</a:t>
            </a:r>
            <a:endParaRPr lang="en-US" dirty="0"/>
          </a:p>
        </p:txBody>
      </p:sp>
      <p:sp>
        <p:nvSpPr>
          <p:cNvPr id="3" name="Content Placeholder 2"/>
          <p:cNvSpPr>
            <a:spLocks noGrp="1"/>
          </p:cNvSpPr>
          <p:nvPr>
            <p:ph idx="1"/>
          </p:nvPr>
        </p:nvSpPr>
        <p:spPr/>
        <p:txBody>
          <a:bodyPr>
            <a:normAutofit lnSpcReduction="10000"/>
          </a:bodyPr>
          <a:lstStyle/>
          <a:p>
            <a:pPr lvl="1">
              <a:buNone/>
            </a:pPr>
            <a:r>
              <a:rPr lang="en-US" dirty="0" smtClean="0"/>
              <a:t>	</a:t>
            </a:r>
            <a:r>
              <a:rPr lang="en-US" dirty="0" err="1" smtClean="0">
                <a:solidFill>
                  <a:srgbClr val="FFFF00"/>
                </a:solidFill>
              </a:rPr>
              <a:t>Tua’r</a:t>
            </a:r>
            <a:r>
              <a:rPr lang="en-US" dirty="0" smtClean="0">
                <a:solidFill>
                  <a:srgbClr val="FFFF00"/>
                </a:solidFill>
              </a:rPr>
              <a:t> </a:t>
            </a:r>
            <a:r>
              <a:rPr lang="en-US" dirty="0" err="1" smtClean="0">
                <a:solidFill>
                  <a:srgbClr val="FFFF00"/>
                </a:solidFill>
              </a:rPr>
              <a:t>cyfnod</a:t>
            </a:r>
            <a:r>
              <a:rPr lang="en-US" dirty="0" smtClean="0">
                <a:solidFill>
                  <a:srgbClr val="FFFF00"/>
                </a:solidFill>
              </a:rPr>
              <a:t> </a:t>
            </a:r>
            <a:r>
              <a:rPr lang="en-US" dirty="0" err="1" smtClean="0">
                <a:solidFill>
                  <a:srgbClr val="FFFF00"/>
                </a:solidFill>
              </a:rPr>
              <a:t>hwn</a:t>
            </a:r>
            <a:r>
              <a:rPr lang="en-US" dirty="0" smtClean="0">
                <a:solidFill>
                  <a:srgbClr val="FFFF00"/>
                </a:solidFill>
              </a:rPr>
              <a:t> yr </a:t>
            </a:r>
            <a:r>
              <a:rPr lang="en-US" dirty="0" err="1" smtClean="0">
                <a:solidFill>
                  <a:srgbClr val="FFFF00"/>
                </a:solidFill>
              </a:rPr>
              <a:t>oedd</a:t>
            </a:r>
            <a:r>
              <a:rPr lang="en-US" dirty="0" smtClean="0">
                <a:solidFill>
                  <a:srgbClr val="FFFF00"/>
                </a:solidFill>
              </a:rPr>
              <a:t> </a:t>
            </a:r>
            <a:r>
              <a:rPr lang="en-US" dirty="0" err="1" smtClean="0">
                <a:solidFill>
                  <a:srgbClr val="FFFF00"/>
                </a:solidFill>
              </a:rPr>
              <a:t>dyn</a:t>
            </a:r>
            <a:r>
              <a:rPr lang="en-US" dirty="0" smtClean="0">
                <a:solidFill>
                  <a:srgbClr val="FFFF00"/>
                </a:solidFill>
              </a:rPr>
              <a:t> </a:t>
            </a:r>
            <a:r>
              <a:rPr lang="en-US" dirty="0" err="1" smtClean="0">
                <a:solidFill>
                  <a:srgbClr val="FFFF00"/>
                </a:solidFill>
              </a:rPr>
              <a:t>cyfiawn</a:t>
            </a:r>
            <a:r>
              <a:rPr lang="en-US" dirty="0" smtClean="0">
                <a:solidFill>
                  <a:srgbClr val="FFFF00"/>
                </a:solidFill>
              </a:rPr>
              <a:t> </a:t>
            </a:r>
            <a:r>
              <a:rPr lang="en-US" dirty="0" err="1" smtClean="0">
                <a:solidFill>
                  <a:srgbClr val="FFFF00"/>
                </a:solidFill>
              </a:rPr>
              <a:t>o’r</a:t>
            </a:r>
            <a:r>
              <a:rPr lang="en-US" dirty="0" smtClean="0">
                <a:solidFill>
                  <a:srgbClr val="FFFF00"/>
                </a:solidFill>
              </a:rPr>
              <a:t> </a:t>
            </a:r>
            <a:r>
              <a:rPr lang="en-US" dirty="0" err="1" smtClean="0">
                <a:solidFill>
                  <a:srgbClr val="FFFF00"/>
                </a:solidFill>
              </a:rPr>
              <a:t>enw</a:t>
            </a:r>
            <a:r>
              <a:rPr lang="en-US" dirty="0" smtClean="0">
                <a:solidFill>
                  <a:srgbClr val="FFFF00"/>
                </a:solidFill>
              </a:rPr>
              <a:t> </a:t>
            </a:r>
            <a:r>
              <a:rPr lang="en-US" dirty="0" err="1" smtClean="0">
                <a:solidFill>
                  <a:srgbClr val="FFFF00"/>
                </a:solidFill>
              </a:rPr>
              <a:t>Iesu</a:t>
            </a:r>
            <a:r>
              <a:rPr lang="en-US" dirty="0" smtClean="0">
                <a:solidFill>
                  <a:srgbClr val="FFFF00"/>
                </a:solidFill>
              </a:rPr>
              <a:t>. Yr </a:t>
            </a:r>
            <a:r>
              <a:rPr lang="en-US" dirty="0" err="1" smtClean="0">
                <a:solidFill>
                  <a:srgbClr val="FFFF00"/>
                </a:solidFill>
              </a:rPr>
              <a:t>oedd</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ymddygiad</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dda</a:t>
            </a:r>
            <a:r>
              <a:rPr lang="en-US" dirty="0" smtClean="0">
                <a:solidFill>
                  <a:srgbClr val="FFFF00"/>
                </a:solidFill>
              </a:rPr>
              <a:t> ac </a:t>
            </a:r>
            <a:r>
              <a:rPr lang="en-US" dirty="0" err="1" smtClean="0">
                <a:solidFill>
                  <a:srgbClr val="FFFF00"/>
                </a:solidFill>
              </a:rPr>
              <a:t>fe’i</a:t>
            </a:r>
            <a:r>
              <a:rPr lang="en-US" dirty="0" smtClean="0">
                <a:solidFill>
                  <a:srgbClr val="FFFF00"/>
                </a:solidFill>
              </a:rPr>
              <a:t> </a:t>
            </a:r>
            <a:r>
              <a:rPr lang="en-US" dirty="0" err="1" smtClean="0">
                <a:solidFill>
                  <a:srgbClr val="FFFF00"/>
                </a:solidFill>
              </a:rPr>
              <a:t>ystyriwyd</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ddyn</a:t>
            </a:r>
            <a:r>
              <a:rPr lang="en-US" dirty="0" smtClean="0">
                <a:solidFill>
                  <a:srgbClr val="FFFF00"/>
                </a:solidFill>
              </a:rPr>
              <a:t> </a:t>
            </a:r>
            <a:r>
              <a:rPr lang="en-US" dirty="0" err="1" smtClean="0">
                <a:solidFill>
                  <a:srgbClr val="FFFF00"/>
                </a:solidFill>
              </a:rPr>
              <a:t>da</a:t>
            </a:r>
            <a:r>
              <a:rPr lang="en-US" dirty="0" smtClean="0">
                <a:solidFill>
                  <a:srgbClr val="FFFF00"/>
                </a:solidFill>
              </a:rPr>
              <a:t>. A </a:t>
            </a:r>
            <a:r>
              <a:rPr lang="en-US" dirty="0" err="1" smtClean="0">
                <a:solidFill>
                  <a:srgbClr val="FFFF00"/>
                </a:solidFill>
              </a:rPr>
              <a:t>daeth</a:t>
            </a:r>
            <a:r>
              <a:rPr lang="en-US" dirty="0" smtClean="0">
                <a:solidFill>
                  <a:srgbClr val="FFFF00"/>
                </a:solidFill>
              </a:rPr>
              <a:t> </a:t>
            </a:r>
            <a:r>
              <a:rPr lang="en-US" dirty="0" err="1" smtClean="0">
                <a:solidFill>
                  <a:srgbClr val="FFFF00"/>
                </a:solidFill>
              </a:rPr>
              <a:t>llawer</a:t>
            </a:r>
            <a:r>
              <a:rPr lang="en-US" dirty="0" smtClean="0">
                <a:solidFill>
                  <a:srgbClr val="FFFF00"/>
                </a:solidFill>
              </a:rPr>
              <a:t> </a:t>
            </a:r>
            <a:r>
              <a:rPr lang="en-US" dirty="0" err="1" smtClean="0">
                <a:solidFill>
                  <a:srgbClr val="FFFF00"/>
                </a:solidFill>
              </a:rPr>
              <a:t>o</a:t>
            </a:r>
            <a:r>
              <a:rPr lang="en-US" dirty="0" smtClean="0">
                <a:solidFill>
                  <a:srgbClr val="FFFF00"/>
                </a:solidFill>
              </a:rPr>
              <a:t> </a:t>
            </a:r>
            <a:r>
              <a:rPr lang="en-US" dirty="0" err="1" smtClean="0">
                <a:solidFill>
                  <a:srgbClr val="FFFF00"/>
                </a:solidFill>
              </a:rPr>
              <a:t>bobl</a:t>
            </a:r>
            <a:r>
              <a:rPr lang="en-US" dirty="0" smtClean="0">
                <a:solidFill>
                  <a:srgbClr val="FFFF00"/>
                </a:solidFill>
              </a:rPr>
              <a:t> </a:t>
            </a:r>
            <a:r>
              <a:rPr lang="en-US" dirty="0" err="1" smtClean="0">
                <a:solidFill>
                  <a:srgbClr val="FFFF00"/>
                </a:solidFill>
              </a:rPr>
              <a:t>o</a:t>
            </a:r>
            <a:r>
              <a:rPr lang="en-US" dirty="0" smtClean="0">
                <a:solidFill>
                  <a:srgbClr val="FFFF00"/>
                </a:solidFill>
              </a:rPr>
              <a:t> </a:t>
            </a:r>
            <a:r>
              <a:rPr lang="en-US" dirty="0" err="1" smtClean="0">
                <a:solidFill>
                  <a:srgbClr val="FFFF00"/>
                </a:solidFill>
              </a:rPr>
              <a:t>blith</a:t>
            </a:r>
            <a:r>
              <a:rPr lang="en-US" dirty="0" smtClean="0">
                <a:solidFill>
                  <a:srgbClr val="FFFF00"/>
                </a:solidFill>
              </a:rPr>
              <a:t> yr </a:t>
            </a:r>
            <a:r>
              <a:rPr lang="en-US" dirty="0" err="1" smtClean="0">
                <a:solidFill>
                  <a:srgbClr val="FFFF00"/>
                </a:solidFill>
              </a:rPr>
              <a:t>Iddewon</a:t>
            </a:r>
            <a:r>
              <a:rPr lang="en-US" dirty="0" smtClean="0">
                <a:solidFill>
                  <a:srgbClr val="FFFF00"/>
                </a:solidFill>
              </a:rPr>
              <a:t> a </a:t>
            </a:r>
            <a:r>
              <a:rPr lang="en-US" dirty="0" err="1" smtClean="0">
                <a:solidFill>
                  <a:srgbClr val="FFFF00"/>
                </a:solidFill>
              </a:rPr>
              <a:t>chenhedloedd</a:t>
            </a:r>
            <a:r>
              <a:rPr lang="en-US" dirty="0" smtClean="0">
                <a:solidFill>
                  <a:srgbClr val="FFFF00"/>
                </a:solidFill>
              </a:rPr>
              <a:t> </a:t>
            </a:r>
            <a:r>
              <a:rPr lang="en-US" dirty="0" err="1" smtClean="0">
                <a:solidFill>
                  <a:srgbClr val="FFFF00"/>
                </a:solidFill>
              </a:rPr>
              <a:t>eraill</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ddisgyblion</a:t>
            </a:r>
            <a:r>
              <a:rPr lang="en-US" dirty="0" smtClean="0">
                <a:solidFill>
                  <a:srgbClr val="FFFF00"/>
                </a:solidFill>
              </a:rPr>
              <a:t> </a:t>
            </a:r>
            <a:r>
              <a:rPr lang="en-US" dirty="0" err="1" smtClean="0">
                <a:solidFill>
                  <a:srgbClr val="FFFF00"/>
                </a:solidFill>
              </a:rPr>
              <a:t>iddo</a:t>
            </a:r>
            <a:r>
              <a:rPr lang="en-US" dirty="0" smtClean="0">
                <a:solidFill>
                  <a:srgbClr val="FFFF00"/>
                </a:solidFill>
              </a:rPr>
              <a:t>. </a:t>
            </a:r>
            <a:r>
              <a:rPr lang="en-US" dirty="0" err="1" smtClean="0">
                <a:solidFill>
                  <a:srgbClr val="FFFF00"/>
                </a:solidFill>
              </a:rPr>
              <a:t>Fe’i</a:t>
            </a:r>
            <a:r>
              <a:rPr lang="en-US" dirty="0" smtClean="0">
                <a:solidFill>
                  <a:srgbClr val="FFFF00"/>
                </a:solidFill>
              </a:rPr>
              <a:t> </a:t>
            </a:r>
            <a:r>
              <a:rPr lang="en-US" dirty="0" err="1" smtClean="0">
                <a:solidFill>
                  <a:srgbClr val="FFFF00"/>
                </a:solidFill>
              </a:rPr>
              <a:t>condemniwyd</a:t>
            </a:r>
            <a:r>
              <a:rPr lang="en-US" dirty="0" smtClean="0">
                <a:solidFill>
                  <a:srgbClr val="FFFF00"/>
                </a:solidFill>
              </a:rPr>
              <a:t> </a:t>
            </a:r>
            <a:r>
              <a:rPr lang="en-US" dirty="0" err="1" smtClean="0">
                <a:solidFill>
                  <a:srgbClr val="FFFF00"/>
                </a:solidFill>
              </a:rPr>
              <a:t>i’w</a:t>
            </a:r>
            <a:r>
              <a:rPr lang="en-US" dirty="0" smtClean="0">
                <a:solidFill>
                  <a:srgbClr val="FFFF00"/>
                </a:solidFill>
              </a:rPr>
              <a:t> </a:t>
            </a:r>
            <a:r>
              <a:rPr lang="en-US" dirty="0" err="1" smtClean="0">
                <a:solidFill>
                  <a:srgbClr val="FFFF00"/>
                </a:solidFill>
              </a:rPr>
              <a:t>groeshoelio</a:t>
            </a:r>
            <a:r>
              <a:rPr lang="en-US" dirty="0" smtClean="0">
                <a:solidFill>
                  <a:srgbClr val="FFFF00"/>
                </a:solidFill>
              </a:rPr>
              <a:t> </a:t>
            </a:r>
            <a:r>
              <a:rPr lang="en-US" dirty="0" err="1" smtClean="0">
                <a:solidFill>
                  <a:srgbClr val="FFFF00"/>
                </a:solidFill>
              </a:rPr>
              <a:t>gan</a:t>
            </a:r>
            <a:r>
              <a:rPr lang="en-US" dirty="0" smtClean="0">
                <a:solidFill>
                  <a:srgbClr val="FFFF00"/>
                </a:solidFill>
              </a:rPr>
              <a:t> </a:t>
            </a:r>
            <a:r>
              <a:rPr lang="en-US" dirty="0" err="1" smtClean="0">
                <a:solidFill>
                  <a:srgbClr val="FFFF00"/>
                </a:solidFill>
              </a:rPr>
              <a:t>Pilat</a:t>
            </a:r>
            <a:r>
              <a:rPr lang="en-US" dirty="0" smtClean="0">
                <a:solidFill>
                  <a:srgbClr val="FFFF00"/>
                </a:solidFill>
              </a:rPr>
              <a:t>. </a:t>
            </a:r>
            <a:r>
              <a:rPr lang="en-US" dirty="0" err="1" smtClean="0">
                <a:solidFill>
                  <a:srgbClr val="FFFF00"/>
                </a:solidFill>
              </a:rPr>
              <a:t>Ond</a:t>
            </a:r>
            <a:r>
              <a:rPr lang="en-US" dirty="0" smtClean="0">
                <a:solidFill>
                  <a:srgbClr val="FFFF00"/>
                </a:solidFill>
              </a:rPr>
              <a:t> </a:t>
            </a:r>
            <a:r>
              <a:rPr lang="en-US" dirty="0" err="1" smtClean="0">
                <a:solidFill>
                  <a:srgbClr val="FFFF00"/>
                </a:solidFill>
              </a:rPr>
              <a:t>ni</a:t>
            </a:r>
            <a:r>
              <a:rPr lang="en-US" dirty="0" smtClean="0">
                <a:solidFill>
                  <a:srgbClr val="FFFF00"/>
                </a:solidFill>
              </a:rPr>
              <a:t> </a:t>
            </a:r>
            <a:r>
              <a:rPr lang="en-US" dirty="0" err="1" smtClean="0">
                <a:solidFill>
                  <a:srgbClr val="FFFF00"/>
                </a:solidFill>
              </a:rPr>
              <a:t>phallodd</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rhai</a:t>
            </a:r>
            <a:r>
              <a:rPr lang="en-US" dirty="0" smtClean="0">
                <a:solidFill>
                  <a:srgbClr val="FFFF00"/>
                </a:solidFill>
              </a:rPr>
              <a:t> </a:t>
            </a:r>
            <a:r>
              <a:rPr lang="en-US" dirty="0" err="1" smtClean="0">
                <a:solidFill>
                  <a:srgbClr val="FFFF00"/>
                </a:solidFill>
              </a:rPr>
              <a:t>oedd</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ddisgyblion</a:t>
            </a:r>
            <a:r>
              <a:rPr lang="en-US" dirty="0" smtClean="0">
                <a:solidFill>
                  <a:srgbClr val="FFFF00"/>
                </a:solidFill>
              </a:rPr>
              <a:t> </a:t>
            </a:r>
            <a:r>
              <a:rPr lang="en-US" dirty="0" err="1" smtClean="0">
                <a:solidFill>
                  <a:srgbClr val="FFFF00"/>
                </a:solidFill>
              </a:rPr>
              <a:t>iddo</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ddilyn</a:t>
            </a:r>
            <a:r>
              <a:rPr lang="en-US" dirty="0" smtClean="0">
                <a:solidFill>
                  <a:srgbClr val="FFFF00"/>
                </a:solidFill>
              </a:rPr>
              <a:t>. </a:t>
            </a:r>
            <a:r>
              <a:rPr lang="en-US" dirty="0" err="1" smtClean="0">
                <a:solidFill>
                  <a:srgbClr val="FFFF00"/>
                </a:solidFill>
              </a:rPr>
              <a:t>Dywedasant</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fod</a:t>
            </a:r>
            <a:r>
              <a:rPr lang="en-US" dirty="0" smtClean="0">
                <a:solidFill>
                  <a:srgbClr val="FFFF00"/>
                </a:solidFill>
              </a:rPr>
              <a:t> </a:t>
            </a:r>
            <a:r>
              <a:rPr lang="en-US" dirty="0" err="1" smtClean="0">
                <a:solidFill>
                  <a:srgbClr val="FFFF00"/>
                </a:solidFill>
              </a:rPr>
              <a:t>wedi</a:t>
            </a:r>
            <a:r>
              <a:rPr lang="en-US" dirty="0" smtClean="0">
                <a:solidFill>
                  <a:srgbClr val="FFFF00"/>
                </a:solidFill>
              </a:rPr>
              <a:t> </a:t>
            </a:r>
            <a:r>
              <a:rPr lang="en-US" dirty="0" err="1" smtClean="0">
                <a:solidFill>
                  <a:srgbClr val="FFFF00"/>
                </a:solidFill>
              </a:rPr>
              <a:t>ymddangos</a:t>
            </a:r>
            <a:r>
              <a:rPr lang="en-US" dirty="0" smtClean="0">
                <a:solidFill>
                  <a:srgbClr val="FFFF00"/>
                </a:solidFill>
              </a:rPr>
              <a:t> </a:t>
            </a:r>
            <a:r>
              <a:rPr lang="en-US" dirty="0" err="1" smtClean="0">
                <a:solidFill>
                  <a:srgbClr val="FFFF00"/>
                </a:solidFill>
              </a:rPr>
              <a:t>iddynt</a:t>
            </a:r>
            <a:r>
              <a:rPr lang="en-US" dirty="0" smtClean="0">
                <a:solidFill>
                  <a:srgbClr val="FFFF00"/>
                </a:solidFill>
              </a:rPr>
              <a:t> </a:t>
            </a:r>
            <a:r>
              <a:rPr lang="en-US" dirty="0" err="1" smtClean="0">
                <a:solidFill>
                  <a:srgbClr val="FFFF00"/>
                </a:solidFill>
              </a:rPr>
              <a:t>dridiau</a:t>
            </a:r>
            <a:r>
              <a:rPr lang="en-US" dirty="0" smtClean="0">
                <a:solidFill>
                  <a:srgbClr val="FFFF00"/>
                </a:solidFill>
              </a:rPr>
              <a:t> </a:t>
            </a:r>
            <a:r>
              <a:rPr lang="en-US" dirty="0" err="1" smtClean="0">
                <a:solidFill>
                  <a:srgbClr val="FFFF00"/>
                </a:solidFill>
              </a:rPr>
              <a:t>ar</a:t>
            </a:r>
            <a:r>
              <a:rPr lang="en-US" dirty="0" smtClean="0">
                <a:solidFill>
                  <a:srgbClr val="FFFF00"/>
                </a:solidFill>
              </a:rPr>
              <a:t> </a:t>
            </a:r>
            <a:r>
              <a:rPr lang="en-US" dirty="0" err="1" smtClean="0">
                <a:solidFill>
                  <a:srgbClr val="FFFF00"/>
                </a:solidFill>
              </a:rPr>
              <a:t>ôl</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groeshoeliad</a:t>
            </a:r>
            <a:r>
              <a:rPr lang="en-US" dirty="0" smtClean="0">
                <a:solidFill>
                  <a:srgbClr val="FFFF00"/>
                </a:solidFill>
              </a:rPr>
              <a:t> </a:t>
            </a:r>
            <a:r>
              <a:rPr lang="en-US" dirty="0" err="1" smtClean="0">
                <a:solidFill>
                  <a:srgbClr val="FFFF00"/>
                </a:solidFill>
              </a:rPr>
              <a:t>a’i</a:t>
            </a:r>
            <a:r>
              <a:rPr lang="en-US" dirty="0" smtClean="0">
                <a:solidFill>
                  <a:srgbClr val="FFFF00"/>
                </a:solidFill>
              </a:rPr>
              <a:t> </a:t>
            </a:r>
            <a:r>
              <a:rPr lang="en-US" dirty="0" err="1" smtClean="0">
                <a:solidFill>
                  <a:srgbClr val="FFFF00"/>
                </a:solidFill>
              </a:rPr>
              <a:t>fod</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fyw</a:t>
            </a:r>
            <a:r>
              <a:rPr lang="en-US" dirty="0" smtClean="0">
                <a:solidFill>
                  <a:srgbClr val="FFFF00"/>
                </a:solidFill>
              </a:rPr>
              <a:t>; </a:t>
            </a:r>
            <a:r>
              <a:rPr lang="en-US" dirty="0" err="1" smtClean="0">
                <a:solidFill>
                  <a:srgbClr val="FFFF00"/>
                </a:solidFill>
              </a:rPr>
              <a:t>efallai</a:t>
            </a:r>
            <a:r>
              <a:rPr lang="en-US" dirty="0" smtClean="0">
                <a:solidFill>
                  <a:srgbClr val="FFFF00"/>
                </a:solidFill>
              </a:rPr>
              <a:t> </a:t>
            </a:r>
            <a:r>
              <a:rPr lang="en-US" dirty="0" err="1" smtClean="0">
                <a:solidFill>
                  <a:srgbClr val="FFFF00"/>
                </a:solidFill>
              </a:rPr>
              <a:t>mai</a:t>
            </a:r>
            <a:r>
              <a:rPr lang="en-US" dirty="0" smtClean="0">
                <a:solidFill>
                  <a:srgbClr val="FFFF00"/>
                </a:solidFill>
              </a:rPr>
              <a:t> </a:t>
            </a:r>
            <a:r>
              <a:rPr lang="en-US" dirty="0" err="1" smtClean="0">
                <a:solidFill>
                  <a:srgbClr val="FFFF00"/>
                </a:solidFill>
              </a:rPr>
              <a:t>ef</a:t>
            </a:r>
            <a:r>
              <a:rPr lang="en-US" dirty="0" smtClean="0">
                <a:solidFill>
                  <a:srgbClr val="FFFF00"/>
                </a:solidFill>
              </a:rPr>
              <a:t> </a:t>
            </a:r>
            <a:r>
              <a:rPr lang="en-US" dirty="0" err="1" smtClean="0">
                <a:solidFill>
                  <a:srgbClr val="FFFF00"/>
                </a:solidFill>
              </a:rPr>
              <a:t>oedd</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Meseia</a:t>
            </a:r>
            <a:r>
              <a:rPr lang="en-US" dirty="0" smtClean="0">
                <a:solidFill>
                  <a:srgbClr val="FFFF00"/>
                </a:solidFill>
              </a:rPr>
              <a:t>, yr un yr </a:t>
            </a:r>
            <a:r>
              <a:rPr lang="en-US" dirty="0" err="1" smtClean="0">
                <a:solidFill>
                  <a:srgbClr val="FFFF00"/>
                </a:solidFill>
              </a:rPr>
              <a:t>adroddwyd</a:t>
            </a:r>
            <a:r>
              <a:rPr lang="en-US" dirty="0" smtClean="0">
                <a:solidFill>
                  <a:srgbClr val="FFFF00"/>
                </a:solidFill>
              </a:rPr>
              <a:t> am </a:t>
            </a:r>
            <a:r>
              <a:rPr lang="en-US" dirty="0" err="1" smtClean="0">
                <a:solidFill>
                  <a:srgbClr val="FFFF00"/>
                </a:solidFill>
              </a:rPr>
              <a:t>ei</a:t>
            </a:r>
            <a:r>
              <a:rPr lang="en-US" dirty="0" smtClean="0">
                <a:solidFill>
                  <a:srgbClr val="FFFF00"/>
                </a:solidFill>
              </a:rPr>
              <a:t> </a:t>
            </a:r>
            <a:r>
              <a:rPr lang="en-US" dirty="0" err="1" smtClean="0">
                <a:solidFill>
                  <a:srgbClr val="FFFF00"/>
                </a:solidFill>
              </a:rPr>
              <a:t>weithredoedd</a:t>
            </a:r>
            <a:r>
              <a:rPr lang="en-US" dirty="0" smtClean="0">
                <a:solidFill>
                  <a:srgbClr val="FFFF00"/>
                </a:solidFill>
              </a:rPr>
              <a:t> </a:t>
            </a:r>
            <a:r>
              <a:rPr lang="en-US" dirty="0" err="1" smtClean="0">
                <a:solidFill>
                  <a:srgbClr val="FFFF00"/>
                </a:solidFill>
              </a:rPr>
              <a:t>gan</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proffwydi</a:t>
            </a:r>
            <a:r>
              <a:rPr lang="en-US" dirty="0" smtClean="0">
                <a:solidFill>
                  <a:srgbClr val="FFFF00"/>
                </a:solidFill>
              </a:rPr>
              <a:t>. </a:t>
            </a:r>
          </a:p>
          <a:p>
            <a:pPr lvl="1">
              <a:buNone/>
            </a:pPr>
            <a:r>
              <a:rPr lang="en-US" dirty="0" smtClean="0">
                <a:solidFill>
                  <a:srgbClr val="FFFF00"/>
                </a:solidFill>
              </a:rPr>
              <a:t>	</a:t>
            </a:r>
            <a:r>
              <a:rPr lang="en-US" dirty="0" err="1" smtClean="0">
                <a:solidFill>
                  <a:srgbClr val="FFFF00"/>
                </a:solidFill>
              </a:rPr>
              <a:t>Agapius</a:t>
            </a:r>
            <a:r>
              <a:rPr lang="en-US" dirty="0" smtClean="0">
                <a:solidFill>
                  <a:srgbClr val="FFFF00"/>
                </a:solidFill>
              </a:rPr>
              <a:t>, </a:t>
            </a:r>
            <a:r>
              <a:rPr lang="en-US" i="1" dirty="0" err="1" smtClean="0">
                <a:solidFill>
                  <a:srgbClr val="FFFF00"/>
                </a:solidFill>
              </a:rPr>
              <a:t>Llyfr</a:t>
            </a:r>
            <a:r>
              <a:rPr lang="en-US" i="1" dirty="0" smtClean="0">
                <a:solidFill>
                  <a:srgbClr val="FFFF00"/>
                </a:solidFill>
              </a:rPr>
              <a:t> </a:t>
            </a:r>
            <a:r>
              <a:rPr lang="en-US" i="1" dirty="0" err="1" smtClean="0">
                <a:solidFill>
                  <a:srgbClr val="FFFF00"/>
                </a:solidFill>
              </a:rPr>
              <a:t>y</a:t>
            </a:r>
            <a:r>
              <a:rPr lang="en-US" i="1" dirty="0" smtClean="0">
                <a:solidFill>
                  <a:srgbClr val="FFFF00"/>
                </a:solidFill>
              </a:rPr>
              <a:t> </a:t>
            </a:r>
            <a:r>
              <a:rPr lang="en-US" i="1" dirty="0" err="1" smtClean="0">
                <a:solidFill>
                  <a:srgbClr val="FFFF00"/>
                </a:solidFill>
              </a:rPr>
              <a:t>Testun</a:t>
            </a:r>
            <a:r>
              <a:rPr lang="en-US" i="1" dirty="0" smtClean="0">
                <a:solidFill>
                  <a:srgbClr val="FFFF00"/>
                </a:solidFill>
              </a:rPr>
              <a:t> </a:t>
            </a:r>
            <a:r>
              <a:rPr lang="en-US" dirty="0" smtClean="0">
                <a:solidFill>
                  <a:srgbClr val="FFFF00"/>
                </a:solidFill>
              </a:rPr>
              <a:t>(10fed </a:t>
            </a:r>
            <a:r>
              <a:rPr lang="en-US" dirty="0" err="1" smtClean="0">
                <a:solidFill>
                  <a:srgbClr val="FFFF00"/>
                </a:solidFill>
              </a:rPr>
              <a:t>ganrif</a:t>
            </a:r>
            <a:r>
              <a:rPr lang="en-US" dirty="0" smtClean="0">
                <a:solidFill>
                  <a:srgbClr val="FFFF00"/>
                </a:solidFill>
              </a:rPr>
              <a:t>).</a:t>
            </a:r>
            <a:endParaRPr lang="en-US" dirty="0">
              <a:solidFill>
                <a:srgbClr val="FFFF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Iesu</a:t>
            </a:r>
            <a:r>
              <a:rPr lang="en-US" dirty="0" smtClean="0"/>
              <a:t> </a:t>
            </a:r>
            <a:r>
              <a:rPr lang="en-US" dirty="0" err="1" smtClean="0"/>
              <a:t>a’i</a:t>
            </a:r>
            <a:r>
              <a:rPr lang="en-US" dirty="0" smtClean="0"/>
              <a:t> </a:t>
            </a:r>
            <a:r>
              <a:rPr lang="en-US" dirty="0" err="1" smtClean="0"/>
              <a:t>Gyfoeswyr</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smtClean="0">
                <a:solidFill>
                  <a:srgbClr val="FFFF00"/>
                </a:solidFill>
              </a:rPr>
              <a:t>Eseniaid</a:t>
            </a:r>
            <a:r>
              <a:rPr lang="en-US" dirty="0" smtClean="0"/>
              <a:t> – sect a </a:t>
            </a:r>
            <a:r>
              <a:rPr lang="en-US" dirty="0" err="1" smtClean="0"/>
              <a:t>fu’n</a:t>
            </a:r>
            <a:r>
              <a:rPr lang="en-US" dirty="0" smtClean="0"/>
              <a:t> </a:t>
            </a:r>
            <a:r>
              <a:rPr lang="en-US" dirty="0" err="1" smtClean="0"/>
              <a:t>gyfrifol</a:t>
            </a:r>
            <a:r>
              <a:rPr lang="en-US" dirty="0" smtClean="0"/>
              <a:t> am </a:t>
            </a:r>
            <a:r>
              <a:rPr lang="en-US" dirty="0" err="1" smtClean="0"/>
              <a:t>Sgroliau’r</a:t>
            </a:r>
            <a:r>
              <a:rPr lang="en-US" dirty="0" smtClean="0"/>
              <a:t> </a:t>
            </a:r>
            <a:r>
              <a:rPr lang="en-US" dirty="0" err="1" smtClean="0"/>
              <a:t>Môr</a:t>
            </a:r>
            <a:r>
              <a:rPr lang="en-US" dirty="0" smtClean="0"/>
              <a:t> </a:t>
            </a:r>
            <a:r>
              <a:rPr lang="en-US" dirty="0" err="1" smtClean="0"/>
              <a:t>Marw</a:t>
            </a:r>
            <a:r>
              <a:rPr lang="en-US" dirty="0" smtClean="0"/>
              <a:t>. </a:t>
            </a:r>
            <a:r>
              <a:rPr lang="en-US" dirty="0" err="1" smtClean="0"/>
              <a:t>Nid</a:t>
            </a:r>
            <a:r>
              <a:rPr lang="en-US" dirty="0" smtClean="0"/>
              <a:t> </a:t>
            </a:r>
            <a:r>
              <a:rPr lang="en-US" dirty="0" err="1" smtClean="0"/>
              <a:t>oes</a:t>
            </a:r>
            <a:r>
              <a:rPr lang="en-US" dirty="0" smtClean="0"/>
              <a:t> </a:t>
            </a:r>
            <a:r>
              <a:rPr lang="en-US" dirty="0" err="1" smtClean="0"/>
              <a:t>cyfeiriad</a:t>
            </a:r>
            <a:r>
              <a:rPr lang="en-US" dirty="0" smtClean="0"/>
              <a:t> </a:t>
            </a:r>
            <a:r>
              <a:rPr lang="en-US" dirty="0" err="1" smtClean="0"/>
              <a:t>atynt</a:t>
            </a:r>
            <a:r>
              <a:rPr lang="en-US" dirty="0" smtClean="0"/>
              <a:t> </a:t>
            </a:r>
            <a:r>
              <a:rPr lang="en-US" dirty="0" err="1" smtClean="0"/>
              <a:t>yn</a:t>
            </a:r>
            <a:r>
              <a:rPr lang="en-US" dirty="0" smtClean="0"/>
              <a:t> </a:t>
            </a:r>
            <a:r>
              <a:rPr lang="en-US" dirty="0" err="1" smtClean="0"/>
              <a:t>y</a:t>
            </a:r>
            <a:r>
              <a:rPr lang="en-US" dirty="0" smtClean="0"/>
              <a:t> Testament </a:t>
            </a:r>
            <a:r>
              <a:rPr lang="en-US" dirty="0" err="1" smtClean="0"/>
              <a:t>Newydd</a:t>
            </a:r>
            <a:r>
              <a:rPr lang="en-US" dirty="0" smtClean="0"/>
              <a:t>; </a:t>
            </a:r>
            <a:r>
              <a:rPr lang="en-US" dirty="0" err="1" smtClean="0"/>
              <a:t>cysylltiadau</a:t>
            </a:r>
            <a:r>
              <a:rPr lang="en-US" dirty="0" smtClean="0"/>
              <a:t> </a:t>
            </a:r>
            <a:r>
              <a:rPr lang="en-US" dirty="0" err="1" smtClean="0"/>
              <a:t>â</a:t>
            </a:r>
            <a:r>
              <a:rPr lang="en-US" dirty="0" smtClean="0"/>
              <a:t> </a:t>
            </a:r>
            <a:r>
              <a:rPr lang="en-US" dirty="0" err="1" smtClean="0"/>
              <a:t>mudiad</a:t>
            </a:r>
            <a:r>
              <a:rPr lang="en-US" dirty="0" smtClean="0"/>
              <a:t> </a:t>
            </a:r>
            <a:r>
              <a:rPr lang="en-US" dirty="0" err="1" smtClean="0"/>
              <a:t>Ioan</a:t>
            </a:r>
            <a:r>
              <a:rPr lang="en-US" dirty="0" smtClean="0"/>
              <a:t> </a:t>
            </a:r>
            <a:r>
              <a:rPr lang="en-US" dirty="0" err="1" smtClean="0"/>
              <a:t>Fedyddiwr</a:t>
            </a:r>
            <a:r>
              <a:rPr lang="en-US" dirty="0" smtClean="0"/>
              <a:t>?</a:t>
            </a:r>
          </a:p>
          <a:p>
            <a:r>
              <a:rPr lang="en-US" dirty="0" err="1" smtClean="0">
                <a:solidFill>
                  <a:srgbClr val="FFFF00"/>
                </a:solidFill>
              </a:rPr>
              <a:t>Selotiaid</a:t>
            </a:r>
            <a:r>
              <a:rPr lang="en-US" dirty="0" smtClean="0"/>
              <a:t> – </a:t>
            </a:r>
            <a:r>
              <a:rPr lang="en-US" dirty="0" err="1" smtClean="0"/>
              <a:t>ymladdwyr</a:t>
            </a:r>
            <a:r>
              <a:rPr lang="en-US" dirty="0" smtClean="0"/>
              <a:t> am </a:t>
            </a:r>
            <a:r>
              <a:rPr lang="en-US" dirty="0" err="1" smtClean="0"/>
              <a:t>ryddid</a:t>
            </a:r>
            <a:r>
              <a:rPr lang="en-US" dirty="0" smtClean="0"/>
              <a:t> </a:t>
            </a:r>
            <a:r>
              <a:rPr lang="en-US" dirty="0" err="1" smtClean="0"/>
              <a:t>yn</a:t>
            </a:r>
            <a:r>
              <a:rPr lang="en-US" dirty="0" smtClean="0"/>
              <a:t> </a:t>
            </a:r>
            <a:r>
              <a:rPr lang="en-US" dirty="0" err="1" smtClean="0"/>
              <a:t>ystod</a:t>
            </a:r>
            <a:r>
              <a:rPr lang="en-US" dirty="0" smtClean="0"/>
              <a:t> </a:t>
            </a:r>
            <a:r>
              <a:rPr lang="en-US" dirty="0" err="1" smtClean="0"/>
              <a:t>y</a:t>
            </a:r>
            <a:r>
              <a:rPr lang="en-US" dirty="0" smtClean="0"/>
              <a:t> </a:t>
            </a:r>
            <a:r>
              <a:rPr lang="en-US" dirty="0" err="1" smtClean="0"/>
              <a:t>Rhyfel</a:t>
            </a:r>
            <a:r>
              <a:rPr lang="en-US" dirty="0" smtClean="0"/>
              <a:t> </a:t>
            </a:r>
            <a:r>
              <a:rPr lang="en-US" dirty="0" err="1" smtClean="0"/>
              <a:t>Iddewig</a:t>
            </a:r>
            <a:r>
              <a:rPr lang="en-US" dirty="0" smtClean="0"/>
              <a:t> (</a:t>
            </a:r>
            <a:r>
              <a:rPr lang="en-US" dirty="0" err="1" smtClean="0"/>
              <a:t>dinistr</a:t>
            </a:r>
            <a:r>
              <a:rPr lang="en-US" dirty="0" smtClean="0"/>
              <a:t> </a:t>
            </a:r>
            <a:r>
              <a:rPr lang="en-US" dirty="0" err="1" smtClean="0"/>
              <a:t>y</a:t>
            </a:r>
            <a:r>
              <a:rPr lang="en-US" dirty="0" smtClean="0"/>
              <a:t> </a:t>
            </a:r>
            <a:r>
              <a:rPr lang="en-US" dirty="0" err="1" smtClean="0"/>
              <a:t>Deml</a:t>
            </a:r>
            <a:r>
              <a:rPr lang="en-US" dirty="0" smtClean="0"/>
              <a:t>). Luc </a:t>
            </a:r>
            <a:r>
              <a:rPr lang="en-US" dirty="0" err="1" smtClean="0"/>
              <a:t>yn</a:t>
            </a:r>
            <a:r>
              <a:rPr lang="en-US" dirty="0" smtClean="0"/>
              <a:t> </a:t>
            </a:r>
            <a:r>
              <a:rPr lang="en-US" dirty="0" err="1" smtClean="0"/>
              <a:t>cyfeirio</a:t>
            </a:r>
            <a:r>
              <a:rPr lang="en-US" dirty="0" smtClean="0"/>
              <a:t> at ‘Simon </a:t>
            </a:r>
            <a:r>
              <a:rPr lang="en-US" dirty="0" err="1" smtClean="0"/>
              <a:t>y</a:t>
            </a:r>
            <a:r>
              <a:rPr lang="en-US" dirty="0" smtClean="0"/>
              <a:t> </a:t>
            </a:r>
            <a:r>
              <a:rPr lang="en-US" dirty="0" err="1" smtClean="0"/>
              <a:t>Selot</a:t>
            </a:r>
            <a:r>
              <a:rPr lang="en-US" dirty="0" smtClean="0"/>
              <a:t>’.</a:t>
            </a:r>
          </a:p>
          <a:p>
            <a:r>
              <a:rPr lang="en-US" dirty="0" err="1" smtClean="0">
                <a:solidFill>
                  <a:srgbClr val="FFFF00"/>
                </a:solidFill>
              </a:rPr>
              <a:t>Sadwceaid</a:t>
            </a:r>
            <a:r>
              <a:rPr lang="en-US" dirty="0" smtClean="0"/>
              <a:t> – </a:t>
            </a:r>
            <a:r>
              <a:rPr lang="en-US" dirty="0" err="1" smtClean="0"/>
              <a:t>gwrthdaro</a:t>
            </a:r>
            <a:r>
              <a:rPr lang="en-US" dirty="0" smtClean="0"/>
              <a:t> </a:t>
            </a:r>
            <a:r>
              <a:rPr lang="en-US" dirty="0" err="1" smtClean="0"/>
              <a:t>â</a:t>
            </a:r>
            <a:r>
              <a:rPr lang="en-US" dirty="0" smtClean="0"/>
              <a:t> </a:t>
            </a:r>
            <a:r>
              <a:rPr lang="en-US" dirty="0" err="1" smtClean="0"/>
              <a:t>Iesu</a:t>
            </a:r>
            <a:r>
              <a:rPr lang="en-US" dirty="0" smtClean="0"/>
              <a:t> (</a:t>
            </a:r>
            <a:r>
              <a:rPr lang="en-US" dirty="0" err="1" smtClean="0"/>
              <a:t>e.e</a:t>
            </a:r>
            <a:r>
              <a:rPr lang="en-US" dirty="0" smtClean="0"/>
              <a:t>. Marc 12:18-27). Ni </a:t>
            </a:r>
            <a:r>
              <a:rPr lang="en-US" dirty="0" err="1" smtClean="0"/>
              <a:t>cheir</a:t>
            </a:r>
            <a:r>
              <a:rPr lang="en-US" dirty="0" smtClean="0"/>
              <a:t> </a:t>
            </a:r>
            <a:r>
              <a:rPr lang="en-US" dirty="0" err="1" smtClean="0"/>
              <a:t>unrhyw</a:t>
            </a:r>
            <a:r>
              <a:rPr lang="en-US" dirty="0" smtClean="0"/>
              <a:t> </a:t>
            </a:r>
            <a:r>
              <a:rPr lang="en-US" dirty="0" err="1" smtClean="0"/>
              <a:t>gyfeiriad</a:t>
            </a:r>
            <a:r>
              <a:rPr lang="en-US" dirty="0" smtClean="0"/>
              <a:t> </a:t>
            </a:r>
            <a:r>
              <a:rPr lang="en-US" dirty="0" err="1" smtClean="0"/>
              <a:t>atynt</a:t>
            </a:r>
            <a:r>
              <a:rPr lang="en-US" dirty="0" smtClean="0"/>
              <a:t> </a:t>
            </a:r>
            <a:r>
              <a:rPr lang="en-US" dirty="0" err="1" smtClean="0"/>
              <a:t>ar</a:t>
            </a:r>
            <a:r>
              <a:rPr lang="en-US" dirty="0" smtClean="0"/>
              <a:t> </a:t>
            </a:r>
            <a:r>
              <a:rPr lang="en-US" dirty="0" err="1" smtClean="0"/>
              <a:t>ôl</a:t>
            </a:r>
            <a:r>
              <a:rPr lang="en-US" dirty="0" smtClean="0"/>
              <a:t> 70 OC (</a:t>
            </a:r>
            <a:r>
              <a:rPr lang="en-US" dirty="0" err="1" smtClean="0"/>
              <a:t>grwp</a:t>
            </a:r>
            <a:r>
              <a:rPr lang="en-US" dirty="0" smtClean="0"/>
              <a:t> </a:t>
            </a:r>
            <a:r>
              <a:rPr lang="en-US" dirty="0" err="1" smtClean="0"/>
              <a:t>aristocrataidd</a:t>
            </a:r>
            <a:r>
              <a:rPr lang="en-US" dirty="0" smtClean="0"/>
              <a:t> </a:t>
            </a:r>
            <a:r>
              <a:rPr lang="en-US" dirty="0" err="1" smtClean="0"/>
              <a:t>oedd</a:t>
            </a:r>
            <a:r>
              <a:rPr lang="en-US" dirty="0" smtClean="0"/>
              <a:t> </a:t>
            </a:r>
            <a:r>
              <a:rPr lang="en-US" dirty="0" err="1" smtClean="0"/>
              <a:t>yn</a:t>
            </a:r>
            <a:r>
              <a:rPr lang="en-US" dirty="0" smtClean="0"/>
              <a:t> </a:t>
            </a:r>
            <a:r>
              <a:rPr lang="en-US" dirty="0" err="1" smtClean="0"/>
              <a:t>cydweithio’n</a:t>
            </a:r>
            <a:r>
              <a:rPr lang="en-US" dirty="0" smtClean="0"/>
              <a:t> </a:t>
            </a:r>
            <a:r>
              <a:rPr lang="en-US" dirty="0" err="1" smtClean="0"/>
              <a:t>agos</a:t>
            </a:r>
            <a:r>
              <a:rPr lang="en-US" dirty="0" smtClean="0"/>
              <a:t> </a:t>
            </a:r>
            <a:r>
              <a:rPr lang="en-US" dirty="0" err="1" smtClean="0"/>
              <a:t>gyda’r</a:t>
            </a:r>
            <a:r>
              <a:rPr lang="en-US" dirty="0" smtClean="0"/>
              <a:t> </a:t>
            </a:r>
            <a:r>
              <a:rPr lang="en-US" dirty="0" err="1" smtClean="0"/>
              <a:t>Rhufeiniaid</a:t>
            </a:r>
            <a:r>
              <a:rPr lang="en-US" dirty="0" smtClean="0"/>
              <a:t>).</a:t>
            </a:r>
          </a:p>
          <a:p>
            <a:pPr>
              <a:buNone/>
            </a:pPr>
            <a:r>
              <a:rPr lang="en-US" dirty="0" smtClean="0"/>
              <a:t>  </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Iesu</a:t>
            </a:r>
            <a:r>
              <a:rPr lang="en-US" dirty="0" smtClean="0"/>
              <a:t> </a:t>
            </a:r>
            <a:r>
              <a:rPr lang="en-US" dirty="0" err="1" smtClean="0"/>
              <a:t>a’i</a:t>
            </a:r>
            <a:r>
              <a:rPr lang="en-US" dirty="0" smtClean="0"/>
              <a:t> </a:t>
            </a:r>
            <a:r>
              <a:rPr lang="en-US" dirty="0" err="1" smtClean="0"/>
              <a:t>Gyfoeswyr</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normAutofit fontScale="62500" lnSpcReduction="20000"/>
          </a:bodyPr>
          <a:lstStyle/>
          <a:p>
            <a:r>
              <a:rPr lang="en-US" dirty="0" err="1" smtClean="0">
                <a:solidFill>
                  <a:srgbClr val="FFFF00"/>
                </a:solidFill>
              </a:rPr>
              <a:t>Phariseaid</a:t>
            </a:r>
            <a:r>
              <a:rPr lang="en-US" dirty="0" smtClean="0"/>
              <a:t> – </a:t>
            </a:r>
            <a:r>
              <a:rPr lang="en-US" dirty="0" err="1" smtClean="0"/>
              <a:t>ailgodi’r</a:t>
            </a:r>
            <a:r>
              <a:rPr lang="en-US" dirty="0" smtClean="0"/>
              <a:t> </a:t>
            </a:r>
            <a:r>
              <a:rPr lang="en-US" dirty="0" err="1" smtClean="0"/>
              <a:t>grefydd</a:t>
            </a:r>
            <a:r>
              <a:rPr lang="en-US" dirty="0" smtClean="0"/>
              <a:t> </a:t>
            </a:r>
            <a:r>
              <a:rPr lang="en-US" dirty="0" err="1" smtClean="0"/>
              <a:t>Iddewig</a:t>
            </a:r>
            <a:r>
              <a:rPr lang="en-US" dirty="0" smtClean="0"/>
              <a:t> </a:t>
            </a:r>
            <a:r>
              <a:rPr lang="en-US" dirty="0" err="1" smtClean="0"/>
              <a:t>ar</a:t>
            </a:r>
            <a:r>
              <a:rPr lang="en-US" dirty="0" smtClean="0"/>
              <a:t> </a:t>
            </a:r>
            <a:r>
              <a:rPr lang="en-US" dirty="0" err="1" smtClean="0"/>
              <a:t>ffurf</a:t>
            </a:r>
            <a:r>
              <a:rPr lang="en-US" dirty="0" smtClean="0"/>
              <a:t> </a:t>
            </a:r>
            <a:r>
              <a:rPr lang="en-US" dirty="0" err="1" smtClean="0"/>
              <a:t>Iddewig</a:t>
            </a:r>
            <a:r>
              <a:rPr lang="en-US" dirty="0" smtClean="0"/>
              <a:t> </a:t>
            </a:r>
            <a:r>
              <a:rPr lang="en-US" dirty="0" err="1" smtClean="0"/>
              <a:t>rabbinaidd</a:t>
            </a:r>
            <a:r>
              <a:rPr lang="en-US" dirty="0" smtClean="0"/>
              <a:t>; </a:t>
            </a:r>
            <a:r>
              <a:rPr lang="en-US" dirty="0" err="1" smtClean="0"/>
              <a:t>disgynyddion</a:t>
            </a:r>
            <a:r>
              <a:rPr lang="en-US" dirty="0" smtClean="0"/>
              <a:t> Moses ac </a:t>
            </a:r>
            <a:r>
              <a:rPr lang="en-US" dirty="0" err="1" smtClean="0"/>
              <a:t>Esra</a:t>
            </a:r>
            <a:r>
              <a:rPr lang="en-US" dirty="0" smtClean="0"/>
              <a:t>. </a:t>
            </a:r>
            <a:r>
              <a:rPr lang="en-US" dirty="0" err="1" smtClean="0"/>
              <a:t>Prif</a:t>
            </a:r>
            <a:r>
              <a:rPr lang="en-US" dirty="0" smtClean="0"/>
              <a:t> </a:t>
            </a:r>
            <a:r>
              <a:rPr lang="en-US" dirty="0" err="1" smtClean="0"/>
              <a:t>wrthwynebwyr</a:t>
            </a:r>
            <a:r>
              <a:rPr lang="en-US" dirty="0" smtClean="0"/>
              <a:t> </a:t>
            </a:r>
            <a:r>
              <a:rPr lang="en-US" dirty="0" err="1" smtClean="0"/>
              <a:t>Iesu</a:t>
            </a:r>
            <a:r>
              <a:rPr lang="en-US" dirty="0" smtClean="0"/>
              <a:t> </a:t>
            </a:r>
            <a:r>
              <a:rPr lang="en-US" dirty="0" err="1" smtClean="0"/>
              <a:t>yn</a:t>
            </a:r>
            <a:r>
              <a:rPr lang="en-US" dirty="0" smtClean="0"/>
              <a:t> yr </a:t>
            </a:r>
            <a:r>
              <a:rPr lang="en-US" dirty="0" err="1" smtClean="0"/>
              <a:t>Efengylau</a:t>
            </a:r>
            <a:r>
              <a:rPr lang="en-US" dirty="0" smtClean="0"/>
              <a:t>  (</a:t>
            </a:r>
            <a:r>
              <a:rPr lang="en-US" dirty="0" err="1" smtClean="0"/>
              <a:t>dehongli’r</a:t>
            </a:r>
            <a:r>
              <a:rPr lang="en-US" dirty="0" smtClean="0"/>
              <a:t> Torah, </a:t>
            </a:r>
            <a:r>
              <a:rPr lang="en-US" dirty="0" err="1" smtClean="0"/>
              <a:t>yn</a:t>
            </a:r>
            <a:r>
              <a:rPr lang="en-US" dirty="0" smtClean="0"/>
              <a:t> </a:t>
            </a:r>
            <a:r>
              <a:rPr lang="en-US" dirty="0" err="1" smtClean="0"/>
              <a:t>enwedig</a:t>
            </a:r>
            <a:r>
              <a:rPr lang="en-US" dirty="0" smtClean="0"/>
              <a:t> </a:t>
            </a:r>
            <a:r>
              <a:rPr lang="en-US" dirty="0" err="1" smtClean="0"/>
              <a:t>y</a:t>
            </a:r>
            <a:r>
              <a:rPr lang="en-US" dirty="0" smtClean="0"/>
              <a:t> </a:t>
            </a:r>
            <a:r>
              <a:rPr lang="en-US" dirty="0" err="1" smtClean="0"/>
              <a:t>defodau</a:t>
            </a:r>
            <a:r>
              <a:rPr lang="en-US" dirty="0" smtClean="0"/>
              <a:t>) </a:t>
            </a:r>
            <a:r>
              <a:rPr lang="en-US" dirty="0" err="1" smtClean="0"/>
              <a:t>ond</a:t>
            </a:r>
            <a:r>
              <a:rPr lang="en-US" dirty="0" smtClean="0"/>
              <a:t> </a:t>
            </a:r>
            <a:r>
              <a:rPr lang="en-US" dirty="0" err="1" smtClean="0"/>
              <a:t>llawer</a:t>
            </a:r>
            <a:r>
              <a:rPr lang="en-US" dirty="0" smtClean="0"/>
              <a:t> </a:t>
            </a:r>
            <a:r>
              <a:rPr lang="en-US" dirty="0" err="1" smtClean="0"/>
              <a:t>yn</a:t>
            </a:r>
            <a:r>
              <a:rPr lang="en-US" dirty="0" smtClean="0"/>
              <a:t> </a:t>
            </a:r>
            <a:r>
              <a:rPr lang="en-US" dirty="0" err="1" smtClean="0"/>
              <a:t>gyffredin</a:t>
            </a:r>
            <a:r>
              <a:rPr lang="en-US" dirty="0" smtClean="0"/>
              <a:t> </a:t>
            </a:r>
            <a:r>
              <a:rPr lang="en-US" dirty="0" err="1" smtClean="0"/>
              <a:t>rhyngddynt</a:t>
            </a:r>
            <a:r>
              <a:rPr lang="en-US" dirty="0" smtClean="0"/>
              <a:t>:</a:t>
            </a:r>
          </a:p>
          <a:p>
            <a:pPr>
              <a:buNone/>
            </a:pPr>
            <a:endParaRPr lang="en-US" dirty="0" smtClean="0"/>
          </a:p>
          <a:p>
            <a:pPr>
              <a:buNone/>
            </a:pPr>
            <a:r>
              <a:rPr lang="en-US" dirty="0" smtClean="0">
                <a:solidFill>
                  <a:srgbClr val="18FF3F"/>
                </a:solidFill>
              </a:rPr>
              <a:t>	</a:t>
            </a:r>
            <a:r>
              <a:rPr lang="en-US" dirty="0" err="1" smtClean="0">
                <a:solidFill>
                  <a:srgbClr val="18FF3F"/>
                </a:solidFill>
              </a:rPr>
              <a:t>Dyfodiad</a:t>
            </a:r>
            <a:r>
              <a:rPr lang="en-US" dirty="0" smtClean="0">
                <a:solidFill>
                  <a:srgbClr val="18FF3F"/>
                </a:solidFill>
              </a:rPr>
              <a:t> </a:t>
            </a:r>
            <a:r>
              <a:rPr lang="en-US" dirty="0" err="1" smtClean="0">
                <a:solidFill>
                  <a:srgbClr val="18FF3F"/>
                </a:solidFill>
              </a:rPr>
              <a:t>y</a:t>
            </a:r>
            <a:r>
              <a:rPr lang="en-US" dirty="0" smtClean="0">
                <a:solidFill>
                  <a:srgbClr val="18FF3F"/>
                </a:solidFill>
              </a:rPr>
              <a:t> </a:t>
            </a:r>
            <a:r>
              <a:rPr lang="en-US" dirty="0" err="1" smtClean="0">
                <a:solidFill>
                  <a:srgbClr val="18FF3F"/>
                </a:solidFill>
              </a:rPr>
              <a:t>Meseia</a:t>
            </a:r>
            <a:endParaRPr lang="en-US" dirty="0" smtClean="0">
              <a:solidFill>
                <a:srgbClr val="18FF3F"/>
              </a:solidFill>
            </a:endParaRPr>
          </a:p>
          <a:p>
            <a:pPr>
              <a:buNone/>
            </a:pPr>
            <a:r>
              <a:rPr lang="en-US" dirty="0" smtClean="0">
                <a:solidFill>
                  <a:srgbClr val="18FF3F"/>
                </a:solidFill>
              </a:rPr>
              <a:t>	</a:t>
            </a:r>
            <a:r>
              <a:rPr lang="en-US" dirty="0" err="1" smtClean="0">
                <a:solidFill>
                  <a:srgbClr val="18FF3F"/>
                </a:solidFill>
              </a:rPr>
              <a:t>Angylion</a:t>
            </a:r>
            <a:r>
              <a:rPr lang="en-US" dirty="0" smtClean="0">
                <a:solidFill>
                  <a:srgbClr val="18FF3F"/>
                </a:solidFill>
              </a:rPr>
              <a:t> </a:t>
            </a:r>
          </a:p>
          <a:p>
            <a:pPr>
              <a:buNone/>
            </a:pPr>
            <a:r>
              <a:rPr lang="en-US" dirty="0" smtClean="0">
                <a:solidFill>
                  <a:srgbClr val="18FF3F"/>
                </a:solidFill>
              </a:rPr>
              <a:t>	</a:t>
            </a:r>
            <a:r>
              <a:rPr lang="en-US" dirty="0" err="1" smtClean="0">
                <a:solidFill>
                  <a:srgbClr val="18FF3F"/>
                </a:solidFill>
              </a:rPr>
              <a:t>Bywyd</a:t>
            </a:r>
            <a:r>
              <a:rPr lang="en-US" dirty="0" smtClean="0">
                <a:solidFill>
                  <a:srgbClr val="18FF3F"/>
                </a:solidFill>
              </a:rPr>
              <a:t> </a:t>
            </a:r>
            <a:r>
              <a:rPr lang="en-US" dirty="0" err="1" smtClean="0">
                <a:solidFill>
                  <a:srgbClr val="18FF3F"/>
                </a:solidFill>
              </a:rPr>
              <a:t>ar</a:t>
            </a:r>
            <a:r>
              <a:rPr lang="en-US" dirty="0" smtClean="0">
                <a:solidFill>
                  <a:srgbClr val="18FF3F"/>
                </a:solidFill>
              </a:rPr>
              <a:t> </a:t>
            </a:r>
            <a:r>
              <a:rPr lang="en-US" dirty="0" err="1" smtClean="0">
                <a:solidFill>
                  <a:srgbClr val="18FF3F"/>
                </a:solidFill>
              </a:rPr>
              <a:t>ôl</a:t>
            </a:r>
            <a:r>
              <a:rPr lang="en-US" dirty="0" smtClean="0">
                <a:solidFill>
                  <a:srgbClr val="18FF3F"/>
                </a:solidFill>
              </a:rPr>
              <a:t> </a:t>
            </a:r>
            <a:r>
              <a:rPr lang="en-US" dirty="0" err="1" smtClean="0">
                <a:solidFill>
                  <a:srgbClr val="18FF3F"/>
                </a:solidFill>
              </a:rPr>
              <a:t>marwolaeth</a:t>
            </a:r>
            <a:endParaRPr lang="en-US" dirty="0" smtClean="0">
              <a:solidFill>
                <a:srgbClr val="18FF3F"/>
              </a:solidFill>
            </a:endParaRPr>
          </a:p>
          <a:p>
            <a:pPr>
              <a:buNone/>
            </a:pPr>
            <a:r>
              <a:rPr lang="en-US" dirty="0" smtClean="0">
                <a:solidFill>
                  <a:srgbClr val="18FF3F"/>
                </a:solidFill>
              </a:rPr>
              <a:t>	</a:t>
            </a:r>
            <a:r>
              <a:rPr lang="en-US" dirty="0" err="1" smtClean="0">
                <a:solidFill>
                  <a:srgbClr val="18FF3F"/>
                </a:solidFill>
              </a:rPr>
              <a:t>Atgyfodiad</a:t>
            </a:r>
            <a:r>
              <a:rPr lang="en-US" dirty="0" smtClean="0">
                <a:solidFill>
                  <a:srgbClr val="18FF3F"/>
                </a:solidFill>
              </a:rPr>
              <a:t> </a:t>
            </a:r>
            <a:r>
              <a:rPr lang="en-US" dirty="0" err="1" smtClean="0">
                <a:solidFill>
                  <a:srgbClr val="18FF3F"/>
                </a:solidFill>
              </a:rPr>
              <a:t>y</a:t>
            </a:r>
            <a:r>
              <a:rPr lang="en-US" dirty="0" smtClean="0">
                <a:solidFill>
                  <a:srgbClr val="18FF3F"/>
                </a:solidFill>
              </a:rPr>
              <a:t> </a:t>
            </a:r>
            <a:r>
              <a:rPr lang="en-US" dirty="0" err="1" smtClean="0">
                <a:solidFill>
                  <a:srgbClr val="18FF3F"/>
                </a:solidFill>
              </a:rPr>
              <a:t>meirw</a:t>
            </a:r>
            <a:endParaRPr lang="en-US" dirty="0" smtClean="0">
              <a:solidFill>
                <a:srgbClr val="18FF3F"/>
              </a:solidFill>
            </a:endParaRPr>
          </a:p>
          <a:p>
            <a:pPr>
              <a:buNone/>
            </a:pPr>
            <a:r>
              <a:rPr lang="en-US" dirty="0" smtClean="0">
                <a:solidFill>
                  <a:srgbClr val="18FF3F"/>
                </a:solidFill>
              </a:rPr>
              <a:t>	</a:t>
            </a:r>
            <a:r>
              <a:rPr lang="en-US" dirty="0" err="1" smtClean="0">
                <a:solidFill>
                  <a:srgbClr val="18FF3F"/>
                </a:solidFill>
              </a:rPr>
              <a:t>Dydd</a:t>
            </a:r>
            <a:r>
              <a:rPr lang="en-US" dirty="0" smtClean="0">
                <a:solidFill>
                  <a:srgbClr val="18FF3F"/>
                </a:solidFill>
              </a:rPr>
              <a:t> </a:t>
            </a:r>
            <a:r>
              <a:rPr lang="en-US" dirty="0" err="1" smtClean="0">
                <a:solidFill>
                  <a:srgbClr val="18FF3F"/>
                </a:solidFill>
              </a:rPr>
              <a:t>y</a:t>
            </a:r>
            <a:r>
              <a:rPr lang="en-US" dirty="0" smtClean="0">
                <a:solidFill>
                  <a:srgbClr val="18FF3F"/>
                </a:solidFill>
              </a:rPr>
              <a:t> </a:t>
            </a:r>
            <a:r>
              <a:rPr lang="en-US" dirty="0" err="1" smtClean="0">
                <a:solidFill>
                  <a:srgbClr val="18FF3F"/>
                </a:solidFill>
              </a:rPr>
              <a:t>Farn</a:t>
            </a:r>
            <a:endParaRPr lang="en-US" dirty="0" smtClean="0">
              <a:solidFill>
                <a:srgbClr val="18FF3F"/>
              </a:solidFill>
            </a:endParaRPr>
          </a:p>
          <a:p>
            <a:pPr>
              <a:buNone/>
            </a:pPr>
            <a:r>
              <a:rPr lang="en-US" dirty="0" smtClean="0"/>
              <a:t> </a:t>
            </a:r>
          </a:p>
          <a:p>
            <a:pPr>
              <a:buNone/>
            </a:pPr>
            <a:r>
              <a:rPr lang="en-US" dirty="0" smtClean="0"/>
              <a:t>	Pa </a:t>
            </a:r>
            <a:r>
              <a:rPr lang="en-US" dirty="0" err="1" smtClean="0"/>
              <a:t>mor</a:t>
            </a:r>
            <a:r>
              <a:rPr lang="en-US" dirty="0" smtClean="0"/>
              <a:t> </a:t>
            </a:r>
            <a:r>
              <a:rPr lang="en-US" dirty="0" err="1" smtClean="0"/>
              <a:t>ddibynadwy</a:t>
            </a:r>
            <a:r>
              <a:rPr lang="en-US" dirty="0" smtClean="0"/>
              <a:t> </a:t>
            </a:r>
            <a:r>
              <a:rPr lang="en-US" dirty="0" err="1" smtClean="0"/>
              <a:t>yw</a:t>
            </a:r>
            <a:r>
              <a:rPr lang="en-US" dirty="0" smtClean="0"/>
              <a:t> </a:t>
            </a:r>
            <a:r>
              <a:rPr lang="en-US" dirty="0" err="1" smtClean="0"/>
              <a:t>darlun</a:t>
            </a:r>
            <a:r>
              <a:rPr lang="en-US" dirty="0" smtClean="0"/>
              <a:t> yr </a:t>
            </a:r>
            <a:r>
              <a:rPr lang="en-US" dirty="0" err="1" smtClean="0"/>
              <a:t>Efengylau</a:t>
            </a:r>
            <a:r>
              <a:rPr lang="en-US" dirty="0" smtClean="0"/>
              <a:t> </a:t>
            </a:r>
            <a:r>
              <a:rPr lang="en-US" dirty="0" err="1" smtClean="0"/>
              <a:t>o’r</a:t>
            </a:r>
            <a:r>
              <a:rPr lang="en-US" dirty="0" smtClean="0"/>
              <a:t> </a:t>
            </a:r>
            <a:r>
              <a:rPr lang="en-US" dirty="0" err="1" smtClean="0"/>
              <a:t>Phariseaid</a:t>
            </a:r>
            <a:r>
              <a:rPr lang="en-US" dirty="0" smtClean="0"/>
              <a:t>? </a:t>
            </a:r>
            <a:r>
              <a:rPr lang="en-US" dirty="0" err="1" smtClean="0"/>
              <a:t>Cyffredinoli</a:t>
            </a:r>
            <a:r>
              <a:rPr lang="en-US" dirty="0" smtClean="0"/>
              <a:t> </a:t>
            </a:r>
            <a:r>
              <a:rPr lang="en-US" dirty="0" err="1" smtClean="0"/>
              <a:t>eu</a:t>
            </a:r>
            <a:r>
              <a:rPr lang="en-US" dirty="0" smtClean="0"/>
              <a:t> </a:t>
            </a:r>
            <a:r>
              <a:rPr lang="en-US" dirty="0" err="1" smtClean="0"/>
              <a:t>nodweddion</a:t>
            </a:r>
            <a:r>
              <a:rPr lang="en-US" dirty="0" smtClean="0"/>
              <a:t> </a:t>
            </a:r>
            <a:r>
              <a:rPr lang="en-US" dirty="0" err="1" smtClean="0"/>
              <a:t>a’u</a:t>
            </a:r>
            <a:r>
              <a:rPr lang="en-US" dirty="0" smtClean="0"/>
              <a:t> </a:t>
            </a:r>
            <a:r>
              <a:rPr lang="en-US" dirty="0" err="1" smtClean="0"/>
              <a:t>gosod</a:t>
            </a:r>
            <a:r>
              <a:rPr lang="en-US" dirty="0" smtClean="0"/>
              <a:t> </a:t>
            </a:r>
            <a:r>
              <a:rPr lang="en-US" dirty="0" err="1" smtClean="0"/>
              <a:t>mewn</a:t>
            </a:r>
            <a:r>
              <a:rPr lang="en-US" dirty="0" smtClean="0"/>
              <a:t> </a:t>
            </a:r>
            <a:r>
              <a:rPr lang="en-US" dirty="0" err="1" smtClean="0"/>
              <a:t>gwrthgyferbyniad</a:t>
            </a:r>
            <a:r>
              <a:rPr lang="en-US" dirty="0" smtClean="0"/>
              <a:t> </a:t>
            </a:r>
            <a:r>
              <a:rPr lang="en-US" dirty="0" err="1" smtClean="0"/>
              <a:t>llwyr</a:t>
            </a:r>
            <a:r>
              <a:rPr lang="en-US" dirty="0" smtClean="0"/>
              <a:t> </a:t>
            </a:r>
            <a:r>
              <a:rPr lang="en-US" dirty="0" err="1" smtClean="0"/>
              <a:t>â</a:t>
            </a:r>
            <a:r>
              <a:rPr lang="en-US" dirty="0" smtClean="0"/>
              <a:t> </a:t>
            </a:r>
            <a:r>
              <a:rPr lang="en-US" dirty="0" err="1" smtClean="0"/>
              <a:t>Iesu</a:t>
            </a:r>
            <a:r>
              <a:rPr lang="en-US" dirty="0" smtClean="0"/>
              <a:t> (</a:t>
            </a:r>
            <a:r>
              <a:rPr lang="en-US" dirty="0" err="1" smtClean="0"/>
              <a:t>effaith</a:t>
            </a:r>
            <a:r>
              <a:rPr lang="en-US" dirty="0" smtClean="0"/>
              <a:t> </a:t>
            </a:r>
            <a:r>
              <a:rPr lang="en-US" dirty="0" err="1" smtClean="0"/>
              <a:t>andwyol</a:t>
            </a:r>
            <a:r>
              <a:rPr lang="en-US" dirty="0" smtClean="0"/>
              <a:t> </a:t>
            </a:r>
            <a:r>
              <a:rPr lang="en-US" dirty="0" err="1" smtClean="0"/>
              <a:t>hyn</a:t>
            </a:r>
            <a:r>
              <a:rPr lang="en-US" dirty="0" smtClean="0"/>
              <a:t> </a:t>
            </a:r>
            <a:r>
              <a:rPr lang="en-US" dirty="0" err="1" smtClean="0"/>
              <a:t>ar</a:t>
            </a:r>
            <a:r>
              <a:rPr lang="en-US" dirty="0" smtClean="0"/>
              <a:t> </a:t>
            </a:r>
            <a:r>
              <a:rPr lang="en-US" dirty="0" err="1" smtClean="0"/>
              <a:t>y</a:t>
            </a:r>
            <a:r>
              <a:rPr lang="en-US" dirty="0" smtClean="0"/>
              <a:t> </a:t>
            </a:r>
            <a:r>
              <a:rPr lang="en-US" dirty="0" err="1" smtClean="0"/>
              <a:t>berthynas</a:t>
            </a:r>
            <a:r>
              <a:rPr lang="en-US" dirty="0" smtClean="0"/>
              <a:t> </a:t>
            </a:r>
            <a:r>
              <a:rPr lang="en-US" dirty="0" err="1" smtClean="0"/>
              <a:t>rhwng</a:t>
            </a:r>
            <a:r>
              <a:rPr lang="en-US" dirty="0" smtClean="0"/>
              <a:t> </a:t>
            </a:r>
            <a:r>
              <a:rPr lang="en-US" dirty="0" err="1" smtClean="0"/>
              <a:t>Iddewon</a:t>
            </a:r>
            <a:r>
              <a:rPr lang="en-US" dirty="0" smtClean="0"/>
              <a:t> a </a:t>
            </a:r>
            <a:r>
              <a:rPr lang="en-US" dirty="0" err="1" smtClean="0"/>
              <a:t>Christnogion</a:t>
            </a:r>
            <a:r>
              <a:rPr lang="en-US" dirty="0" smtClean="0"/>
              <a:t> </a:t>
            </a:r>
            <a:r>
              <a:rPr lang="en-US" dirty="0" err="1" smtClean="0"/>
              <a:t>mewn</a:t>
            </a:r>
            <a:r>
              <a:rPr lang="en-US" dirty="0" smtClean="0"/>
              <a:t> </a:t>
            </a:r>
            <a:r>
              <a:rPr lang="en-US" dirty="0" err="1" smtClean="0"/>
              <a:t>cyfnodau</a:t>
            </a:r>
            <a:r>
              <a:rPr lang="en-US" dirty="0" smtClean="0"/>
              <a:t> </a:t>
            </a:r>
            <a:r>
              <a:rPr lang="en-US" dirty="0" err="1" smtClean="0"/>
              <a:t>hwyrach</a:t>
            </a:r>
            <a:r>
              <a:rPr lang="en-US" dirty="0" smtClean="0"/>
              <a:t>).  </a:t>
            </a:r>
            <a:endParaRPr lang="en-US" dirty="0"/>
          </a:p>
        </p:txBody>
      </p:sp>
      <p:pic>
        <p:nvPicPr>
          <p:cNvPr id="6" name="Picture 5" descr="images-1.jpeg"/>
          <p:cNvPicPr>
            <a:picLocks noChangeAspect="1"/>
          </p:cNvPicPr>
          <p:nvPr/>
        </p:nvPicPr>
        <p:blipFill>
          <a:blip r:embed="rId2"/>
          <a:stretch>
            <a:fillRect/>
          </a:stretch>
        </p:blipFill>
        <p:spPr>
          <a:xfrm>
            <a:off x="3886200" y="2971800"/>
            <a:ext cx="2514600" cy="19304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 </a:t>
            </a:r>
            <a:r>
              <a:rPr lang="en-US" dirty="0" err="1" smtClean="0"/>
              <a:t>Phariseaid</a:t>
            </a:r>
            <a:r>
              <a:rPr lang="en-US" dirty="0" smtClean="0"/>
              <a:t> : </a:t>
            </a:r>
            <a:r>
              <a:rPr lang="en-US" dirty="0" err="1" smtClean="0"/>
              <a:t>Gelynion</a:t>
            </a:r>
            <a:r>
              <a:rPr lang="en-US" dirty="0" smtClean="0"/>
              <a:t> </a:t>
            </a:r>
            <a:r>
              <a:rPr lang="en-US" dirty="0" err="1" smtClean="0"/>
              <a:t>Iesu</a:t>
            </a:r>
            <a:r>
              <a:rPr lang="en-US" dirty="0"/>
              <a:t>?</a:t>
            </a:r>
          </a:p>
        </p:txBody>
      </p:sp>
      <p:pic>
        <p:nvPicPr>
          <p:cNvPr id="5" name="Content Placeholder 4" descr="images.jpeg"/>
          <p:cNvPicPr>
            <a:picLocks noGrp="1" noChangeAspect="1"/>
          </p:cNvPicPr>
          <p:nvPr>
            <p:ph idx="1"/>
          </p:nvPr>
        </p:nvPicPr>
        <p:blipFill>
          <a:blip r:embed="rId2"/>
          <a:stretch>
            <a:fillRect/>
          </a:stretch>
        </p:blipFill>
        <p:spPr>
          <a:xfrm>
            <a:off x="1295400" y="4104555"/>
            <a:ext cx="3289300" cy="2463800"/>
          </a:xfrm>
        </p:spPr>
      </p:pic>
      <p:pic>
        <p:nvPicPr>
          <p:cNvPr id="4" name="Picture 3" descr="images.jpeg"/>
          <p:cNvPicPr>
            <a:picLocks noChangeAspect="1"/>
          </p:cNvPicPr>
          <p:nvPr/>
        </p:nvPicPr>
        <p:blipFill>
          <a:blip r:embed="rId3"/>
          <a:stretch>
            <a:fillRect/>
          </a:stretch>
        </p:blipFill>
        <p:spPr>
          <a:xfrm>
            <a:off x="622300" y="1793155"/>
            <a:ext cx="1803400" cy="2311400"/>
          </a:xfrm>
          <a:prstGeom prst="rect">
            <a:avLst/>
          </a:prstGeom>
        </p:spPr>
      </p:pic>
      <p:pic>
        <p:nvPicPr>
          <p:cNvPr id="6" name="Picture 5" descr="images-1.jpeg"/>
          <p:cNvPicPr>
            <a:picLocks noChangeAspect="1"/>
          </p:cNvPicPr>
          <p:nvPr/>
        </p:nvPicPr>
        <p:blipFill>
          <a:blip r:embed="rId4"/>
          <a:stretch>
            <a:fillRect/>
          </a:stretch>
        </p:blipFill>
        <p:spPr>
          <a:xfrm>
            <a:off x="2635250" y="1564555"/>
            <a:ext cx="3200400" cy="2540000"/>
          </a:xfrm>
          <a:prstGeom prst="rect">
            <a:avLst/>
          </a:prstGeom>
        </p:spPr>
      </p:pic>
      <p:pic>
        <p:nvPicPr>
          <p:cNvPr id="7" name="Picture 6" descr="images.jpeg"/>
          <p:cNvPicPr>
            <a:picLocks noChangeAspect="1"/>
          </p:cNvPicPr>
          <p:nvPr/>
        </p:nvPicPr>
        <p:blipFill>
          <a:blip r:embed="rId5"/>
          <a:stretch>
            <a:fillRect/>
          </a:stretch>
        </p:blipFill>
        <p:spPr>
          <a:xfrm>
            <a:off x="4584700" y="4104555"/>
            <a:ext cx="3009900" cy="2463800"/>
          </a:xfrm>
          <a:prstGeom prst="rect">
            <a:avLst/>
          </a:prstGeom>
        </p:spPr>
      </p:pic>
      <p:pic>
        <p:nvPicPr>
          <p:cNvPr id="8" name="Picture 7" descr="images-1.jpeg"/>
          <p:cNvPicPr>
            <a:picLocks noChangeAspect="1"/>
          </p:cNvPicPr>
          <p:nvPr/>
        </p:nvPicPr>
        <p:blipFill>
          <a:blip r:embed="rId6"/>
          <a:stretch>
            <a:fillRect/>
          </a:stretch>
        </p:blipFill>
        <p:spPr>
          <a:xfrm>
            <a:off x="5543550" y="1716955"/>
            <a:ext cx="3143250" cy="23876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Iesu’r</a:t>
            </a:r>
            <a:r>
              <a:rPr lang="en-US" dirty="0" smtClean="0"/>
              <a:t> </a:t>
            </a:r>
            <a:r>
              <a:rPr lang="en-US" dirty="0" err="1" smtClean="0"/>
              <a:t>Meseia</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92500" lnSpcReduction="10000"/>
          </a:bodyPr>
          <a:lstStyle/>
          <a:p>
            <a:pPr>
              <a:buNone/>
            </a:pPr>
            <a:r>
              <a:rPr lang="en-US" dirty="0" smtClean="0"/>
              <a:t>	</a:t>
            </a:r>
            <a:r>
              <a:rPr lang="en-US" dirty="0" err="1" smtClean="0">
                <a:solidFill>
                  <a:srgbClr val="FFFF00"/>
                </a:solidFill>
              </a:rPr>
              <a:t>Aeth</a:t>
            </a:r>
            <a:r>
              <a:rPr lang="en-US" dirty="0" smtClean="0">
                <a:solidFill>
                  <a:srgbClr val="FFFF00"/>
                </a:solidFill>
              </a:rPr>
              <a:t> </a:t>
            </a:r>
            <a:r>
              <a:rPr lang="en-US" dirty="0" err="1" smtClean="0">
                <a:solidFill>
                  <a:srgbClr val="FFFF00"/>
                </a:solidFill>
              </a:rPr>
              <a:t>Iesu</a:t>
            </a:r>
            <a:r>
              <a:rPr lang="en-US" dirty="0" smtClean="0">
                <a:solidFill>
                  <a:srgbClr val="FFFF00"/>
                </a:solidFill>
              </a:rPr>
              <a:t> </a:t>
            </a:r>
            <a:r>
              <a:rPr lang="en-US" dirty="0" err="1" smtClean="0">
                <a:solidFill>
                  <a:srgbClr val="FFFF00"/>
                </a:solidFill>
              </a:rPr>
              <a:t>a’i</a:t>
            </a:r>
            <a:r>
              <a:rPr lang="en-US" dirty="0" smtClean="0">
                <a:solidFill>
                  <a:srgbClr val="FFFF00"/>
                </a:solidFill>
              </a:rPr>
              <a:t> </a:t>
            </a:r>
            <a:r>
              <a:rPr lang="en-US" dirty="0" err="1" smtClean="0">
                <a:solidFill>
                  <a:srgbClr val="FFFF00"/>
                </a:solidFill>
              </a:rPr>
              <a:t>ddisgyblion</a:t>
            </a:r>
            <a:r>
              <a:rPr lang="en-US" dirty="0" smtClean="0">
                <a:solidFill>
                  <a:srgbClr val="FFFF00"/>
                </a:solidFill>
              </a:rPr>
              <a:t> </a:t>
            </a:r>
            <a:r>
              <a:rPr lang="en-US" dirty="0" err="1" smtClean="0">
                <a:solidFill>
                  <a:srgbClr val="FFFF00"/>
                </a:solidFill>
              </a:rPr>
              <a:t>allan</a:t>
            </a:r>
            <a:r>
              <a:rPr lang="en-US" dirty="0" smtClean="0">
                <a:solidFill>
                  <a:srgbClr val="FFFF00"/>
                </a:solidFill>
              </a:rPr>
              <a:t> </a:t>
            </a:r>
            <a:r>
              <a:rPr lang="en-US" dirty="0" err="1" smtClean="0">
                <a:solidFill>
                  <a:srgbClr val="FFFF00"/>
                </a:solidFill>
              </a:rPr>
              <a:t>i</a:t>
            </a:r>
            <a:r>
              <a:rPr lang="en-US" dirty="0" smtClean="0">
                <a:solidFill>
                  <a:srgbClr val="FFFF00"/>
                </a:solidFill>
              </a:rPr>
              <a:t> </a:t>
            </a:r>
            <a:r>
              <a:rPr lang="en-US" dirty="0" err="1" smtClean="0">
                <a:solidFill>
                  <a:srgbClr val="FFFF00"/>
                </a:solidFill>
              </a:rPr>
              <a:t>bentrefi</a:t>
            </a:r>
            <a:r>
              <a:rPr lang="en-US" dirty="0" smtClean="0">
                <a:solidFill>
                  <a:srgbClr val="FFFF00"/>
                </a:solidFill>
              </a:rPr>
              <a:t> </a:t>
            </a:r>
            <a:r>
              <a:rPr lang="en-US" dirty="0" err="1" smtClean="0">
                <a:solidFill>
                  <a:srgbClr val="FFFF00"/>
                </a:solidFill>
              </a:rPr>
              <a:t>Cesarea</a:t>
            </a:r>
            <a:r>
              <a:rPr lang="en-US" dirty="0" smtClean="0">
                <a:solidFill>
                  <a:srgbClr val="FFFF00"/>
                </a:solidFill>
              </a:rPr>
              <a:t> </a:t>
            </a:r>
            <a:r>
              <a:rPr lang="en-US" dirty="0" err="1" smtClean="0">
                <a:solidFill>
                  <a:srgbClr val="FFFF00"/>
                </a:solidFill>
              </a:rPr>
              <a:t>Philipi</a:t>
            </a:r>
            <a:r>
              <a:rPr lang="en-US" dirty="0" smtClean="0">
                <a:solidFill>
                  <a:srgbClr val="FFFF00"/>
                </a:solidFill>
              </a:rPr>
              <a:t> ac </a:t>
            </a:r>
            <a:r>
              <a:rPr lang="en-US" dirty="0" err="1" smtClean="0">
                <a:solidFill>
                  <a:srgbClr val="FFFF00"/>
                </a:solidFill>
              </a:rPr>
              <a:t>ar</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ffordd</a:t>
            </a:r>
            <a:r>
              <a:rPr lang="en-US" dirty="0" smtClean="0">
                <a:solidFill>
                  <a:srgbClr val="FFFF00"/>
                </a:solidFill>
              </a:rPr>
              <a:t> </a:t>
            </a:r>
            <a:r>
              <a:rPr lang="en-US" dirty="0" err="1" smtClean="0">
                <a:solidFill>
                  <a:srgbClr val="FFFF00"/>
                </a:solidFill>
              </a:rPr>
              <a:t>holodd</a:t>
            </a:r>
            <a:r>
              <a:rPr lang="en-US" dirty="0" smtClean="0">
                <a:solidFill>
                  <a:srgbClr val="FFFF00"/>
                </a:solidFill>
              </a:rPr>
              <a:t> </a:t>
            </a:r>
            <a:r>
              <a:rPr lang="en-US" dirty="0" err="1" smtClean="0">
                <a:solidFill>
                  <a:srgbClr val="FFFF00"/>
                </a:solidFill>
              </a:rPr>
              <a:t>ei</a:t>
            </a:r>
            <a:r>
              <a:rPr lang="en-US" dirty="0" smtClean="0">
                <a:solidFill>
                  <a:srgbClr val="FFFF00"/>
                </a:solidFill>
              </a:rPr>
              <a:t> </a:t>
            </a:r>
            <a:r>
              <a:rPr lang="en-US" dirty="0" err="1" smtClean="0">
                <a:solidFill>
                  <a:srgbClr val="FFFF00"/>
                </a:solidFill>
              </a:rPr>
              <a:t>ddisgyblion</a:t>
            </a:r>
            <a:r>
              <a:rPr lang="en-US" dirty="0" smtClean="0">
                <a:solidFill>
                  <a:srgbClr val="FFFF00"/>
                </a:solidFill>
              </a:rPr>
              <a:t>: ‘</a:t>
            </a:r>
            <a:r>
              <a:rPr lang="en-US" dirty="0" err="1" smtClean="0">
                <a:solidFill>
                  <a:srgbClr val="FFFF00"/>
                </a:solidFill>
              </a:rPr>
              <a:t>Pwy</a:t>
            </a:r>
            <a:r>
              <a:rPr lang="en-US" dirty="0" smtClean="0">
                <a:solidFill>
                  <a:srgbClr val="FFFF00"/>
                </a:solidFill>
              </a:rPr>
              <a:t>’, </a:t>
            </a:r>
            <a:r>
              <a:rPr lang="en-US" dirty="0" err="1" smtClean="0">
                <a:solidFill>
                  <a:srgbClr val="FFFF00"/>
                </a:solidFill>
              </a:rPr>
              <a:t>meddai</a:t>
            </a:r>
            <a:r>
              <a:rPr lang="en-US" dirty="0" smtClean="0">
                <a:solidFill>
                  <a:srgbClr val="FFFF00"/>
                </a:solidFill>
              </a:rPr>
              <a:t> </a:t>
            </a:r>
            <a:r>
              <a:rPr lang="en-US" dirty="0" err="1" smtClean="0">
                <a:solidFill>
                  <a:srgbClr val="FFFF00"/>
                </a:solidFill>
              </a:rPr>
              <a:t>wrthynt</a:t>
            </a:r>
            <a:r>
              <a:rPr lang="en-US" dirty="0" smtClean="0">
                <a:solidFill>
                  <a:srgbClr val="FFFF00"/>
                </a:solidFill>
              </a:rPr>
              <a:t>, ‘</a:t>
            </a:r>
            <a:r>
              <a:rPr lang="en-US" dirty="0" err="1" smtClean="0">
                <a:solidFill>
                  <a:srgbClr val="FFFF00"/>
                </a:solidFill>
              </a:rPr>
              <a:t>y</a:t>
            </a:r>
            <a:r>
              <a:rPr lang="en-US" dirty="0" smtClean="0">
                <a:solidFill>
                  <a:srgbClr val="FFFF00"/>
                </a:solidFill>
              </a:rPr>
              <a:t> </a:t>
            </a:r>
            <a:r>
              <a:rPr lang="en-US" dirty="0" err="1" smtClean="0">
                <a:solidFill>
                  <a:srgbClr val="FFFF00"/>
                </a:solidFill>
              </a:rPr>
              <a:t>mae</a:t>
            </a:r>
            <a:r>
              <a:rPr lang="en-US" dirty="0" smtClean="0">
                <a:solidFill>
                  <a:srgbClr val="FFFF00"/>
                </a:solidFill>
              </a:rPr>
              <a:t> </a:t>
            </a:r>
            <a:r>
              <a:rPr lang="en-US" dirty="0" err="1" smtClean="0">
                <a:solidFill>
                  <a:srgbClr val="FFFF00"/>
                </a:solidFill>
              </a:rPr>
              <a:t>dynion</a:t>
            </a:r>
            <a:r>
              <a:rPr lang="en-US" dirty="0" smtClean="0">
                <a:solidFill>
                  <a:srgbClr val="FFFF00"/>
                </a:solidFill>
              </a:rPr>
              <a:t> </a:t>
            </a:r>
            <a:r>
              <a:rPr lang="en-US" dirty="0" err="1" smtClean="0">
                <a:solidFill>
                  <a:srgbClr val="FFFF00"/>
                </a:solidFill>
              </a:rPr>
              <a:t>yn</a:t>
            </a:r>
            <a:r>
              <a:rPr lang="en-US" dirty="0" smtClean="0">
                <a:solidFill>
                  <a:srgbClr val="FFFF00"/>
                </a:solidFill>
              </a:rPr>
              <a:t> </a:t>
            </a:r>
            <a:r>
              <a:rPr lang="en-US" dirty="0" err="1" smtClean="0">
                <a:solidFill>
                  <a:srgbClr val="FFFF00"/>
                </a:solidFill>
              </a:rPr>
              <a:t>dweud</a:t>
            </a:r>
            <a:r>
              <a:rPr lang="en-US" dirty="0" smtClean="0">
                <a:solidFill>
                  <a:srgbClr val="FFFF00"/>
                </a:solidFill>
              </a:rPr>
              <a:t> </a:t>
            </a:r>
            <a:r>
              <a:rPr lang="en-US" dirty="0" err="1" smtClean="0">
                <a:solidFill>
                  <a:srgbClr val="FFFF00"/>
                </a:solidFill>
              </a:rPr>
              <a:t>ydwyf</a:t>
            </a:r>
            <a:r>
              <a:rPr lang="en-US" dirty="0" smtClean="0">
                <a:solidFill>
                  <a:srgbClr val="FFFF00"/>
                </a:solidFill>
              </a:rPr>
              <a:t> </a:t>
            </a:r>
            <a:r>
              <a:rPr lang="en-US" dirty="0" err="1" smtClean="0">
                <a:solidFill>
                  <a:srgbClr val="FFFF00"/>
                </a:solidFill>
              </a:rPr>
              <a:t>fi</a:t>
            </a:r>
            <a:r>
              <a:rPr lang="en-US" dirty="0" smtClean="0">
                <a:solidFill>
                  <a:srgbClr val="FFFF00"/>
                </a:solidFill>
              </a:rPr>
              <a:t>?’ </a:t>
            </a:r>
            <a:r>
              <a:rPr lang="en-US" dirty="0" err="1" smtClean="0">
                <a:solidFill>
                  <a:srgbClr val="FFFF00"/>
                </a:solidFill>
              </a:rPr>
              <a:t>Dywedasant</a:t>
            </a:r>
            <a:r>
              <a:rPr lang="en-US" dirty="0" smtClean="0">
                <a:solidFill>
                  <a:srgbClr val="FFFF00"/>
                </a:solidFill>
              </a:rPr>
              <a:t> </a:t>
            </a:r>
            <a:r>
              <a:rPr lang="en-US" dirty="0" err="1" smtClean="0">
                <a:solidFill>
                  <a:srgbClr val="FFFF00"/>
                </a:solidFill>
              </a:rPr>
              <a:t>hwythau</a:t>
            </a:r>
            <a:r>
              <a:rPr lang="en-US" dirty="0" smtClean="0">
                <a:solidFill>
                  <a:srgbClr val="FFFF00"/>
                </a:solidFill>
              </a:rPr>
              <a:t> </a:t>
            </a:r>
            <a:r>
              <a:rPr lang="en-US" dirty="0" err="1" smtClean="0">
                <a:solidFill>
                  <a:srgbClr val="FFFF00"/>
                </a:solidFill>
              </a:rPr>
              <a:t>wrtho</a:t>
            </a:r>
            <a:r>
              <a:rPr lang="en-US" dirty="0" smtClean="0">
                <a:solidFill>
                  <a:srgbClr val="FFFF00"/>
                </a:solidFill>
              </a:rPr>
              <a:t>, ‘Mae </a:t>
            </a:r>
            <a:r>
              <a:rPr lang="en-US" dirty="0" err="1" smtClean="0">
                <a:solidFill>
                  <a:srgbClr val="FFFF00"/>
                </a:solidFill>
              </a:rPr>
              <a:t>rhai’n</a:t>
            </a:r>
            <a:r>
              <a:rPr lang="en-US" dirty="0" smtClean="0">
                <a:solidFill>
                  <a:srgbClr val="FFFF00"/>
                </a:solidFill>
              </a:rPr>
              <a:t> </a:t>
            </a:r>
            <a:r>
              <a:rPr lang="en-US" dirty="0" err="1" smtClean="0">
                <a:solidFill>
                  <a:srgbClr val="FFFF00"/>
                </a:solidFill>
              </a:rPr>
              <a:t>dweud</a:t>
            </a:r>
            <a:r>
              <a:rPr lang="en-US" dirty="0" smtClean="0">
                <a:solidFill>
                  <a:srgbClr val="FFFF00"/>
                </a:solidFill>
              </a:rPr>
              <a:t> </a:t>
            </a:r>
            <a:r>
              <a:rPr lang="en-US" dirty="0" err="1" smtClean="0">
                <a:solidFill>
                  <a:srgbClr val="FFFF00"/>
                </a:solidFill>
              </a:rPr>
              <a:t>Ioan</a:t>
            </a:r>
            <a:r>
              <a:rPr lang="en-US" dirty="0" smtClean="0">
                <a:solidFill>
                  <a:srgbClr val="FFFF00"/>
                </a:solidFill>
              </a:rPr>
              <a:t> </a:t>
            </a:r>
            <a:r>
              <a:rPr lang="en-US" dirty="0" err="1" smtClean="0">
                <a:solidFill>
                  <a:srgbClr val="FFFF00"/>
                </a:solidFill>
              </a:rPr>
              <a:t>Fedyddiwr</a:t>
            </a:r>
            <a:r>
              <a:rPr lang="en-US" dirty="0" smtClean="0">
                <a:solidFill>
                  <a:srgbClr val="FFFF00"/>
                </a:solidFill>
              </a:rPr>
              <a:t>, ac </a:t>
            </a:r>
            <a:r>
              <a:rPr lang="en-US" dirty="0" err="1" smtClean="0">
                <a:solidFill>
                  <a:srgbClr val="FFFF00"/>
                </a:solidFill>
              </a:rPr>
              <a:t>eraill</a:t>
            </a:r>
            <a:r>
              <a:rPr lang="en-US" dirty="0" smtClean="0">
                <a:solidFill>
                  <a:srgbClr val="FFFF00"/>
                </a:solidFill>
              </a:rPr>
              <a:t> Elias, ac </a:t>
            </a:r>
            <a:r>
              <a:rPr lang="en-US" dirty="0" err="1" smtClean="0">
                <a:solidFill>
                  <a:srgbClr val="FFFF00"/>
                </a:solidFill>
              </a:rPr>
              <a:t>eraill</a:t>
            </a:r>
            <a:r>
              <a:rPr lang="en-US" dirty="0" smtClean="0">
                <a:solidFill>
                  <a:srgbClr val="FFFF00"/>
                </a:solidFill>
              </a:rPr>
              <a:t> </a:t>
            </a:r>
            <a:r>
              <a:rPr lang="en-US" dirty="0" err="1" smtClean="0">
                <a:solidFill>
                  <a:srgbClr val="FFFF00"/>
                </a:solidFill>
              </a:rPr>
              <a:t>drachefn</a:t>
            </a:r>
            <a:r>
              <a:rPr lang="en-US" dirty="0" smtClean="0">
                <a:solidFill>
                  <a:srgbClr val="FFFF00"/>
                </a:solidFill>
              </a:rPr>
              <a:t>, un </a:t>
            </a:r>
            <a:r>
              <a:rPr lang="en-US" dirty="0" err="1" smtClean="0">
                <a:solidFill>
                  <a:srgbClr val="FFFF00"/>
                </a:solidFill>
              </a:rPr>
              <a:t>o’r</a:t>
            </a:r>
            <a:r>
              <a:rPr lang="en-US" dirty="0" smtClean="0">
                <a:solidFill>
                  <a:srgbClr val="FFFF00"/>
                </a:solidFill>
              </a:rPr>
              <a:t> </a:t>
            </a:r>
            <a:r>
              <a:rPr lang="en-US" dirty="0" err="1" smtClean="0">
                <a:solidFill>
                  <a:srgbClr val="FFFF00"/>
                </a:solidFill>
              </a:rPr>
              <a:t>proffwydi</a:t>
            </a:r>
            <a:r>
              <a:rPr lang="en-US" dirty="0" smtClean="0">
                <a:solidFill>
                  <a:srgbClr val="FFFF00"/>
                </a:solidFill>
              </a:rPr>
              <a:t>’. </a:t>
            </a:r>
            <a:r>
              <a:rPr lang="en-US" dirty="0" err="1" smtClean="0">
                <a:solidFill>
                  <a:srgbClr val="FFFF00"/>
                </a:solidFill>
              </a:rPr>
              <a:t>Gofynnodd</a:t>
            </a:r>
            <a:r>
              <a:rPr lang="en-US" dirty="0" smtClean="0">
                <a:solidFill>
                  <a:srgbClr val="FFFF00"/>
                </a:solidFill>
              </a:rPr>
              <a:t> </a:t>
            </a:r>
            <a:r>
              <a:rPr lang="en-US" dirty="0" err="1" smtClean="0">
                <a:solidFill>
                  <a:srgbClr val="FFFF00"/>
                </a:solidFill>
              </a:rPr>
              <a:t>ef</a:t>
            </a:r>
            <a:r>
              <a:rPr lang="en-US" dirty="0" smtClean="0">
                <a:solidFill>
                  <a:srgbClr val="FFFF00"/>
                </a:solidFill>
              </a:rPr>
              <a:t> </a:t>
            </a:r>
            <a:r>
              <a:rPr lang="en-US" dirty="0" err="1" smtClean="0">
                <a:solidFill>
                  <a:srgbClr val="FFFF00"/>
                </a:solidFill>
              </a:rPr>
              <a:t>iddynt</a:t>
            </a:r>
            <a:r>
              <a:rPr lang="en-US" dirty="0" smtClean="0">
                <a:solidFill>
                  <a:srgbClr val="FFFF00"/>
                </a:solidFill>
              </a:rPr>
              <a:t>, ‘A </a:t>
            </a:r>
            <a:r>
              <a:rPr lang="en-US" dirty="0" err="1" smtClean="0">
                <a:solidFill>
                  <a:srgbClr val="FFFF00"/>
                </a:solidFill>
              </a:rPr>
              <a:t>chwithau</a:t>
            </a:r>
            <a:r>
              <a:rPr lang="en-US" dirty="0" smtClean="0">
                <a:solidFill>
                  <a:srgbClr val="FFFF00"/>
                </a:solidFill>
              </a:rPr>
              <a:t>, </a:t>
            </a:r>
            <a:r>
              <a:rPr lang="en-US" dirty="0" err="1" smtClean="0">
                <a:solidFill>
                  <a:srgbClr val="FFFF00"/>
                </a:solidFill>
              </a:rPr>
              <a:t>pwy</a:t>
            </a:r>
            <a:r>
              <a:rPr lang="en-US" dirty="0" smtClean="0">
                <a:solidFill>
                  <a:srgbClr val="FFFF00"/>
                </a:solidFill>
              </a:rPr>
              <a:t> </a:t>
            </a:r>
            <a:r>
              <a:rPr lang="en-US" dirty="0" err="1" smtClean="0">
                <a:solidFill>
                  <a:srgbClr val="FFFF00"/>
                </a:solidFill>
              </a:rPr>
              <a:t>meddwch</a:t>
            </a:r>
            <a:r>
              <a:rPr lang="en-US" dirty="0" smtClean="0">
                <a:solidFill>
                  <a:srgbClr val="FFFF00"/>
                </a:solidFill>
              </a:rPr>
              <a:t> </a:t>
            </a:r>
            <a:r>
              <a:rPr lang="en-US" dirty="0" err="1" smtClean="0">
                <a:solidFill>
                  <a:srgbClr val="FFFF00"/>
                </a:solidFill>
              </a:rPr>
              <a:t>chwi</a:t>
            </a:r>
            <a:r>
              <a:rPr lang="en-US" dirty="0" smtClean="0">
                <a:solidFill>
                  <a:srgbClr val="FFFF00"/>
                </a:solidFill>
              </a:rPr>
              <a:t> </a:t>
            </a:r>
            <a:r>
              <a:rPr lang="en-US" dirty="0" err="1" smtClean="0">
                <a:solidFill>
                  <a:srgbClr val="FFFF00"/>
                </a:solidFill>
              </a:rPr>
              <a:t>ydwyf</a:t>
            </a:r>
            <a:r>
              <a:rPr lang="en-US" dirty="0" smtClean="0">
                <a:solidFill>
                  <a:srgbClr val="FFFF00"/>
                </a:solidFill>
              </a:rPr>
              <a:t> </a:t>
            </a:r>
            <a:r>
              <a:rPr lang="en-US" dirty="0" err="1" smtClean="0">
                <a:solidFill>
                  <a:srgbClr val="FFFF00"/>
                </a:solidFill>
              </a:rPr>
              <a:t>fi</a:t>
            </a:r>
            <a:r>
              <a:rPr lang="en-US" dirty="0" smtClean="0">
                <a:solidFill>
                  <a:srgbClr val="FFFF00"/>
                </a:solidFill>
              </a:rPr>
              <a:t>?’ </a:t>
            </a:r>
            <a:r>
              <a:rPr lang="en-US" dirty="0" err="1" smtClean="0">
                <a:solidFill>
                  <a:srgbClr val="FFFF00"/>
                </a:solidFill>
              </a:rPr>
              <a:t>Atebodd</a:t>
            </a:r>
            <a:r>
              <a:rPr lang="en-US" dirty="0" smtClean="0">
                <a:solidFill>
                  <a:srgbClr val="FFFF00"/>
                </a:solidFill>
              </a:rPr>
              <a:t> </a:t>
            </a:r>
            <a:r>
              <a:rPr lang="en-US" dirty="0" err="1" smtClean="0">
                <a:solidFill>
                  <a:srgbClr val="FFFF00"/>
                </a:solidFill>
              </a:rPr>
              <a:t>Pedr</a:t>
            </a:r>
            <a:r>
              <a:rPr lang="en-US" dirty="0" smtClean="0">
                <a:solidFill>
                  <a:srgbClr val="FFFF00"/>
                </a:solidFill>
              </a:rPr>
              <a:t> </a:t>
            </a:r>
            <a:r>
              <a:rPr lang="en-US" dirty="0" err="1" smtClean="0">
                <a:solidFill>
                  <a:srgbClr val="FFFF00"/>
                </a:solidFill>
              </a:rPr>
              <a:t>ef</a:t>
            </a:r>
            <a:r>
              <a:rPr lang="en-US" dirty="0" smtClean="0">
                <a:solidFill>
                  <a:srgbClr val="FFFF00"/>
                </a:solidFill>
              </a:rPr>
              <a:t>, ‘Ti </a:t>
            </a:r>
            <a:r>
              <a:rPr lang="en-US" dirty="0" err="1" smtClean="0">
                <a:solidFill>
                  <a:srgbClr val="FFFF00"/>
                </a:solidFill>
              </a:rPr>
              <a:t>yw’r</a:t>
            </a:r>
            <a:r>
              <a:rPr lang="en-US" dirty="0" smtClean="0">
                <a:solidFill>
                  <a:srgbClr val="FFFF00"/>
                </a:solidFill>
              </a:rPr>
              <a:t> </a:t>
            </a:r>
            <a:r>
              <a:rPr lang="en-US" dirty="0" err="1" smtClean="0">
                <a:solidFill>
                  <a:srgbClr val="FFFF00"/>
                </a:solidFill>
              </a:rPr>
              <a:t>Meseia</a:t>
            </a:r>
            <a:r>
              <a:rPr lang="en-US" dirty="0" smtClean="0">
                <a:solidFill>
                  <a:srgbClr val="FFFF00"/>
                </a:solidFill>
              </a:rPr>
              <a:t>’. </a:t>
            </a:r>
            <a:r>
              <a:rPr lang="en-US" dirty="0" err="1" smtClean="0">
                <a:solidFill>
                  <a:srgbClr val="FFFF00"/>
                </a:solidFill>
              </a:rPr>
              <a:t>Rhybuddiodd</a:t>
            </a:r>
            <a:r>
              <a:rPr lang="en-US" dirty="0" smtClean="0">
                <a:solidFill>
                  <a:srgbClr val="FFFF00"/>
                </a:solidFill>
              </a:rPr>
              <a:t> hwy </a:t>
            </a:r>
            <a:r>
              <a:rPr lang="en-US" dirty="0" err="1" smtClean="0">
                <a:solidFill>
                  <a:srgbClr val="FFFF00"/>
                </a:solidFill>
              </a:rPr>
              <a:t>i</a:t>
            </a:r>
            <a:r>
              <a:rPr lang="en-US" dirty="0" smtClean="0">
                <a:solidFill>
                  <a:srgbClr val="FFFF00"/>
                </a:solidFill>
              </a:rPr>
              <a:t> </a:t>
            </a:r>
            <a:r>
              <a:rPr lang="en-US" dirty="0" err="1" smtClean="0">
                <a:solidFill>
                  <a:srgbClr val="FFFF00"/>
                </a:solidFill>
              </a:rPr>
              <a:t>beidio</a:t>
            </a:r>
            <a:r>
              <a:rPr lang="en-US" dirty="0" smtClean="0">
                <a:solidFill>
                  <a:srgbClr val="FFFF00"/>
                </a:solidFill>
              </a:rPr>
              <a:t> </a:t>
            </a:r>
            <a:r>
              <a:rPr lang="en-US" dirty="0" err="1" smtClean="0">
                <a:solidFill>
                  <a:srgbClr val="FFFF00"/>
                </a:solidFill>
              </a:rPr>
              <a:t>â</a:t>
            </a:r>
            <a:r>
              <a:rPr lang="en-US" dirty="0" smtClean="0">
                <a:solidFill>
                  <a:srgbClr val="FFFF00"/>
                </a:solidFill>
              </a:rPr>
              <a:t> </a:t>
            </a:r>
            <a:r>
              <a:rPr lang="en-US" dirty="0" err="1" smtClean="0">
                <a:solidFill>
                  <a:srgbClr val="FFFF00"/>
                </a:solidFill>
              </a:rPr>
              <a:t>dweud</a:t>
            </a:r>
            <a:r>
              <a:rPr lang="en-US" dirty="0" smtClean="0">
                <a:solidFill>
                  <a:srgbClr val="FFFF00"/>
                </a:solidFill>
              </a:rPr>
              <a:t> </a:t>
            </a:r>
            <a:r>
              <a:rPr lang="en-US" dirty="0" err="1" smtClean="0">
                <a:solidFill>
                  <a:srgbClr val="FFFF00"/>
                </a:solidFill>
              </a:rPr>
              <a:t>wrth</a:t>
            </a:r>
            <a:r>
              <a:rPr lang="en-US" dirty="0" smtClean="0">
                <a:solidFill>
                  <a:srgbClr val="FFFF00"/>
                </a:solidFill>
              </a:rPr>
              <a:t> neb </a:t>
            </a:r>
            <a:r>
              <a:rPr lang="en-US" dirty="0" err="1" smtClean="0">
                <a:solidFill>
                  <a:srgbClr val="FFFF00"/>
                </a:solidFill>
              </a:rPr>
              <a:t>amdano</a:t>
            </a:r>
            <a:r>
              <a:rPr lang="en-US" dirty="0" smtClean="0">
                <a:solidFill>
                  <a:srgbClr val="FFFF00"/>
                </a:solidFill>
              </a:rPr>
              <a:t>. </a:t>
            </a:r>
          </a:p>
          <a:p>
            <a:pPr>
              <a:buNone/>
            </a:pPr>
            <a:r>
              <a:rPr lang="en-US" dirty="0">
                <a:solidFill>
                  <a:srgbClr val="FFFF00"/>
                </a:solidFill>
              </a:rPr>
              <a:t>	</a:t>
            </a:r>
            <a:r>
              <a:rPr lang="en-US" dirty="0" smtClean="0">
                <a:solidFill>
                  <a:srgbClr val="FFFF00"/>
                </a:solidFill>
              </a:rPr>
              <a:t>(Marc 8:27-30)</a:t>
            </a:r>
            <a:endParaRPr lang="en-US" dirty="0">
              <a:solidFill>
                <a:srgbClr val="FFFF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Disgwyliadau</a:t>
            </a:r>
            <a:r>
              <a:rPr lang="en-US" dirty="0" smtClean="0"/>
              <a:t> </a:t>
            </a:r>
            <a:r>
              <a:rPr lang="en-US" dirty="0" err="1" smtClean="0"/>
              <a:t>Meseianaidd</a:t>
            </a:r>
            <a:r>
              <a:rPr lang="en-US" dirty="0" smtClean="0"/>
              <a:t> </a:t>
            </a:r>
            <a:r>
              <a:rPr lang="en-US" dirty="0" err="1" smtClean="0"/>
              <a:t>Iddewig</a:t>
            </a:r>
            <a:endParaRPr lang="en-US" dirty="0"/>
          </a:p>
        </p:txBody>
      </p:sp>
      <p:sp>
        <p:nvSpPr>
          <p:cNvPr id="3" name="Content Placeholder 2"/>
          <p:cNvSpPr>
            <a:spLocks noGrp="1"/>
          </p:cNvSpPr>
          <p:nvPr>
            <p:ph idx="1"/>
          </p:nvPr>
        </p:nvSpPr>
        <p:spPr/>
        <p:txBody>
          <a:bodyPr/>
          <a:lstStyle/>
          <a:p>
            <a:r>
              <a:rPr lang="en-US" dirty="0" err="1" smtClean="0"/>
              <a:t>Mudiadau</a:t>
            </a:r>
            <a:r>
              <a:rPr lang="en-US" dirty="0" smtClean="0"/>
              <a:t> </a:t>
            </a:r>
            <a:r>
              <a:rPr lang="en-US" dirty="0" err="1" smtClean="0"/>
              <a:t>poblogaidd</a:t>
            </a:r>
            <a:r>
              <a:rPr lang="en-US" dirty="0" smtClean="0"/>
              <a:t> </a:t>
            </a:r>
            <a:r>
              <a:rPr lang="en-US" dirty="0" err="1" smtClean="0"/>
              <a:t>proffwydol</a:t>
            </a:r>
            <a:r>
              <a:rPr lang="en-US" dirty="0" smtClean="0"/>
              <a:t> a </a:t>
            </a:r>
            <a:r>
              <a:rPr lang="en-US" dirty="0" err="1" smtClean="0"/>
              <a:t>meseianaidd</a:t>
            </a:r>
            <a:r>
              <a:rPr lang="en-US" dirty="0" smtClean="0"/>
              <a:t> (</a:t>
            </a:r>
            <a:r>
              <a:rPr lang="en-US" dirty="0" err="1" smtClean="0"/>
              <a:t>e.e</a:t>
            </a:r>
            <a:r>
              <a:rPr lang="en-US" dirty="0" smtClean="0"/>
              <a:t>. </a:t>
            </a:r>
            <a:r>
              <a:rPr lang="en-US" dirty="0" err="1" smtClean="0"/>
              <a:t>Theudas</a:t>
            </a:r>
            <a:r>
              <a:rPr lang="en-US" dirty="0" smtClean="0"/>
              <a:t>, 46-48 OC)</a:t>
            </a:r>
          </a:p>
          <a:p>
            <a:r>
              <a:rPr lang="en-US" dirty="0" err="1" smtClean="0"/>
              <a:t>Dau</a:t>
            </a:r>
            <a:r>
              <a:rPr lang="en-US" dirty="0" smtClean="0"/>
              <a:t> </a:t>
            </a:r>
            <a:r>
              <a:rPr lang="en-US" dirty="0" err="1" smtClean="0"/>
              <a:t>Feseia</a:t>
            </a:r>
            <a:r>
              <a:rPr lang="en-US" dirty="0" smtClean="0"/>
              <a:t> </a:t>
            </a:r>
            <a:r>
              <a:rPr lang="en-US" dirty="0" err="1" smtClean="0"/>
              <a:t>yn</a:t>
            </a:r>
            <a:r>
              <a:rPr lang="en-US" dirty="0" smtClean="0"/>
              <a:t> </a:t>
            </a:r>
            <a:r>
              <a:rPr lang="en-US" dirty="0" err="1" smtClean="0"/>
              <a:t>Sgroliau’r</a:t>
            </a:r>
            <a:r>
              <a:rPr lang="en-US" dirty="0" smtClean="0"/>
              <a:t> </a:t>
            </a:r>
            <a:r>
              <a:rPr lang="en-US" dirty="0" err="1" smtClean="0"/>
              <a:t>Môr</a:t>
            </a:r>
            <a:r>
              <a:rPr lang="en-US" dirty="0" smtClean="0"/>
              <a:t> </a:t>
            </a:r>
            <a:r>
              <a:rPr lang="en-US" dirty="0" err="1" smtClean="0"/>
              <a:t>Marw</a:t>
            </a:r>
            <a:r>
              <a:rPr lang="en-US" dirty="0" smtClean="0"/>
              <a:t>: </a:t>
            </a:r>
            <a:r>
              <a:rPr lang="en-US" dirty="0" err="1" smtClean="0"/>
              <a:t>brenin</a:t>
            </a:r>
            <a:r>
              <a:rPr lang="en-US" dirty="0" smtClean="0"/>
              <a:t> (</a:t>
            </a:r>
            <a:r>
              <a:rPr lang="en-US" dirty="0" err="1" smtClean="0"/>
              <a:t>yn</a:t>
            </a:r>
            <a:r>
              <a:rPr lang="en-US" dirty="0" smtClean="0"/>
              <a:t> </a:t>
            </a:r>
            <a:r>
              <a:rPr lang="en-US" dirty="0" err="1" smtClean="0"/>
              <a:t>llinach</a:t>
            </a:r>
            <a:r>
              <a:rPr lang="en-US" dirty="0" smtClean="0"/>
              <a:t> </a:t>
            </a:r>
            <a:r>
              <a:rPr lang="en-US" dirty="0" err="1" smtClean="0"/>
              <a:t>Dafydd</a:t>
            </a:r>
            <a:r>
              <a:rPr lang="en-US" dirty="0" smtClean="0"/>
              <a:t>) ac </a:t>
            </a:r>
            <a:r>
              <a:rPr lang="en-US" dirty="0" err="1" smtClean="0"/>
              <a:t>offeiriad</a:t>
            </a:r>
            <a:r>
              <a:rPr lang="en-US" dirty="0" smtClean="0"/>
              <a:t>.</a:t>
            </a:r>
          </a:p>
          <a:p>
            <a:r>
              <a:rPr lang="en-US" dirty="0" err="1" smtClean="0"/>
              <a:t>Seren</a:t>
            </a:r>
            <a:r>
              <a:rPr lang="en-US" dirty="0" smtClean="0"/>
              <a:t> Jacob – </a:t>
            </a:r>
            <a:r>
              <a:rPr lang="en-US" dirty="0" err="1" smtClean="0"/>
              <a:t>gorchfygwr</a:t>
            </a:r>
            <a:r>
              <a:rPr lang="en-US" dirty="0" smtClean="0"/>
              <a:t> </a:t>
            </a:r>
            <a:r>
              <a:rPr lang="en-US" dirty="0" err="1" smtClean="0"/>
              <a:t>Iddewig</a:t>
            </a:r>
            <a:r>
              <a:rPr lang="en-US" dirty="0" smtClean="0"/>
              <a:t> (</a:t>
            </a:r>
            <a:r>
              <a:rPr lang="en-US" dirty="0" err="1" smtClean="0"/>
              <a:t>Numeri</a:t>
            </a:r>
            <a:r>
              <a:rPr lang="en-US" dirty="0" smtClean="0"/>
              <a:t> 24:17).</a:t>
            </a:r>
          </a:p>
          <a:p>
            <a:r>
              <a:rPr lang="en-US" dirty="0" smtClean="0"/>
              <a:t>Simeon Bar </a:t>
            </a:r>
            <a:r>
              <a:rPr lang="en-US" dirty="0" err="1" smtClean="0"/>
              <a:t>Kochba</a:t>
            </a:r>
            <a:r>
              <a:rPr lang="en-US" dirty="0" smtClean="0"/>
              <a:t> (132-135 OC): </a:t>
            </a:r>
            <a:r>
              <a:rPr lang="en-US" dirty="0" err="1" smtClean="0"/>
              <a:t>cyflawniad</a:t>
            </a:r>
            <a:r>
              <a:rPr lang="en-US" dirty="0" smtClean="0"/>
              <a:t> </a:t>
            </a:r>
            <a:r>
              <a:rPr lang="en-US" dirty="0" err="1" smtClean="0"/>
              <a:t>o’r</a:t>
            </a:r>
            <a:r>
              <a:rPr lang="en-US" dirty="0" smtClean="0"/>
              <a:t> </a:t>
            </a:r>
            <a:r>
              <a:rPr lang="en-US" dirty="0" err="1" smtClean="0"/>
              <a:t>Seren</a:t>
            </a:r>
            <a:r>
              <a:rPr lang="en-US" dirty="0" smtClean="0"/>
              <a:t> </a:t>
            </a:r>
            <a:r>
              <a:rPr lang="en-US" dirty="0" err="1" smtClean="0"/>
              <a:t>meseianaidd</a:t>
            </a:r>
            <a:r>
              <a:rPr lang="en-US" dirty="0" smtClean="0"/>
              <a:t> </a:t>
            </a:r>
            <a:r>
              <a:rPr lang="en-US" dirty="0" err="1" smtClean="0"/>
              <a:t>yn</a:t>
            </a:r>
            <a:r>
              <a:rPr lang="en-US" dirty="0" smtClean="0"/>
              <a:t> </a:t>
            </a:r>
            <a:r>
              <a:rPr lang="en-US" dirty="0" err="1" smtClean="0"/>
              <a:t>ôl</a:t>
            </a:r>
            <a:r>
              <a:rPr lang="en-US" dirty="0" smtClean="0"/>
              <a:t> </a:t>
            </a:r>
            <a:r>
              <a:rPr lang="en-US" dirty="0" err="1" smtClean="0"/>
              <a:t>rhai</a:t>
            </a:r>
            <a:r>
              <a:rPr lang="en-US" dirty="0" smtClean="0"/>
              <a:t> </a:t>
            </a:r>
            <a:r>
              <a:rPr lang="en-US" dirty="0" err="1" smtClean="0"/>
              <a:t>Iddewon</a:t>
            </a:r>
            <a:r>
              <a:rPr lang="en-US" dirty="0" smtClean="0"/>
              <a:t>.</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Iesu’r</a:t>
            </a:r>
            <a:r>
              <a:rPr lang="en-US" dirty="0" smtClean="0"/>
              <a:t> </a:t>
            </a:r>
            <a:r>
              <a:rPr lang="en-US" dirty="0" err="1" smtClean="0"/>
              <a:t>Meseia</a:t>
            </a:r>
            <a:endParaRPr lang="en-US" dirty="0"/>
          </a:p>
        </p:txBody>
      </p:sp>
      <p:sp>
        <p:nvSpPr>
          <p:cNvPr id="3" name="Content Placeholder 2"/>
          <p:cNvSpPr>
            <a:spLocks noGrp="1"/>
          </p:cNvSpPr>
          <p:nvPr>
            <p:ph idx="1"/>
          </p:nvPr>
        </p:nvSpPr>
        <p:spPr/>
        <p:txBody>
          <a:bodyPr>
            <a:normAutofit lnSpcReduction="10000"/>
          </a:bodyPr>
          <a:lstStyle/>
          <a:p>
            <a:r>
              <a:rPr lang="en-US" dirty="0" err="1" smtClean="0"/>
              <a:t>Paham</a:t>
            </a:r>
            <a:r>
              <a:rPr lang="en-US" dirty="0" smtClean="0"/>
              <a:t> </a:t>
            </a:r>
            <a:r>
              <a:rPr lang="en-US" dirty="0" err="1" smtClean="0"/>
              <a:t>y</a:t>
            </a:r>
            <a:r>
              <a:rPr lang="en-US" dirty="0" smtClean="0"/>
              <a:t> </a:t>
            </a:r>
            <a:r>
              <a:rPr lang="en-US" dirty="0" err="1" smtClean="0"/>
              <a:t>gwrthododd</a:t>
            </a:r>
            <a:r>
              <a:rPr lang="en-US" dirty="0" smtClean="0"/>
              <a:t> yr </a:t>
            </a:r>
            <a:r>
              <a:rPr lang="en-US" dirty="0" err="1" smtClean="0"/>
              <a:t>Iddewon</a:t>
            </a:r>
            <a:r>
              <a:rPr lang="en-US" dirty="0" smtClean="0"/>
              <a:t> </a:t>
            </a:r>
            <a:r>
              <a:rPr lang="en-US" dirty="0" err="1" smtClean="0"/>
              <a:t>dderbyn</a:t>
            </a:r>
            <a:r>
              <a:rPr lang="en-US" dirty="0" smtClean="0"/>
              <a:t> </a:t>
            </a:r>
            <a:r>
              <a:rPr lang="en-US" dirty="0" err="1" smtClean="0"/>
              <a:t>Iesu</a:t>
            </a:r>
            <a:r>
              <a:rPr lang="en-US" dirty="0" smtClean="0"/>
              <a:t> </a:t>
            </a:r>
            <a:r>
              <a:rPr lang="en-US" dirty="0" err="1" smtClean="0"/>
              <a:t>fel</a:t>
            </a:r>
            <a:r>
              <a:rPr lang="en-US" dirty="0" smtClean="0"/>
              <a:t> </a:t>
            </a:r>
            <a:r>
              <a:rPr lang="en-US" dirty="0" err="1" smtClean="0"/>
              <a:t>y</a:t>
            </a:r>
            <a:r>
              <a:rPr lang="en-US" dirty="0" smtClean="0"/>
              <a:t> </a:t>
            </a:r>
            <a:r>
              <a:rPr lang="en-US" dirty="0" err="1" smtClean="0"/>
              <a:t>Meseia</a:t>
            </a:r>
            <a:r>
              <a:rPr lang="en-US" dirty="0" smtClean="0"/>
              <a:t>?</a:t>
            </a:r>
          </a:p>
          <a:p>
            <a:r>
              <a:rPr lang="en-US" dirty="0" smtClean="0"/>
              <a:t>Beth am </a:t>
            </a:r>
            <a:r>
              <a:rPr lang="en-US" dirty="0" err="1" smtClean="0"/>
              <a:t>y</a:t>
            </a:r>
            <a:r>
              <a:rPr lang="en-US" dirty="0" smtClean="0"/>
              <a:t> </a:t>
            </a:r>
            <a:r>
              <a:rPr lang="en-US" dirty="0" err="1" smtClean="0"/>
              <a:t>testunau</a:t>
            </a:r>
            <a:r>
              <a:rPr lang="en-US" dirty="0" smtClean="0"/>
              <a:t> </a:t>
            </a:r>
            <a:r>
              <a:rPr lang="en-US" dirty="0" err="1" smtClean="0"/>
              <a:t>beiblaidd</a:t>
            </a:r>
            <a:r>
              <a:rPr lang="en-US" dirty="0" smtClean="0"/>
              <a:t> </a:t>
            </a:r>
            <a:r>
              <a:rPr lang="en-US" dirty="0" err="1" smtClean="0"/>
              <a:t>hynny</a:t>
            </a:r>
            <a:r>
              <a:rPr lang="en-US" dirty="0" smtClean="0"/>
              <a:t> </a:t>
            </a:r>
            <a:r>
              <a:rPr lang="en-US" dirty="0" err="1" smtClean="0"/>
              <a:t>oedd</a:t>
            </a:r>
            <a:r>
              <a:rPr lang="en-US" dirty="0" smtClean="0"/>
              <a:t> </a:t>
            </a:r>
            <a:r>
              <a:rPr lang="en-US" dirty="0" err="1" smtClean="0"/>
              <a:t>yn</a:t>
            </a:r>
            <a:r>
              <a:rPr lang="en-US" dirty="0" smtClean="0"/>
              <a:t> </a:t>
            </a:r>
            <a:r>
              <a:rPr lang="en-US" dirty="0" err="1" smtClean="0"/>
              <a:t>rhagfynegi</a:t>
            </a:r>
            <a:r>
              <a:rPr lang="en-US" dirty="0" smtClean="0"/>
              <a:t> </a:t>
            </a:r>
            <a:r>
              <a:rPr lang="en-US" dirty="0" err="1" smtClean="0"/>
              <a:t>dyfodiad</a:t>
            </a:r>
            <a:r>
              <a:rPr lang="en-US" dirty="0" smtClean="0"/>
              <a:t> </a:t>
            </a:r>
            <a:r>
              <a:rPr lang="en-US" dirty="0" err="1" smtClean="0"/>
              <a:t>y</a:t>
            </a:r>
            <a:r>
              <a:rPr lang="en-US" dirty="0" smtClean="0"/>
              <a:t> </a:t>
            </a:r>
            <a:r>
              <a:rPr lang="en-US" dirty="0" err="1" smtClean="0"/>
              <a:t>Meseia</a:t>
            </a:r>
            <a:r>
              <a:rPr lang="en-US" dirty="0" smtClean="0"/>
              <a:t>?</a:t>
            </a:r>
          </a:p>
          <a:p>
            <a:r>
              <a:rPr lang="en-US" dirty="0" err="1" smtClean="0"/>
              <a:t>Meseia</a:t>
            </a:r>
            <a:r>
              <a:rPr lang="en-US" dirty="0" smtClean="0"/>
              <a:t> </a:t>
            </a:r>
            <a:r>
              <a:rPr lang="en-US" dirty="0" err="1" smtClean="0"/>
              <a:t>cenedlaetholgar</a:t>
            </a:r>
            <a:r>
              <a:rPr lang="en-US" dirty="0" smtClean="0"/>
              <a:t> (a </a:t>
            </a:r>
            <a:r>
              <a:rPr lang="en-US" dirty="0" err="1" smtClean="0"/>
              <a:t>buddugoliaethus</a:t>
            </a:r>
            <a:r>
              <a:rPr lang="en-US" dirty="0" smtClean="0"/>
              <a:t>) </a:t>
            </a:r>
            <a:r>
              <a:rPr lang="en-US" dirty="0" err="1" smtClean="0"/>
              <a:t>yn</a:t>
            </a:r>
            <a:r>
              <a:rPr lang="en-US" dirty="0" smtClean="0"/>
              <a:t> </a:t>
            </a:r>
            <a:r>
              <a:rPr lang="en-US" dirty="0" err="1" smtClean="0"/>
              <a:t>hytrach</a:t>
            </a:r>
            <a:r>
              <a:rPr lang="en-US" dirty="0" smtClean="0"/>
              <a:t> </a:t>
            </a:r>
            <a:r>
              <a:rPr lang="en-US" dirty="0" err="1" smtClean="0"/>
              <a:t>na</a:t>
            </a:r>
            <a:r>
              <a:rPr lang="en-US" dirty="0" smtClean="0"/>
              <a:t> </a:t>
            </a:r>
            <a:r>
              <a:rPr lang="en-US" dirty="0" err="1" smtClean="0"/>
              <a:t>Meseia</a:t>
            </a:r>
            <a:r>
              <a:rPr lang="en-US" dirty="0" smtClean="0"/>
              <a:t> </a:t>
            </a:r>
            <a:r>
              <a:rPr lang="en-US" dirty="0" err="1" smtClean="0"/>
              <a:t>croeshoeliedig</a:t>
            </a:r>
            <a:r>
              <a:rPr lang="en-US" dirty="0" smtClean="0"/>
              <a:t>.</a:t>
            </a:r>
          </a:p>
          <a:p>
            <a:pPr>
              <a:buNone/>
            </a:pPr>
            <a:r>
              <a:rPr lang="en-US" dirty="0" smtClean="0">
                <a:solidFill>
                  <a:srgbClr val="FFFF00"/>
                </a:solidFill>
              </a:rPr>
              <a:t>	</a:t>
            </a:r>
            <a:r>
              <a:rPr lang="en-US" sz="2800" dirty="0" smtClean="0">
                <a:solidFill>
                  <a:srgbClr val="FFFF00"/>
                </a:solidFill>
              </a:rPr>
              <a:t>‘Y </a:t>
            </a:r>
            <a:r>
              <a:rPr lang="en-US" sz="2800" dirty="0" err="1" smtClean="0">
                <a:solidFill>
                  <a:srgbClr val="FFFF00"/>
                </a:solidFill>
              </a:rPr>
              <a:t>maen</a:t>
            </a:r>
            <a:r>
              <a:rPr lang="en-US" sz="2800" dirty="0" smtClean="0">
                <a:solidFill>
                  <a:srgbClr val="FFFF00"/>
                </a:solidFill>
              </a:rPr>
              <a:t> a </a:t>
            </a:r>
            <a:r>
              <a:rPr lang="en-US" sz="2800" dirty="0" err="1" smtClean="0">
                <a:solidFill>
                  <a:srgbClr val="FFFF00"/>
                </a:solidFill>
              </a:rPr>
              <a:t>ddiystyrwyd</a:t>
            </a:r>
            <a:r>
              <a:rPr lang="en-US" sz="2800" dirty="0" smtClean="0">
                <a:solidFill>
                  <a:srgbClr val="FFFF00"/>
                </a:solidFill>
              </a:rPr>
              <a:t> </a:t>
            </a:r>
            <a:r>
              <a:rPr lang="en-US" sz="2800" dirty="0" err="1" smtClean="0">
                <a:solidFill>
                  <a:srgbClr val="FFFF00"/>
                </a:solidFill>
              </a:rPr>
              <a:t>gennych</a:t>
            </a:r>
            <a:r>
              <a:rPr lang="en-US" sz="2800" dirty="0" smtClean="0">
                <a:solidFill>
                  <a:srgbClr val="FFFF00"/>
                </a:solidFill>
              </a:rPr>
              <a:t> </a:t>
            </a:r>
            <a:r>
              <a:rPr lang="en-US" sz="2800" dirty="0" err="1" smtClean="0">
                <a:solidFill>
                  <a:srgbClr val="FFFF00"/>
                </a:solidFill>
              </a:rPr>
              <a:t>chwi</a:t>
            </a:r>
            <a:r>
              <a:rPr lang="en-US" sz="2800" dirty="0" smtClean="0">
                <a:solidFill>
                  <a:srgbClr val="FFFF00"/>
                </a:solidFill>
              </a:rPr>
              <a:t> yr </a:t>
            </a:r>
            <a:r>
              <a:rPr lang="en-US" sz="2800" dirty="0" err="1" smtClean="0">
                <a:solidFill>
                  <a:srgbClr val="FFFF00"/>
                </a:solidFill>
              </a:rPr>
              <a:t>adeiladwyr</a:t>
            </a:r>
            <a:r>
              <a:rPr lang="en-US" sz="2800" dirty="0" smtClean="0">
                <a:solidFill>
                  <a:srgbClr val="FFFF00"/>
                </a:solidFill>
              </a:rPr>
              <a:t>, ac a </a:t>
            </a:r>
            <a:r>
              <a:rPr lang="en-US" sz="2800" dirty="0" err="1" smtClean="0">
                <a:solidFill>
                  <a:srgbClr val="FFFF00"/>
                </a:solidFill>
              </a:rPr>
              <a:t>ddaeth</a:t>
            </a:r>
            <a:r>
              <a:rPr lang="en-US" sz="2800" dirty="0" smtClean="0">
                <a:solidFill>
                  <a:srgbClr val="FFFF00"/>
                </a:solidFill>
              </a:rPr>
              <a:t> </a:t>
            </a:r>
            <a:r>
              <a:rPr lang="en-US" sz="2800" dirty="0" err="1" smtClean="0">
                <a:solidFill>
                  <a:srgbClr val="FFFF00"/>
                </a:solidFill>
              </a:rPr>
              <a:t>yn</a:t>
            </a:r>
            <a:r>
              <a:rPr lang="en-US" sz="2800" dirty="0" smtClean="0">
                <a:solidFill>
                  <a:srgbClr val="FFFF00"/>
                </a:solidFill>
              </a:rPr>
              <a:t> </a:t>
            </a:r>
            <a:r>
              <a:rPr lang="en-US" sz="2800" dirty="0" err="1" smtClean="0">
                <a:solidFill>
                  <a:srgbClr val="FFFF00"/>
                </a:solidFill>
              </a:rPr>
              <a:t>faen</a:t>
            </a:r>
            <a:r>
              <a:rPr lang="en-US" sz="2800" dirty="0" smtClean="0">
                <a:solidFill>
                  <a:srgbClr val="FFFF00"/>
                </a:solidFill>
              </a:rPr>
              <a:t> </a:t>
            </a:r>
            <a:r>
              <a:rPr lang="en-US" sz="2800" dirty="0" err="1" smtClean="0">
                <a:solidFill>
                  <a:srgbClr val="FFFF00"/>
                </a:solidFill>
              </a:rPr>
              <a:t>y</a:t>
            </a:r>
            <a:r>
              <a:rPr lang="en-US" sz="2800" dirty="0" smtClean="0">
                <a:solidFill>
                  <a:srgbClr val="FFFF00"/>
                </a:solidFill>
              </a:rPr>
              <a:t> </a:t>
            </a:r>
            <a:r>
              <a:rPr lang="en-US" sz="2800" dirty="0" err="1" smtClean="0">
                <a:solidFill>
                  <a:srgbClr val="FFFF00"/>
                </a:solidFill>
              </a:rPr>
              <a:t>gongl</a:t>
            </a:r>
            <a:r>
              <a:rPr lang="en-US" sz="2800" dirty="0" smtClean="0">
                <a:solidFill>
                  <a:srgbClr val="FFFF00"/>
                </a:solidFill>
              </a:rPr>
              <a:t>’ (</a:t>
            </a:r>
            <a:r>
              <a:rPr lang="en-US" sz="2800" dirty="0" err="1" smtClean="0">
                <a:solidFill>
                  <a:srgbClr val="FFFF00"/>
                </a:solidFill>
              </a:rPr>
              <a:t>Actau</a:t>
            </a:r>
            <a:r>
              <a:rPr lang="en-US" sz="2800" dirty="0" smtClean="0">
                <a:solidFill>
                  <a:srgbClr val="FFFF00"/>
                </a:solidFill>
              </a:rPr>
              <a:t> 4:11; </a:t>
            </a:r>
            <a:r>
              <a:rPr lang="en-US" sz="2800" dirty="0" err="1" smtClean="0">
                <a:solidFill>
                  <a:srgbClr val="FFFF00"/>
                </a:solidFill>
              </a:rPr>
              <a:t>Salm</a:t>
            </a:r>
            <a:r>
              <a:rPr lang="en-US" sz="2800" dirty="0" smtClean="0">
                <a:solidFill>
                  <a:srgbClr val="FFFF00"/>
                </a:solidFill>
              </a:rPr>
              <a:t> 118:22-23.</a:t>
            </a:r>
            <a:endParaRPr lang="en-US" sz="2800" dirty="0">
              <a:solidFill>
                <a:srgbClr val="FFFF00"/>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Iesu’r</a:t>
            </a:r>
            <a:r>
              <a:rPr lang="en-US" dirty="0" smtClean="0"/>
              <a:t> </a:t>
            </a:r>
            <a:r>
              <a:rPr lang="en-US" dirty="0" err="1" smtClean="0"/>
              <a:t>Meseia</a:t>
            </a:r>
            <a:r>
              <a:rPr lang="en-US" dirty="0" smtClean="0"/>
              <a:t> </a:t>
            </a:r>
            <a:r>
              <a:rPr lang="en-US" dirty="0" err="1" smtClean="0"/>
              <a:t>yn</a:t>
            </a:r>
            <a:r>
              <a:rPr lang="en-US" dirty="0" smtClean="0"/>
              <a:t> </a:t>
            </a:r>
            <a:r>
              <a:rPr lang="en-US" dirty="0" err="1" smtClean="0"/>
              <a:t>Efengyl</a:t>
            </a:r>
            <a:r>
              <a:rPr lang="en-US" dirty="0" smtClean="0"/>
              <a:t> Marc</a:t>
            </a:r>
            <a:endParaRPr lang="en-US" dirty="0"/>
          </a:p>
        </p:txBody>
      </p:sp>
      <p:sp>
        <p:nvSpPr>
          <p:cNvPr id="3" name="Content Placeholder 2"/>
          <p:cNvSpPr>
            <a:spLocks noGrp="1"/>
          </p:cNvSpPr>
          <p:nvPr>
            <p:ph idx="1"/>
          </p:nvPr>
        </p:nvSpPr>
        <p:spPr/>
        <p:txBody>
          <a:bodyPr>
            <a:normAutofit fontScale="62500" lnSpcReduction="20000"/>
          </a:bodyPr>
          <a:lstStyle/>
          <a:p>
            <a:r>
              <a:rPr lang="en-US" dirty="0" err="1" smtClean="0"/>
              <a:t>Dechrau</a:t>
            </a:r>
            <a:r>
              <a:rPr lang="en-US" dirty="0" smtClean="0"/>
              <a:t> </a:t>
            </a:r>
            <a:r>
              <a:rPr lang="en-US" dirty="0" err="1" smtClean="0"/>
              <a:t>Efengyl</a:t>
            </a:r>
            <a:r>
              <a:rPr lang="en-US" dirty="0" smtClean="0"/>
              <a:t> </a:t>
            </a:r>
            <a:r>
              <a:rPr lang="en-US" dirty="0" err="1" smtClean="0"/>
              <a:t>Iesu</a:t>
            </a:r>
            <a:r>
              <a:rPr lang="en-US" dirty="0" smtClean="0"/>
              <a:t> Grist (</a:t>
            </a:r>
            <a:r>
              <a:rPr lang="en-US" dirty="0" err="1" smtClean="0"/>
              <a:t>Iesu</a:t>
            </a:r>
            <a:r>
              <a:rPr lang="en-US" dirty="0" smtClean="0"/>
              <a:t> </a:t>
            </a:r>
            <a:r>
              <a:rPr lang="en-US" dirty="0" err="1" smtClean="0"/>
              <a:t>y</a:t>
            </a:r>
            <a:r>
              <a:rPr lang="en-US" dirty="0" smtClean="0"/>
              <a:t> </a:t>
            </a:r>
            <a:r>
              <a:rPr lang="en-US" dirty="0" err="1" smtClean="0"/>
              <a:t>Meseia</a:t>
            </a:r>
            <a:r>
              <a:rPr lang="en-US" dirty="0" smtClean="0"/>
              <a:t>), </a:t>
            </a:r>
            <a:r>
              <a:rPr lang="en-US" dirty="0" err="1" smtClean="0"/>
              <a:t>Mab</a:t>
            </a:r>
            <a:r>
              <a:rPr lang="en-US" dirty="0" smtClean="0"/>
              <a:t> </a:t>
            </a:r>
            <a:r>
              <a:rPr lang="en-US" dirty="0" err="1" smtClean="0"/>
              <a:t>Duw</a:t>
            </a:r>
            <a:r>
              <a:rPr lang="en-US" dirty="0" smtClean="0"/>
              <a:t> (1:1).</a:t>
            </a:r>
          </a:p>
          <a:p>
            <a:r>
              <a:rPr lang="en-US" dirty="0" smtClean="0"/>
              <a:t>‘Ti </a:t>
            </a:r>
            <a:r>
              <a:rPr lang="en-US" dirty="0" err="1" smtClean="0"/>
              <a:t>yw’r</a:t>
            </a:r>
            <a:r>
              <a:rPr lang="en-US" dirty="0" smtClean="0"/>
              <a:t> </a:t>
            </a:r>
            <a:r>
              <a:rPr lang="en-US" dirty="0" err="1" smtClean="0"/>
              <a:t>Meseia</a:t>
            </a:r>
            <a:r>
              <a:rPr lang="en-US" dirty="0" smtClean="0"/>
              <a:t>’ (8:23) (Mathew: + </a:t>
            </a:r>
            <a:r>
              <a:rPr lang="en-US" dirty="0" err="1" smtClean="0"/>
              <a:t>Mab</a:t>
            </a:r>
            <a:r>
              <a:rPr lang="en-US" dirty="0" smtClean="0"/>
              <a:t> </a:t>
            </a:r>
            <a:r>
              <a:rPr lang="en-US" dirty="0" err="1" smtClean="0"/>
              <a:t>y</a:t>
            </a:r>
            <a:r>
              <a:rPr lang="en-US" dirty="0" smtClean="0"/>
              <a:t> </a:t>
            </a:r>
            <a:r>
              <a:rPr lang="en-US" dirty="0" err="1" smtClean="0"/>
              <a:t>Duw</a:t>
            </a:r>
            <a:r>
              <a:rPr lang="en-US" dirty="0" smtClean="0"/>
              <a:t> </a:t>
            </a:r>
            <a:r>
              <a:rPr lang="en-US" dirty="0" err="1" smtClean="0"/>
              <a:t>byw</a:t>
            </a:r>
            <a:r>
              <a:rPr lang="en-US" dirty="0" smtClean="0"/>
              <a:t>).</a:t>
            </a:r>
          </a:p>
          <a:p>
            <a:r>
              <a:rPr lang="en-US" dirty="0" smtClean="0"/>
              <a:t>‘Ai </a:t>
            </a:r>
            <a:r>
              <a:rPr lang="en-US" dirty="0" err="1" smtClean="0"/>
              <a:t>ti</a:t>
            </a:r>
            <a:r>
              <a:rPr lang="en-US" dirty="0" smtClean="0"/>
              <a:t> </a:t>
            </a:r>
            <a:r>
              <a:rPr lang="en-US" dirty="0" err="1" smtClean="0"/>
              <a:t>yw’r</a:t>
            </a:r>
            <a:r>
              <a:rPr lang="en-US" dirty="0" smtClean="0"/>
              <a:t> </a:t>
            </a:r>
            <a:r>
              <a:rPr lang="en-US" dirty="0" err="1" smtClean="0"/>
              <a:t>Meseia</a:t>
            </a:r>
            <a:r>
              <a:rPr lang="en-US" dirty="0" smtClean="0"/>
              <a:t>, </a:t>
            </a:r>
          </a:p>
          <a:p>
            <a:pPr>
              <a:buNone/>
            </a:pPr>
            <a:r>
              <a:rPr lang="en-US" dirty="0" smtClean="0"/>
              <a:t>	</a:t>
            </a:r>
            <a:r>
              <a:rPr lang="en-US" dirty="0" err="1" smtClean="0"/>
              <a:t>Mab</a:t>
            </a:r>
            <a:r>
              <a:rPr lang="en-US" dirty="0" smtClean="0"/>
              <a:t> </a:t>
            </a:r>
            <a:r>
              <a:rPr lang="en-US" dirty="0" err="1" smtClean="0"/>
              <a:t>y</a:t>
            </a:r>
            <a:r>
              <a:rPr lang="en-US" dirty="0" smtClean="0"/>
              <a:t> </a:t>
            </a:r>
            <a:r>
              <a:rPr lang="en-US" dirty="0" err="1" smtClean="0"/>
              <a:t>Bendigedig</a:t>
            </a:r>
            <a:r>
              <a:rPr lang="en-US" dirty="0" smtClean="0"/>
              <a:t>?’ </a:t>
            </a:r>
          </a:p>
          <a:p>
            <a:pPr>
              <a:buNone/>
            </a:pPr>
            <a:r>
              <a:rPr lang="en-US" dirty="0" smtClean="0"/>
              <a:t>	</a:t>
            </a:r>
            <a:r>
              <a:rPr lang="en-US" dirty="0" err="1" smtClean="0"/>
              <a:t>Dywedodd</a:t>
            </a:r>
            <a:r>
              <a:rPr lang="en-US" dirty="0" smtClean="0"/>
              <a:t> </a:t>
            </a:r>
            <a:r>
              <a:rPr lang="en-US" dirty="0" err="1" smtClean="0"/>
              <a:t>Iesu</a:t>
            </a:r>
            <a:r>
              <a:rPr lang="en-US" dirty="0" smtClean="0"/>
              <a:t>, </a:t>
            </a:r>
          </a:p>
          <a:p>
            <a:pPr>
              <a:buNone/>
            </a:pPr>
            <a:r>
              <a:rPr lang="en-US" dirty="0" smtClean="0"/>
              <a:t>	‘</a:t>
            </a:r>
            <a:r>
              <a:rPr lang="en-US" dirty="0" err="1" smtClean="0"/>
              <a:t>Myfi</a:t>
            </a:r>
            <a:r>
              <a:rPr lang="en-US" dirty="0" smtClean="0"/>
              <a:t> </a:t>
            </a:r>
            <a:r>
              <a:rPr lang="en-US" dirty="0" err="1" smtClean="0"/>
              <a:t>yw</a:t>
            </a:r>
            <a:r>
              <a:rPr lang="en-US" dirty="0" smtClean="0"/>
              <a:t>, ac </a:t>
            </a:r>
            <a:r>
              <a:rPr lang="en-US" dirty="0" err="1" smtClean="0"/>
              <a:t>fe</a:t>
            </a:r>
            <a:r>
              <a:rPr lang="en-US" dirty="0" smtClean="0"/>
              <a:t> </a:t>
            </a:r>
            <a:r>
              <a:rPr lang="en-US" dirty="0" err="1" smtClean="0"/>
              <a:t>welwch</a:t>
            </a:r>
            <a:r>
              <a:rPr lang="en-US" dirty="0" smtClean="0"/>
              <a:t> </a:t>
            </a:r>
            <a:r>
              <a:rPr lang="en-US" dirty="0" err="1" smtClean="0"/>
              <a:t>Fab</a:t>
            </a:r>
            <a:endParaRPr lang="en-US" dirty="0" smtClean="0"/>
          </a:p>
          <a:p>
            <a:pPr>
              <a:buNone/>
            </a:pPr>
            <a:r>
              <a:rPr lang="en-US" dirty="0"/>
              <a:t>	</a:t>
            </a:r>
            <a:r>
              <a:rPr lang="en-US" dirty="0" smtClean="0"/>
              <a:t> </a:t>
            </a:r>
            <a:r>
              <a:rPr lang="en-US" dirty="0" err="1" smtClean="0"/>
              <a:t>y</a:t>
            </a:r>
            <a:r>
              <a:rPr lang="en-US" dirty="0" smtClean="0"/>
              <a:t> </a:t>
            </a:r>
            <a:r>
              <a:rPr lang="en-US" dirty="0" err="1" smtClean="0"/>
              <a:t>Dyn</a:t>
            </a:r>
            <a:r>
              <a:rPr lang="en-US" dirty="0" smtClean="0"/>
              <a:t> </a:t>
            </a:r>
            <a:r>
              <a:rPr lang="en-US" dirty="0" err="1" smtClean="0"/>
              <a:t>yn</a:t>
            </a:r>
            <a:r>
              <a:rPr lang="en-US" dirty="0" smtClean="0"/>
              <a:t> </a:t>
            </a:r>
            <a:r>
              <a:rPr lang="en-US" dirty="0" err="1" smtClean="0"/>
              <a:t>eistedd</a:t>
            </a:r>
            <a:r>
              <a:rPr lang="en-US" dirty="0" smtClean="0"/>
              <a:t> </a:t>
            </a:r>
            <a:r>
              <a:rPr lang="en-US" dirty="0" err="1" smtClean="0"/>
              <a:t>ar</a:t>
            </a:r>
            <a:r>
              <a:rPr lang="en-US" dirty="0" smtClean="0"/>
              <a:t> </a:t>
            </a:r>
          </a:p>
          <a:p>
            <a:pPr>
              <a:buNone/>
            </a:pPr>
            <a:r>
              <a:rPr lang="en-US" dirty="0"/>
              <a:t>	</a:t>
            </a:r>
            <a:r>
              <a:rPr lang="en-US" dirty="0" err="1" smtClean="0"/>
              <a:t>ddeheulaw’r</a:t>
            </a:r>
            <a:r>
              <a:rPr lang="en-US" dirty="0" smtClean="0"/>
              <a:t> </a:t>
            </a:r>
            <a:r>
              <a:rPr lang="en-US" dirty="0" err="1" smtClean="0"/>
              <a:t>Gallu</a:t>
            </a:r>
            <a:r>
              <a:rPr lang="en-US" dirty="0" smtClean="0"/>
              <a:t> ac </a:t>
            </a:r>
            <a:r>
              <a:rPr lang="en-US" dirty="0" err="1" smtClean="0"/>
              <a:t>yn</a:t>
            </a:r>
            <a:r>
              <a:rPr lang="en-US" dirty="0" smtClean="0"/>
              <a:t> </a:t>
            </a:r>
          </a:p>
          <a:p>
            <a:pPr>
              <a:buNone/>
            </a:pPr>
            <a:r>
              <a:rPr lang="en-US" dirty="0"/>
              <a:t>	</a:t>
            </a:r>
            <a:r>
              <a:rPr lang="en-US" dirty="0" err="1" smtClean="0"/>
              <a:t>dyfod</a:t>
            </a:r>
            <a:r>
              <a:rPr lang="en-US" dirty="0" smtClean="0"/>
              <a:t> </a:t>
            </a:r>
            <a:r>
              <a:rPr lang="en-US" dirty="0" err="1" smtClean="0"/>
              <a:t>gyda</a:t>
            </a:r>
            <a:r>
              <a:rPr lang="en-US" dirty="0" smtClean="0"/>
              <a:t> </a:t>
            </a:r>
            <a:r>
              <a:rPr lang="en-US" dirty="0" err="1" smtClean="0"/>
              <a:t>chymylau’r</a:t>
            </a:r>
            <a:r>
              <a:rPr lang="en-US" dirty="0" smtClean="0"/>
              <a:t> </a:t>
            </a:r>
            <a:r>
              <a:rPr lang="en-US" dirty="0" err="1" smtClean="0"/>
              <a:t>nef</a:t>
            </a:r>
            <a:r>
              <a:rPr lang="en-US" dirty="0" smtClean="0"/>
              <a:t>’ </a:t>
            </a:r>
          </a:p>
          <a:p>
            <a:pPr>
              <a:buNone/>
            </a:pPr>
            <a:r>
              <a:rPr lang="en-US" dirty="0"/>
              <a:t>	</a:t>
            </a:r>
            <a:r>
              <a:rPr lang="en-US" dirty="0" smtClean="0"/>
              <a:t>(14:61-62; </a:t>
            </a:r>
            <a:r>
              <a:rPr lang="en-US" dirty="0" err="1" smtClean="0"/>
              <a:t>cymh</a:t>
            </a:r>
            <a:r>
              <a:rPr lang="en-US" dirty="0" smtClean="0"/>
              <a:t>. Daniel 7:13).</a:t>
            </a:r>
          </a:p>
          <a:p>
            <a:pPr>
              <a:buNone/>
            </a:pPr>
            <a:r>
              <a:rPr lang="en-US" dirty="0" smtClean="0"/>
              <a:t>	</a:t>
            </a:r>
            <a:r>
              <a:rPr lang="en-US" sz="2560" dirty="0" smtClean="0">
                <a:solidFill>
                  <a:srgbClr val="FFFF00"/>
                </a:solidFill>
              </a:rPr>
              <a:t>Mathew: ‘Ti a </a:t>
            </a:r>
            <a:r>
              <a:rPr lang="en-US" sz="2560" dirty="0" err="1" smtClean="0">
                <a:solidFill>
                  <a:srgbClr val="FFFF00"/>
                </a:solidFill>
              </a:rPr>
              <a:t>ddywedodd</a:t>
            </a:r>
            <a:r>
              <a:rPr lang="en-US" sz="2560" dirty="0" smtClean="0">
                <a:solidFill>
                  <a:srgbClr val="FFFF00"/>
                </a:solidFill>
              </a:rPr>
              <a:t> </a:t>
            </a:r>
            <a:r>
              <a:rPr lang="en-US" sz="2560" dirty="0" err="1" smtClean="0">
                <a:solidFill>
                  <a:srgbClr val="FFFF00"/>
                </a:solidFill>
              </a:rPr>
              <a:t>hynny</a:t>
            </a:r>
            <a:r>
              <a:rPr lang="en-US" sz="2560" dirty="0" smtClean="0">
                <a:solidFill>
                  <a:srgbClr val="FFFF00"/>
                </a:solidFill>
              </a:rPr>
              <a:t>’</a:t>
            </a:r>
          </a:p>
          <a:p>
            <a:pPr>
              <a:buNone/>
            </a:pPr>
            <a:r>
              <a:rPr lang="en-US" sz="2560" dirty="0">
                <a:solidFill>
                  <a:srgbClr val="FFFF00"/>
                </a:solidFill>
              </a:rPr>
              <a:t>	</a:t>
            </a:r>
            <a:r>
              <a:rPr lang="en-US" sz="2560" dirty="0" smtClean="0">
                <a:solidFill>
                  <a:srgbClr val="FFFF00"/>
                </a:solidFill>
              </a:rPr>
              <a:t> (26:64).</a:t>
            </a:r>
          </a:p>
          <a:p>
            <a:pPr>
              <a:buNone/>
            </a:pPr>
            <a:r>
              <a:rPr lang="en-US" sz="2560" dirty="0" smtClean="0">
                <a:solidFill>
                  <a:srgbClr val="FFFF00"/>
                </a:solidFill>
              </a:rPr>
              <a:t>	Luc: ‘</a:t>
            </a:r>
            <a:r>
              <a:rPr lang="en-US" sz="2560" dirty="0" err="1" smtClean="0">
                <a:solidFill>
                  <a:srgbClr val="FFFF00"/>
                </a:solidFill>
              </a:rPr>
              <a:t>Chwi</a:t>
            </a:r>
            <a:r>
              <a:rPr lang="en-US" sz="2560" dirty="0" smtClean="0">
                <a:solidFill>
                  <a:srgbClr val="FFFF00"/>
                </a:solidFill>
              </a:rPr>
              <a:t> </a:t>
            </a:r>
            <a:r>
              <a:rPr lang="en-US" sz="2560" dirty="0" err="1" smtClean="0">
                <a:solidFill>
                  <a:srgbClr val="FFFF00"/>
                </a:solidFill>
              </a:rPr>
              <a:t>sy’n</a:t>
            </a:r>
            <a:r>
              <a:rPr lang="en-US" sz="2560" dirty="0" smtClean="0">
                <a:solidFill>
                  <a:srgbClr val="FFFF00"/>
                </a:solidFill>
              </a:rPr>
              <a:t> </a:t>
            </a:r>
            <a:r>
              <a:rPr lang="en-US" sz="2560" dirty="0" err="1" smtClean="0">
                <a:solidFill>
                  <a:srgbClr val="FFFF00"/>
                </a:solidFill>
              </a:rPr>
              <a:t>dweud</a:t>
            </a:r>
            <a:r>
              <a:rPr lang="en-US" sz="2560" dirty="0" smtClean="0">
                <a:solidFill>
                  <a:srgbClr val="FFFF00"/>
                </a:solidFill>
              </a:rPr>
              <a:t> </a:t>
            </a:r>
            <a:r>
              <a:rPr lang="en-US" sz="2560" dirty="0" err="1" smtClean="0">
                <a:solidFill>
                  <a:srgbClr val="FFFF00"/>
                </a:solidFill>
              </a:rPr>
              <a:t>mai</a:t>
            </a:r>
            <a:r>
              <a:rPr lang="en-US" sz="2560" dirty="0" smtClean="0">
                <a:solidFill>
                  <a:srgbClr val="FFFF00"/>
                </a:solidFill>
              </a:rPr>
              <a:t> </a:t>
            </a:r>
            <a:r>
              <a:rPr lang="en-US" sz="2560" dirty="0" err="1" smtClean="0">
                <a:solidFill>
                  <a:srgbClr val="FFFF00"/>
                </a:solidFill>
              </a:rPr>
              <a:t>myfi</a:t>
            </a:r>
            <a:r>
              <a:rPr lang="en-US" sz="2560" dirty="0" smtClean="0">
                <a:solidFill>
                  <a:srgbClr val="FFFF00"/>
                </a:solidFill>
              </a:rPr>
              <a:t> </a:t>
            </a:r>
            <a:r>
              <a:rPr lang="en-US" sz="2560" dirty="0" err="1" smtClean="0">
                <a:solidFill>
                  <a:srgbClr val="FFFF00"/>
                </a:solidFill>
              </a:rPr>
              <a:t>yw</a:t>
            </a:r>
            <a:r>
              <a:rPr lang="en-US" sz="2560" dirty="0" smtClean="0">
                <a:solidFill>
                  <a:srgbClr val="FFFF00"/>
                </a:solidFill>
              </a:rPr>
              <a:t>’ </a:t>
            </a:r>
          </a:p>
          <a:p>
            <a:pPr>
              <a:buNone/>
            </a:pPr>
            <a:r>
              <a:rPr lang="en-US" sz="2560" dirty="0" smtClean="0">
                <a:solidFill>
                  <a:srgbClr val="FFFF00"/>
                </a:solidFill>
              </a:rPr>
              <a:t>	(22:70).</a:t>
            </a:r>
            <a:endParaRPr lang="en-US" sz="2560" dirty="0">
              <a:solidFill>
                <a:srgbClr val="FFFF00"/>
              </a:solidFill>
            </a:endParaRPr>
          </a:p>
        </p:txBody>
      </p:sp>
      <p:pic>
        <p:nvPicPr>
          <p:cNvPr id="4" name="Picture 3" descr="DownloadedFile.jpeg"/>
          <p:cNvPicPr>
            <a:picLocks noChangeAspect="1"/>
          </p:cNvPicPr>
          <p:nvPr/>
        </p:nvPicPr>
        <p:blipFill>
          <a:blip r:embed="rId2"/>
          <a:stretch>
            <a:fillRect/>
          </a:stretch>
        </p:blipFill>
        <p:spPr>
          <a:xfrm>
            <a:off x="4419600" y="3154363"/>
            <a:ext cx="4267200" cy="29718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Iesu’r</a:t>
            </a:r>
            <a:r>
              <a:rPr lang="en-US" dirty="0" smtClean="0"/>
              <a:t> </a:t>
            </a:r>
            <a:r>
              <a:rPr lang="en-US" dirty="0" err="1" smtClean="0"/>
              <a:t>Meseia</a:t>
            </a:r>
            <a:r>
              <a:rPr lang="en-US" dirty="0" smtClean="0"/>
              <a:t>, </a:t>
            </a:r>
            <a:r>
              <a:rPr lang="en-US" dirty="0" err="1" smtClean="0"/>
              <a:t>Mab</a:t>
            </a:r>
            <a:r>
              <a:rPr lang="en-US" dirty="0" smtClean="0"/>
              <a:t> </a:t>
            </a:r>
            <a:r>
              <a:rPr lang="en-US" dirty="0" err="1" smtClean="0"/>
              <a:t>Duw</a:t>
            </a:r>
            <a:endParaRPr lang="en-US" dirty="0"/>
          </a:p>
        </p:txBody>
      </p:sp>
      <p:sp>
        <p:nvSpPr>
          <p:cNvPr id="3" name="Content Placeholder 2"/>
          <p:cNvSpPr>
            <a:spLocks noGrp="1"/>
          </p:cNvSpPr>
          <p:nvPr>
            <p:ph idx="1"/>
          </p:nvPr>
        </p:nvSpPr>
        <p:spPr/>
        <p:txBody>
          <a:bodyPr/>
          <a:lstStyle/>
          <a:p>
            <a:r>
              <a:rPr lang="en-US" dirty="0" err="1" smtClean="0"/>
              <a:t>Dehongliad</a:t>
            </a:r>
            <a:r>
              <a:rPr lang="en-US" dirty="0" smtClean="0"/>
              <a:t> </a:t>
            </a:r>
            <a:r>
              <a:rPr lang="en-US" dirty="0" err="1" smtClean="0"/>
              <a:t>diwinyddol</a:t>
            </a:r>
            <a:r>
              <a:rPr lang="en-US" dirty="0" smtClean="0"/>
              <a:t> </a:t>
            </a:r>
            <a:r>
              <a:rPr lang="en-US" dirty="0" err="1" smtClean="0"/>
              <a:t>yn</a:t>
            </a:r>
            <a:r>
              <a:rPr lang="en-US" dirty="0" smtClean="0"/>
              <a:t> </a:t>
            </a:r>
            <a:r>
              <a:rPr lang="en-US" dirty="0" err="1" smtClean="0"/>
              <a:t>hytrach</a:t>
            </a:r>
            <a:r>
              <a:rPr lang="en-US" dirty="0" smtClean="0"/>
              <a:t> </a:t>
            </a:r>
            <a:r>
              <a:rPr lang="en-US" dirty="0" err="1" smtClean="0"/>
              <a:t>na</a:t>
            </a:r>
            <a:r>
              <a:rPr lang="en-US" dirty="0" smtClean="0"/>
              <a:t> </a:t>
            </a:r>
            <a:r>
              <a:rPr lang="en-US" dirty="0" err="1" smtClean="0"/>
              <a:t>chofnod</a:t>
            </a:r>
            <a:r>
              <a:rPr lang="en-US" dirty="0" smtClean="0"/>
              <a:t> </a:t>
            </a:r>
            <a:r>
              <a:rPr lang="en-US" dirty="0" err="1" smtClean="0"/>
              <a:t>hanesyddol</a:t>
            </a:r>
            <a:r>
              <a:rPr lang="en-US" dirty="0" smtClean="0"/>
              <a:t>.</a:t>
            </a:r>
          </a:p>
          <a:p>
            <a:r>
              <a:rPr lang="en-US" dirty="0" err="1" smtClean="0"/>
              <a:t>Cyhuddiad</a:t>
            </a:r>
            <a:r>
              <a:rPr lang="en-US" dirty="0" smtClean="0"/>
              <a:t> </a:t>
            </a:r>
            <a:r>
              <a:rPr lang="en-US" dirty="0" err="1" smtClean="0"/>
              <a:t>o</a:t>
            </a:r>
            <a:r>
              <a:rPr lang="en-US" dirty="0" smtClean="0"/>
              <a:t> </a:t>
            </a:r>
            <a:r>
              <a:rPr lang="en-US" dirty="0" err="1" smtClean="0"/>
              <a:t>gabledd</a:t>
            </a:r>
            <a:endParaRPr lang="en-US" dirty="0" smtClean="0"/>
          </a:p>
          <a:p>
            <a:pPr>
              <a:buNone/>
            </a:pPr>
            <a:r>
              <a:rPr lang="en-US" dirty="0" smtClean="0"/>
              <a:t>	</a:t>
            </a:r>
            <a:r>
              <a:rPr lang="en-US" sz="2800" dirty="0" err="1" smtClean="0">
                <a:solidFill>
                  <a:srgbClr val="FFFF00"/>
                </a:solidFill>
              </a:rPr>
              <a:t>Honiad</a:t>
            </a:r>
            <a:r>
              <a:rPr lang="en-US" sz="2800" dirty="0" smtClean="0">
                <a:solidFill>
                  <a:srgbClr val="FFFF00"/>
                </a:solidFill>
              </a:rPr>
              <a:t> </a:t>
            </a:r>
            <a:r>
              <a:rPr lang="en-US" sz="2800" dirty="0" err="1" smtClean="0">
                <a:solidFill>
                  <a:srgbClr val="FFFF00"/>
                </a:solidFill>
              </a:rPr>
              <a:t>gan</a:t>
            </a:r>
            <a:r>
              <a:rPr lang="en-US" sz="2800" dirty="0" smtClean="0">
                <a:solidFill>
                  <a:srgbClr val="FFFF00"/>
                </a:solidFill>
              </a:rPr>
              <a:t> </a:t>
            </a:r>
            <a:r>
              <a:rPr lang="en-US" sz="2800" dirty="0" err="1" smtClean="0">
                <a:solidFill>
                  <a:srgbClr val="FFFF00"/>
                </a:solidFill>
              </a:rPr>
              <a:t>Iesu</a:t>
            </a:r>
            <a:r>
              <a:rPr lang="en-US" sz="2800" dirty="0" smtClean="0">
                <a:solidFill>
                  <a:srgbClr val="FFFF00"/>
                </a:solidFill>
              </a:rPr>
              <a:t> </a:t>
            </a:r>
            <a:r>
              <a:rPr lang="en-US" sz="2800" dirty="0" err="1" smtClean="0">
                <a:solidFill>
                  <a:srgbClr val="FFFF00"/>
                </a:solidFill>
              </a:rPr>
              <a:t>mai</a:t>
            </a:r>
            <a:r>
              <a:rPr lang="en-US" sz="2800" dirty="0" smtClean="0">
                <a:solidFill>
                  <a:srgbClr val="FFFF00"/>
                </a:solidFill>
              </a:rPr>
              <a:t> </a:t>
            </a:r>
            <a:r>
              <a:rPr lang="en-US" sz="2800" dirty="0" err="1" smtClean="0">
                <a:solidFill>
                  <a:srgbClr val="FFFF00"/>
                </a:solidFill>
              </a:rPr>
              <a:t>ef</a:t>
            </a:r>
            <a:r>
              <a:rPr lang="en-US" sz="2800" dirty="0" smtClean="0">
                <a:solidFill>
                  <a:srgbClr val="FFFF00"/>
                </a:solidFill>
              </a:rPr>
              <a:t> </a:t>
            </a:r>
            <a:r>
              <a:rPr lang="en-US" sz="2800" dirty="0" err="1" smtClean="0">
                <a:solidFill>
                  <a:srgbClr val="FFFF00"/>
                </a:solidFill>
              </a:rPr>
              <a:t>yw</a:t>
            </a:r>
            <a:r>
              <a:rPr lang="en-US" sz="2800" dirty="0" smtClean="0">
                <a:solidFill>
                  <a:srgbClr val="FFFF00"/>
                </a:solidFill>
              </a:rPr>
              <a:t> </a:t>
            </a:r>
            <a:r>
              <a:rPr lang="en-US" sz="2800" dirty="0" err="1" smtClean="0">
                <a:solidFill>
                  <a:srgbClr val="FFFF00"/>
                </a:solidFill>
              </a:rPr>
              <a:t>Mab</a:t>
            </a:r>
            <a:r>
              <a:rPr lang="en-US" sz="2800" dirty="0" smtClean="0">
                <a:solidFill>
                  <a:srgbClr val="FFFF00"/>
                </a:solidFill>
              </a:rPr>
              <a:t> </a:t>
            </a:r>
            <a:r>
              <a:rPr lang="en-US" sz="2800" dirty="0" err="1" smtClean="0">
                <a:solidFill>
                  <a:srgbClr val="FFFF00"/>
                </a:solidFill>
              </a:rPr>
              <a:t>Duw</a:t>
            </a:r>
            <a:r>
              <a:rPr lang="en-US" sz="2800" dirty="0" smtClean="0">
                <a:solidFill>
                  <a:srgbClr val="FFFF00"/>
                </a:solidFill>
              </a:rPr>
              <a:t>.</a:t>
            </a:r>
          </a:p>
          <a:p>
            <a:pPr>
              <a:buNone/>
            </a:pPr>
            <a:r>
              <a:rPr lang="en-US" sz="2800" dirty="0" smtClean="0">
                <a:solidFill>
                  <a:srgbClr val="FFFF00"/>
                </a:solidFill>
              </a:rPr>
              <a:t>	</a:t>
            </a:r>
            <a:r>
              <a:rPr lang="en-US" sz="2800" dirty="0" err="1" smtClean="0">
                <a:solidFill>
                  <a:srgbClr val="FFFF00"/>
                </a:solidFill>
              </a:rPr>
              <a:t>Eistedd</a:t>
            </a:r>
            <a:r>
              <a:rPr lang="en-US" sz="2800" dirty="0" smtClean="0">
                <a:solidFill>
                  <a:srgbClr val="FFFF00"/>
                </a:solidFill>
              </a:rPr>
              <a:t> </a:t>
            </a:r>
            <a:r>
              <a:rPr lang="en-US" sz="2800" dirty="0" err="1" smtClean="0">
                <a:solidFill>
                  <a:srgbClr val="FFFF00"/>
                </a:solidFill>
              </a:rPr>
              <a:t>ar</a:t>
            </a:r>
            <a:r>
              <a:rPr lang="en-US" sz="2800" dirty="0" smtClean="0">
                <a:solidFill>
                  <a:srgbClr val="FFFF00"/>
                </a:solidFill>
              </a:rPr>
              <a:t> </a:t>
            </a:r>
            <a:r>
              <a:rPr lang="en-US" sz="2800" dirty="0" err="1" smtClean="0">
                <a:solidFill>
                  <a:srgbClr val="FFFF00"/>
                </a:solidFill>
              </a:rPr>
              <a:t>ddeheulaw</a:t>
            </a:r>
            <a:r>
              <a:rPr lang="en-US" sz="2800" dirty="0" smtClean="0">
                <a:solidFill>
                  <a:srgbClr val="FFFF00"/>
                </a:solidFill>
              </a:rPr>
              <a:t> </a:t>
            </a:r>
            <a:r>
              <a:rPr lang="en-US" sz="2800" dirty="0" err="1" smtClean="0">
                <a:solidFill>
                  <a:srgbClr val="FFFF00"/>
                </a:solidFill>
              </a:rPr>
              <a:t>Duw</a:t>
            </a:r>
            <a:r>
              <a:rPr lang="en-US" sz="2800" dirty="0" smtClean="0">
                <a:solidFill>
                  <a:srgbClr val="FFFF00"/>
                </a:solidFill>
              </a:rPr>
              <a:t> a </a:t>
            </a:r>
            <a:r>
              <a:rPr lang="en-US" sz="2800" dirty="0" err="1" smtClean="0">
                <a:solidFill>
                  <a:srgbClr val="FFFF00"/>
                </a:solidFill>
              </a:rPr>
              <a:t>dyfod</a:t>
            </a:r>
            <a:r>
              <a:rPr lang="en-US" sz="2800" dirty="0" smtClean="0">
                <a:solidFill>
                  <a:srgbClr val="FFFF00"/>
                </a:solidFill>
              </a:rPr>
              <a:t> </a:t>
            </a:r>
            <a:r>
              <a:rPr lang="en-US" sz="2800" dirty="0" err="1" smtClean="0">
                <a:solidFill>
                  <a:srgbClr val="FFFF00"/>
                </a:solidFill>
              </a:rPr>
              <a:t>ar</a:t>
            </a:r>
            <a:r>
              <a:rPr lang="en-US" sz="2800" dirty="0" smtClean="0">
                <a:solidFill>
                  <a:srgbClr val="FFFF00"/>
                </a:solidFill>
              </a:rPr>
              <a:t> </a:t>
            </a:r>
            <a:r>
              <a:rPr lang="en-US" sz="2800" dirty="0" err="1" smtClean="0">
                <a:solidFill>
                  <a:srgbClr val="FFFF00"/>
                </a:solidFill>
              </a:rPr>
              <a:t>gymylau’r</a:t>
            </a:r>
            <a:r>
              <a:rPr lang="en-US" sz="2800" dirty="0" smtClean="0">
                <a:solidFill>
                  <a:srgbClr val="FFFF00"/>
                </a:solidFill>
              </a:rPr>
              <a:t> </a:t>
            </a:r>
            <a:r>
              <a:rPr lang="en-US" sz="2800" dirty="0" err="1" smtClean="0">
                <a:solidFill>
                  <a:srgbClr val="FFFF00"/>
                </a:solidFill>
              </a:rPr>
              <a:t>nef</a:t>
            </a:r>
            <a:r>
              <a:rPr lang="en-US" sz="2800" dirty="0" smtClean="0">
                <a:solidFill>
                  <a:srgbClr val="FFFF00"/>
                </a:solidFill>
              </a:rPr>
              <a:t>.</a:t>
            </a:r>
            <a:endParaRPr lang="en-US" sz="2800" dirty="0">
              <a:solidFill>
                <a:srgbClr val="FFFF00"/>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Cweryl</a:t>
            </a:r>
            <a:r>
              <a:rPr lang="en-US" dirty="0" smtClean="0"/>
              <a:t> a </a:t>
            </a:r>
            <a:r>
              <a:rPr lang="en-US" dirty="0" err="1" smtClean="0"/>
              <a:t>Chynnen</a:t>
            </a:r>
            <a:r>
              <a:rPr lang="en-US" dirty="0" smtClean="0"/>
              <a:t>: </a:t>
            </a:r>
            <a:br>
              <a:rPr lang="en-US" dirty="0" smtClean="0"/>
            </a:br>
            <a:r>
              <a:rPr lang="en-US" dirty="0" err="1" smtClean="0"/>
              <a:t>Iaith</a:t>
            </a:r>
            <a:r>
              <a:rPr lang="en-US" dirty="0" smtClean="0"/>
              <a:t> </a:t>
            </a:r>
            <a:r>
              <a:rPr lang="en-US" dirty="0" err="1" smtClean="0"/>
              <a:t>Ymosodol</a:t>
            </a:r>
            <a:r>
              <a:rPr lang="en-US" dirty="0" smtClean="0"/>
              <a:t> (</a:t>
            </a:r>
            <a:r>
              <a:rPr lang="en-US" dirty="0" err="1" smtClean="0"/>
              <a:t>Polemig</a:t>
            </a:r>
            <a:r>
              <a:rPr lang="en-US" dirty="0" smtClean="0"/>
              <a:t>)</a:t>
            </a:r>
            <a:endParaRPr lang="en-US" dirty="0"/>
          </a:p>
        </p:txBody>
      </p:sp>
      <p:sp>
        <p:nvSpPr>
          <p:cNvPr id="3" name="Content Placeholder 2"/>
          <p:cNvSpPr>
            <a:spLocks noGrp="1"/>
          </p:cNvSpPr>
          <p:nvPr>
            <p:ph idx="1"/>
          </p:nvPr>
        </p:nvSpPr>
        <p:spPr/>
        <p:txBody>
          <a:bodyPr>
            <a:normAutofit fontScale="77500" lnSpcReduction="20000"/>
          </a:bodyPr>
          <a:lstStyle/>
          <a:p>
            <a:r>
              <a:rPr lang="en-US" dirty="0" err="1" smtClean="0"/>
              <a:t>Defnydd</a:t>
            </a:r>
            <a:r>
              <a:rPr lang="en-US" dirty="0" smtClean="0"/>
              <a:t> </a:t>
            </a:r>
            <a:r>
              <a:rPr lang="en-US" dirty="0" err="1" smtClean="0"/>
              <a:t>o</a:t>
            </a:r>
            <a:r>
              <a:rPr lang="en-US" dirty="0" smtClean="0"/>
              <a:t> </a:t>
            </a:r>
            <a:r>
              <a:rPr lang="en-US" dirty="0" err="1" smtClean="0"/>
              <a:t>iaith</a:t>
            </a:r>
            <a:r>
              <a:rPr lang="en-US" dirty="0" smtClean="0"/>
              <a:t> </a:t>
            </a:r>
            <a:r>
              <a:rPr lang="en-US" dirty="0" err="1" smtClean="0"/>
              <a:t>ymosodol</a:t>
            </a:r>
            <a:r>
              <a:rPr lang="en-US" dirty="0" smtClean="0"/>
              <a:t> </a:t>
            </a:r>
            <a:r>
              <a:rPr lang="en-US" dirty="0" err="1" smtClean="0"/>
              <a:t>rhwng</a:t>
            </a:r>
            <a:r>
              <a:rPr lang="en-US" dirty="0" smtClean="0"/>
              <a:t> </a:t>
            </a:r>
            <a:r>
              <a:rPr lang="en-US" dirty="0" err="1" smtClean="0"/>
              <a:t>Iddewon</a:t>
            </a:r>
            <a:r>
              <a:rPr lang="en-US" dirty="0" smtClean="0"/>
              <a:t> a </a:t>
            </a:r>
            <a:r>
              <a:rPr lang="en-US" dirty="0" err="1" smtClean="0"/>
              <a:t>Christnogion</a:t>
            </a:r>
            <a:r>
              <a:rPr lang="en-US" dirty="0" smtClean="0"/>
              <a:t> </a:t>
            </a:r>
            <a:r>
              <a:rPr lang="en-US" dirty="0" err="1" smtClean="0"/>
              <a:t>wedi</a:t>
            </a:r>
            <a:r>
              <a:rPr lang="en-US" dirty="0" smtClean="0"/>
              <a:t> </a:t>
            </a:r>
            <a:r>
              <a:rPr lang="en-US" dirty="0" err="1" smtClean="0"/>
              <a:t>bod</a:t>
            </a:r>
            <a:r>
              <a:rPr lang="en-US" dirty="0" smtClean="0"/>
              <a:t> </a:t>
            </a:r>
            <a:r>
              <a:rPr lang="en-US" dirty="0" err="1" smtClean="0"/>
              <a:t>yn</a:t>
            </a:r>
            <a:r>
              <a:rPr lang="en-US" dirty="0" smtClean="0"/>
              <a:t> </a:t>
            </a:r>
            <a:r>
              <a:rPr lang="en-US" dirty="0" err="1" smtClean="0"/>
              <a:t>bwnc</a:t>
            </a:r>
            <a:r>
              <a:rPr lang="en-US" dirty="0" smtClean="0"/>
              <a:t> </a:t>
            </a:r>
            <a:r>
              <a:rPr lang="en-US" dirty="0" err="1" smtClean="0"/>
              <a:t>trafod</a:t>
            </a:r>
            <a:r>
              <a:rPr lang="en-US" dirty="0" smtClean="0"/>
              <a:t> </a:t>
            </a:r>
            <a:r>
              <a:rPr lang="en-US" dirty="0" err="1" smtClean="0"/>
              <a:t>helaeth</a:t>
            </a:r>
            <a:r>
              <a:rPr lang="en-US" dirty="0" smtClean="0"/>
              <a:t>. A </a:t>
            </a:r>
            <a:r>
              <a:rPr lang="en-US" dirty="0" err="1" smtClean="0"/>
              <a:t>yw</a:t>
            </a:r>
            <a:r>
              <a:rPr lang="en-US" dirty="0" smtClean="0"/>
              <a:t> </a:t>
            </a:r>
            <a:r>
              <a:rPr lang="en-US" dirty="0" err="1" smtClean="0"/>
              <a:t>wedi</a:t>
            </a:r>
            <a:r>
              <a:rPr lang="en-US" dirty="0" smtClean="0"/>
              <a:t> </a:t>
            </a:r>
            <a:r>
              <a:rPr lang="en-US" dirty="0" err="1" smtClean="0"/>
              <a:t>cyfrannu</a:t>
            </a:r>
            <a:r>
              <a:rPr lang="en-US" dirty="0" smtClean="0"/>
              <a:t> </a:t>
            </a:r>
            <a:r>
              <a:rPr lang="en-US" dirty="0" err="1" smtClean="0"/>
              <a:t>tuag</a:t>
            </a:r>
            <a:r>
              <a:rPr lang="en-US" dirty="0" smtClean="0"/>
              <a:t> at </a:t>
            </a:r>
            <a:r>
              <a:rPr lang="en-US" dirty="0" err="1" smtClean="0"/>
              <a:t>gasineb</a:t>
            </a:r>
            <a:r>
              <a:rPr lang="en-US" dirty="0" smtClean="0"/>
              <a:t> </a:t>
            </a:r>
            <a:r>
              <a:rPr lang="en-US" dirty="0" err="1" smtClean="0"/>
              <a:t>tuag</a:t>
            </a:r>
            <a:r>
              <a:rPr lang="en-US" dirty="0" smtClean="0"/>
              <a:t> at </a:t>
            </a:r>
            <a:r>
              <a:rPr lang="en-US" dirty="0" err="1" smtClean="0"/>
              <a:t>Iddewon</a:t>
            </a:r>
            <a:r>
              <a:rPr lang="en-US" dirty="0" smtClean="0"/>
              <a:t>?</a:t>
            </a:r>
          </a:p>
          <a:p>
            <a:r>
              <a:rPr lang="en-US" dirty="0" smtClean="0"/>
              <a:t>A </a:t>
            </a:r>
            <a:r>
              <a:rPr lang="en-US" dirty="0" err="1" smtClean="0"/>
              <a:t>yw</a:t>
            </a:r>
            <a:r>
              <a:rPr lang="en-US" dirty="0" smtClean="0"/>
              <a:t> </a:t>
            </a:r>
            <a:r>
              <a:rPr lang="en-US" dirty="0" err="1" smtClean="0"/>
              <a:t>gwreiddiau</a:t>
            </a:r>
            <a:r>
              <a:rPr lang="en-US" dirty="0" smtClean="0"/>
              <a:t> </a:t>
            </a:r>
            <a:r>
              <a:rPr lang="en-US" dirty="0" err="1" smtClean="0"/>
              <a:t>gwrth-Semitiaeth</a:t>
            </a:r>
            <a:r>
              <a:rPr lang="en-US" dirty="0" smtClean="0"/>
              <a:t> </a:t>
            </a:r>
            <a:r>
              <a:rPr lang="en-US" dirty="0" err="1" smtClean="0"/>
              <a:t>i’w</a:t>
            </a:r>
            <a:r>
              <a:rPr lang="en-US" dirty="0" smtClean="0"/>
              <a:t> </a:t>
            </a:r>
            <a:r>
              <a:rPr lang="en-US" dirty="0" err="1" smtClean="0"/>
              <a:t>canfod</a:t>
            </a:r>
            <a:r>
              <a:rPr lang="en-US" dirty="0" smtClean="0"/>
              <a:t> </a:t>
            </a:r>
            <a:r>
              <a:rPr lang="en-US" dirty="0" err="1" smtClean="0"/>
              <a:t>o</a:t>
            </a:r>
            <a:r>
              <a:rPr lang="en-US" dirty="0" smtClean="0"/>
              <a:t> </a:t>
            </a:r>
            <a:r>
              <a:rPr lang="en-US" dirty="0" err="1" smtClean="0"/>
              <a:t>fewn</a:t>
            </a:r>
            <a:r>
              <a:rPr lang="en-US" dirty="0" smtClean="0"/>
              <a:t> </a:t>
            </a:r>
            <a:r>
              <a:rPr lang="en-US" dirty="0" err="1" smtClean="0"/>
              <a:t>tudalennau’r</a:t>
            </a:r>
            <a:r>
              <a:rPr lang="en-US" dirty="0" smtClean="0"/>
              <a:t> Testament </a:t>
            </a:r>
            <a:r>
              <a:rPr lang="en-US" dirty="0" err="1" smtClean="0"/>
              <a:t>Newydd</a:t>
            </a:r>
            <a:r>
              <a:rPr lang="en-US" dirty="0" smtClean="0"/>
              <a:t>?</a:t>
            </a:r>
          </a:p>
          <a:p>
            <a:r>
              <a:rPr lang="en-US" dirty="0" err="1" smtClean="0">
                <a:solidFill>
                  <a:srgbClr val="18FF3F"/>
                </a:solidFill>
              </a:rPr>
              <a:t>Dadleuon</a:t>
            </a:r>
            <a:r>
              <a:rPr lang="en-US" dirty="0" smtClean="0">
                <a:solidFill>
                  <a:srgbClr val="18FF3F"/>
                </a:solidFill>
              </a:rPr>
              <a:t> </a:t>
            </a:r>
            <a:r>
              <a:rPr lang="en-US" i="1" dirty="0" err="1" smtClean="0">
                <a:solidFill>
                  <a:srgbClr val="18FF3F"/>
                </a:solidFill>
              </a:rPr>
              <a:t>rhwng</a:t>
            </a:r>
            <a:r>
              <a:rPr lang="en-US" i="1" dirty="0" smtClean="0">
                <a:solidFill>
                  <a:srgbClr val="18FF3F"/>
                </a:solidFill>
              </a:rPr>
              <a:t> </a:t>
            </a:r>
            <a:r>
              <a:rPr lang="en-US" dirty="0" err="1" smtClean="0">
                <a:solidFill>
                  <a:srgbClr val="18FF3F"/>
                </a:solidFill>
              </a:rPr>
              <a:t>Iddewon</a:t>
            </a:r>
            <a:r>
              <a:rPr lang="en-US" dirty="0" smtClean="0">
                <a:solidFill>
                  <a:srgbClr val="18FF3F"/>
                </a:solidFill>
              </a:rPr>
              <a:t> am </a:t>
            </a:r>
            <a:r>
              <a:rPr lang="en-US" dirty="0" err="1" smtClean="0">
                <a:solidFill>
                  <a:srgbClr val="18FF3F"/>
                </a:solidFill>
              </a:rPr>
              <a:t>faterion</a:t>
            </a:r>
            <a:r>
              <a:rPr lang="en-US" dirty="0" smtClean="0">
                <a:solidFill>
                  <a:srgbClr val="18FF3F"/>
                </a:solidFill>
              </a:rPr>
              <a:t> </a:t>
            </a:r>
            <a:r>
              <a:rPr lang="en-US" dirty="0" err="1" smtClean="0">
                <a:solidFill>
                  <a:srgbClr val="18FF3F"/>
                </a:solidFill>
              </a:rPr>
              <a:t>Iddewig</a:t>
            </a:r>
            <a:endParaRPr lang="en-US" dirty="0" smtClean="0">
              <a:solidFill>
                <a:srgbClr val="18FF3F"/>
              </a:solidFill>
            </a:endParaRPr>
          </a:p>
          <a:p>
            <a:r>
              <a:rPr lang="en-US" dirty="0" err="1" smtClean="0">
                <a:solidFill>
                  <a:srgbClr val="18FF3F"/>
                </a:solidFill>
              </a:rPr>
              <a:t>Nid</a:t>
            </a:r>
            <a:r>
              <a:rPr lang="en-US" dirty="0" smtClean="0">
                <a:solidFill>
                  <a:srgbClr val="18FF3F"/>
                </a:solidFill>
              </a:rPr>
              <a:t> </a:t>
            </a:r>
            <a:r>
              <a:rPr lang="en-US" dirty="0" err="1" smtClean="0">
                <a:solidFill>
                  <a:srgbClr val="18FF3F"/>
                </a:solidFill>
              </a:rPr>
              <a:t>dadleuon</a:t>
            </a:r>
            <a:r>
              <a:rPr lang="en-US" dirty="0" smtClean="0">
                <a:solidFill>
                  <a:srgbClr val="18FF3F"/>
                </a:solidFill>
              </a:rPr>
              <a:t> </a:t>
            </a:r>
            <a:r>
              <a:rPr lang="en-US" dirty="0" err="1" smtClean="0">
                <a:solidFill>
                  <a:srgbClr val="18FF3F"/>
                </a:solidFill>
              </a:rPr>
              <a:t>Cristnogol</a:t>
            </a:r>
            <a:r>
              <a:rPr lang="en-US" dirty="0" smtClean="0">
                <a:solidFill>
                  <a:srgbClr val="18FF3F"/>
                </a:solidFill>
              </a:rPr>
              <a:t> </a:t>
            </a:r>
            <a:r>
              <a:rPr lang="en-US" dirty="0" err="1" smtClean="0">
                <a:solidFill>
                  <a:srgbClr val="18FF3F"/>
                </a:solidFill>
              </a:rPr>
              <a:t>ynghylch</a:t>
            </a:r>
            <a:r>
              <a:rPr lang="en-US" dirty="0" smtClean="0">
                <a:solidFill>
                  <a:srgbClr val="18FF3F"/>
                </a:solidFill>
              </a:rPr>
              <a:t> ‘</a:t>
            </a:r>
            <a:r>
              <a:rPr lang="en-US" dirty="0" err="1" smtClean="0">
                <a:solidFill>
                  <a:srgbClr val="18FF3F"/>
                </a:solidFill>
              </a:rPr>
              <a:t>estroniaid</a:t>
            </a:r>
            <a:r>
              <a:rPr lang="en-US" dirty="0" smtClean="0">
                <a:solidFill>
                  <a:srgbClr val="18FF3F"/>
                </a:solidFill>
              </a:rPr>
              <a:t>’.</a:t>
            </a:r>
          </a:p>
          <a:p>
            <a:r>
              <a:rPr lang="en-US" dirty="0" err="1" smtClean="0">
                <a:solidFill>
                  <a:srgbClr val="18FF3F"/>
                </a:solidFill>
              </a:rPr>
              <a:t>Darllen</a:t>
            </a:r>
            <a:r>
              <a:rPr lang="en-US" dirty="0" smtClean="0">
                <a:solidFill>
                  <a:srgbClr val="18FF3F"/>
                </a:solidFill>
              </a:rPr>
              <a:t> </a:t>
            </a:r>
            <a:r>
              <a:rPr lang="en-US" dirty="0" err="1" smtClean="0">
                <a:solidFill>
                  <a:srgbClr val="18FF3F"/>
                </a:solidFill>
              </a:rPr>
              <a:t>y</a:t>
            </a:r>
            <a:r>
              <a:rPr lang="en-US" dirty="0" smtClean="0">
                <a:solidFill>
                  <a:srgbClr val="18FF3F"/>
                </a:solidFill>
              </a:rPr>
              <a:t> </a:t>
            </a:r>
            <a:r>
              <a:rPr lang="en-US" dirty="0" err="1" smtClean="0">
                <a:solidFill>
                  <a:srgbClr val="18FF3F"/>
                </a:solidFill>
              </a:rPr>
              <a:t>testunau</a:t>
            </a:r>
            <a:r>
              <a:rPr lang="en-US" dirty="0" smtClean="0">
                <a:solidFill>
                  <a:srgbClr val="18FF3F"/>
                </a:solidFill>
              </a:rPr>
              <a:t> </a:t>
            </a:r>
            <a:r>
              <a:rPr lang="en-US" dirty="0" err="1" smtClean="0">
                <a:solidFill>
                  <a:srgbClr val="18FF3F"/>
                </a:solidFill>
              </a:rPr>
              <a:t>hyn</a:t>
            </a:r>
            <a:r>
              <a:rPr lang="en-US" dirty="0" smtClean="0">
                <a:solidFill>
                  <a:srgbClr val="18FF3F"/>
                </a:solidFill>
              </a:rPr>
              <a:t> </a:t>
            </a:r>
            <a:r>
              <a:rPr lang="en-US" dirty="0" err="1" smtClean="0">
                <a:solidFill>
                  <a:srgbClr val="18FF3F"/>
                </a:solidFill>
              </a:rPr>
              <a:t>o</a:t>
            </a:r>
            <a:r>
              <a:rPr lang="en-US" dirty="0" smtClean="0">
                <a:solidFill>
                  <a:srgbClr val="18FF3F"/>
                </a:solidFill>
              </a:rPr>
              <a:t> </a:t>
            </a:r>
            <a:r>
              <a:rPr lang="en-US" dirty="0" err="1" smtClean="0">
                <a:solidFill>
                  <a:srgbClr val="18FF3F"/>
                </a:solidFill>
              </a:rPr>
              <a:t>fewn</a:t>
            </a:r>
            <a:r>
              <a:rPr lang="en-US" dirty="0" smtClean="0">
                <a:solidFill>
                  <a:srgbClr val="18FF3F"/>
                </a:solidFill>
              </a:rPr>
              <a:t> </a:t>
            </a:r>
            <a:r>
              <a:rPr lang="en-US" dirty="0" err="1" smtClean="0">
                <a:solidFill>
                  <a:srgbClr val="18FF3F"/>
                </a:solidFill>
              </a:rPr>
              <a:t>eu</a:t>
            </a:r>
            <a:r>
              <a:rPr lang="en-US" dirty="0" smtClean="0">
                <a:solidFill>
                  <a:srgbClr val="18FF3F"/>
                </a:solidFill>
              </a:rPr>
              <a:t> </a:t>
            </a:r>
            <a:r>
              <a:rPr lang="en-US" dirty="0" err="1" smtClean="0">
                <a:solidFill>
                  <a:srgbClr val="18FF3F"/>
                </a:solidFill>
              </a:rPr>
              <a:t>cyd-destun</a:t>
            </a:r>
            <a:r>
              <a:rPr lang="en-US" dirty="0" smtClean="0">
                <a:solidFill>
                  <a:srgbClr val="18FF3F"/>
                </a:solidFill>
              </a:rPr>
              <a:t> </a:t>
            </a:r>
            <a:r>
              <a:rPr lang="en-US" dirty="0" err="1" smtClean="0">
                <a:solidFill>
                  <a:srgbClr val="18FF3F"/>
                </a:solidFill>
              </a:rPr>
              <a:t>hanesyddol</a:t>
            </a:r>
            <a:r>
              <a:rPr lang="en-US" dirty="0" smtClean="0">
                <a:solidFill>
                  <a:srgbClr val="18FF3F"/>
                </a:solidFill>
              </a:rPr>
              <a:t>.</a:t>
            </a:r>
          </a:p>
          <a:p>
            <a:r>
              <a:rPr lang="en-US" dirty="0" err="1" smtClean="0">
                <a:solidFill>
                  <a:srgbClr val="18FF3F"/>
                </a:solidFill>
              </a:rPr>
              <a:t>Ond</a:t>
            </a:r>
            <a:r>
              <a:rPr lang="en-US" dirty="0" smtClean="0">
                <a:solidFill>
                  <a:srgbClr val="18FF3F"/>
                </a:solidFill>
              </a:rPr>
              <a:t> </a:t>
            </a:r>
            <a:r>
              <a:rPr lang="en-US" dirty="0" err="1" smtClean="0">
                <a:solidFill>
                  <a:srgbClr val="18FF3F"/>
                </a:solidFill>
              </a:rPr>
              <a:t>mae’n</a:t>
            </a:r>
            <a:r>
              <a:rPr lang="en-US" dirty="0" smtClean="0">
                <a:solidFill>
                  <a:srgbClr val="18FF3F"/>
                </a:solidFill>
              </a:rPr>
              <a:t> </a:t>
            </a:r>
            <a:r>
              <a:rPr lang="en-US" dirty="0" err="1" smtClean="0">
                <a:solidFill>
                  <a:srgbClr val="18FF3F"/>
                </a:solidFill>
              </a:rPr>
              <a:t>rhaid</a:t>
            </a:r>
            <a:r>
              <a:rPr lang="en-US" dirty="0" smtClean="0">
                <a:solidFill>
                  <a:srgbClr val="18FF3F"/>
                </a:solidFill>
              </a:rPr>
              <a:t> </a:t>
            </a:r>
            <a:r>
              <a:rPr lang="en-US" dirty="0" err="1" smtClean="0">
                <a:solidFill>
                  <a:srgbClr val="18FF3F"/>
                </a:solidFill>
              </a:rPr>
              <a:t>hefyd</a:t>
            </a:r>
            <a:r>
              <a:rPr lang="en-US" dirty="0" smtClean="0">
                <a:solidFill>
                  <a:srgbClr val="18FF3F"/>
                </a:solidFill>
              </a:rPr>
              <a:t> </a:t>
            </a:r>
            <a:r>
              <a:rPr lang="en-US" dirty="0" err="1" smtClean="0">
                <a:solidFill>
                  <a:srgbClr val="18FF3F"/>
                </a:solidFill>
              </a:rPr>
              <a:t>gwahaniaethu</a:t>
            </a:r>
            <a:r>
              <a:rPr lang="en-US" dirty="0" smtClean="0">
                <a:solidFill>
                  <a:srgbClr val="18FF3F"/>
                </a:solidFill>
              </a:rPr>
              <a:t> </a:t>
            </a:r>
            <a:r>
              <a:rPr lang="en-US" dirty="0" err="1" smtClean="0">
                <a:solidFill>
                  <a:srgbClr val="18FF3F"/>
                </a:solidFill>
              </a:rPr>
              <a:t>rhwng</a:t>
            </a:r>
            <a:r>
              <a:rPr lang="en-US" dirty="0" smtClean="0">
                <a:solidFill>
                  <a:srgbClr val="18FF3F"/>
                </a:solidFill>
              </a:rPr>
              <a:t> </a:t>
            </a:r>
            <a:r>
              <a:rPr lang="en-US" dirty="0" err="1" smtClean="0">
                <a:solidFill>
                  <a:srgbClr val="18FF3F"/>
                </a:solidFill>
              </a:rPr>
              <a:t>cyd-destun</a:t>
            </a:r>
            <a:r>
              <a:rPr lang="en-US" dirty="0" smtClean="0">
                <a:solidFill>
                  <a:srgbClr val="18FF3F"/>
                </a:solidFill>
              </a:rPr>
              <a:t> ac </a:t>
            </a:r>
            <a:r>
              <a:rPr lang="en-US" dirty="0" err="1" smtClean="0">
                <a:solidFill>
                  <a:srgbClr val="18FF3F"/>
                </a:solidFill>
              </a:rPr>
              <a:t>effaith</a:t>
            </a:r>
            <a:r>
              <a:rPr lang="en-US" dirty="0" smtClean="0">
                <a:solidFill>
                  <a:srgbClr val="18FF3F"/>
                </a:solidFill>
              </a:rPr>
              <a:t>.</a:t>
            </a:r>
          </a:p>
          <a:p>
            <a:r>
              <a:rPr lang="en-US" dirty="0" err="1" smtClean="0">
                <a:solidFill>
                  <a:srgbClr val="18FF3F"/>
                </a:solidFill>
              </a:rPr>
              <a:t>Testunau</a:t>
            </a:r>
            <a:r>
              <a:rPr lang="en-US" dirty="0" smtClean="0">
                <a:solidFill>
                  <a:srgbClr val="18FF3F"/>
                </a:solidFill>
              </a:rPr>
              <a:t> </a:t>
            </a:r>
            <a:r>
              <a:rPr lang="en-US" dirty="0" err="1" smtClean="0">
                <a:solidFill>
                  <a:srgbClr val="18FF3F"/>
                </a:solidFill>
              </a:rPr>
              <a:t>sydd</a:t>
            </a:r>
            <a:r>
              <a:rPr lang="en-US" dirty="0" smtClean="0">
                <a:solidFill>
                  <a:srgbClr val="18FF3F"/>
                </a:solidFill>
              </a:rPr>
              <a:t> </a:t>
            </a:r>
            <a:r>
              <a:rPr lang="en-US" dirty="0" err="1" smtClean="0">
                <a:solidFill>
                  <a:srgbClr val="18FF3F"/>
                </a:solidFill>
              </a:rPr>
              <a:t>yn</a:t>
            </a:r>
            <a:r>
              <a:rPr lang="en-US" dirty="0" smtClean="0">
                <a:solidFill>
                  <a:srgbClr val="18FF3F"/>
                </a:solidFill>
              </a:rPr>
              <a:t> </a:t>
            </a:r>
            <a:r>
              <a:rPr lang="en-US" dirty="0" err="1" smtClean="0">
                <a:solidFill>
                  <a:srgbClr val="18FF3F"/>
                </a:solidFill>
              </a:rPr>
              <a:t>meddu</a:t>
            </a:r>
            <a:r>
              <a:rPr lang="en-US" dirty="0" smtClean="0">
                <a:solidFill>
                  <a:srgbClr val="18FF3F"/>
                </a:solidFill>
              </a:rPr>
              <a:t> </a:t>
            </a:r>
            <a:r>
              <a:rPr lang="en-US" dirty="0" err="1" smtClean="0">
                <a:solidFill>
                  <a:srgbClr val="18FF3F"/>
                </a:solidFill>
              </a:rPr>
              <a:t>awdurdod</a:t>
            </a:r>
            <a:r>
              <a:rPr lang="en-US" dirty="0" smtClean="0">
                <a:solidFill>
                  <a:srgbClr val="18FF3F"/>
                </a:solidFill>
              </a:rPr>
              <a:t> ac </a:t>
            </a:r>
            <a:r>
              <a:rPr lang="en-US" dirty="0" err="1" smtClean="0">
                <a:solidFill>
                  <a:srgbClr val="18FF3F"/>
                </a:solidFill>
              </a:rPr>
              <a:t>yn</a:t>
            </a:r>
            <a:r>
              <a:rPr lang="en-US" dirty="0" smtClean="0">
                <a:solidFill>
                  <a:srgbClr val="18FF3F"/>
                </a:solidFill>
              </a:rPr>
              <a:t> </a:t>
            </a:r>
            <a:r>
              <a:rPr lang="en-US" dirty="0" err="1" smtClean="0">
                <a:solidFill>
                  <a:srgbClr val="18FF3F"/>
                </a:solidFill>
              </a:rPr>
              <a:t>agored</a:t>
            </a:r>
            <a:r>
              <a:rPr lang="en-US" dirty="0" smtClean="0">
                <a:solidFill>
                  <a:srgbClr val="18FF3F"/>
                </a:solidFill>
              </a:rPr>
              <a:t> </a:t>
            </a:r>
            <a:r>
              <a:rPr lang="en-US" dirty="0" err="1" smtClean="0">
                <a:solidFill>
                  <a:srgbClr val="18FF3F"/>
                </a:solidFill>
              </a:rPr>
              <a:t>i</a:t>
            </a:r>
            <a:r>
              <a:rPr lang="en-US" dirty="0" smtClean="0">
                <a:solidFill>
                  <a:srgbClr val="18FF3F"/>
                </a:solidFill>
              </a:rPr>
              <a:t> </a:t>
            </a:r>
            <a:r>
              <a:rPr lang="en-US" dirty="0" err="1" smtClean="0">
                <a:solidFill>
                  <a:srgbClr val="18FF3F"/>
                </a:solidFill>
              </a:rPr>
              <a:t>gamddefnydd</a:t>
            </a:r>
            <a:r>
              <a:rPr lang="en-US" dirty="0" smtClean="0">
                <a:solidFill>
                  <a:srgbClr val="18FF3F"/>
                </a:solidFill>
              </a:rPr>
              <a:t>.</a:t>
            </a:r>
            <a:endParaRPr lang="en-US" dirty="0">
              <a:solidFill>
                <a:srgbClr val="18FF3F"/>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Cyhuddiadau</a:t>
            </a:r>
            <a:r>
              <a:rPr lang="en-US" dirty="0" smtClean="0"/>
              <a:t> </a:t>
            </a:r>
            <a:r>
              <a:rPr lang="en-US" dirty="0" err="1" smtClean="0"/>
              <a:t>yn</a:t>
            </a:r>
            <a:r>
              <a:rPr lang="en-US" dirty="0" smtClean="0"/>
              <a:t> </a:t>
            </a:r>
            <a:r>
              <a:rPr lang="en-US" dirty="0" err="1" smtClean="0"/>
              <a:t>erbyn</a:t>
            </a:r>
            <a:r>
              <a:rPr lang="en-US" dirty="0" smtClean="0"/>
              <a:t> yr </a:t>
            </a:r>
            <a:r>
              <a:rPr lang="en-US" dirty="0" err="1" smtClean="0"/>
              <a:t>Iddewon</a:t>
            </a:r>
            <a:endParaRPr lang="en-US" dirty="0"/>
          </a:p>
        </p:txBody>
      </p:sp>
      <p:sp>
        <p:nvSpPr>
          <p:cNvPr id="3" name="Content Placeholder 2"/>
          <p:cNvSpPr>
            <a:spLocks noGrp="1"/>
          </p:cNvSpPr>
          <p:nvPr>
            <p:ph idx="1"/>
          </p:nvPr>
        </p:nvSpPr>
        <p:spPr>
          <a:xfrm>
            <a:off x="457200" y="1417638"/>
            <a:ext cx="8229600" cy="4708525"/>
          </a:xfrm>
        </p:spPr>
        <p:txBody>
          <a:bodyPr/>
          <a:lstStyle/>
          <a:p>
            <a:pPr>
              <a:buNone/>
            </a:pPr>
            <a:r>
              <a:rPr lang="en-US" dirty="0" smtClean="0">
                <a:solidFill>
                  <a:srgbClr val="18FF3F"/>
                </a:solidFill>
              </a:rPr>
              <a:t>	</a:t>
            </a:r>
            <a:r>
              <a:rPr lang="en-US" sz="2400" dirty="0" smtClean="0">
                <a:solidFill>
                  <a:srgbClr val="18FF3F"/>
                </a:solidFill>
              </a:rPr>
              <a:t>‘Plant </a:t>
            </a:r>
            <a:r>
              <a:rPr lang="en-US" sz="2400" dirty="0" err="1" smtClean="0">
                <a:solidFill>
                  <a:srgbClr val="18FF3F"/>
                </a:solidFill>
              </a:rPr>
              <a:t>ydych</a:t>
            </a:r>
            <a:r>
              <a:rPr lang="en-US" sz="2400" dirty="0" smtClean="0">
                <a:solidFill>
                  <a:srgbClr val="18FF3F"/>
                </a:solidFill>
              </a:rPr>
              <a:t> </a:t>
            </a:r>
            <a:r>
              <a:rPr lang="en-US" sz="2400" dirty="0" err="1" smtClean="0">
                <a:solidFill>
                  <a:srgbClr val="18FF3F"/>
                </a:solidFill>
              </a:rPr>
              <a:t>chwi</a:t>
            </a:r>
            <a:r>
              <a:rPr lang="en-US" sz="2400" dirty="0" smtClean="0">
                <a:solidFill>
                  <a:srgbClr val="18FF3F"/>
                </a:solidFill>
              </a:rPr>
              <a:t> </a:t>
            </a:r>
            <a:r>
              <a:rPr lang="en-US" sz="2400" dirty="0" err="1" smtClean="0">
                <a:solidFill>
                  <a:srgbClr val="18FF3F"/>
                </a:solidFill>
              </a:rPr>
              <a:t>i’ch</a:t>
            </a:r>
            <a:r>
              <a:rPr lang="en-US" sz="2400" dirty="0" smtClean="0">
                <a:solidFill>
                  <a:srgbClr val="18FF3F"/>
                </a:solidFill>
              </a:rPr>
              <a:t> tad, </a:t>
            </a:r>
            <a:r>
              <a:rPr lang="en-US" sz="2400" dirty="0" err="1" smtClean="0">
                <a:solidFill>
                  <a:srgbClr val="18FF3F"/>
                </a:solidFill>
              </a:rPr>
              <a:t>y</a:t>
            </a:r>
            <a:r>
              <a:rPr lang="en-US" sz="2400" dirty="0" smtClean="0">
                <a:solidFill>
                  <a:srgbClr val="18FF3F"/>
                </a:solidFill>
              </a:rPr>
              <a:t> </a:t>
            </a:r>
            <a:r>
              <a:rPr lang="en-US" sz="2400" dirty="0" err="1" smtClean="0">
                <a:solidFill>
                  <a:srgbClr val="18FF3F"/>
                </a:solidFill>
              </a:rPr>
              <a:t>diafol</a:t>
            </a:r>
            <a:r>
              <a:rPr lang="en-US" sz="2400" dirty="0" smtClean="0">
                <a:solidFill>
                  <a:srgbClr val="18FF3F"/>
                </a:solidFill>
              </a:rPr>
              <a:t>, ac yr </a:t>
            </a:r>
            <a:r>
              <a:rPr lang="en-US" sz="2400" dirty="0" err="1" smtClean="0">
                <a:solidFill>
                  <a:srgbClr val="18FF3F"/>
                </a:solidFill>
              </a:rPr>
              <a:t>ydych</a:t>
            </a:r>
            <a:r>
              <a:rPr lang="en-US" sz="2400" dirty="0" smtClean="0">
                <a:solidFill>
                  <a:srgbClr val="18FF3F"/>
                </a:solidFill>
              </a:rPr>
              <a:t> </a:t>
            </a:r>
            <a:r>
              <a:rPr lang="en-US" sz="2400" dirty="0" err="1" smtClean="0">
                <a:solidFill>
                  <a:srgbClr val="18FF3F"/>
                </a:solidFill>
              </a:rPr>
              <a:t>â’ch</a:t>
            </a:r>
            <a:r>
              <a:rPr lang="en-US" sz="2400" dirty="0" smtClean="0">
                <a:solidFill>
                  <a:srgbClr val="18FF3F"/>
                </a:solidFill>
              </a:rPr>
              <a:t> </a:t>
            </a:r>
            <a:r>
              <a:rPr lang="en-US" sz="2400" dirty="0" err="1" smtClean="0">
                <a:solidFill>
                  <a:srgbClr val="18FF3F"/>
                </a:solidFill>
              </a:rPr>
              <a:t>bryd</a:t>
            </a:r>
            <a:r>
              <a:rPr lang="en-US" sz="2400" dirty="0" smtClean="0">
                <a:solidFill>
                  <a:srgbClr val="18FF3F"/>
                </a:solidFill>
              </a:rPr>
              <a:t>  </a:t>
            </a:r>
            <a:r>
              <a:rPr lang="en-US" sz="2400" dirty="0" err="1" smtClean="0">
                <a:solidFill>
                  <a:srgbClr val="18FF3F"/>
                </a:solidFill>
              </a:rPr>
              <a:t>ar</a:t>
            </a:r>
            <a:r>
              <a:rPr lang="en-US" sz="2400" dirty="0" smtClean="0">
                <a:solidFill>
                  <a:srgbClr val="18FF3F"/>
                </a:solidFill>
              </a:rPr>
              <a:t> </a:t>
            </a:r>
            <a:r>
              <a:rPr lang="en-US" sz="2400" dirty="0" err="1" smtClean="0">
                <a:solidFill>
                  <a:srgbClr val="18FF3F"/>
                </a:solidFill>
              </a:rPr>
              <a:t>gyflawni</a:t>
            </a:r>
            <a:r>
              <a:rPr lang="en-US" sz="2400" dirty="0" smtClean="0">
                <a:solidFill>
                  <a:srgbClr val="18FF3F"/>
                </a:solidFill>
              </a:rPr>
              <a:t> </a:t>
            </a:r>
            <a:r>
              <a:rPr lang="en-US" sz="2400" dirty="0" err="1" smtClean="0">
                <a:solidFill>
                  <a:srgbClr val="18FF3F"/>
                </a:solidFill>
              </a:rPr>
              <a:t>dymuniadau</a:t>
            </a:r>
            <a:r>
              <a:rPr lang="en-US" sz="2400" dirty="0" smtClean="0">
                <a:solidFill>
                  <a:srgbClr val="18FF3F"/>
                </a:solidFill>
              </a:rPr>
              <a:t> </a:t>
            </a:r>
            <a:r>
              <a:rPr lang="en-US" sz="2400" dirty="0" err="1" smtClean="0">
                <a:solidFill>
                  <a:srgbClr val="18FF3F"/>
                </a:solidFill>
              </a:rPr>
              <a:t>eich</a:t>
            </a:r>
            <a:r>
              <a:rPr lang="en-US" sz="2400" dirty="0" smtClean="0">
                <a:solidFill>
                  <a:srgbClr val="18FF3F"/>
                </a:solidFill>
              </a:rPr>
              <a:t> tad. </a:t>
            </a:r>
            <a:r>
              <a:rPr lang="en-US" sz="2400" dirty="0" err="1" smtClean="0">
                <a:solidFill>
                  <a:srgbClr val="18FF3F"/>
                </a:solidFill>
              </a:rPr>
              <a:t>Lladdwr</a:t>
            </a:r>
            <a:r>
              <a:rPr lang="en-US" sz="2400" dirty="0" smtClean="0">
                <a:solidFill>
                  <a:srgbClr val="18FF3F"/>
                </a:solidFill>
              </a:rPr>
              <a:t> </a:t>
            </a:r>
            <a:r>
              <a:rPr lang="en-US" sz="2400" dirty="0" err="1" smtClean="0">
                <a:solidFill>
                  <a:srgbClr val="18FF3F"/>
                </a:solidFill>
              </a:rPr>
              <a:t>dynion</a:t>
            </a:r>
            <a:r>
              <a:rPr lang="en-US" sz="2400" dirty="0" smtClean="0">
                <a:solidFill>
                  <a:srgbClr val="18FF3F"/>
                </a:solidFill>
              </a:rPr>
              <a:t> </a:t>
            </a:r>
            <a:r>
              <a:rPr lang="en-US" sz="2400" dirty="0" err="1" smtClean="0">
                <a:solidFill>
                  <a:srgbClr val="18FF3F"/>
                </a:solidFill>
              </a:rPr>
              <a:t>oedd</a:t>
            </a:r>
            <a:r>
              <a:rPr lang="en-US" sz="2400" dirty="0" smtClean="0">
                <a:solidFill>
                  <a:srgbClr val="18FF3F"/>
                </a:solidFill>
              </a:rPr>
              <a:t> </a:t>
            </a:r>
            <a:r>
              <a:rPr lang="en-US" sz="2400" dirty="0" err="1" smtClean="0">
                <a:solidFill>
                  <a:srgbClr val="18FF3F"/>
                </a:solidFill>
              </a:rPr>
              <a:t>ef</a:t>
            </a:r>
            <a:r>
              <a:rPr lang="en-US" sz="2400" dirty="0" smtClean="0">
                <a:solidFill>
                  <a:srgbClr val="18FF3F"/>
                </a:solidFill>
              </a:rPr>
              <a:t> </a:t>
            </a:r>
            <a:r>
              <a:rPr lang="en-US" sz="2400" dirty="0" err="1" smtClean="0">
                <a:solidFill>
                  <a:srgbClr val="18FF3F"/>
                </a:solidFill>
              </a:rPr>
              <a:t>o’r</a:t>
            </a:r>
            <a:r>
              <a:rPr lang="en-US" sz="2400" dirty="0" smtClean="0">
                <a:solidFill>
                  <a:srgbClr val="18FF3F"/>
                </a:solidFill>
              </a:rPr>
              <a:t> </a:t>
            </a:r>
            <a:r>
              <a:rPr lang="en-US" sz="2400" dirty="0" err="1" smtClean="0">
                <a:solidFill>
                  <a:srgbClr val="18FF3F"/>
                </a:solidFill>
              </a:rPr>
              <a:t>cychwyn</a:t>
            </a:r>
            <a:r>
              <a:rPr lang="en-US" sz="2400" dirty="0" smtClean="0">
                <a:solidFill>
                  <a:srgbClr val="18FF3F"/>
                </a:solidFill>
              </a:rPr>
              <a:t>; </a:t>
            </a:r>
            <a:r>
              <a:rPr lang="en-US" sz="2400" dirty="0" err="1" smtClean="0">
                <a:solidFill>
                  <a:srgbClr val="18FF3F"/>
                </a:solidFill>
              </a:rPr>
              <a:t>nid</a:t>
            </a:r>
            <a:r>
              <a:rPr lang="en-US" sz="2400" dirty="0" smtClean="0">
                <a:solidFill>
                  <a:srgbClr val="18FF3F"/>
                </a:solidFill>
              </a:rPr>
              <a:t> </a:t>
            </a:r>
            <a:r>
              <a:rPr lang="en-US" sz="2400" dirty="0" err="1" smtClean="0">
                <a:solidFill>
                  <a:srgbClr val="18FF3F"/>
                </a:solidFill>
              </a:rPr>
              <a:t>yw’n</a:t>
            </a:r>
            <a:r>
              <a:rPr lang="en-US" sz="2400" dirty="0" smtClean="0">
                <a:solidFill>
                  <a:srgbClr val="18FF3F"/>
                </a:solidFill>
              </a:rPr>
              <a:t> </a:t>
            </a:r>
            <a:r>
              <a:rPr lang="en-US" sz="2400" dirty="0" err="1" smtClean="0">
                <a:solidFill>
                  <a:srgbClr val="18FF3F"/>
                </a:solidFill>
              </a:rPr>
              <a:t>sefyll</a:t>
            </a:r>
            <a:r>
              <a:rPr lang="en-US" sz="2400" dirty="0" smtClean="0">
                <a:solidFill>
                  <a:srgbClr val="18FF3F"/>
                </a:solidFill>
              </a:rPr>
              <a:t>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y</a:t>
            </a:r>
            <a:r>
              <a:rPr lang="en-US" sz="2400" dirty="0" smtClean="0">
                <a:solidFill>
                  <a:srgbClr val="18FF3F"/>
                </a:solidFill>
              </a:rPr>
              <a:t> </a:t>
            </a:r>
            <a:r>
              <a:rPr lang="en-US" sz="2400" dirty="0" err="1" smtClean="0">
                <a:solidFill>
                  <a:srgbClr val="18FF3F"/>
                </a:solidFill>
              </a:rPr>
              <a:t>gwirionedd</a:t>
            </a:r>
            <a:r>
              <a:rPr lang="en-US" sz="2400" dirty="0" smtClean="0">
                <a:solidFill>
                  <a:srgbClr val="18FF3F"/>
                </a:solidFill>
              </a:rPr>
              <a:t> </a:t>
            </a:r>
            <a:r>
              <a:rPr lang="en-US" sz="2400" dirty="0" err="1" smtClean="0">
                <a:solidFill>
                  <a:srgbClr val="18FF3F"/>
                </a:solidFill>
              </a:rPr>
              <a:t>oherwydd</a:t>
            </a:r>
            <a:r>
              <a:rPr lang="en-US" sz="2400" dirty="0" smtClean="0">
                <a:solidFill>
                  <a:srgbClr val="18FF3F"/>
                </a:solidFill>
              </a:rPr>
              <a:t> </a:t>
            </a:r>
            <a:r>
              <a:rPr lang="en-US" sz="2400" dirty="0" err="1" smtClean="0">
                <a:solidFill>
                  <a:srgbClr val="18FF3F"/>
                </a:solidFill>
              </a:rPr>
              <a:t>nid</a:t>
            </a:r>
            <a:r>
              <a:rPr lang="en-US" sz="2400" dirty="0" smtClean="0">
                <a:solidFill>
                  <a:srgbClr val="18FF3F"/>
                </a:solidFill>
              </a:rPr>
              <a:t> </a:t>
            </a:r>
            <a:r>
              <a:rPr lang="en-US" sz="2400" dirty="0" err="1" smtClean="0">
                <a:solidFill>
                  <a:srgbClr val="18FF3F"/>
                </a:solidFill>
              </a:rPr>
              <a:t>oes</a:t>
            </a:r>
            <a:r>
              <a:rPr lang="en-US" sz="2400" dirty="0" smtClean="0">
                <a:solidFill>
                  <a:srgbClr val="18FF3F"/>
                </a:solidFill>
              </a:rPr>
              <a:t> dim </a:t>
            </a:r>
            <a:r>
              <a:rPr lang="en-US" sz="2400" dirty="0" err="1" smtClean="0">
                <a:solidFill>
                  <a:srgbClr val="18FF3F"/>
                </a:solidFill>
              </a:rPr>
              <a:t>gwirionedd</a:t>
            </a:r>
            <a:r>
              <a:rPr lang="en-US" sz="2400" dirty="0" smtClean="0">
                <a:solidFill>
                  <a:srgbClr val="18FF3F"/>
                </a:solidFill>
              </a:rPr>
              <a:t> </a:t>
            </a:r>
            <a:r>
              <a:rPr lang="en-US" sz="2400" dirty="0" err="1" smtClean="0">
                <a:solidFill>
                  <a:srgbClr val="18FF3F"/>
                </a:solidFill>
              </a:rPr>
              <a:t>ynddo</a:t>
            </a:r>
            <a:r>
              <a:rPr lang="en-US" sz="2400" dirty="0" smtClean="0">
                <a:solidFill>
                  <a:srgbClr val="18FF3F"/>
                </a:solidFill>
              </a:rPr>
              <a:t>’ (</a:t>
            </a:r>
            <a:r>
              <a:rPr lang="en-US" sz="2400" dirty="0" err="1" smtClean="0">
                <a:solidFill>
                  <a:srgbClr val="18FF3F"/>
                </a:solidFill>
              </a:rPr>
              <a:t>Ioan</a:t>
            </a:r>
            <a:r>
              <a:rPr lang="en-US" sz="2400" dirty="0" smtClean="0">
                <a:solidFill>
                  <a:srgbClr val="18FF3F"/>
                </a:solidFill>
              </a:rPr>
              <a:t> 8:44).</a:t>
            </a:r>
            <a:endParaRPr lang="en-US" sz="2400" dirty="0">
              <a:solidFill>
                <a:srgbClr val="18FF3F"/>
              </a:solidFill>
            </a:endParaRPr>
          </a:p>
        </p:txBody>
      </p:sp>
      <p:pic>
        <p:nvPicPr>
          <p:cNvPr id="4" name="Picture 3" descr="images-1.jpeg"/>
          <p:cNvPicPr>
            <a:picLocks noChangeAspect="1"/>
          </p:cNvPicPr>
          <p:nvPr/>
        </p:nvPicPr>
        <p:blipFill>
          <a:blip r:embed="rId2"/>
          <a:stretch>
            <a:fillRect/>
          </a:stretch>
        </p:blipFill>
        <p:spPr>
          <a:xfrm>
            <a:off x="5562600" y="3048000"/>
            <a:ext cx="2184400" cy="3492500"/>
          </a:xfrm>
          <a:prstGeom prst="rect">
            <a:avLst/>
          </a:prstGeom>
        </p:spPr>
      </p:pic>
      <p:pic>
        <p:nvPicPr>
          <p:cNvPr id="5" name="Picture 4" descr="images.jpeg"/>
          <p:cNvPicPr>
            <a:picLocks noChangeAspect="1"/>
          </p:cNvPicPr>
          <p:nvPr/>
        </p:nvPicPr>
        <p:blipFill>
          <a:blip r:embed="rId3"/>
          <a:stretch>
            <a:fillRect/>
          </a:stretch>
        </p:blipFill>
        <p:spPr>
          <a:xfrm>
            <a:off x="1524000" y="3700463"/>
            <a:ext cx="3441700" cy="24257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Efengyl</a:t>
            </a:r>
            <a:r>
              <a:rPr lang="en-US" dirty="0" smtClean="0"/>
              <a:t> </a:t>
            </a:r>
            <a:r>
              <a:rPr lang="en-US" dirty="0" err="1" smtClean="0"/>
              <a:t>Ioan</a:t>
            </a:r>
            <a:r>
              <a:rPr lang="en-US" dirty="0" smtClean="0"/>
              <a:t> ac </a:t>
            </a:r>
            <a:r>
              <a:rPr lang="en-US" dirty="0" err="1" smtClean="0"/>
              <a:t>Iddewiaeth</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 </a:t>
            </a:r>
            <a:r>
              <a:rPr lang="en-US" dirty="0" err="1" smtClean="0"/>
              <a:t>yw’n</a:t>
            </a:r>
            <a:r>
              <a:rPr lang="en-US" dirty="0" smtClean="0"/>
              <a:t> </a:t>
            </a:r>
            <a:r>
              <a:rPr lang="en-US" dirty="0" err="1" smtClean="0"/>
              <a:t>bosibl</a:t>
            </a:r>
            <a:r>
              <a:rPr lang="en-US" dirty="0" smtClean="0"/>
              <a:t> </a:t>
            </a:r>
            <a:r>
              <a:rPr lang="en-US" dirty="0" err="1" smtClean="0"/>
              <a:t>canfod</a:t>
            </a:r>
            <a:r>
              <a:rPr lang="en-US" dirty="0" smtClean="0"/>
              <a:t> </a:t>
            </a:r>
            <a:r>
              <a:rPr lang="en-US" dirty="0" err="1" smtClean="0"/>
              <a:t>potensial</a:t>
            </a:r>
            <a:r>
              <a:rPr lang="en-US" dirty="0" smtClean="0"/>
              <a:t> </a:t>
            </a:r>
            <a:r>
              <a:rPr lang="en-US" dirty="0" err="1" smtClean="0"/>
              <a:t>gwrth-Semitaidd</a:t>
            </a:r>
            <a:r>
              <a:rPr lang="en-US" dirty="0" smtClean="0"/>
              <a:t> </a:t>
            </a:r>
            <a:r>
              <a:rPr lang="en-US" dirty="0" err="1" smtClean="0"/>
              <a:t>yn</a:t>
            </a:r>
            <a:r>
              <a:rPr lang="en-US" dirty="0" smtClean="0"/>
              <a:t> </a:t>
            </a:r>
            <a:r>
              <a:rPr lang="en-US" dirty="0" err="1" smtClean="0"/>
              <a:t>Efengyl</a:t>
            </a:r>
            <a:r>
              <a:rPr lang="en-US" dirty="0" smtClean="0"/>
              <a:t> </a:t>
            </a:r>
            <a:r>
              <a:rPr lang="en-US" dirty="0" err="1" smtClean="0"/>
              <a:t>Ioan</a:t>
            </a:r>
            <a:r>
              <a:rPr lang="en-US" dirty="0" smtClean="0"/>
              <a:t>?</a:t>
            </a:r>
          </a:p>
          <a:p>
            <a:pPr>
              <a:buNone/>
            </a:pPr>
            <a:r>
              <a:rPr lang="en-US" dirty="0" smtClean="0"/>
              <a:t>	</a:t>
            </a:r>
            <a:r>
              <a:rPr lang="en-US" sz="2000" dirty="0" smtClean="0">
                <a:solidFill>
                  <a:srgbClr val="18FF3F"/>
                </a:solidFill>
              </a:rPr>
              <a:t>‘The Gospel of John has proved to be a dangerous document, for although it may not itself be anti-Semitic, it has given aid and comfort to anti-Semites’ </a:t>
            </a:r>
          </a:p>
          <a:p>
            <a:pPr>
              <a:buNone/>
            </a:pPr>
            <a:r>
              <a:rPr lang="en-US" sz="2000" dirty="0" smtClean="0">
                <a:solidFill>
                  <a:srgbClr val="18FF3F"/>
                </a:solidFill>
              </a:rPr>
              <a:t>	(D. Moody Smith).</a:t>
            </a:r>
          </a:p>
          <a:p>
            <a:r>
              <a:rPr lang="en-US" sz="2800" dirty="0" err="1" smtClean="0"/>
              <a:t>Cyfeiriadau</a:t>
            </a:r>
            <a:r>
              <a:rPr lang="en-US" sz="2800" dirty="0" smtClean="0"/>
              <a:t> at ‘yr </a:t>
            </a:r>
            <a:r>
              <a:rPr lang="en-US" sz="2800" dirty="0" err="1" smtClean="0"/>
              <a:t>Iddewon</a:t>
            </a:r>
            <a:r>
              <a:rPr lang="en-US" sz="2800" dirty="0" smtClean="0"/>
              <a:t>’: </a:t>
            </a:r>
            <a:r>
              <a:rPr lang="en-US" sz="2800" dirty="0" err="1" smtClean="0"/>
              <a:t>ymgorfforir</a:t>
            </a:r>
            <a:r>
              <a:rPr lang="en-US" sz="2800" dirty="0" smtClean="0"/>
              <a:t> </a:t>
            </a:r>
            <a:r>
              <a:rPr lang="en-US" sz="2800" dirty="0" err="1" smtClean="0"/>
              <a:t>y</a:t>
            </a:r>
            <a:r>
              <a:rPr lang="en-US" sz="2800" dirty="0" smtClean="0"/>
              <a:t> </a:t>
            </a:r>
            <a:r>
              <a:rPr lang="en-US" sz="2800" dirty="0" err="1" smtClean="0"/>
              <a:t>gwrthwynebiad</a:t>
            </a:r>
            <a:r>
              <a:rPr lang="en-US" sz="2800" dirty="0" smtClean="0"/>
              <a:t> </a:t>
            </a:r>
            <a:r>
              <a:rPr lang="en-US" sz="2800" dirty="0" err="1" smtClean="0"/>
              <a:t>tuag</a:t>
            </a:r>
            <a:r>
              <a:rPr lang="en-US" sz="2800" dirty="0" smtClean="0"/>
              <a:t> at </a:t>
            </a:r>
            <a:r>
              <a:rPr lang="en-US" sz="2800" dirty="0" err="1" smtClean="0"/>
              <a:t>Iesu</a:t>
            </a:r>
            <a:r>
              <a:rPr lang="en-US" sz="2800" dirty="0" smtClean="0"/>
              <a:t> </a:t>
            </a:r>
            <a:r>
              <a:rPr lang="en-US" sz="2800" dirty="0" err="1" smtClean="0"/>
              <a:t>yn</a:t>
            </a:r>
            <a:r>
              <a:rPr lang="en-US" sz="2800" dirty="0" smtClean="0"/>
              <a:t> </a:t>
            </a:r>
            <a:r>
              <a:rPr lang="en-US" sz="2800" dirty="0" err="1" smtClean="0"/>
              <a:t>y</a:t>
            </a:r>
            <a:r>
              <a:rPr lang="en-US" sz="2800" dirty="0" smtClean="0"/>
              <a:t> </a:t>
            </a:r>
            <a:r>
              <a:rPr lang="en-US" sz="2800" dirty="0" err="1" smtClean="0"/>
              <a:t>grwp</a:t>
            </a:r>
            <a:r>
              <a:rPr lang="en-US" sz="2800" dirty="0" smtClean="0"/>
              <a:t> </a:t>
            </a:r>
            <a:r>
              <a:rPr lang="en-US" sz="2800" dirty="0" err="1" smtClean="0"/>
              <a:t>yma</a:t>
            </a:r>
            <a:r>
              <a:rPr lang="en-US" sz="2800" dirty="0" smtClean="0"/>
              <a:t>. </a:t>
            </a:r>
          </a:p>
          <a:p>
            <a:r>
              <a:rPr lang="en-US" sz="2800" dirty="0" err="1" smtClean="0"/>
              <a:t>Pwysleisir</a:t>
            </a:r>
            <a:r>
              <a:rPr lang="en-US" sz="2800" dirty="0" smtClean="0"/>
              <a:t> </a:t>
            </a:r>
            <a:r>
              <a:rPr lang="en-US" sz="2800" dirty="0" err="1" smtClean="0"/>
              <a:t>mai</a:t>
            </a:r>
            <a:r>
              <a:rPr lang="en-US" sz="2800" dirty="0" smtClean="0"/>
              <a:t> ‘yr </a:t>
            </a:r>
            <a:r>
              <a:rPr lang="en-US" sz="2800" dirty="0" err="1" smtClean="0"/>
              <a:t>Iddewon</a:t>
            </a:r>
            <a:r>
              <a:rPr lang="en-US" sz="2800" dirty="0" smtClean="0"/>
              <a:t>’ (</a:t>
            </a:r>
            <a:r>
              <a:rPr lang="en-US" sz="2800" i="1" dirty="0" smtClean="0"/>
              <a:t>hoi </a:t>
            </a:r>
            <a:r>
              <a:rPr lang="en-US" sz="2800" i="1" dirty="0" err="1" smtClean="0"/>
              <a:t>Ioudaioi</a:t>
            </a:r>
            <a:r>
              <a:rPr lang="en-US" sz="2800" i="1" dirty="0" smtClean="0"/>
              <a:t>)</a:t>
            </a:r>
            <a:r>
              <a:rPr lang="en-US" sz="2800" dirty="0" smtClean="0"/>
              <a:t> </a:t>
            </a:r>
            <a:r>
              <a:rPr lang="en-US" sz="2800" dirty="0" err="1" smtClean="0"/>
              <a:t>fu’n</a:t>
            </a:r>
            <a:r>
              <a:rPr lang="en-US" sz="2800" dirty="0" smtClean="0"/>
              <a:t> </a:t>
            </a:r>
            <a:r>
              <a:rPr lang="en-US" sz="2800" dirty="0" err="1" smtClean="0"/>
              <a:t>gyfrifol</a:t>
            </a:r>
            <a:r>
              <a:rPr lang="en-US" sz="2800" dirty="0" smtClean="0"/>
              <a:t> am </a:t>
            </a:r>
            <a:r>
              <a:rPr lang="en-US" sz="2800" dirty="0" err="1" smtClean="0"/>
              <a:t>farwolaeth</a:t>
            </a:r>
            <a:r>
              <a:rPr lang="en-US" sz="2800" dirty="0" smtClean="0"/>
              <a:t> </a:t>
            </a:r>
            <a:r>
              <a:rPr lang="en-US" sz="2800" dirty="0" err="1" smtClean="0"/>
              <a:t>Iesu</a:t>
            </a:r>
            <a:r>
              <a:rPr lang="en-US" sz="2800" dirty="0" smtClean="0"/>
              <a:t>. </a:t>
            </a:r>
            <a:r>
              <a:rPr lang="en-US" sz="2800" dirty="0" err="1" smtClean="0"/>
              <a:t>Dywed</a:t>
            </a:r>
            <a:r>
              <a:rPr lang="en-US" sz="2800" dirty="0" smtClean="0"/>
              <a:t> </a:t>
            </a:r>
            <a:r>
              <a:rPr lang="en-US" sz="2800" dirty="0" err="1" smtClean="0"/>
              <a:t>Pilat</a:t>
            </a:r>
            <a:r>
              <a:rPr lang="en-US" sz="2800" dirty="0" smtClean="0"/>
              <a:t> </a:t>
            </a:r>
            <a:r>
              <a:rPr lang="en-US" sz="2800" dirty="0" err="1" smtClean="0"/>
              <a:t>fod</a:t>
            </a:r>
            <a:r>
              <a:rPr lang="en-US" sz="2800" dirty="0" smtClean="0"/>
              <a:t> </a:t>
            </a:r>
            <a:r>
              <a:rPr lang="en-US" sz="2800" dirty="0" err="1" smtClean="0"/>
              <a:t>Iesu</a:t>
            </a:r>
            <a:r>
              <a:rPr lang="en-US" sz="2800" dirty="0" smtClean="0"/>
              <a:t> </a:t>
            </a:r>
            <a:r>
              <a:rPr lang="en-US" sz="2800" dirty="0" err="1" smtClean="0"/>
              <a:t>yn</a:t>
            </a:r>
            <a:r>
              <a:rPr lang="en-US" sz="2800" dirty="0" smtClean="0"/>
              <a:t> </a:t>
            </a:r>
            <a:r>
              <a:rPr lang="en-US" sz="2800" dirty="0" err="1" smtClean="0"/>
              <a:t>ddieuog</a:t>
            </a:r>
            <a:r>
              <a:rPr lang="en-US" sz="2800" dirty="0" smtClean="0"/>
              <a:t> (18:38; 19:4, 6, 12) </a:t>
            </a:r>
            <a:r>
              <a:rPr lang="en-US" sz="2800" dirty="0" err="1" smtClean="0"/>
              <a:t>tra</a:t>
            </a:r>
            <a:r>
              <a:rPr lang="en-US" sz="2800" dirty="0" smtClean="0"/>
              <a:t> </a:t>
            </a:r>
            <a:r>
              <a:rPr lang="en-US" sz="2800" dirty="0" err="1" smtClean="0"/>
              <a:t>mai’r</a:t>
            </a:r>
            <a:r>
              <a:rPr lang="en-US" sz="2800" dirty="0" smtClean="0"/>
              <a:t> </a:t>
            </a:r>
            <a:r>
              <a:rPr lang="en-US" sz="2800" dirty="0" err="1" smtClean="0"/>
              <a:t>Iddewon</a:t>
            </a:r>
            <a:r>
              <a:rPr lang="en-US" sz="2800" dirty="0" smtClean="0"/>
              <a:t> </a:t>
            </a:r>
            <a:r>
              <a:rPr lang="en-US" sz="2800" dirty="0" err="1" smtClean="0"/>
              <a:t>sydd</a:t>
            </a:r>
            <a:r>
              <a:rPr lang="en-US" sz="2800" dirty="0" smtClean="0"/>
              <a:t> </a:t>
            </a:r>
            <a:r>
              <a:rPr lang="en-US" sz="2800" dirty="0" err="1" smtClean="0"/>
              <a:t>yn</a:t>
            </a:r>
            <a:r>
              <a:rPr lang="en-US" sz="2800" dirty="0" smtClean="0"/>
              <a:t> </a:t>
            </a:r>
            <a:r>
              <a:rPr lang="en-US" sz="2800" dirty="0" err="1" smtClean="0"/>
              <a:t>dyfalbarhau</a:t>
            </a:r>
            <a:r>
              <a:rPr lang="en-US" sz="2800" dirty="0" smtClean="0"/>
              <a:t> ac </a:t>
            </a:r>
            <a:r>
              <a:rPr lang="en-US" sz="2800" dirty="0" err="1" smtClean="0"/>
              <a:t>yn</a:t>
            </a:r>
            <a:r>
              <a:rPr lang="en-US" sz="2800" dirty="0" smtClean="0"/>
              <a:t> </a:t>
            </a:r>
            <a:r>
              <a:rPr lang="en-US" sz="2800" dirty="0" err="1" smtClean="0"/>
              <a:t>ei</a:t>
            </a:r>
            <a:r>
              <a:rPr lang="en-US" sz="2800" dirty="0" smtClean="0"/>
              <a:t> </a:t>
            </a:r>
            <a:r>
              <a:rPr lang="en-US" sz="2800" dirty="0" err="1" smtClean="0"/>
              <a:t>gyhuddo</a:t>
            </a:r>
            <a:r>
              <a:rPr lang="en-US" sz="2800" dirty="0" smtClean="0"/>
              <a:t> </a:t>
            </a:r>
            <a:r>
              <a:rPr lang="en-US" sz="2800" dirty="0" err="1" smtClean="0"/>
              <a:t>o</a:t>
            </a:r>
            <a:r>
              <a:rPr lang="en-US" sz="2800" dirty="0" smtClean="0"/>
              <a:t> </a:t>
            </a:r>
            <a:r>
              <a:rPr lang="en-US" sz="2800" dirty="0" err="1" smtClean="0"/>
              <a:t>gabledd</a:t>
            </a:r>
            <a:r>
              <a:rPr lang="en-US" sz="2800" dirty="0" smtClean="0"/>
              <a:t> (19:7). ‘</a:t>
            </a:r>
            <a:r>
              <a:rPr lang="en-US" sz="2800" dirty="0" err="1" smtClean="0"/>
              <a:t>Yna</a:t>
            </a:r>
            <a:r>
              <a:rPr lang="en-US" sz="2800" dirty="0" smtClean="0"/>
              <a:t> </a:t>
            </a:r>
            <a:r>
              <a:rPr lang="en-US" sz="2800" dirty="0" err="1" smtClean="0"/>
              <a:t>traddododd</a:t>
            </a:r>
            <a:r>
              <a:rPr lang="en-US" sz="2800" dirty="0" smtClean="0"/>
              <a:t> </a:t>
            </a:r>
            <a:r>
              <a:rPr lang="en-US" sz="2800" dirty="0" err="1" smtClean="0"/>
              <a:t>Pilat</a:t>
            </a:r>
            <a:r>
              <a:rPr lang="en-US" sz="2800" dirty="0" smtClean="0"/>
              <a:t> </a:t>
            </a:r>
            <a:r>
              <a:rPr lang="en-US" sz="2800" dirty="0" err="1" smtClean="0"/>
              <a:t>Iesu</a:t>
            </a:r>
            <a:r>
              <a:rPr lang="en-US" sz="2800" dirty="0" smtClean="0"/>
              <a:t> </a:t>
            </a:r>
            <a:r>
              <a:rPr lang="en-US" sz="2800" dirty="0" err="1" smtClean="0"/>
              <a:t>iddynt</a:t>
            </a:r>
            <a:r>
              <a:rPr lang="en-US" sz="2800" dirty="0" smtClean="0"/>
              <a:t> </a:t>
            </a:r>
            <a:r>
              <a:rPr lang="en-US" sz="2800" dirty="0" err="1" smtClean="0"/>
              <a:t>i’w</a:t>
            </a:r>
            <a:r>
              <a:rPr lang="en-US" sz="2800" dirty="0" smtClean="0"/>
              <a:t> </a:t>
            </a:r>
            <a:r>
              <a:rPr lang="en-US" sz="2800" dirty="0" err="1" smtClean="0"/>
              <a:t>groeshoelio</a:t>
            </a:r>
            <a:r>
              <a:rPr lang="en-US" sz="2800" dirty="0" smtClean="0"/>
              <a:t>’ (19:!6).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Pwy</a:t>
            </a:r>
            <a:r>
              <a:rPr lang="en-US" dirty="0" smtClean="0"/>
              <a:t> </a:t>
            </a:r>
            <a:r>
              <a:rPr lang="en-US" dirty="0" err="1" smtClean="0"/>
              <a:t>yw’r</a:t>
            </a:r>
            <a:r>
              <a:rPr lang="en-US" dirty="0" smtClean="0"/>
              <a:t> ‘</a:t>
            </a:r>
            <a:r>
              <a:rPr lang="en-US" dirty="0" err="1" smtClean="0"/>
              <a:t>Iddewon</a:t>
            </a:r>
            <a:r>
              <a:rPr lang="en-US" dirty="0" smtClean="0"/>
              <a:t>’</a:t>
            </a:r>
            <a:endParaRPr lang="en-US" dirty="0"/>
          </a:p>
        </p:txBody>
      </p:sp>
      <p:sp>
        <p:nvSpPr>
          <p:cNvPr id="3" name="Content Placeholder 2"/>
          <p:cNvSpPr>
            <a:spLocks noGrp="1"/>
          </p:cNvSpPr>
          <p:nvPr>
            <p:ph idx="1"/>
          </p:nvPr>
        </p:nvSpPr>
        <p:spPr/>
        <p:txBody>
          <a:bodyPr/>
          <a:lstStyle/>
          <a:p>
            <a:r>
              <a:rPr lang="en-US" dirty="0" smtClean="0"/>
              <a:t>Symbol </a:t>
            </a:r>
            <a:r>
              <a:rPr lang="en-US" dirty="0" err="1" smtClean="0"/>
              <a:t>o</a:t>
            </a:r>
            <a:r>
              <a:rPr lang="en-US" dirty="0" smtClean="0"/>
              <a:t> </a:t>
            </a:r>
            <a:r>
              <a:rPr lang="en-US" dirty="0" err="1" smtClean="0"/>
              <a:t>anghrediniaeth</a:t>
            </a:r>
            <a:endParaRPr lang="en-US" dirty="0" smtClean="0"/>
          </a:p>
          <a:p>
            <a:r>
              <a:rPr lang="en-US" dirty="0" err="1" smtClean="0"/>
              <a:t>Jwdeaid</a:t>
            </a:r>
            <a:r>
              <a:rPr lang="en-US" dirty="0" smtClean="0"/>
              <a:t>  - </a:t>
            </a:r>
            <a:r>
              <a:rPr lang="en-US" dirty="0" err="1" smtClean="0"/>
              <a:t>h.y</a:t>
            </a:r>
            <a:r>
              <a:rPr lang="en-US" dirty="0" smtClean="0"/>
              <a:t>. </a:t>
            </a:r>
            <a:r>
              <a:rPr lang="en-US" dirty="0" err="1" smtClean="0"/>
              <a:t>trigolion</a:t>
            </a:r>
            <a:r>
              <a:rPr lang="en-US" dirty="0" smtClean="0"/>
              <a:t> </a:t>
            </a:r>
            <a:r>
              <a:rPr lang="en-US" dirty="0" err="1" smtClean="0"/>
              <a:t>Jwdea</a:t>
            </a:r>
            <a:r>
              <a:rPr lang="en-US" dirty="0" smtClean="0"/>
              <a:t> (</a:t>
            </a:r>
            <a:r>
              <a:rPr lang="en-US" dirty="0" err="1" smtClean="0"/>
              <a:t>ond</a:t>
            </a:r>
            <a:r>
              <a:rPr lang="en-US" dirty="0" smtClean="0"/>
              <a:t> </a:t>
            </a:r>
            <a:r>
              <a:rPr lang="en-US" dirty="0" err="1" smtClean="0"/>
              <a:t>gweler</a:t>
            </a:r>
            <a:r>
              <a:rPr lang="en-US" dirty="0" smtClean="0"/>
              <a:t> 12:9, 11; 19:20).</a:t>
            </a:r>
          </a:p>
          <a:p>
            <a:r>
              <a:rPr lang="en-US" dirty="0" err="1" smtClean="0"/>
              <a:t>Awdurdodau</a:t>
            </a:r>
            <a:r>
              <a:rPr lang="en-US" dirty="0" smtClean="0"/>
              <a:t> </a:t>
            </a:r>
            <a:r>
              <a:rPr lang="en-US" dirty="0" err="1" smtClean="0"/>
              <a:t>crefyddol</a:t>
            </a:r>
            <a:r>
              <a:rPr lang="en-US" dirty="0" smtClean="0"/>
              <a:t> </a:t>
            </a:r>
            <a:r>
              <a:rPr lang="en-US" dirty="0" err="1" smtClean="0"/>
              <a:t>Iddewig</a:t>
            </a:r>
            <a:r>
              <a:rPr lang="en-US" dirty="0" smtClean="0"/>
              <a:t>, </a:t>
            </a:r>
            <a:r>
              <a:rPr lang="en-US" dirty="0" err="1" smtClean="0"/>
              <a:t>yn</a:t>
            </a:r>
            <a:r>
              <a:rPr lang="en-US" dirty="0" smtClean="0"/>
              <a:t> </a:t>
            </a:r>
            <a:r>
              <a:rPr lang="en-US" dirty="0" err="1" smtClean="0"/>
              <a:t>aml</a:t>
            </a:r>
            <a:r>
              <a:rPr lang="en-US" dirty="0" smtClean="0"/>
              <a:t> </a:t>
            </a:r>
            <a:r>
              <a:rPr lang="en-US" dirty="0" err="1" smtClean="0"/>
              <a:t>yn</a:t>
            </a:r>
            <a:r>
              <a:rPr lang="en-US" dirty="0" smtClean="0"/>
              <a:t> </a:t>
            </a:r>
            <a:r>
              <a:rPr lang="en-US" dirty="0" err="1" smtClean="0"/>
              <a:t>ochr</a:t>
            </a:r>
            <a:r>
              <a:rPr lang="en-US" dirty="0" smtClean="0"/>
              <a:t> </a:t>
            </a:r>
            <a:r>
              <a:rPr lang="en-US" dirty="0" err="1" smtClean="0"/>
              <a:t>yn</a:t>
            </a:r>
            <a:r>
              <a:rPr lang="en-US" dirty="0" smtClean="0"/>
              <a:t> </a:t>
            </a:r>
            <a:r>
              <a:rPr lang="en-US" dirty="0" err="1" smtClean="0"/>
              <a:t>ochr</a:t>
            </a:r>
            <a:r>
              <a:rPr lang="en-US" dirty="0" smtClean="0"/>
              <a:t> </a:t>
            </a:r>
            <a:r>
              <a:rPr lang="en-US" dirty="0" err="1" smtClean="0"/>
              <a:t>â</a:t>
            </a:r>
            <a:r>
              <a:rPr lang="en-US" dirty="0" smtClean="0"/>
              <a:t> </a:t>
            </a:r>
            <a:r>
              <a:rPr lang="en-US" dirty="0" err="1" smtClean="0"/>
              <a:t>chyfeiriadau</a:t>
            </a:r>
            <a:r>
              <a:rPr lang="en-US" dirty="0" smtClean="0"/>
              <a:t> at ‘</a:t>
            </a:r>
            <a:r>
              <a:rPr lang="en-US" dirty="0" err="1" smtClean="0"/>
              <a:t>y</a:t>
            </a:r>
            <a:r>
              <a:rPr lang="en-US" dirty="0" smtClean="0"/>
              <a:t> </a:t>
            </a:r>
            <a:r>
              <a:rPr lang="en-US" dirty="0" err="1" smtClean="0"/>
              <a:t>Phariseaid</a:t>
            </a:r>
            <a:r>
              <a:rPr lang="en-US" dirty="0" smtClean="0"/>
              <a:t>’ (11:46-52, 18:1-3, 18:12-14).</a:t>
            </a:r>
          </a:p>
          <a:p>
            <a:r>
              <a:rPr lang="en-US" dirty="0" smtClean="0"/>
              <a:t>Mae </a:t>
            </a:r>
            <a:r>
              <a:rPr lang="en-US" dirty="0" err="1" smtClean="0"/>
              <a:t>rhai</a:t>
            </a:r>
            <a:r>
              <a:rPr lang="en-US" dirty="0" smtClean="0"/>
              <a:t> </a:t>
            </a:r>
            <a:r>
              <a:rPr lang="en-US" dirty="0" err="1" smtClean="0"/>
              <a:t>sydd</a:t>
            </a:r>
            <a:r>
              <a:rPr lang="en-US" dirty="0" smtClean="0"/>
              <a:t> </a:t>
            </a:r>
            <a:r>
              <a:rPr lang="en-US" dirty="0" err="1" smtClean="0"/>
              <a:t>eu</a:t>
            </a:r>
            <a:r>
              <a:rPr lang="en-US" dirty="0" smtClean="0"/>
              <a:t> </a:t>
            </a:r>
            <a:r>
              <a:rPr lang="en-US" dirty="0" err="1" smtClean="0"/>
              <a:t>hunain</a:t>
            </a:r>
            <a:r>
              <a:rPr lang="en-US" dirty="0" smtClean="0"/>
              <a:t> </a:t>
            </a:r>
            <a:r>
              <a:rPr lang="en-US" dirty="0" err="1" smtClean="0"/>
              <a:t>yn</a:t>
            </a:r>
            <a:r>
              <a:rPr lang="en-US" dirty="0" smtClean="0"/>
              <a:t> </a:t>
            </a:r>
            <a:r>
              <a:rPr lang="en-US" dirty="0" err="1" smtClean="0"/>
              <a:t>Iddewon</a:t>
            </a:r>
            <a:r>
              <a:rPr lang="en-US" dirty="0" smtClean="0"/>
              <a:t> </a:t>
            </a:r>
            <a:r>
              <a:rPr lang="en-US" dirty="0" err="1" smtClean="0"/>
              <a:t>yn</a:t>
            </a:r>
            <a:r>
              <a:rPr lang="en-US" dirty="0" smtClean="0"/>
              <a:t> </a:t>
            </a:r>
            <a:r>
              <a:rPr lang="en-US" dirty="0" err="1" smtClean="0"/>
              <a:t>ofni’r</a:t>
            </a:r>
            <a:r>
              <a:rPr lang="en-US" dirty="0" smtClean="0"/>
              <a:t> ‘</a:t>
            </a:r>
            <a:r>
              <a:rPr lang="en-US" dirty="0" err="1" smtClean="0"/>
              <a:t>Iddewon</a:t>
            </a:r>
            <a:r>
              <a:rPr lang="en-US" dirty="0" smtClean="0"/>
              <a:t>’ (7:13; 19:22).</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Cyd-destun</a:t>
            </a:r>
            <a:r>
              <a:rPr lang="en-US" dirty="0" smtClean="0"/>
              <a:t> </a:t>
            </a:r>
            <a:r>
              <a:rPr lang="en-US" dirty="0" err="1" smtClean="0"/>
              <a:t>Hanesyddol</a:t>
            </a:r>
            <a:endParaRPr lang="en-US" dirty="0"/>
          </a:p>
        </p:txBody>
      </p:sp>
      <p:sp>
        <p:nvSpPr>
          <p:cNvPr id="3" name="Content Placeholder 2"/>
          <p:cNvSpPr>
            <a:spLocks noGrp="1"/>
          </p:cNvSpPr>
          <p:nvPr>
            <p:ph idx="1"/>
          </p:nvPr>
        </p:nvSpPr>
        <p:spPr/>
        <p:txBody>
          <a:bodyPr>
            <a:normAutofit fontScale="77500" lnSpcReduction="20000"/>
          </a:bodyPr>
          <a:lstStyle/>
          <a:p>
            <a:r>
              <a:rPr lang="en-US" dirty="0" err="1" smtClean="0"/>
              <a:t>Tensiwn</a:t>
            </a:r>
            <a:r>
              <a:rPr lang="en-US" dirty="0" smtClean="0"/>
              <a:t> </a:t>
            </a:r>
            <a:r>
              <a:rPr lang="en-US" dirty="0" err="1" smtClean="0"/>
              <a:t>rhwng</a:t>
            </a:r>
            <a:r>
              <a:rPr lang="en-US" dirty="0" smtClean="0"/>
              <a:t> </a:t>
            </a:r>
            <a:r>
              <a:rPr lang="en-US" dirty="0" err="1" smtClean="0"/>
              <a:t>credinwyr</a:t>
            </a:r>
            <a:r>
              <a:rPr lang="en-US" dirty="0" smtClean="0"/>
              <a:t> </a:t>
            </a:r>
            <a:r>
              <a:rPr lang="en-US" dirty="0" err="1" smtClean="0"/>
              <a:t>Cristnogol</a:t>
            </a:r>
            <a:r>
              <a:rPr lang="en-US" dirty="0" smtClean="0"/>
              <a:t> ac </a:t>
            </a:r>
            <a:r>
              <a:rPr lang="en-US" dirty="0" err="1" smtClean="0"/>
              <a:t>aelodau’r</a:t>
            </a:r>
            <a:r>
              <a:rPr lang="en-US" dirty="0" smtClean="0"/>
              <a:t> </a:t>
            </a:r>
            <a:r>
              <a:rPr lang="en-US" dirty="0" err="1" smtClean="0"/>
              <a:t>synagog</a:t>
            </a:r>
            <a:r>
              <a:rPr lang="en-US" dirty="0" smtClean="0"/>
              <a:t> (</a:t>
            </a:r>
            <a:r>
              <a:rPr lang="en-US" dirty="0" err="1" smtClean="0"/>
              <a:t>gweler</a:t>
            </a:r>
            <a:r>
              <a:rPr lang="en-US" dirty="0" smtClean="0"/>
              <a:t> 9:22; 16:2).</a:t>
            </a:r>
          </a:p>
          <a:p>
            <a:endParaRPr lang="en-US" dirty="0" smtClean="0"/>
          </a:p>
          <a:p>
            <a:pPr>
              <a:buNone/>
            </a:pPr>
            <a:r>
              <a:rPr lang="en-US" dirty="0" smtClean="0"/>
              <a:t>	</a:t>
            </a:r>
            <a:r>
              <a:rPr lang="en-US" dirty="0" smtClean="0">
                <a:solidFill>
                  <a:srgbClr val="18FF3F"/>
                </a:solidFill>
              </a:rPr>
              <a:t>‘In an era when there were ill feelings between the Church and the synagogue, ‘the Jews’ was a term used with a connotation of hostility to Christians….. This does not mean that the evangelist has forgotten the true circumstances of Jesus’ ministry in the anachronistic use of ‘the Jews’. By this term he indicates his belief that the Jews of his own time are the spiritual descendants of the Jewish authorities who were hostile to Jesus during the ministry’ (R.E. Brown, </a:t>
            </a:r>
            <a:r>
              <a:rPr lang="en-US" i="1" dirty="0" smtClean="0">
                <a:solidFill>
                  <a:srgbClr val="18FF3F"/>
                </a:solidFill>
              </a:rPr>
              <a:t>The Gospel according to John, </a:t>
            </a:r>
            <a:r>
              <a:rPr lang="en-US" dirty="0" err="1" smtClean="0">
                <a:solidFill>
                  <a:srgbClr val="18FF3F"/>
                </a:solidFill>
              </a:rPr>
              <a:t>tudalen</a:t>
            </a:r>
            <a:r>
              <a:rPr lang="en-US" dirty="0" smtClean="0">
                <a:solidFill>
                  <a:srgbClr val="18FF3F"/>
                </a:solidFill>
              </a:rPr>
              <a:t> </a:t>
            </a:r>
            <a:r>
              <a:rPr lang="en-US" dirty="0" err="1" smtClean="0">
                <a:solidFill>
                  <a:srgbClr val="18FF3F"/>
                </a:solidFill>
              </a:rPr>
              <a:t>lxxii</a:t>
            </a:r>
            <a:r>
              <a:rPr lang="en-US" dirty="0" smtClean="0">
                <a:solidFill>
                  <a:srgbClr val="18FF3F"/>
                </a:solidFill>
              </a:rPr>
              <a:t>).</a:t>
            </a:r>
            <a:endParaRPr lang="en-US" dirty="0">
              <a:solidFill>
                <a:srgbClr val="18FF3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Cyhuddiadau</a:t>
            </a:r>
            <a:r>
              <a:rPr lang="en-US" dirty="0" smtClean="0"/>
              <a:t> </a:t>
            </a:r>
            <a:r>
              <a:rPr lang="en-US" dirty="0" err="1" smtClean="0"/>
              <a:t>yn</a:t>
            </a:r>
            <a:r>
              <a:rPr lang="en-US" dirty="0" smtClean="0"/>
              <a:t> </a:t>
            </a:r>
            <a:r>
              <a:rPr lang="en-US" dirty="0" err="1" smtClean="0"/>
              <a:t>erbyn</a:t>
            </a:r>
            <a:r>
              <a:rPr lang="en-US" dirty="0" smtClean="0"/>
              <a:t> </a:t>
            </a:r>
            <a:r>
              <a:rPr lang="en-US" dirty="0" err="1" smtClean="0"/>
              <a:t>Iddewon</a:t>
            </a:r>
            <a:r>
              <a:rPr lang="en-US" dirty="0" smtClean="0"/>
              <a:t>: </a:t>
            </a:r>
            <a:r>
              <a:rPr lang="en-US" dirty="0" err="1" smtClean="0"/>
              <a:t>Duwladdiad</a:t>
            </a:r>
            <a:r>
              <a:rPr lang="en-US" dirty="0" smtClean="0"/>
              <a:t>?</a:t>
            </a:r>
            <a:endParaRPr lang="en-US" dirty="0"/>
          </a:p>
        </p:txBody>
      </p:sp>
      <p:sp>
        <p:nvSpPr>
          <p:cNvPr id="3" name="Content Placeholder 2"/>
          <p:cNvSpPr>
            <a:spLocks noGrp="1"/>
          </p:cNvSpPr>
          <p:nvPr>
            <p:ph idx="1"/>
          </p:nvPr>
        </p:nvSpPr>
        <p:spPr>
          <a:xfrm>
            <a:off x="457200" y="1600200"/>
            <a:ext cx="8229600" cy="4525963"/>
          </a:xfrm>
        </p:spPr>
        <p:txBody>
          <a:bodyPr/>
          <a:lstStyle/>
          <a:p>
            <a:pPr>
              <a:buNone/>
            </a:pPr>
            <a:r>
              <a:rPr lang="en-US" dirty="0" smtClean="0"/>
              <a:t>	</a:t>
            </a:r>
            <a:r>
              <a:rPr lang="en-US" sz="2400" dirty="0" smtClean="0">
                <a:solidFill>
                  <a:srgbClr val="18FF3F"/>
                </a:solidFill>
              </a:rPr>
              <a:t>Pan </a:t>
            </a:r>
            <a:r>
              <a:rPr lang="en-US" sz="2400" dirty="0" err="1" smtClean="0">
                <a:solidFill>
                  <a:srgbClr val="18FF3F"/>
                </a:solidFill>
              </a:rPr>
              <a:t>welodd</a:t>
            </a:r>
            <a:r>
              <a:rPr lang="en-US" sz="2400" dirty="0" smtClean="0">
                <a:solidFill>
                  <a:srgbClr val="18FF3F"/>
                </a:solidFill>
              </a:rPr>
              <a:t> </a:t>
            </a:r>
            <a:r>
              <a:rPr lang="en-US" sz="2400" dirty="0" err="1" smtClean="0">
                <a:solidFill>
                  <a:srgbClr val="18FF3F"/>
                </a:solidFill>
              </a:rPr>
              <a:t>Pilat</a:t>
            </a:r>
            <a:r>
              <a:rPr lang="en-US" sz="2400" dirty="0" smtClean="0">
                <a:solidFill>
                  <a:srgbClr val="18FF3F"/>
                </a:solidFill>
              </a:rPr>
              <a:t> </a:t>
            </a:r>
            <a:r>
              <a:rPr lang="en-US" sz="2400" dirty="0" err="1" smtClean="0">
                <a:solidFill>
                  <a:srgbClr val="18FF3F"/>
                </a:solidFill>
              </a:rPr>
              <a:t>nad</a:t>
            </a:r>
            <a:r>
              <a:rPr lang="en-US" sz="2400" dirty="0" smtClean="0">
                <a:solidFill>
                  <a:srgbClr val="18FF3F"/>
                </a:solidFill>
              </a:rPr>
              <a:t> </a:t>
            </a:r>
            <a:r>
              <a:rPr lang="en-US" sz="2400" dirty="0" err="1" smtClean="0">
                <a:solidFill>
                  <a:srgbClr val="18FF3F"/>
                </a:solidFill>
              </a:rPr>
              <a:t>oedd</a:t>
            </a:r>
            <a:r>
              <a:rPr lang="en-US" sz="2400" dirty="0" smtClean="0">
                <a:solidFill>
                  <a:srgbClr val="18FF3F"/>
                </a:solidFill>
              </a:rPr>
              <a:t> dim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tycio</a:t>
            </a:r>
            <a:r>
              <a:rPr lang="en-US" sz="2400" dirty="0" smtClean="0">
                <a:solidFill>
                  <a:srgbClr val="18FF3F"/>
                </a:solidFill>
              </a:rPr>
              <a:t> </a:t>
            </a:r>
            <a:r>
              <a:rPr lang="en-US" sz="2400" dirty="0" err="1" smtClean="0">
                <a:solidFill>
                  <a:srgbClr val="18FF3F"/>
                </a:solidFill>
              </a:rPr>
              <a:t>ond</a:t>
            </a:r>
            <a:r>
              <a:rPr lang="en-US" sz="2400" dirty="0" smtClean="0">
                <a:solidFill>
                  <a:srgbClr val="18FF3F"/>
                </a:solidFill>
              </a:rPr>
              <a:t>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hytrach</a:t>
            </a:r>
            <a:r>
              <a:rPr lang="en-US" sz="2400" dirty="0" smtClean="0">
                <a:solidFill>
                  <a:srgbClr val="18FF3F"/>
                </a:solidFill>
              </a:rPr>
              <a:t> </a:t>
            </a:r>
            <a:r>
              <a:rPr lang="en-US" sz="2400" dirty="0" err="1" smtClean="0">
                <a:solidFill>
                  <a:srgbClr val="18FF3F"/>
                </a:solidFill>
              </a:rPr>
              <a:t>bod</a:t>
            </a:r>
            <a:r>
              <a:rPr lang="en-US" sz="2400" dirty="0" smtClean="0">
                <a:solidFill>
                  <a:srgbClr val="18FF3F"/>
                </a:solidFill>
              </a:rPr>
              <a:t> </a:t>
            </a:r>
            <a:r>
              <a:rPr lang="en-US" sz="2400" dirty="0" err="1" smtClean="0">
                <a:solidFill>
                  <a:srgbClr val="18FF3F"/>
                </a:solidFill>
              </a:rPr>
              <a:t>cynnwrf</a:t>
            </a:r>
            <a:r>
              <a:rPr lang="en-US" sz="2400" dirty="0" smtClean="0">
                <a:solidFill>
                  <a:srgbClr val="18FF3F"/>
                </a:solidFill>
              </a:rPr>
              <a:t>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codi</a:t>
            </a:r>
            <a:r>
              <a:rPr lang="en-US" sz="2400" dirty="0" smtClean="0">
                <a:solidFill>
                  <a:srgbClr val="18FF3F"/>
                </a:solidFill>
              </a:rPr>
              <a:t>, </a:t>
            </a:r>
            <a:r>
              <a:rPr lang="en-US" sz="2400" dirty="0" err="1" smtClean="0">
                <a:solidFill>
                  <a:srgbClr val="18FF3F"/>
                </a:solidFill>
              </a:rPr>
              <a:t>cymerodd</a:t>
            </a:r>
            <a:r>
              <a:rPr lang="en-US" sz="2400" dirty="0" smtClean="0">
                <a:solidFill>
                  <a:srgbClr val="18FF3F"/>
                </a:solidFill>
              </a:rPr>
              <a:t> </a:t>
            </a:r>
            <a:r>
              <a:rPr lang="en-US" sz="2400" dirty="0" err="1" smtClean="0">
                <a:solidFill>
                  <a:srgbClr val="18FF3F"/>
                </a:solidFill>
              </a:rPr>
              <a:t>ddwr</a:t>
            </a:r>
            <a:r>
              <a:rPr lang="en-US" sz="2400" dirty="0" smtClean="0">
                <a:solidFill>
                  <a:srgbClr val="18FF3F"/>
                </a:solidFill>
              </a:rPr>
              <a:t>, a </a:t>
            </a:r>
            <a:r>
              <a:rPr lang="en-US" sz="2400" dirty="0" err="1" smtClean="0">
                <a:solidFill>
                  <a:srgbClr val="18FF3F"/>
                </a:solidFill>
              </a:rPr>
              <a:t>golchodd</a:t>
            </a:r>
            <a:r>
              <a:rPr lang="en-US" sz="2400" dirty="0" smtClean="0">
                <a:solidFill>
                  <a:srgbClr val="18FF3F"/>
                </a:solidFill>
              </a:rPr>
              <a:t> </a:t>
            </a:r>
            <a:r>
              <a:rPr lang="en-US" sz="2400" dirty="0" err="1" smtClean="0">
                <a:solidFill>
                  <a:srgbClr val="18FF3F"/>
                </a:solidFill>
              </a:rPr>
              <a:t>ei</a:t>
            </a:r>
            <a:r>
              <a:rPr lang="en-US" sz="2400" dirty="0" smtClean="0">
                <a:solidFill>
                  <a:srgbClr val="18FF3F"/>
                </a:solidFill>
              </a:rPr>
              <a:t> </a:t>
            </a:r>
            <a:r>
              <a:rPr lang="en-US" sz="2400" dirty="0" err="1" smtClean="0">
                <a:solidFill>
                  <a:srgbClr val="18FF3F"/>
                </a:solidFill>
              </a:rPr>
              <a:t>ddwylo</a:t>
            </a:r>
            <a:r>
              <a:rPr lang="en-US" sz="2400" dirty="0" smtClean="0">
                <a:solidFill>
                  <a:srgbClr val="18FF3F"/>
                </a:solidFill>
              </a:rPr>
              <a:t> </a:t>
            </a:r>
            <a:r>
              <a:rPr lang="en-US" sz="2400" dirty="0" err="1" smtClean="0">
                <a:solidFill>
                  <a:srgbClr val="18FF3F"/>
                </a:solidFill>
              </a:rPr>
              <a:t>o</a:t>
            </a:r>
            <a:r>
              <a:rPr lang="en-US" sz="2400" dirty="0" smtClean="0">
                <a:solidFill>
                  <a:srgbClr val="18FF3F"/>
                </a:solidFill>
              </a:rPr>
              <a:t> </a:t>
            </a:r>
            <a:r>
              <a:rPr lang="en-US" sz="2400" dirty="0" err="1" smtClean="0">
                <a:solidFill>
                  <a:srgbClr val="18FF3F"/>
                </a:solidFill>
              </a:rPr>
              <a:t>flaen</a:t>
            </a:r>
            <a:r>
              <a:rPr lang="en-US" sz="2400" dirty="0" smtClean="0">
                <a:solidFill>
                  <a:srgbClr val="18FF3F"/>
                </a:solidFill>
              </a:rPr>
              <a:t> </a:t>
            </a:r>
            <a:r>
              <a:rPr lang="en-US" sz="2400" dirty="0" err="1" smtClean="0">
                <a:solidFill>
                  <a:srgbClr val="18FF3F"/>
                </a:solidFill>
              </a:rPr>
              <a:t>y</a:t>
            </a:r>
            <a:r>
              <a:rPr lang="en-US" sz="2400" dirty="0" smtClean="0">
                <a:solidFill>
                  <a:srgbClr val="18FF3F"/>
                </a:solidFill>
              </a:rPr>
              <a:t> </a:t>
            </a:r>
            <a:r>
              <a:rPr lang="en-US" sz="2400" dirty="0" err="1" smtClean="0">
                <a:solidFill>
                  <a:srgbClr val="18FF3F"/>
                </a:solidFill>
              </a:rPr>
              <a:t>dyrfa</a:t>
            </a:r>
            <a:r>
              <a:rPr lang="en-US" sz="2400" dirty="0" smtClean="0">
                <a:solidFill>
                  <a:srgbClr val="18FF3F"/>
                </a:solidFill>
              </a:rPr>
              <a:t>, a </a:t>
            </a:r>
            <a:r>
              <a:rPr lang="en-US" sz="2400" dirty="0" err="1" smtClean="0">
                <a:solidFill>
                  <a:srgbClr val="18FF3F"/>
                </a:solidFill>
              </a:rPr>
              <a:t>dweud</a:t>
            </a:r>
            <a:r>
              <a:rPr lang="en-US" sz="2400" dirty="0" smtClean="0">
                <a:solidFill>
                  <a:srgbClr val="18FF3F"/>
                </a:solidFill>
              </a:rPr>
              <a:t>, ‘Yr </a:t>
            </a:r>
            <a:r>
              <a:rPr lang="en-US" sz="2400" dirty="0" err="1" smtClean="0">
                <a:solidFill>
                  <a:srgbClr val="18FF3F"/>
                </a:solidFill>
              </a:rPr>
              <a:t>wyf</a:t>
            </a:r>
            <a:r>
              <a:rPr lang="en-US" sz="2400" dirty="0" smtClean="0">
                <a:solidFill>
                  <a:srgbClr val="18FF3F"/>
                </a:solidFill>
              </a:rPr>
              <a:t> </a:t>
            </a:r>
            <a:r>
              <a:rPr lang="en-US" sz="2400" dirty="0" err="1" smtClean="0">
                <a:solidFill>
                  <a:srgbClr val="18FF3F"/>
                </a:solidFill>
              </a:rPr>
              <a:t>fi’n</a:t>
            </a:r>
            <a:r>
              <a:rPr lang="en-US" sz="2400" dirty="0" smtClean="0">
                <a:solidFill>
                  <a:srgbClr val="18FF3F"/>
                </a:solidFill>
              </a:rPr>
              <a:t> </a:t>
            </a:r>
            <a:r>
              <a:rPr lang="en-US" sz="2400" dirty="0" err="1" smtClean="0">
                <a:solidFill>
                  <a:srgbClr val="18FF3F"/>
                </a:solidFill>
              </a:rPr>
              <a:t>ddieuog</a:t>
            </a:r>
            <a:r>
              <a:rPr lang="en-US" sz="2400" dirty="0" smtClean="0">
                <a:solidFill>
                  <a:srgbClr val="18FF3F"/>
                </a:solidFill>
              </a:rPr>
              <a:t> </a:t>
            </a:r>
            <a:r>
              <a:rPr lang="en-US" sz="2400" dirty="0" err="1" smtClean="0">
                <a:solidFill>
                  <a:srgbClr val="18FF3F"/>
                </a:solidFill>
              </a:rPr>
              <a:t>o</a:t>
            </a:r>
            <a:r>
              <a:rPr lang="en-US" sz="2400" dirty="0" smtClean="0">
                <a:solidFill>
                  <a:srgbClr val="18FF3F"/>
                </a:solidFill>
              </a:rPr>
              <a:t> </a:t>
            </a:r>
            <a:r>
              <a:rPr lang="en-US" sz="2400" dirty="0" err="1" smtClean="0">
                <a:solidFill>
                  <a:srgbClr val="18FF3F"/>
                </a:solidFill>
              </a:rPr>
              <a:t>waed</a:t>
            </a:r>
            <a:r>
              <a:rPr lang="en-US" sz="2400" dirty="0" smtClean="0">
                <a:solidFill>
                  <a:srgbClr val="18FF3F"/>
                </a:solidFill>
              </a:rPr>
              <a:t> </a:t>
            </a:r>
            <a:r>
              <a:rPr lang="en-US" sz="2400" dirty="0" err="1" smtClean="0">
                <a:solidFill>
                  <a:srgbClr val="18FF3F"/>
                </a:solidFill>
              </a:rPr>
              <a:t>y</a:t>
            </a:r>
            <a:r>
              <a:rPr lang="en-US" sz="2400" dirty="0" smtClean="0">
                <a:solidFill>
                  <a:srgbClr val="18FF3F"/>
                </a:solidFill>
              </a:rPr>
              <a:t> </a:t>
            </a:r>
            <a:r>
              <a:rPr lang="en-US" sz="2400" dirty="0" err="1" smtClean="0">
                <a:solidFill>
                  <a:srgbClr val="18FF3F"/>
                </a:solidFill>
              </a:rPr>
              <a:t>dyn</a:t>
            </a:r>
            <a:r>
              <a:rPr lang="en-US" sz="2400" dirty="0" smtClean="0">
                <a:solidFill>
                  <a:srgbClr val="18FF3F"/>
                </a:solidFill>
              </a:rPr>
              <a:t> </a:t>
            </a:r>
            <a:r>
              <a:rPr lang="en-US" sz="2400" dirty="0" err="1" smtClean="0">
                <a:solidFill>
                  <a:srgbClr val="18FF3F"/>
                </a:solidFill>
              </a:rPr>
              <a:t>hwnl</a:t>
            </a:r>
            <a:r>
              <a:rPr lang="en-US" sz="2400" dirty="0" smtClean="0">
                <a:solidFill>
                  <a:srgbClr val="18FF3F"/>
                </a:solidFill>
              </a:rPr>
              <a:t> </a:t>
            </a:r>
            <a:r>
              <a:rPr lang="en-US" sz="2400" dirty="0" err="1" smtClean="0">
                <a:solidFill>
                  <a:srgbClr val="18FF3F"/>
                </a:solidFill>
              </a:rPr>
              <a:t>chwi</a:t>
            </a:r>
            <a:r>
              <a:rPr lang="en-US" sz="2400" dirty="0" smtClean="0">
                <a:solidFill>
                  <a:srgbClr val="18FF3F"/>
                </a:solidFill>
              </a:rPr>
              <a:t> </a:t>
            </a:r>
            <a:r>
              <a:rPr lang="en-US" sz="2400" dirty="0" err="1" smtClean="0">
                <a:solidFill>
                  <a:srgbClr val="18FF3F"/>
                </a:solidFill>
              </a:rPr>
              <a:t>fydd</a:t>
            </a:r>
            <a:r>
              <a:rPr lang="en-US" sz="2400" dirty="0" smtClean="0">
                <a:solidFill>
                  <a:srgbClr val="18FF3F"/>
                </a:solidFill>
              </a:rPr>
              <a:t>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gyfrifol</a:t>
            </a:r>
            <a:r>
              <a:rPr lang="en-US" sz="2400" dirty="0" smtClean="0">
                <a:solidFill>
                  <a:srgbClr val="18FF3F"/>
                </a:solidFill>
              </a:rPr>
              <a:t>’. Ac </a:t>
            </a:r>
            <a:r>
              <a:rPr lang="en-US" sz="2400" dirty="0" err="1" smtClean="0">
                <a:solidFill>
                  <a:srgbClr val="18FF3F"/>
                </a:solidFill>
              </a:rPr>
              <a:t>atebodd</a:t>
            </a:r>
            <a:r>
              <a:rPr lang="en-US" sz="2400" dirty="0" smtClean="0">
                <a:solidFill>
                  <a:srgbClr val="18FF3F"/>
                </a:solidFill>
              </a:rPr>
              <a:t> yr </a:t>
            </a:r>
            <a:r>
              <a:rPr lang="en-US" sz="2400" dirty="0" err="1" smtClean="0">
                <a:solidFill>
                  <a:srgbClr val="18FF3F"/>
                </a:solidFill>
              </a:rPr>
              <a:t>holl</a:t>
            </a:r>
            <a:r>
              <a:rPr lang="en-US" sz="2400" dirty="0" smtClean="0">
                <a:solidFill>
                  <a:srgbClr val="18FF3F"/>
                </a:solidFill>
              </a:rPr>
              <a:t> </a:t>
            </a:r>
            <a:r>
              <a:rPr lang="en-US" sz="2400" dirty="0" err="1" smtClean="0">
                <a:solidFill>
                  <a:srgbClr val="18FF3F"/>
                </a:solidFill>
              </a:rPr>
              <a:t>bobl</a:t>
            </a:r>
            <a:r>
              <a:rPr lang="en-US" sz="2400" dirty="0" smtClean="0">
                <a:solidFill>
                  <a:srgbClr val="18FF3F"/>
                </a:solidFill>
              </a:rPr>
              <a:t>, ‘</a:t>
            </a:r>
            <a:r>
              <a:rPr lang="en-US" sz="2400" dirty="0" err="1" smtClean="0">
                <a:solidFill>
                  <a:srgbClr val="18FF3F"/>
                </a:solidFill>
              </a:rPr>
              <a:t>Boed</a:t>
            </a:r>
            <a:r>
              <a:rPr lang="en-US" sz="2400" dirty="0" smtClean="0">
                <a:solidFill>
                  <a:srgbClr val="18FF3F"/>
                </a:solidFill>
              </a:rPr>
              <a:t> </a:t>
            </a:r>
            <a:r>
              <a:rPr lang="en-US" sz="2400" dirty="0" err="1" smtClean="0">
                <a:solidFill>
                  <a:srgbClr val="18FF3F"/>
                </a:solidFill>
              </a:rPr>
              <a:t>ei</a:t>
            </a:r>
            <a:r>
              <a:rPr lang="en-US" sz="2400" dirty="0" smtClean="0">
                <a:solidFill>
                  <a:srgbClr val="18FF3F"/>
                </a:solidFill>
              </a:rPr>
              <a:t> </a:t>
            </a:r>
            <a:r>
              <a:rPr lang="en-US" sz="2400" dirty="0" err="1" smtClean="0">
                <a:solidFill>
                  <a:srgbClr val="18FF3F"/>
                </a:solidFill>
              </a:rPr>
              <a:t>waed</a:t>
            </a:r>
            <a:r>
              <a:rPr lang="en-US" sz="2400" dirty="0" smtClean="0">
                <a:solidFill>
                  <a:srgbClr val="18FF3F"/>
                </a:solidFill>
              </a:rPr>
              <a:t> </a:t>
            </a:r>
            <a:r>
              <a:rPr lang="en-US" sz="2400" dirty="0" err="1" smtClean="0">
                <a:solidFill>
                  <a:srgbClr val="18FF3F"/>
                </a:solidFill>
              </a:rPr>
              <a:t>arnom</a:t>
            </a:r>
            <a:r>
              <a:rPr lang="en-US" sz="2400" dirty="0" smtClean="0">
                <a:solidFill>
                  <a:srgbClr val="18FF3F"/>
                </a:solidFill>
              </a:rPr>
              <a:t> ac </a:t>
            </a:r>
            <a:r>
              <a:rPr lang="en-US" sz="2400" dirty="0" err="1" smtClean="0">
                <a:solidFill>
                  <a:srgbClr val="18FF3F"/>
                </a:solidFill>
              </a:rPr>
              <a:t>ar</a:t>
            </a:r>
            <a:r>
              <a:rPr lang="en-US" sz="2400" dirty="0" smtClean="0">
                <a:solidFill>
                  <a:srgbClr val="18FF3F"/>
                </a:solidFill>
              </a:rPr>
              <a:t> </a:t>
            </a:r>
            <a:r>
              <a:rPr lang="en-US" sz="2400" dirty="0" err="1" smtClean="0">
                <a:solidFill>
                  <a:srgbClr val="18FF3F"/>
                </a:solidFill>
              </a:rPr>
              <a:t>ein</a:t>
            </a:r>
            <a:r>
              <a:rPr lang="en-US" sz="2400" dirty="0" smtClean="0">
                <a:solidFill>
                  <a:srgbClr val="18FF3F"/>
                </a:solidFill>
              </a:rPr>
              <a:t> plant’ (Mathew 27:24-25).</a:t>
            </a:r>
            <a:endParaRPr lang="en-US" sz="2400" dirty="0">
              <a:solidFill>
                <a:srgbClr val="18FF3F"/>
              </a:solidFill>
            </a:endParaRPr>
          </a:p>
        </p:txBody>
      </p:sp>
      <p:pic>
        <p:nvPicPr>
          <p:cNvPr id="4" name="Picture 3" descr="images.jpeg"/>
          <p:cNvPicPr>
            <a:picLocks noChangeAspect="1"/>
          </p:cNvPicPr>
          <p:nvPr/>
        </p:nvPicPr>
        <p:blipFill>
          <a:blip r:embed="rId2"/>
          <a:stretch>
            <a:fillRect/>
          </a:stretch>
        </p:blipFill>
        <p:spPr>
          <a:xfrm>
            <a:off x="1676400" y="3886200"/>
            <a:ext cx="6172200" cy="24384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Cyhuddiadau</a:t>
            </a:r>
            <a:r>
              <a:rPr lang="en-US" dirty="0" smtClean="0"/>
              <a:t> </a:t>
            </a:r>
            <a:r>
              <a:rPr lang="en-US" dirty="0" err="1" smtClean="0"/>
              <a:t>yn</a:t>
            </a:r>
            <a:r>
              <a:rPr lang="en-US" dirty="0" smtClean="0"/>
              <a:t> </a:t>
            </a:r>
            <a:r>
              <a:rPr lang="en-US" dirty="0" err="1" smtClean="0"/>
              <a:t>erbyn</a:t>
            </a:r>
            <a:r>
              <a:rPr lang="en-US" dirty="0" smtClean="0"/>
              <a:t> </a:t>
            </a:r>
            <a:r>
              <a:rPr lang="en-US" dirty="0" err="1" smtClean="0"/>
              <a:t>Iddewon</a:t>
            </a:r>
            <a:endParaRPr lang="en-US" dirty="0"/>
          </a:p>
        </p:txBody>
      </p:sp>
      <p:sp>
        <p:nvSpPr>
          <p:cNvPr id="3" name="Content Placeholder 2"/>
          <p:cNvSpPr>
            <a:spLocks noGrp="1"/>
          </p:cNvSpPr>
          <p:nvPr>
            <p:ph idx="1"/>
          </p:nvPr>
        </p:nvSpPr>
        <p:spPr>
          <a:xfrm>
            <a:off x="457200" y="1600200"/>
            <a:ext cx="8229600" cy="4525963"/>
          </a:xfrm>
        </p:spPr>
        <p:txBody>
          <a:bodyPr>
            <a:normAutofit lnSpcReduction="10000"/>
          </a:bodyPr>
          <a:lstStyle/>
          <a:p>
            <a:pPr>
              <a:buNone/>
            </a:pPr>
            <a:r>
              <a:rPr lang="en-US" dirty="0" smtClean="0"/>
              <a:t>	</a:t>
            </a:r>
            <a:r>
              <a:rPr lang="en-US" sz="2400" dirty="0" smtClean="0">
                <a:solidFill>
                  <a:srgbClr val="18FF3F"/>
                </a:solidFill>
              </a:rPr>
              <a:t>Pan </a:t>
            </a:r>
            <a:r>
              <a:rPr lang="en-US" sz="2400" dirty="0" err="1" smtClean="0">
                <a:solidFill>
                  <a:srgbClr val="18FF3F"/>
                </a:solidFill>
              </a:rPr>
              <a:t>welodd</a:t>
            </a:r>
            <a:r>
              <a:rPr lang="en-US" sz="2400" dirty="0" smtClean="0">
                <a:solidFill>
                  <a:srgbClr val="18FF3F"/>
                </a:solidFill>
              </a:rPr>
              <a:t> </a:t>
            </a:r>
            <a:r>
              <a:rPr lang="en-US" sz="2400" dirty="0" err="1" smtClean="0">
                <a:solidFill>
                  <a:srgbClr val="18FF3F"/>
                </a:solidFill>
              </a:rPr>
              <a:t>Pilat</a:t>
            </a:r>
            <a:r>
              <a:rPr lang="en-US" sz="2400" dirty="0" smtClean="0">
                <a:solidFill>
                  <a:srgbClr val="18FF3F"/>
                </a:solidFill>
              </a:rPr>
              <a:t> </a:t>
            </a:r>
            <a:r>
              <a:rPr lang="en-US" sz="2400" dirty="0" err="1" smtClean="0">
                <a:solidFill>
                  <a:srgbClr val="18FF3F"/>
                </a:solidFill>
              </a:rPr>
              <a:t>nad</a:t>
            </a:r>
            <a:r>
              <a:rPr lang="en-US" sz="2400" dirty="0" smtClean="0">
                <a:solidFill>
                  <a:srgbClr val="18FF3F"/>
                </a:solidFill>
              </a:rPr>
              <a:t> </a:t>
            </a:r>
            <a:r>
              <a:rPr lang="en-US" sz="2400" dirty="0" err="1" smtClean="0">
                <a:solidFill>
                  <a:srgbClr val="18FF3F"/>
                </a:solidFill>
              </a:rPr>
              <a:t>oedd</a:t>
            </a:r>
            <a:r>
              <a:rPr lang="en-US" sz="2400" dirty="0" smtClean="0">
                <a:solidFill>
                  <a:srgbClr val="18FF3F"/>
                </a:solidFill>
              </a:rPr>
              <a:t> dim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tycio</a:t>
            </a:r>
            <a:r>
              <a:rPr lang="en-US" sz="2400" dirty="0" smtClean="0">
                <a:solidFill>
                  <a:srgbClr val="18FF3F"/>
                </a:solidFill>
              </a:rPr>
              <a:t> </a:t>
            </a:r>
            <a:r>
              <a:rPr lang="en-US" sz="2400" dirty="0" err="1" smtClean="0">
                <a:solidFill>
                  <a:srgbClr val="18FF3F"/>
                </a:solidFill>
              </a:rPr>
              <a:t>ond</a:t>
            </a:r>
            <a:r>
              <a:rPr lang="en-US" sz="2400" dirty="0" smtClean="0">
                <a:solidFill>
                  <a:srgbClr val="18FF3F"/>
                </a:solidFill>
              </a:rPr>
              <a:t>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hytrach</a:t>
            </a:r>
            <a:r>
              <a:rPr lang="en-US" sz="2400" dirty="0" smtClean="0">
                <a:solidFill>
                  <a:srgbClr val="18FF3F"/>
                </a:solidFill>
              </a:rPr>
              <a:t> </a:t>
            </a:r>
            <a:r>
              <a:rPr lang="en-US" sz="2400" dirty="0" err="1" smtClean="0">
                <a:solidFill>
                  <a:srgbClr val="18FF3F"/>
                </a:solidFill>
              </a:rPr>
              <a:t>bod</a:t>
            </a:r>
            <a:r>
              <a:rPr lang="en-US" sz="2400" dirty="0" smtClean="0">
                <a:solidFill>
                  <a:srgbClr val="18FF3F"/>
                </a:solidFill>
              </a:rPr>
              <a:t> </a:t>
            </a:r>
            <a:r>
              <a:rPr lang="en-US" sz="2400" dirty="0" err="1" smtClean="0">
                <a:solidFill>
                  <a:srgbClr val="18FF3F"/>
                </a:solidFill>
              </a:rPr>
              <a:t>cynnwrf</a:t>
            </a:r>
            <a:r>
              <a:rPr lang="en-US" sz="2400" dirty="0" smtClean="0">
                <a:solidFill>
                  <a:srgbClr val="18FF3F"/>
                </a:solidFill>
              </a:rPr>
              <a:t>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codi</a:t>
            </a:r>
            <a:r>
              <a:rPr lang="en-US" sz="2400" dirty="0" smtClean="0">
                <a:solidFill>
                  <a:srgbClr val="18FF3F"/>
                </a:solidFill>
              </a:rPr>
              <a:t>, </a:t>
            </a:r>
            <a:r>
              <a:rPr lang="en-US" sz="2400" dirty="0" err="1" smtClean="0">
                <a:solidFill>
                  <a:srgbClr val="18FF3F"/>
                </a:solidFill>
              </a:rPr>
              <a:t>cymerodd</a:t>
            </a:r>
            <a:r>
              <a:rPr lang="en-US" sz="2400" dirty="0" smtClean="0">
                <a:solidFill>
                  <a:srgbClr val="18FF3F"/>
                </a:solidFill>
              </a:rPr>
              <a:t> </a:t>
            </a:r>
            <a:r>
              <a:rPr lang="en-US" sz="2400" dirty="0" err="1" smtClean="0">
                <a:solidFill>
                  <a:srgbClr val="18FF3F"/>
                </a:solidFill>
              </a:rPr>
              <a:t>ddwr</a:t>
            </a:r>
            <a:r>
              <a:rPr lang="en-US" sz="2400" dirty="0" smtClean="0">
                <a:solidFill>
                  <a:srgbClr val="18FF3F"/>
                </a:solidFill>
              </a:rPr>
              <a:t>, a </a:t>
            </a:r>
            <a:r>
              <a:rPr lang="en-US" sz="2400" dirty="0" err="1" smtClean="0">
                <a:solidFill>
                  <a:srgbClr val="18FF3F"/>
                </a:solidFill>
              </a:rPr>
              <a:t>golchodd</a:t>
            </a:r>
            <a:r>
              <a:rPr lang="en-US" sz="2400" dirty="0" smtClean="0">
                <a:solidFill>
                  <a:srgbClr val="18FF3F"/>
                </a:solidFill>
              </a:rPr>
              <a:t> </a:t>
            </a:r>
            <a:r>
              <a:rPr lang="en-US" sz="2400" dirty="0" err="1" smtClean="0">
                <a:solidFill>
                  <a:srgbClr val="18FF3F"/>
                </a:solidFill>
              </a:rPr>
              <a:t>ei</a:t>
            </a:r>
            <a:r>
              <a:rPr lang="en-US" sz="2400" dirty="0" smtClean="0">
                <a:solidFill>
                  <a:srgbClr val="18FF3F"/>
                </a:solidFill>
              </a:rPr>
              <a:t> </a:t>
            </a:r>
            <a:r>
              <a:rPr lang="en-US" sz="2400" dirty="0" err="1" smtClean="0">
                <a:solidFill>
                  <a:srgbClr val="18FF3F"/>
                </a:solidFill>
              </a:rPr>
              <a:t>ddwylo</a:t>
            </a:r>
            <a:r>
              <a:rPr lang="en-US" sz="2400" dirty="0" smtClean="0">
                <a:solidFill>
                  <a:srgbClr val="18FF3F"/>
                </a:solidFill>
              </a:rPr>
              <a:t> </a:t>
            </a:r>
            <a:r>
              <a:rPr lang="en-US" sz="2400" dirty="0" err="1" smtClean="0">
                <a:solidFill>
                  <a:srgbClr val="18FF3F"/>
                </a:solidFill>
              </a:rPr>
              <a:t>o</a:t>
            </a:r>
            <a:r>
              <a:rPr lang="en-US" sz="2400" dirty="0" smtClean="0">
                <a:solidFill>
                  <a:srgbClr val="18FF3F"/>
                </a:solidFill>
              </a:rPr>
              <a:t> </a:t>
            </a:r>
            <a:r>
              <a:rPr lang="en-US" sz="2400" dirty="0" err="1" smtClean="0">
                <a:solidFill>
                  <a:srgbClr val="18FF3F"/>
                </a:solidFill>
              </a:rPr>
              <a:t>flaen</a:t>
            </a:r>
            <a:r>
              <a:rPr lang="en-US" sz="2400" dirty="0" smtClean="0">
                <a:solidFill>
                  <a:srgbClr val="18FF3F"/>
                </a:solidFill>
              </a:rPr>
              <a:t> </a:t>
            </a:r>
            <a:r>
              <a:rPr lang="en-US" sz="2400" dirty="0" err="1" smtClean="0">
                <a:solidFill>
                  <a:srgbClr val="18FF3F"/>
                </a:solidFill>
              </a:rPr>
              <a:t>y</a:t>
            </a:r>
            <a:r>
              <a:rPr lang="en-US" sz="2400" dirty="0" smtClean="0">
                <a:solidFill>
                  <a:srgbClr val="18FF3F"/>
                </a:solidFill>
              </a:rPr>
              <a:t> </a:t>
            </a:r>
            <a:r>
              <a:rPr lang="en-US" sz="2400" dirty="0" err="1" smtClean="0">
                <a:solidFill>
                  <a:srgbClr val="18FF3F"/>
                </a:solidFill>
              </a:rPr>
              <a:t>dyrfa</a:t>
            </a:r>
            <a:r>
              <a:rPr lang="en-US" sz="2400" dirty="0" smtClean="0">
                <a:solidFill>
                  <a:srgbClr val="18FF3F"/>
                </a:solidFill>
              </a:rPr>
              <a:t>, a </a:t>
            </a:r>
            <a:r>
              <a:rPr lang="en-US" sz="2400" dirty="0" err="1" smtClean="0">
                <a:solidFill>
                  <a:srgbClr val="18FF3F"/>
                </a:solidFill>
              </a:rPr>
              <a:t>dweud</a:t>
            </a:r>
            <a:r>
              <a:rPr lang="en-US" sz="2400" dirty="0" smtClean="0">
                <a:solidFill>
                  <a:srgbClr val="18FF3F"/>
                </a:solidFill>
              </a:rPr>
              <a:t>, ‘Yr </a:t>
            </a:r>
            <a:r>
              <a:rPr lang="en-US" sz="2400" dirty="0" err="1" smtClean="0">
                <a:solidFill>
                  <a:srgbClr val="18FF3F"/>
                </a:solidFill>
              </a:rPr>
              <a:t>wyf</a:t>
            </a:r>
            <a:r>
              <a:rPr lang="en-US" sz="2400" dirty="0" smtClean="0">
                <a:solidFill>
                  <a:srgbClr val="18FF3F"/>
                </a:solidFill>
              </a:rPr>
              <a:t> </a:t>
            </a:r>
            <a:r>
              <a:rPr lang="en-US" sz="2400" dirty="0" err="1" smtClean="0">
                <a:solidFill>
                  <a:srgbClr val="18FF3F"/>
                </a:solidFill>
              </a:rPr>
              <a:t>fi’n</a:t>
            </a:r>
            <a:r>
              <a:rPr lang="en-US" sz="2400" dirty="0" smtClean="0">
                <a:solidFill>
                  <a:srgbClr val="18FF3F"/>
                </a:solidFill>
              </a:rPr>
              <a:t> </a:t>
            </a:r>
            <a:r>
              <a:rPr lang="en-US" sz="2400" dirty="0" err="1" smtClean="0">
                <a:solidFill>
                  <a:srgbClr val="18FF3F"/>
                </a:solidFill>
              </a:rPr>
              <a:t>ddieuog</a:t>
            </a:r>
            <a:r>
              <a:rPr lang="en-US" sz="2400" dirty="0" smtClean="0">
                <a:solidFill>
                  <a:srgbClr val="18FF3F"/>
                </a:solidFill>
              </a:rPr>
              <a:t> </a:t>
            </a:r>
            <a:r>
              <a:rPr lang="en-US" sz="2400" dirty="0" err="1" smtClean="0">
                <a:solidFill>
                  <a:srgbClr val="18FF3F"/>
                </a:solidFill>
              </a:rPr>
              <a:t>o</a:t>
            </a:r>
            <a:r>
              <a:rPr lang="en-US" sz="2400" dirty="0" smtClean="0">
                <a:solidFill>
                  <a:srgbClr val="18FF3F"/>
                </a:solidFill>
              </a:rPr>
              <a:t> </a:t>
            </a:r>
            <a:r>
              <a:rPr lang="en-US" sz="2400" dirty="0" err="1" smtClean="0">
                <a:solidFill>
                  <a:srgbClr val="18FF3F"/>
                </a:solidFill>
              </a:rPr>
              <a:t>waed</a:t>
            </a:r>
            <a:r>
              <a:rPr lang="en-US" sz="2400" dirty="0" smtClean="0">
                <a:solidFill>
                  <a:srgbClr val="18FF3F"/>
                </a:solidFill>
              </a:rPr>
              <a:t> </a:t>
            </a:r>
            <a:r>
              <a:rPr lang="en-US" sz="2400" dirty="0" err="1" smtClean="0">
                <a:solidFill>
                  <a:srgbClr val="18FF3F"/>
                </a:solidFill>
              </a:rPr>
              <a:t>y</a:t>
            </a:r>
            <a:r>
              <a:rPr lang="en-US" sz="2400" dirty="0" smtClean="0">
                <a:solidFill>
                  <a:srgbClr val="18FF3F"/>
                </a:solidFill>
              </a:rPr>
              <a:t> </a:t>
            </a:r>
            <a:r>
              <a:rPr lang="en-US" sz="2400" dirty="0" err="1" smtClean="0">
                <a:solidFill>
                  <a:srgbClr val="18FF3F"/>
                </a:solidFill>
              </a:rPr>
              <a:t>dyn</a:t>
            </a:r>
            <a:r>
              <a:rPr lang="en-US" sz="2400" dirty="0" smtClean="0">
                <a:solidFill>
                  <a:srgbClr val="18FF3F"/>
                </a:solidFill>
              </a:rPr>
              <a:t> </a:t>
            </a:r>
            <a:r>
              <a:rPr lang="en-US" sz="2400" dirty="0" err="1" smtClean="0">
                <a:solidFill>
                  <a:srgbClr val="18FF3F"/>
                </a:solidFill>
              </a:rPr>
              <a:t>hwnl</a:t>
            </a:r>
            <a:r>
              <a:rPr lang="en-US" sz="2400" dirty="0" smtClean="0">
                <a:solidFill>
                  <a:srgbClr val="18FF3F"/>
                </a:solidFill>
              </a:rPr>
              <a:t> </a:t>
            </a:r>
            <a:r>
              <a:rPr lang="en-US" sz="2400" dirty="0" err="1" smtClean="0">
                <a:solidFill>
                  <a:srgbClr val="18FF3F"/>
                </a:solidFill>
              </a:rPr>
              <a:t>chwi</a:t>
            </a:r>
            <a:r>
              <a:rPr lang="en-US" sz="2400" dirty="0" smtClean="0">
                <a:solidFill>
                  <a:srgbClr val="18FF3F"/>
                </a:solidFill>
              </a:rPr>
              <a:t> </a:t>
            </a:r>
            <a:r>
              <a:rPr lang="en-US" sz="2400" dirty="0" err="1" smtClean="0">
                <a:solidFill>
                  <a:srgbClr val="18FF3F"/>
                </a:solidFill>
              </a:rPr>
              <a:t>fydd</a:t>
            </a:r>
            <a:r>
              <a:rPr lang="en-US" sz="2400" dirty="0" smtClean="0">
                <a:solidFill>
                  <a:srgbClr val="18FF3F"/>
                </a:solidFill>
              </a:rPr>
              <a:t> </a:t>
            </a:r>
            <a:r>
              <a:rPr lang="en-US" sz="2400" dirty="0" err="1" smtClean="0">
                <a:solidFill>
                  <a:srgbClr val="18FF3F"/>
                </a:solidFill>
              </a:rPr>
              <a:t>yn</a:t>
            </a:r>
            <a:r>
              <a:rPr lang="en-US" sz="2400" dirty="0" smtClean="0">
                <a:solidFill>
                  <a:srgbClr val="18FF3F"/>
                </a:solidFill>
              </a:rPr>
              <a:t> </a:t>
            </a:r>
            <a:r>
              <a:rPr lang="en-US" sz="2400" dirty="0" err="1" smtClean="0">
                <a:solidFill>
                  <a:srgbClr val="18FF3F"/>
                </a:solidFill>
              </a:rPr>
              <a:t>gyfrifol</a:t>
            </a:r>
            <a:r>
              <a:rPr lang="en-US" sz="2400" dirty="0" smtClean="0">
                <a:solidFill>
                  <a:srgbClr val="18FF3F"/>
                </a:solidFill>
              </a:rPr>
              <a:t>’. Ac </a:t>
            </a:r>
            <a:r>
              <a:rPr lang="en-US" sz="2400" dirty="0" err="1" smtClean="0">
                <a:solidFill>
                  <a:srgbClr val="18FF3F"/>
                </a:solidFill>
              </a:rPr>
              <a:t>atebodd</a:t>
            </a:r>
            <a:r>
              <a:rPr lang="en-US" sz="2400" dirty="0" smtClean="0">
                <a:solidFill>
                  <a:srgbClr val="18FF3F"/>
                </a:solidFill>
              </a:rPr>
              <a:t> yr </a:t>
            </a:r>
            <a:r>
              <a:rPr lang="en-US" sz="2400" dirty="0" err="1" smtClean="0">
                <a:solidFill>
                  <a:srgbClr val="18FF3F"/>
                </a:solidFill>
              </a:rPr>
              <a:t>holl</a:t>
            </a:r>
            <a:r>
              <a:rPr lang="en-US" sz="2400" dirty="0" smtClean="0">
                <a:solidFill>
                  <a:srgbClr val="18FF3F"/>
                </a:solidFill>
              </a:rPr>
              <a:t> </a:t>
            </a:r>
            <a:r>
              <a:rPr lang="en-US" sz="2400" dirty="0" err="1" smtClean="0">
                <a:solidFill>
                  <a:srgbClr val="18FF3F"/>
                </a:solidFill>
              </a:rPr>
              <a:t>bobl</a:t>
            </a:r>
            <a:r>
              <a:rPr lang="en-US" sz="2400" dirty="0" smtClean="0">
                <a:solidFill>
                  <a:srgbClr val="18FF3F"/>
                </a:solidFill>
              </a:rPr>
              <a:t>, ‘</a:t>
            </a:r>
            <a:r>
              <a:rPr lang="en-US" sz="2400" dirty="0" err="1" smtClean="0">
                <a:solidFill>
                  <a:srgbClr val="18FF3F"/>
                </a:solidFill>
              </a:rPr>
              <a:t>Boed</a:t>
            </a:r>
            <a:r>
              <a:rPr lang="en-US" sz="2400" dirty="0" smtClean="0">
                <a:solidFill>
                  <a:srgbClr val="18FF3F"/>
                </a:solidFill>
              </a:rPr>
              <a:t> </a:t>
            </a:r>
            <a:r>
              <a:rPr lang="en-US" sz="2400" dirty="0" err="1" smtClean="0">
                <a:solidFill>
                  <a:srgbClr val="18FF3F"/>
                </a:solidFill>
              </a:rPr>
              <a:t>ei</a:t>
            </a:r>
            <a:r>
              <a:rPr lang="en-US" sz="2400" dirty="0" smtClean="0">
                <a:solidFill>
                  <a:srgbClr val="18FF3F"/>
                </a:solidFill>
              </a:rPr>
              <a:t> </a:t>
            </a:r>
            <a:r>
              <a:rPr lang="en-US" sz="2400" dirty="0" err="1" smtClean="0">
                <a:solidFill>
                  <a:srgbClr val="18FF3F"/>
                </a:solidFill>
              </a:rPr>
              <a:t>waed</a:t>
            </a:r>
            <a:r>
              <a:rPr lang="en-US" sz="2400" dirty="0" smtClean="0">
                <a:solidFill>
                  <a:srgbClr val="18FF3F"/>
                </a:solidFill>
              </a:rPr>
              <a:t> </a:t>
            </a:r>
            <a:r>
              <a:rPr lang="en-US" sz="2400" dirty="0" err="1" smtClean="0">
                <a:solidFill>
                  <a:srgbClr val="18FF3F"/>
                </a:solidFill>
              </a:rPr>
              <a:t>arnom</a:t>
            </a:r>
            <a:r>
              <a:rPr lang="en-US" sz="2400" dirty="0" smtClean="0">
                <a:solidFill>
                  <a:srgbClr val="18FF3F"/>
                </a:solidFill>
              </a:rPr>
              <a:t> ac </a:t>
            </a:r>
            <a:r>
              <a:rPr lang="en-US" sz="2400" dirty="0" err="1" smtClean="0">
                <a:solidFill>
                  <a:srgbClr val="18FF3F"/>
                </a:solidFill>
              </a:rPr>
              <a:t>ar</a:t>
            </a:r>
            <a:r>
              <a:rPr lang="en-US" sz="2400" dirty="0" smtClean="0">
                <a:solidFill>
                  <a:srgbClr val="18FF3F"/>
                </a:solidFill>
              </a:rPr>
              <a:t> </a:t>
            </a:r>
            <a:r>
              <a:rPr lang="en-US" sz="2400" dirty="0" err="1" smtClean="0">
                <a:solidFill>
                  <a:srgbClr val="18FF3F"/>
                </a:solidFill>
              </a:rPr>
              <a:t>ein</a:t>
            </a:r>
            <a:r>
              <a:rPr lang="en-US" sz="2400" dirty="0" smtClean="0">
                <a:solidFill>
                  <a:srgbClr val="18FF3F"/>
                </a:solidFill>
              </a:rPr>
              <a:t> plant’ (Mathew 27:24-25).</a:t>
            </a:r>
          </a:p>
          <a:p>
            <a:pPr>
              <a:buNone/>
            </a:pPr>
            <a:endParaRPr lang="en-US" sz="2400" dirty="0" smtClean="0">
              <a:solidFill>
                <a:srgbClr val="18FF3F"/>
              </a:solidFill>
            </a:endParaRPr>
          </a:p>
          <a:p>
            <a:pPr>
              <a:buNone/>
            </a:pPr>
            <a:r>
              <a:rPr lang="en-US" sz="2400" dirty="0" smtClean="0">
                <a:solidFill>
                  <a:srgbClr val="18FF3F"/>
                </a:solidFill>
              </a:rPr>
              <a:t>	</a:t>
            </a:r>
            <a:r>
              <a:rPr lang="en-US" sz="2800" dirty="0" err="1" smtClean="0">
                <a:solidFill>
                  <a:srgbClr val="FFFFFF"/>
                </a:solidFill>
              </a:rPr>
              <a:t>Gwyngalchu</a:t>
            </a:r>
            <a:r>
              <a:rPr lang="en-US" sz="2800" dirty="0" smtClean="0">
                <a:solidFill>
                  <a:srgbClr val="FFFFFF"/>
                </a:solidFill>
              </a:rPr>
              <a:t> </a:t>
            </a:r>
            <a:r>
              <a:rPr lang="en-US" sz="2800" dirty="0" err="1" smtClean="0">
                <a:solidFill>
                  <a:srgbClr val="FFFFFF"/>
                </a:solidFill>
              </a:rPr>
              <a:t>cymeriad</a:t>
            </a:r>
            <a:r>
              <a:rPr lang="en-US" sz="2800" dirty="0" smtClean="0">
                <a:solidFill>
                  <a:srgbClr val="FFFFFF"/>
                </a:solidFill>
              </a:rPr>
              <a:t> </a:t>
            </a:r>
            <a:r>
              <a:rPr lang="en-US" sz="2800" dirty="0" err="1" smtClean="0">
                <a:solidFill>
                  <a:srgbClr val="FFFFFF"/>
                </a:solidFill>
              </a:rPr>
              <a:t>Pilat</a:t>
            </a:r>
            <a:r>
              <a:rPr lang="en-US" sz="2800" dirty="0" smtClean="0">
                <a:solidFill>
                  <a:srgbClr val="FFFFFF"/>
                </a:solidFill>
              </a:rPr>
              <a:t> (</a:t>
            </a:r>
            <a:r>
              <a:rPr lang="en-US" sz="2800" dirty="0" err="1" smtClean="0">
                <a:solidFill>
                  <a:srgbClr val="FFFFFF"/>
                </a:solidFill>
              </a:rPr>
              <a:t>gweler</a:t>
            </a:r>
            <a:r>
              <a:rPr lang="en-US" sz="2800" dirty="0" smtClean="0">
                <a:solidFill>
                  <a:srgbClr val="FFFFFF"/>
                </a:solidFill>
              </a:rPr>
              <a:t> yr </a:t>
            </a:r>
            <a:r>
              <a:rPr lang="en-US" sz="2800" dirty="0" err="1" smtClean="0">
                <a:solidFill>
                  <a:srgbClr val="FFFFFF"/>
                </a:solidFill>
              </a:rPr>
              <a:t>hyn</a:t>
            </a:r>
            <a:r>
              <a:rPr lang="en-US" sz="2800" dirty="0" smtClean="0">
                <a:solidFill>
                  <a:srgbClr val="FFFFFF"/>
                </a:solidFill>
              </a:rPr>
              <a:t> a </a:t>
            </a:r>
            <a:r>
              <a:rPr lang="en-US" sz="2800" dirty="0" err="1" smtClean="0">
                <a:solidFill>
                  <a:srgbClr val="FFFFFF"/>
                </a:solidFill>
              </a:rPr>
              <a:t>ddywed</a:t>
            </a:r>
            <a:r>
              <a:rPr lang="en-US" sz="2800" dirty="0" smtClean="0">
                <a:solidFill>
                  <a:srgbClr val="FFFFFF"/>
                </a:solidFill>
              </a:rPr>
              <a:t> </a:t>
            </a:r>
            <a:r>
              <a:rPr lang="en-US" sz="2800" dirty="0" err="1" smtClean="0">
                <a:solidFill>
                  <a:srgbClr val="FFFFFF"/>
                </a:solidFill>
              </a:rPr>
              <a:t>awduron</a:t>
            </a:r>
            <a:r>
              <a:rPr lang="en-US" sz="2800" dirty="0" smtClean="0">
                <a:solidFill>
                  <a:srgbClr val="FFFFFF"/>
                </a:solidFill>
              </a:rPr>
              <a:t> </a:t>
            </a:r>
            <a:r>
              <a:rPr lang="en-US" sz="2800" dirty="0" err="1" smtClean="0">
                <a:solidFill>
                  <a:srgbClr val="FFFFFF"/>
                </a:solidFill>
              </a:rPr>
              <a:t>Iddewig</a:t>
            </a:r>
            <a:r>
              <a:rPr lang="en-US" sz="2800" dirty="0" smtClean="0">
                <a:solidFill>
                  <a:srgbClr val="FFFFFF"/>
                </a:solidFill>
              </a:rPr>
              <a:t> – Philo a </a:t>
            </a:r>
            <a:r>
              <a:rPr lang="en-US" sz="2800" dirty="0" err="1" smtClean="0">
                <a:solidFill>
                  <a:srgbClr val="FFFFFF"/>
                </a:solidFill>
              </a:rPr>
              <a:t>Joseffws</a:t>
            </a:r>
            <a:r>
              <a:rPr lang="en-US" sz="2800" dirty="0" smtClean="0">
                <a:solidFill>
                  <a:srgbClr val="FFFFFF"/>
                </a:solidFill>
              </a:rPr>
              <a:t> – </a:t>
            </a:r>
            <a:r>
              <a:rPr lang="en-US" sz="2800" dirty="0" err="1" smtClean="0">
                <a:solidFill>
                  <a:srgbClr val="FFFFFF"/>
                </a:solidFill>
              </a:rPr>
              <a:t>amdano</a:t>
            </a:r>
            <a:r>
              <a:rPr lang="en-US" sz="2800" dirty="0" smtClean="0">
                <a:solidFill>
                  <a:srgbClr val="FFFFFF"/>
                </a:solidFill>
              </a:rPr>
              <a:t>).</a:t>
            </a:r>
          </a:p>
          <a:p>
            <a:pPr>
              <a:buNone/>
            </a:pPr>
            <a:r>
              <a:rPr lang="en-US" sz="2800" dirty="0" smtClean="0">
                <a:solidFill>
                  <a:srgbClr val="FFFFFF"/>
                </a:solidFill>
              </a:rPr>
              <a:t>	</a:t>
            </a:r>
            <a:r>
              <a:rPr lang="en-US" sz="2800" dirty="0" err="1" smtClean="0">
                <a:solidFill>
                  <a:srgbClr val="FFFFFF"/>
                </a:solidFill>
              </a:rPr>
              <a:t>Pilat</a:t>
            </a:r>
            <a:r>
              <a:rPr lang="en-US" sz="2800" dirty="0" smtClean="0">
                <a:solidFill>
                  <a:srgbClr val="FFFFFF"/>
                </a:solidFill>
              </a:rPr>
              <a:t> </a:t>
            </a:r>
            <a:r>
              <a:rPr lang="en-US" sz="2800" dirty="0" err="1" smtClean="0">
                <a:solidFill>
                  <a:srgbClr val="FFFFFF"/>
                </a:solidFill>
              </a:rPr>
              <a:t>yn</a:t>
            </a:r>
            <a:r>
              <a:rPr lang="en-US" sz="2800" dirty="0" smtClean="0">
                <a:solidFill>
                  <a:srgbClr val="FFFFFF"/>
                </a:solidFill>
              </a:rPr>
              <a:t> </a:t>
            </a:r>
            <a:r>
              <a:rPr lang="en-US" sz="2800" dirty="0" err="1" smtClean="0">
                <a:solidFill>
                  <a:srgbClr val="FFFFFF"/>
                </a:solidFill>
              </a:rPr>
              <a:t>cymysgu</a:t>
            </a:r>
            <a:r>
              <a:rPr lang="en-US" sz="2800" dirty="0" smtClean="0">
                <a:solidFill>
                  <a:srgbClr val="FFFFFF"/>
                </a:solidFill>
              </a:rPr>
              <a:t> </a:t>
            </a:r>
            <a:r>
              <a:rPr lang="en-US" sz="2800" dirty="0" err="1" smtClean="0">
                <a:solidFill>
                  <a:srgbClr val="FFFFFF"/>
                </a:solidFill>
              </a:rPr>
              <a:t>gwaed</a:t>
            </a:r>
            <a:r>
              <a:rPr lang="en-US" sz="2800" dirty="0" smtClean="0">
                <a:solidFill>
                  <a:srgbClr val="FFFFFF"/>
                </a:solidFill>
              </a:rPr>
              <a:t> </a:t>
            </a:r>
            <a:r>
              <a:rPr lang="en-US" sz="2800" dirty="0" err="1" smtClean="0">
                <a:solidFill>
                  <a:srgbClr val="FFFFFF"/>
                </a:solidFill>
              </a:rPr>
              <a:t>y</a:t>
            </a:r>
            <a:r>
              <a:rPr lang="en-US" sz="2800" dirty="0" smtClean="0">
                <a:solidFill>
                  <a:srgbClr val="FFFFFF"/>
                </a:solidFill>
              </a:rPr>
              <a:t> </a:t>
            </a:r>
            <a:r>
              <a:rPr lang="en-US" sz="2800" dirty="0" err="1" smtClean="0">
                <a:solidFill>
                  <a:srgbClr val="FFFFFF"/>
                </a:solidFill>
              </a:rPr>
              <a:t>Galileaid</a:t>
            </a:r>
            <a:r>
              <a:rPr lang="en-US" sz="2800" dirty="0" smtClean="0">
                <a:solidFill>
                  <a:srgbClr val="FFFFFF"/>
                </a:solidFill>
              </a:rPr>
              <a:t> </a:t>
            </a:r>
            <a:r>
              <a:rPr lang="en-US" sz="2800" dirty="0" err="1" smtClean="0">
                <a:solidFill>
                  <a:srgbClr val="FFFFFF"/>
                </a:solidFill>
              </a:rPr>
              <a:t>gyda’u</a:t>
            </a:r>
            <a:r>
              <a:rPr lang="en-US" sz="2800" dirty="0" smtClean="0">
                <a:solidFill>
                  <a:srgbClr val="FFFFFF"/>
                </a:solidFill>
              </a:rPr>
              <a:t> </a:t>
            </a:r>
            <a:r>
              <a:rPr lang="en-US" sz="2800" dirty="0" err="1" smtClean="0">
                <a:solidFill>
                  <a:srgbClr val="FFFFFF"/>
                </a:solidFill>
              </a:rPr>
              <a:t>hebyrth</a:t>
            </a:r>
            <a:r>
              <a:rPr lang="en-US" sz="2800" dirty="0" smtClean="0">
                <a:solidFill>
                  <a:srgbClr val="FFFFFF"/>
                </a:solidFill>
              </a:rPr>
              <a:t> (Luc 13:1-4)</a:t>
            </a:r>
            <a:endParaRPr lang="en-US" sz="2400" dirty="0">
              <a:solidFill>
                <a:srgbClr val="FFFFFF"/>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t>
            </a:r>
            <a:r>
              <a:rPr lang="en-US" dirty="0" err="1" smtClean="0"/>
              <a:t>Boed</a:t>
            </a:r>
            <a:r>
              <a:rPr lang="en-US" dirty="0" smtClean="0"/>
              <a:t> </a:t>
            </a:r>
            <a:r>
              <a:rPr lang="en-US" dirty="0" err="1" smtClean="0"/>
              <a:t>ei</a:t>
            </a:r>
            <a:r>
              <a:rPr lang="en-US" dirty="0" smtClean="0"/>
              <a:t> </a:t>
            </a:r>
            <a:r>
              <a:rPr lang="en-US" dirty="0" err="1" smtClean="0"/>
              <a:t>waed</a:t>
            </a:r>
            <a:r>
              <a:rPr lang="en-US" dirty="0" smtClean="0"/>
              <a:t> </a:t>
            </a:r>
            <a:r>
              <a:rPr lang="en-US" dirty="0" err="1" smtClean="0"/>
              <a:t>arnom</a:t>
            </a:r>
            <a:r>
              <a:rPr lang="en-US" dirty="0" smtClean="0"/>
              <a:t> ac </a:t>
            </a:r>
            <a:r>
              <a:rPr lang="en-US" dirty="0" err="1" smtClean="0"/>
              <a:t>ar</a:t>
            </a:r>
            <a:r>
              <a:rPr lang="en-US" dirty="0" smtClean="0"/>
              <a:t> </a:t>
            </a:r>
            <a:r>
              <a:rPr lang="en-US" dirty="0" err="1" smtClean="0"/>
              <a:t>ein</a:t>
            </a:r>
            <a:r>
              <a:rPr lang="en-US" dirty="0" smtClean="0"/>
              <a:t> plant….’</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‘Yr </a:t>
            </a:r>
            <a:r>
              <a:rPr lang="en-US" dirty="0" err="1" smtClean="0"/>
              <a:t>oedd</a:t>
            </a:r>
            <a:r>
              <a:rPr lang="en-US" dirty="0" smtClean="0"/>
              <a:t> </a:t>
            </a:r>
            <a:r>
              <a:rPr lang="en-US" dirty="0" err="1" smtClean="0"/>
              <a:t>gwaed</a:t>
            </a:r>
            <a:r>
              <a:rPr lang="en-US" dirty="0" smtClean="0"/>
              <a:t> </a:t>
            </a:r>
            <a:r>
              <a:rPr lang="en-US" dirty="0" err="1" smtClean="0"/>
              <a:t>Crist</a:t>
            </a:r>
            <a:r>
              <a:rPr lang="en-US" dirty="0" smtClean="0"/>
              <a:t> </a:t>
            </a:r>
            <a:r>
              <a:rPr lang="en-US" dirty="0" err="1" smtClean="0"/>
              <a:t>nid</a:t>
            </a:r>
            <a:r>
              <a:rPr lang="en-US" dirty="0" smtClean="0"/>
              <a:t> </a:t>
            </a:r>
            <a:r>
              <a:rPr lang="en-US" dirty="0" err="1" smtClean="0"/>
              <a:t>yn</a:t>
            </a:r>
            <a:r>
              <a:rPr lang="en-US" dirty="0" smtClean="0"/>
              <a:t> </a:t>
            </a:r>
            <a:r>
              <a:rPr lang="en-US" dirty="0" err="1" smtClean="0"/>
              <a:t>unig</a:t>
            </a:r>
            <a:r>
              <a:rPr lang="en-US" dirty="0" smtClean="0"/>
              <a:t> </a:t>
            </a:r>
            <a:r>
              <a:rPr lang="en-US" dirty="0" err="1" smtClean="0"/>
              <a:t>ar</a:t>
            </a:r>
            <a:r>
              <a:rPr lang="en-US" dirty="0" smtClean="0"/>
              <a:t> </a:t>
            </a:r>
            <a:r>
              <a:rPr lang="en-US" dirty="0" err="1" smtClean="0"/>
              <a:t>y</a:t>
            </a:r>
            <a:r>
              <a:rPr lang="en-US" dirty="0" smtClean="0"/>
              <a:t> </a:t>
            </a:r>
            <a:r>
              <a:rPr lang="en-US" dirty="0" err="1" smtClean="0"/>
              <a:t>rhai</a:t>
            </a:r>
            <a:r>
              <a:rPr lang="en-US" dirty="0" smtClean="0"/>
              <a:t> a </a:t>
            </a:r>
            <a:r>
              <a:rPr lang="en-US" dirty="0" err="1" smtClean="0"/>
              <a:t>oedd</a:t>
            </a:r>
            <a:r>
              <a:rPr lang="en-US" dirty="0" smtClean="0"/>
              <a:t> </a:t>
            </a:r>
            <a:r>
              <a:rPr lang="en-US" dirty="0" err="1" smtClean="0"/>
              <a:t>yno</a:t>
            </a:r>
            <a:r>
              <a:rPr lang="en-US" dirty="0" smtClean="0"/>
              <a:t> </a:t>
            </a:r>
            <a:r>
              <a:rPr lang="en-US" dirty="0" err="1" smtClean="0"/>
              <a:t>ar</a:t>
            </a:r>
            <a:r>
              <a:rPr lang="en-US" dirty="0" smtClean="0"/>
              <a:t> </a:t>
            </a:r>
            <a:r>
              <a:rPr lang="en-US" dirty="0" err="1" smtClean="0"/>
              <a:t>y</a:t>
            </a:r>
            <a:r>
              <a:rPr lang="en-US" dirty="0" smtClean="0"/>
              <a:t> </a:t>
            </a:r>
            <a:r>
              <a:rPr lang="en-US" dirty="0" err="1" smtClean="0"/>
              <a:t>pryd</a:t>
            </a:r>
            <a:r>
              <a:rPr lang="en-US" dirty="0" smtClean="0"/>
              <a:t>, </a:t>
            </a:r>
            <a:r>
              <a:rPr lang="en-US" dirty="0" err="1" smtClean="0"/>
              <a:t>ond</a:t>
            </a:r>
            <a:r>
              <a:rPr lang="en-US" dirty="0" smtClean="0"/>
              <a:t> </a:t>
            </a:r>
            <a:r>
              <a:rPr lang="en-US" dirty="0" err="1" smtClean="0"/>
              <a:t>hefyd</a:t>
            </a:r>
            <a:r>
              <a:rPr lang="en-US" dirty="0" smtClean="0"/>
              <a:t> </a:t>
            </a:r>
            <a:r>
              <a:rPr lang="en-US" dirty="0" err="1" smtClean="0"/>
              <a:t>ar</a:t>
            </a:r>
            <a:r>
              <a:rPr lang="en-US" dirty="0" smtClean="0"/>
              <a:t> bob </a:t>
            </a:r>
            <a:r>
              <a:rPr lang="en-US" dirty="0" err="1" smtClean="0"/>
              <a:t>cenhedlaeth</a:t>
            </a:r>
            <a:r>
              <a:rPr lang="en-US" dirty="0" smtClean="0"/>
              <a:t> </a:t>
            </a:r>
            <a:r>
              <a:rPr lang="en-US" dirty="0" err="1" smtClean="0"/>
              <a:t>o</a:t>
            </a:r>
            <a:r>
              <a:rPr lang="en-US" dirty="0" smtClean="0"/>
              <a:t> </a:t>
            </a:r>
            <a:r>
              <a:rPr lang="en-US" dirty="0" err="1" smtClean="0"/>
              <a:t>Iddewon</a:t>
            </a:r>
            <a:r>
              <a:rPr lang="en-US" dirty="0" smtClean="0"/>
              <a:t> </a:t>
            </a:r>
            <a:r>
              <a:rPr lang="en-US" dirty="0" err="1" smtClean="0"/>
              <a:t>hyd</a:t>
            </a:r>
            <a:r>
              <a:rPr lang="en-US" dirty="0" smtClean="0"/>
              <a:t> </a:t>
            </a:r>
            <a:r>
              <a:rPr lang="en-US" dirty="0" err="1" smtClean="0"/>
              <a:t>ddiwedd</a:t>
            </a:r>
            <a:r>
              <a:rPr lang="en-US" dirty="0" smtClean="0"/>
              <a:t> </a:t>
            </a:r>
            <a:r>
              <a:rPr lang="en-US" dirty="0" err="1" smtClean="0"/>
              <a:t>y</a:t>
            </a:r>
            <a:r>
              <a:rPr lang="en-US" dirty="0" smtClean="0"/>
              <a:t> </a:t>
            </a:r>
            <a:r>
              <a:rPr lang="en-US" dirty="0" err="1" smtClean="0"/>
              <a:t>byd</a:t>
            </a:r>
            <a:r>
              <a:rPr lang="en-US" dirty="0" smtClean="0"/>
              <a:t>’ (Origen).</a:t>
            </a:r>
          </a:p>
          <a:p>
            <a:r>
              <a:rPr lang="en-US" dirty="0" err="1" smtClean="0"/>
              <a:t>Cofnod</a:t>
            </a:r>
            <a:r>
              <a:rPr lang="en-US" dirty="0" smtClean="0"/>
              <a:t> </a:t>
            </a:r>
            <a:r>
              <a:rPr lang="en-US" dirty="0" err="1" smtClean="0"/>
              <a:t>hanesyddol</a:t>
            </a:r>
            <a:r>
              <a:rPr lang="en-US" dirty="0" smtClean="0"/>
              <a:t> </a:t>
            </a:r>
            <a:r>
              <a:rPr lang="en-US" dirty="0" err="1" smtClean="0"/>
              <a:t>ynteu</a:t>
            </a:r>
            <a:r>
              <a:rPr lang="en-US" dirty="0" smtClean="0"/>
              <a:t> </a:t>
            </a:r>
            <a:r>
              <a:rPr lang="en-US" dirty="0" err="1" smtClean="0"/>
              <a:t>diwinyddol</a:t>
            </a:r>
            <a:r>
              <a:rPr lang="en-US" dirty="0" smtClean="0"/>
              <a:t>?</a:t>
            </a:r>
          </a:p>
          <a:p>
            <a:r>
              <a:rPr lang="en-US" dirty="0" smtClean="0"/>
              <a:t>A </a:t>
            </a:r>
            <a:r>
              <a:rPr lang="en-US" dirty="0" err="1" smtClean="0"/>
              <a:t>yw</a:t>
            </a:r>
            <a:r>
              <a:rPr lang="en-US" dirty="0" smtClean="0"/>
              <a:t> ‘</a:t>
            </a:r>
            <a:r>
              <a:rPr lang="en-US" dirty="0" err="1" smtClean="0"/>
              <a:t>pobl</a:t>
            </a:r>
            <a:r>
              <a:rPr lang="en-US" dirty="0" smtClean="0"/>
              <a:t>’ (</a:t>
            </a:r>
            <a:r>
              <a:rPr lang="en-US" i="1" dirty="0" err="1" smtClean="0"/>
              <a:t>laos</a:t>
            </a:r>
            <a:r>
              <a:rPr lang="en-US" dirty="0" smtClean="0"/>
              <a:t>) </a:t>
            </a:r>
            <a:r>
              <a:rPr lang="en-US" dirty="0" err="1" smtClean="0"/>
              <a:t>yn</a:t>
            </a:r>
            <a:r>
              <a:rPr lang="en-US" dirty="0" smtClean="0"/>
              <a:t> </a:t>
            </a:r>
            <a:r>
              <a:rPr lang="en-US" dirty="0" err="1" smtClean="0"/>
              <a:t>golygu</a:t>
            </a:r>
            <a:r>
              <a:rPr lang="en-US" dirty="0" smtClean="0"/>
              <a:t> a) </a:t>
            </a:r>
            <a:r>
              <a:rPr lang="en-US" dirty="0" err="1" smtClean="0"/>
              <a:t>y</a:t>
            </a:r>
            <a:r>
              <a:rPr lang="en-US" dirty="0" smtClean="0"/>
              <a:t> </a:t>
            </a:r>
            <a:r>
              <a:rPr lang="en-US" dirty="0" err="1" smtClean="0"/>
              <a:t>genedl</a:t>
            </a:r>
            <a:r>
              <a:rPr lang="en-US" dirty="0" smtClean="0"/>
              <a:t> </a:t>
            </a:r>
            <a:r>
              <a:rPr lang="en-US" dirty="0" err="1" smtClean="0"/>
              <a:t>Iddewig</a:t>
            </a:r>
            <a:r>
              <a:rPr lang="en-US" dirty="0" smtClean="0"/>
              <a:t> </a:t>
            </a:r>
            <a:r>
              <a:rPr lang="en-US" dirty="0" err="1" smtClean="0"/>
              <a:t>neu</a:t>
            </a:r>
            <a:r>
              <a:rPr lang="en-US" dirty="0" smtClean="0"/>
              <a:t> </a:t>
            </a:r>
            <a:r>
              <a:rPr lang="en-US" dirty="0" err="1" smtClean="0"/>
              <a:t>b</a:t>
            </a:r>
            <a:r>
              <a:rPr lang="en-US" dirty="0" smtClean="0"/>
              <a:t>) ‘</a:t>
            </a:r>
            <a:r>
              <a:rPr lang="en-US" dirty="0" err="1" smtClean="0"/>
              <a:t>pawb</a:t>
            </a:r>
            <a:r>
              <a:rPr lang="en-US" dirty="0" smtClean="0"/>
              <a:t> a </a:t>
            </a:r>
            <a:r>
              <a:rPr lang="en-US" dirty="0" err="1" smtClean="0"/>
              <a:t>safai</a:t>
            </a:r>
            <a:r>
              <a:rPr lang="en-US" dirty="0" smtClean="0"/>
              <a:t> </a:t>
            </a:r>
            <a:r>
              <a:rPr lang="en-US" dirty="0" err="1" smtClean="0"/>
              <a:t>o</a:t>
            </a:r>
            <a:r>
              <a:rPr lang="en-US" dirty="0" smtClean="0"/>
              <a:t> </a:t>
            </a:r>
            <a:r>
              <a:rPr lang="en-US" dirty="0" err="1" smtClean="0"/>
              <a:t>flaen</a:t>
            </a:r>
            <a:r>
              <a:rPr lang="en-US" dirty="0" smtClean="0"/>
              <a:t> </a:t>
            </a:r>
            <a:r>
              <a:rPr lang="en-US" dirty="0" err="1" smtClean="0"/>
              <a:t>Pilat</a:t>
            </a:r>
            <a:r>
              <a:rPr lang="en-US" dirty="0" smtClean="0"/>
              <a:t> </a:t>
            </a:r>
            <a:r>
              <a:rPr lang="en-US" dirty="0" err="1" smtClean="0"/>
              <a:t>ar</a:t>
            </a:r>
            <a:r>
              <a:rPr lang="en-US" dirty="0" smtClean="0"/>
              <a:t> </a:t>
            </a:r>
            <a:r>
              <a:rPr lang="en-US" dirty="0" err="1" smtClean="0"/>
              <a:t>y</a:t>
            </a:r>
            <a:r>
              <a:rPr lang="en-US" dirty="0" smtClean="0"/>
              <a:t> foment </a:t>
            </a:r>
            <a:r>
              <a:rPr lang="en-US" dirty="0" err="1" smtClean="0"/>
              <a:t>honno</a:t>
            </a:r>
            <a:r>
              <a:rPr lang="en-US" dirty="0" smtClean="0"/>
              <a:t>’ (</a:t>
            </a:r>
            <a:r>
              <a:rPr lang="en-US" dirty="0" err="1" smtClean="0"/>
              <a:t>cymh</a:t>
            </a:r>
            <a:r>
              <a:rPr lang="en-US" dirty="0" smtClean="0"/>
              <a:t>. Mathew 4:23; 9:35).</a:t>
            </a:r>
          </a:p>
          <a:p>
            <a:r>
              <a:rPr lang="en-US" dirty="0" err="1" smtClean="0"/>
              <a:t>Pwy</a:t>
            </a:r>
            <a:r>
              <a:rPr lang="en-US" dirty="0" smtClean="0"/>
              <a:t> </a:t>
            </a:r>
            <a:r>
              <a:rPr lang="en-US" dirty="0" err="1" smtClean="0"/>
              <a:t>yw’r</a:t>
            </a:r>
            <a:r>
              <a:rPr lang="en-US" dirty="0" smtClean="0"/>
              <a:t> ‘plant’? Un </a:t>
            </a:r>
            <a:r>
              <a:rPr lang="en-US" dirty="0" err="1" smtClean="0"/>
              <a:t>cenhedlaeth</a:t>
            </a:r>
            <a:r>
              <a:rPr lang="en-US" dirty="0" smtClean="0"/>
              <a:t> </a:t>
            </a:r>
            <a:r>
              <a:rPr lang="en-US" dirty="0" err="1" smtClean="0"/>
              <a:t>ynteu</a:t>
            </a:r>
            <a:r>
              <a:rPr lang="en-US" dirty="0" smtClean="0"/>
              <a:t> </a:t>
            </a:r>
            <a:r>
              <a:rPr lang="en-US" dirty="0" err="1" smtClean="0"/>
              <a:t>pob</a:t>
            </a:r>
            <a:r>
              <a:rPr lang="en-US" dirty="0" smtClean="0"/>
              <a:t> </a:t>
            </a:r>
            <a:r>
              <a:rPr lang="en-US" dirty="0" err="1" smtClean="0"/>
              <a:t>cenhedlaeth</a:t>
            </a:r>
            <a:r>
              <a:rPr lang="en-US" dirty="0" smtClean="0"/>
              <a:t> (</a:t>
            </a:r>
            <a:r>
              <a:rPr lang="en-US" dirty="0" err="1" smtClean="0"/>
              <a:t>disgynyddion</a:t>
            </a:r>
            <a:r>
              <a:rPr lang="en-US" dirty="0" smtClean="0"/>
              <a:t>)? </a:t>
            </a:r>
            <a:r>
              <a:rPr lang="en-US" dirty="0" err="1" smtClean="0"/>
              <a:t>Dinistr</a:t>
            </a:r>
            <a:r>
              <a:rPr lang="en-US" dirty="0" smtClean="0"/>
              <a:t> </a:t>
            </a:r>
            <a:r>
              <a:rPr lang="en-US" dirty="0" err="1" smtClean="0"/>
              <a:t>y</a:t>
            </a:r>
            <a:r>
              <a:rPr lang="en-US" dirty="0" smtClean="0"/>
              <a:t> </a:t>
            </a:r>
            <a:r>
              <a:rPr lang="en-US" dirty="0" err="1" smtClean="0"/>
              <a:t>Deml</a:t>
            </a:r>
            <a:r>
              <a:rPr lang="en-US" dirty="0" smtClean="0"/>
              <a:t> </a:t>
            </a:r>
            <a:r>
              <a:rPr lang="en-US" dirty="0" err="1" smtClean="0"/>
              <a:t>fel</a:t>
            </a:r>
            <a:r>
              <a:rPr lang="en-US" dirty="0" smtClean="0"/>
              <a:t> </a:t>
            </a:r>
            <a:r>
              <a:rPr lang="en-US" dirty="0" err="1" smtClean="0"/>
              <a:t>cosb</a:t>
            </a:r>
            <a:r>
              <a:rPr lang="en-US" dirty="0" smtClean="0"/>
              <a:t> am </a:t>
            </a:r>
            <a:r>
              <a:rPr lang="en-US" dirty="0" err="1" smtClean="0"/>
              <a:t>bechodau’r</a:t>
            </a:r>
            <a:r>
              <a:rPr lang="en-US" dirty="0" smtClean="0"/>
              <a:t> </a:t>
            </a:r>
            <a:r>
              <a:rPr lang="en-US" dirty="0" err="1" smtClean="0"/>
              <a:t>bobl</a:t>
            </a:r>
            <a:r>
              <a:rPr lang="en-US" dirty="0" smtClean="0"/>
              <a:t> (</a:t>
            </a:r>
            <a:r>
              <a:rPr lang="en-US" dirty="0" err="1" smtClean="0"/>
              <a:t>h.y</a:t>
            </a:r>
            <a:r>
              <a:rPr lang="en-US" dirty="0" smtClean="0"/>
              <a:t>. un </a:t>
            </a:r>
            <a:r>
              <a:rPr lang="en-US" dirty="0" err="1" smtClean="0"/>
              <a:t>cenhedlaeth</a:t>
            </a:r>
            <a:r>
              <a:rPr lang="en-US" dirty="0" smtClean="0"/>
              <a:t> </a:t>
            </a:r>
            <a:r>
              <a:rPr lang="en-US" dirty="0" err="1" smtClean="0"/>
              <a:t>yn</a:t>
            </a:r>
            <a:r>
              <a:rPr lang="en-US" dirty="0" smtClean="0"/>
              <a:t> </a:t>
            </a:r>
            <a:r>
              <a:rPr lang="en-US" dirty="0" err="1" smtClean="0"/>
              <a:t>unig</a:t>
            </a:r>
            <a:r>
              <a:rPr lang="en-US" dirty="0" smtClean="0"/>
              <a:t>, </a:t>
            </a:r>
            <a:r>
              <a:rPr lang="en-US" dirty="0" err="1" smtClean="0"/>
              <a:t>os</a:t>
            </a:r>
            <a:r>
              <a:rPr lang="en-US" dirty="0" smtClean="0"/>
              <a:t> </a:t>
            </a:r>
            <a:r>
              <a:rPr lang="en-US" dirty="0" err="1" smtClean="0"/>
              <a:t>cyfansoddwyd</a:t>
            </a:r>
            <a:r>
              <a:rPr lang="en-US" dirty="0" smtClean="0"/>
              <a:t> </a:t>
            </a:r>
            <a:r>
              <a:rPr lang="en-US" dirty="0" err="1" smtClean="0"/>
              <a:t>Efengyl</a:t>
            </a:r>
            <a:r>
              <a:rPr lang="en-US" dirty="0" smtClean="0"/>
              <a:t> Mathew </a:t>
            </a:r>
            <a:r>
              <a:rPr lang="en-US" dirty="0" err="1" smtClean="0"/>
              <a:t>yn</a:t>
            </a:r>
            <a:r>
              <a:rPr lang="en-US" dirty="0" smtClean="0"/>
              <a:t> </a:t>
            </a:r>
            <a:r>
              <a:rPr lang="en-US" dirty="0" err="1" smtClean="0"/>
              <a:t>fuan</a:t>
            </a:r>
            <a:r>
              <a:rPr lang="en-US" dirty="0" smtClean="0"/>
              <a:t> </a:t>
            </a:r>
            <a:r>
              <a:rPr lang="en-US" dirty="0" err="1" smtClean="0"/>
              <a:t>ar</a:t>
            </a:r>
            <a:r>
              <a:rPr lang="en-US" dirty="0" smtClean="0"/>
              <a:t> </a:t>
            </a:r>
            <a:r>
              <a:rPr lang="en-US" dirty="0" err="1" smtClean="0"/>
              <a:t>ôl</a:t>
            </a:r>
            <a:r>
              <a:rPr lang="en-US" dirty="0" smtClean="0"/>
              <a:t> 70 OC).</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 ac </a:t>
            </a:r>
            <a:r>
              <a:rPr lang="en-US" dirty="0" err="1" smtClean="0"/>
              <a:t>Iddewiaeth</a:t>
            </a:r>
            <a:endParaRPr lang="en-US" dirty="0"/>
          </a:p>
        </p:txBody>
      </p:sp>
      <p:sp>
        <p:nvSpPr>
          <p:cNvPr id="3" name="Content Placeholder 2"/>
          <p:cNvSpPr>
            <a:spLocks noGrp="1"/>
          </p:cNvSpPr>
          <p:nvPr>
            <p:ph idx="1"/>
          </p:nvPr>
        </p:nvSpPr>
        <p:spPr/>
        <p:txBody>
          <a:bodyPr>
            <a:normAutofit lnSpcReduction="10000"/>
          </a:bodyPr>
          <a:lstStyle/>
          <a:p>
            <a:r>
              <a:rPr lang="en-US" sz="2800" dirty="0" smtClean="0"/>
              <a:t>‘</a:t>
            </a:r>
            <a:r>
              <a:rPr lang="en-US" sz="2800" dirty="0" err="1" smtClean="0"/>
              <a:t>Apostol</a:t>
            </a:r>
            <a:r>
              <a:rPr lang="en-US" sz="2800" dirty="0" smtClean="0"/>
              <a:t> </a:t>
            </a:r>
            <a:r>
              <a:rPr lang="en-US" sz="2800" dirty="0" err="1" smtClean="0"/>
              <a:t>i’r</a:t>
            </a:r>
            <a:r>
              <a:rPr lang="en-US" sz="2800" dirty="0" smtClean="0"/>
              <a:t> </a:t>
            </a:r>
            <a:r>
              <a:rPr lang="en-US" sz="2800" dirty="0" err="1" smtClean="0"/>
              <a:t>Cenhedloedd</a:t>
            </a:r>
            <a:r>
              <a:rPr lang="en-US" sz="2800" dirty="0" smtClean="0"/>
              <a:t>’ – </a:t>
            </a:r>
          </a:p>
          <a:p>
            <a:pPr>
              <a:buNone/>
            </a:pPr>
            <a:r>
              <a:rPr lang="en-US" sz="2800" dirty="0" smtClean="0"/>
              <a:t>	</a:t>
            </a:r>
            <a:r>
              <a:rPr lang="en-US" sz="2800" dirty="0" err="1" smtClean="0"/>
              <a:t>Cenhadwr</a:t>
            </a:r>
            <a:r>
              <a:rPr lang="en-US" sz="2800" dirty="0" smtClean="0"/>
              <a:t> </a:t>
            </a:r>
            <a:r>
              <a:rPr lang="en-US" sz="2800" dirty="0" err="1" smtClean="0"/>
              <a:t>y</a:t>
            </a:r>
            <a:r>
              <a:rPr lang="en-US" sz="2800" dirty="0" smtClean="0"/>
              <a:t> </a:t>
            </a:r>
            <a:r>
              <a:rPr lang="en-US" sz="2800" dirty="0" err="1" smtClean="0"/>
              <a:t>tu</a:t>
            </a:r>
            <a:r>
              <a:rPr lang="en-US" sz="2800" dirty="0" smtClean="0"/>
              <a:t> </a:t>
            </a:r>
            <a:r>
              <a:rPr lang="en-US" sz="2800" dirty="0" err="1" smtClean="0"/>
              <a:t>hwnt</a:t>
            </a:r>
            <a:r>
              <a:rPr lang="en-US" sz="2800" dirty="0" smtClean="0"/>
              <a:t> </a:t>
            </a:r>
            <a:r>
              <a:rPr lang="en-US" sz="2800" dirty="0" err="1" smtClean="0"/>
              <a:t>i</a:t>
            </a:r>
            <a:r>
              <a:rPr lang="en-US" sz="2800" dirty="0" smtClean="0"/>
              <a:t> </a:t>
            </a:r>
            <a:r>
              <a:rPr lang="en-US" sz="2800" dirty="0" err="1" smtClean="0"/>
              <a:t>ffiniau</a:t>
            </a:r>
            <a:r>
              <a:rPr lang="en-US" sz="2800" dirty="0" smtClean="0"/>
              <a:t> </a:t>
            </a:r>
          </a:p>
          <a:p>
            <a:pPr>
              <a:buNone/>
            </a:pPr>
            <a:r>
              <a:rPr lang="en-US" sz="2800" dirty="0"/>
              <a:t>	</a:t>
            </a:r>
            <a:r>
              <a:rPr lang="en-US" sz="2800" dirty="0" err="1" smtClean="0"/>
              <a:t>Iddewig</a:t>
            </a:r>
            <a:r>
              <a:rPr lang="en-US" sz="2800" dirty="0" smtClean="0"/>
              <a:t>.</a:t>
            </a:r>
          </a:p>
          <a:p>
            <a:r>
              <a:rPr lang="en-US" sz="2800" dirty="0" err="1" smtClean="0"/>
              <a:t>Cenedl-ddynion</a:t>
            </a:r>
            <a:r>
              <a:rPr lang="en-US" sz="2800" dirty="0" smtClean="0"/>
              <a:t> </a:t>
            </a:r>
          </a:p>
          <a:p>
            <a:pPr>
              <a:buNone/>
            </a:pPr>
            <a:r>
              <a:rPr lang="en-US" sz="2800" dirty="0" smtClean="0"/>
              <a:t>	</a:t>
            </a:r>
            <a:r>
              <a:rPr lang="en-US" sz="2800" dirty="0" err="1" smtClean="0"/>
              <a:t>wedi</a:t>
            </a:r>
            <a:r>
              <a:rPr lang="en-US" sz="2800" dirty="0" smtClean="0"/>
              <a:t> </a:t>
            </a:r>
            <a:r>
              <a:rPr lang="en-US" sz="2800" dirty="0" err="1" smtClean="0"/>
              <a:t>cael</a:t>
            </a:r>
            <a:r>
              <a:rPr lang="en-US" sz="2800" dirty="0" smtClean="0"/>
              <a:t> </a:t>
            </a:r>
            <a:r>
              <a:rPr lang="en-US" sz="2800" dirty="0" err="1" smtClean="0"/>
              <a:t>eu</a:t>
            </a:r>
            <a:r>
              <a:rPr lang="en-US" sz="2800" dirty="0" smtClean="0"/>
              <a:t> </a:t>
            </a:r>
            <a:r>
              <a:rPr lang="en-US" sz="2800" dirty="0" err="1" smtClean="0"/>
              <a:t>galw</a:t>
            </a:r>
            <a:r>
              <a:rPr lang="en-US" sz="2800" dirty="0" smtClean="0"/>
              <a:t> </a:t>
            </a:r>
            <a:r>
              <a:rPr lang="en-US" sz="2800" dirty="0" err="1" smtClean="0"/>
              <a:t>i</a:t>
            </a:r>
            <a:r>
              <a:rPr lang="en-US" sz="2800" dirty="0" smtClean="0"/>
              <a:t> </a:t>
            </a:r>
          </a:p>
          <a:p>
            <a:pPr>
              <a:buNone/>
            </a:pPr>
            <a:r>
              <a:rPr lang="en-US" sz="2800" dirty="0" smtClean="0"/>
              <a:t>	</a:t>
            </a:r>
            <a:r>
              <a:rPr lang="en-US" sz="2800" dirty="0" err="1" smtClean="0"/>
              <a:t>fod</a:t>
            </a:r>
            <a:r>
              <a:rPr lang="en-US" sz="2800" dirty="0" smtClean="0"/>
              <a:t> </a:t>
            </a:r>
            <a:r>
              <a:rPr lang="en-US" sz="2800" dirty="0" err="1" smtClean="0"/>
              <a:t>yn</a:t>
            </a:r>
            <a:r>
              <a:rPr lang="en-US" sz="2800" dirty="0" smtClean="0"/>
              <a:t> </a:t>
            </a:r>
            <a:r>
              <a:rPr lang="en-US" sz="2800" dirty="0" err="1" smtClean="0"/>
              <a:t>blant</a:t>
            </a:r>
            <a:r>
              <a:rPr lang="en-US" sz="2800" dirty="0" smtClean="0"/>
              <a:t> </a:t>
            </a:r>
            <a:r>
              <a:rPr lang="en-US" sz="2800" dirty="0" err="1" smtClean="0"/>
              <a:t>i</a:t>
            </a:r>
            <a:r>
              <a:rPr lang="en-US" sz="2800" dirty="0" smtClean="0"/>
              <a:t> </a:t>
            </a:r>
            <a:r>
              <a:rPr lang="en-US" sz="2800" dirty="0" err="1" smtClean="0"/>
              <a:t>Dduw</a:t>
            </a:r>
            <a:r>
              <a:rPr lang="en-US" sz="2800" dirty="0" smtClean="0"/>
              <a:t>.</a:t>
            </a:r>
          </a:p>
          <a:p>
            <a:r>
              <a:rPr lang="en-US" sz="2800" dirty="0" smtClean="0"/>
              <a:t>Paul: </a:t>
            </a:r>
            <a:r>
              <a:rPr lang="en-US" sz="2800" dirty="0" err="1" smtClean="0"/>
              <a:t>Iddew</a:t>
            </a:r>
            <a:r>
              <a:rPr lang="en-US" sz="2800" dirty="0" smtClean="0"/>
              <a:t> a </a:t>
            </a:r>
            <a:r>
              <a:rPr lang="en-US" sz="2800" dirty="0" err="1" smtClean="0"/>
              <a:t>ddaeth</a:t>
            </a:r>
            <a:r>
              <a:rPr lang="en-US" sz="2800" dirty="0" smtClean="0"/>
              <a:t> </a:t>
            </a:r>
          </a:p>
          <a:p>
            <a:pPr>
              <a:buNone/>
            </a:pPr>
            <a:r>
              <a:rPr lang="en-US" sz="2800" dirty="0" smtClean="0"/>
              <a:t>	</a:t>
            </a:r>
            <a:r>
              <a:rPr lang="en-US" sz="2800" dirty="0" err="1" smtClean="0"/>
              <a:t>i</a:t>
            </a:r>
            <a:r>
              <a:rPr lang="en-US" sz="2800" dirty="0" smtClean="0"/>
              <a:t> </a:t>
            </a:r>
            <a:r>
              <a:rPr lang="en-US" sz="2800" dirty="0" err="1" smtClean="0"/>
              <a:t>dderbyn</a:t>
            </a:r>
            <a:r>
              <a:rPr lang="en-US" sz="2800" dirty="0" smtClean="0"/>
              <a:t> </a:t>
            </a:r>
            <a:r>
              <a:rPr lang="en-US" sz="2800" dirty="0" err="1" smtClean="0"/>
              <a:t>mai</a:t>
            </a:r>
            <a:r>
              <a:rPr lang="en-US" sz="2800" dirty="0" smtClean="0"/>
              <a:t> </a:t>
            </a:r>
            <a:r>
              <a:rPr lang="en-US" sz="2800" dirty="0" err="1" smtClean="0"/>
              <a:t>Iesu</a:t>
            </a:r>
            <a:r>
              <a:rPr lang="en-US" sz="2800" dirty="0" smtClean="0"/>
              <a:t>  </a:t>
            </a:r>
          </a:p>
          <a:p>
            <a:pPr>
              <a:buNone/>
            </a:pPr>
            <a:r>
              <a:rPr lang="en-US" sz="2800" dirty="0" smtClean="0"/>
              <a:t>	</a:t>
            </a:r>
            <a:r>
              <a:rPr lang="en-US" sz="2800" dirty="0" err="1" smtClean="0"/>
              <a:t>yw’r</a:t>
            </a:r>
            <a:r>
              <a:rPr lang="en-US" sz="2800" dirty="0" smtClean="0"/>
              <a:t> </a:t>
            </a:r>
            <a:r>
              <a:rPr lang="en-US" sz="2800" dirty="0" err="1" smtClean="0"/>
              <a:t>Meseia</a:t>
            </a:r>
            <a:r>
              <a:rPr lang="en-US" sz="2800" dirty="0" smtClean="0"/>
              <a:t>. </a:t>
            </a:r>
            <a:endParaRPr lang="en-US" sz="2800" dirty="0"/>
          </a:p>
        </p:txBody>
      </p:sp>
      <p:pic>
        <p:nvPicPr>
          <p:cNvPr id="4" name="Picture 3" descr="images-1.jpeg"/>
          <p:cNvPicPr>
            <a:picLocks noChangeAspect="1"/>
          </p:cNvPicPr>
          <p:nvPr/>
        </p:nvPicPr>
        <p:blipFill>
          <a:blip r:embed="rId3"/>
          <a:stretch>
            <a:fillRect/>
          </a:stretch>
        </p:blipFill>
        <p:spPr>
          <a:xfrm>
            <a:off x="6553200" y="1417638"/>
            <a:ext cx="2311400" cy="3505200"/>
          </a:xfrm>
          <a:prstGeom prst="rect">
            <a:avLst/>
          </a:prstGeom>
        </p:spPr>
      </p:pic>
      <p:pic>
        <p:nvPicPr>
          <p:cNvPr id="5" name="Picture 4" descr="images-2.jpeg"/>
          <p:cNvPicPr>
            <a:picLocks noChangeAspect="1"/>
          </p:cNvPicPr>
          <p:nvPr/>
        </p:nvPicPr>
        <p:blipFill>
          <a:blip r:embed="rId4"/>
          <a:stretch>
            <a:fillRect/>
          </a:stretch>
        </p:blipFill>
        <p:spPr>
          <a:xfrm>
            <a:off x="4114800" y="3048000"/>
            <a:ext cx="2438400" cy="332740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 ac </a:t>
            </a:r>
            <a:r>
              <a:rPr lang="en-US" dirty="0" err="1" smtClean="0"/>
              <a:t>Iddewiaeth</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‘Mae Paul </a:t>
            </a:r>
            <a:r>
              <a:rPr lang="en-US" dirty="0" err="1" smtClean="0"/>
              <a:t>yn</a:t>
            </a:r>
            <a:r>
              <a:rPr lang="en-US" dirty="0" smtClean="0"/>
              <a:t> </a:t>
            </a:r>
            <a:r>
              <a:rPr lang="en-US" dirty="0" err="1" smtClean="0"/>
              <a:t>argyhoeddedig</a:t>
            </a:r>
            <a:r>
              <a:rPr lang="en-US" dirty="0" smtClean="0"/>
              <a:t> </a:t>
            </a:r>
            <a:r>
              <a:rPr lang="en-US" dirty="0" err="1" smtClean="0"/>
              <a:t>y</a:t>
            </a:r>
            <a:r>
              <a:rPr lang="en-US" dirty="0" smtClean="0"/>
              <a:t> </a:t>
            </a:r>
            <a:r>
              <a:rPr lang="en-US" dirty="0" err="1" smtClean="0"/>
              <a:t>bydd</a:t>
            </a:r>
            <a:r>
              <a:rPr lang="en-US" dirty="0" smtClean="0"/>
              <a:t> Israel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hachub</a:t>
            </a:r>
            <a:r>
              <a:rPr lang="en-US" dirty="0" smtClean="0"/>
              <a:t> (</a:t>
            </a:r>
            <a:r>
              <a:rPr lang="en-US" dirty="0" err="1" smtClean="0"/>
              <a:t>Rhufeiniaid</a:t>
            </a:r>
            <a:r>
              <a:rPr lang="en-US" dirty="0" smtClean="0"/>
              <a:t> 11:26).</a:t>
            </a:r>
          </a:p>
          <a:p>
            <a:r>
              <a:rPr lang="en-US" dirty="0" smtClean="0"/>
              <a:t>‘</a:t>
            </a:r>
            <a:r>
              <a:rPr lang="en-US" dirty="0" err="1" smtClean="0"/>
              <a:t>Gweddill</a:t>
            </a:r>
            <a:r>
              <a:rPr lang="en-US" dirty="0" smtClean="0"/>
              <a:t> </a:t>
            </a:r>
            <a:r>
              <a:rPr lang="en-US" dirty="0" err="1" smtClean="0"/>
              <a:t>ffyddlon</a:t>
            </a:r>
            <a:r>
              <a:rPr lang="en-US" dirty="0" smtClean="0"/>
              <a:t>’ (</a:t>
            </a:r>
            <a:r>
              <a:rPr lang="en-US" dirty="0" err="1" smtClean="0"/>
              <a:t>Cristnogion</a:t>
            </a:r>
            <a:r>
              <a:rPr lang="en-US" dirty="0" smtClean="0"/>
              <a:t>) </a:t>
            </a:r>
            <a:r>
              <a:rPr lang="en-US" dirty="0" err="1" smtClean="0"/>
              <a:t>ynghanol</a:t>
            </a:r>
            <a:r>
              <a:rPr lang="en-US" dirty="0" smtClean="0"/>
              <a:t> yr </a:t>
            </a:r>
            <a:r>
              <a:rPr lang="en-US" dirty="0" err="1" smtClean="0"/>
              <a:t>Iddewon</a:t>
            </a:r>
            <a:r>
              <a:rPr lang="en-US" dirty="0" smtClean="0"/>
              <a:t> (</a:t>
            </a:r>
            <a:r>
              <a:rPr lang="en-US" dirty="0" err="1" smtClean="0"/>
              <a:t>Rhuf</a:t>
            </a:r>
            <a:r>
              <a:rPr lang="en-US" dirty="0" smtClean="0"/>
              <a:t>. 11:5).</a:t>
            </a:r>
          </a:p>
          <a:p>
            <a:r>
              <a:rPr lang="en-US" dirty="0" err="1" smtClean="0"/>
              <a:t>Delwedd</a:t>
            </a:r>
            <a:r>
              <a:rPr lang="en-US" dirty="0" smtClean="0"/>
              <a:t> </a:t>
            </a:r>
            <a:r>
              <a:rPr lang="en-US" dirty="0" err="1" smtClean="0"/>
              <a:t>o’r</a:t>
            </a:r>
            <a:r>
              <a:rPr lang="en-US" dirty="0" smtClean="0"/>
              <a:t> </a:t>
            </a:r>
            <a:r>
              <a:rPr lang="en-US" dirty="0" err="1" smtClean="0"/>
              <a:t>olewydden</a:t>
            </a:r>
            <a:r>
              <a:rPr lang="en-US" dirty="0" smtClean="0"/>
              <a:t>: </a:t>
            </a:r>
            <a:r>
              <a:rPr lang="en-US" dirty="0" err="1" smtClean="0"/>
              <a:t>torrir</a:t>
            </a:r>
            <a:r>
              <a:rPr lang="en-US" dirty="0" smtClean="0"/>
              <a:t> </a:t>
            </a:r>
            <a:r>
              <a:rPr lang="en-US" dirty="0" err="1" smtClean="0"/>
              <a:t>ymaith</a:t>
            </a:r>
            <a:r>
              <a:rPr lang="en-US" dirty="0" smtClean="0"/>
              <a:t> yr hen </a:t>
            </a:r>
            <a:r>
              <a:rPr lang="en-US" dirty="0" err="1" smtClean="0"/>
              <a:t>ganghennau</a:t>
            </a:r>
            <a:r>
              <a:rPr lang="en-US" dirty="0" smtClean="0"/>
              <a:t> </a:t>
            </a:r>
            <a:r>
              <a:rPr lang="en-US" dirty="0" err="1" smtClean="0"/>
              <a:t>er</a:t>
            </a:r>
            <a:r>
              <a:rPr lang="en-US" dirty="0" smtClean="0"/>
              <a:t> </a:t>
            </a:r>
            <a:r>
              <a:rPr lang="en-US" dirty="0" err="1" smtClean="0"/>
              <a:t>mwyn</a:t>
            </a:r>
            <a:r>
              <a:rPr lang="en-US" dirty="0" smtClean="0"/>
              <a:t> </a:t>
            </a:r>
            <a:r>
              <a:rPr lang="en-US" dirty="0" err="1" smtClean="0"/>
              <a:t>gwneud</a:t>
            </a:r>
            <a:r>
              <a:rPr lang="en-US" dirty="0" smtClean="0"/>
              <a:t> </a:t>
            </a:r>
            <a:r>
              <a:rPr lang="en-US" dirty="0" err="1" smtClean="0"/>
              <a:t>lle</a:t>
            </a:r>
            <a:r>
              <a:rPr lang="en-US" dirty="0" smtClean="0"/>
              <a:t> </a:t>
            </a:r>
            <a:r>
              <a:rPr lang="en-US" dirty="0" err="1" smtClean="0"/>
              <a:t>ar</a:t>
            </a:r>
            <a:r>
              <a:rPr lang="en-US" dirty="0" smtClean="0"/>
              <a:t> </a:t>
            </a:r>
            <a:r>
              <a:rPr lang="en-US" dirty="0" err="1" smtClean="0"/>
              <a:t>gyfer</a:t>
            </a:r>
            <a:r>
              <a:rPr lang="en-US" dirty="0" smtClean="0"/>
              <a:t> </a:t>
            </a:r>
            <a:r>
              <a:rPr lang="en-US" dirty="0" err="1" smtClean="0"/>
              <a:t>canghennau</a:t>
            </a:r>
            <a:r>
              <a:rPr lang="en-US" dirty="0" smtClean="0"/>
              <a:t> </a:t>
            </a:r>
            <a:r>
              <a:rPr lang="en-US" dirty="0" err="1" smtClean="0"/>
              <a:t>newydd</a:t>
            </a:r>
            <a:r>
              <a:rPr lang="en-US" dirty="0" smtClean="0"/>
              <a:t> (11:28).</a:t>
            </a:r>
          </a:p>
          <a:p>
            <a:r>
              <a:rPr lang="en-US" dirty="0" err="1" smtClean="0"/>
              <a:t>Breintiau</a:t>
            </a:r>
            <a:r>
              <a:rPr lang="en-US" dirty="0" smtClean="0"/>
              <a:t> Israel </a:t>
            </a:r>
            <a:r>
              <a:rPr lang="en-US" dirty="0" err="1" smtClean="0"/>
              <a:t>wedi</a:t>
            </a:r>
            <a:r>
              <a:rPr lang="en-US" dirty="0" smtClean="0"/>
              <a:t> </a:t>
            </a:r>
            <a:r>
              <a:rPr lang="en-US" dirty="0" err="1" smtClean="0"/>
              <a:t>cael</a:t>
            </a:r>
            <a:r>
              <a:rPr lang="en-US" dirty="0" smtClean="0"/>
              <a:t> </a:t>
            </a:r>
            <a:r>
              <a:rPr lang="en-US" dirty="0" err="1" smtClean="0"/>
              <a:t>eu</a:t>
            </a:r>
            <a:r>
              <a:rPr lang="en-US" dirty="0" smtClean="0"/>
              <a:t> </a:t>
            </a:r>
            <a:r>
              <a:rPr lang="en-US" dirty="0" err="1" smtClean="0"/>
              <a:t>rhoi</a:t>
            </a:r>
            <a:r>
              <a:rPr lang="en-US" dirty="0" smtClean="0"/>
              <a:t> </a:t>
            </a:r>
            <a:r>
              <a:rPr lang="en-US" dirty="0" err="1" smtClean="0"/>
              <a:t>o’r</a:t>
            </a:r>
            <a:r>
              <a:rPr lang="en-US" dirty="0" smtClean="0"/>
              <a:t> </a:t>
            </a:r>
            <a:r>
              <a:rPr lang="en-US" dirty="0" err="1" smtClean="0"/>
              <a:t>neilltu</a:t>
            </a:r>
            <a:r>
              <a:rPr lang="en-US" dirty="0" smtClean="0"/>
              <a:t> </a:t>
            </a:r>
            <a:r>
              <a:rPr lang="en-US" dirty="0" err="1" smtClean="0"/>
              <a:t>dros</a:t>
            </a:r>
            <a:r>
              <a:rPr lang="en-US" dirty="0" smtClean="0"/>
              <a:t> </a:t>
            </a:r>
            <a:r>
              <a:rPr lang="en-US" dirty="0" err="1" smtClean="0"/>
              <a:t>dro</a:t>
            </a:r>
            <a:r>
              <a:rPr lang="en-US" dirty="0" smtClean="0"/>
              <a:t> </a:t>
            </a:r>
            <a:r>
              <a:rPr lang="en-US" dirty="0" err="1" smtClean="0"/>
              <a:t>oherwydd</a:t>
            </a:r>
            <a:r>
              <a:rPr lang="en-US" dirty="0" smtClean="0"/>
              <a:t> </a:t>
            </a:r>
            <a:r>
              <a:rPr lang="en-US" dirty="0" err="1" smtClean="0"/>
              <a:t>eu</a:t>
            </a:r>
            <a:r>
              <a:rPr lang="en-US" dirty="0" smtClean="0"/>
              <a:t> </a:t>
            </a:r>
            <a:r>
              <a:rPr lang="en-US" dirty="0" err="1" smtClean="0"/>
              <a:t>calon-galedwch</a:t>
            </a:r>
            <a:r>
              <a:rPr lang="en-US" dirty="0" smtClean="0"/>
              <a:t> (11:25).</a:t>
            </a:r>
          </a:p>
          <a:p>
            <a:r>
              <a:rPr lang="en-US" dirty="0" smtClean="0"/>
              <a:t>Beth </a:t>
            </a:r>
            <a:r>
              <a:rPr lang="en-US" dirty="0" err="1" smtClean="0"/>
              <a:t>yw</a:t>
            </a:r>
            <a:r>
              <a:rPr lang="en-US" dirty="0" smtClean="0"/>
              <a:t> </a:t>
            </a:r>
            <a:r>
              <a:rPr lang="en-US" dirty="0" err="1" smtClean="0"/>
              <a:t>arwyddocâd</a:t>
            </a:r>
            <a:r>
              <a:rPr lang="en-US" dirty="0" smtClean="0"/>
              <a:t> </a:t>
            </a:r>
            <a:r>
              <a:rPr lang="en-US" dirty="0" err="1" smtClean="0"/>
              <a:t>cyfamod</a:t>
            </a:r>
            <a:r>
              <a:rPr lang="en-US" dirty="0" smtClean="0"/>
              <a:t> </a:t>
            </a:r>
            <a:r>
              <a:rPr lang="en-US" dirty="0" err="1" smtClean="0"/>
              <a:t>Duw</a:t>
            </a:r>
            <a:r>
              <a:rPr lang="en-US" dirty="0" smtClean="0"/>
              <a:t> </a:t>
            </a:r>
            <a:r>
              <a:rPr lang="en-US" dirty="0" err="1" smtClean="0"/>
              <a:t>ag</a:t>
            </a:r>
            <a:r>
              <a:rPr lang="en-US" dirty="0" smtClean="0"/>
              <a:t> Israel?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307</TotalTime>
  <Words>1055</Words>
  <Application>Microsoft Macintosh PowerPoint</Application>
  <PresentationFormat>On-screen Show (4:3)</PresentationFormat>
  <Paragraphs>159</Paragraphs>
  <Slides>29</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Office Theme</vt:lpstr>
      <vt:lpstr>Rhwng Dadl a Deialog</vt:lpstr>
      <vt:lpstr>                  Y Ddau Destament</vt:lpstr>
      <vt:lpstr>Darllen yr Hen er mwyn  Dehongli’r Newydd</vt:lpstr>
      <vt:lpstr>Yr Hen a’r Newydd</vt:lpstr>
      <vt:lpstr>Torri’r Cysylltiad?</vt:lpstr>
      <vt:lpstr>Cyflawni’r Ysgrythurau</vt:lpstr>
      <vt:lpstr>Iesu’r Iddew</vt:lpstr>
      <vt:lpstr>Iesu’r Iddew</vt:lpstr>
      <vt:lpstr>Tystiolaeth Joseffws</vt:lpstr>
      <vt:lpstr>Y Testimonium Flavianum</vt:lpstr>
      <vt:lpstr>Y Testimonium Flavianum</vt:lpstr>
      <vt:lpstr>Iesu a’i Gyfoeswyr Iddewig</vt:lpstr>
      <vt:lpstr>Iesu a’i Gyfoeswyr Iddewig</vt:lpstr>
      <vt:lpstr>Y Phariseaid : Gelynion Iesu?</vt:lpstr>
      <vt:lpstr>Iesu’r Meseia </vt:lpstr>
      <vt:lpstr>Disgwyliadau Meseianaidd Iddewig</vt:lpstr>
      <vt:lpstr>Iesu’r Meseia</vt:lpstr>
      <vt:lpstr>Iesu’r Meseia yn Efengyl Marc</vt:lpstr>
      <vt:lpstr>Iesu’r Meseia, Mab Duw</vt:lpstr>
      <vt:lpstr>Cweryl a Chynnen:  Iaith Ymosodol (Polemig)</vt:lpstr>
      <vt:lpstr>Cyhuddiadau yn erbyn yr Iddewon</vt:lpstr>
      <vt:lpstr>Efengyl Ioan ac Iddewiaeth</vt:lpstr>
      <vt:lpstr>Pwy yw’r ‘Iddewon’</vt:lpstr>
      <vt:lpstr>Cyd-destun Hanesyddol</vt:lpstr>
      <vt:lpstr>Cyhuddiadau yn erbyn Iddewon: Duwladdiad?</vt:lpstr>
      <vt:lpstr>Cyhuddiadau yn erbyn Iddewon</vt:lpstr>
      <vt:lpstr>‘Boed ei waed arnom ac ar ein plant….’</vt:lpstr>
      <vt:lpstr>Paul ac Iddewiaeth</vt:lpstr>
      <vt:lpstr>Paul ac Iddewiaeth</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50</cp:revision>
  <dcterms:created xsi:type="dcterms:W3CDTF">2013-02-14T09:57:43Z</dcterms:created>
  <dcterms:modified xsi:type="dcterms:W3CDTF">2017-02-01T22:08:53Z</dcterms:modified>
</cp:coreProperties>
</file>