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1"/>
  </p:notesMasterIdLst>
  <p:sldIdLst>
    <p:sldId id="265" r:id="rId2"/>
    <p:sldId id="257" r:id="rId3"/>
    <p:sldId id="258" r:id="rId4"/>
    <p:sldId id="263" r:id="rId5"/>
    <p:sldId id="259" r:id="rId6"/>
    <p:sldId id="260" r:id="rId7"/>
    <p:sldId id="261" r:id="rId8"/>
    <p:sldId id="266" r:id="rId9"/>
    <p:sldId id="267" r:id="rId10"/>
  </p:sldIdLst>
  <p:sldSz cx="12192000" cy="6858000"/>
  <p:notesSz cx="6858000" cy="12192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2333E5C-7A5A-664F-BC28-2203C5E40746}" v="9" dt="2025-10-30T03:07:12.570"/>
    <p1510:client id="{40690502-3150-BE80-C0F4-69A423B0ABCC}" v="121" dt="2025-10-30T01:59:12.772"/>
    <p1510:client id="{57605B8D-0614-0AB3-836F-3DB86E6B4A1C}" v="24" dt="2025-10-29T16:14:01.051"/>
    <p1510:client id="{735A0D89-1BA1-43E2-A9BF-F1C260A9123E}" v="138" dt="2025-10-30T04:47:12.309"/>
    <p1510:client id="{B669756B-D6A3-652A-E0B6-D7AAC2729C48}" v="29" dt="2025-10-30T01:02:51.496"/>
    <p1510:client id="{BF73913F-76A3-B9CD-F0A3-6413BA5C324B}" v="435" dt="2025-10-30T00:34:59.77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99" d="100"/>
          <a:sy n="99" d="100"/>
        </p:scale>
        <p:origin x="108" y="21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17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rmando Forgione (2218650)" userId="929dbea4-450d-439b-b2f4-a4514ba182a1" providerId="ADAL" clId="{67B29A3B-2973-433F-8B35-45ED71C16DA1}"/>
    <pc:docChg chg="custSel addSld delSld modSld sldOrd">
      <pc:chgData name="Armando Forgione (2218650)" userId="929dbea4-450d-439b-b2f4-a4514ba182a1" providerId="ADAL" clId="{67B29A3B-2973-433F-8B35-45ED71C16DA1}" dt="2025-10-30T04:47:12.309" v="184"/>
      <pc:docMkLst>
        <pc:docMk/>
      </pc:docMkLst>
      <pc:sldChg chg="modSp del mod">
        <pc:chgData name="Armando Forgione (2218650)" userId="929dbea4-450d-439b-b2f4-a4514ba182a1" providerId="ADAL" clId="{67B29A3B-2973-433F-8B35-45ED71C16DA1}" dt="2025-10-30T03:34:16.312" v="63" actId="2696"/>
        <pc:sldMkLst>
          <pc:docMk/>
          <pc:sldMk cId="1579325975" sldId="264"/>
        </pc:sldMkLst>
        <pc:spChg chg="mod">
          <ac:chgData name="Armando Forgione (2218650)" userId="929dbea4-450d-439b-b2f4-a4514ba182a1" providerId="ADAL" clId="{67B29A3B-2973-433F-8B35-45ED71C16DA1}" dt="2025-10-30T03:30:04.876" v="42" actId="1076"/>
          <ac:spMkLst>
            <pc:docMk/>
            <pc:sldMk cId="1579325975" sldId="264"/>
            <ac:spMk id="42" creationId="{19C4E659-0C3A-DF3E-F8EA-8A1C1AF018B3}"/>
          </ac:spMkLst>
        </pc:spChg>
        <pc:spChg chg="mod">
          <ac:chgData name="Armando Forgione (2218650)" userId="929dbea4-450d-439b-b2f4-a4514ba182a1" providerId="ADAL" clId="{67B29A3B-2973-433F-8B35-45ED71C16DA1}" dt="2025-10-30T03:30:25.268" v="47" actId="1076"/>
          <ac:spMkLst>
            <pc:docMk/>
            <pc:sldMk cId="1579325975" sldId="264"/>
            <ac:spMk id="44" creationId="{C5F46227-02BF-33F2-2A7B-B38EAB5DAE2C}"/>
          </ac:spMkLst>
        </pc:spChg>
        <pc:picChg chg="mod">
          <ac:chgData name="Armando Forgione (2218650)" userId="929dbea4-450d-439b-b2f4-a4514ba182a1" providerId="ADAL" clId="{67B29A3B-2973-433F-8B35-45ED71C16DA1}" dt="2025-10-30T03:29:06.513" v="37" actId="1076"/>
          <ac:picMkLst>
            <pc:docMk/>
            <pc:sldMk cId="1579325975" sldId="264"/>
            <ac:picMk id="6" creationId="{88C8F804-10DD-7A7F-F741-495E43AD441F}"/>
          </ac:picMkLst>
        </pc:picChg>
        <pc:picChg chg="mod">
          <ac:chgData name="Armando Forgione (2218650)" userId="929dbea4-450d-439b-b2f4-a4514ba182a1" providerId="ADAL" clId="{67B29A3B-2973-433F-8B35-45ED71C16DA1}" dt="2025-10-30T03:30:06.290" v="43" actId="1076"/>
          <ac:picMkLst>
            <pc:docMk/>
            <pc:sldMk cId="1579325975" sldId="264"/>
            <ac:picMk id="39" creationId="{4A80DCCA-00B6-B3BE-4882-523758BFD0B0}"/>
          </ac:picMkLst>
        </pc:picChg>
        <pc:picChg chg="mod">
          <ac:chgData name="Armando Forgione (2218650)" userId="929dbea4-450d-439b-b2f4-a4514ba182a1" providerId="ADAL" clId="{67B29A3B-2973-433F-8B35-45ED71C16DA1}" dt="2025-10-30T03:29:27.342" v="39" actId="1076"/>
          <ac:picMkLst>
            <pc:docMk/>
            <pc:sldMk cId="1579325975" sldId="264"/>
            <ac:picMk id="41" creationId="{6F617524-164F-B0B8-BE8A-C2C5822D8BAC}"/>
          </ac:picMkLst>
        </pc:picChg>
      </pc:sldChg>
      <pc:sldChg chg="addSp modSp mod ord modTransition modAnim">
        <pc:chgData name="Armando Forgione (2218650)" userId="929dbea4-450d-439b-b2f4-a4514ba182a1" providerId="ADAL" clId="{67B29A3B-2973-433F-8B35-45ED71C16DA1}" dt="2025-10-30T03:33:57.342" v="62" actId="1076"/>
        <pc:sldMkLst>
          <pc:docMk/>
          <pc:sldMk cId="2146672512" sldId="265"/>
        </pc:sldMkLst>
        <pc:spChg chg="add mod">
          <ac:chgData name="Armando Forgione (2218650)" userId="929dbea4-450d-439b-b2f4-a4514ba182a1" providerId="ADAL" clId="{67B29A3B-2973-433F-8B35-45ED71C16DA1}" dt="2025-10-30T03:33:57.342" v="62" actId="1076"/>
          <ac:spMkLst>
            <pc:docMk/>
            <pc:sldMk cId="2146672512" sldId="265"/>
            <ac:spMk id="6" creationId="{37AA19C8-54EE-A3EB-4F1B-354BEA049F8F}"/>
          </ac:spMkLst>
        </pc:spChg>
        <pc:spChg chg="add mod">
          <ac:chgData name="Armando Forgione (2218650)" userId="929dbea4-450d-439b-b2f4-a4514ba182a1" providerId="ADAL" clId="{67B29A3B-2973-433F-8B35-45ED71C16DA1}" dt="2025-10-30T03:31:32.679" v="51" actId="1076"/>
          <ac:spMkLst>
            <pc:docMk/>
            <pc:sldMk cId="2146672512" sldId="265"/>
            <ac:spMk id="8" creationId="{81C92281-896A-D90F-2607-439B6AD63CA3}"/>
          </ac:spMkLst>
        </pc:spChg>
        <pc:spChg chg="add mod">
          <ac:chgData name="Armando Forgione (2218650)" userId="929dbea4-450d-439b-b2f4-a4514ba182a1" providerId="ADAL" clId="{67B29A3B-2973-433F-8B35-45ED71C16DA1}" dt="2025-10-30T03:27:56.088" v="33" actId="1076"/>
          <ac:spMkLst>
            <pc:docMk/>
            <pc:sldMk cId="2146672512" sldId="265"/>
            <ac:spMk id="10" creationId="{FD1E5D23-036A-DBC1-121B-C17B003AFCAF}"/>
          </ac:spMkLst>
        </pc:spChg>
        <pc:spChg chg="add mod">
          <ac:chgData name="Armando Forgione (2218650)" userId="929dbea4-450d-439b-b2f4-a4514ba182a1" providerId="ADAL" clId="{67B29A3B-2973-433F-8B35-45ED71C16DA1}" dt="2025-10-30T03:28:12.627" v="35" actId="1076"/>
          <ac:spMkLst>
            <pc:docMk/>
            <pc:sldMk cId="2146672512" sldId="265"/>
            <ac:spMk id="12" creationId="{74007AFB-7E8D-1169-1052-5DF69FF9A209}"/>
          </ac:spMkLst>
        </pc:spChg>
        <pc:spChg chg="add mod">
          <ac:chgData name="Armando Forgione (2218650)" userId="929dbea4-450d-439b-b2f4-a4514ba182a1" providerId="ADAL" clId="{67B29A3B-2973-433F-8B35-45ED71C16DA1}" dt="2025-10-30T03:28:01.672" v="34" actId="1076"/>
          <ac:spMkLst>
            <pc:docMk/>
            <pc:sldMk cId="2146672512" sldId="265"/>
            <ac:spMk id="14" creationId="{4852106C-60C3-8BB2-6EF7-44441200D83A}"/>
          </ac:spMkLst>
        </pc:spChg>
        <pc:spChg chg="add mod">
          <ac:chgData name="Armando Forgione (2218650)" userId="929dbea4-450d-439b-b2f4-a4514ba182a1" providerId="ADAL" clId="{67B29A3B-2973-433F-8B35-45ED71C16DA1}" dt="2025-10-30T03:28:18.390" v="36" actId="1076"/>
          <ac:spMkLst>
            <pc:docMk/>
            <pc:sldMk cId="2146672512" sldId="265"/>
            <ac:spMk id="16" creationId="{B3738751-0724-F801-1A1A-1F72AB608785}"/>
          </ac:spMkLst>
        </pc:spChg>
        <pc:picChg chg="mod">
          <ac:chgData name="Armando Forgione (2218650)" userId="929dbea4-450d-439b-b2f4-a4514ba182a1" providerId="ADAL" clId="{67B29A3B-2973-433F-8B35-45ED71C16DA1}" dt="2025-10-30T03:31:45.882" v="54" actId="1076"/>
          <ac:picMkLst>
            <pc:docMk/>
            <pc:sldMk cId="2146672512" sldId="265"/>
            <ac:picMk id="3" creationId="{9ED46D3E-A713-AF6A-DCDD-7D63E68B1E92}"/>
          </ac:picMkLst>
        </pc:picChg>
        <pc:picChg chg="add mod ord">
          <ac:chgData name="Armando Forgione (2218650)" userId="929dbea4-450d-439b-b2f4-a4514ba182a1" providerId="ADAL" clId="{67B29A3B-2973-433F-8B35-45ED71C16DA1}" dt="2025-10-30T03:22:38.145" v="6" actId="171"/>
          <ac:picMkLst>
            <pc:docMk/>
            <pc:sldMk cId="2146672512" sldId="265"/>
            <ac:picMk id="4" creationId="{B5DF5778-8D96-8E23-4F29-209E93A552A8}"/>
          </ac:picMkLst>
        </pc:picChg>
        <pc:picChg chg="add mod">
          <ac:chgData name="Armando Forgione (2218650)" userId="929dbea4-450d-439b-b2f4-a4514ba182a1" providerId="ADAL" clId="{67B29A3B-2973-433F-8B35-45ED71C16DA1}" dt="2025-10-30T03:26:47.789" v="28"/>
          <ac:picMkLst>
            <pc:docMk/>
            <pc:sldMk cId="2146672512" sldId="265"/>
            <ac:picMk id="17" creationId="{E1C09449-8E0F-2161-D008-A3E8116749C2}"/>
          </ac:picMkLst>
        </pc:picChg>
        <pc:picChg chg="add mod">
          <ac:chgData name="Armando Forgione (2218650)" userId="929dbea4-450d-439b-b2f4-a4514ba182a1" providerId="ADAL" clId="{67B29A3B-2973-433F-8B35-45ED71C16DA1}" dt="2025-10-30T03:27:04.938" v="29"/>
          <ac:picMkLst>
            <pc:docMk/>
            <pc:sldMk cId="2146672512" sldId="265"/>
            <ac:picMk id="18" creationId="{C87E23DA-2A05-0424-343C-C9574E6CD534}"/>
          </ac:picMkLst>
        </pc:picChg>
        <pc:picChg chg="add mod">
          <ac:chgData name="Armando Forgione (2218650)" userId="929dbea4-450d-439b-b2f4-a4514ba182a1" providerId="ADAL" clId="{67B29A3B-2973-433F-8B35-45ED71C16DA1}" dt="2025-10-30T03:27:20.633" v="30"/>
          <ac:picMkLst>
            <pc:docMk/>
            <pc:sldMk cId="2146672512" sldId="265"/>
            <ac:picMk id="19" creationId="{273C71E5-700D-9491-2EC5-7F4FBEC261C5}"/>
          </ac:picMkLst>
        </pc:picChg>
        <pc:picChg chg="add mod">
          <ac:chgData name="Armando Forgione (2218650)" userId="929dbea4-450d-439b-b2f4-a4514ba182a1" providerId="ADAL" clId="{67B29A3B-2973-433F-8B35-45ED71C16DA1}" dt="2025-10-30T03:27:30.197" v="31"/>
          <ac:picMkLst>
            <pc:docMk/>
            <pc:sldMk cId="2146672512" sldId="265"/>
            <ac:picMk id="20" creationId="{D4121B8B-28AC-CE68-C105-077E87587810}"/>
          </ac:picMkLst>
        </pc:picChg>
        <pc:picChg chg="add mod">
          <ac:chgData name="Armando Forgione (2218650)" userId="929dbea4-450d-439b-b2f4-a4514ba182a1" providerId="ADAL" clId="{67B29A3B-2973-433F-8B35-45ED71C16DA1}" dt="2025-10-30T03:31:41.807" v="53" actId="1076"/>
          <ac:picMkLst>
            <pc:docMk/>
            <pc:sldMk cId="2146672512" sldId="265"/>
            <ac:picMk id="21" creationId="{8EE3345B-106D-0B50-9A41-D462962D24FD}"/>
          </ac:picMkLst>
        </pc:picChg>
        <pc:picChg chg="add mod">
          <ac:chgData name="Armando Forgione (2218650)" userId="929dbea4-450d-439b-b2f4-a4514ba182a1" providerId="ADAL" clId="{67B29A3B-2973-433F-8B35-45ED71C16DA1}" dt="2025-10-30T03:32:03.871" v="56" actId="1076"/>
          <ac:picMkLst>
            <pc:docMk/>
            <pc:sldMk cId="2146672512" sldId="265"/>
            <ac:picMk id="22" creationId="{665F777E-6408-416C-7E79-FB8A18CA17B4}"/>
          </ac:picMkLst>
        </pc:picChg>
      </pc:sldChg>
      <pc:sldChg chg="addSp delSp modSp new mod modTransition delAnim modAnim">
        <pc:chgData name="Armando Forgione (2218650)" userId="929dbea4-450d-439b-b2f4-a4514ba182a1" providerId="ADAL" clId="{67B29A3B-2973-433F-8B35-45ED71C16DA1}" dt="2025-10-30T04:47:03.943" v="183"/>
        <pc:sldMkLst>
          <pc:docMk/>
          <pc:sldMk cId="3134973581" sldId="266"/>
        </pc:sldMkLst>
        <pc:spChg chg="add del">
          <ac:chgData name="Armando Forgione (2218650)" userId="929dbea4-450d-439b-b2f4-a4514ba182a1" providerId="ADAL" clId="{67B29A3B-2973-433F-8B35-45ED71C16DA1}" dt="2025-10-30T03:35:46.471" v="66" actId="21"/>
          <ac:spMkLst>
            <pc:docMk/>
            <pc:sldMk cId="3134973581" sldId="266"/>
            <ac:spMk id="2" creationId="{C47ADB72-8633-A2E1-E3D7-C6A7197927E4}"/>
          </ac:spMkLst>
        </pc:spChg>
        <pc:spChg chg="add del mod">
          <ac:chgData name="Armando Forgione (2218650)" userId="929dbea4-450d-439b-b2f4-a4514ba182a1" providerId="ADAL" clId="{67B29A3B-2973-433F-8B35-45ED71C16DA1}" dt="2025-10-30T03:40:53.242" v="96"/>
          <ac:spMkLst>
            <pc:docMk/>
            <pc:sldMk cId="3134973581" sldId="266"/>
            <ac:spMk id="3" creationId="{E2F73F51-527C-CC3A-09BE-912B5CC3FB65}"/>
          </ac:spMkLst>
        </pc:spChg>
        <pc:spChg chg="add del mod">
          <ac:chgData name="Armando Forgione (2218650)" userId="929dbea4-450d-439b-b2f4-a4514ba182a1" providerId="ADAL" clId="{67B29A3B-2973-433F-8B35-45ED71C16DA1}" dt="2025-10-30T03:44:33.052" v="115"/>
          <ac:spMkLst>
            <pc:docMk/>
            <pc:sldMk cId="3134973581" sldId="266"/>
            <ac:spMk id="4" creationId="{0F7CF274-7FF9-02F6-56D8-12C99F5A7C60}"/>
          </ac:spMkLst>
        </pc:spChg>
        <pc:spChg chg="add del mod">
          <ac:chgData name="Armando Forgione (2218650)" userId="929dbea4-450d-439b-b2f4-a4514ba182a1" providerId="ADAL" clId="{67B29A3B-2973-433F-8B35-45ED71C16DA1}" dt="2025-10-30T03:44:33.052" v="115"/>
          <ac:spMkLst>
            <pc:docMk/>
            <pc:sldMk cId="3134973581" sldId="266"/>
            <ac:spMk id="5" creationId="{0B990688-3460-351B-F731-1E234FDD4103}"/>
          </ac:spMkLst>
        </pc:spChg>
        <pc:spChg chg="add del mod">
          <ac:chgData name="Armando Forgione (2218650)" userId="929dbea4-450d-439b-b2f4-a4514ba182a1" providerId="ADAL" clId="{67B29A3B-2973-433F-8B35-45ED71C16DA1}" dt="2025-10-30T03:40:53.242" v="96"/>
          <ac:spMkLst>
            <pc:docMk/>
            <pc:sldMk cId="3134973581" sldId="266"/>
            <ac:spMk id="6" creationId="{139ACC1D-8513-79CB-2408-73ACA9080FDE}"/>
          </ac:spMkLst>
        </pc:spChg>
        <pc:spChg chg="add del mod">
          <ac:chgData name="Armando Forgione (2218650)" userId="929dbea4-450d-439b-b2f4-a4514ba182a1" providerId="ADAL" clId="{67B29A3B-2973-433F-8B35-45ED71C16DA1}" dt="2025-10-30T03:39:10.706" v="93" actId="478"/>
          <ac:spMkLst>
            <pc:docMk/>
            <pc:sldMk cId="3134973581" sldId="266"/>
            <ac:spMk id="7" creationId="{D6DF9B2F-5DB1-229C-1553-918CF4D1380F}"/>
          </ac:spMkLst>
        </pc:spChg>
        <pc:spChg chg="add del mod">
          <ac:chgData name="Armando Forgione (2218650)" userId="929dbea4-450d-439b-b2f4-a4514ba182a1" providerId="ADAL" clId="{67B29A3B-2973-433F-8B35-45ED71C16DA1}" dt="2025-10-30T03:41:35.647" v="105" actId="21"/>
          <ac:spMkLst>
            <pc:docMk/>
            <pc:sldMk cId="3134973581" sldId="266"/>
            <ac:spMk id="8" creationId="{B6F99AEA-DB80-0F87-3C52-2419D2416EFB}"/>
          </ac:spMkLst>
        </pc:spChg>
        <pc:spChg chg="del">
          <ac:chgData name="Armando Forgione (2218650)" userId="929dbea4-450d-439b-b2f4-a4514ba182a1" providerId="ADAL" clId="{67B29A3B-2973-433F-8B35-45ED71C16DA1}" dt="2025-10-30T03:40:53.242" v="96"/>
          <ac:spMkLst>
            <pc:docMk/>
            <pc:sldMk cId="3134973581" sldId="266"/>
            <ac:spMk id="9" creationId="{A0CCDE2C-FFF5-1365-8370-B465B4BE9A14}"/>
          </ac:spMkLst>
        </pc:spChg>
        <pc:spChg chg="add del">
          <ac:chgData name="Armando Forgione (2218650)" userId="929dbea4-450d-439b-b2f4-a4514ba182a1" providerId="ADAL" clId="{67B29A3B-2973-433F-8B35-45ED71C16DA1}" dt="2025-10-30T03:44:33.052" v="115"/>
          <ac:spMkLst>
            <pc:docMk/>
            <pc:sldMk cId="3134973581" sldId="266"/>
            <ac:spMk id="10" creationId="{F26B6FCB-5855-284D-9480-36F780CC5AE7}"/>
          </ac:spMkLst>
        </pc:spChg>
        <pc:spChg chg="del mod">
          <ac:chgData name="Armando Forgione (2218650)" userId="929dbea4-450d-439b-b2f4-a4514ba182a1" providerId="ADAL" clId="{67B29A3B-2973-433F-8B35-45ED71C16DA1}" dt="2025-10-30T03:51:49.220" v="138" actId="21"/>
          <ac:spMkLst>
            <pc:docMk/>
            <pc:sldMk cId="3134973581" sldId="266"/>
            <ac:spMk id="11" creationId="{AAE4AEA7-D702-53D0-5A47-C7B1A7E7C99A}"/>
          </ac:spMkLst>
        </pc:spChg>
        <pc:spChg chg="add del mod">
          <ac:chgData name="Armando Forgione (2218650)" userId="929dbea4-450d-439b-b2f4-a4514ba182a1" providerId="ADAL" clId="{67B29A3B-2973-433F-8B35-45ED71C16DA1}" dt="2025-10-30T03:52:28.960" v="143" actId="21"/>
          <ac:spMkLst>
            <pc:docMk/>
            <pc:sldMk cId="3134973581" sldId="266"/>
            <ac:spMk id="14" creationId="{914ED291-483E-0FC0-B868-2B852BFD4D65}"/>
          </ac:spMkLst>
        </pc:spChg>
        <pc:spChg chg="add del mod">
          <ac:chgData name="Armando Forgione (2218650)" userId="929dbea4-450d-439b-b2f4-a4514ba182a1" providerId="ADAL" clId="{67B29A3B-2973-433F-8B35-45ED71C16DA1}" dt="2025-10-30T03:52:10.803" v="141" actId="21"/>
          <ac:spMkLst>
            <pc:docMk/>
            <pc:sldMk cId="3134973581" sldId="266"/>
            <ac:spMk id="15" creationId="{81E181F6-19DA-6192-A0EB-7C73C7B5EBCC}"/>
          </ac:spMkLst>
        </pc:spChg>
        <pc:spChg chg="add del mod">
          <ac:chgData name="Armando Forgione (2218650)" userId="929dbea4-450d-439b-b2f4-a4514ba182a1" providerId="ADAL" clId="{67B29A3B-2973-433F-8B35-45ED71C16DA1}" dt="2025-10-30T04:12:52.008" v="158"/>
          <ac:spMkLst>
            <pc:docMk/>
            <pc:sldMk cId="3134973581" sldId="266"/>
            <ac:spMk id="16" creationId="{B3B94FC4-F80E-F979-91D3-73C6153FDAD2}"/>
          </ac:spMkLst>
        </pc:spChg>
        <pc:spChg chg="add del mod">
          <ac:chgData name="Armando Forgione (2218650)" userId="929dbea4-450d-439b-b2f4-a4514ba182a1" providerId="ADAL" clId="{67B29A3B-2973-433F-8B35-45ED71C16DA1}" dt="2025-10-30T04:12:52.008" v="158"/>
          <ac:spMkLst>
            <pc:docMk/>
            <pc:sldMk cId="3134973581" sldId="266"/>
            <ac:spMk id="17" creationId="{D2519060-D87D-6E17-762F-0827EE04E861}"/>
          </ac:spMkLst>
        </pc:spChg>
        <pc:spChg chg="add del">
          <ac:chgData name="Armando Forgione (2218650)" userId="929dbea4-450d-439b-b2f4-a4514ba182a1" providerId="ADAL" clId="{67B29A3B-2973-433F-8B35-45ED71C16DA1}" dt="2025-10-30T04:12:52.008" v="158"/>
          <ac:spMkLst>
            <pc:docMk/>
            <pc:sldMk cId="3134973581" sldId="266"/>
            <ac:spMk id="18" creationId="{72B6AB85-8430-3228-4E52-794236D3EF07}"/>
          </ac:spMkLst>
        </pc:spChg>
        <pc:spChg chg="mod">
          <ac:chgData name="Armando Forgione (2218650)" userId="929dbea4-450d-439b-b2f4-a4514ba182a1" providerId="ADAL" clId="{67B29A3B-2973-433F-8B35-45ED71C16DA1}" dt="2025-10-30T04:13:37.177" v="161" actId="207"/>
          <ac:spMkLst>
            <pc:docMk/>
            <pc:sldMk cId="3134973581" sldId="266"/>
            <ac:spMk id="19" creationId="{D218869E-F718-1B74-E6C7-82E86E3B49D3}"/>
          </ac:spMkLst>
        </pc:spChg>
        <pc:spChg chg="add mod">
          <ac:chgData name="Armando Forgione (2218650)" userId="929dbea4-450d-439b-b2f4-a4514ba182a1" providerId="ADAL" clId="{67B29A3B-2973-433F-8B35-45ED71C16DA1}" dt="2025-10-30T04:14:33.027" v="165" actId="207"/>
          <ac:spMkLst>
            <pc:docMk/>
            <pc:sldMk cId="3134973581" sldId="266"/>
            <ac:spMk id="22" creationId="{37311025-CD85-68E8-1F18-2774B3CE6CBA}"/>
          </ac:spMkLst>
        </pc:spChg>
        <pc:picChg chg="add del mod ord">
          <ac:chgData name="Armando Forgione (2218650)" userId="929dbea4-450d-439b-b2f4-a4514ba182a1" providerId="ADAL" clId="{67B29A3B-2973-433F-8B35-45ED71C16DA1}" dt="2025-10-30T03:52:13.837" v="142" actId="21"/>
          <ac:picMkLst>
            <pc:docMk/>
            <pc:sldMk cId="3134973581" sldId="266"/>
            <ac:picMk id="13" creationId="{DBCE63F0-48B5-2EEF-1FF4-FF30B6A29ABE}"/>
          </ac:picMkLst>
        </pc:picChg>
        <pc:picChg chg="add mod ord">
          <ac:chgData name="Armando Forgione (2218650)" userId="929dbea4-450d-439b-b2f4-a4514ba182a1" providerId="ADAL" clId="{67B29A3B-2973-433F-8B35-45ED71C16DA1}" dt="2025-10-30T04:13:21.754" v="160" actId="171"/>
          <ac:picMkLst>
            <pc:docMk/>
            <pc:sldMk cId="3134973581" sldId="266"/>
            <ac:picMk id="21" creationId="{462B3E1B-9562-3B9E-96E5-928BDEE011CE}"/>
          </ac:picMkLst>
        </pc:picChg>
      </pc:sldChg>
      <pc:sldChg chg="addSp modSp new mod modTransition">
        <pc:chgData name="Armando Forgione (2218650)" userId="929dbea4-450d-439b-b2f4-a4514ba182a1" providerId="ADAL" clId="{67B29A3B-2973-433F-8B35-45ED71C16DA1}" dt="2025-10-30T04:47:12.309" v="184"/>
        <pc:sldMkLst>
          <pc:docMk/>
          <pc:sldMk cId="3904345719" sldId="267"/>
        </pc:sldMkLst>
        <pc:spChg chg="add mod">
          <ac:chgData name="Armando Forgione (2218650)" userId="929dbea4-450d-439b-b2f4-a4514ba182a1" providerId="ADAL" clId="{67B29A3B-2973-433F-8B35-45ED71C16DA1}" dt="2025-10-30T04:46:08.617" v="182" actId="20577"/>
          <ac:spMkLst>
            <pc:docMk/>
            <pc:sldMk cId="3904345719" sldId="267"/>
            <ac:spMk id="4" creationId="{C04CDC1A-8DAB-AA70-7E36-3D894E7A62C4}"/>
          </ac:spMkLst>
        </pc:spChg>
        <pc:picChg chg="add mod">
          <ac:chgData name="Armando Forgione (2218650)" userId="929dbea4-450d-439b-b2f4-a4514ba182a1" providerId="ADAL" clId="{67B29A3B-2973-433F-8B35-45ED71C16DA1}" dt="2025-10-30T04:45:33.173" v="170" actId="1076"/>
          <ac:picMkLst>
            <pc:docMk/>
            <pc:sldMk cId="3904345719" sldId="267"/>
            <ac:picMk id="3" creationId="{F322AE84-6AB4-B029-0040-4B562F808E78}"/>
          </ac:picMkLst>
        </pc:picChg>
      </pc:sldChg>
    </pc:docChg>
  </pc:docChgLst>
  <pc:docChgLst>
    <pc:chgData name="Armando Forgione (2218650)" userId="S::2218650@student.uwtsd.ac.uk::929dbea4-450d-439b-b2f4-a4514ba182a1" providerId="AD" clId="Web-{12333E5C-7A5A-664F-BC28-2203C5E40746}"/>
    <pc:docChg chg="modSld">
      <pc:chgData name="Armando Forgione (2218650)" userId="S::2218650@student.uwtsd.ac.uk::929dbea4-450d-439b-b2f4-a4514ba182a1" providerId="AD" clId="Web-{12333E5C-7A5A-664F-BC28-2203C5E40746}" dt="2025-10-30T03:07:11.883" v="6"/>
      <pc:docMkLst>
        <pc:docMk/>
      </pc:docMkLst>
      <pc:sldChg chg="addSp delSp modSp">
        <pc:chgData name="Armando Forgione (2218650)" userId="S::2218650@student.uwtsd.ac.uk::929dbea4-450d-439b-b2f4-a4514ba182a1" providerId="AD" clId="Web-{12333E5C-7A5A-664F-BC28-2203C5E40746}" dt="2025-10-30T03:07:11.883" v="6"/>
        <pc:sldMkLst>
          <pc:docMk/>
          <pc:sldMk cId="2146672512" sldId="265"/>
        </pc:sldMkLst>
        <pc:spChg chg="del">
          <ac:chgData name="Armando Forgione (2218650)" userId="S::2218650@student.uwtsd.ac.uk::929dbea4-450d-439b-b2f4-a4514ba182a1" providerId="AD" clId="Web-{12333E5C-7A5A-664F-BC28-2203C5E40746}" dt="2025-10-30T03:07:06.305" v="4"/>
          <ac:spMkLst>
            <pc:docMk/>
            <pc:sldMk cId="2146672512" sldId="265"/>
            <ac:spMk id="7" creationId="{5D5E9773-CC93-393C-8BFA-7EE1B1212F5E}"/>
          </ac:spMkLst>
        </pc:spChg>
        <pc:spChg chg="del">
          <ac:chgData name="Armando Forgione (2218650)" userId="S::2218650@student.uwtsd.ac.uk::929dbea4-450d-439b-b2f4-a4514ba182a1" providerId="AD" clId="Web-{12333E5C-7A5A-664F-BC28-2203C5E40746}" dt="2025-10-30T03:07:07.977" v="5"/>
          <ac:spMkLst>
            <pc:docMk/>
            <pc:sldMk cId="2146672512" sldId="265"/>
            <ac:spMk id="11" creationId="{D1E17C27-8BBC-4060-6650-4B6B57F5E58D}"/>
          </ac:spMkLst>
        </pc:spChg>
        <pc:spChg chg="del">
          <ac:chgData name="Armando Forgione (2218650)" userId="S::2218650@student.uwtsd.ac.uk::929dbea4-450d-439b-b2f4-a4514ba182a1" providerId="AD" clId="Web-{12333E5C-7A5A-664F-BC28-2203C5E40746}" dt="2025-10-30T03:07:04.227" v="3"/>
          <ac:spMkLst>
            <pc:docMk/>
            <pc:sldMk cId="2146672512" sldId="265"/>
            <ac:spMk id="14" creationId="{76099606-247D-43CF-51EE-D918BBC40BAA}"/>
          </ac:spMkLst>
        </pc:spChg>
        <pc:picChg chg="add del mod">
          <ac:chgData name="Armando Forgione (2218650)" userId="S::2218650@student.uwtsd.ac.uk::929dbea4-450d-439b-b2f4-a4514ba182a1" providerId="AD" clId="Web-{12333E5C-7A5A-664F-BC28-2203C5E40746}" dt="2025-10-30T03:07:02.524" v="2"/>
          <ac:picMkLst>
            <pc:docMk/>
            <pc:sldMk cId="2146672512" sldId="265"/>
            <ac:picMk id="2" creationId="{F0781A91-FB75-8E62-A68B-523866937364}"/>
          </ac:picMkLst>
        </pc:picChg>
        <pc:picChg chg="add mod">
          <ac:chgData name="Armando Forgione (2218650)" userId="S::2218650@student.uwtsd.ac.uk::929dbea4-450d-439b-b2f4-a4514ba182a1" providerId="AD" clId="Web-{12333E5C-7A5A-664F-BC28-2203C5E40746}" dt="2025-10-30T03:07:11.883" v="6"/>
          <ac:picMkLst>
            <pc:docMk/>
            <pc:sldMk cId="2146672512" sldId="265"/>
            <ac:picMk id="3" creationId="{9ED46D3E-A713-AF6A-DCDD-7D63E68B1E92}"/>
          </ac:picMkLst>
        </pc:picChg>
      </pc:sldChg>
    </pc:docChg>
  </pc:docChgLst>
  <pc:docChgLst>
    <pc:chgData name="Armando Forgione (2218650)" userId="S::2218650@student.uwtsd.ac.uk::929dbea4-450d-439b-b2f4-a4514ba182a1" providerId="AD" clId="Web-{57605B8D-0614-0AB3-836F-3DB86E6B4A1C}"/>
    <pc:docChg chg="addSld delSld modSld sldOrd">
      <pc:chgData name="Armando Forgione (2218650)" userId="S::2218650@student.uwtsd.ac.uk::929dbea4-450d-439b-b2f4-a4514ba182a1" providerId="AD" clId="Web-{57605B8D-0614-0AB3-836F-3DB86E6B4A1C}" dt="2025-10-29T16:14:01.051" v="19"/>
      <pc:docMkLst>
        <pc:docMk/>
      </pc:docMkLst>
      <pc:sldChg chg="delSp modSp">
        <pc:chgData name="Armando Forgione (2218650)" userId="S::2218650@student.uwtsd.ac.uk::929dbea4-450d-439b-b2f4-a4514ba182a1" providerId="AD" clId="Web-{57605B8D-0614-0AB3-836F-3DB86E6B4A1C}" dt="2025-10-29T13:55:47.409" v="17"/>
        <pc:sldMkLst>
          <pc:docMk/>
          <pc:sldMk cId="0" sldId="261"/>
        </pc:sldMkLst>
        <pc:spChg chg="del mod">
          <ac:chgData name="Armando Forgione (2218650)" userId="S::2218650@student.uwtsd.ac.uk::929dbea4-450d-439b-b2f4-a4514ba182a1" providerId="AD" clId="Web-{57605B8D-0614-0AB3-836F-3DB86E6B4A1C}" dt="2025-10-29T13:55:39.831" v="15"/>
          <ac:spMkLst>
            <pc:docMk/>
            <pc:sldMk cId="0" sldId="261"/>
            <ac:spMk id="255" creationId="{00000000-0000-0000-0000-000000000000}"/>
          </ac:spMkLst>
        </pc:spChg>
        <pc:picChg chg="del">
          <ac:chgData name="Armando Forgione (2218650)" userId="S::2218650@student.uwtsd.ac.uk::929dbea4-450d-439b-b2f4-a4514ba182a1" providerId="AD" clId="Web-{57605B8D-0614-0AB3-836F-3DB86E6B4A1C}" dt="2025-10-29T13:55:19.236" v="12"/>
          <ac:picMkLst>
            <pc:docMk/>
            <pc:sldMk cId="0" sldId="261"/>
            <ac:picMk id="231" creationId="{00000000-0000-0000-0000-000000000000}"/>
          </ac:picMkLst>
        </pc:picChg>
        <pc:picChg chg="del">
          <ac:chgData name="Armando Forgione (2218650)" userId="S::2218650@student.uwtsd.ac.uk::929dbea4-450d-439b-b2f4-a4514ba182a1" providerId="AD" clId="Web-{57605B8D-0614-0AB3-836F-3DB86E6B4A1C}" dt="2025-10-29T13:55:47.409" v="17"/>
          <ac:picMkLst>
            <pc:docMk/>
            <pc:sldMk cId="0" sldId="261"/>
            <ac:picMk id="232" creationId="{00000000-0000-0000-0000-000000000000}"/>
          </ac:picMkLst>
        </pc:picChg>
        <pc:picChg chg="del">
          <ac:chgData name="Armando Forgione (2218650)" userId="S::2218650@student.uwtsd.ac.uk::929dbea4-450d-439b-b2f4-a4514ba182a1" providerId="AD" clId="Web-{57605B8D-0614-0AB3-836F-3DB86E6B4A1C}" dt="2025-10-29T13:55:44.315" v="16"/>
          <ac:picMkLst>
            <pc:docMk/>
            <pc:sldMk cId="0" sldId="261"/>
            <ac:picMk id="233" creationId="{00000000-0000-0000-0000-000000000000}"/>
          </ac:picMkLst>
        </pc:picChg>
      </pc:sldChg>
      <pc:sldChg chg="addSp delSp modSp del ord">
        <pc:chgData name="Armando Forgione (2218650)" userId="S::2218650@student.uwtsd.ac.uk::929dbea4-450d-439b-b2f4-a4514ba182a1" providerId="AD" clId="Web-{57605B8D-0614-0AB3-836F-3DB86E6B4A1C}" dt="2025-10-29T16:14:01.051" v="19"/>
        <pc:sldMkLst>
          <pc:docMk/>
          <pc:sldMk cId="0" sldId="262"/>
        </pc:sldMkLst>
        <pc:picChg chg="add mod">
          <ac:chgData name="Armando Forgione (2218650)" userId="S::2218650@student.uwtsd.ac.uk::929dbea4-450d-439b-b2f4-a4514ba182a1" providerId="AD" clId="Web-{57605B8D-0614-0AB3-836F-3DB86E6B4A1C}" dt="2025-10-29T13:54:13.812" v="10" actId="1076"/>
          <ac:picMkLst>
            <pc:docMk/>
            <pc:sldMk cId="0" sldId="262"/>
            <ac:picMk id="2" creationId="{1E7F879B-CE00-39F6-4B90-7D65B12828A6}"/>
          </ac:picMkLst>
        </pc:picChg>
        <pc:picChg chg="add mod">
          <ac:chgData name="Armando Forgione (2218650)" userId="S::2218650@student.uwtsd.ac.uk::929dbea4-450d-439b-b2f4-a4514ba182a1" providerId="AD" clId="Web-{57605B8D-0614-0AB3-836F-3DB86E6B4A1C}" dt="2025-10-29T13:54:06.234" v="9" actId="1076"/>
          <ac:picMkLst>
            <pc:docMk/>
            <pc:sldMk cId="0" sldId="262"/>
            <ac:picMk id="3" creationId="{E5A26CBE-9D29-987F-188E-45F2939941FD}"/>
          </ac:picMkLst>
        </pc:picChg>
        <pc:picChg chg="add del mod">
          <ac:chgData name="Armando Forgione (2218650)" userId="S::2218650@student.uwtsd.ac.uk::929dbea4-450d-439b-b2f4-a4514ba182a1" providerId="AD" clId="Web-{57605B8D-0614-0AB3-836F-3DB86E6B4A1C}" dt="2025-10-29T13:53:52.327" v="6"/>
          <ac:picMkLst>
            <pc:docMk/>
            <pc:sldMk cId="0" sldId="262"/>
            <ac:picMk id="4" creationId="{5C98A800-764D-916D-689D-40A03FDFA78B}"/>
          </ac:picMkLst>
        </pc:picChg>
        <pc:picChg chg="add mod">
          <ac:chgData name="Armando Forgione (2218650)" userId="S::2218650@student.uwtsd.ac.uk::929dbea4-450d-439b-b2f4-a4514ba182a1" providerId="AD" clId="Web-{57605B8D-0614-0AB3-836F-3DB86E6B4A1C}" dt="2025-10-29T13:53:43.514" v="4" actId="1076"/>
          <ac:picMkLst>
            <pc:docMk/>
            <pc:sldMk cId="0" sldId="262"/>
            <ac:picMk id="5" creationId="{3608346B-3C65-5261-C7BB-B21519E1AE03}"/>
          </ac:picMkLst>
        </pc:picChg>
      </pc:sldChg>
      <pc:sldChg chg="add">
        <pc:chgData name="Armando Forgione (2218650)" userId="S::2218650@student.uwtsd.ac.uk::929dbea4-450d-439b-b2f4-a4514ba182a1" providerId="AD" clId="Web-{57605B8D-0614-0AB3-836F-3DB86E6B4A1C}" dt="2025-10-29T16:13:56.569" v="18"/>
        <pc:sldMkLst>
          <pc:docMk/>
          <pc:sldMk cId="2227158293" sldId="263"/>
        </pc:sldMkLst>
      </pc:sldChg>
    </pc:docChg>
  </pc:docChgLst>
  <pc:docChgLst>
    <pc:chgData name="Armando Forgione (2218650)" userId="S::2218650@student.uwtsd.ac.uk::929dbea4-450d-439b-b2f4-a4514ba182a1" providerId="AD" clId="Web-{BF73913F-76A3-B9CD-F0A3-6413BA5C324B}"/>
    <pc:docChg chg="addSld delSld modSld modMainMaster">
      <pc:chgData name="Armando Forgione (2218650)" userId="S::2218650@student.uwtsd.ac.uk::929dbea4-450d-439b-b2f4-a4514ba182a1" providerId="AD" clId="Web-{BF73913F-76A3-B9CD-F0A3-6413BA5C324B}" dt="2025-10-30T00:34:54.600" v="377" actId="20577"/>
      <pc:docMkLst>
        <pc:docMk/>
      </pc:docMkLst>
      <pc:sldChg chg="addSp modSp del modTransition">
        <pc:chgData name="Armando Forgione (2218650)" userId="S::2218650@student.uwtsd.ac.uk::929dbea4-450d-439b-b2f4-a4514ba182a1" providerId="AD" clId="Web-{BF73913F-76A3-B9CD-F0A3-6413BA5C324B}" dt="2025-10-29T18:52:14.824" v="125"/>
        <pc:sldMkLst>
          <pc:docMk/>
          <pc:sldMk cId="0" sldId="256"/>
        </pc:sldMkLst>
        <pc:picChg chg="add">
          <ac:chgData name="Armando Forgione (2218650)" userId="S::2218650@student.uwtsd.ac.uk::929dbea4-450d-439b-b2f4-a4514ba182a1" providerId="AD" clId="Web-{BF73913F-76A3-B9CD-F0A3-6413BA5C324B}" dt="2025-10-29T18:46:10.732" v="96"/>
          <ac:picMkLst>
            <pc:docMk/>
            <pc:sldMk cId="0" sldId="256"/>
            <ac:picMk id="2" creationId="{32FF87A5-1037-5F1C-CCFA-C8007F5DE2FC}"/>
          </ac:picMkLst>
        </pc:picChg>
        <pc:picChg chg="mod">
          <ac:chgData name="Armando Forgione (2218650)" userId="S::2218650@student.uwtsd.ac.uk::929dbea4-450d-439b-b2f4-a4514ba182a1" providerId="AD" clId="Web-{BF73913F-76A3-B9CD-F0A3-6413BA5C324B}" dt="2025-10-29T18:44:47.308" v="89" actId="1076"/>
          <ac:picMkLst>
            <pc:docMk/>
            <pc:sldMk cId="0" sldId="256"/>
            <ac:picMk id="9" creationId="{00000000-0000-0000-0000-000000000000}"/>
          </ac:picMkLst>
        </pc:picChg>
        <pc:picChg chg="mod">
          <ac:chgData name="Armando Forgione (2218650)" userId="S::2218650@student.uwtsd.ac.uk::929dbea4-450d-439b-b2f4-a4514ba182a1" providerId="AD" clId="Web-{BF73913F-76A3-B9CD-F0A3-6413BA5C324B}" dt="2025-10-29T18:44:31.229" v="85" actId="1076"/>
          <ac:picMkLst>
            <pc:docMk/>
            <pc:sldMk cId="0" sldId="256"/>
            <ac:picMk id="24" creationId="{00000000-0000-0000-0000-000000000000}"/>
          </ac:picMkLst>
        </pc:picChg>
      </pc:sldChg>
      <pc:sldChg chg="modSp modTransition addAnim modAnim">
        <pc:chgData name="Armando Forgione (2218650)" userId="S::2218650@student.uwtsd.ac.uk::929dbea4-450d-439b-b2f4-a4514ba182a1" providerId="AD" clId="Web-{BF73913F-76A3-B9CD-F0A3-6413BA5C324B}" dt="2025-10-30T00:34:54.600" v="377" actId="20577"/>
        <pc:sldMkLst>
          <pc:docMk/>
          <pc:sldMk cId="0" sldId="257"/>
        </pc:sldMkLst>
        <pc:spChg chg="mod">
          <ac:chgData name="Armando Forgione (2218650)" userId="S::2218650@student.uwtsd.ac.uk::929dbea4-450d-439b-b2f4-a4514ba182a1" providerId="AD" clId="Web-{BF73913F-76A3-B9CD-F0A3-6413BA5C324B}" dt="2025-10-29T19:53:52.616" v="220" actId="20577"/>
          <ac:spMkLst>
            <pc:docMk/>
            <pc:sldMk cId="0" sldId="257"/>
            <ac:spMk id="57" creationId="{00000000-0000-0000-0000-000000000000}"/>
          </ac:spMkLst>
        </pc:spChg>
        <pc:spChg chg="mod">
          <ac:chgData name="Armando Forgione (2218650)" userId="S::2218650@student.uwtsd.ac.uk::929dbea4-450d-439b-b2f4-a4514ba182a1" providerId="AD" clId="Web-{BF73913F-76A3-B9CD-F0A3-6413BA5C324B}" dt="2025-10-29T19:54:03.647" v="221" actId="20577"/>
          <ac:spMkLst>
            <pc:docMk/>
            <pc:sldMk cId="0" sldId="257"/>
            <ac:spMk id="58" creationId="{00000000-0000-0000-0000-000000000000}"/>
          </ac:spMkLst>
        </pc:spChg>
        <pc:spChg chg="mod">
          <ac:chgData name="Armando Forgione (2218650)" userId="S::2218650@student.uwtsd.ac.uk::929dbea4-450d-439b-b2f4-a4514ba182a1" providerId="AD" clId="Web-{BF73913F-76A3-B9CD-F0A3-6413BA5C324B}" dt="2025-10-29T23:17:31.671" v="354" actId="20577"/>
          <ac:spMkLst>
            <pc:docMk/>
            <pc:sldMk cId="0" sldId="257"/>
            <ac:spMk id="59" creationId="{00000000-0000-0000-0000-000000000000}"/>
          </ac:spMkLst>
        </pc:spChg>
        <pc:spChg chg="mod">
          <ac:chgData name="Armando Forgione (2218650)" userId="S::2218650@student.uwtsd.ac.uk::929dbea4-450d-439b-b2f4-a4514ba182a1" providerId="AD" clId="Web-{BF73913F-76A3-B9CD-F0A3-6413BA5C324B}" dt="2025-10-29T19:54:47.038" v="226" actId="20577"/>
          <ac:spMkLst>
            <pc:docMk/>
            <pc:sldMk cId="0" sldId="257"/>
            <ac:spMk id="60" creationId="{00000000-0000-0000-0000-000000000000}"/>
          </ac:spMkLst>
        </pc:spChg>
        <pc:spChg chg="mod">
          <ac:chgData name="Armando Forgione (2218650)" userId="S::2218650@student.uwtsd.ac.uk::929dbea4-450d-439b-b2f4-a4514ba182a1" providerId="AD" clId="Web-{BF73913F-76A3-B9CD-F0A3-6413BA5C324B}" dt="2025-10-29T19:54:27.991" v="224" actId="20577"/>
          <ac:spMkLst>
            <pc:docMk/>
            <pc:sldMk cId="0" sldId="257"/>
            <ac:spMk id="61" creationId="{00000000-0000-0000-0000-000000000000}"/>
          </ac:spMkLst>
        </pc:spChg>
        <pc:spChg chg="mod">
          <ac:chgData name="Armando Forgione (2218650)" userId="S::2218650@student.uwtsd.ac.uk::929dbea4-450d-439b-b2f4-a4514ba182a1" providerId="AD" clId="Web-{BF73913F-76A3-B9CD-F0A3-6413BA5C324B}" dt="2025-10-29T19:54:55.429" v="227" actId="20577"/>
          <ac:spMkLst>
            <pc:docMk/>
            <pc:sldMk cId="0" sldId="257"/>
            <ac:spMk id="62" creationId="{00000000-0000-0000-0000-000000000000}"/>
          </ac:spMkLst>
        </pc:spChg>
        <pc:spChg chg="mod">
          <ac:chgData name="Armando Forgione (2218650)" userId="S::2218650@student.uwtsd.ac.uk::929dbea4-450d-439b-b2f4-a4514ba182a1" providerId="AD" clId="Web-{BF73913F-76A3-B9CD-F0A3-6413BA5C324B}" dt="2025-10-29T19:55:01.148" v="228" actId="20577"/>
          <ac:spMkLst>
            <pc:docMk/>
            <pc:sldMk cId="0" sldId="257"/>
            <ac:spMk id="63" creationId="{00000000-0000-0000-0000-000000000000}"/>
          </ac:spMkLst>
        </pc:spChg>
        <pc:spChg chg="mod">
          <ac:chgData name="Armando Forgione (2218650)" userId="S::2218650@student.uwtsd.ac.uk::929dbea4-450d-439b-b2f4-a4514ba182a1" providerId="AD" clId="Web-{BF73913F-76A3-B9CD-F0A3-6413BA5C324B}" dt="2025-10-29T23:10:24.405" v="339" actId="20577"/>
          <ac:spMkLst>
            <pc:docMk/>
            <pc:sldMk cId="0" sldId="257"/>
            <ac:spMk id="64" creationId="{00000000-0000-0000-0000-000000000000}"/>
          </ac:spMkLst>
        </pc:spChg>
        <pc:spChg chg="mod">
          <ac:chgData name="Armando Forgione (2218650)" userId="S::2218650@student.uwtsd.ac.uk::929dbea4-450d-439b-b2f4-a4514ba182a1" providerId="AD" clId="Web-{BF73913F-76A3-B9CD-F0A3-6413BA5C324B}" dt="2025-10-29T19:55:19.710" v="230" actId="20577"/>
          <ac:spMkLst>
            <pc:docMk/>
            <pc:sldMk cId="0" sldId="257"/>
            <ac:spMk id="65" creationId="{00000000-0000-0000-0000-000000000000}"/>
          </ac:spMkLst>
        </pc:spChg>
        <pc:spChg chg="mod">
          <ac:chgData name="Armando Forgione (2218650)" userId="S::2218650@student.uwtsd.ac.uk::929dbea4-450d-439b-b2f4-a4514ba182a1" providerId="AD" clId="Web-{BF73913F-76A3-B9CD-F0A3-6413BA5C324B}" dt="2025-10-29T19:55:26.851" v="231" actId="20577"/>
          <ac:spMkLst>
            <pc:docMk/>
            <pc:sldMk cId="0" sldId="257"/>
            <ac:spMk id="66" creationId="{00000000-0000-0000-0000-000000000000}"/>
          </ac:spMkLst>
        </pc:spChg>
        <pc:spChg chg="mod">
          <ac:chgData name="Armando Forgione (2218650)" userId="S::2218650@student.uwtsd.ac.uk::929dbea4-450d-439b-b2f4-a4514ba182a1" providerId="AD" clId="Web-{BF73913F-76A3-B9CD-F0A3-6413BA5C324B}" dt="2025-10-29T19:55:48.071" v="243" actId="20577"/>
          <ac:spMkLst>
            <pc:docMk/>
            <pc:sldMk cId="0" sldId="257"/>
            <ac:spMk id="67" creationId="{00000000-0000-0000-0000-000000000000}"/>
          </ac:spMkLst>
        </pc:spChg>
        <pc:spChg chg="mod">
          <ac:chgData name="Armando Forgione (2218650)" userId="S::2218650@student.uwtsd.ac.uk::929dbea4-450d-439b-b2f4-a4514ba182a1" providerId="AD" clId="Web-{BF73913F-76A3-B9CD-F0A3-6413BA5C324B}" dt="2025-10-29T19:55:50.758" v="244" actId="20577"/>
          <ac:spMkLst>
            <pc:docMk/>
            <pc:sldMk cId="0" sldId="257"/>
            <ac:spMk id="70" creationId="{00000000-0000-0000-0000-000000000000}"/>
          </ac:spMkLst>
        </pc:spChg>
        <pc:spChg chg="mod">
          <ac:chgData name="Armando Forgione (2218650)" userId="S::2218650@student.uwtsd.ac.uk::929dbea4-450d-439b-b2f4-a4514ba182a1" providerId="AD" clId="Web-{BF73913F-76A3-B9CD-F0A3-6413BA5C324B}" dt="2025-10-30T00:34:54.600" v="377" actId="20577"/>
          <ac:spMkLst>
            <pc:docMk/>
            <pc:sldMk cId="0" sldId="257"/>
            <ac:spMk id="71" creationId="{00000000-0000-0000-0000-000000000000}"/>
          </ac:spMkLst>
        </pc:spChg>
        <pc:spChg chg="mod">
          <ac:chgData name="Armando Forgione (2218650)" userId="S::2218650@student.uwtsd.ac.uk::929dbea4-450d-439b-b2f4-a4514ba182a1" providerId="AD" clId="Web-{BF73913F-76A3-B9CD-F0A3-6413BA5C324B}" dt="2025-10-29T19:56:05.947" v="247" actId="20577"/>
          <ac:spMkLst>
            <pc:docMk/>
            <pc:sldMk cId="0" sldId="257"/>
            <ac:spMk id="72" creationId="{00000000-0000-0000-0000-000000000000}"/>
          </ac:spMkLst>
        </pc:spChg>
        <pc:spChg chg="mod">
          <ac:chgData name="Armando Forgione (2218650)" userId="S::2218650@student.uwtsd.ac.uk::929dbea4-450d-439b-b2f4-a4514ba182a1" providerId="AD" clId="Web-{BF73913F-76A3-B9CD-F0A3-6413BA5C324B}" dt="2025-10-29T23:08:22.654" v="336" actId="20577"/>
          <ac:spMkLst>
            <pc:docMk/>
            <pc:sldMk cId="0" sldId="257"/>
            <ac:spMk id="73" creationId="{00000000-0000-0000-0000-000000000000}"/>
          </ac:spMkLst>
        </pc:spChg>
      </pc:sldChg>
      <pc:sldChg chg="modSp modTransition">
        <pc:chgData name="Armando Forgione (2218650)" userId="S::2218650@student.uwtsd.ac.uk::929dbea4-450d-439b-b2f4-a4514ba182a1" providerId="AD" clId="Web-{BF73913F-76A3-B9CD-F0A3-6413BA5C324B}" dt="2025-10-30T00:29:13.790" v="364"/>
        <pc:sldMkLst>
          <pc:docMk/>
          <pc:sldMk cId="0" sldId="258"/>
        </pc:sldMkLst>
        <pc:spChg chg="mod">
          <ac:chgData name="Armando Forgione (2218650)" userId="S::2218650@student.uwtsd.ac.uk::929dbea4-450d-439b-b2f4-a4514ba182a1" providerId="AD" clId="Web-{BF73913F-76A3-B9CD-F0A3-6413BA5C324B}" dt="2025-10-29T19:53:18.194" v="218" actId="20577"/>
          <ac:spMkLst>
            <pc:docMk/>
            <pc:sldMk cId="0" sldId="258"/>
            <ac:spMk id="98" creationId="{00000000-0000-0000-0000-000000000000}"/>
          </ac:spMkLst>
        </pc:spChg>
        <pc:spChg chg="mod">
          <ac:chgData name="Armando Forgione (2218650)" userId="S::2218650@student.uwtsd.ac.uk::929dbea4-450d-439b-b2f4-a4514ba182a1" providerId="AD" clId="Web-{BF73913F-76A3-B9CD-F0A3-6413BA5C324B}" dt="2025-10-29T19:57:27.780" v="249" actId="20577"/>
          <ac:spMkLst>
            <pc:docMk/>
            <pc:sldMk cId="0" sldId="258"/>
            <ac:spMk id="99" creationId="{00000000-0000-0000-0000-000000000000}"/>
          </ac:spMkLst>
        </pc:spChg>
        <pc:spChg chg="mod">
          <ac:chgData name="Armando Forgione (2218650)" userId="S::2218650@student.uwtsd.ac.uk::929dbea4-450d-439b-b2f4-a4514ba182a1" providerId="AD" clId="Web-{BF73913F-76A3-B9CD-F0A3-6413BA5C324B}" dt="2025-10-29T19:57:43.124" v="250" actId="20577"/>
          <ac:spMkLst>
            <pc:docMk/>
            <pc:sldMk cId="0" sldId="258"/>
            <ac:spMk id="101" creationId="{00000000-0000-0000-0000-000000000000}"/>
          </ac:spMkLst>
        </pc:spChg>
        <pc:spChg chg="mod">
          <ac:chgData name="Armando Forgione (2218650)" userId="S::2218650@student.uwtsd.ac.uk::929dbea4-450d-439b-b2f4-a4514ba182a1" providerId="AD" clId="Web-{BF73913F-76A3-B9CD-F0A3-6413BA5C324B}" dt="2025-10-29T19:57:49.046" v="251" actId="20577"/>
          <ac:spMkLst>
            <pc:docMk/>
            <pc:sldMk cId="0" sldId="258"/>
            <ac:spMk id="102" creationId="{00000000-0000-0000-0000-000000000000}"/>
          </ac:spMkLst>
        </pc:spChg>
        <pc:spChg chg="mod">
          <ac:chgData name="Armando Forgione (2218650)" userId="S::2218650@student.uwtsd.ac.uk::929dbea4-450d-439b-b2f4-a4514ba182a1" providerId="AD" clId="Web-{BF73913F-76A3-B9CD-F0A3-6413BA5C324B}" dt="2025-10-29T19:57:58.047" v="252" actId="20577"/>
          <ac:spMkLst>
            <pc:docMk/>
            <pc:sldMk cId="0" sldId="258"/>
            <ac:spMk id="104" creationId="{00000000-0000-0000-0000-000000000000}"/>
          </ac:spMkLst>
        </pc:spChg>
        <pc:spChg chg="mod">
          <ac:chgData name="Armando Forgione (2218650)" userId="S::2218650@student.uwtsd.ac.uk::929dbea4-450d-439b-b2f4-a4514ba182a1" providerId="AD" clId="Web-{BF73913F-76A3-B9CD-F0A3-6413BA5C324B}" dt="2025-10-29T19:58:04.172" v="253" actId="20577"/>
          <ac:spMkLst>
            <pc:docMk/>
            <pc:sldMk cId="0" sldId="258"/>
            <ac:spMk id="105" creationId="{00000000-0000-0000-0000-000000000000}"/>
          </ac:spMkLst>
        </pc:spChg>
        <pc:spChg chg="mod">
          <ac:chgData name="Armando Forgione (2218650)" userId="S::2218650@student.uwtsd.ac.uk::929dbea4-450d-439b-b2f4-a4514ba182a1" providerId="AD" clId="Web-{BF73913F-76A3-B9CD-F0A3-6413BA5C324B}" dt="2025-10-29T19:58:09.766" v="254" actId="20577"/>
          <ac:spMkLst>
            <pc:docMk/>
            <pc:sldMk cId="0" sldId="258"/>
            <ac:spMk id="107" creationId="{00000000-0000-0000-0000-000000000000}"/>
          </ac:spMkLst>
        </pc:spChg>
        <pc:spChg chg="mod">
          <ac:chgData name="Armando Forgione (2218650)" userId="S::2218650@student.uwtsd.ac.uk::929dbea4-450d-439b-b2f4-a4514ba182a1" providerId="AD" clId="Web-{BF73913F-76A3-B9CD-F0A3-6413BA5C324B}" dt="2025-10-29T23:13:44.038" v="342" actId="20577"/>
          <ac:spMkLst>
            <pc:docMk/>
            <pc:sldMk cId="0" sldId="258"/>
            <ac:spMk id="108" creationId="{00000000-0000-0000-0000-000000000000}"/>
          </ac:spMkLst>
        </pc:spChg>
        <pc:spChg chg="mod">
          <ac:chgData name="Armando Forgione (2218650)" userId="S::2218650@student.uwtsd.ac.uk::929dbea4-450d-439b-b2f4-a4514ba182a1" providerId="AD" clId="Web-{BF73913F-76A3-B9CD-F0A3-6413BA5C324B}" dt="2025-10-29T19:58:21.064" v="256" actId="20577"/>
          <ac:spMkLst>
            <pc:docMk/>
            <pc:sldMk cId="0" sldId="258"/>
            <ac:spMk id="110" creationId="{00000000-0000-0000-0000-000000000000}"/>
          </ac:spMkLst>
        </pc:spChg>
        <pc:spChg chg="mod">
          <ac:chgData name="Armando Forgione (2218650)" userId="S::2218650@student.uwtsd.ac.uk::929dbea4-450d-439b-b2f4-a4514ba182a1" providerId="AD" clId="Web-{BF73913F-76A3-B9CD-F0A3-6413BA5C324B}" dt="2025-10-29T19:58:26.548" v="257" actId="20577"/>
          <ac:spMkLst>
            <pc:docMk/>
            <pc:sldMk cId="0" sldId="258"/>
            <ac:spMk id="111" creationId="{00000000-0000-0000-0000-000000000000}"/>
          </ac:spMkLst>
        </pc:spChg>
        <pc:spChg chg="mod">
          <ac:chgData name="Armando Forgione (2218650)" userId="S::2218650@student.uwtsd.ac.uk::929dbea4-450d-439b-b2f4-a4514ba182a1" providerId="AD" clId="Web-{BF73913F-76A3-B9CD-F0A3-6413BA5C324B}" dt="2025-10-29T19:58:34.111" v="258" actId="20577"/>
          <ac:spMkLst>
            <pc:docMk/>
            <pc:sldMk cId="0" sldId="258"/>
            <ac:spMk id="112" creationId="{00000000-0000-0000-0000-000000000000}"/>
          </ac:spMkLst>
        </pc:spChg>
        <pc:spChg chg="mod">
          <ac:chgData name="Armando Forgione (2218650)" userId="S::2218650@student.uwtsd.ac.uk::929dbea4-450d-439b-b2f4-a4514ba182a1" providerId="AD" clId="Web-{BF73913F-76A3-B9CD-F0A3-6413BA5C324B}" dt="2025-10-29T19:58:38.627" v="259" actId="20577"/>
          <ac:spMkLst>
            <pc:docMk/>
            <pc:sldMk cId="0" sldId="258"/>
            <ac:spMk id="113" creationId="{00000000-0000-0000-0000-000000000000}"/>
          </ac:spMkLst>
        </pc:spChg>
        <pc:spChg chg="mod">
          <ac:chgData name="Armando Forgione (2218650)" userId="S::2218650@student.uwtsd.ac.uk::929dbea4-450d-439b-b2f4-a4514ba182a1" providerId="AD" clId="Web-{BF73913F-76A3-B9CD-F0A3-6413BA5C324B}" dt="2025-10-29T19:58:42.908" v="260" actId="20577"/>
          <ac:spMkLst>
            <pc:docMk/>
            <pc:sldMk cId="0" sldId="258"/>
            <ac:spMk id="114" creationId="{00000000-0000-0000-0000-000000000000}"/>
          </ac:spMkLst>
        </pc:spChg>
        <pc:spChg chg="mod">
          <ac:chgData name="Armando Forgione (2218650)" userId="S::2218650@student.uwtsd.ac.uk::929dbea4-450d-439b-b2f4-a4514ba182a1" providerId="AD" clId="Web-{BF73913F-76A3-B9CD-F0A3-6413BA5C324B}" dt="2025-10-29T19:58:47.377" v="261" actId="20577"/>
          <ac:spMkLst>
            <pc:docMk/>
            <pc:sldMk cId="0" sldId="258"/>
            <ac:spMk id="115" creationId="{00000000-0000-0000-0000-000000000000}"/>
          </ac:spMkLst>
        </pc:spChg>
        <pc:spChg chg="mod">
          <ac:chgData name="Armando Forgione (2218650)" userId="S::2218650@student.uwtsd.ac.uk::929dbea4-450d-439b-b2f4-a4514ba182a1" providerId="AD" clId="Web-{BF73913F-76A3-B9CD-F0A3-6413BA5C324B}" dt="2025-10-29T19:58:52.503" v="262" actId="20577"/>
          <ac:spMkLst>
            <pc:docMk/>
            <pc:sldMk cId="0" sldId="258"/>
            <ac:spMk id="116" creationId="{00000000-0000-0000-0000-000000000000}"/>
          </ac:spMkLst>
        </pc:spChg>
        <pc:spChg chg="mod">
          <ac:chgData name="Armando Forgione (2218650)" userId="S::2218650@student.uwtsd.ac.uk::929dbea4-450d-439b-b2f4-a4514ba182a1" providerId="AD" clId="Web-{BF73913F-76A3-B9CD-F0A3-6413BA5C324B}" dt="2025-10-29T19:58:58.550" v="263" actId="20577"/>
          <ac:spMkLst>
            <pc:docMk/>
            <pc:sldMk cId="0" sldId="258"/>
            <ac:spMk id="117" creationId="{00000000-0000-0000-0000-000000000000}"/>
          </ac:spMkLst>
        </pc:spChg>
        <pc:spChg chg="mod">
          <ac:chgData name="Armando Forgione (2218650)" userId="S::2218650@student.uwtsd.ac.uk::929dbea4-450d-439b-b2f4-a4514ba182a1" providerId="AD" clId="Web-{BF73913F-76A3-B9CD-F0A3-6413BA5C324B}" dt="2025-10-29T19:59:05.503" v="264" actId="20577"/>
          <ac:spMkLst>
            <pc:docMk/>
            <pc:sldMk cId="0" sldId="258"/>
            <ac:spMk id="118" creationId="{00000000-0000-0000-0000-000000000000}"/>
          </ac:spMkLst>
        </pc:spChg>
        <pc:spChg chg="mod">
          <ac:chgData name="Armando Forgione (2218650)" userId="S::2218650@student.uwtsd.ac.uk::929dbea4-450d-439b-b2f4-a4514ba182a1" providerId="AD" clId="Web-{BF73913F-76A3-B9CD-F0A3-6413BA5C324B}" dt="2025-10-29T19:59:11.847" v="265" actId="20577"/>
          <ac:spMkLst>
            <pc:docMk/>
            <pc:sldMk cId="0" sldId="258"/>
            <ac:spMk id="119" creationId="{00000000-0000-0000-0000-000000000000}"/>
          </ac:spMkLst>
        </pc:spChg>
      </pc:sldChg>
      <pc:sldChg chg="modSp modTransition">
        <pc:chgData name="Armando Forgione (2218650)" userId="S::2218650@student.uwtsd.ac.uk::929dbea4-450d-439b-b2f4-a4514ba182a1" providerId="AD" clId="Web-{BF73913F-76A3-B9CD-F0A3-6413BA5C324B}" dt="2025-10-29T20:01:13.898" v="278" actId="20577"/>
        <pc:sldMkLst>
          <pc:docMk/>
          <pc:sldMk cId="0" sldId="259"/>
        </pc:sldMkLst>
        <pc:spChg chg="mod">
          <ac:chgData name="Armando Forgione (2218650)" userId="S::2218650@student.uwtsd.ac.uk::929dbea4-450d-439b-b2f4-a4514ba182a1" providerId="AD" clId="Web-{BF73913F-76A3-B9CD-F0A3-6413BA5C324B}" dt="2025-10-29T20:00:35.522" v="271" actId="20577"/>
          <ac:spMkLst>
            <pc:docMk/>
            <pc:sldMk cId="0" sldId="259"/>
            <ac:spMk id="144" creationId="{00000000-0000-0000-0000-000000000000}"/>
          </ac:spMkLst>
        </pc:spChg>
        <pc:spChg chg="mod">
          <ac:chgData name="Armando Forgione (2218650)" userId="S::2218650@student.uwtsd.ac.uk::929dbea4-450d-439b-b2f4-a4514ba182a1" providerId="AD" clId="Web-{BF73913F-76A3-B9CD-F0A3-6413BA5C324B}" dt="2025-10-29T20:00:39.335" v="272" actId="20577"/>
          <ac:spMkLst>
            <pc:docMk/>
            <pc:sldMk cId="0" sldId="259"/>
            <ac:spMk id="145" creationId="{00000000-0000-0000-0000-000000000000}"/>
          </ac:spMkLst>
        </pc:spChg>
        <pc:spChg chg="mod">
          <ac:chgData name="Armando Forgione (2218650)" userId="S::2218650@student.uwtsd.ac.uk::929dbea4-450d-439b-b2f4-a4514ba182a1" providerId="AD" clId="Web-{BF73913F-76A3-B9CD-F0A3-6413BA5C324B}" dt="2025-10-29T20:00:43.194" v="273" actId="20577"/>
          <ac:spMkLst>
            <pc:docMk/>
            <pc:sldMk cId="0" sldId="259"/>
            <ac:spMk id="146" creationId="{00000000-0000-0000-0000-000000000000}"/>
          </ac:spMkLst>
        </pc:spChg>
        <pc:spChg chg="mod">
          <ac:chgData name="Armando Forgione (2218650)" userId="S::2218650@student.uwtsd.ac.uk::929dbea4-450d-439b-b2f4-a4514ba182a1" providerId="AD" clId="Web-{BF73913F-76A3-B9CD-F0A3-6413BA5C324B}" dt="2025-10-29T20:00:49.585" v="274" actId="20577"/>
          <ac:spMkLst>
            <pc:docMk/>
            <pc:sldMk cId="0" sldId="259"/>
            <ac:spMk id="151" creationId="{00000000-0000-0000-0000-000000000000}"/>
          </ac:spMkLst>
        </pc:spChg>
        <pc:spChg chg="mod">
          <ac:chgData name="Armando Forgione (2218650)" userId="S::2218650@student.uwtsd.ac.uk::929dbea4-450d-439b-b2f4-a4514ba182a1" providerId="AD" clId="Web-{BF73913F-76A3-B9CD-F0A3-6413BA5C324B}" dt="2025-10-29T20:01:04.601" v="277" actId="20577"/>
          <ac:spMkLst>
            <pc:docMk/>
            <pc:sldMk cId="0" sldId="259"/>
            <ac:spMk id="152" creationId="{00000000-0000-0000-0000-000000000000}"/>
          </ac:spMkLst>
        </pc:spChg>
        <pc:spChg chg="mod">
          <ac:chgData name="Armando Forgione (2218650)" userId="S::2218650@student.uwtsd.ac.uk::929dbea4-450d-439b-b2f4-a4514ba182a1" providerId="AD" clId="Web-{BF73913F-76A3-B9CD-F0A3-6413BA5C324B}" dt="2025-10-29T20:00:54.773" v="275" actId="20577"/>
          <ac:spMkLst>
            <pc:docMk/>
            <pc:sldMk cId="0" sldId="259"/>
            <ac:spMk id="157" creationId="{00000000-0000-0000-0000-000000000000}"/>
          </ac:spMkLst>
        </pc:spChg>
        <pc:spChg chg="mod">
          <ac:chgData name="Armando Forgione (2218650)" userId="S::2218650@student.uwtsd.ac.uk::929dbea4-450d-439b-b2f4-a4514ba182a1" providerId="AD" clId="Web-{BF73913F-76A3-B9CD-F0A3-6413BA5C324B}" dt="2025-10-29T20:01:00.538" v="276" actId="20577"/>
          <ac:spMkLst>
            <pc:docMk/>
            <pc:sldMk cId="0" sldId="259"/>
            <ac:spMk id="158" creationId="{00000000-0000-0000-0000-000000000000}"/>
          </ac:spMkLst>
        </pc:spChg>
        <pc:spChg chg="mod">
          <ac:chgData name="Armando Forgione (2218650)" userId="S::2218650@student.uwtsd.ac.uk::929dbea4-450d-439b-b2f4-a4514ba182a1" providerId="AD" clId="Web-{BF73913F-76A3-B9CD-F0A3-6413BA5C324B}" dt="2025-10-29T20:01:13.898" v="278" actId="20577"/>
          <ac:spMkLst>
            <pc:docMk/>
            <pc:sldMk cId="0" sldId="259"/>
            <ac:spMk id="159" creationId="{00000000-0000-0000-0000-000000000000}"/>
          </ac:spMkLst>
        </pc:spChg>
      </pc:sldChg>
      <pc:sldChg chg="modSp modTransition">
        <pc:chgData name="Armando Forgione (2218650)" userId="S::2218650@student.uwtsd.ac.uk::929dbea4-450d-439b-b2f4-a4514ba182a1" providerId="AD" clId="Web-{BF73913F-76A3-B9CD-F0A3-6413BA5C324B}" dt="2025-10-29T20:02:27.994" v="292" actId="20577"/>
        <pc:sldMkLst>
          <pc:docMk/>
          <pc:sldMk cId="0" sldId="260"/>
        </pc:sldMkLst>
        <pc:spChg chg="mod">
          <ac:chgData name="Armando Forgione (2218650)" userId="S::2218650@student.uwtsd.ac.uk::929dbea4-450d-439b-b2f4-a4514ba182a1" providerId="AD" clId="Web-{BF73913F-76A3-B9CD-F0A3-6413BA5C324B}" dt="2025-10-29T20:01:21.977" v="279" actId="20577"/>
          <ac:spMkLst>
            <pc:docMk/>
            <pc:sldMk cId="0" sldId="260"/>
            <ac:spMk id="188" creationId="{00000000-0000-0000-0000-000000000000}"/>
          </ac:spMkLst>
        </pc:spChg>
        <pc:spChg chg="mod">
          <ac:chgData name="Armando Forgione (2218650)" userId="S::2218650@student.uwtsd.ac.uk::929dbea4-450d-439b-b2f4-a4514ba182a1" providerId="AD" clId="Web-{BF73913F-76A3-B9CD-F0A3-6413BA5C324B}" dt="2025-10-29T20:01:25.727" v="280" actId="20577"/>
          <ac:spMkLst>
            <pc:docMk/>
            <pc:sldMk cId="0" sldId="260"/>
            <ac:spMk id="189" creationId="{00000000-0000-0000-0000-000000000000}"/>
          </ac:spMkLst>
        </pc:spChg>
        <pc:spChg chg="mod">
          <ac:chgData name="Armando Forgione (2218650)" userId="S::2218650@student.uwtsd.ac.uk::929dbea4-450d-439b-b2f4-a4514ba182a1" providerId="AD" clId="Web-{BF73913F-76A3-B9CD-F0A3-6413BA5C324B}" dt="2025-10-29T20:01:31.289" v="282" actId="20577"/>
          <ac:spMkLst>
            <pc:docMk/>
            <pc:sldMk cId="0" sldId="260"/>
            <ac:spMk id="190" creationId="{00000000-0000-0000-0000-000000000000}"/>
          </ac:spMkLst>
        </pc:spChg>
        <pc:spChg chg="mod">
          <ac:chgData name="Armando Forgione (2218650)" userId="S::2218650@student.uwtsd.ac.uk::929dbea4-450d-439b-b2f4-a4514ba182a1" providerId="AD" clId="Web-{BF73913F-76A3-B9CD-F0A3-6413BA5C324B}" dt="2025-10-29T20:01:35.836" v="283" actId="20577"/>
          <ac:spMkLst>
            <pc:docMk/>
            <pc:sldMk cId="0" sldId="260"/>
            <ac:spMk id="191" creationId="{00000000-0000-0000-0000-000000000000}"/>
          </ac:spMkLst>
        </pc:spChg>
        <pc:spChg chg="mod">
          <ac:chgData name="Armando Forgione (2218650)" userId="S::2218650@student.uwtsd.ac.uk::929dbea4-450d-439b-b2f4-a4514ba182a1" providerId="AD" clId="Web-{BF73913F-76A3-B9CD-F0A3-6413BA5C324B}" dt="2025-10-29T20:01:40.930" v="284" actId="20577"/>
          <ac:spMkLst>
            <pc:docMk/>
            <pc:sldMk cId="0" sldId="260"/>
            <ac:spMk id="192" creationId="{00000000-0000-0000-0000-000000000000}"/>
          </ac:spMkLst>
        </pc:spChg>
        <pc:spChg chg="mod">
          <ac:chgData name="Armando Forgione (2218650)" userId="S::2218650@student.uwtsd.ac.uk::929dbea4-450d-439b-b2f4-a4514ba182a1" providerId="AD" clId="Web-{BF73913F-76A3-B9CD-F0A3-6413BA5C324B}" dt="2025-10-29T20:01:46.055" v="285" actId="20577"/>
          <ac:spMkLst>
            <pc:docMk/>
            <pc:sldMk cId="0" sldId="260"/>
            <ac:spMk id="193" creationId="{00000000-0000-0000-0000-000000000000}"/>
          </ac:spMkLst>
        </pc:spChg>
        <pc:spChg chg="mod">
          <ac:chgData name="Armando Forgione (2218650)" userId="S::2218650@student.uwtsd.ac.uk::929dbea4-450d-439b-b2f4-a4514ba182a1" providerId="AD" clId="Web-{BF73913F-76A3-B9CD-F0A3-6413BA5C324B}" dt="2025-10-29T20:01:50.227" v="286" actId="20577"/>
          <ac:spMkLst>
            <pc:docMk/>
            <pc:sldMk cId="0" sldId="260"/>
            <ac:spMk id="194" creationId="{00000000-0000-0000-0000-000000000000}"/>
          </ac:spMkLst>
        </pc:spChg>
        <pc:spChg chg="mod">
          <ac:chgData name="Armando Forgione (2218650)" userId="S::2218650@student.uwtsd.ac.uk::929dbea4-450d-439b-b2f4-a4514ba182a1" providerId="AD" clId="Web-{BF73913F-76A3-B9CD-F0A3-6413BA5C324B}" dt="2025-10-29T20:01:55.321" v="287" actId="20577"/>
          <ac:spMkLst>
            <pc:docMk/>
            <pc:sldMk cId="0" sldId="260"/>
            <ac:spMk id="195" creationId="{00000000-0000-0000-0000-000000000000}"/>
          </ac:spMkLst>
        </pc:spChg>
        <pc:spChg chg="mod">
          <ac:chgData name="Armando Forgione (2218650)" userId="S::2218650@student.uwtsd.ac.uk::929dbea4-450d-439b-b2f4-a4514ba182a1" providerId="AD" clId="Web-{BF73913F-76A3-B9CD-F0A3-6413BA5C324B}" dt="2025-10-29T20:02:02.431" v="288" actId="20577"/>
          <ac:spMkLst>
            <pc:docMk/>
            <pc:sldMk cId="0" sldId="260"/>
            <ac:spMk id="196" creationId="{00000000-0000-0000-0000-000000000000}"/>
          </ac:spMkLst>
        </pc:spChg>
        <pc:spChg chg="mod">
          <ac:chgData name="Armando Forgione (2218650)" userId="S::2218650@student.uwtsd.ac.uk::929dbea4-450d-439b-b2f4-a4514ba182a1" providerId="AD" clId="Web-{BF73913F-76A3-B9CD-F0A3-6413BA5C324B}" dt="2025-10-29T20:02:07.618" v="289" actId="20577"/>
          <ac:spMkLst>
            <pc:docMk/>
            <pc:sldMk cId="0" sldId="260"/>
            <ac:spMk id="197" creationId="{00000000-0000-0000-0000-000000000000}"/>
          </ac:spMkLst>
        </pc:spChg>
        <pc:spChg chg="mod">
          <ac:chgData name="Armando Forgione (2218650)" userId="S::2218650@student.uwtsd.ac.uk::929dbea4-450d-439b-b2f4-a4514ba182a1" providerId="AD" clId="Web-{BF73913F-76A3-B9CD-F0A3-6413BA5C324B}" dt="2025-10-29T20:02:11.743" v="290" actId="20577"/>
          <ac:spMkLst>
            <pc:docMk/>
            <pc:sldMk cId="0" sldId="260"/>
            <ac:spMk id="198" creationId="{00000000-0000-0000-0000-000000000000}"/>
          </ac:spMkLst>
        </pc:spChg>
        <pc:spChg chg="mod">
          <ac:chgData name="Armando Forgione (2218650)" userId="S::2218650@student.uwtsd.ac.uk::929dbea4-450d-439b-b2f4-a4514ba182a1" providerId="AD" clId="Web-{BF73913F-76A3-B9CD-F0A3-6413BA5C324B}" dt="2025-10-29T20:02:22.369" v="291" actId="20577"/>
          <ac:spMkLst>
            <pc:docMk/>
            <pc:sldMk cId="0" sldId="260"/>
            <ac:spMk id="199" creationId="{00000000-0000-0000-0000-000000000000}"/>
          </ac:spMkLst>
        </pc:spChg>
        <pc:spChg chg="mod">
          <ac:chgData name="Armando Forgione (2218650)" userId="S::2218650@student.uwtsd.ac.uk::929dbea4-450d-439b-b2f4-a4514ba182a1" providerId="AD" clId="Web-{BF73913F-76A3-B9CD-F0A3-6413BA5C324B}" dt="2025-10-29T20:02:27.994" v="292" actId="20577"/>
          <ac:spMkLst>
            <pc:docMk/>
            <pc:sldMk cId="0" sldId="260"/>
            <ac:spMk id="200" creationId="{00000000-0000-0000-0000-000000000000}"/>
          </ac:spMkLst>
        </pc:spChg>
      </pc:sldChg>
      <pc:sldChg chg="modSp modTransition">
        <pc:chgData name="Armando Forgione (2218650)" userId="S::2218650@student.uwtsd.ac.uk::929dbea4-450d-439b-b2f4-a4514ba182a1" providerId="AD" clId="Web-{BF73913F-76A3-B9CD-F0A3-6413BA5C324B}" dt="2025-10-29T20:03:54.355" v="308" actId="20577"/>
        <pc:sldMkLst>
          <pc:docMk/>
          <pc:sldMk cId="0" sldId="261"/>
        </pc:sldMkLst>
        <pc:spChg chg="mod">
          <ac:chgData name="Armando Forgione (2218650)" userId="S::2218650@student.uwtsd.ac.uk::929dbea4-450d-439b-b2f4-a4514ba182a1" providerId="AD" clId="Web-{BF73913F-76A3-B9CD-F0A3-6413BA5C324B}" dt="2025-10-29T20:02:43.744" v="295" actId="20577"/>
          <ac:spMkLst>
            <pc:docMk/>
            <pc:sldMk cId="0" sldId="261"/>
            <ac:spMk id="235" creationId="{00000000-0000-0000-0000-000000000000}"/>
          </ac:spMkLst>
        </pc:spChg>
        <pc:spChg chg="mod">
          <ac:chgData name="Armando Forgione (2218650)" userId="S::2218650@student.uwtsd.ac.uk::929dbea4-450d-439b-b2f4-a4514ba182a1" providerId="AD" clId="Web-{BF73913F-76A3-B9CD-F0A3-6413BA5C324B}" dt="2025-10-29T20:02:39.557" v="294" actId="20577"/>
          <ac:spMkLst>
            <pc:docMk/>
            <pc:sldMk cId="0" sldId="261"/>
            <ac:spMk id="236" creationId="{00000000-0000-0000-0000-000000000000}"/>
          </ac:spMkLst>
        </pc:spChg>
        <pc:spChg chg="mod">
          <ac:chgData name="Armando Forgione (2218650)" userId="S::2218650@student.uwtsd.ac.uk::929dbea4-450d-439b-b2f4-a4514ba182a1" providerId="AD" clId="Web-{BF73913F-76A3-B9CD-F0A3-6413BA5C324B}" dt="2025-10-29T20:03:44.089" v="306" actId="20577"/>
          <ac:spMkLst>
            <pc:docMk/>
            <pc:sldMk cId="0" sldId="261"/>
            <ac:spMk id="237" creationId="{00000000-0000-0000-0000-000000000000}"/>
          </ac:spMkLst>
        </pc:spChg>
        <pc:spChg chg="mod">
          <ac:chgData name="Armando Forgione (2218650)" userId="S::2218650@student.uwtsd.ac.uk::929dbea4-450d-439b-b2f4-a4514ba182a1" providerId="AD" clId="Web-{BF73913F-76A3-B9CD-F0A3-6413BA5C324B}" dt="2025-10-29T20:03:49.527" v="307" actId="20577"/>
          <ac:spMkLst>
            <pc:docMk/>
            <pc:sldMk cId="0" sldId="261"/>
            <ac:spMk id="238" creationId="{00000000-0000-0000-0000-000000000000}"/>
          </ac:spMkLst>
        </pc:spChg>
        <pc:spChg chg="mod">
          <ac:chgData name="Armando Forgione (2218650)" userId="S::2218650@student.uwtsd.ac.uk::929dbea4-450d-439b-b2f4-a4514ba182a1" providerId="AD" clId="Web-{BF73913F-76A3-B9CD-F0A3-6413BA5C324B}" dt="2025-10-29T20:03:54.355" v="308" actId="20577"/>
          <ac:spMkLst>
            <pc:docMk/>
            <pc:sldMk cId="0" sldId="261"/>
            <ac:spMk id="239" creationId="{00000000-0000-0000-0000-000000000000}"/>
          </ac:spMkLst>
        </pc:spChg>
        <pc:spChg chg="mod">
          <ac:chgData name="Armando Forgione (2218650)" userId="S::2218650@student.uwtsd.ac.uk::929dbea4-450d-439b-b2f4-a4514ba182a1" providerId="AD" clId="Web-{BF73913F-76A3-B9CD-F0A3-6413BA5C324B}" dt="2025-10-29T20:02:49.666" v="296" actId="20577"/>
          <ac:spMkLst>
            <pc:docMk/>
            <pc:sldMk cId="0" sldId="261"/>
            <ac:spMk id="240" creationId="{00000000-0000-0000-0000-000000000000}"/>
          </ac:spMkLst>
        </pc:spChg>
        <pc:spChg chg="mod">
          <ac:chgData name="Armando Forgione (2218650)" userId="S::2218650@student.uwtsd.ac.uk::929dbea4-450d-439b-b2f4-a4514ba182a1" providerId="AD" clId="Web-{BF73913F-76A3-B9CD-F0A3-6413BA5C324B}" dt="2025-10-29T20:02:55.026" v="297" actId="20577"/>
          <ac:spMkLst>
            <pc:docMk/>
            <pc:sldMk cId="0" sldId="261"/>
            <ac:spMk id="241" creationId="{00000000-0000-0000-0000-000000000000}"/>
          </ac:spMkLst>
        </pc:spChg>
        <pc:spChg chg="mod">
          <ac:chgData name="Armando Forgione (2218650)" userId="S::2218650@student.uwtsd.ac.uk::929dbea4-450d-439b-b2f4-a4514ba182a1" providerId="AD" clId="Web-{BF73913F-76A3-B9CD-F0A3-6413BA5C324B}" dt="2025-10-29T20:03:00.666" v="298" actId="20577"/>
          <ac:spMkLst>
            <pc:docMk/>
            <pc:sldMk cId="0" sldId="261"/>
            <ac:spMk id="242" creationId="{00000000-0000-0000-0000-000000000000}"/>
          </ac:spMkLst>
        </pc:spChg>
        <pc:spChg chg="mod">
          <ac:chgData name="Armando Forgione (2218650)" userId="S::2218650@student.uwtsd.ac.uk::929dbea4-450d-439b-b2f4-a4514ba182a1" providerId="AD" clId="Web-{BF73913F-76A3-B9CD-F0A3-6413BA5C324B}" dt="2025-10-29T20:03:04.963" v="299" actId="20577"/>
          <ac:spMkLst>
            <pc:docMk/>
            <pc:sldMk cId="0" sldId="261"/>
            <ac:spMk id="243" creationId="{00000000-0000-0000-0000-000000000000}"/>
          </ac:spMkLst>
        </pc:spChg>
        <pc:spChg chg="mod">
          <ac:chgData name="Armando Forgione (2218650)" userId="S::2218650@student.uwtsd.ac.uk::929dbea4-450d-439b-b2f4-a4514ba182a1" providerId="AD" clId="Web-{BF73913F-76A3-B9CD-F0A3-6413BA5C324B}" dt="2025-10-29T20:03:09.135" v="300" actId="20577"/>
          <ac:spMkLst>
            <pc:docMk/>
            <pc:sldMk cId="0" sldId="261"/>
            <ac:spMk id="244" creationId="{00000000-0000-0000-0000-000000000000}"/>
          </ac:spMkLst>
        </pc:spChg>
        <pc:spChg chg="mod">
          <ac:chgData name="Armando Forgione (2218650)" userId="S::2218650@student.uwtsd.ac.uk::929dbea4-450d-439b-b2f4-a4514ba182a1" providerId="AD" clId="Web-{BF73913F-76A3-B9CD-F0A3-6413BA5C324B}" dt="2025-10-29T20:03:17.948" v="301" actId="20577"/>
          <ac:spMkLst>
            <pc:docMk/>
            <pc:sldMk cId="0" sldId="261"/>
            <ac:spMk id="246" creationId="{00000000-0000-0000-0000-000000000000}"/>
          </ac:spMkLst>
        </pc:spChg>
        <pc:spChg chg="mod">
          <ac:chgData name="Armando Forgione (2218650)" userId="S::2218650@student.uwtsd.ac.uk::929dbea4-450d-439b-b2f4-a4514ba182a1" providerId="AD" clId="Web-{BF73913F-76A3-B9CD-F0A3-6413BA5C324B}" dt="2025-10-29T20:03:22.511" v="302" actId="20577"/>
          <ac:spMkLst>
            <pc:docMk/>
            <pc:sldMk cId="0" sldId="261"/>
            <ac:spMk id="247" creationId="{00000000-0000-0000-0000-000000000000}"/>
          </ac:spMkLst>
        </pc:spChg>
        <pc:spChg chg="mod">
          <ac:chgData name="Armando Forgione (2218650)" userId="S::2218650@student.uwtsd.ac.uk::929dbea4-450d-439b-b2f4-a4514ba182a1" providerId="AD" clId="Web-{BF73913F-76A3-B9CD-F0A3-6413BA5C324B}" dt="2025-10-29T20:03:27.714" v="303" actId="20577"/>
          <ac:spMkLst>
            <pc:docMk/>
            <pc:sldMk cId="0" sldId="261"/>
            <ac:spMk id="252" creationId="{00000000-0000-0000-0000-000000000000}"/>
          </ac:spMkLst>
        </pc:spChg>
        <pc:spChg chg="mod">
          <ac:chgData name="Armando Forgione (2218650)" userId="S::2218650@student.uwtsd.ac.uk::929dbea4-450d-439b-b2f4-a4514ba182a1" providerId="AD" clId="Web-{BF73913F-76A3-B9CD-F0A3-6413BA5C324B}" dt="2025-10-29T20:03:32.605" v="304" actId="20577"/>
          <ac:spMkLst>
            <pc:docMk/>
            <pc:sldMk cId="0" sldId="261"/>
            <ac:spMk id="253" creationId="{00000000-0000-0000-0000-000000000000}"/>
          </ac:spMkLst>
        </pc:spChg>
        <pc:spChg chg="mod">
          <ac:chgData name="Armando Forgione (2218650)" userId="S::2218650@student.uwtsd.ac.uk::929dbea4-450d-439b-b2f4-a4514ba182a1" providerId="AD" clId="Web-{BF73913F-76A3-B9CD-F0A3-6413BA5C324B}" dt="2025-10-29T20:03:36.948" v="305" actId="20577"/>
          <ac:spMkLst>
            <pc:docMk/>
            <pc:sldMk cId="0" sldId="261"/>
            <ac:spMk id="254" creationId="{00000000-0000-0000-0000-000000000000}"/>
          </ac:spMkLst>
        </pc:spChg>
      </pc:sldChg>
      <pc:sldChg chg="addSp delSp modSp modTransition addAnim delAnim modAnim">
        <pc:chgData name="Armando Forgione (2218650)" userId="S::2218650@student.uwtsd.ac.uk::929dbea4-450d-439b-b2f4-a4514ba182a1" providerId="AD" clId="Web-{BF73913F-76A3-B9CD-F0A3-6413BA5C324B}" dt="2025-10-30T00:31:24.984" v="368"/>
        <pc:sldMkLst>
          <pc:docMk/>
          <pc:sldMk cId="2227158293" sldId="263"/>
        </pc:sldMkLst>
        <pc:spChg chg="del">
          <ac:chgData name="Armando Forgione (2218650)" userId="S::2218650@student.uwtsd.ac.uk::929dbea4-450d-439b-b2f4-a4514ba182a1" providerId="AD" clId="Web-{BF73913F-76A3-B9CD-F0A3-6413BA5C324B}" dt="2025-10-29T19:07:57.190" v="185"/>
          <ac:spMkLst>
            <pc:docMk/>
            <pc:sldMk cId="2227158293" sldId="263"/>
            <ac:spMk id="8" creationId="{00000000-0000-0000-0000-000000000000}"/>
          </ac:spMkLst>
        </pc:spChg>
        <pc:spChg chg="del mod">
          <ac:chgData name="Armando Forgione (2218650)" userId="S::2218650@student.uwtsd.ac.uk::929dbea4-450d-439b-b2f4-a4514ba182a1" providerId="AD" clId="Web-{BF73913F-76A3-B9CD-F0A3-6413BA5C324B}" dt="2025-10-29T19:07:18.747" v="174"/>
          <ac:spMkLst>
            <pc:docMk/>
            <pc:sldMk cId="2227158293" sldId="263"/>
            <ac:spMk id="12" creationId="{00000000-0000-0000-0000-000000000000}"/>
          </ac:spMkLst>
        </pc:spChg>
        <pc:spChg chg="del mod">
          <ac:chgData name="Armando Forgione (2218650)" userId="S::2218650@student.uwtsd.ac.uk::929dbea4-450d-439b-b2f4-a4514ba182a1" providerId="AD" clId="Web-{BF73913F-76A3-B9CD-F0A3-6413BA5C324B}" dt="2025-10-29T19:07:50.033" v="183"/>
          <ac:spMkLst>
            <pc:docMk/>
            <pc:sldMk cId="2227158293" sldId="263"/>
            <ac:spMk id="13" creationId="{00000000-0000-0000-0000-000000000000}"/>
          </ac:spMkLst>
        </pc:spChg>
        <pc:spChg chg="del mod">
          <ac:chgData name="Armando Forgione (2218650)" userId="S::2218650@student.uwtsd.ac.uk::929dbea4-450d-439b-b2f4-a4514ba182a1" providerId="AD" clId="Web-{BF73913F-76A3-B9CD-F0A3-6413BA5C324B}" dt="2025-10-29T19:07:48.251" v="181"/>
          <ac:spMkLst>
            <pc:docMk/>
            <pc:sldMk cId="2227158293" sldId="263"/>
            <ac:spMk id="14" creationId="{00000000-0000-0000-0000-000000000000}"/>
          </ac:spMkLst>
        </pc:spChg>
        <pc:spChg chg="del mod">
          <ac:chgData name="Armando Forgione (2218650)" userId="S::2218650@student.uwtsd.ac.uk::929dbea4-450d-439b-b2f4-a4514ba182a1" providerId="AD" clId="Web-{BF73913F-76A3-B9CD-F0A3-6413BA5C324B}" dt="2025-10-29T19:07:44.501" v="176"/>
          <ac:spMkLst>
            <pc:docMk/>
            <pc:sldMk cId="2227158293" sldId="263"/>
            <ac:spMk id="15" creationId="{00000000-0000-0000-0000-000000000000}"/>
          </ac:spMkLst>
        </pc:spChg>
        <pc:spChg chg="del mod">
          <ac:chgData name="Armando Forgione (2218650)" userId="S::2218650@student.uwtsd.ac.uk::929dbea4-450d-439b-b2f4-a4514ba182a1" providerId="AD" clId="Web-{BF73913F-76A3-B9CD-F0A3-6413BA5C324B}" dt="2025-10-29T18:20:08.943" v="5"/>
          <ac:spMkLst>
            <pc:docMk/>
            <pc:sldMk cId="2227158293" sldId="263"/>
            <ac:spMk id="16" creationId="{00000000-0000-0000-0000-000000000000}"/>
          </ac:spMkLst>
        </pc:spChg>
        <pc:spChg chg="mod">
          <ac:chgData name="Armando Forgione (2218650)" userId="S::2218650@student.uwtsd.ac.uk::929dbea4-450d-439b-b2f4-a4514ba182a1" providerId="AD" clId="Web-{BF73913F-76A3-B9CD-F0A3-6413BA5C324B}" dt="2025-10-29T23:00:53.144" v="318" actId="20577"/>
          <ac:spMkLst>
            <pc:docMk/>
            <pc:sldMk cId="2227158293" sldId="263"/>
            <ac:spMk id="50" creationId="{00000000-0000-0000-0000-000000000000}"/>
          </ac:spMkLst>
        </pc:spChg>
        <pc:spChg chg="del mod">
          <ac:chgData name="Armando Forgione (2218650)" userId="S::2218650@student.uwtsd.ac.uk::929dbea4-450d-439b-b2f4-a4514ba182a1" providerId="AD" clId="Web-{BF73913F-76A3-B9CD-F0A3-6413BA5C324B}" dt="2025-10-29T23:03:33.397" v="325"/>
          <ac:spMkLst>
            <pc:docMk/>
            <pc:sldMk cId="2227158293" sldId="263"/>
            <ac:spMk id="51" creationId="{00000000-0000-0000-0000-000000000000}"/>
          </ac:spMkLst>
        </pc:spChg>
        <pc:spChg chg="mod">
          <ac:chgData name="Armando Forgione (2218650)" userId="S::2218650@student.uwtsd.ac.uk::929dbea4-450d-439b-b2f4-a4514ba182a1" providerId="AD" clId="Web-{BF73913F-76A3-B9CD-F0A3-6413BA5C324B}" dt="2025-10-30T00:24:46.147" v="355" actId="20577"/>
          <ac:spMkLst>
            <pc:docMk/>
            <pc:sldMk cId="2227158293" sldId="263"/>
            <ac:spMk id="55" creationId="{00000000-0000-0000-0000-000000000000}"/>
          </ac:spMkLst>
        </pc:spChg>
        <pc:spChg chg="del mod">
          <ac:chgData name="Armando Forgione (2218650)" userId="S::2218650@student.uwtsd.ac.uk::929dbea4-450d-439b-b2f4-a4514ba182a1" providerId="AD" clId="Web-{BF73913F-76A3-B9CD-F0A3-6413BA5C324B}" dt="2025-10-29T19:59:40.020" v="270"/>
          <ac:spMkLst>
            <pc:docMk/>
            <pc:sldMk cId="2227158293" sldId="263"/>
            <ac:spMk id="60" creationId="{00000000-0000-0000-0000-000000000000}"/>
          </ac:spMkLst>
        </pc:spChg>
        <pc:spChg chg="del mod">
          <ac:chgData name="Armando Forgione (2218650)" userId="S::2218650@student.uwtsd.ac.uk::929dbea4-450d-439b-b2f4-a4514ba182a1" providerId="AD" clId="Web-{BF73913F-76A3-B9CD-F0A3-6413BA5C324B}" dt="2025-10-29T23:03:35.428" v="327"/>
          <ac:spMkLst>
            <pc:docMk/>
            <pc:sldMk cId="2227158293" sldId="263"/>
            <ac:spMk id="61" creationId="{00000000-0000-0000-0000-000000000000}"/>
          </ac:spMkLst>
        </pc:spChg>
        <pc:grpChg chg="del">
          <ac:chgData name="Armando Forgione (2218650)" userId="S::2218650@student.uwtsd.ac.uk::929dbea4-450d-439b-b2f4-a4514ba182a1" providerId="AD" clId="Web-{BF73913F-76A3-B9CD-F0A3-6413BA5C324B}" dt="2025-10-29T19:07:52.533" v="184"/>
          <ac:grpSpMkLst>
            <pc:docMk/>
            <pc:sldMk cId="2227158293" sldId="263"/>
            <ac:grpSpMk id="5" creationId="{00000000-0000-0000-0000-000000000000}"/>
          </ac:grpSpMkLst>
        </pc:grpChg>
        <pc:grpChg chg="del">
          <ac:chgData name="Armando Forgione (2218650)" userId="S::2218650@student.uwtsd.ac.uk::929dbea4-450d-439b-b2f4-a4514ba182a1" providerId="AD" clId="Web-{BF73913F-76A3-B9CD-F0A3-6413BA5C324B}" dt="2025-10-29T19:16:15.523" v="215"/>
          <ac:grpSpMkLst>
            <pc:docMk/>
            <pc:sldMk cId="2227158293" sldId="263"/>
            <ac:grpSpMk id="9" creationId="{00000000-0000-0000-0000-000000000000}"/>
          </ac:grpSpMkLst>
        </pc:grpChg>
        <pc:grpChg chg="mod">
          <ac:chgData name="Armando Forgione (2218650)" userId="S::2218650@student.uwtsd.ac.uk::929dbea4-450d-439b-b2f4-a4514ba182a1" providerId="AD" clId="Web-{BF73913F-76A3-B9CD-F0A3-6413BA5C324B}" dt="2025-10-29T16:15:51.110" v="2" actId="1076"/>
          <ac:grpSpMkLst>
            <pc:docMk/>
            <pc:sldMk cId="2227158293" sldId="263"/>
            <ac:grpSpMk id="37" creationId="{00000000-0000-0000-0000-000000000000}"/>
          </ac:grpSpMkLst>
        </pc:grpChg>
        <pc:grpChg chg="del">
          <ac:chgData name="Armando Forgione (2218650)" userId="S::2218650@student.uwtsd.ac.uk::929dbea4-450d-439b-b2f4-a4514ba182a1" providerId="AD" clId="Web-{BF73913F-76A3-B9CD-F0A3-6413BA5C324B}" dt="2025-10-29T23:03:32.397" v="324"/>
          <ac:grpSpMkLst>
            <pc:docMk/>
            <pc:sldMk cId="2227158293" sldId="263"/>
            <ac:grpSpMk id="57" creationId="{00000000-0000-0000-0000-000000000000}"/>
          </ac:grpSpMkLst>
        </pc:grpChg>
        <pc:picChg chg="add mod">
          <ac:chgData name="Armando Forgione (2218650)" userId="S::2218650@student.uwtsd.ac.uk::929dbea4-450d-439b-b2f4-a4514ba182a1" providerId="AD" clId="Web-{BF73913F-76A3-B9CD-F0A3-6413BA5C324B}" dt="2025-10-29T19:11:42.947" v="192" actId="1076"/>
          <ac:picMkLst>
            <pc:docMk/>
            <pc:sldMk cId="2227158293" sldId="263"/>
            <ac:picMk id="62" creationId="{99874E82-EBFE-BC20-D027-2B9259BF4084}"/>
          </ac:picMkLst>
        </pc:picChg>
        <pc:picChg chg="add mod">
          <ac:chgData name="Armando Forgione (2218650)" userId="S::2218650@student.uwtsd.ac.uk::929dbea4-450d-439b-b2f4-a4514ba182a1" providerId="AD" clId="Web-{BF73913F-76A3-B9CD-F0A3-6413BA5C324B}" dt="2025-10-29T19:13:20.156" v="203" actId="14100"/>
          <ac:picMkLst>
            <pc:docMk/>
            <pc:sldMk cId="2227158293" sldId="263"/>
            <ac:picMk id="63" creationId="{78A1FD94-AC84-7A0A-C12D-E92902184A3B}"/>
          </ac:picMkLst>
        </pc:picChg>
        <pc:picChg chg="add mod">
          <ac:chgData name="Armando Forgione (2218650)" userId="S::2218650@student.uwtsd.ac.uk::929dbea4-450d-439b-b2f4-a4514ba182a1" providerId="AD" clId="Web-{BF73913F-76A3-B9CD-F0A3-6413BA5C324B}" dt="2025-10-29T19:15:18.192" v="214" actId="1076"/>
          <ac:picMkLst>
            <pc:docMk/>
            <pc:sldMk cId="2227158293" sldId="263"/>
            <ac:picMk id="64" creationId="{C47DC56D-A46C-6F0F-B4B6-C2A31E63920A}"/>
          </ac:picMkLst>
        </pc:picChg>
      </pc:sldChg>
      <pc:sldChg chg="addSp delSp modSp new mod modTransition setBg addAnim delAnim modAnim setClrOvrMap">
        <pc:chgData name="Armando Forgione (2218650)" userId="S::2218650@student.uwtsd.ac.uk::929dbea4-450d-439b-b2f4-a4514ba182a1" providerId="AD" clId="Web-{BF73913F-76A3-B9CD-F0A3-6413BA5C324B}" dt="2025-10-30T00:33:36.504" v="376" actId="20577"/>
        <pc:sldMkLst>
          <pc:docMk/>
          <pc:sldMk cId="1579325975" sldId="264"/>
        </pc:sldMkLst>
        <pc:spChg chg="add del">
          <ac:chgData name="Armando Forgione (2218650)" userId="S::2218650@student.uwtsd.ac.uk::929dbea4-450d-439b-b2f4-a4514ba182a1" providerId="AD" clId="Web-{BF73913F-76A3-B9CD-F0A3-6413BA5C324B}" dt="2025-10-29T18:34:19.006" v="19"/>
          <ac:spMkLst>
            <pc:docMk/>
            <pc:sldMk cId="1579325975" sldId="264"/>
            <ac:spMk id="4" creationId="{42A4FC2C-047E-45A5-965D-8E1E3BF09BC6}"/>
          </ac:spMkLst>
        </pc:spChg>
        <pc:spChg chg="add del">
          <ac:chgData name="Armando Forgione (2218650)" userId="S::2218650@student.uwtsd.ac.uk::929dbea4-450d-439b-b2f4-a4514ba182a1" providerId="AD" clId="Web-{BF73913F-76A3-B9CD-F0A3-6413BA5C324B}" dt="2025-10-29T18:34:23.460" v="23"/>
          <ac:spMkLst>
            <pc:docMk/>
            <pc:sldMk cId="1579325975" sldId="264"/>
            <ac:spMk id="5" creationId="{42A4FC2C-047E-45A5-965D-8E1E3BF09BC6}"/>
          </ac:spMkLst>
        </pc:spChg>
        <pc:spChg chg="add del">
          <ac:chgData name="Armando Forgione (2218650)" userId="S::2218650@student.uwtsd.ac.uk::929dbea4-450d-439b-b2f4-a4514ba182a1" providerId="AD" clId="Web-{BF73913F-76A3-B9CD-F0A3-6413BA5C324B}" dt="2025-10-29T18:34:06.536" v="9"/>
          <ac:spMkLst>
            <pc:docMk/>
            <pc:sldMk cId="1579325975" sldId="264"/>
            <ac:spMk id="7" creationId="{AB8C311F-7253-4AED-9701-7FC0708C41C7}"/>
          </ac:spMkLst>
        </pc:spChg>
        <pc:spChg chg="add del">
          <ac:chgData name="Armando Forgione (2218650)" userId="S::2218650@student.uwtsd.ac.uk::929dbea4-450d-439b-b2f4-a4514ba182a1" providerId="AD" clId="Web-{BF73913F-76A3-B9CD-F0A3-6413BA5C324B}" dt="2025-10-29T18:34:06.536" v="9"/>
          <ac:spMkLst>
            <pc:docMk/>
            <pc:sldMk cId="1579325975" sldId="264"/>
            <ac:spMk id="9" creationId="{E2384209-CB15-4CDF-9D31-C44FD9A3F20D}"/>
          </ac:spMkLst>
        </pc:spChg>
        <pc:spChg chg="add del">
          <ac:chgData name="Armando Forgione (2218650)" userId="S::2218650@student.uwtsd.ac.uk::929dbea4-450d-439b-b2f4-a4514ba182a1" providerId="AD" clId="Web-{BF73913F-76A3-B9CD-F0A3-6413BA5C324B}" dt="2025-10-29T18:34:06.536" v="9"/>
          <ac:spMkLst>
            <pc:docMk/>
            <pc:sldMk cId="1579325975" sldId="264"/>
            <ac:spMk id="11" creationId="{2633B3B5-CC90-43F0-8714-D31D1F3F0209}"/>
          </ac:spMkLst>
        </pc:spChg>
        <pc:spChg chg="add del">
          <ac:chgData name="Armando Forgione (2218650)" userId="S::2218650@student.uwtsd.ac.uk::929dbea4-450d-439b-b2f4-a4514ba182a1" providerId="AD" clId="Web-{BF73913F-76A3-B9CD-F0A3-6413BA5C324B}" dt="2025-10-29T18:34:06.536" v="9"/>
          <ac:spMkLst>
            <pc:docMk/>
            <pc:sldMk cId="1579325975" sldId="264"/>
            <ac:spMk id="13" creationId="{A8D57A06-A426-446D-B02C-A2DC6B62E45E}"/>
          </ac:spMkLst>
        </pc:spChg>
        <pc:spChg chg="add del">
          <ac:chgData name="Armando Forgione (2218650)" userId="S::2218650@student.uwtsd.ac.uk::929dbea4-450d-439b-b2f4-a4514ba182a1" providerId="AD" clId="Web-{BF73913F-76A3-B9CD-F0A3-6413BA5C324B}" dt="2025-10-29T18:34:08.786" v="11"/>
          <ac:spMkLst>
            <pc:docMk/>
            <pc:sldMk cId="1579325975" sldId="264"/>
            <ac:spMk id="15" creationId="{9A97C86A-04D6-40F7-AE84-31AB43E6A846}"/>
          </ac:spMkLst>
        </pc:spChg>
        <pc:spChg chg="add del">
          <ac:chgData name="Armando Forgione (2218650)" userId="S::2218650@student.uwtsd.ac.uk::929dbea4-450d-439b-b2f4-a4514ba182a1" providerId="AD" clId="Web-{BF73913F-76A3-B9CD-F0A3-6413BA5C324B}" dt="2025-10-29T18:34:08.786" v="11"/>
          <ac:spMkLst>
            <pc:docMk/>
            <pc:sldMk cId="1579325975" sldId="264"/>
            <ac:spMk id="16" creationId="{F3060C83-F051-4F0E-ABAD-AA0DFC48B218}"/>
          </ac:spMkLst>
        </pc:spChg>
        <pc:spChg chg="add del">
          <ac:chgData name="Armando Forgione (2218650)" userId="S::2218650@student.uwtsd.ac.uk::929dbea4-450d-439b-b2f4-a4514ba182a1" providerId="AD" clId="Web-{BF73913F-76A3-B9CD-F0A3-6413BA5C324B}" dt="2025-10-29T18:34:08.786" v="11"/>
          <ac:spMkLst>
            <pc:docMk/>
            <pc:sldMk cId="1579325975" sldId="264"/>
            <ac:spMk id="17" creationId="{FF9F2414-84E8-453E-B1F3-389FDE8192D9}"/>
          </ac:spMkLst>
        </pc:spChg>
        <pc:spChg chg="add del">
          <ac:chgData name="Armando Forgione (2218650)" userId="S::2218650@student.uwtsd.ac.uk::929dbea4-450d-439b-b2f4-a4514ba182a1" providerId="AD" clId="Web-{BF73913F-76A3-B9CD-F0A3-6413BA5C324B}" dt="2025-10-29T18:34:08.786" v="11"/>
          <ac:spMkLst>
            <pc:docMk/>
            <pc:sldMk cId="1579325975" sldId="264"/>
            <ac:spMk id="18" creationId="{83C98ABE-055B-441F-B07E-44F97F083C39}"/>
          </ac:spMkLst>
        </pc:spChg>
        <pc:spChg chg="add del">
          <ac:chgData name="Armando Forgione (2218650)" userId="S::2218650@student.uwtsd.ac.uk::929dbea4-450d-439b-b2f4-a4514ba182a1" providerId="AD" clId="Web-{BF73913F-76A3-B9CD-F0A3-6413BA5C324B}" dt="2025-10-29T18:34:08.786" v="11"/>
          <ac:spMkLst>
            <pc:docMk/>
            <pc:sldMk cId="1579325975" sldId="264"/>
            <ac:spMk id="19" creationId="{3ECA69A1-7536-43AC-85EF-C7106179F5ED}"/>
          </ac:spMkLst>
        </pc:spChg>
        <pc:spChg chg="add del">
          <ac:chgData name="Armando Forgione (2218650)" userId="S::2218650@student.uwtsd.ac.uk::929dbea4-450d-439b-b2f4-a4514ba182a1" providerId="AD" clId="Web-{BF73913F-76A3-B9CD-F0A3-6413BA5C324B}" dt="2025-10-29T18:34:08.786" v="11"/>
          <ac:spMkLst>
            <pc:docMk/>
            <pc:sldMk cId="1579325975" sldId="264"/>
            <ac:spMk id="20" creationId="{29FDB030-9B49-4CED-8CCD-4D99382388AC}"/>
          </ac:spMkLst>
        </pc:spChg>
        <pc:spChg chg="add del">
          <ac:chgData name="Armando Forgione (2218650)" userId="S::2218650@student.uwtsd.ac.uk::929dbea4-450d-439b-b2f4-a4514ba182a1" providerId="AD" clId="Web-{BF73913F-76A3-B9CD-F0A3-6413BA5C324B}" dt="2025-10-29T18:34:08.786" v="11"/>
          <ac:spMkLst>
            <pc:docMk/>
            <pc:sldMk cId="1579325975" sldId="264"/>
            <ac:spMk id="21" creationId="{3783CA14-24A1-485C-8B30-D6A5D87987AD}"/>
          </ac:spMkLst>
        </pc:spChg>
        <pc:spChg chg="add del">
          <ac:chgData name="Armando Forgione (2218650)" userId="S::2218650@student.uwtsd.ac.uk::929dbea4-450d-439b-b2f4-a4514ba182a1" providerId="AD" clId="Web-{BF73913F-76A3-B9CD-F0A3-6413BA5C324B}" dt="2025-10-29T18:34:11.114" v="13"/>
          <ac:spMkLst>
            <pc:docMk/>
            <pc:sldMk cId="1579325975" sldId="264"/>
            <ac:spMk id="23" creationId="{32BC26D8-82FB-445E-AA49-62A77D7C1EE0}"/>
          </ac:spMkLst>
        </pc:spChg>
        <pc:spChg chg="add del">
          <ac:chgData name="Armando Forgione (2218650)" userId="S::2218650@student.uwtsd.ac.uk::929dbea4-450d-439b-b2f4-a4514ba182a1" providerId="AD" clId="Web-{BF73913F-76A3-B9CD-F0A3-6413BA5C324B}" dt="2025-10-29T18:34:11.114" v="13"/>
          <ac:spMkLst>
            <pc:docMk/>
            <pc:sldMk cId="1579325975" sldId="264"/>
            <ac:spMk id="24" creationId="{CB44330D-EA18-4254-AA95-EB49948539B8}"/>
          </ac:spMkLst>
        </pc:spChg>
        <pc:spChg chg="add del">
          <ac:chgData name="Armando Forgione (2218650)" userId="S::2218650@student.uwtsd.ac.uk::929dbea4-450d-439b-b2f4-a4514ba182a1" providerId="AD" clId="Web-{BF73913F-76A3-B9CD-F0A3-6413BA5C324B}" dt="2025-10-29T18:34:13.318" v="15"/>
          <ac:spMkLst>
            <pc:docMk/>
            <pc:sldMk cId="1579325975" sldId="264"/>
            <ac:spMk id="26" creationId="{0B761509-3B9A-49A6-A84B-C3D86811697D}"/>
          </ac:spMkLst>
        </pc:spChg>
        <pc:spChg chg="add del">
          <ac:chgData name="Armando Forgione (2218650)" userId="S::2218650@student.uwtsd.ac.uk::929dbea4-450d-439b-b2f4-a4514ba182a1" providerId="AD" clId="Web-{BF73913F-76A3-B9CD-F0A3-6413BA5C324B}" dt="2025-10-29T18:34:13.318" v="15"/>
          <ac:spMkLst>
            <pc:docMk/>
            <pc:sldMk cId="1579325975" sldId="264"/>
            <ac:spMk id="27" creationId="{91DE43FD-EB47-414A-B0AB-169B0FFFA527}"/>
          </ac:spMkLst>
        </pc:spChg>
        <pc:spChg chg="add mod">
          <ac:chgData name="Armando Forgione (2218650)" userId="S::2218650@student.uwtsd.ac.uk::929dbea4-450d-439b-b2f4-a4514ba182a1" providerId="AD" clId="Web-{BF73913F-76A3-B9CD-F0A3-6413BA5C324B}" dt="2025-10-29T19:02:20.308" v="148" actId="20577"/>
          <ac:spMkLst>
            <pc:docMk/>
            <pc:sldMk cId="1579325975" sldId="264"/>
            <ac:spMk id="42" creationId="{19C4E659-0C3A-DF3E-F8EA-8A1C1AF018B3}"/>
          </ac:spMkLst>
        </pc:spChg>
        <pc:spChg chg="add del mod">
          <ac:chgData name="Armando Forgione (2218650)" userId="S::2218650@student.uwtsd.ac.uk::929dbea4-450d-439b-b2f4-a4514ba182a1" providerId="AD" clId="Web-{BF73913F-76A3-B9CD-F0A3-6413BA5C324B}" dt="2025-10-29T18:42:13.271" v="79"/>
          <ac:spMkLst>
            <pc:docMk/>
            <pc:sldMk cId="1579325975" sldId="264"/>
            <ac:spMk id="43" creationId="{43AC4F8C-1EA9-56E4-6166-10D2DA3EE8DC}"/>
          </ac:spMkLst>
        </pc:spChg>
        <pc:spChg chg="add mod">
          <ac:chgData name="Armando Forgione (2218650)" userId="S::2218650@student.uwtsd.ac.uk::929dbea4-450d-439b-b2f4-a4514ba182a1" providerId="AD" clId="Web-{BF73913F-76A3-B9CD-F0A3-6413BA5C324B}" dt="2025-10-29T19:03:20.716" v="151" actId="20577"/>
          <ac:spMkLst>
            <pc:docMk/>
            <pc:sldMk cId="1579325975" sldId="264"/>
            <ac:spMk id="44" creationId="{C5F46227-02BF-33F2-2A7B-B38EAB5DAE2C}"/>
          </ac:spMkLst>
        </pc:spChg>
        <pc:spChg chg="add mod">
          <ac:chgData name="Armando Forgione (2218650)" userId="S::2218650@student.uwtsd.ac.uk::929dbea4-450d-439b-b2f4-a4514ba182a1" providerId="AD" clId="Web-{BF73913F-76A3-B9CD-F0A3-6413BA5C324B}" dt="2025-10-29T19:03:50.201" v="152" actId="20577"/>
          <ac:spMkLst>
            <pc:docMk/>
            <pc:sldMk cId="1579325975" sldId="264"/>
            <ac:spMk id="53" creationId="{B47E5A5E-548F-D08E-E677-380D84814ABF}"/>
          </ac:spMkLst>
        </pc:spChg>
        <pc:spChg chg="add mod">
          <ac:chgData name="Armando Forgione (2218650)" userId="S::2218650@student.uwtsd.ac.uk::929dbea4-450d-439b-b2f4-a4514ba182a1" providerId="AD" clId="Web-{BF73913F-76A3-B9CD-F0A3-6413BA5C324B}" dt="2025-10-29T19:03:58.014" v="153" actId="20577"/>
          <ac:spMkLst>
            <pc:docMk/>
            <pc:sldMk cId="1579325975" sldId="264"/>
            <ac:spMk id="54" creationId="{1060DD35-CE51-3C49-C634-7CE42771E580}"/>
          </ac:spMkLst>
        </pc:spChg>
        <pc:spChg chg="add mod">
          <ac:chgData name="Armando Forgione (2218650)" userId="S::2218650@student.uwtsd.ac.uk::929dbea4-450d-439b-b2f4-a4514ba182a1" providerId="AD" clId="Web-{BF73913F-76A3-B9CD-F0A3-6413BA5C324B}" dt="2025-10-29T19:04:51.535" v="159" actId="20577"/>
          <ac:spMkLst>
            <pc:docMk/>
            <pc:sldMk cId="1579325975" sldId="264"/>
            <ac:spMk id="55" creationId="{D1880209-44F5-FF99-5FAE-AEA70D8069F1}"/>
          </ac:spMkLst>
        </pc:spChg>
        <pc:spChg chg="add mod">
          <ac:chgData name="Armando Forgione (2218650)" userId="S::2218650@student.uwtsd.ac.uk::929dbea4-450d-439b-b2f4-a4514ba182a1" providerId="AD" clId="Web-{BF73913F-76A3-B9CD-F0A3-6413BA5C324B}" dt="2025-10-30T00:33:36.504" v="376" actId="20577"/>
          <ac:spMkLst>
            <pc:docMk/>
            <pc:sldMk cId="1579325975" sldId="264"/>
            <ac:spMk id="56" creationId="{E1A8CBAD-3232-77E0-7141-AFCCBB79DF20}"/>
          </ac:spMkLst>
        </pc:spChg>
        <pc:spChg chg="add mod">
          <ac:chgData name="Armando Forgione (2218650)" userId="S::2218650@student.uwtsd.ac.uk::929dbea4-450d-439b-b2f4-a4514ba182a1" providerId="AD" clId="Web-{BF73913F-76A3-B9CD-F0A3-6413BA5C324B}" dt="2025-10-29T19:17:34.936" v="217" actId="20577"/>
          <ac:spMkLst>
            <pc:docMk/>
            <pc:sldMk cId="1579325975" sldId="264"/>
            <ac:spMk id="61" creationId="{9E90DE8C-93B8-F9E0-C3D0-B54ADF8AA99C}"/>
          </ac:spMkLst>
        </pc:spChg>
        <pc:grpChg chg="add">
          <ac:chgData name="Armando Forgione (2218650)" userId="S::2218650@student.uwtsd.ac.uk::929dbea4-450d-439b-b2f4-a4514ba182a1" providerId="AD" clId="Web-{BF73913F-76A3-B9CD-F0A3-6413BA5C324B}" dt="2025-10-29T18:36:25.846" v="32"/>
          <ac:grpSpMkLst>
            <pc:docMk/>
            <pc:sldMk cId="1579325975" sldId="264"/>
            <ac:grpSpMk id="8" creationId="{63737881-458F-40AD-B72B-B57D267DC423}"/>
          </ac:grpSpMkLst>
        </pc:grpChg>
        <pc:grpChg chg="add del">
          <ac:chgData name="Armando Forgione (2218650)" userId="S::2218650@student.uwtsd.ac.uk::929dbea4-450d-439b-b2f4-a4514ba182a1" providerId="AD" clId="Web-{BF73913F-76A3-B9CD-F0A3-6413BA5C324B}" dt="2025-10-29T18:34:13.318" v="15"/>
          <ac:grpSpMkLst>
            <pc:docMk/>
            <pc:sldMk cId="1579325975" sldId="264"/>
            <ac:grpSpMk id="28" creationId="{58495BCC-CE77-4CC2-952E-846F41119FD5}"/>
          </ac:grpSpMkLst>
        </pc:grpChg>
        <pc:picChg chg="add del mod">
          <ac:chgData name="Armando Forgione (2218650)" userId="S::2218650@student.uwtsd.ac.uk::929dbea4-450d-439b-b2f4-a4514ba182a1" providerId="AD" clId="Web-{BF73913F-76A3-B9CD-F0A3-6413BA5C324B}" dt="2025-10-29T18:35:06.073" v="28"/>
          <ac:picMkLst>
            <pc:docMk/>
            <pc:sldMk cId="1579325975" sldId="264"/>
            <ac:picMk id="2" creationId="{6327EE99-2BAC-3AFD-B92F-BA98B12FB761}"/>
          </ac:picMkLst>
        </pc:picChg>
        <pc:picChg chg="add del mod">
          <ac:chgData name="Armando Forgione (2218650)" userId="S::2218650@student.uwtsd.ac.uk::929dbea4-450d-439b-b2f4-a4514ba182a1" providerId="AD" clId="Web-{BF73913F-76A3-B9CD-F0A3-6413BA5C324B}" dt="2025-10-29T18:36:08.813" v="30"/>
          <ac:picMkLst>
            <pc:docMk/>
            <pc:sldMk cId="1579325975" sldId="264"/>
            <ac:picMk id="3" creationId="{40B19655-1A7A-2766-026D-AFAE491E003D}"/>
          </ac:picMkLst>
        </pc:picChg>
        <pc:picChg chg="add mod">
          <ac:chgData name="Armando Forgione (2218650)" userId="S::2218650@student.uwtsd.ac.uk::929dbea4-450d-439b-b2f4-a4514ba182a1" providerId="AD" clId="Web-{BF73913F-76A3-B9CD-F0A3-6413BA5C324B}" dt="2025-10-29T19:05:38.700" v="163" actId="1076"/>
          <ac:picMkLst>
            <pc:docMk/>
            <pc:sldMk cId="1579325975" sldId="264"/>
            <ac:picMk id="6" creationId="{88C8F804-10DD-7A7F-F741-495E43AD441F}"/>
          </ac:picMkLst>
        </pc:picChg>
        <pc:picChg chg="add mod">
          <ac:chgData name="Armando Forgione (2218650)" userId="S::2218650@student.uwtsd.ac.uk::929dbea4-450d-439b-b2f4-a4514ba182a1" providerId="AD" clId="Web-{BF73913F-76A3-B9CD-F0A3-6413BA5C324B}" dt="2025-10-29T18:37:58.587" v="39" actId="1076"/>
          <ac:picMkLst>
            <pc:docMk/>
            <pc:sldMk cId="1579325975" sldId="264"/>
            <ac:picMk id="33" creationId="{D7137B9F-DF3E-F633-DC18-1C9D2490EDA4}"/>
          </ac:picMkLst>
        </pc:picChg>
        <pc:picChg chg="add del">
          <ac:chgData name="Armando Forgione (2218650)" userId="S::2218650@student.uwtsd.ac.uk::929dbea4-450d-439b-b2f4-a4514ba182a1" providerId="AD" clId="Web-{BF73913F-76A3-B9CD-F0A3-6413BA5C324B}" dt="2025-10-29T18:37:54.009" v="38"/>
          <ac:picMkLst>
            <pc:docMk/>
            <pc:sldMk cId="1579325975" sldId="264"/>
            <ac:picMk id="35" creationId="{D932D28F-4A4B-F396-35BD-973513765B0E}"/>
          </ac:picMkLst>
        </pc:picChg>
        <pc:picChg chg="add del mod">
          <ac:chgData name="Armando Forgione (2218650)" userId="S::2218650@student.uwtsd.ac.uk::929dbea4-450d-439b-b2f4-a4514ba182a1" providerId="AD" clId="Web-{BF73913F-76A3-B9CD-F0A3-6413BA5C324B}" dt="2025-10-29T18:37:51.118" v="37"/>
          <ac:picMkLst>
            <pc:docMk/>
            <pc:sldMk cId="1579325975" sldId="264"/>
            <ac:picMk id="37" creationId="{BC0C9526-5D03-DD3F-81D1-FDF8BBD444F8}"/>
          </ac:picMkLst>
        </pc:picChg>
        <pc:picChg chg="add mod">
          <ac:chgData name="Armando Forgione (2218650)" userId="S::2218650@student.uwtsd.ac.uk::929dbea4-450d-439b-b2f4-a4514ba182a1" providerId="AD" clId="Web-{BF73913F-76A3-B9CD-F0A3-6413BA5C324B}" dt="2025-10-29T19:06:12.050" v="169" actId="1076"/>
          <ac:picMkLst>
            <pc:docMk/>
            <pc:sldMk cId="1579325975" sldId="264"/>
            <ac:picMk id="39" creationId="{4A80DCCA-00B6-B3BE-4882-523758BFD0B0}"/>
          </ac:picMkLst>
        </pc:picChg>
        <pc:picChg chg="add mod">
          <ac:chgData name="Armando Forgione (2218650)" userId="S::2218650@student.uwtsd.ac.uk::929dbea4-450d-439b-b2f4-a4514ba182a1" providerId="AD" clId="Web-{BF73913F-76A3-B9CD-F0A3-6413BA5C324B}" dt="2025-10-29T19:06:13.519" v="170" actId="1076"/>
          <ac:picMkLst>
            <pc:docMk/>
            <pc:sldMk cId="1579325975" sldId="264"/>
            <ac:picMk id="41" creationId="{6F617524-164F-B0B8-BE8A-C2C5822D8BAC}"/>
          </ac:picMkLst>
        </pc:picChg>
        <pc:picChg chg="add mod">
          <ac:chgData name="Armando Forgione (2218650)" userId="S::2218650@student.uwtsd.ac.uk::929dbea4-450d-439b-b2f4-a4514ba182a1" providerId="AD" clId="Web-{BF73913F-76A3-B9CD-F0A3-6413BA5C324B}" dt="2025-10-29T18:45:58.700" v="95" actId="1076"/>
          <ac:picMkLst>
            <pc:docMk/>
            <pc:sldMk cId="1579325975" sldId="264"/>
            <ac:picMk id="46" creationId="{78BD2994-FD15-E01C-0200-672AA40A2139}"/>
          </ac:picMkLst>
        </pc:picChg>
        <pc:picChg chg="add mod">
          <ac:chgData name="Armando Forgione (2218650)" userId="S::2218650@student.uwtsd.ac.uk::929dbea4-450d-439b-b2f4-a4514ba182a1" providerId="AD" clId="Web-{BF73913F-76A3-B9CD-F0A3-6413BA5C324B}" dt="2025-10-29T18:45:56.966" v="94" actId="1076"/>
          <ac:picMkLst>
            <pc:docMk/>
            <pc:sldMk cId="1579325975" sldId="264"/>
            <ac:picMk id="48" creationId="{CB556618-C87D-DCD0-A4E0-47A9454C1300}"/>
          </ac:picMkLst>
        </pc:picChg>
        <pc:picChg chg="add mod">
          <ac:chgData name="Armando Forgione (2218650)" userId="S::2218650@student.uwtsd.ac.uk::929dbea4-450d-439b-b2f4-a4514ba182a1" providerId="AD" clId="Web-{BF73913F-76A3-B9CD-F0A3-6413BA5C324B}" dt="2025-10-29T18:46:59.233" v="102" actId="1076"/>
          <ac:picMkLst>
            <pc:docMk/>
            <pc:sldMk cId="1579325975" sldId="264"/>
            <ac:picMk id="50" creationId="{F13E561A-2959-57C0-55BE-E6B59B930C4B}"/>
          </ac:picMkLst>
        </pc:picChg>
        <pc:picChg chg="add mod">
          <ac:chgData name="Armando Forgione (2218650)" userId="S::2218650@student.uwtsd.ac.uk::929dbea4-450d-439b-b2f4-a4514ba182a1" providerId="AD" clId="Web-{BF73913F-76A3-B9CD-F0A3-6413BA5C324B}" dt="2025-10-29T18:46:36.717" v="100" actId="1076"/>
          <ac:picMkLst>
            <pc:docMk/>
            <pc:sldMk cId="1579325975" sldId="264"/>
            <ac:picMk id="52" creationId="{A09A6613-2519-2772-36D4-B06DE5D736F0}"/>
          </ac:picMkLst>
        </pc:picChg>
        <pc:picChg chg="add mod">
          <ac:chgData name="Armando Forgione (2218650)" userId="S::2218650@student.uwtsd.ac.uk::929dbea4-450d-439b-b2f4-a4514ba182a1" providerId="AD" clId="Web-{BF73913F-76A3-B9CD-F0A3-6413BA5C324B}" dt="2025-10-29T19:06:06.299" v="168" actId="1076"/>
          <ac:picMkLst>
            <pc:docMk/>
            <pc:sldMk cId="1579325975" sldId="264"/>
            <ac:picMk id="58" creationId="{EA28D973-913F-4CA3-2204-7042D688943C}"/>
          </ac:picMkLst>
        </pc:picChg>
        <pc:picChg chg="add mod">
          <ac:chgData name="Armando Forgione (2218650)" userId="S::2218650@student.uwtsd.ac.uk::929dbea4-450d-439b-b2f4-a4514ba182a1" providerId="AD" clId="Web-{BF73913F-76A3-B9CD-F0A3-6413BA5C324B}" dt="2025-10-29T19:06:02.861" v="167" actId="1076"/>
          <ac:picMkLst>
            <pc:docMk/>
            <pc:sldMk cId="1579325975" sldId="264"/>
            <ac:picMk id="60" creationId="{E1E3BEAC-4996-B8FF-83E9-1D9ECE490CAB}"/>
          </ac:picMkLst>
        </pc:picChg>
      </pc:sldChg>
      <pc:sldMasterChg chg="modTransition modSldLayout">
        <pc:chgData name="Armando Forgione (2218650)" userId="S::2218650@student.uwtsd.ac.uk::929dbea4-450d-439b-b2f4-a4514ba182a1" providerId="AD" clId="Web-{BF73913F-76A3-B9CD-F0A3-6413BA5C324B}" dt="2025-10-29T16:14:59.078" v="1"/>
        <pc:sldMasterMkLst>
          <pc:docMk/>
          <pc:sldMasterMk cId="0" sldId="2147483648"/>
        </pc:sldMasterMkLst>
        <pc:sldLayoutChg chg="modTransition">
          <pc:chgData name="Armando Forgione (2218650)" userId="S::2218650@student.uwtsd.ac.uk::929dbea4-450d-439b-b2f4-a4514ba182a1" providerId="AD" clId="Web-{BF73913F-76A3-B9CD-F0A3-6413BA5C324B}" dt="2025-10-29T16:14:59.078" v="1"/>
          <pc:sldLayoutMkLst>
            <pc:docMk/>
            <pc:sldMasterMk cId="0" sldId="2147483648"/>
            <pc:sldLayoutMk cId="0" sldId="2147483649"/>
          </pc:sldLayoutMkLst>
        </pc:sldLayoutChg>
      </pc:sldMasterChg>
    </pc:docChg>
  </pc:docChgLst>
  <pc:docChgLst>
    <pc:chgData name="Armando Forgione (2218650)" userId="S::2218650@student.uwtsd.ac.uk::929dbea4-450d-439b-b2f4-a4514ba182a1" providerId="AD" clId="Web-{B669756B-D6A3-652A-E0B6-D7AAC2729C48}"/>
    <pc:docChg chg="addSld delSld modSld modMainMaster">
      <pc:chgData name="Armando Forgione (2218650)" userId="S::2218650@student.uwtsd.ac.uk::929dbea4-450d-439b-b2f4-a4514ba182a1" providerId="AD" clId="Web-{B669756B-D6A3-652A-E0B6-D7AAC2729C48}" dt="2025-10-30T01:02:51.496" v="28"/>
      <pc:docMkLst>
        <pc:docMk/>
      </pc:docMkLst>
      <pc:sldChg chg="modTransition">
        <pc:chgData name="Armando Forgione (2218650)" userId="S::2218650@student.uwtsd.ac.uk::929dbea4-450d-439b-b2f4-a4514ba182a1" providerId="AD" clId="Web-{B669756B-D6A3-652A-E0B6-D7AAC2729C48}" dt="2025-10-30T00:54:58.921" v="8"/>
        <pc:sldMkLst>
          <pc:docMk/>
          <pc:sldMk cId="0" sldId="257"/>
        </pc:sldMkLst>
      </pc:sldChg>
      <pc:sldChg chg="modTransition">
        <pc:chgData name="Armando Forgione (2218650)" userId="S::2218650@student.uwtsd.ac.uk::929dbea4-450d-439b-b2f4-a4514ba182a1" providerId="AD" clId="Web-{B669756B-D6A3-652A-E0B6-D7AAC2729C48}" dt="2025-10-30T00:59:29.290" v="24"/>
        <pc:sldMkLst>
          <pc:docMk/>
          <pc:sldMk cId="0" sldId="258"/>
        </pc:sldMkLst>
      </pc:sldChg>
      <pc:sldChg chg="modTransition">
        <pc:chgData name="Armando Forgione (2218650)" userId="S::2218650@student.uwtsd.ac.uk::929dbea4-450d-439b-b2f4-a4514ba182a1" providerId="AD" clId="Web-{B669756B-D6A3-652A-E0B6-D7AAC2729C48}" dt="2025-10-30T00:55:03.515" v="9"/>
        <pc:sldMkLst>
          <pc:docMk/>
          <pc:sldMk cId="0" sldId="259"/>
        </pc:sldMkLst>
      </pc:sldChg>
      <pc:sldChg chg="modTransition">
        <pc:chgData name="Armando Forgione (2218650)" userId="S::2218650@student.uwtsd.ac.uk::929dbea4-450d-439b-b2f4-a4514ba182a1" providerId="AD" clId="Web-{B669756B-D6A3-652A-E0B6-D7AAC2729C48}" dt="2025-10-30T00:55:10.984" v="10"/>
        <pc:sldMkLst>
          <pc:docMk/>
          <pc:sldMk cId="0" sldId="260"/>
        </pc:sldMkLst>
      </pc:sldChg>
      <pc:sldChg chg="modTransition">
        <pc:chgData name="Armando Forgione (2218650)" userId="S::2218650@student.uwtsd.ac.uk::929dbea4-450d-439b-b2f4-a4514ba182a1" providerId="AD" clId="Web-{B669756B-D6A3-652A-E0B6-D7AAC2729C48}" dt="2025-10-30T00:55:20.203" v="11"/>
        <pc:sldMkLst>
          <pc:docMk/>
          <pc:sldMk cId="0" sldId="261"/>
        </pc:sldMkLst>
      </pc:sldChg>
      <pc:sldChg chg="modTransition">
        <pc:chgData name="Armando Forgione (2218650)" userId="S::2218650@student.uwtsd.ac.uk::929dbea4-450d-439b-b2f4-a4514ba182a1" providerId="AD" clId="Web-{B669756B-D6A3-652A-E0B6-D7AAC2729C48}" dt="2025-10-30T01:00:32.541" v="25"/>
        <pc:sldMkLst>
          <pc:docMk/>
          <pc:sldMk cId="2227158293" sldId="263"/>
        </pc:sldMkLst>
      </pc:sldChg>
      <pc:sldChg chg="modTransition addAnim delAnim modAnim">
        <pc:chgData name="Armando Forgione (2218650)" userId="S::2218650@student.uwtsd.ac.uk::929dbea4-450d-439b-b2f4-a4514ba182a1" providerId="AD" clId="Web-{B669756B-D6A3-652A-E0B6-D7AAC2729C48}" dt="2025-10-30T01:02:51.496" v="28"/>
        <pc:sldMkLst>
          <pc:docMk/>
          <pc:sldMk cId="1579325975" sldId="264"/>
        </pc:sldMkLst>
      </pc:sldChg>
      <pc:sldChg chg="new del">
        <pc:chgData name="Armando Forgione (2218650)" userId="S::2218650@student.uwtsd.ac.uk::929dbea4-450d-439b-b2f4-a4514ba182a1" providerId="AD" clId="Web-{B669756B-D6A3-652A-E0B6-D7AAC2729C48}" dt="2025-10-30T01:02:32.918" v="27"/>
        <pc:sldMkLst>
          <pc:docMk/>
          <pc:sldMk cId="4168170370" sldId="265"/>
        </pc:sldMkLst>
      </pc:sldChg>
      <pc:sldMasterChg chg="modTransition modSldLayout">
        <pc:chgData name="Armando Forgione (2218650)" userId="S::2218650@student.uwtsd.ac.uk::929dbea4-450d-439b-b2f4-a4514ba182a1" providerId="AD" clId="Web-{B669756B-D6A3-652A-E0B6-D7AAC2729C48}" dt="2025-10-30T00:53:48.997" v="2"/>
        <pc:sldMasterMkLst>
          <pc:docMk/>
          <pc:sldMasterMk cId="0" sldId="2147483648"/>
        </pc:sldMasterMkLst>
        <pc:sldLayoutChg chg="modTransition">
          <pc:chgData name="Armando Forgione (2218650)" userId="S::2218650@student.uwtsd.ac.uk::929dbea4-450d-439b-b2f4-a4514ba182a1" providerId="AD" clId="Web-{B669756B-D6A3-652A-E0B6-D7AAC2729C48}" dt="2025-10-30T00:53:48.997" v="2"/>
          <pc:sldLayoutMkLst>
            <pc:docMk/>
            <pc:sldMasterMk cId="0" sldId="2147483648"/>
            <pc:sldLayoutMk cId="0" sldId="2147483649"/>
          </pc:sldLayoutMkLst>
        </pc:sldLayoutChg>
      </pc:sldMasterChg>
    </pc:docChg>
  </pc:docChgLst>
  <pc:docChgLst>
    <pc:chgData name="Armando Forgione (2218650)" userId="S::2218650@student.uwtsd.ac.uk::929dbea4-450d-439b-b2f4-a4514ba182a1" providerId="AD" clId="Web-{40690502-3150-BE80-C0F4-69A423B0ABCC}"/>
    <pc:docChg chg="addSld modSld">
      <pc:chgData name="Armando Forgione (2218650)" userId="S::2218650@student.uwtsd.ac.uk::929dbea4-450d-439b-b2f4-a4514ba182a1" providerId="AD" clId="Web-{40690502-3150-BE80-C0F4-69A423B0ABCC}" dt="2025-10-30T01:59:12.772" v="104"/>
      <pc:docMkLst>
        <pc:docMk/>
      </pc:docMkLst>
      <pc:sldChg chg="addSp delSp modSp new">
        <pc:chgData name="Armando Forgione (2218650)" userId="S::2218650@student.uwtsd.ac.uk::929dbea4-450d-439b-b2f4-a4514ba182a1" providerId="AD" clId="Web-{40690502-3150-BE80-C0F4-69A423B0ABCC}" dt="2025-10-30T01:59:12.772" v="104"/>
        <pc:sldMkLst>
          <pc:docMk/>
          <pc:sldMk cId="2146672512" sldId="265"/>
        </pc:sldMkLst>
        <pc:spChg chg="add del mod">
          <ac:chgData name="Armando Forgione (2218650)" userId="S::2218650@student.uwtsd.ac.uk::929dbea4-450d-439b-b2f4-a4514ba182a1" providerId="AD" clId="Web-{40690502-3150-BE80-C0F4-69A423B0ABCC}" dt="2025-10-30T01:32:44.644" v="47"/>
          <ac:spMkLst>
            <pc:docMk/>
            <pc:sldMk cId="2146672512" sldId="265"/>
            <ac:spMk id="2" creationId="{CB4FC57D-F405-FF7D-CA01-83DC2B94C4A2}"/>
          </ac:spMkLst>
        </pc:spChg>
        <pc:spChg chg="add del">
          <ac:chgData name="Armando Forgione (2218650)" userId="S::2218650@student.uwtsd.ac.uk::929dbea4-450d-439b-b2f4-a4514ba182a1" providerId="AD" clId="Web-{40690502-3150-BE80-C0F4-69A423B0ABCC}" dt="2025-10-30T01:21:22.342" v="7"/>
          <ac:spMkLst>
            <pc:docMk/>
            <pc:sldMk cId="2146672512" sldId="265"/>
            <ac:spMk id="3" creationId="{C02210B5-767D-7B4D-8885-55D7B9533255}"/>
          </ac:spMkLst>
        </pc:spChg>
        <pc:spChg chg="add del mod">
          <ac:chgData name="Armando Forgione (2218650)" userId="S::2218650@student.uwtsd.ac.uk::929dbea4-450d-439b-b2f4-a4514ba182a1" providerId="AD" clId="Web-{40690502-3150-BE80-C0F4-69A423B0ABCC}" dt="2025-10-30T01:35:25.492" v="63"/>
          <ac:spMkLst>
            <pc:docMk/>
            <pc:sldMk cId="2146672512" sldId="265"/>
            <ac:spMk id="4" creationId="{272A7588-EA6B-3971-1674-932F8E4C76C1}"/>
          </ac:spMkLst>
        </pc:spChg>
        <pc:spChg chg="add del">
          <ac:chgData name="Armando Forgione (2218650)" userId="S::2218650@student.uwtsd.ac.uk::929dbea4-450d-439b-b2f4-a4514ba182a1" providerId="AD" clId="Web-{40690502-3150-BE80-C0F4-69A423B0ABCC}" dt="2025-10-30T01:29:10.145" v="12"/>
          <ac:spMkLst>
            <pc:docMk/>
            <pc:sldMk cId="2146672512" sldId="265"/>
            <ac:spMk id="5" creationId="{DB68657C-3F12-C493-971F-02E34F103C48}"/>
          </ac:spMkLst>
        </pc:spChg>
        <pc:spChg chg="add del mod">
          <ac:chgData name="Armando Forgione (2218650)" userId="S::2218650@student.uwtsd.ac.uk::929dbea4-450d-439b-b2f4-a4514ba182a1" providerId="AD" clId="Web-{40690502-3150-BE80-C0F4-69A423B0ABCC}" dt="2025-10-30T01:32:42.879" v="46"/>
          <ac:spMkLst>
            <pc:docMk/>
            <pc:sldMk cId="2146672512" sldId="265"/>
            <ac:spMk id="6" creationId="{7AF45DB8-806F-1923-EC30-49D4A209F644}"/>
          </ac:spMkLst>
        </pc:spChg>
        <pc:spChg chg="add mod topLvl">
          <ac:chgData name="Armando Forgione (2218650)" userId="S::2218650@student.uwtsd.ac.uk::929dbea4-450d-439b-b2f4-a4514ba182a1" providerId="AD" clId="Web-{40690502-3150-BE80-C0F4-69A423B0ABCC}" dt="2025-10-30T01:52:44.469" v="102"/>
          <ac:spMkLst>
            <pc:docMk/>
            <pc:sldMk cId="2146672512" sldId="265"/>
            <ac:spMk id="7" creationId="{5D5E9773-CC93-393C-8BFA-7EE1B1212F5E}"/>
          </ac:spMkLst>
        </pc:spChg>
        <pc:spChg chg="add del mod topLvl">
          <ac:chgData name="Armando Forgione (2218650)" userId="S::2218650@student.uwtsd.ac.uk::929dbea4-450d-439b-b2f4-a4514ba182a1" providerId="AD" clId="Web-{40690502-3150-BE80-C0F4-69A423B0ABCC}" dt="2025-10-30T01:36:30.384" v="66"/>
          <ac:spMkLst>
            <pc:docMk/>
            <pc:sldMk cId="2146672512" sldId="265"/>
            <ac:spMk id="8" creationId="{63B0509A-5CD8-06CA-C47F-FDBAFE462DDE}"/>
          </ac:spMkLst>
        </pc:spChg>
        <pc:spChg chg="add del">
          <ac:chgData name="Armando Forgione (2218650)" userId="S::2218650@student.uwtsd.ac.uk::929dbea4-450d-439b-b2f4-a4514ba182a1" providerId="AD" clId="Web-{40690502-3150-BE80-C0F4-69A423B0ABCC}" dt="2025-10-30T01:36:19.525" v="65"/>
          <ac:spMkLst>
            <pc:docMk/>
            <pc:sldMk cId="2146672512" sldId="265"/>
            <ac:spMk id="9" creationId="{608C322C-31C2-2F93-7C6F-C209F0BE0C93}"/>
          </ac:spMkLst>
        </pc:spChg>
        <pc:spChg chg="add mod topLvl">
          <ac:chgData name="Armando Forgione (2218650)" userId="S::2218650@student.uwtsd.ac.uk::929dbea4-450d-439b-b2f4-a4514ba182a1" providerId="AD" clId="Web-{40690502-3150-BE80-C0F4-69A423B0ABCC}" dt="2025-10-30T01:52:44.484" v="103"/>
          <ac:spMkLst>
            <pc:docMk/>
            <pc:sldMk cId="2146672512" sldId="265"/>
            <ac:spMk id="11" creationId="{D1E17C27-8BBC-4060-6650-4B6B57F5E58D}"/>
          </ac:spMkLst>
        </pc:spChg>
        <pc:spChg chg="add del mod">
          <ac:chgData name="Armando Forgione (2218650)" userId="S::2218650@student.uwtsd.ac.uk::929dbea4-450d-439b-b2f4-a4514ba182a1" providerId="AD" clId="Web-{40690502-3150-BE80-C0F4-69A423B0ABCC}" dt="2025-10-30T01:44:52.169" v="92"/>
          <ac:spMkLst>
            <pc:docMk/>
            <pc:sldMk cId="2146672512" sldId="265"/>
            <ac:spMk id="12" creationId="{64B61403-A04F-3AF4-CC76-EDB056E45A22}"/>
          </ac:spMkLst>
        </pc:spChg>
        <pc:spChg chg="add mod ord">
          <ac:chgData name="Armando Forgione (2218650)" userId="S::2218650@student.uwtsd.ac.uk::929dbea4-450d-439b-b2f4-a4514ba182a1" providerId="AD" clId="Web-{40690502-3150-BE80-C0F4-69A423B0ABCC}" dt="2025-10-30T01:59:12.772" v="104"/>
          <ac:spMkLst>
            <pc:docMk/>
            <pc:sldMk cId="2146672512" sldId="265"/>
            <ac:spMk id="14" creationId="{76099606-247D-43CF-51EE-D918BBC40BAA}"/>
          </ac:spMkLst>
        </pc:spChg>
        <pc:grpChg chg="add del">
          <ac:chgData name="Armando Forgione (2218650)" userId="S::2218650@student.uwtsd.ac.uk::929dbea4-450d-439b-b2f4-a4514ba182a1" providerId="AD" clId="Web-{40690502-3150-BE80-C0F4-69A423B0ABCC}" dt="2025-10-30T01:36:30.384" v="66"/>
          <ac:grpSpMkLst>
            <pc:docMk/>
            <pc:sldMk cId="2146672512" sldId="265"/>
            <ac:grpSpMk id="10" creationId="{018C8473-7CC5-8409-4A1F-E65CA3413EDB}"/>
          </ac:grpSpMkLst>
        </pc:grpChg>
        <pc:grpChg chg="add del mod">
          <ac:chgData name="Armando Forgione (2218650)" userId="S::2218650@student.uwtsd.ac.uk::929dbea4-450d-439b-b2f4-a4514ba182a1" providerId="AD" clId="Web-{40690502-3150-BE80-C0F4-69A423B0ABCC}" dt="2025-10-30T01:45:01.091" v="96"/>
          <ac:grpSpMkLst>
            <pc:docMk/>
            <pc:sldMk cId="2146672512" sldId="265"/>
            <ac:grpSpMk id="13" creationId="{B90FC533-E069-AEA7-A095-C7ACEB6E9FAC}"/>
          </ac:grpSpMkLst>
        </pc:gr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216000" y="812520"/>
            <a:ext cx="7127280" cy="4008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r>
              <a:rPr lang="en-GB" sz="14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Click to move the slide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body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/>
          <a:p>
            <a:pPr indent="0">
              <a:buNone/>
            </a:pPr>
            <a:r>
              <a:rPr lang="en-GB" sz="20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Click to edit the notes' format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hdr"/>
          </p:nvPr>
        </p:nvSpPr>
        <p:spPr>
          <a:xfrm>
            <a:off x="0" y="0"/>
            <a:ext cx="3280680" cy="534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/>
          <a:p>
            <a:pPr indent="0">
              <a:buNone/>
            </a:pPr>
            <a:r>
              <a:rPr lang="en-GB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 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dt" idx="1"/>
          </p:nvPr>
        </p:nvSpPr>
        <p:spPr>
          <a:xfrm>
            <a:off x="4278960" y="0"/>
            <a:ext cx="3280680" cy="534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 algn="r">
              <a:buNone/>
              <a:defRPr lang="en-GB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 algn="r">
              <a:buNone/>
            </a:pPr>
            <a:r>
              <a:rPr lang="en-GB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 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>
          <a:xfrm>
            <a:off x="0" y="10157400"/>
            <a:ext cx="3280680" cy="534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b">
            <a:noAutofit/>
          </a:bodyPr>
          <a:lstStyle>
            <a:lvl1pPr indent="0">
              <a:buNone/>
              <a:defRPr lang="en-GB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>
              <a:buNone/>
            </a:pPr>
            <a:r>
              <a:rPr lang="en-GB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 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b">
            <a:noAutofit/>
          </a:bodyPr>
          <a:lstStyle>
            <a:lvl1pPr indent="0" algn="r">
              <a:buNone/>
              <a:defRPr lang="en-GB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 algn="r">
              <a:buNone/>
            </a:pPr>
            <a:fld id="{6EE172FB-7FAE-46A1-8E6E-F9F46FA0C034}" type="slidenum">
              <a:rPr lang="en-GB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‹#›</a:t>
            </a:fld>
            <a:endParaRPr lang="en-GB" sz="14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040" cy="3085920"/>
          </a:xfrm>
          <a:prstGeom prst="rect">
            <a:avLst/>
          </a:prstGeom>
          <a:ln w="0">
            <a:noFill/>
          </a:ln>
        </p:spPr>
      </p:sp>
      <p:sp>
        <p:nvSpPr>
          <p:cNvPr id="260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>
              <a:buNone/>
            </a:pPr>
            <a:endParaRPr lang="en-GB" sz="1200" b="0" u="none" strike="noStrike">
              <a:solidFill>
                <a:schemeClr val="dk1"/>
              </a:solidFill>
              <a:effectLst/>
              <a:uFillTx/>
              <a:latin typeface="Calibri"/>
              <a:ea typeface="Calibri"/>
            </a:endParaRPr>
          </a:p>
        </p:txBody>
      </p:sp>
      <p:sp>
        <p:nvSpPr>
          <p:cNvPr id="261" name="PlaceHolder 3"/>
          <p:cNvSpPr>
            <a:spLocks noGrp="1"/>
          </p:cNvSpPr>
          <p:nvPr>
            <p:ph type="sldNum" idx="5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pos="0" algn="l"/>
              </a:tabLst>
              <a:defRPr lang="en-US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pos="0" algn="l"/>
              </a:tabLst>
            </a:pPr>
            <a:fld id="{9F0ACB9B-9405-48F1-84DF-95256E8332BD}" type="slidenum">
              <a:rPr lang="en-US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2</a:t>
            </a:fld>
            <a:endParaRPr lang="en-GB" sz="14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040" cy="3085920"/>
          </a:xfrm>
          <a:prstGeom prst="rect">
            <a:avLst/>
          </a:prstGeom>
          <a:ln w="0">
            <a:noFill/>
          </a:ln>
        </p:spPr>
      </p:sp>
      <p:sp>
        <p:nvSpPr>
          <p:cNvPr id="263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>
              <a:buNone/>
            </a:pPr>
            <a:endParaRPr lang="en-GB" sz="1200" b="0" u="none" strike="noStrike">
              <a:solidFill>
                <a:schemeClr val="dk1"/>
              </a:solidFill>
              <a:effectLst/>
              <a:uFillTx/>
              <a:latin typeface="Calibri"/>
              <a:ea typeface="Calibri"/>
            </a:endParaRPr>
          </a:p>
        </p:txBody>
      </p:sp>
      <p:sp>
        <p:nvSpPr>
          <p:cNvPr id="264" name="PlaceHolder 3"/>
          <p:cNvSpPr>
            <a:spLocks noGrp="1"/>
          </p:cNvSpPr>
          <p:nvPr>
            <p:ph type="sldNum" idx="6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pos="0" algn="l"/>
              </a:tabLst>
              <a:defRPr lang="en-US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pos="0" algn="l"/>
              </a:tabLst>
            </a:pPr>
            <a:fld id="{60583F1D-E850-4132-A703-18C36FC8A576}" type="slidenum">
              <a:rPr lang="en-US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3</a:t>
            </a:fld>
            <a:endParaRPr lang="en-GB" sz="14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040" cy="3085920"/>
          </a:xfrm>
          <a:prstGeom prst="rect">
            <a:avLst/>
          </a:prstGeom>
          <a:ln w="0">
            <a:noFill/>
          </a:ln>
        </p:spPr>
      </p:sp>
      <p:sp>
        <p:nvSpPr>
          <p:cNvPr id="266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>
              <a:buNone/>
            </a:pPr>
            <a:endParaRPr lang="en-GB" sz="1200" b="0" u="none" strike="noStrike">
              <a:solidFill>
                <a:schemeClr val="dk1"/>
              </a:solidFill>
              <a:effectLst/>
              <a:uFillTx/>
              <a:latin typeface="Calibri"/>
              <a:ea typeface="Calibri"/>
            </a:endParaRPr>
          </a:p>
        </p:txBody>
      </p:sp>
      <p:sp>
        <p:nvSpPr>
          <p:cNvPr id="267" name="PlaceHolder 3"/>
          <p:cNvSpPr>
            <a:spLocks noGrp="1"/>
          </p:cNvSpPr>
          <p:nvPr>
            <p:ph type="sldNum" idx="7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pos="0" algn="l"/>
              </a:tabLst>
              <a:defRPr lang="en-US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pos="0" algn="l"/>
              </a:tabLst>
            </a:pPr>
            <a:fld id="{45A24102-3529-4727-8958-A1B35D3E8B39}" type="slidenum">
              <a:rPr lang="en-US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5</a:t>
            </a:fld>
            <a:endParaRPr lang="en-GB" sz="14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8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040" cy="3085920"/>
          </a:xfrm>
          <a:prstGeom prst="rect">
            <a:avLst/>
          </a:prstGeom>
          <a:ln w="0">
            <a:noFill/>
          </a:ln>
        </p:spPr>
      </p:sp>
      <p:sp>
        <p:nvSpPr>
          <p:cNvPr id="269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>
              <a:buNone/>
            </a:pPr>
            <a:endParaRPr lang="en-GB" sz="1200" b="0" u="none" strike="noStrike">
              <a:solidFill>
                <a:schemeClr val="dk1"/>
              </a:solidFill>
              <a:effectLst/>
              <a:uFillTx/>
              <a:latin typeface="Calibri"/>
              <a:ea typeface="Calibri"/>
            </a:endParaRPr>
          </a:p>
        </p:txBody>
      </p:sp>
      <p:sp>
        <p:nvSpPr>
          <p:cNvPr id="270" name="PlaceHolder 3"/>
          <p:cNvSpPr>
            <a:spLocks noGrp="1"/>
          </p:cNvSpPr>
          <p:nvPr>
            <p:ph type="sldNum" idx="8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pos="0" algn="l"/>
              </a:tabLst>
              <a:defRPr lang="en-US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pos="0" algn="l"/>
              </a:tabLst>
            </a:pPr>
            <a:fld id="{F97E6D50-388F-434A-8BDC-DF1261E49D48}" type="slidenum">
              <a:rPr lang="en-US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6</a:t>
            </a:fld>
            <a:endParaRPr lang="en-GB" sz="14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040" cy="3085920"/>
          </a:xfrm>
          <a:prstGeom prst="rect">
            <a:avLst/>
          </a:prstGeom>
          <a:ln w="0">
            <a:noFill/>
          </a:ln>
        </p:spPr>
      </p:sp>
      <p:sp>
        <p:nvSpPr>
          <p:cNvPr id="272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>
              <a:buNone/>
            </a:pPr>
            <a:endParaRPr lang="en-GB" sz="1200" b="0" u="none" strike="noStrike">
              <a:solidFill>
                <a:schemeClr val="dk1"/>
              </a:solidFill>
              <a:effectLst/>
              <a:uFillTx/>
              <a:latin typeface="Calibri"/>
              <a:ea typeface="Calibri"/>
            </a:endParaRPr>
          </a:p>
        </p:txBody>
      </p:sp>
      <p:sp>
        <p:nvSpPr>
          <p:cNvPr id="273" name="PlaceHolder 3"/>
          <p:cNvSpPr>
            <a:spLocks noGrp="1"/>
          </p:cNvSpPr>
          <p:nvPr>
            <p:ph type="sldNum" idx="9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pos="0" algn="l"/>
              </a:tabLst>
              <a:defRPr lang="en-US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pos="0" algn="l"/>
              </a:tabLst>
            </a:pPr>
            <a:fld id="{9C99BFAF-708E-47D0-B99F-E2026BBA99F2}" type="slidenum">
              <a:rPr lang="en-US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7</a:t>
            </a:fld>
            <a:endParaRPr lang="en-GB" sz="14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r>
              <a:rPr lang="en-GB" sz="14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Click to edit the title text format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GB" sz="14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Click to edit the outline text format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en-GB" sz="14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Second Outline Level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GB" sz="14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Third Outline Level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en-GB" sz="14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Fourth Outline Level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GB" sz="20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Fifth Outline Level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GB" sz="20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Sixth Outline Level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GB" sz="20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Seventh Outline Level</a:t>
            </a: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</p:sldLayoutIdLst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png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3.png"/><Relationship Id="rId11" Type="http://schemas.openxmlformats.org/officeDocument/2006/relationships/image" Target="../media/image8.png"/><Relationship Id="rId5" Type="http://schemas.openxmlformats.org/officeDocument/2006/relationships/image" Target="../media/image2.png"/><Relationship Id="rId10" Type="http://schemas.openxmlformats.org/officeDocument/2006/relationships/image" Target="../media/image7.png"/><Relationship Id="rId4" Type="http://schemas.openxmlformats.org/officeDocument/2006/relationships/image" Target="../media/image1.png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image" Target="../media/image19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12" Type="http://schemas.openxmlformats.org/officeDocument/2006/relationships/image" Target="../media/image1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11" Type="http://schemas.openxmlformats.org/officeDocument/2006/relationships/image" Target="../media/image17.png"/><Relationship Id="rId5" Type="http://schemas.openxmlformats.org/officeDocument/2006/relationships/image" Target="../media/image11.png"/><Relationship Id="rId15" Type="http://schemas.openxmlformats.org/officeDocument/2006/relationships/image" Target="../media/image21.png"/><Relationship Id="rId10" Type="http://schemas.openxmlformats.org/officeDocument/2006/relationships/image" Target="../media/image16.png"/><Relationship Id="rId4" Type="http://schemas.openxmlformats.org/officeDocument/2006/relationships/image" Target="../media/image10.png"/><Relationship Id="rId9" Type="http://schemas.openxmlformats.org/officeDocument/2006/relationships/image" Target="../media/image15.png"/><Relationship Id="rId14" Type="http://schemas.openxmlformats.org/officeDocument/2006/relationships/image" Target="../media/image20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13" Type="http://schemas.openxmlformats.org/officeDocument/2006/relationships/image" Target="../media/image31.png"/><Relationship Id="rId18" Type="http://schemas.openxmlformats.org/officeDocument/2006/relationships/image" Target="../media/image35.png"/><Relationship Id="rId3" Type="http://schemas.openxmlformats.org/officeDocument/2006/relationships/image" Target="../media/image22.png"/><Relationship Id="rId7" Type="http://schemas.openxmlformats.org/officeDocument/2006/relationships/image" Target="../media/image25.png"/><Relationship Id="rId12" Type="http://schemas.openxmlformats.org/officeDocument/2006/relationships/image" Target="../media/image30.png"/><Relationship Id="rId17" Type="http://schemas.openxmlformats.org/officeDocument/2006/relationships/image" Target="../media/image34.png"/><Relationship Id="rId2" Type="http://schemas.openxmlformats.org/officeDocument/2006/relationships/notesSlide" Target="../notesSlides/notesSlide2.xml"/><Relationship Id="rId16" Type="http://schemas.openxmlformats.org/officeDocument/2006/relationships/image" Target="../media/image2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png"/><Relationship Id="rId11" Type="http://schemas.openxmlformats.org/officeDocument/2006/relationships/image" Target="../media/image29.png"/><Relationship Id="rId5" Type="http://schemas.openxmlformats.org/officeDocument/2006/relationships/image" Target="../media/image23.png"/><Relationship Id="rId15" Type="http://schemas.openxmlformats.org/officeDocument/2006/relationships/image" Target="../media/image33.png"/><Relationship Id="rId10" Type="http://schemas.openxmlformats.org/officeDocument/2006/relationships/image" Target="../media/image28.png"/><Relationship Id="rId4" Type="http://schemas.openxmlformats.org/officeDocument/2006/relationships/image" Target="../media/image10.png"/><Relationship Id="rId9" Type="http://schemas.openxmlformats.org/officeDocument/2006/relationships/image" Target="../media/image27.png"/><Relationship Id="rId14" Type="http://schemas.openxmlformats.org/officeDocument/2006/relationships/image" Target="../media/image3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13" Type="http://schemas.openxmlformats.org/officeDocument/2006/relationships/image" Target="../media/image48.png"/><Relationship Id="rId18" Type="http://schemas.openxmlformats.org/officeDocument/2006/relationships/image" Target="../media/image53.png"/><Relationship Id="rId3" Type="http://schemas.openxmlformats.org/officeDocument/2006/relationships/image" Target="../media/image40.png"/><Relationship Id="rId21" Type="http://schemas.openxmlformats.org/officeDocument/2006/relationships/image" Target="../media/image56.png"/><Relationship Id="rId7" Type="http://schemas.openxmlformats.org/officeDocument/2006/relationships/image" Target="../media/image43.png"/><Relationship Id="rId12" Type="http://schemas.openxmlformats.org/officeDocument/2006/relationships/image" Target="../media/image47.png"/><Relationship Id="rId17" Type="http://schemas.openxmlformats.org/officeDocument/2006/relationships/image" Target="../media/image52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51.png"/><Relationship Id="rId20" Type="http://schemas.openxmlformats.org/officeDocument/2006/relationships/image" Target="../media/image5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2.png"/><Relationship Id="rId11" Type="http://schemas.openxmlformats.org/officeDocument/2006/relationships/image" Target="../media/image46.png"/><Relationship Id="rId5" Type="http://schemas.openxmlformats.org/officeDocument/2006/relationships/image" Target="../media/image41.png"/><Relationship Id="rId15" Type="http://schemas.openxmlformats.org/officeDocument/2006/relationships/image" Target="../media/image50.png"/><Relationship Id="rId10" Type="http://schemas.openxmlformats.org/officeDocument/2006/relationships/image" Target="../media/image21.png"/><Relationship Id="rId19" Type="http://schemas.openxmlformats.org/officeDocument/2006/relationships/image" Target="../media/image54.png"/><Relationship Id="rId4" Type="http://schemas.openxmlformats.org/officeDocument/2006/relationships/image" Target="../media/image10.png"/><Relationship Id="rId9" Type="http://schemas.openxmlformats.org/officeDocument/2006/relationships/image" Target="../media/image45.png"/><Relationship Id="rId14" Type="http://schemas.openxmlformats.org/officeDocument/2006/relationships/image" Target="../media/image49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png"/><Relationship Id="rId13" Type="http://schemas.openxmlformats.org/officeDocument/2006/relationships/image" Target="../media/image65.png"/><Relationship Id="rId18" Type="http://schemas.openxmlformats.org/officeDocument/2006/relationships/image" Target="../media/image70.png"/><Relationship Id="rId3" Type="http://schemas.openxmlformats.org/officeDocument/2006/relationships/image" Target="../media/image57.png"/><Relationship Id="rId21" Type="http://schemas.openxmlformats.org/officeDocument/2006/relationships/image" Target="../media/image73.png"/><Relationship Id="rId7" Type="http://schemas.openxmlformats.org/officeDocument/2006/relationships/image" Target="../media/image60.png"/><Relationship Id="rId12" Type="http://schemas.openxmlformats.org/officeDocument/2006/relationships/image" Target="../media/image64.png"/><Relationship Id="rId17" Type="http://schemas.openxmlformats.org/officeDocument/2006/relationships/image" Target="../media/image69.png"/><Relationship Id="rId2" Type="http://schemas.openxmlformats.org/officeDocument/2006/relationships/notesSlide" Target="../notesSlides/notesSlide4.xml"/><Relationship Id="rId16" Type="http://schemas.openxmlformats.org/officeDocument/2006/relationships/image" Target="../media/image68.png"/><Relationship Id="rId20" Type="http://schemas.openxmlformats.org/officeDocument/2006/relationships/image" Target="../media/image7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9.png"/><Relationship Id="rId11" Type="http://schemas.openxmlformats.org/officeDocument/2006/relationships/image" Target="../media/image21.png"/><Relationship Id="rId5" Type="http://schemas.openxmlformats.org/officeDocument/2006/relationships/image" Target="../media/image58.png"/><Relationship Id="rId15" Type="http://schemas.openxmlformats.org/officeDocument/2006/relationships/image" Target="../media/image67.png"/><Relationship Id="rId23" Type="http://schemas.openxmlformats.org/officeDocument/2006/relationships/image" Target="../media/image75.png"/><Relationship Id="rId10" Type="http://schemas.openxmlformats.org/officeDocument/2006/relationships/image" Target="../media/image63.png"/><Relationship Id="rId19" Type="http://schemas.openxmlformats.org/officeDocument/2006/relationships/image" Target="../media/image71.png"/><Relationship Id="rId4" Type="http://schemas.openxmlformats.org/officeDocument/2006/relationships/image" Target="../media/image10.png"/><Relationship Id="rId9" Type="http://schemas.openxmlformats.org/officeDocument/2006/relationships/image" Target="../media/image62.png"/><Relationship Id="rId14" Type="http://schemas.openxmlformats.org/officeDocument/2006/relationships/image" Target="../media/image66.png"/><Relationship Id="rId22" Type="http://schemas.openxmlformats.org/officeDocument/2006/relationships/image" Target="../media/image74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0.png"/><Relationship Id="rId13" Type="http://schemas.openxmlformats.org/officeDocument/2006/relationships/image" Target="../media/image85.png"/><Relationship Id="rId18" Type="http://schemas.openxmlformats.org/officeDocument/2006/relationships/image" Target="../media/image90.png"/><Relationship Id="rId3" Type="http://schemas.openxmlformats.org/officeDocument/2006/relationships/image" Target="../media/image76.png"/><Relationship Id="rId21" Type="http://schemas.openxmlformats.org/officeDocument/2006/relationships/image" Target="../media/image93.png"/><Relationship Id="rId7" Type="http://schemas.openxmlformats.org/officeDocument/2006/relationships/image" Target="../media/image79.png"/><Relationship Id="rId12" Type="http://schemas.openxmlformats.org/officeDocument/2006/relationships/image" Target="../media/image84.png"/><Relationship Id="rId17" Type="http://schemas.openxmlformats.org/officeDocument/2006/relationships/image" Target="../media/image89.png"/><Relationship Id="rId2" Type="http://schemas.openxmlformats.org/officeDocument/2006/relationships/notesSlide" Target="../notesSlides/notesSlide5.xml"/><Relationship Id="rId16" Type="http://schemas.openxmlformats.org/officeDocument/2006/relationships/image" Target="../media/image88.png"/><Relationship Id="rId20" Type="http://schemas.openxmlformats.org/officeDocument/2006/relationships/image" Target="../media/image9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8.png"/><Relationship Id="rId11" Type="http://schemas.openxmlformats.org/officeDocument/2006/relationships/image" Target="../media/image83.png"/><Relationship Id="rId5" Type="http://schemas.openxmlformats.org/officeDocument/2006/relationships/image" Target="../media/image77.png"/><Relationship Id="rId15" Type="http://schemas.openxmlformats.org/officeDocument/2006/relationships/image" Target="../media/image87.png"/><Relationship Id="rId10" Type="http://schemas.openxmlformats.org/officeDocument/2006/relationships/image" Target="../media/image82.png"/><Relationship Id="rId19" Type="http://schemas.openxmlformats.org/officeDocument/2006/relationships/image" Target="../media/image91.png"/><Relationship Id="rId4" Type="http://schemas.openxmlformats.org/officeDocument/2006/relationships/image" Target="../media/image10.png"/><Relationship Id="rId9" Type="http://schemas.openxmlformats.org/officeDocument/2006/relationships/image" Target="../media/image81.png"/><Relationship Id="rId14" Type="http://schemas.openxmlformats.org/officeDocument/2006/relationships/image" Target="../media/image8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4" Type="http://schemas.openxmlformats.org/officeDocument/2006/relationships/image" Target="../media/image94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Video 2" title="Defocused Particles Cyan Blue">
            <a:hlinkClick r:id="" action="ppaction://media"/>
            <a:extLst>
              <a:ext uri="{FF2B5EF4-FFF2-40B4-BE49-F238E27FC236}">
                <a16:creationId xmlns:a16="http://schemas.microsoft.com/office/drawing/2014/main" id="{B5DF5778-8D96-8E23-4F29-209E93A552A8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-285138" y="-254658"/>
            <a:ext cx="12644726" cy="7112658"/>
          </a:xfrm>
          <a:prstGeom prst="rect">
            <a:avLst/>
          </a:prstGeom>
        </p:spPr>
      </p:pic>
      <p:pic>
        <p:nvPicPr>
          <p:cNvPr id="3" name="Picture 2" descr="A black rectangular object with blue edges&#10;&#10;AI-generated content may be incorrect.">
            <a:extLst>
              <a:ext uri="{FF2B5EF4-FFF2-40B4-BE49-F238E27FC236}">
                <a16:creationId xmlns:a16="http://schemas.microsoft.com/office/drawing/2014/main" id="{9ED46D3E-A713-AF6A-DCDD-7D63E68B1E9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07804" y="-254658"/>
            <a:ext cx="12644726" cy="711265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7AA19C8-54EE-A3EB-4F1B-354BEA049F8F}"/>
              </a:ext>
            </a:extLst>
          </p:cNvPr>
          <p:cNvSpPr txBox="1"/>
          <p:nvPr/>
        </p:nvSpPr>
        <p:spPr>
          <a:xfrm>
            <a:off x="-61274" y="0"/>
            <a:ext cx="638666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apyrus"/>
                <a:ea typeface="Cambria"/>
                <a:cs typeface="Cambria"/>
              </a:rPr>
              <a:t>Reducing Digital 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Papyrus"/>
              <a:ea typeface="Cambria"/>
              <a:cs typeface="Cambria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apyrus"/>
                <a:ea typeface="Cambria"/>
                <a:cs typeface="Cambria"/>
              </a:rPr>
              <a:t>Distractions</a:t>
            </a: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apyrus"/>
                <a:ea typeface="Cambria"/>
                <a:cs typeface="Cambria"/>
              </a:rPr>
              <a:t>​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Papyrus"/>
              <a:ea typeface="+mn-ea"/>
              <a:cs typeface="+mn-cs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1C92281-896A-D90F-2607-439B6AD63CA3}"/>
              </a:ext>
            </a:extLst>
          </p:cNvPr>
          <p:cNvSpPr txBox="1"/>
          <p:nvPr/>
        </p:nvSpPr>
        <p:spPr>
          <a:xfrm>
            <a:off x="-61274" y="1991761"/>
            <a:ext cx="6447934" cy="7848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250" b="0" i="0" u="none" strike="noStrike" kern="1200" cap="none" spc="0" normalizeH="0" baseline="0" noProof="0" dirty="0">
                <a:ln>
                  <a:noFill/>
                </a:ln>
                <a:solidFill>
                  <a:srgbClr val="D1D5DB"/>
                </a:solidFill>
                <a:effectLst/>
                <a:uLnTx/>
                <a:uFillTx/>
                <a:latin typeface="Abadi"/>
                <a:ea typeface="Arial"/>
                <a:cs typeface="Arial"/>
              </a:rPr>
              <a:t>Conceptual Design of the</a:t>
            </a:r>
            <a:r>
              <a:rPr kumimoji="0" lang="en-US" sz="2250" b="0" i="0" u="none" strike="noStrike" kern="1200" cap="none" spc="0" normalizeH="0" baseline="0" noProof="0" dirty="0">
                <a:ln>
                  <a:noFill/>
                </a:ln>
                <a:solidFill>
                  <a:srgbClr val="D1D5DB"/>
                </a:solidFill>
                <a:effectLst/>
                <a:uLnTx/>
                <a:uFillTx/>
                <a:latin typeface="Arial"/>
                <a:ea typeface="Arial"/>
                <a:cs typeface="Arial"/>
              </a:rPr>
              <a:t> 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Arial"/>
              <a:cs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250" b="0" i="0" u="none" strike="noStrike" kern="1200" cap="none" spc="0" normalizeH="0" baseline="0" noProof="0" dirty="0" err="1">
                <a:ln>
                  <a:noFill/>
                </a:ln>
                <a:solidFill>
                  <a:srgbClr val="D1D5DB"/>
                </a:solidFill>
                <a:effectLst/>
                <a:uLnTx/>
                <a:uFillTx/>
                <a:latin typeface="Mystical Woods Rough Script"/>
                <a:ea typeface="Arial"/>
                <a:cs typeface="Arial"/>
              </a:rPr>
              <a:t>WiseFocus</a:t>
            </a:r>
            <a:r>
              <a:rPr kumimoji="0" lang="en-US" sz="2250" b="0" i="0" u="none" strike="noStrike" kern="1200" cap="none" spc="0" normalizeH="0" baseline="0" noProof="0" dirty="0">
                <a:ln>
                  <a:noFill/>
                </a:ln>
                <a:solidFill>
                  <a:srgbClr val="D1D5DB"/>
                </a:solidFill>
                <a:effectLst/>
                <a:uLnTx/>
                <a:uFillTx/>
                <a:latin typeface="Arial"/>
                <a:ea typeface="Arial"/>
                <a:cs typeface="Arial"/>
              </a:rPr>
              <a:t> </a:t>
            </a:r>
            <a:r>
              <a:rPr kumimoji="0" lang="en-US" sz="2250" b="0" i="0" u="none" strike="noStrike" kern="1200" cap="none" spc="0" normalizeH="0" baseline="0" noProof="0" dirty="0">
                <a:ln>
                  <a:noFill/>
                </a:ln>
                <a:solidFill>
                  <a:srgbClr val="D1D5DB"/>
                </a:solidFill>
                <a:effectLst/>
                <a:uLnTx/>
                <a:uFillTx/>
                <a:latin typeface="Abadi"/>
                <a:ea typeface="Arial"/>
                <a:cs typeface="Arial"/>
              </a:rPr>
              <a:t>App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badi"/>
              <a:ea typeface="+mn-ea"/>
              <a:cs typeface="Arial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D1E5D23-036A-DBC1-121B-C17B003AFCAF}"/>
              </a:ext>
            </a:extLst>
          </p:cNvPr>
          <p:cNvSpPr txBox="1"/>
          <p:nvPr/>
        </p:nvSpPr>
        <p:spPr>
          <a:xfrm>
            <a:off x="300277" y="3940074"/>
            <a:ext cx="644793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D1D5DB"/>
                </a:solidFill>
                <a:effectLst/>
                <a:uLnTx/>
                <a:uFillTx/>
                <a:latin typeface="Abadi"/>
                <a:ea typeface="Arial"/>
                <a:cs typeface="Arial"/>
              </a:rPr>
              <a:t>Armando Forgione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badi"/>
              <a:ea typeface="+mn-ea"/>
              <a:cs typeface="+mn-cs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4007AFB-7E8D-1169-1052-5DF69FF9A209}"/>
              </a:ext>
            </a:extLst>
          </p:cNvPr>
          <p:cNvSpPr txBox="1"/>
          <p:nvPr/>
        </p:nvSpPr>
        <p:spPr>
          <a:xfrm>
            <a:off x="324830" y="4370841"/>
            <a:ext cx="644793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D1D5DB"/>
                </a:solidFill>
                <a:effectLst/>
                <a:uLnTx/>
                <a:uFillTx/>
                <a:latin typeface="Abadi"/>
                <a:ea typeface="Arial"/>
                <a:cs typeface="Arial"/>
              </a:rPr>
              <a:t>BSc (Hons) Cloud Computing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badi"/>
              <a:ea typeface="+mn-ea"/>
              <a:cs typeface="+mn-cs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852106C-60C3-8BB2-6EF7-44441200D83A}"/>
              </a:ext>
            </a:extLst>
          </p:cNvPr>
          <p:cNvSpPr txBox="1"/>
          <p:nvPr/>
        </p:nvSpPr>
        <p:spPr>
          <a:xfrm>
            <a:off x="324830" y="4764854"/>
            <a:ext cx="643379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D1D5DB"/>
                </a:solidFill>
                <a:effectLst/>
                <a:uLnTx/>
                <a:uFillTx/>
                <a:latin typeface="Abadi"/>
                <a:ea typeface="Arial"/>
                <a:cs typeface="Arial"/>
              </a:rPr>
              <a:t>Supervisor: </a:t>
            </a:r>
            <a:r>
              <a:rPr kumimoji="0" lang="en-US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D1D5DB"/>
                </a:solidFill>
                <a:effectLst/>
                <a:uLnTx/>
                <a:uFillTx/>
                <a:latin typeface="Abadi"/>
                <a:ea typeface="Arial"/>
                <a:cs typeface="Arial"/>
              </a:rPr>
              <a:t>Suneth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D1D5DB"/>
                </a:solidFill>
                <a:effectLst/>
                <a:uLnTx/>
                <a:uFillTx/>
                <a:latin typeface="Abadi"/>
                <a:ea typeface="Arial"/>
                <a:cs typeface="Arial"/>
              </a:rPr>
              <a:t> Fernando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badi"/>
              <a:ea typeface="+mn-ea"/>
              <a:cs typeface="+mn-cs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3738751-0724-F801-1A1A-1F72AB608785}"/>
              </a:ext>
            </a:extLst>
          </p:cNvPr>
          <p:cNvSpPr txBox="1"/>
          <p:nvPr/>
        </p:nvSpPr>
        <p:spPr>
          <a:xfrm>
            <a:off x="338972" y="5182929"/>
            <a:ext cx="643379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D1D5DB"/>
                </a:solidFill>
                <a:effectLst/>
                <a:uLnTx/>
                <a:uFillTx/>
                <a:latin typeface="Abadi"/>
                <a:ea typeface="Arial"/>
                <a:cs typeface="Arial"/>
              </a:rPr>
              <a:t>30 October 2025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badi"/>
              <a:ea typeface="+mn-ea"/>
              <a:cs typeface="+mn-cs"/>
            </a:endParaRPr>
          </a:p>
        </p:txBody>
      </p:sp>
      <p:pic>
        <p:nvPicPr>
          <p:cNvPr id="17" name="Google Shape;34;p1" descr="preencoded.png">
            <a:extLst>
              <a:ext uri="{FF2B5EF4-FFF2-40B4-BE49-F238E27FC236}">
                <a16:creationId xmlns:a16="http://schemas.microsoft.com/office/drawing/2014/main" id="{E1C09449-8E0F-2161-D008-A3E8116749C2}"/>
              </a:ext>
            </a:extLst>
          </p:cNvPr>
          <p:cNvPicPr/>
          <p:nvPr/>
        </p:nvPicPr>
        <p:blipFill>
          <a:blip r:embed="rId6"/>
          <a:stretch/>
        </p:blipFill>
        <p:spPr>
          <a:xfrm>
            <a:off x="98640" y="4037360"/>
            <a:ext cx="171000" cy="19008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18" name="Google Shape;35;p1" descr="preencoded.png">
            <a:extLst>
              <a:ext uri="{FF2B5EF4-FFF2-40B4-BE49-F238E27FC236}">
                <a16:creationId xmlns:a16="http://schemas.microsoft.com/office/drawing/2014/main" id="{C87E23DA-2A05-0424-343C-C9574E6CD534}"/>
              </a:ext>
            </a:extLst>
          </p:cNvPr>
          <p:cNvPicPr/>
          <p:nvPr/>
        </p:nvPicPr>
        <p:blipFill>
          <a:blip r:embed="rId7"/>
          <a:stretch/>
        </p:blipFill>
        <p:spPr>
          <a:xfrm>
            <a:off x="105950" y="4451630"/>
            <a:ext cx="218880" cy="17100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19" name="Google Shape;36;p1" descr="preencoded.png">
            <a:extLst>
              <a:ext uri="{FF2B5EF4-FFF2-40B4-BE49-F238E27FC236}">
                <a16:creationId xmlns:a16="http://schemas.microsoft.com/office/drawing/2014/main" id="{273C71E5-700D-9491-2EC5-7F4FBEC261C5}"/>
              </a:ext>
            </a:extLst>
          </p:cNvPr>
          <p:cNvPicPr/>
          <p:nvPr/>
        </p:nvPicPr>
        <p:blipFill>
          <a:blip r:embed="rId8"/>
          <a:stretch/>
        </p:blipFill>
        <p:spPr>
          <a:xfrm>
            <a:off x="108800" y="4840680"/>
            <a:ext cx="151920" cy="17100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20" name="Google Shape;37;p1" descr="preencoded.png">
            <a:extLst>
              <a:ext uri="{FF2B5EF4-FFF2-40B4-BE49-F238E27FC236}">
                <a16:creationId xmlns:a16="http://schemas.microsoft.com/office/drawing/2014/main" id="{D4121B8B-28AC-CE68-C105-077E87587810}"/>
              </a:ext>
            </a:extLst>
          </p:cNvPr>
          <p:cNvPicPr/>
          <p:nvPr/>
        </p:nvPicPr>
        <p:blipFill>
          <a:blip r:embed="rId9"/>
          <a:stretch/>
        </p:blipFill>
        <p:spPr>
          <a:xfrm>
            <a:off x="108800" y="5246840"/>
            <a:ext cx="151920" cy="17100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21" name="Google Shape;32;p1" descr="preencoded.png">
            <a:extLst>
              <a:ext uri="{FF2B5EF4-FFF2-40B4-BE49-F238E27FC236}">
                <a16:creationId xmlns:a16="http://schemas.microsoft.com/office/drawing/2014/main" id="{8EE3345B-106D-0B50-9A41-D462962D24FD}"/>
              </a:ext>
            </a:extLst>
          </p:cNvPr>
          <p:cNvPicPr/>
          <p:nvPr/>
        </p:nvPicPr>
        <p:blipFill>
          <a:blip r:embed="rId10"/>
          <a:stretch/>
        </p:blipFill>
        <p:spPr>
          <a:xfrm>
            <a:off x="3755013" y="2076266"/>
            <a:ext cx="761760" cy="76176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22" name="Google Shape;33;p1" descr="preencoded.png">
            <a:extLst>
              <a:ext uri="{FF2B5EF4-FFF2-40B4-BE49-F238E27FC236}">
                <a16:creationId xmlns:a16="http://schemas.microsoft.com/office/drawing/2014/main" id="{665F777E-6408-416C-7E79-FB8A18CA17B4}"/>
              </a:ext>
            </a:extLst>
          </p:cNvPr>
          <p:cNvPicPr/>
          <p:nvPr/>
        </p:nvPicPr>
        <p:blipFill>
          <a:blip r:embed="rId11"/>
          <a:stretch/>
        </p:blipFill>
        <p:spPr>
          <a:xfrm>
            <a:off x="3993153" y="2285786"/>
            <a:ext cx="285480" cy="342720"/>
          </a:xfrm>
          <a:prstGeom prst="rect">
            <a:avLst/>
          </a:prstGeom>
          <a:noFill/>
          <a:ln w="0">
            <a:noFill/>
          </a:ln>
        </p:spPr>
      </p:pic>
    </p:spTree>
    <p:extLst>
      <p:ext uri="{BB962C8B-B14F-4D97-AF65-F5344CB8AC3E}">
        <p14:creationId xmlns:p14="http://schemas.microsoft.com/office/powerpoint/2010/main" val="2146672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00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 mute="1">
                <p:cTn id="7" repeatCount="indefinite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" name="Google Shape;54;p2" descr="preencoded.png"/>
          <p:cNvPicPr/>
          <p:nvPr/>
        </p:nvPicPr>
        <p:blipFill>
          <a:blip r:embed="rId3"/>
          <a:stretch/>
        </p:blipFill>
        <p:spPr>
          <a:xfrm>
            <a:off x="0" y="0"/>
            <a:ext cx="12191760" cy="685764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42" name="Google Shape;55;p2" descr="preencoded.png"/>
          <p:cNvPicPr/>
          <p:nvPr/>
        </p:nvPicPr>
        <p:blipFill>
          <a:blip r:embed="rId4"/>
          <a:stretch/>
        </p:blipFill>
        <p:spPr>
          <a:xfrm>
            <a:off x="380880" y="838080"/>
            <a:ext cx="1218960" cy="3780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43" name="Google Shape;56;p2" descr="preencoded.png"/>
          <p:cNvPicPr/>
          <p:nvPr/>
        </p:nvPicPr>
        <p:blipFill>
          <a:blip r:embed="rId5"/>
          <a:stretch/>
        </p:blipFill>
        <p:spPr>
          <a:xfrm>
            <a:off x="380880" y="1219320"/>
            <a:ext cx="228240" cy="22824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44" name="Google Shape;57;p2" descr="preencoded.png"/>
          <p:cNvPicPr/>
          <p:nvPr/>
        </p:nvPicPr>
        <p:blipFill>
          <a:blip r:embed="rId6"/>
          <a:stretch/>
        </p:blipFill>
        <p:spPr>
          <a:xfrm>
            <a:off x="380880" y="2552760"/>
            <a:ext cx="5409720" cy="133308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45" name="Google Shape;58;p2" descr="preencoded.png"/>
          <p:cNvPicPr/>
          <p:nvPr/>
        </p:nvPicPr>
        <p:blipFill>
          <a:blip r:embed="rId7"/>
          <a:stretch/>
        </p:blipFill>
        <p:spPr>
          <a:xfrm>
            <a:off x="533520" y="2743200"/>
            <a:ext cx="190080" cy="26640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46" name="Google Shape;59;p2" descr="preencoded.png"/>
          <p:cNvPicPr/>
          <p:nvPr/>
        </p:nvPicPr>
        <p:blipFill>
          <a:blip r:embed="rId8"/>
          <a:stretch/>
        </p:blipFill>
        <p:spPr>
          <a:xfrm>
            <a:off x="533520" y="3314880"/>
            <a:ext cx="171000" cy="26640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47" name="Google Shape;60;p2" descr="preencoded.png"/>
          <p:cNvPicPr/>
          <p:nvPr/>
        </p:nvPicPr>
        <p:blipFill>
          <a:blip r:embed="rId9"/>
          <a:stretch/>
        </p:blipFill>
        <p:spPr>
          <a:xfrm>
            <a:off x="380880" y="4533840"/>
            <a:ext cx="132840" cy="15192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48" name="Google Shape;61;p2" descr="preencoded.png"/>
          <p:cNvPicPr/>
          <p:nvPr/>
        </p:nvPicPr>
        <p:blipFill>
          <a:blip r:embed="rId9"/>
          <a:stretch/>
        </p:blipFill>
        <p:spPr>
          <a:xfrm>
            <a:off x="380880" y="4838760"/>
            <a:ext cx="132840" cy="15192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49" name="Google Shape;62;p2" descr="preencoded.png"/>
          <p:cNvPicPr/>
          <p:nvPr/>
        </p:nvPicPr>
        <p:blipFill>
          <a:blip r:embed="rId9"/>
          <a:stretch/>
        </p:blipFill>
        <p:spPr>
          <a:xfrm>
            <a:off x="380880" y="5143680"/>
            <a:ext cx="132840" cy="15192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50" name="Google Shape;63;p2" descr="preencoded.png"/>
          <p:cNvPicPr/>
          <p:nvPr/>
        </p:nvPicPr>
        <p:blipFill>
          <a:blip r:embed="rId10"/>
          <a:stretch/>
        </p:blipFill>
        <p:spPr>
          <a:xfrm>
            <a:off x="6095880" y="1181160"/>
            <a:ext cx="5714640" cy="529560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51" name="Google Shape;64;p2" descr="preencoded.png"/>
          <p:cNvPicPr/>
          <p:nvPr/>
        </p:nvPicPr>
        <p:blipFill>
          <a:blip r:embed="rId11"/>
          <a:stretch/>
        </p:blipFill>
        <p:spPr>
          <a:xfrm>
            <a:off x="6400800" y="1219320"/>
            <a:ext cx="171000" cy="22824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52" name="Google Shape;65;p2" descr="preencoded.png"/>
          <p:cNvPicPr/>
          <p:nvPr/>
        </p:nvPicPr>
        <p:blipFill>
          <a:blip r:embed="rId12"/>
          <a:stretch/>
        </p:blipFill>
        <p:spPr>
          <a:xfrm>
            <a:off x="6400800" y="2286000"/>
            <a:ext cx="5409720" cy="7596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53" name="Google Shape;66;p2" descr="preencoded.png"/>
          <p:cNvPicPr/>
          <p:nvPr/>
        </p:nvPicPr>
        <p:blipFill>
          <a:blip r:embed="rId13"/>
          <a:stretch/>
        </p:blipFill>
        <p:spPr>
          <a:xfrm>
            <a:off x="6400800" y="2971800"/>
            <a:ext cx="228240" cy="22824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54" name="Google Shape;67;p2" descr="preencoded.png"/>
          <p:cNvPicPr/>
          <p:nvPr/>
        </p:nvPicPr>
        <p:blipFill>
          <a:blip r:embed="rId14"/>
          <a:stretch/>
        </p:blipFill>
        <p:spPr>
          <a:xfrm>
            <a:off x="6400800" y="3390840"/>
            <a:ext cx="5409720" cy="209520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55" name="Google Shape;68;p2" descr="preencoded.png"/>
          <p:cNvPicPr/>
          <p:nvPr/>
        </p:nvPicPr>
        <p:blipFill>
          <a:blip r:embed="rId15"/>
          <a:stretch/>
        </p:blipFill>
        <p:spPr>
          <a:xfrm>
            <a:off x="6591240" y="4686480"/>
            <a:ext cx="151920" cy="15192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56" name="Google Shape;69;p2" descr="preencoded.png"/>
          <p:cNvPicPr/>
          <p:nvPr/>
        </p:nvPicPr>
        <p:blipFill>
          <a:blip r:embed="rId15"/>
          <a:stretch/>
        </p:blipFill>
        <p:spPr>
          <a:xfrm>
            <a:off x="6591240" y="5105520"/>
            <a:ext cx="151920" cy="1519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57" name="Google Shape;70;p2"/>
          <p:cNvSpPr/>
          <p:nvPr/>
        </p:nvSpPr>
        <p:spPr>
          <a:xfrm>
            <a:off x="380880" y="380880"/>
            <a:ext cx="13715640" cy="3805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>
              <a:lnSpc>
                <a:spcPct val="111000"/>
              </a:lnSpc>
              <a:tabLst>
                <a:tab pos="0" algn="l"/>
              </a:tabLst>
            </a:pPr>
            <a:r>
              <a:rPr lang="en-US" sz="2700" b="1" u="none" strike="noStrike">
                <a:solidFill>
                  <a:srgbClr val="FFFFFF"/>
                </a:solidFill>
                <a:effectLst/>
                <a:uFillTx/>
                <a:latin typeface="Abadi"/>
                <a:ea typeface="Arial"/>
              </a:rPr>
              <a:t>The Problem: Notifications Distract. </a:t>
            </a:r>
            <a:r>
              <a:rPr lang="en-US" sz="2700" b="1" u="none" strike="noStrike" err="1">
                <a:solidFill>
                  <a:srgbClr val="00CED1"/>
                </a:solidFill>
                <a:effectLst/>
                <a:uFillTx/>
                <a:latin typeface="Abadi"/>
                <a:ea typeface="Arial"/>
              </a:rPr>
              <a:t>WiseFocus</a:t>
            </a:r>
            <a:r>
              <a:rPr lang="en-US" sz="2700" b="1" u="none" strike="noStrike">
                <a:solidFill>
                  <a:srgbClr val="00CED1"/>
                </a:solidFill>
                <a:effectLst/>
                <a:uFillTx/>
                <a:latin typeface="Abadi"/>
                <a:ea typeface="Arial"/>
              </a:rPr>
              <a:t> Responds.</a:t>
            </a:r>
            <a:endParaRPr lang="en-GB" sz="2700" b="0" u="none" strike="noStrike">
              <a:solidFill>
                <a:srgbClr val="000000"/>
              </a:solidFill>
              <a:effectLst/>
              <a:uFillTx/>
              <a:latin typeface="Abadi"/>
            </a:endParaRPr>
          </a:p>
        </p:txBody>
      </p:sp>
      <p:sp>
        <p:nvSpPr>
          <p:cNvPr id="58" name="Google Shape;71;p2"/>
          <p:cNvSpPr/>
          <p:nvPr/>
        </p:nvSpPr>
        <p:spPr>
          <a:xfrm>
            <a:off x="723960" y="1181160"/>
            <a:ext cx="5409720" cy="304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>
              <a:lnSpc>
                <a:spcPct val="133000"/>
              </a:lnSpc>
              <a:tabLst>
                <a:tab pos="0" algn="l"/>
              </a:tabLst>
            </a:pPr>
            <a:r>
              <a:rPr lang="en-US" sz="1800" b="1" u="none" strike="noStrike">
                <a:solidFill>
                  <a:srgbClr val="FFFFFF"/>
                </a:solidFill>
                <a:effectLst/>
                <a:uFillTx/>
                <a:latin typeface="Abadi"/>
                <a:ea typeface="Arial"/>
              </a:rPr>
              <a:t>The Rationale</a:t>
            </a:r>
            <a:endParaRPr lang="en-GB" sz="1800" b="0" u="none" strike="noStrike">
              <a:solidFill>
                <a:srgbClr val="000000"/>
              </a:solidFill>
              <a:effectLst/>
              <a:uFillTx/>
              <a:latin typeface="Abadi"/>
            </a:endParaRPr>
          </a:p>
        </p:txBody>
      </p:sp>
      <p:sp>
        <p:nvSpPr>
          <p:cNvPr id="59" name="Google Shape;72;p2"/>
          <p:cNvSpPr/>
          <p:nvPr/>
        </p:nvSpPr>
        <p:spPr>
          <a:xfrm>
            <a:off x="380880" y="1638360"/>
            <a:ext cx="5409720" cy="7999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>
              <a:lnSpc>
                <a:spcPct val="155000"/>
              </a:lnSpc>
              <a:tabLst>
                <a:tab pos="0" algn="l"/>
              </a:tabLst>
            </a:pPr>
            <a:r>
              <a:rPr lang="en-US" sz="1350" b="0" u="none" strike="noStrike">
                <a:solidFill>
                  <a:srgbClr val="FFFFFF"/>
                </a:solidFill>
                <a:effectLst/>
                <a:uFillTx/>
                <a:latin typeface="Abadi"/>
                <a:ea typeface="Arial"/>
              </a:rPr>
              <a:t>Smartphones have become </a:t>
            </a:r>
            <a:r>
              <a:rPr lang="en-US" sz="1350">
                <a:solidFill>
                  <a:srgbClr val="FFFFFF"/>
                </a:solidFill>
                <a:latin typeface="Abadi"/>
                <a:ea typeface="Arial"/>
              </a:rPr>
              <a:t>essential </a:t>
            </a:r>
            <a:r>
              <a:rPr lang="en-US" sz="1350" b="0" u="none" strike="noStrike">
                <a:solidFill>
                  <a:srgbClr val="FFFFFF"/>
                </a:solidFill>
                <a:effectLst/>
                <a:uFillTx/>
                <a:latin typeface="Abadi"/>
                <a:ea typeface="Arial"/>
              </a:rPr>
              <a:t>tools for students, but constant connectivity presents a significant challenge: digital distractions.</a:t>
            </a:r>
            <a:endParaRPr lang="en-GB" sz="1350" b="0" u="none" strike="noStrike">
              <a:solidFill>
                <a:srgbClr val="000000"/>
              </a:solidFill>
              <a:effectLst/>
              <a:uFillTx/>
              <a:latin typeface="Arial"/>
              <a:cs typeface="Arial"/>
            </a:endParaRPr>
          </a:p>
        </p:txBody>
      </p:sp>
      <p:sp>
        <p:nvSpPr>
          <p:cNvPr id="60" name="Google Shape;73;p2"/>
          <p:cNvSpPr/>
          <p:nvPr/>
        </p:nvSpPr>
        <p:spPr>
          <a:xfrm>
            <a:off x="838080" y="2705040"/>
            <a:ext cx="4800240" cy="4568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>
              <a:lnSpc>
                <a:spcPct val="150000"/>
              </a:lnSpc>
              <a:tabLst>
                <a:tab pos="0" algn="l"/>
              </a:tabLst>
            </a:pPr>
            <a:r>
              <a:rPr lang="en-US" sz="1200" b="1" u="none" strike="noStrike">
                <a:solidFill>
                  <a:srgbClr val="FFFFFF"/>
                </a:solidFill>
                <a:effectLst/>
                <a:uFillTx/>
                <a:latin typeface="Abadi"/>
                <a:ea typeface="Arial"/>
              </a:rPr>
              <a:t>2/3</a:t>
            </a:r>
            <a:r>
              <a:rPr lang="en-US" sz="1200" b="0" u="none" strike="noStrike">
                <a:solidFill>
                  <a:srgbClr val="FFFFFF"/>
                </a:solidFill>
                <a:effectLst/>
                <a:uFillTx/>
                <a:latin typeface="Abadi"/>
                <a:ea typeface="Arial"/>
              </a:rPr>
              <a:t> of U.S. students reported being distracted by digital devices in class </a:t>
            </a:r>
            <a:endParaRPr lang="en-GB" sz="1200" b="0" u="none" strike="noStrike">
              <a:solidFill>
                <a:srgbClr val="000000"/>
              </a:solidFill>
              <a:effectLst/>
              <a:uFillTx/>
              <a:latin typeface="Abadi"/>
            </a:endParaRPr>
          </a:p>
        </p:txBody>
      </p:sp>
      <p:sp>
        <p:nvSpPr>
          <p:cNvPr id="61" name="Google Shape;74;p2"/>
          <p:cNvSpPr/>
          <p:nvPr/>
        </p:nvSpPr>
        <p:spPr>
          <a:xfrm>
            <a:off x="819000" y="3276720"/>
            <a:ext cx="4819320" cy="4568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>
              <a:lnSpc>
                <a:spcPct val="150000"/>
              </a:lnSpc>
              <a:tabLst>
                <a:tab pos="0" algn="l"/>
              </a:tabLst>
            </a:pPr>
            <a:r>
              <a:rPr lang="en-US" sz="1200" b="0" u="none" strike="noStrike">
                <a:solidFill>
                  <a:srgbClr val="FFFFFF"/>
                </a:solidFill>
                <a:effectLst/>
                <a:uFillTx/>
                <a:latin typeface="Abadi"/>
                <a:ea typeface="Arial"/>
              </a:rPr>
              <a:t>Teenagers receive a median of </a:t>
            </a:r>
            <a:r>
              <a:rPr lang="en-US" sz="1200" b="1" u="none" strike="noStrike">
                <a:solidFill>
                  <a:srgbClr val="FFFFFF"/>
                </a:solidFill>
                <a:effectLst/>
                <a:uFillTx/>
                <a:latin typeface="Abadi"/>
                <a:ea typeface="Arial"/>
              </a:rPr>
              <a:t>273 notifications daily</a:t>
            </a:r>
            <a:r>
              <a:rPr lang="en-US" sz="1200" b="0" u="none" strike="noStrike">
                <a:solidFill>
                  <a:srgbClr val="FFFFFF"/>
                </a:solidFill>
                <a:effectLst/>
                <a:uFillTx/>
                <a:latin typeface="Abadi"/>
                <a:ea typeface="Arial"/>
              </a:rPr>
              <a:t>, with a substantial portion occurring during school hours</a:t>
            </a:r>
            <a:endParaRPr lang="en-GB" sz="1200" b="0" u="none" strike="noStrike">
              <a:solidFill>
                <a:srgbClr val="000000"/>
              </a:solidFill>
              <a:effectLst/>
              <a:uFillTx/>
              <a:latin typeface="Abadi"/>
            </a:endParaRPr>
          </a:p>
        </p:txBody>
      </p:sp>
      <p:sp>
        <p:nvSpPr>
          <p:cNvPr id="62" name="Google Shape;75;p2"/>
          <p:cNvSpPr/>
          <p:nvPr/>
        </p:nvSpPr>
        <p:spPr>
          <a:xfrm>
            <a:off x="380880" y="4114800"/>
            <a:ext cx="6491880" cy="2664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>
              <a:lnSpc>
                <a:spcPct val="140000"/>
              </a:lnSpc>
              <a:tabLst>
                <a:tab pos="0" algn="l"/>
              </a:tabLst>
            </a:pPr>
            <a:r>
              <a:rPr lang="en-US" sz="1500" b="1" u="none" strike="noStrike">
                <a:solidFill>
                  <a:srgbClr val="FFFFFF"/>
                </a:solidFill>
                <a:effectLst/>
                <a:uFillTx/>
                <a:latin typeface="Abadi"/>
                <a:ea typeface="Arial"/>
              </a:rPr>
              <a:t>Impact on Academic Performance:</a:t>
            </a:r>
            <a:endParaRPr lang="en-GB" sz="1500" b="0" u="none" strike="noStrike">
              <a:solidFill>
                <a:srgbClr val="000000"/>
              </a:solidFill>
              <a:effectLst/>
              <a:uFillTx/>
              <a:latin typeface="Abadi"/>
            </a:endParaRPr>
          </a:p>
        </p:txBody>
      </p:sp>
      <p:sp>
        <p:nvSpPr>
          <p:cNvPr id="63" name="Google Shape;76;p2"/>
          <p:cNvSpPr/>
          <p:nvPr/>
        </p:nvSpPr>
        <p:spPr>
          <a:xfrm>
            <a:off x="628560" y="4495680"/>
            <a:ext cx="3065040" cy="228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>
              <a:lnSpc>
                <a:spcPct val="150000"/>
              </a:lnSpc>
              <a:tabLst>
                <a:tab pos="0" algn="l"/>
              </a:tabLst>
            </a:pPr>
            <a:r>
              <a:rPr lang="en-US" sz="1200" b="0" u="none" strike="noStrike">
                <a:solidFill>
                  <a:srgbClr val="FFFFFF"/>
                </a:solidFill>
                <a:effectLst/>
                <a:uFillTx/>
                <a:latin typeface="Abadi"/>
                <a:ea typeface="Arial"/>
              </a:rPr>
              <a:t>Reduced focus and concentration</a:t>
            </a:r>
            <a:endParaRPr lang="en-GB" sz="1200" b="0" u="none" strike="noStrike">
              <a:solidFill>
                <a:srgbClr val="000000"/>
              </a:solidFill>
              <a:effectLst/>
              <a:uFillTx/>
              <a:latin typeface="Abadi"/>
            </a:endParaRPr>
          </a:p>
        </p:txBody>
      </p:sp>
      <p:sp>
        <p:nvSpPr>
          <p:cNvPr id="64" name="Google Shape;77;p2"/>
          <p:cNvSpPr/>
          <p:nvPr/>
        </p:nvSpPr>
        <p:spPr>
          <a:xfrm>
            <a:off x="628560" y="4800600"/>
            <a:ext cx="3102840" cy="228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>
              <a:lnSpc>
                <a:spcPct val="150000"/>
              </a:lnSpc>
              <a:tabLst>
                <a:tab pos="0" algn="l"/>
              </a:tabLst>
            </a:pPr>
            <a:r>
              <a:rPr lang="en-US" sz="1200" b="1">
                <a:solidFill>
                  <a:srgbClr val="FFFFFF"/>
                </a:solidFill>
                <a:latin typeface="Abadi"/>
                <a:ea typeface="+mn-lt"/>
                <a:cs typeface="+mn-lt"/>
              </a:rPr>
              <a:t>Reduced Learning Quality</a:t>
            </a:r>
            <a:endParaRPr lang="en-US">
              <a:latin typeface="Abadi"/>
            </a:endParaRPr>
          </a:p>
        </p:txBody>
      </p:sp>
      <p:sp>
        <p:nvSpPr>
          <p:cNvPr id="65" name="Google Shape;78;p2"/>
          <p:cNvSpPr/>
          <p:nvPr/>
        </p:nvSpPr>
        <p:spPr>
          <a:xfrm>
            <a:off x="628560" y="5105520"/>
            <a:ext cx="5162040" cy="4568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>
              <a:lnSpc>
                <a:spcPct val="150000"/>
              </a:lnSpc>
              <a:tabLst>
                <a:tab pos="0" algn="l"/>
              </a:tabLst>
            </a:pPr>
            <a:r>
              <a:rPr lang="en-US" sz="1200" b="0" u="none" strike="noStrike">
                <a:solidFill>
                  <a:srgbClr val="FFFFFF"/>
                </a:solidFill>
                <a:effectLst/>
                <a:uFillTx/>
                <a:latin typeface="Abadi"/>
                <a:ea typeface="Arial"/>
              </a:rPr>
              <a:t>Increased task-switching, ultimately undermining educational outcomes</a:t>
            </a:r>
            <a:endParaRPr lang="en-GB" sz="1200" b="0" u="none" strike="noStrike">
              <a:solidFill>
                <a:srgbClr val="000000"/>
              </a:solidFill>
              <a:effectLst/>
              <a:uFillTx/>
              <a:latin typeface="Abadi"/>
            </a:endParaRPr>
          </a:p>
        </p:txBody>
      </p:sp>
      <p:sp>
        <p:nvSpPr>
          <p:cNvPr id="66" name="Google Shape;79;p2"/>
          <p:cNvSpPr/>
          <p:nvPr/>
        </p:nvSpPr>
        <p:spPr>
          <a:xfrm>
            <a:off x="6686640" y="1181160"/>
            <a:ext cx="5409720" cy="304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>
              <a:lnSpc>
                <a:spcPct val="133000"/>
              </a:lnSpc>
              <a:tabLst>
                <a:tab pos="0" algn="l"/>
              </a:tabLst>
            </a:pPr>
            <a:r>
              <a:rPr lang="en-US" sz="1800" b="1" u="none" strike="noStrike">
                <a:solidFill>
                  <a:srgbClr val="FFFFFF"/>
                </a:solidFill>
                <a:effectLst/>
                <a:uFillTx/>
                <a:latin typeface="Abadi"/>
                <a:ea typeface="Arial"/>
              </a:rPr>
              <a:t>The Gap</a:t>
            </a:r>
            <a:endParaRPr lang="en-GB" sz="1800" b="0" u="none" strike="noStrike">
              <a:solidFill>
                <a:srgbClr val="000000"/>
              </a:solidFill>
              <a:effectLst/>
              <a:uFillTx/>
              <a:latin typeface="Abadi"/>
            </a:endParaRPr>
          </a:p>
        </p:txBody>
      </p:sp>
      <p:sp>
        <p:nvSpPr>
          <p:cNvPr id="67" name="Google Shape;80;p2"/>
          <p:cNvSpPr/>
          <p:nvPr/>
        </p:nvSpPr>
        <p:spPr>
          <a:xfrm>
            <a:off x="6400800" y="1638360"/>
            <a:ext cx="5409720" cy="5331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>
              <a:lnSpc>
                <a:spcPct val="155000"/>
              </a:lnSpc>
              <a:tabLst>
                <a:tab pos="0" algn="l"/>
              </a:tabLst>
            </a:pPr>
            <a:r>
              <a:rPr lang="en-US" sz="1350" b="0" u="none" strike="noStrike">
                <a:solidFill>
                  <a:srgbClr val="FFFFFF"/>
                </a:solidFill>
                <a:effectLst/>
                <a:uFillTx/>
                <a:latin typeface="Abadi"/>
                <a:ea typeface="Arial"/>
              </a:rPr>
              <a:t>Existing focus apps </a:t>
            </a:r>
            <a:r>
              <a:rPr lang="en-US" sz="1350">
                <a:solidFill>
                  <a:srgbClr val="FFFFFF"/>
                </a:solidFill>
                <a:latin typeface="Abadi"/>
                <a:ea typeface="Arial"/>
              </a:rPr>
              <a:t> </a:t>
            </a:r>
            <a:r>
              <a:rPr lang="en-US" sz="1350" b="0" u="none" strike="noStrike">
                <a:solidFill>
                  <a:srgbClr val="FFFFFF"/>
                </a:solidFill>
                <a:effectLst/>
                <a:uFillTx/>
                <a:latin typeface="Abadi"/>
                <a:ea typeface="Arial"/>
              </a:rPr>
              <a:t>are too generic and lack academic-specific features.</a:t>
            </a:r>
            <a:endParaRPr lang="en-GB" sz="1350" b="0" u="none" strike="noStrike">
              <a:solidFill>
                <a:srgbClr val="000000"/>
              </a:solidFill>
              <a:effectLst/>
              <a:uFillTx/>
              <a:latin typeface="Abadi"/>
            </a:endParaRPr>
          </a:p>
        </p:txBody>
      </p:sp>
      <p:sp>
        <p:nvSpPr>
          <p:cNvPr id="68" name="Google Shape;81;p2"/>
          <p:cNvSpPr/>
          <p:nvPr/>
        </p:nvSpPr>
        <p:spPr>
          <a:xfrm>
            <a:off x="6400800" y="2438280"/>
            <a:ext cx="1406520" cy="1900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>
              <a:lnSpc>
                <a:spcPct val="142000"/>
              </a:lnSpc>
              <a:tabLst>
                <a:tab pos="0" algn="l"/>
              </a:tabLst>
            </a:pPr>
            <a:r>
              <a:rPr lang="en-US" sz="1050" b="0" u="none" strike="noStrike">
                <a:solidFill>
                  <a:srgbClr val="FFFFFF"/>
                </a:solidFill>
                <a:effectLst/>
                <a:uFillTx/>
                <a:latin typeface="Arial"/>
                <a:ea typeface="Arial"/>
              </a:rPr>
              <a:t>Generic Solutions</a:t>
            </a:r>
            <a:endParaRPr lang="en-GB" sz="105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9" name="Google Shape;82;p2"/>
          <p:cNvSpPr/>
          <p:nvPr/>
        </p:nvSpPr>
        <p:spPr>
          <a:xfrm>
            <a:off x="10825560" y="2438280"/>
            <a:ext cx="1182240" cy="1900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>
              <a:lnSpc>
                <a:spcPct val="142000"/>
              </a:lnSpc>
              <a:tabLst>
                <a:tab pos="0" algn="l"/>
              </a:tabLst>
            </a:pPr>
            <a:r>
              <a:rPr lang="en-US" sz="1050" b="0" u="none" strike="noStrike">
                <a:solidFill>
                  <a:srgbClr val="FFFFFF"/>
                </a:solidFill>
                <a:effectLst/>
                <a:uFillTx/>
                <a:latin typeface="Arial"/>
                <a:ea typeface="Arial"/>
              </a:rPr>
              <a:t>Student Needs</a:t>
            </a:r>
            <a:endParaRPr lang="en-GB" sz="105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0" name="Google Shape;83;p2"/>
          <p:cNvSpPr/>
          <p:nvPr/>
        </p:nvSpPr>
        <p:spPr>
          <a:xfrm>
            <a:off x="6743880" y="2933640"/>
            <a:ext cx="5409720" cy="304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>
              <a:lnSpc>
                <a:spcPct val="133000"/>
              </a:lnSpc>
              <a:tabLst>
                <a:tab pos="0" algn="l"/>
              </a:tabLst>
            </a:pPr>
            <a:r>
              <a:rPr lang="en-US" sz="1800" b="1" u="none" strike="noStrike">
                <a:solidFill>
                  <a:srgbClr val="FFFFFF"/>
                </a:solidFill>
                <a:effectLst/>
                <a:uFillTx/>
                <a:latin typeface="Abadi"/>
                <a:ea typeface="Arial"/>
              </a:rPr>
              <a:t>Project Aim</a:t>
            </a:r>
            <a:endParaRPr lang="en-GB" sz="1800" b="0" u="none" strike="noStrike">
              <a:solidFill>
                <a:srgbClr val="000000"/>
              </a:solidFill>
              <a:effectLst/>
              <a:uFillTx/>
              <a:latin typeface="Abadi"/>
            </a:endParaRPr>
          </a:p>
        </p:txBody>
      </p:sp>
      <p:sp>
        <p:nvSpPr>
          <p:cNvPr id="71" name="Google Shape;84;p2"/>
          <p:cNvSpPr/>
          <p:nvPr/>
        </p:nvSpPr>
        <p:spPr>
          <a:xfrm>
            <a:off x="6591240" y="3581280"/>
            <a:ext cx="5028840" cy="7999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 marL="285750" indent="-285750">
              <a:buFont typeface="Arial"/>
              <a:buChar char="•"/>
              <a:tabLst>
                <a:tab pos="0" algn="l"/>
              </a:tabLst>
            </a:pPr>
            <a:r>
              <a:rPr lang="en-US" sz="1350">
                <a:solidFill>
                  <a:srgbClr val="FFFFFF"/>
                </a:solidFill>
                <a:latin typeface="Abadi"/>
                <a:ea typeface="+mn-lt"/>
                <a:cs typeface="+mn-lt"/>
              </a:rPr>
              <a:t>To design a concept for </a:t>
            </a:r>
            <a:r>
              <a:rPr lang="en-US" sz="1350" err="1">
                <a:solidFill>
                  <a:srgbClr val="FFFFFF"/>
                </a:solidFill>
                <a:latin typeface="Abadi"/>
                <a:ea typeface="+mn-lt"/>
                <a:cs typeface="+mn-lt"/>
              </a:rPr>
              <a:t>WiseFocus</a:t>
            </a:r>
            <a:r>
              <a:rPr lang="en-US" sz="1350">
                <a:solidFill>
                  <a:srgbClr val="FFFFFF"/>
                </a:solidFill>
                <a:latin typeface="Abadi"/>
                <a:ea typeface="+mn-lt"/>
                <a:cs typeface="+mn-lt"/>
              </a:rPr>
              <a:t>, a mobile app made just for students.</a:t>
            </a:r>
            <a:endParaRPr lang="en-US" sz="1350">
              <a:solidFill>
                <a:srgbClr val="FFFFFF"/>
              </a:solidFill>
              <a:cs typeface="Arial"/>
            </a:endParaRPr>
          </a:p>
          <a:p>
            <a:pPr marL="285750" indent="-285750">
              <a:buFont typeface="Arial"/>
              <a:buChar char="•"/>
              <a:tabLst>
                <a:tab pos="0" algn="l"/>
              </a:tabLst>
            </a:pPr>
            <a:endParaRPr lang="en-US"/>
          </a:p>
          <a:p>
            <a:pPr>
              <a:lnSpc>
                <a:spcPct val="155000"/>
              </a:lnSpc>
              <a:tabLst>
                <a:tab pos="0" algn="l"/>
              </a:tabLst>
            </a:pPr>
            <a:endParaRPr lang="en-US" sz="1350" b="0" u="none" strike="noStrike">
              <a:solidFill>
                <a:srgbClr val="FFFFFF"/>
              </a:solidFill>
              <a:effectLst/>
              <a:uFillTx/>
              <a:latin typeface="Abadi"/>
            </a:endParaRPr>
          </a:p>
        </p:txBody>
      </p:sp>
      <p:sp>
        <p:nvSpPr>
          <p:cNvPr id="72" name="Google Shape;85;p2"/>
          <p:cNvSpPr/>
          <p:nvPr/>
        </p:nvSpPr>
        <p:spPr>
          <a:xfrm>
            <a:off x="6858000" y="4533840"/>
            <a:ext cx="4762080" cy="4568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>
              <a:lnSpc>
                <a:spcPct val="150000"/>
              </a:lnSpc>
              <a:tabLst>
                <a:tab pos="0" algn="l"/>
              </a:tabLst>
            </a:pPr>
            <a:r>
              <a:rPr lang="en-US" sz="1200" b="0" u="none" strike="noStrike">
                <a:solidFill>
                  <a:srgbClr val="FFFFFF"/>
                </a:solidFill>
                <a:effectLst/>
                <a:uFillTx/>
                <a:latin typeface="Abadi"/>
                <a:ea typeface="Arial"/>
              </a:rPr>
              <a:t>Provide rigorous and personalized control over smartphone notifications</a:t>
            </a:r>
            <a:endParaRPr lang="en-GB" sz="1200" b="0" u="none" strike="noStrike">
              <a:solidFill>
                <a:srgbClr val="000000"/>
              </a:solidFill>
              <a:effectLst/>
              <a:uFillTx/>
              <a:latin typeface="Abadi"/>
            </a:endParaRPr>
          </a:p>
        </p:txBody>
      </p:sp>
      <p:sp>
        <p:nvSpPr>
          <p:cNvPr id="73" name="Google Shape;86;p2"/>
          <p:cNvSpPr/>
          <p:nvPr/>
        </p:nvSpPr>
        <p:spPr>
          <a:xfrm>
            <a:off x="6858000" y="5067360"/>
            <a:ext cx="5504040" cy="228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>
              <a:lnSpc>
                <a:spcPct val="150000"/>
              </a:lnSpc>
              <a:tabLst>
                <a:tab pos="0" algn="l"/>
              </a:tabLst>
            </a:pPr>
            <a:r>
              <a:rPr lang="en-US" sz="1200">
                <a:solidFill>
                  <a:srgbClr val="FFFFFF"/>
                </a:solidFill>
                <a:latin typeface="Abadi"/>
                <a:ea typeface="+mn-lt"/>
                <a:cs typeface="+mn-lt"/>
              </a:rPr>
              <a:t>To boost student focus and production.</a:t>
            </a:r>
            <a:endParaRPr lang="en-US">
              <a:latin typeface="Abadi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" name="Google Shape;92;p3" descr="preencoded.png"/>
          <p:cNvPicPr/>
          <p:nvPr/>
        </p:nvPicPr>
        <p:blipFill>
          <a:blip r:embed="rId3"/>
          <a:stretch/>
        </p:blipFill>
        <p:spPr>
          <a:xfrm>
            <a:off x="0" y="0"/>
            <a:ext cx="12191760" cy="841968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75" name="Google Shape;93;p3" descr="preencoded.png"/>
          <p:cNvPicPr/>
          <p:nvPr/>
        </p:nvPicPr>
        <p:blipFill>
          <a:blip r:embed="rId4"/>
          <a:stretch/>
        </p:blipFill>
        <p:spPr>
          <a:xfrm>
            <a:off x="380880" y="838080"/>
            <a:ext cx="1218960" cy="3780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76" name="Google Shape;94;p3" descr="preencoded.png"/>
          <p:cNvPicPr/>
          <p:nvPr/>
        </p:nvPicPr>
        <p:blipFill>
          <a:blip r:embed="rId5"/>
          <a:stretch/>
        </p:blipFill>
        <p:spPr>
          <a:xfrm>
            <a:off x="380880" y="1219320"/>
            <a:ext cx="256680" cy="22824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77" name="Google Shape;95;p3" descr="preencoded.png"/>
          <p:cNvPicPr/>
          <p:nvPr/>
        </p:nvPicPr>
        <p:blipFill>
          <a:blip r:embed="rId6"/>
          <a:stretch/>
        </p:blipFill>
        <p:spPr>
          <a:xfrm>
            <a:off x="380880" y="1714680"/>
            <a:ext cx="7314840" cy="110448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78" name="Google Shape;96;p3" descr="preencoded.png"/>
          <p:cNvPicPr/>
          <p:nvPr/>
        </p:nvPicPr>
        <p:blipFill>
          <a:blip r:embed="rId7"/>
          <a:stretch/>
        </p:blipFill>
        <p:spPr>
          <a:xfrm>
            <a:off x="533520" y="1866960"/>
            <a:ext cx="456840" cy="45684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79" name="Google Shape;97;p3" descr="preencoded.png"/>
          <p:cNvPicPr/>
          <p:nvPr/>
        </p:nvPicPr>
        <p:blipFill>
          <a:blip r:embed="rId8"/>
          <a:stretch/>
        </p:blipFill>
        <p:spPr>
          <a:xfrm>
            <a:off x="3938760" y="2800440"/>
            <a:ext cx="199800" cy="30456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80" name="Google Shape;98;p3" descr="preencoded.png"/>
          <p:cNvPicPr/>
          <p:nvPr/>
        </p:nvPicPr>
        <p:blipFill>
          <a:blip r:embed="rId9"/>
          <a:stretch/>
        </p:blipFill>
        <p:spPr>
          <a:xfrm>
            <a:off x="380880" y="3124080"/>
            <a:ext cx="7314840" cy="133308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81" name="Google Shape;99;p3" descr="preencoded.png"/>
          <p:cNvPicPr/>
          <p:nvPr/>
        </p:nvPicPr>
        <p:blipFill>
          <a:blip r:embed="rId7"/>
          <a:stretch/>
        </p:blipFill>
        <p:spPr>
          <a:xfrm>
            <a:off x="533520" y="3276720"/>
            <a:ext cx="456840" cy="45684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82" name="Google Shape;100;p3" descr="preencoded.png"/>
          <p:cNvPicPr/>
          <p:nvPr/>
        </p:nvPicPr>
        <p:blipFill>
          <a:blip r:embed="rId8"/>
          <a:stretch/>
        </p:blipFill>
        <p:spPr>
          <a:xfrm>
            <a:off x="3938760" y="4438800"/>
            <a:ext cx="199800" cy="30456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83" name="Google Shape;101;p3" descr="preencoded.png"/>
          <p:cNvPicPr/>
          <p:nvPr/>
        </p:nvPicPr>
        <p:blipFill>
          <a:blip r:embed="rId9"/>
          <a:stretch/>
        </p:blipFill>
        <p:spPr>
          <a:xfrm>
            <a:off x="380880" y="4762440"/>
            <a:ext cx="7314840" cy="133308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84" name="Google Shape;102;p3" descr="preencoded.png"/>
          <p:cNvPicPr/>
          <p:nvPr/>
        </p:nvPicPr>
        <p:blipFill>
          <a:blip r:embed="rId7"/>
          <a:stretch/>
        </p:blipFill>
        <p:spPr>
          <a:xfrm>
            <a:off x="533520" y="4915080"/>
            <a:ext cx="456840" cy="45684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85" name="Google Shape;103;p3" descr="preencoded.png"/>
          <p:cNvPicPr/>
          <p:nvPr/>
        </p:nvPicPr>
        <p:blipFill>
          <a:blip r:embed="rId8"/>
          <a:stretch/>
        </p:blipFill>
        <p:spPr>
          <a:xfrm>
            <a:off x="3938760" y="6076800"/>
            <a:ext cx="199800" cy="30456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86" name="Google Shape;104;p3" descr="preencoded.png"/>
          <p:cNvPicPr/>
          <p:nvPr/>
        </p:nvPicPr>
        <p:blipFill>
          <a:blip r:embed="rId10"/>
          <a:stretch/>
        </p:blipFill>
        <p:spPr>
          <a:xfrm>
            <a:off x="380880" y="6400800"/>
            <a:ext cx="7314840" cy="87588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87" name="Google Shape;105;p3" descr="preencoded.png"/>
          <p:cNvPicPr/>
          <p:nvPr/>
        </p:nvPicPr>
        <p:blipFill>
          <a:blip r:embed="rId7"/>
          <a:stretch/>
        </p:blipFill>
        <p:spPr>
          <a:xfrm>
            <a:off x="533520" y="6553080"/>
            <a:ext cx="456840" cy="45684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88" name="Google Shape;106;p3" descr="preencoded.png"/>
          <p:cNvPicPr/>
          <p:nvPr/>
        </p:nvPicPr>
        <p:blipFill>
          <a:blip r:embed="rId11"/>
          <a:stretch/>
        </p:blipFill>
        <p:spPr>
          <a:xfrm>
            <a:off x="8001000" y="1181160"/>
            <a:ext cx="3809520" cy="685764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89" name="Google Shape;107;p3" descr="preencoded.png"/>
          <p:cNvPicPr/>
          <p:nvPr/>
        </p:nvPicPr>
        <p:blipFill>
          <a:blip r:embed="rId12"/>
          <a:stretch/>
        </p:blipFill>
        <p:spPr>
          <a:xfrm>
            <a:off x="8305920" y="1371600"/>
            <a:ext cx="228240" cy="22824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90" name="Google Shape;108;p3" descr="preencoded.png"/>
          <p:cNvPicPr/>
          <p:nvPr/>
        </p:nvPicPr>
        <p:blipFill>
          <a:blip r:embed="rId13"/>
          <a:stretch/>
        </p:blipFill>
        <p:spPr>
          <a:xfrm>
            <a:off x="8305920" y="2019240"/>
            <a:ext cx="3504960" cy="209520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91" name="Google Shape;109;p3" descr="preencoded.png"/>
          <p:cNvPicPr/>
          <p:nvPr/>
        </p:nvPicPr>
        <p:blipFill>
          <a:blip r:embed="rId14"/>
          <a:stretch/>
        </p:blipFill>
        <p:spPr>
          <a:xfrm>
            <a:off x="8458200" y="2209680"/>
            <a:ext cx="190080" cy="19008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92" name="Google Shape;110;p3" descr="preencoded.png"/>
          <p:cNvPicPr/>
          <p:nvPr/>
        </p:nvPicPr>
        <p:blipFill>
          <a:blip r:embed="rId15"/>
          <a:stretch/>
        </p:blipFill>
        <p:spPr>
          <a:xfrm>
            <a:off x="8458200" y="3543480"/>
            <a:ext cx="151920" cy="15192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93" name="Google Shape;111;p3" descr="preencoded.png"/>
          <p:cNvPicPr/>
          <p:nvPr/>
        </p:nvPicPr>
        <p:blipFill>
          <a:blip r:embed="rId16"/>
          <a:stretch/>
        </p:blipFill>
        <p:spPr>
          <a:xfrm>
            <a:off x="8305920" y="5029200"/>
            <a:ext cx="151920" cy="15192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94" name="Google Shape;112;p3" descr="preencoded.png"/>
          <p:cNvPicPr/>
          <p:nvPr/>
        </p:nvPicPr>
        <p:blipFill>
          <a:blip r:embed="rId16"/>
          <a:stretch/>
        </p:blipFill>
        <p:spPr>
          <a:xfrm>
            <a:off x="8305920" y="5829480"/>
            <a:ext cx="151920" cy="15192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95" name="Google Shape;113;p3" descr="preencoded.png"/>
          <p:cNvPicPr/>
          <p:nvPr/>
        </p:nvPicPr>
        <p:blipFill>
          <a:blip r:embed="rId16"/>
          <a:stretch/>
        </p:blipFill>
        <p:spPr>
          <a:xfrm>
            <a:off x="8305920" y="6400800"/>
            <a:ext cx="151920" cy="15192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96" name="Google Shape;114;p3" descr="preencoded.png"/>
          <p:cNvPicPr/>
          <p:nvPr/>
        </p:nvPicPr>
        <p:blipFill>
          <a:blip r:embed="rId17"/>
          <a:stretch/>
        </p:blipFill>
        <p:spPr>
          <a:xfrm>
            <a:off x="8305920" y="7048440"/>
            <a:ext cx="3504960" cy="99036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97" name="Google Shape;115;p3" descr="preencoded.png"/>
          <p:cNvPicPr/>
          <p:nvPr/>
        </p:nvPicPr>
        <p:blipFill>
          <a:blip r:embed="rId18"/>
          <a:stretch/>
        </p:blipFill>
        <p:spPr>
          <a:xfrm>
            <a:off x="8420040" y="7410600"/>
            <a:ext cx="142560" cy="26640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98" name="Google Shape;116;p3"/>
          <p:cNvSpPr/>
          <p:nvPr/>
        </p:nvSpPr>
        <p:spPr>
          <a:xfrm>
            <a:off x="380880" y="380880"/>
            <a:ext cx="13715640" cy="3805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>
              <a:lnSpc>
                <a:spcPct val="111000"/>
              </a:lnSpc>
              <a:tabLst>
                <a:tab pos="0" algn="l"/>
              </a:tabLst>
            </a:pPr>
            <a:r>
              <a:rPr lang="en-US" sz="2700" b="1" u="none" strike="noStrike">
                <a:solidFill>
                  <a:srgbClr val="FFFFFF"/>
                </a:solidFill>
                <a:effectLst/>
                <a:uFillTx/>
                <a:latin typeface="Abadi"/>
                <a:ea typeface="Arial"/>
              </a:rPr>
              <a:t>Simple Flow: Total Block and </a:t>
            </a:r>
            <a:r>
              <a:rPr lang="en-US" sz="2700" b="1" u="none" strike="noStrike">
                <a:solidFill>
                  <a:srgbClr val="00CED1"/>
                </a:solidFill>
                <a:effectLst/>
                <a:uFillTx/>
                <a:latin typeface="Abadi"/>
                <a:ea typeface="Arial"/>
              </a:rPr>
              <a:t>Statistical Reward</a:t>
            </a:r>
            <a:endParaRPr lang="en-GB" sz="2700" b="0" u="none" strike="noStrike">
              <a:solidFill>
                <a:srgbClr val="000000"/>
              </a:solidFill>
              <a:effectLst/>
              <a:uFillTx/>
              <a:latin typeface="Abadi"/>
            </a:endParaRPr>
          </a:p>
        </p:txBody>
      </p:sp>
      <p:sp>
        <p:nvSpPr>
          <p:cNvPr id="99" name="Google Shape;117;p3"/>
          <p:cNvSpPr/>
          <p:nvPr/>
        </p:nvSpPr>
        <p:spPr>
          <a:xfrm>
            <a:off x="752400" y="1181160"/>
            <a:ext cx="8777880" cy="304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>
              <a:lnSpc>
                <a:spcPct val="133000"/>
              </a:lnSpc>
              <a:tabLst>
                <a:tab pos="0" algn="l"/>
              </a:tabLst>
            </a:pPr>
            <a:r>
              <a:rPr lang="en-US" sz="1800" b="1" u="none" strike="noStrike">
                <a:solidFill>
                  <a:srgbClr val="FFFFFF"/>
                </a:solidFill>
                <a:effectLst/>
                <a:uFillTx/>
                <a:latin typeface="Abadi"/>
                <a:ea typeface="Arial"/>
              </a:rPr>
              <a:t>Core Flow: Strict Focus Mode</a:t>
            </a:r>
            <a:endParaRPr lang="en-GB" sz="1800" b="0" u="none" strike="noStrike">
              <a:solidFill>
                <a:srgbClr val="000000"/>
              </a:solidFill>
              <a:effectLst/>
              <a:uFillTx/>
              <a:latin typeface="Abadi"/>
            </a:endParaRPr>
          </a:p>
        </p:txBody>
      </p:sp>
      <p:sp>
        <p:nvSpPr>
          <p:cNvPr id="100" name="Google Shape;118;p3"/>
          <p:cNvSpPr/>
          <p:nvPr/>
        </p:nvSpPr>
        <p:spPr>
          <a:xfrm>
            <a:off x="695520" y="1962000"/>
            <a:ext cx="158760" cy="2664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>
              <a:lnSpc>
                <a:spcPct val="140000"/>
              </a:lnSpc>
              <a:tabLst>
                <a:tab pos="0" algn="l"/>
              </a:tabLst>
            </a:pPr>
            <a:r>
              <a:rPr lang="en-US" sz="1500" b="1" u="none" strike="noStrike">
                <a:solidFill>
                  <a:srgbClr val="FFFFFF"/>
                </a:solidFill>
                <a:effectLst/>
                <a:uFillTx/>
                <a:latin typeface="Arial"/>
                <a:ea typeface="Arial"/>
              </a:rPr>
              <a:t>1</a:t>
            </a:r>
            <a:endParaRPr lang="en-GB" sz="15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01" name="Google Shape;119;p3"/>
          <p:cNvSpPr/>
          <p:nvPr/>
        </p:nvSpPr>
        <p:spPr>
          <a:xfrm>
            <a:off x="1143000" y="1866960"/>
            <a:ext cx="6400440" cy="2664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>
              <a:lnSpc>
                <a:spcPct val="140000"/>
              </a:lnSpc>
              <a:tabLst>
                <a:tab pos="0" algn="l"/>
              </a:tabLst>
            </a:pPr>
            <a:r>
              <a:rPr lang="en-US" sz="1500" b="1" u="none" strike="noStrike">
                <a:solidFill>
                  <a:srgbClr val="FFFFFF"/>
                </a:solidFill>
                <a:effectLst/>
                <a:uFillTx/>
                <a:latin typeface="Abadi"/>
                <a:ea typeface="Arial"/>
              </a:rPr>
              <a:t>Initiate Session</a:t>
            </a:r>
            <a:endParaRPr lang="en-GB" sz="1500" b="0" u="none" strike="noStrike">
              <a:solidFill>
                <a:srgbClr val="000000"/>
              </a:solidFill>
              <a:effectLst/>
              <a:uFillTx/>
              <a:latin typeface="Abadi"/>
            </a:endParaRPr>
          </a:p>
        </p:txBody>
      </p:sp>
      <p:sp>
        <p:nvSpPr>
          <p:cNvPr id="102" name="Google Shape;120;p3"/>
          <p:cNvSpPr/>
          <p:nvPr/>
        </p:nvSpPr>
        <p:spPr>
          <a:xfrm>
            <a:off x="1143000" y="2209680"/>
            <a:ext cx="6400440" cy="4568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>
              <a:lnSpc>
                <a:spcPct val="150000"/>
              </a:lnSpc>
              <a:tabLst>
                <a:tab pos="0" algn="l"/>
              </a:tabLst>
            </a:pPr>
            <a:r>
              <a:rPr lang="en-US" sz="1200" b="0" u="none" strike="noStrike">
                <a:solidFill>
                  <a:srgbClr val="FFFFFF"/>
                </a:solidFill>
                <a:effectLst/>
                <a:uFillTx/>
                <a:latin typeface="Abadi"/>
                <a:ea typeface="Arial"/>
              </a:rPr>
              <a:t>From the dashboard, the user taps the "START FOCUS &amp; LOCK" button to begin a focus session.</a:t>
            </a:r>
            <a:endParaRPr lang="en-GB" sz="1200" b="0" u="none" strike="noStrike">
              <a:solidFill>
                <a:srgbClr val="000000"/>
              </a:solidFill>
              <a:effectLst/>
              <a:uFillTx/>
              <a:latin typeface="Abadi"/>
            </a:endParaRPr>
          </a:p>
        </p:txBody>
      </p:sp>
      <p:sp>
        <p:nvSpPr>
          <p:cNvPr id="103" name="Google Shape;121;p3"/>
          <p:cNvSpPr/>
          <p:nvPr/>
        </p:nvSpPr>
        <p:spPr>
          <a:xfrm>
            <a:off x="695520" y="3371760"/>
            <a:ext cx="158760" cy="2664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>
              <a:lnSpc>
                <a:spcPct val="140000"/>
              </a:lnSpc>
              <a:tabLst>
                <a:tab pos="0" algn="l"/>
              </a:tabLst>
            </a:pPr>
            <a:r>
              <a:rPr lang="en-US" sz="1500" b="1" u="none" strike="noStrike">
                <a:solidFill>
                  <a:srgbClr val="FFFFFF"/>
                </a:solidFill>
                <a:effectLst/>
                <a:uFillTx/>
                <a:latin typeface="Arial"/>
                <a:ea typeface="Arial"/>
              </a:rPr>
              <a:t>2</a:t>
            </a:r>
            <a:endParaRPr lang="en-GB" sz="15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04" name="Google Shape;122;p3"/>
          <p:cNvSpPr/>
          <p:nvPr/>
        </p:nvSpPr>
        <p:spPr>
          <a:xfrm>
            <a:off x="1143000" y="3276720"/>
            <a:ext cx="6400440" cy="2664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>
              <a:lnSpc>
                <a:spcPct val="140000"/>
              </a:lnSpc>
              <a:tabLst>
                <a:tab pos="0" algn="l"/>
              </a:tabLst>
            </a:pPr>
            <a:r>
              <a:rPr lang="en-US" sz="1500" b="1" u="none" strike="noStrike">
                <a:solidFill>
                  <a:srgbClr val="FFFFFF"/>
                </a:solidFill>
                <a:effectLst/>
                <a:uFillTx/>
                <a:latin typeface="Abadi"/>
                <a:ea typeface="Arial"/>
              </a:rPr>
              <a:t>30-Minute Lock</a:t>
            </a:r>
            <a:endParaRPr lang="en-GB" sz="1500" b="0" u="none" strike="noStrike">
              <a:solidFill>
                <a:srgbClr val="000000"/>
              </a:solidFill>
              <a:effectLst/>
              <a:uFillTx/>
              <a:latin typeface="Abadi"/>
            </a:endParaRPr>
          </a:p>
        </p:txBody>
      </p:sp>
      <p:sp>
        <p:nvSpPr>
          <p:cNvPr id="105" name="Google Shape;123;p3"/>
          <p:cNvSpPr/>
          <p:nvPr/>
        </p:nvSpPr>
        <p:spPr>
          <a:xfrm>
            <a:off x="1143000" y="3619440"/>
            <a:ext cx="6400440" cy="6854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>
              <a:lnSpc>
                <a:spcPct val="150000"/>
              </a:lnSpc>
              <a:tabLst>
                <a:tab pos="0" algn="l"/>
              </a:tabLst>
            </a:pPr>
            <a:r>
              <a:rPr lang="en-US" sz="1200" b="0" u="none" strike="noStrike">
                <a:solidFill>
                  <a:srgbClr val="FFFFFF"/>
                </a:solidFill>
                <a:effectLst/>
                <a:uFillTx/>
                <a:latin typeface="Abadi"/>
                <a:ea typeface="Arial"/>
              </a:rPr>
              <a:t>The device enters a 30-minute lock state. During this period, all notifications are blocked, with the sole exception of incoming calls, ensuring critical communication is not missed.</a:t>
            </a:r>
            <a:endParaRPr lang="en-GB" sz="1200" b="0" u="none" strike="noStrike">
              <a:solidFill>
                <a:srgbClr val="000000"/>
              </a:solidFill>
              <a:effectLst/>
              <a:uFillTx/>
              <a:latin typeface="Abadi"/>
            </a:endParaRPr>
          </a:p>
        </p:txBody>
      </p:sp>
      <p:sp>
        <p:nvSpPr>
          <p:cNvPr id="106" name="Google Shape;124;p3"/>
          <p:cNvSpPr/>
          <p:nvPr/>
        </p:nvSpPr>
        <p:spPr>
          <a:xfrm>
            <a:off x="695520" y="5010120"/>
            <a:ext cx="158760" cy="2664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>
              <a:lnSpc>
                <a:spcPct val="140000"/>
              </a:lnSpc>
              <a:tabLst>
                <a:tab pos="0" algn="l"/>
              </a:tabLst>
            </a:pPr>
            <a:r>
              <a:rPr lang="en-US" sz="1500" b="1" u="none" strike="noStrike">
                <a:solidFill>
                  <a:srgbClr val="FFFFFF"/>
                </a:solidFill>
                <a:effectLst/>
                <a:uFillTx/>
                <a:latin typeface="Arial"/>
                <a:ea typeface="Arial"/>
              </a:rPr>
              <a:t>3</a:t>
            </a:r>
            <a:endParaRPr lang="en-GB" sz="15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07" name="Google Shape;125;p3"/>
          <p:cNvSpPr/>
          <p:nvPr/>
        </p:nvSpPr>
        <p:spPr>
          <a:xfrm>
            <a:off x="1143000" y="4915080"/>
            <a:ext cx="6400440" cy="2664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>
              <a:lnSpc>
                <a:spcPct val="140000"/>
              </a:lnSpc>
              <a:tabLst>
                <a:tab pos="0" algn="l"/>
              </a:tabLst>
            </a:pPr>
            <a:r>
              <a:rPr lang="en-US" sz="1500" b="1" u="none" strike="noStrike">
                <a:solidFill>
                  <a:srgbClr val="FFFFFF"/>
                </a:solidFill>
                <a:effectLst/>
                <a:uFillTx/>
                <a:latin typeface="Abadi"/>
                <a:ea typeface="Arial"/>
              </a:rPr>
              <a:t>Session Complete</a:t>
            </a:r>
            <a:endParaRPr lang="en-GB" sz="1500" b="0" u="none" strike="noStrike">
              <a:solidFill>
                <a:srgbClr val="000000"/>
              </a:solidFill>
              <a:effectLst/>
              <a:uFillTx/>
              <a:latin typeface="Abadi"/>
            </a:endParaRPr>
          </a:p>
        </p:txBody>
      </p:sp>
      <p:sp>
        <p:nvSpPr>
          <p:cNvPr id="108" name="Google Shape;126;p3"/>
          <p:cNvSpPr/>
          <p:nvPr/>
        </p:nvSpPr>
        <p:spPr>
          <a:xfrm>
            <a:off x="1143000" y="5257800"/>
            <a:ext cx="6400440" cy="6854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>
              <a:lnSpc>
                <a:spcPct val="150000"/>
              </a:lnSpc>
              <a:tabLst>
                <a:tab pos="0" algn="l"/>
              </a:tabLst>
            </a:pPr>
            <a:r>
              <a:rPr lang="en-US" sz="1200">
                <a:solidFill>
                  <a:srgbClr val="FFFFFF"/>
                </a:solidFill>
                <a:latin typeface="Abadi"/>
                <a:ea typeface="+mn-lt"/>
                <a:cs typeface="+mn-lt"/>
              </a:rPr>
              <a:t>Once the 30-minute timer is completed, a dedicated success screen appears to validate the achievement and present the user's updated session statistics</a:t>
            </a:r>
            <a:endParaRPr lang="en-US">
              <a:latin typeface="Abadi"/>
            </a:endParaRPr>
          </a:p>
        </p:txBody>
      </p:sp>
      <p:sp>
        <p:nvSpPr>
          <p:cNvPr id="109" name="Google Shape;127;p3"/>
          <p:cNvSpPr/>
          <p:nvPr/>
        </p:nvSpPr>
        <p:spPr>
          <a:xfrm>
            <a:off x="695520" y="6648480"/>
            <a:ext cx="158760" cy="2664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>
              <a:lnSpc>
                <a:spcPct val="140000"/>
              </a:lnSpc>
              <a:tabLst>
                <a:tab pos="0" algn="l"/>
              </a:tabLst>
            </a:pPr>
            <a:r>
              <a:rPr lang="en-US" sz="1500" b="1" u="none" strike="noStrike">
                <a:solidFill>
                  <a:srgbClr val="FFFFFF"/>
                </a:solidFill>
                <a:effectLst/>
                <a:uFillTx/>
                <a:latin typeface="Arial"/>
                <a:ea typeface="Arial"/>
              </a:rPr>
              <a:t>4</a:t>
            </a:r>
            <a:endParaRPr lang="en-GB" sz="15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10" name="Google Shape;128;p3"/>
          <p:cNvSpPr/>
          <p:nvPr/>
        </p:nvSpPr>
        <p:spPr>
          <a:xfrm>
            <a:off x="1143000" y="6553080"/>
            <a:ext cx="5544360" cy="2664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>
              <a:lnSpc>
                <a:spcPct val="140000"/>
              </a:lnSpc>
              <a:tabLst>
                <a:tab pos="0" algn="l"/>
              </a:tabLst>
            </a:pPr>
            <a:r>
              <a:rPr lang="en-US" sz="1500" b="1" u="none" strike="noStrike">
                <a:solidFill>
                  <a:srgbClr val="FFFFFF"/>
                </a:solidFill>
                <a:effectLst/>
                <a:uFillTx/>
                <a:latin typeface="Abadi"/>
                <a:ea typeface="Arial"/>
              </a:rPr>
              <a:t>Unlock</a:t>
            </a:r>
            <a:endParaRPr lang="en-GB" sz="1500" b="0" u="none" strike="noStrike">
              <a:solidFill>
                <a:srgbClr val="000000"/>
              </a:solidFill>
              <a:effectLst/>
              <a:uFillTx/>
              <a:latin typeface="Abadi"/>
            </a:endParaRPr>
          </a:p>
        </p:txBody>
      </p:sp>
      <p:sp>
        <p:nvSpPr>
          <p:cNvPr id="111" name="Google Shape;129;p3"/>
          <p:cNvSpPr/>
          <p:nvPr/>
        </p:nvSpPr>
        <p:spPr>
          <a:xfrm>
            <a:off x="1143000" y="6896160"/>
            <a:ext cx="6653160" cy="228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>
              <a:lnSpc>
                <a:spcPct val="150000"/>
              </a:lnSpc>
              <a:tabLst>
                <a:tab pos="0" algn="l"/>
              </a:tabLst>
            </a:pPr>
            <a:r>
              <a:rPr lang="en-US" sz="1200" b="0" u="none" strike="noStrike">
                <a:solidFill>
                  <a:srgbClr val="FFFFFF"/>
                </a:solidFill>
                <a:effectLst/>
                <a:uFillTx/>
                <a:latin typeface="Abadi"/>
                <a:ea typeface="Arial"/>
              </a:rPr>
              <a:t>The device automatically unlocks, returning full functionality to the user.</a:t>
            </a:r>
            <a:endParaRPr lang="en-GB" sz="1200" b="0" u="none" strike="noStrike">
              <a:solidFill>
                <a:srgbClr val="000000"/>
              </a:solidFill>
              <a:effectLst/>
              <a:uFillTx/>
              <a:latin typeface="Abadi"/>
            </a:endParaRPr>
          </a:p>
        </p:txBody>
      </p:sp>
      <p:sp>
        <p:nvSpPr>
          <p:cNvPr id="112" name="Google Shape;130;p3"/>
          <p:cNvSpPr/>
          <p:nvPr/>
        </p:nvSpPr>
        <p:spPr>
          <a:xfrm>
            <a:off x="8648640" y="1181160"/>
            <a:ext cx="3504960" cy="6091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>
              <a:lnSpc>
                <a:spcPct val="133000"/>
              </a:lnSpc>
              <a:tabLst>
                <a:tab pos="0" algn="l"/>
              </a:tabLst>
            </a:pPr>
            <a:r>
              <a:rPr lang="en-US" sz="1800" b="1" u="none" strike="noStrike">
                <a:solidFill>
                  <a:srgbClr val="FFFFFF"/>
                </a:solidFill>
                <a:effectLst/>
                <a:uFillTx/>
                <a:latin typeface="Abadi"/>
                <a:ea typeface="Arial"/>
              </a:rPr>
              <a:t>Behavioral Reinforcement</a:t>
            </a:r>
            <a:endParaRPr lang="en-GB" sz="1800" b="0" u="none" strike="noStrike">
              <a:solidFill>
                <a:srgbClr val="000000"/>
              </a:solidFill>
              <a:effectLst/>
              <a:uFillTx/>
              <a:latin typeface="Abadi"/>
            </a:endParaRPr>
          </a:p>
        </p:txBody>
      </p:sp>
      <p:sp>
        <p:nvSpPr>
          <p:cNvPr id="113" name="Google Shape;131;p3"/>
          <p:cNvSpPr/>
          <p:nvPr/>
        </p:nvSpPr>
        <p:spPr>
          <a:xfrm>
            <a:off x="8724960" y="2171880"/>
            <a:ext cx="3200040" cy="2664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>
              <a:lnSpc>
                <a:spcPct val="140000"/>
              </a:lnSpc>
              <a:tabLst>
                <a:tab pos="0" algn="l"/>
              </a:tabLst>
            </a:pPr>
            <a:r>
              <a:rPr lang="en-US" sz="1500" b="1" u="none" strike="noStrike">
                <a:solidFill>
                  <a:srgbClr val="FFFFFF"/>
                </a:solidFill>
                <a:effectLst/>
                <a:uFillTx/>
                <a:latin typeface="Abadi"/>
                <a:ea typeface="Arial"/>
              </a:rPr>
              <a:t>Emergency Exit</a:t>
            </a:r>
            <a:endParaRPr lang="en-GB" sz="1500" b="0" u="none" strike="noStrike">
              <a:solidFill>
                <a:srgbClr val="000000"/>
              </a:solidFill>
              <a:effectLst/>
              <a:uFillTx/>
              <a:latin typeface="Abadi"/>
            </a:endParaRPr>
          </a:p>
        </p:txBody>
      </p:sp>
      <p:sp>
        <p:nvSpPr>
          <p:cNvPr id="114" name="Google Shape;132;p3"/>
          <p:cNvSpPr/>
          <p:nvPr/>
        </p:nvSpPr>
        <p:spPr>
          <a:xfrm>
            <a:off x="8458200" y="2552760"/>
            <a:ext cx="3200040" cy="6854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>
              <a:lnSpc>
                <a:spcPct val="150000"/>
              </a:lnSpc>
              <a:tabLst>
                <a:tab pos="0" algn="l"/>
              </a:tabLst>
            </a:pPr>
            <a:r>
              <a:rPr lang="en-US" sz="1200" b="0" u="none" strike="noStrike">
                <a:solidFill>
                  <a:srgbClr val="FFFFFF"/>
                </a:solidFill>
                <a:effectLst/>
                <a:uFillTx/>
                <a:latin typeface="Abadi"/>
                <a:ea typeface="Arial"/>
              </a:rPr>
              <a:t>The "Emergency Exit" feature allows users to prematurely end a focus session but comes with an enforced penalty:</a:t>
            </a:r>
            <a:endParaRPr lang="en-GB" sz="1200" b="0" u="none" strike="noStrike">
              <a:solidFill>
                <a:srgbClr val="000000"/>
              </a:solidFill>
              <a:effectLst/>
              <a:uFillTx/>
              <a:latin typeface="Abadi"/>
            </a:endParaRPr>
          </a:p>
        </p:txBody>
      </p:sp>
      <p:sp>
        <p:nvSpPr>
          <p:cNvPr id="115" name="Google Shape;133;p3"/>
          <p:cNvSpPr/>
          <p:nvPr/>
        </p:nvSpPr>
        <p:spPr>
          <a:xfrm>
            <a:off x="8724960" y="3390840"/>
            <a:ext cx="2933280" cy="4568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>
              <a:lnSpc>
                <a:spcPct val="150000"/>
              </a:lnSpc>
              <a:tabLst>
                <a:tab pos="0" algn="l"/>
              </a:tabLst>
            </a:pPr>
            <a:r>
              <a:rPr lang="en-US" sz="1200" b="1" u="none" strike="noStrike">
                <a:solidFill>
                  <a:srgbClr val="FFFFFF"/>
                </a:solidFill>
                <a:effectLst/>
                <a:uFillTx/>
                <a:latin typeface="Abadi"/>
                <a:ea typeface="Arial"/>
              </a:rPr>
              <a:t>Progress Reset</a:t>
            </a:r>
            <a:r>
              <a:rPr lang="en-US" sz="1200" b="0" u="none" strike="noStrike">
                <a:solidFill>
                  <a:srgbClr val="FFFFFF"/>
                </a:solidFill>
                <a:effectLst/>
                <a:uFillTx/>
                <a:latin typeface="Abadi"/>
                <a:ea typeface="Arial"/>
              </a:rPr>
              <a:t>: All focus session progress is lost</a:t>
            </a:r>
            <a:endParaRPr lang="en-GB" sz="1200" b="0" u="none" strike="noStrike">
              <a:solidFill>
                <a:srgbClr val="000000"/>
              </a:solidFill>
              <a:effectLst/>
              <a:uFillTx/>
              <a:latin typeface="Abadi"/>
            </a:endParaRPr>
          </a:p>
        </p:txBody>
      </p:sp>
      <p:sp>
        <p:nvSpPr>
          <p:cNvPr id="116" name="Google Shape;134;p3"/>
          <p:cNvSpPr/>
          <p:nvPr/>
        </p:nvSpPr>
        <p:spPr>
          <a:xfrm>
            <a:off x="8305920" y="4343400"/>
            <a:ext cx="3504960" cy="5331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>
              <a:lnSpc>
                <a:spcPct val="140000"/>
              </a:lnSpc>
              <a:tabLst>
                <a:tab pos="0" algn="l"/>
              </a:tabLst>
            </a:pPr>
            <a:r>
              <a:rPr lang="en-US" sz="1500" b="1" u="none" strike="noStrike">
                <a:solidFill>
                  <a:srgbClr val="FFFFFF"/>
                </a:solidFill>
                <a:effectLst/>
                <a:uFillTx/>
                <a:latin typeface="Abadi"/>
                <a:ea typeface="Arial"/>
              </a:rPr>
              <a:t>Behavioral Science Behind This Design:</a:t>
            </a:r>
            <a:endParaRPr lang="en-GB" sz="1500" b="0" u="none" strike="noStrike">
              <a:solidFill>
                <a:srgbClr val="000000"/>
              </a:solidFill>
              <a:effectLst/>
              <a:uFillTx/>
              <a:latin typeface="Abadi"/>
            </a:endParaRPr>
          </a:p>
        </p:txBody>
      </p:sp>
      <p:sp>
        <p:nvSpPr>
          <p:cNvPr id="117" name="Google Shape;135;p3"/>
          <p:cNvSpPr/>
          <p:nvPr/>
        </p:nvSpPr>
        <p:spPr>
          <a:xfrm>
            <a:off x="8572680" y="4991040"/>
            <a:ext cx="3238200" cy="6854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>
              <a:lnSpc>
                <a:spcPct val="150000"/>
              </a:lnSpc>
              <a:tabLst>
                <a:tab pos="0" algn="l"/>
              </a:tabLst>
            </a:pPr>
            <a:r>
              <a:rPr lang="en-US" sz="1200" b="0" u="none" strike="noStrike">
                <a:solidFill>
                  <a:srgbClr val="FFFFFF"/>
                </a:solidFill>
                <a:effectLst/>
                <a:uFillTx/>
                <a:latin typeface="Abadi"/>
                <a:ea typeface="Arial"/>
              </a:rPr>
              <a:t>Imposing a deterrent for undesirable actions reinforces commitment to self-imposed goals</a:t>
            </a:r>
            <a:endParaRPr lang="en-GB" sz="1200" b="0" u="none" strike="noStrike">
              <a:solidFill>
                <a:srgbClr val="000000"/>
              </a:solidFill>
              <a:effectLst/>
              <a:uFillTx/>
              <a:latin typeface="Abadi"/>
            </a:endParaRPr>
          </a:p>
        </p:txBody>
      </p:sp>
      <p:sp>
        <p:nvSpPr>
          <p:cNvPr id="118" name="Google Shape;136;p3"/>
          <p:cNvSpPr/>
          <p:nvPr/>
        </p:nvSpPr>
        <p:spPr>
          <a:xfrm>
            <a:off x="8572680" y="5791320"/>
            <a:ext cx="3238200" cy="4568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>
              <a:lnSpc>
                <a:spcPct val="150000"/>
              </a:lnSpc>
              <a:tabLst>
                <a:tab pos="0" algn="l"/>
              </a:tabLst>
            </a:pPr>
            <a:r>
              <a:rPr lang="en-US" sz="1200" b="0" u="none" strike="noStrike">
                <a:solidFill>
                  <a:srgbClr val="FFFFFF"/>
                </a:solidFill>
                <a:effectLst/>
                <a:uFillTx/>
                <a:latin typeface="Abadi"/>
                <a:ea typeface="Arial"/>
              </a:rPr>
              <a:t>Leverages loss aversion to encourage sustained focus and discipline</a:t>
            </a:r>
            <a:endParaRPr lang="en-GB" sz="1200" b="0" u="none" strike="noStrike">
              <a:solidFill>
                <a:srgbClr val="000000"/>
              </a:solidFill>
              <a:effectLst/>
              <a:uFillTx/>
              <a:latin typeface="Abadi"/>
            </a:endParaRPr>
          </a:p>
        </p:txBody>
      </p:sp>
      <p:sp>
        <p:nvSpPr>
          <p:cNvPr id="119" name="Google Shape;137;p3"/>
          <p:cNvSpPr/>
          <p:nvPr/>
        </p:nvSpPr>
        <p:spPr>
          <a:xfrm>
            <a:off x="8572680" y="6362640"/>
            <a:ext cx="3238200" cy="4568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>
              <a:lnSpc>
                <a:spcPct val="150000"/>
              </a:lnSpc>
              <a:tabLst>
                <a:tab pos="0" algn="l"/>
              </a:tabLst>
            </a:pPr>
            <a:r>
              <a:rPr lang="en-US" sz="1200" b="0" u="none" strike="noStrike">
                <a:solidFill>
                  <a:srgbClr val="FFFFFF"/>
                </a:solidFill>
                <a:effectLst/>
                <a:uFillTx/>
                <a:latin typeface="Abadi"/>
                <a:ea typeface="Arial"/>
              </a:rPr>
              <a:t>Creates a psychological barrier that increases the perceived cost of distraction</a:t>
            </a:r>
            <a:endParaRPr lang="en-GB" sz="1200" b="0" u="none" strike="noStrike">
              <a:solidFill>
                <a:srgbClr val="000000"/>
              </a:solidFill>
              <a:effectLst/>
              <a:uFillTx/>
              <a:latin typeface="Abadi"/>
            </a:endParaRPr>
          </a:p>
        </p:txBody>
      </p:sp>
      <p:sp>
        <p:nvSpPr>
          <p:cNvPr id="120" name="Google Shape;138;p3"/>
          <p:cNvSpPr/>
          <p:nvPr/>
        </p:nvSpPr>
        <p:spPr>
          <a:xfrm>
            <a:off x="8677440" y="7162920"/>
            <a:ext cx="3018960" cy="7617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>
              <a:lnSpc>
                <a:spcPct val="142000"/>
              </a:lnSpc>
              <a:tabLst>
                <a:tab pos="0" algn="l"/>
              </a:tabLst>
            </a:pPr>
            <a:r>
              <a:rPr lang="en-US" sz="1050" b="0" i="1" u="none" strike="noStrike">
                <a:solidFill>
                  <a:srgbClr val="FFFFFF"/>
                </a:solidFill>
                <a:effectLst/>
                <a:uFillTx/>
                <a:latin typeface="Arial"/>
                <a:ea typeface="Arial"/>
              </a:rPr>
              <a:t>This mechanism is informed by research showing that people are more likely to maintain effort when there's a cost to abandoning a goal.</a:t>
            </a:r>
            <a:endParaRPr lang="en-GB" sz="105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</p:spTree>
  </p:cSld>
  <p:clrMapOvr>
    <a:masterClrMapping/>
  </p:clrMapOvr>
  <p:transition spd="slow">
    <p:cover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2D0727">
                <a:alpha val="100000"/>
              </a:srgbClr>
            </a:gs>
            <a:gs pos="100000">
              <a:srgbClr val="0C0822">
                <a:alpha val="100000"/>
              </a:srgbClr>
            </a:gs>
          </a:gsLst>
          <a:lin ang="27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1528745" y="298385"/>
            <a:ext cx="264911" cy="98035"/>
            <a:chOff x="0" y="-38100"/>
            <a:chExt cx="128243" cy="47458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28243" cy="9358"/>
            </a:xfrm>
            <a:custGeom>
              <a:avLst/>
              <a:gdLst/>
              <a:ahLst/>
              <a:cxnLst/>
              <a:rect l="l" t="t" r="r" b="b"/>
              <a:pathLst>
                <a:path w="128243" h="9358">
                  <a:moveTo>
                    <a:pt x="0" y="0"/>
                  </a:moveTo>
                  <a:lnTo>
                    <a:pt x="128243" y="0"/>
                  </a:lnTo>
                  <a:lnTo>
                    <a:pt x="128243" y="9358"/>
                  </a:lnTo>
                  <a:lnTo>
                    <a:pt x="0" y="9358"/>
                  </a:lnTo>
                  <a:close/>
                </a:path>
              </a:pathLst>
            </a:custGeom>
            <a:gradFill rotWithShape="1">
              <a:gsLst>
                <a:gs pos="0">
                  <a:srgbClr val="FF00E6">
                    <a:alpha val="100000"/>
                  </a:srgbClr>
                </a:gs>
                <a:gs pos="100000">
                  <a:srgbClr val="60057F">
                    <a:alpha val="100000"/>
                  </a:srgbClr>
                </a:gs>
              </a:gsLst>
              <a:lin ang="2700000"/>
            </a:gra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128243" cy="47458"/>
            </a:xfrm>
            <a:prstGeom prst="rect">
              <a:avLst/>
            </a:prstGeom>
          </p:spPr>
          <p:txBody>
            <a:bodyPr lIns="33867" tIns="33867" rIns="33867" bIns="33867" rtlCol="0" anchor="ctr"/>
            <a:lstStyle>
              <a:defPPr>
                <a:defRPr lang="en-US"/>
              </a:defPPr>
              <a:lvl1pPr marL="0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04770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09539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914309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219078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523848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1828617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133387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438156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ts val="1773"/>
                </a:lnSpc>
                <a:spcBef>
                  <a:spcPct val="0"/>
                </a:spcBef>
              </a:pPr>
              <a:endParaRPr sz="800"/>
            </a:p>
          </p:txBody>
        </p:sp>
      </p:grpSp>
      <p:grpSp>
        <p:nvGrpSpPr>
          <p:cNvPr id="17" name="Group 17"/>
          <p:cNvGrpSpPr>
            <a:grpSpLocks noChangeAspect="1"/>
          </p:cNvGrpSpPr>
          <p:nvPr/>
        </p:nvGrpSpPr>
        <p:grpSpPr>
          <a:xfrm>
            <a:off x="6700610" y="1139609"/>
            <a:ext cx="2314068" cy="4577661"/>
            <a:chOff x="0" y="0"/>
            <a:chExt cx="2620010" cy="5182870"/>
          </a:xfrm>
        </p:grpSpPr>
        <p:sp>
          <p:nvSpPr>
            <p:cNvPr id="18" name="Freeform 18"/>
            <p:cNvSpPr/>
            <p:nvPr/>
          </p:nvSpPr>
          <p:spPr>
            <a:xfrm>
              <a:off x="53340" y="25400"/>
              <a:ext cx="2513330" cy="5132070"/>
            </a:xfrm>
            <a:custGeom>
              <a:avLst/>
              <a:gdLst/>
              <a:ahLst/>
              <a:cxnLst/>
              <a:rect l="l" t="t" r="r" b="b"/>
              <a:pathLst>
                <a:path w="2513330" h="5132070">
                  <a:moveTo>
                    <a:pt x="2159000" y="0"/>
                  </a:moveTo>
                  <a:lnTo>
                    <a:pt x="354330" y="0"/>
                  </a:lnTo>
                  <a:cubicBezTo>
                    <a:pt x="158750" y="0"/>
                    <a:pt x="0" y="158750"/>
                    <a:pt x="0" y="354330"/>
                  </a:cubicBezTo>
                  <a:lnTo>
                    <a:pt x="0" y="4777740"/>
                  </a:lnTo>
                  <a:cubicBezTo>
                    <a:pt x="0" y="4973320"/>
                    <a:pt x="158750" y="5132070"/>
                    <a:pt x="354330" y="5132070"/>
                  </a:cubicBezTo>
                  <a:lnTo>
                    <a:pt x="2159000" y="5132070"/>
                  </a:lnTo>
                  <a:cubicBezTo>
                    <a:pt x="2354580" y="5132070"/>
                    <a:pt x="2513330" y="4973320"/>
                    <a:pt x="2513330" y="4777740"/>
                  </a:cubicBezTo>
                  <a:lnTo>
                    <a:pt x="2513330" y="354330"/>
                  </a:lnTo>
                  <a:cubicBezTo>
                    <a:pt x="2513330" y="158750"/>
                    <a:pt x="2354580" y="0"/>
                    <a:pt x="2159000" y="0"/>
                  </a:cubicBezTo>
                  <a:close/>
                  <a:moveTo>
                    <a:pt x="1558290" y="162560"/>
                  </a:moveTo>
                  <a:cubicBezTo>
                    <a:pt x="1576070" y="162560"/>
                    <a:pt x="1590040" y="176530"/>
                    <a:pt x="1590040" y="194310"/>
                  </a:cubicBezTo>
                  <a:cubicBezTo>
                    <a:pt x="1590040" y="212090"/>
                    <a:pt x="1576070" y="226060"/>
                    <a:pt x="1558290" y="226060"/>
                  </a:cubicBezTo>
                  <a:cubicBezTo>
                    <a:pt x="1540510" y="226060"/>
                    <a:pt x="1526540" y="212090"/>
                    <a:pt x="1526540" y="194310"/>
                  </a:cubicBezTo>
                  <a:cubicBezTo>
                    <a:pt x="1526540" y="176530"/>
                    <a:pt x="1541780" y="162560"/>
                    <a:pt x="1558290" y="162560"/>
                  </a:cubicBezTo>
                  <a:close/>
                  <a:moveTo>
                    <a:pt x="1089660" y="172720"/>
                  </a:moveTo>
                  <a:lnTo>
                    <a:pt x="1394460" y="172720"/>
                  </a:lnTo>
                  <a:cubicBezTo>
                    <a:pt x="1405890" y="172720"/>
                    <a:pt x="1416050" y="181610"/>
                    <a:pt x="1416050" y="194310"/>
                  </a:cubicBezTo>
                  <a:cubicBezTo>
                    <a:pt x="1416050" y="207010"/>
                    <a:pt x="1405890" y="215900"/>
                    <a:pt x="1394460" y="215900"/>
                  </a:cubicBezTo>
                  <a:lnTo>
                    <a:pt x="1089660" y="215900"/>
                  </a:lnTo>
                  <a:cubicBezTo>
                    <a:pt x="1078230" y="215900"/>
                    <a:pt x="1068070" y="207010"/>
                    <a:pt x="1068070" y="194310"/>
                  </a:cubicBezTo>
                  <a:cubicBezTo>
                    <a:pt x="1068070" y="181610"/>
                    <a:pt x="1078230" y="172720"/>
                    <a:pt x="1089660" y="172720"/>
                  </a:cubicBezTo>
                  <a:close/>
                  <a:moveTo>
                    <a:pt x="2383790" y="4798060"/>
                  </a:moveTo>
                  <a:cubicBezTo>
                    <a:pt x="2383790" y="4913630"/>
                    <a:pt x="2289810" y="5007610"/>
                    <a:pt x="2174240" y="5007610"/>
                  </a:cubicBezTo>
                  <a:lnTo>
                    <a:pt x="341630" y="5007610"/>
                  </a:lnTo>
                  <a:cubicBezTo>
                    <a:pt x="226060" y="5007610"/>
                    <a:pt x="132080" y="4913630"/>
                    <a:pt x="132080" y="4798060"/>
                  </a:cubicBezTo>
                  <a:lnTo>
                    <a:pt x="132080" y="340360"/>
                  </a:lnTo>
                  <a:cubicBezTo>
                    <a:pt x="132080" y="224790"/>
                    <a:pt x="226060" y="130810"/>
                    <a:pt x="341630" y="130810"/>
                  </a:cubicBezTo>
                  <a:lnTo>
                    <a:pt x="614680" y="130810"/>
                  </a:lnTo>
                  <a:lnTo>
                    <a:pt x="614680" y="187960"/>
                  </a:lnTo>
                  <a:cubicBezTo>
                    <a:pt x="614680" y="252730"/>
                    <a:pt x="668020" y="306070"/>
                    <a:pt x="732790" y="306070"/>
                  </a:cubicBezTo>
                  <a:lnTo>
                    <a:pt x="1783080" y="306070"/>
                  </a:lnTo>
                  <a:cubicBezTo>
                    <a:pt x="1847850" y="306070"/>
                    <a:pt x="1901190" y="252730"/>
                    <a:pt x="1901190" y="187960"/>
                  </a:cubicBezTo>
                  <a:lnTo>
                    <a:pt x="1901190" y="130810"/>
                  </a:lnTo>
                  <a:lnTo>
                    <a:pt x="2172970" y="130810"/>
                  </a:lnTo>
                  <a:cubicBezTo>
                    <a:pt x="2288540" y="130810"/>
                    <a:pt x="2382520" y="224790"/>
                    <a:pt x="2382520" y="340360"/>
                  </a:cubicBezTo>
                  <a:lnTo>
                    <a:pt x="2382520" y="479806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9" name="Freeform 19"/>
            <p:cNvSpPr/>
            <p:nvPr/>
          </p:nvSpPr>
          <p:spPr>
            <a:xfrm>
              <a:off x="185420" y="156210"/>
              <a:ext cx="2251710" cy="4876800"/>
            </a:xfrm>
            <a:custGeom>
              <a:avLst/>
              <a:gdLst/>
              <a:ahLst/>
              <a:cxnLst/>
              <a:rect l="l" t="t" r="r" b="b"/>
              <a:pathLst>
                <a:path w="2251710" h="4876800">
                  <a:moveTo>
                    <a:pt x="2040890" y="0"/>
                  </a:moveTo>
                  <a:lnTo>
                    <a:pt x="1769110" y="0"/>
                  </a:lnTo>
                  <a:lnTo>
                    <a:pt x="1769110" y="57150"/>
                  </a:lnTo>
                  <a:cubicBezTo>
                    <a:pt x="1769110" y="121920"/>
                    <a:pt x="1715770" y="175260"/>
                    <a:pt x="1651000" y="175260"/>
                  </a:cubicBezTo>
                  <a:lnTo>
                    <a:pt x="601980" y="175260"/>
                  </a:lnTo>
                  <a:cubicBezTo>
                    <a:pt x="537210" y="175260"/>
                    <a:pt x="483870" y="121920"/>
                    <a:pt x="483870" y="57150"/>
                  </a:cubicBezTo>
                  <a:lnTo>
                    <a:pt x="483870" y="0"/>
                  </a:lnTo>
                  <a:lnTo>
                    <a:pt x="209550" y="0"/>
                  </a:lnTo>
                  <a:cubicBezTo>
                    <a:pt x="93980" y="0"/>
                    <a:pt x="0" y="93980"/>
                    <a:pt x="0" y="209550"/>
                  </a:cubicBezTo>
                  <a:lnTo>
                    <a:pt x="0" y="4667250"/>
                  </a:lnTo>
                  <a:cubicBezTo>
                    <a:pt x="0" y="4782820"/>
                    <a:pt x="93980" y="4876800"/>
                    <a:pt x="209550" y="4876800"/>
                  </a:cubicBezTo>
                  <a:lnTo>
                    <a:pt x="2040890" y="4876800"/>
                  </a:lnTo>
                  <a:cubicBezTo>
                    <a:pt x="2156460" y="4876800"/>
                    <a:pt x="2250440" y="4782820"/>
                    <a:pt x="2250440" y="4667250"/>
                  </a:cubicBezTo>
                  <a:lnTo>
                    <a:pt x="2250440" y="209550"/>
                  </a:lnTo>
                  <a:cubicBezTo>
                    <a:pt x="2251710" y="93980"/>
                    <a:pt x="2157730" y="0"/>
                    <a:pt x="2040890" y="0"/>
                  </a:cubicBezTo>
                  <a:close/>
                </a:path>
              </a:pathLst>
            </a:custGeom>
            <a:blipFill>
              <a:blip r:embed="rId2"/>
              <a:stretch>
                <a:fillRect l="-22189" r="-22189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0" name="Freeform 20"/>
            <p:cNvSpPr/>
            <p:nvPr/>
          </p:nvSpPr>
          <p:spPr>
            <a:xfrm>
              <a:off x="1121410" y="198120"/>
              <a:ext cx="347980" cy="43180"/>
            </a:xfrm>
            <a:custGeom>
              <a:avLst/>
              <a:gdLst/>
              <a:ahLst/>
              <a:cxnLst/>
              <a:rect l="l" t="t" r="r" b="b"/>
              <a:pathLst>
                <a:path w="347980" h="43180">
                  <a:moveTo>
                    <a:pt x="326390" y="0"/>
                  </a:moveTo>
                  <a:lnTo>
                    <a:pt x="21590" y="0"/>
                  </a:lnTo>
                  <a:cubicBezTo>
                    <a:pt x="10160" y="0"/>
                    <a:pt x="0" y="8890"/>
                    <a:pt x="0" y="21590"/>
                  </a:cubicBezTo>
                  <a:cubicBezTo>
                    <a:pt x="0" y="34290"/>
                    <a:pt x="10160" y="43180"/>
                    <a:pt x="21590" y="43180"/>
                  </a:cubicBezTo>
                  <a:lnTo>
                    <a:pt x="326390" y="43180"/>
                  </a:lnTo>
                  <a:cubicBezTo>
                    <a:pt x="337820" y="43180"/>
                    <a:pt x="347980" y="34290"/>
                    <a:pt x="347980" y="21590"/>
                  </a:cubicBezTo>
                  <a:cubicBezTo>
                    <a:pt x="347980" y="8890"/>
                    <a:pt x="337820" y="0"/>
                    <a:pt x="326390" y="0"/>
                  </a:cubicBezTo>
                  <a:close/>
                </a:path>
              </a:pathLst>
            </a:custGeom>
            <a:solidFill>
              <a:srgbClr val="606060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21" name="Freeform 21"/>
            <p:cNvSpPr/>
            <p:nvPr/>
          </p:nvSpPr>
          <p:spPr>
            <a:xfrm>
              <a:off x="1578312" y="187909"/>
              <a:ext cx="66636" cy="63602"/>
            </a:xfrm>
            <a:custGeom>
              <a:avLst/>
              <a:gdLst/>
              <a:ahLst/>
              <a:cxnLst/>
              <a:rect l="l" t="t" r="r" b="b"/>
              <a:pathLst>
                <a:path w="66636" h="63602">
                  <a:moveTo>
                    <a:pt x="33318" y="51"/>
                  </a:moveTo>
                  <a:cubicBezTo>
                    <a:pt x="21941" y="0"/>
                    <a:pt x="11406" y="6040"/>
                    <a:pt x="5703" y="15885"/>
                  </a:cubicBezTo>
                  <a:cubicBezTo>
                    <a:pt x="0" y="25729"/>
                    <a:pt x="0" y="37873"/>
                    <a:pt x="5703" y="47717"/>
                  </a:cubicBezTo>
                  <a:cubicBezTo>
                    <a:pt x="11406" y="57562"/>
                    <a:pt x="21941" y="63602"/>
                    <a:pt x="33318" y="63551"/>
                  </a:cubicBezTo>
                  <a:cubicBezTo>
                    <a:pt x="44695" y="63602"/>
                    <a:pt x="55230" y="57562"/>
                    <a:pt x="60933" y="47717"/>
                  </a:cubicBezTo>
                  <a:cubicBezTo>
                    <a:pt x="66636" y="37873"/>
                    <a:pt x="66636" y="25729"/>
                    <a:pt x="60933" y="15885"/>
                  </a:cubicBezTo>
                  <a:cubicBezTo>
                    <a:pt x="55230" y="6040"/>
                    <a:pt x="44695" y="0"/>
                    <a:pt x="33318" y="51"/>
                  </a:cubicBezTo>
                  <a:close/>
                </a:path>
              </a:pathLst>
            </a:custGeom>
            <a:solidFill>
              <a:srgbClr val="606060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22" name="Freeform 22"/>
            <p:cNvSpPr/>
            <p:nvPr/>
          </p:nvSpPr>
          <p:spPr>
            <a:xfrm>
              <a:off x="0" y="685800"/>
              <a:ext cx="27940" cy="213360"/>
            </a:xfrm>
            <a:custGeom>
              <a:avLst/>
              <a:gdLst/>
              <a:ahLst/>
              <a:cxnLst/>
              <a:rect l="l" t="t" r="r" b="b"/>
              <a:pathLst>
                <a:path w="27940" h="213360">
                  <a:moveTo>
                    <a:pt x="0" y="26670"/>
                  </a:moveTo>
                  <a:lnTo>
                    <a:pt x="0" y="185420"/>
                  </a:lnTo>
                  <a:cubicBezTo>
                    <a:pt x="0" y="200660"/>
                    <a:pt x="12700" y="213360"/>
                    <a:pt x="27940" y="213360"/>
                  </a:cubicBezTo>
                  <a:lnTo>
                    <a:pt x="27940" y="0"/>
                  </a:lnTo>
                  <a:cubicBezTo>
                    <a:pt x="12700" y="0"/>
                    <a:pt x="0" y="11430"/>
                    <a:pt x="0" y="26670"/>
                  </a:cubicBezTo>
                  <a:close/>
                </a:path>
              </a:pathLst>
            </a:custGeom>
            <a:solidFill>
              <a:srgbClr val="B8B8B8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23" name="Freeform 23"/>
            <p:cNvSpPr/>
            <p:nvPr/>
          </p:nvSpPr>
          <p:spPr>
            <a:xfrm>
              <a:off x="0" y="1057910"/>
              <a:ext cx="27940" cy="384810"/>
            </a:xfrm>
            <a:custGeom>
              <a:avLst/>
              <a:gdLst/>
              <a:ahLst/>
              <a:cxnLst/>
              <a:rect l="l" t="t" r="r" b="b"/>
              <a:pathLst>
                <a:path w="27940" h="384810">
                  <a:moveTo>
                    <a:pt x="0" y="26670"/>
                  </a:moveTo>
                  <a:lnTo>
                    <a:pt x="0" y="356870"/>
                  </a:lnTo>
                  <a:cubicBezTo>
                    <a:pt x="0" y="372110"/>
                    <a:pt x="12700" y="384810"/>
                    <a:pt x="27940" y="384810"/>
                  </a:cubicBezTo>
                  <a:lnTo>
                    <a:pt x="27940" y="0"/>
                  </a:lnTo>
                  <a:cubicBezTo>
                    <a:pt x="12700" y="0"/>
                    <a:pt x="0" y="11430"/>
                    <a:pt x="0" y="26670"/>
                  </a:cubicBezTo>
                  <a:close/>
                </a:path>
              </a:pathLst>
            </a:custGeom>
            <a:solidFill>
              <a:srgbClr val="B8B8B8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24" name="Freeform 24"/>
            <p:cNvSpPr/>
            <p:nvPr/>
          </p:nvSpPr>
          <p:spPr>
            <a:xfrm>
              <a:off x="0" y="1526540"/>
              <a:ext cx="27940" cy="386080"/>
            </a:xfrm>
            <a:custGeom>
              <a:avLst/>
              <a:gdLst/>
              <a:ahLst/>
              <a:cxnLst/>
              <a:rect l="l" t="t" r="r" b="b"/>
              <a:pathLst>
                <a:path w="27940" h="386080">
                  <a:moveTo>
                    <a:pt x="0" y="27940"/>
                  </a:moveTo>
                  <a:lnTo>
                    <a:pt x="0" y="358140"/>
                  </a:lnTo>
                  <a:cubicBezTo>
                    <a:pt x="0" y="373380"/>
                    <a:pt x="12700" y="386080"/>
                    <a:pt x="27940" y="386080"/>
                  </a:cubicBezTo>
                  <a:lnTo>
                    <a:pt x="27940" y="0"/>
                  </a:lnTo>
                  <a:cubicBezTo>
                    <a:pt x="12700" y="0"/>
                    <a:pt x="0" y="12700"/>
                    <a:pt x="0" y="27940"/>
                  </a:cubicBezTo>
                  <a:close/>
                </a:path>
              </a:pathLst>
            </a:custGeom>
            <a:solidFill>
              <a:srgbClr val="B8B8B8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25" name="Freeform 25"/>
            <p:cNvSpPr/>
            <p:nvPr/>
          </p:nvSpPr>
          <p:spPr>
            <a:xfrm>
              <a:off x="2592070" y="1184910"/>
              <a:ext cx="27940" cy="618490"/>
            </a:xfrm>
            <a:custGeom>
              <a:avLst/>
              <a:gdLst/>
              <a:ahLst/>
              <a:cxnLst/>
              <a:rect l="l" t="t" r="r" b="b"/>
              <a:pathLst>
                <a:path w="27940" h="618490">
                  <a:moveTo>
                    <a:pt x="0" y="0"/>
                  </a:moveTo>
                  <a:lnTo>
                    <a:pt x="0" y="618490"/>
                  </a:lnTo>
                  <a:cubicBezTo>
                    <a:pt x="15240" y="618490"/>
                    <a:pt x="27940" y="605790"/>
                    <a:pt x="27940" y="590550"/>
                  </a:cubicBezTo>
                  <a:lnTo>
                    <a:pt x="27940" y="27940"/>
                  </a:lnTo>
                  <a:cubicBezTo>
                    <a:pt x="27940" y="12700"/>
                    <a:pt x="15240" y="0"/>
                    <a:pt x="0" y="0"/>
                  </a:cubicBezTo>
                  <a:close/>
                </a:path>
              </a:pathLst>
            </a:custGeom>
            <a:solidFill>
              <a:srgbClr val="B8B8B8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26" name="Freeform 26"/>
            <p:cNvSpPr/>
            <p:nvPr/>
          </p:nvSpPr>
          <p:spPr>
            <a:xfrm>
              <a:off x="27940" y="0"/>
              <a:ext cx="2564130" cy="5182870"/>
            </a:xfrm>
            <a:custGeom>
              <a:avLst/>
              <a:gdLst/>
              <a:ahLst/>
              <a:cxnLst/>
              <a:rect l="l" t="t" r="r" b="b"/>
              <a:pathLst>
                <a:path w="2564130" h="5182870">
                  <a:moveTo>
                    <a:pt x="2564130" y="1184910"/>
                  </a:moveTo>
                  <a:lnTo>
                    <a:pt x="2564130" y="379730"/>
                  </a:lnTo>
                  <a:cubicBezTo>
                    <a:pt x="2564130" y="353060"/>
                    <a:pt x="2561590" y="327660"/>
                    <a:pt x="2556510" y="303530"/>
                  </a:cubicBezTo>
                  <a:cubicBezTo>
                    <a:pt x="2553970" y="290830"/>
                    <a:pt x="2551430" y="279400"/>
                    <a:pt x="2547620" y="266700"/>
                  </a:cubicBezTo>
                  <a:cubicBezTo>
                    <a:pt x="2542540" y="248920"/>
                    <a:pt x="2534920" y="231140"/>
                    <a:pt x="2527300" y="214630"/>
                  </a:cubicBezTo>
                  <a:cubicBezTo>
                    <a:pt x="2522220" y="203200"/>
                    <a:pt x="2515870" y="193040"/>
                    <a:pt x="2509520" y="182880"/>
                  </a:cubicBezTo>
                  <a:cubicBezTo>
                    <a:pt x="2503170" y="172720"/>
                    <a:pt x="2496820" y="162560"/>
                    <a:pt x="2489200" y="152400"/>
                  </a:cubicBezTo>
                  <a:cubicBezTo>
                    <a:pt x="2477770" y="137160"/>
                    <a:pt x="2466340" y="124460"/>
                    <a:pt x="2453640" y="110490"/>
                  </a:cubicBezTo>
                  <a:cubicBezTo>
                    <a:pt x="2444750" y="101600"/>
                    <a:pt x="2435860" y="93980"/>
                    <a:pt x="2426970" y="86360"/>
                  </a:cubicBezTo>
                  <a:cubicBezTo>
                    <a:pt x="2360930" y="31750"/>
                    <a:pt x="2277110" y="0"/>
                    <a:pt x="2185670" y="0"/>
                  </a:cubicBezTo>
                  <a:lnTo>
                    <a:pt x="379730" y="0"/>
                  </a:lnTo>
                  <a:cubicBezTo>
                    <a:pt x="288290" y="0"/>
                    <a:pt x="203200" y="33020"/>
                    <a:pt x="138430" y="86360"/>
                  </a:cubicBezTo>
                  <a:cubicBezTo>
                    <a:pt x="129540" y="93980"/>
                    <a:pt x="120650" y="102870"/>
                    <a:pt x="111760" y="110490"/>
                  </a:cubicBezTo>
                  <a:cubicBezTo>
                    <a:pt x="99060" y="123190"/>
                    <a:pt x="86360" y="137160"/>
                    <a:pt x="76200" y="152400"/>
                  </a:cubicBezTo>
                  <a:cubicBezTo>
                    <a:pt x="68580" y="162560"/>
                    <a:pt x="62230" y="172720"/>
                    <a:pt x="55880" y="182880"/>
                  </a:cubicBezTo>
                  <a:cubicBezTo>
                    <a:pt x="49530" y="193040"/>
                    <a:pt x="43180" y="204470"/>
                    <a:pt x="38100" y="214630"/>
                  </a:cubicBezTo>
                  <a:cubicBezTo>
                    <a:pt x="29210" y="232410"/>
                    <a:pt x="22860" y="248920"/>
                    <a:pt x="16510" y="266700"/>
                  </a:cubicBezTo>
                  <a:cubicBezTo>
                    <a:pt x="12700" y="279400"/>
                    <a:pt x="10160" y="290830"/>
                    <a:pt x="7620" y="303530"/>
                  </a:cubicBezTo>
                  <a:cubicBezTo>
                    <a:pt x="2540" y="327660"/>
                    <a:pt x="0" y="354330"/>
                    <a:pt x="0" y="379730"/>
                  </a:cubicBezTo>
                  <a:lnTo>
                    <a:pt x="0" y="4803140"/>
                  </a:lnTo>
                  <a:cubicBezTo>
                    <a:pt x="0" y="5012690"/>
                    <a:pt x="170180" y="5182870"/>
                    <a:pt x="379730" y="5182870"/>
                  </a:cubicBezTo>
                  <a:lnTo>
                    <a:pt x="2184400" y="5182870"/>
                  </a:lnTo>
                  <a:cubicBezTo>
                    <a:pt x="2393950" y="5182870"/>
                    <a:pt x="2564130" y="5012690"/>
                    <a:pt x="2564130" y="4803140"/>
                  </a:cubicBezTo>
                  <a:lnTo>
                    <a:pt x="2564130" y="1184910"/>
                  </a:lnTo>
                  <a:close/>
                  <a:moveTo>
                    <a:pt x="2538730" y="1184910"/>
                  </a:moveTo>
                  <a:lnTo>
                    <a:pt x="2538730" y="4804410"/>
                  </a:lnTo>
                  <a:cubicBezTo>
                    <a:pt x="2538730" y="4999990"/>
                    <a:pt x="2379980" y="5158740"/>
                    <a:pt x="2184400" y="5158740"/>
                  </a:cubicBezTo>
                  <a:lnTo>
                    <a:pt x="379730" y="5158740"/>
                  </a:lnTo>
                  <a:cubicBezTo>
                    <a:pt x="184150" y="5158740"/>
                    <a:pt x="25400" y="4999990"/>
                    <a:pt x="25400" y="4804410"/>
                  </a:cubicBezTo>
                  <a:lnTo>
                    <a:pt x="25400" y="381000"/>
                  </a:lnTo>
                  <a:cubicBezTo>
                    <a:pt x="25400" y="184150"/>
                    <a:pt x="184150" y="25400"/>
                    <a:pt x="379730" y="25400"/>
                  </a:cubicBezTo>
                  <a:lnTo>
                    <a:pt x="2184400" y="25400"/>
                  </a:lnTo>
                  <a:cubicBezTo>
                    <a:pt x="2379980" y="25400"/>
                    <a:pt x="2538730" y="184150"/>
                    <a:pt x="2538730" y="379730"/>
                  </a:cubicBezTo>
                  <a:lnTo>
                    <a:pt x="2538730" y="1184910"/>
                  </a:lnTo>
                  <a:close/>
                </a:path>
              </a:pathLst>
            </a:custGeom>
            <a:solidFill>
              <a:srgbClr val="E9E9E9"/>
            </a:solid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27" name="Group 27"/>
          <p:cNvGrpSpPr>
            <a:grpSpLocks noChangeAspect="1"/>
          </p:cNvGrpSpPr>
          <p:nvPr/>
        </p:nvGrpSpPr>
        <p:grpSpPr>
          <a:xfrm>
            <a:off x="9214675" y="2641961"/>
            <a:ext cx="2314068" cy="4577661"/>
            <a:chOff x="0" y="0"/>
            <a:chExt cx="2620010" cy="5182870"/>
          </a:xfrm>
        </p:grpSpPr>
        <p:sp>
          <p:nvSpPr>
            <p:cNvPr id="28" name="Freeform 28"/>
            <p:cNvSpPr/>
            <p:nvPr/>
          </p:nvSpPr>
          <p:spPr>
            <a:xfrm>
              <a:off x="53340" y="25400"/>
              <a:ext cx="2513330" cy="5132070"/>
            </a:xfrm>
            <a:custGeom>
              <a:avLst/>
              <a:gdLst/>
              <a:ahLst/>
              <a:cxnLst/>
              <a:rect l="l" t="t" r="r" b="b"/>
              <a:pathLst>
                <a:path w="2513330" h="5132070">
                  <a:moveTo>
                    <a:pt x="2159000" y="0"/>
                  </a:moveTo>
                  <a:lnTo>
                    <a:pt x="354330" y="0"/>
                  </a:lnTo>
                  <a:cubicBezTo>
                    <a:pt x="158750" y="0"/>
                    <a:pt x="0" y="158750"/>
                    <a:pt x="0" y="354330"/>
                  </a:cubicBezTo>
                  <a:lnTo>
                    <a:pt x="0" y="4777740"/>
                  </a:lnTo>
                  <a:cubicBezTo>
                    <a:pt x="0" y="4973320"/>
                    <a:pt x="158750" y="5132070"/>
                    <a:pt x="354330" y="5132070"/>
                  </a:cubicBezTo>
                  <a:lnTo>
                    <a:pt x="2159000" y="5132070"/>
                  </a:lnTo>
                  <a:cubicBezTo>
                    <a:pt x="2354580" y="5132070"/>
                    <a:pt x="2513330" y="4973320"/>
                    <a:pt x="2513330" y="4777740"/>
                  </a:cubicBezTo>
                  <a:lnTo>
                    <a:pt x="2513330" y="354330"/>
                  </a:lnTo>
                  <a:cubicBezTo>
                    <a:pt x="2513330" y="158750"/>
                    <a:pt x="2354580" y="0"/>
                    <a:pt x="2159000" y="0"/>
                  </a:cubicBezTo>
                  <a:close/>
                  <a:moveTo>
                    <a:pt x="1558290" y="162560"/>
                  </a:moveTo>
                  <a:cubicBezTo>
                    <a:pt x="1576070" y="162560"/>
                    <a:pt x="1590040" y="176530"/>
                    <a:pt x="1590040" y="194310"/>
                  </a:cubicBezTo>
                  <a:cubicBezTo>
                    <a:pt x="1590040" y="212090"/>
                    <a:pt x="1576070" y="226060"/>
                    <a:pt x="1558290" y="226060"/>
                  </a:cubicBezTo>
                  <a:cubicBezTo>
                    <a:pt x="1540510" y="226060"/>
                    <a:pt x="1526540" y="212090"/>
                    <a:pt x="1526540" y="194310"/>
                  </a:cubicBezTo>
                  <a:cubicBezTo>
                    <a:pt x="1526540" y="176530"/>
                    <a:pt x="1541780" y="162560"/>
                    <a:pt x="1558290" y="162560"/>
                  </a:cubicBezTo>
                  <a:close/>
                  <a:moveTo>
                    <a:pt x="1089660" y="172720"/>
                  </a:moveTo>
                  <a:lnTo>
                    <a:pt x="1394460" y="172720"/>
                  </a:lnTo>
                  <a:cubicBezTo>
                    <a:pt x="1405890" y="172720"/>
                    <a:pt x="1416050" y="181610"/>
                    <a:pt x="1416050" y="194310"/>
                  </a:cubicBezTo>
                  <a:cubicBezTo>
                    <a:pt x="1416050" y="207010"/>
                    <a:pt x="1405890" y="215900"/>
                    <a:pt x="1394460" y="215900"/>
                  </a:cubicBezTo>
                  <a:lnTo>
                    <a:pt x="1089660" y="215900"/>
                  </a:lnTo>
                  <a:cubicBezTo>
                    <a:pt x="1078230" y="215900"/>
                    <a:pt x="1068070" y="207010"/>
                    <a:pt x="1068070" y="194310"/>
                  </a:cubicBezTo>
                  <a:cubicBezTo>
                    <a:pt x="1068070" y="181610"/>
                    <a:pt x="1078230" y="172720"/>
                    <a:pt x="1089660" y="172720"/>
                  </a:cubicBezTo>
                  <a:close/>
                  <a:moveTo>
                    <a:pt x="2383790" y="4798060"/>
                  </a:moveTo>
                  <a:cubicBezTo>
                    <a:pt x="2383790" y="4913630"/>
                    <a:pt x="2289810" y="5007610"/>
                    <a:pt x="2174240" y="5007610"/>
                  </a:cubicBezTo>
                  <a:lnTo>
                    <a:pt x="341630" y="5007610"/>
                  </a:lnTo>
                  <a:cubicBezTo>
                    <a:pt x="226060" y="5007610"/>
                    <a:pt x="132080" y="4913630"/>
                    <a:pt x="132080" y="4798060"/>
                  </a:cubicBezTo>
                  <a:lnTo>
                    <a:pt x="132080" y="340360"/>
                  </a:lnTo>
                  <a:cubicBezTo>
                    <a:pt x="132080" y="224790"/>
                    <a:pt x="226060" y="130810"/>
                    <a:pt x="341630" y="130810"/>
                  </a:cubicBezTo>
                  <a:lnTo>
                    <a:pt x="614680" y="130810"/>
                  </a:lnTo>
                  <a:lnTo>
                    <a:pt x="614680" y="187960"/>
                  </a:lnTo>
                  <a:cubicBezTo>
                    <a:pt x="614680" y="252730"/>
                    <a:pt x="668020" y="306070"/>
                    <a:pt x="732790" y="306070"/>
                  </a:cubicBezTo>
                  <a:lnTo>
                    <a:pt x="1783080" y="306070"/>
                  </a:lnTo>
                  <a:cubicBezTo>
                    <a:pt x="1847850" y="306070"/>
                    <a:pt x="1901190" y="252730"/>
                    <a:pt x="1901190" y="187960"/>
                  </a:cubicBezTo>
                  <a:lnTo>
                    <a:pt x="1901190" y="130810"/>
                  </a:lnTo>
                  <a:lnTo>
                    <a:pt x="2172970" y="130810"/>
                  </a:lnTo>
                  <a:cubicBezTo>
                    <a:pt x="2288540" y="130810"/>
                    <a:pt x="2382520" y="224790"/>
                    <a:pt x="2382520" y="340360"/>
                  </a:cubicBezTo>
                  <a:lnTo>
                    <a:pt x="2382520" y="479806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29" name="Freeform 29"/>
            <p:cNvSpPr/>
            <p:nvPr/>
          </p:nvSpPr>
          <p:spPr>
            <a:xfrm>
              <a:off x="185420" y="156210"/>
              <a:ext cx="2251710" cy="4876800"/>
            </a:xfrm>
            <a:custGeom>
              <a:avLst/>
              <a:gdLst/>
              <a:ahLst/>
              <a:cxnLst/>
              <a:rect l="l" t="t" r="r" b="b"/>
              <a:pathLst>
                <a:path w="2251710" h="4876800">
                  <a:moveTo>
                    <a:pt x="2040890" y="0"/>
                  </a:moveTo>
                  <a:lnTo>
                    <a:pt x="1769110" y="0"/>
                  </a:lnTo>
                  <a:lnTo>
                    <a:pt x="1769110" y="57150"/>
                  </a:lnTo>
                  <a:cubicBezTo>
                    <a:pt x="1769110" y="121920"/>
                    <a:pt x="1715770" y="175260"/>
                    <a:pt x="1651000" y="175260"/>
                  </a:cubicBezTo>
                  <a:lnTo>
                    <a:pt x="601980" y="175260"/>
                  </a:lnTo>
                  <a:cubicBezTo>
                    <a:pt x="537210" y="175260"/>
                    <a:pt x="483870" y="121920"/>
                    <a:pt x="483870" y="57150"/>
                  </a:cubicBezTo>
                  <a:lnTo>
                    <a:pt x="483870" y="0"/>
                  </a:lnTo>
                  <a:lnTo>
                    <a:pt x="209550" y="0"/>
                  </a:lnTo>
                  <a:cubicBezTo>
                    <a:pt x="93980" y="0"/>
                    <a:pt x="0" y="93980"/>
                    <a:pt x="0" y="209550"/>
                  </a:cubicBezTo>
                  <a:lnTo>
                    <a:pt x="0" y="4667250"/>
                  </a:lnTo>
                  <a:cubicBezTo>
                    <a:pt x="0" y="4782820"/>
                    <a:pt x="93980" y="4876800"/>
                    <a:pt x="209550" y="4876800"/>
                  </a:cubicBezTo>
                  <a:lnTo>
                    <a:pt x="2040890" y="4876800"/>
                  </a:lnTo>
                  <a:cubicBezTo>
                    <a:pt x="2156460" y="4876800"/>
                    <a:pt x="2250440" y="4782820"/>
                    <a:pt x="2250440" y="4667250"/>
                  </a:cubicBezTo>
                  <a:lnTo>
                    <a:pt x="2250440" y="209550"/>
                  </a:lnTo>
                  <a:cubicBezTo>
                    <a:pt x="2251710" y="93980"/>
                    <a:pt x="2157730" y="0"/>
                    <a:pt x="2040890" y="0"/>
                  </a:cubicBezTo>
                  <a:close/>
                </a:path>
              </a:pathLst>
            </a:custGeom>
            <a:blipFill>
              <a:blip r:embed="rId2"/>
              <a:stretch>
                <a:fillRect l="-22189" r="-22189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30" name="Freeform 30"/>
            <p:cNvSpPr/>
            <p:nvPr/>
          </p:nvSpPr>
          <p:spPr>
            <a:xfrm>
              <a:off x="1121410" y="198120"/>
              <a:ext cx="347980" cy="43180"/>
            </a:xfrm>
            <a:custGeom>
              <a:avLst/>
              <a:gdLst/>
              <a:ahLst/>
              <a:cxnLst/>
              <a:rect l="l" t="t" r="r" b="b"/>
              <a:pathLst>
                <a:path w="347980" h="43180">
                  <a:moveTo>
                    <a:pt x="326390" y="0"/>
                  </a:moveTo>
                  <a:lnTo>
                    <a:pt x="21590" y="0"/>
                  </a:lnTo>
                  <a:cubicBezTo>
                    <a:pt x="10160" y="0"/>
                    <a:pt x="0" y="8890"/>
                    <a:pt x="0" y="21590"/>
                  </a:cubicBezTo>
                  <a:cubicBezTo>
                    <a:pt x="0" y="34290"/>
                    <a:pt x="10160" y="43180"/>
                    <a:pt x="21590" y="43180"/>
                  </a:cubicBezTo>
                  <a:lnTo>
                    <a:pt x="326390" y="43180"/>
                  </a:lnTo>
                  <a:cubicBezTo>
                    <a:pt x="337820" y="43180"/>
                    <a:pt x="347980" y="34290"/>
                    <a:pt x="347980" y="21590"/>
                  </a:cubicBezTo>
                  <a:cubicBezTo>
                    <a:pt x="347980" y="8890"/>
                    <a:pt x="337820" y="0"/>
                    <a:pt x="326390" y="0"/>
                  </a:cubicBezTo>
                  <a:close/>
                </a:path>
              </a:pathLst>
            </a:custGeom>
            <a:solidFill>
              <a:srgbClr val="606060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31" name="Freeform 31"/>
            <p:cNvSpPr/>
            <p:nvPr/>
          </p:nvSpPr>
          <p:spPr>
            <a:xfrm>
              <a:off x="1578312" y="187909"/>
              <a:ext cx="66636" cy="63602"/>
            </a:xfrm>
            <a:custGeom>
              <a:avLst/>
              <a:gdLst/>
              <a:ahLst/>
              <a:cxnLst/>
              <a:rect l="l" t="t" r="r" b="b"/>
              <a:pathLst>
                <a:path w="66636" h="63602">
                  <a:moveTo>
                    <a:pt x="33318" y="51"/>
                  </a:moveTo>
                  <a:cubicBezTo>
                    <a:pt x="21941" y="0"/>
                    <a:pt x="11406" y="6040"/>
                    <a:pt x="5703" y="15885"/>
                  </a:cubicBezTo>
                  <a:cubicBezTo>
                    <a:pt x="0" y="25729"/>
                    <a:pt x="0" y="37873"/>
                    <a:pt x="5703" y="47717"/>
                  </a:cubicBezTo>
                  <a:cubicBezTo>
                    <a:pt x="11406" y="57562"/>
                    <a:pt x="21941" y="63602"/>
                    <a:pt x="33318" y="63551"/>
                  </a:cubicBezTo>
                  <a:cubicBezTo>
                    <a:pt x="44695" y="63602"/>
                    <a:pt x="55230" y="57562"/>
                    <a:pt x="60933" y="47717"/>
                  </a:cubicBezTo>
                  <a:cubicBezTo>
                    <a:pt x="66636" y="37873"/>
                    <a:pt x="66636" y="25729"/>
                    <a:pt x="60933" y="15885"/>
                  </a:cubicBezTo>
                  <a:cubicBezTo>
                    <a:pt x="55230" y="6040"/>
                    <a:pt x="44695" y="0"/>
                    <a:pt x="33318" y="51"/>
                  </a:cubicBezTo>
                  <a:close/>
                </a:path>
              </a:pathLst>
            </a:custGeom>
            <a:solidFill>
              <a:srgbClr val="606060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32" name="Freeform 32"/>
            <p:cNvSpPr/>
            <p:nvPr/>
          </p:nvSpPr>
          <p:spPr>
            <a:xfrm>
              <a:off x="0" y="685800"/>
              <a:ext cx="27940" cy="213360"/>
            </a:xfrm>
            <a:custGeom>
              <a:avLst/>
              <a:gdLst/>
              <a:ahLst/>
              <a:cxnLst/>
              <a:rect l="l" t="t" r="r" b="b"/>
              <a:pathLst>
                <a:path w="27940" h="213360">
                  <a:moveTo>
                    <a:pt x="0" y="26670"/>
                  </a:moveTo>
                  <a:lnTo>
                    <a:pt x="0" y="185420"/>
                  </a:lnTo>
                  <a:cubicBezTo>
                    <a:pt x="0" y="200660"/>
                    <a:pt x="12700" y="213360"/>
                    <a:pt x="27940" y="213360"/>
                  </a:cubicBezTo>
                  <a:lnTo>
                    <a:pt x="27940" y="0"/>
                  </a:lnTo>
                  <a:cubicBezTo>
                    <a:pt x="12700" y="0"/>
                    <a:pt x="0" y="11430"/>
                    <a:pt x="0" y="26670"/>
                  </a:cubicBezTo>
                  <a:close/>
                </a:path>
              </a:pathLst>
            </a:custGeom>
            <a:solidFill>
              <a:srgbClr val="B8B8B8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33" name="Freeform 33"/>
            <p:cNvSpPr/>
            <p:nvPr/>
          </p:nvSpPr>
          <p:spPr>
            <a:xfrm>
              <a:off x="0" y="1057910"/>
              <a:ext cx="27940" cy="384810"/>
            </a:xfrm>
            <a:custGeom>
              <a:avLst/>
              <a:gdLst/>
              <a:ahLst/>
              <a:cxnLst/>
              <a:rect l="l" t="t" r="r" b="b"/>
              <a:pathLst>
                <a:path w="27940" h="384810">
                  <a:moveTo>
                    <a:pt x="0" y="26670"/>
                  </a:moveTo>
                  <a:lnTo>
                    <a:pt x="0" y="356870"/>
                  </a:lnTo>
                  <a:cubicBezTo>
                    <a:pt x="0" y="372110"/>
                    <a:pt x="12700" y="384810"/>
                    <a:pt x="27940" y="384810"/>
                  </a:cubicBezTo>
                  <a:lnTo>
                    <a:pt x="27940" y="0"/>
                  </a:lnTo>
                  <a:cubicBezTo>
                    <a:pt x="12700" y="0"/>
                    <a:pt x="0" y="11430"/>
                    <a:pt x="0" y="26670"/>
                  </a:cubicBezTo>
                  <a:close/>
                </a:path>
              </a:pathLst>
            </a:custGeom>
            <a:solidFill>
              <a:srgbClr val="B8B8B8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34" name="Freeform 34"/>
            <p:cNvSpPr/>
            <p:nvPr/>
          </p:nvSpPr>
          <p:spPr>
            <a:xfrm>
              <a:off x="0" y="1526540"/>
              <a:ext cx="27940" cy="386080"/>
            </a:xfrm>
            <a:custGeom>
              <a:avLst/>
              <a:gdLst/>
              <a:ahLst/>
              <a:cxnLst/>
              <a:rect l="l" t="t" r="r" b="b"/>
              <a:pathLst>
                <a:path w="27940" h="386080">
                  <a:moveTo>
                    <a:pt x="0" y="27940"/>
                  </a:moveTo>
                  <a:lnTo>
                    <a:pt x="0" y="358140"/>
                  </a:lnTo>
                  <a:cubicBezTo>
                    <a:pt x="0" y="373380"/>
                    <a:pt x="12700" y="386080"/>
                    <a:pt x="27940" y="386080"/>
                  </a:cubicBezTo>
                  <a:lnTo>
                    <a:pt x="27940" y="0"/>
                  </a:lnTo>
                  <a:cubicBezTo>
                    <a:pt x="12700" y="0"/>
                    <a:pt x="0" y="12700"/>
                    <a:pt x="0" y="27940"/>
                  </a:cubicBezTo>
                  <a:close/>
                </a:path>
              </a:pathLst>
            </a:custGeom>
            <a:solidFill>
              <a:srgbClr val="B8B8B8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35" name="Freeform 35"/>
            <p:cNvSpPr/>
            <p:nvPr/>
          </p:nvSpPr>
          <p:spPr>
            <a:xfrm>
              <a:off x="2592070" y="1184910"/>
              <a:ext cx="27940" cy="618490"/>
            </a:xfrm>
            <a:custGeom>
              <a:avLst/>
              <a:gdLst/>
              <a:ahLst/>
              <a:cxnLst/>
              <a:rect l="l" t="t" r="r" b="b"/>
              <a:pathLst>
                <a:path w="27940" h="618490">
                  <a:moveTo>
                    <a:pt x="0" y="0"/>
                  </a:moveTo>
                  <a:lnTo>
                    <a:pt x="0" y="618490"/>
                  </a:lnTo>
                  <a:cubicBezTo>
                    <a:pt x="15240" y="618490"/>
                    <a:pt x="27940" y="605790"/>
                    <a:pt x="27940" y="590550"/>
                  </a:cubicBezTo>
                  <a:lnTo>
                    <a:pt x="27940" y="27940"/>
                  </a:lnTo>
                  <a:cubicBezTo>
                    <a:pt x="27940" y="12700"/>
                    <a:pt x="15240" y="0"/>
                    <a:pt x="0" y="0"/>
                  </a:cubicBezTo>
                  <a:close/>
                </a:path>
              </a:pathLst>
            </a:custGeom>
            <a:solidFill>
              <a:srgbClr val="B8B8B8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36" name="Freeform 36"/>
            <p:cNvSpPr/>
            <p:nvPr/>
          </p:nvSpPr>
          <p:spPr>
            <a:xfrm>
              <a:off x="27940" y="0"/>
              <a:ext cx="2564130" cy="5182870"/>
            </a:xfrm>
            <a:custGeom>
              <a:avLst/>
              <a:gdLst/>
              <a:ahLst/>
              <a:cxnLst/>
              <a:rect l="l" t="t" r="r" b="b"/>
              <a:pathLst>
                <a:path w="2564130" h="5182870">
                  <a:moveTo>
                    <a:pt x="2564130" y="1184910"/>
                  </a:moveTo>
                  <a:lnTo>
                    <a:pt x="2564130" y="379730"/>
                  </a:lnTo>
                  <a:cubicBezTo>
                    <a:pt x="2564130" y="353060"/>
                    <a:pt x="2561590" y="327660"/>
                    <a:pt x="2556510" y="303530"/>
                  </a:cubicBezTo>
                  <a:cubicBezTo>
                    <a:pt x="2553970" y="290830"/>
                    <a:pt x="2551430" y="279400"/>
                    <a:pt x="2547620" y="266700"/>
                  </a:cubicBezTo>
                  <a:cubicBezTo>
                    <a:pt x="2542540" y="248920"/>
                    <a:pt x="2534920" y="231140"/>
                    <a:pt x="2527300" y="214630"/>
                  </a:cubicBezTo>
                  <a:cubicBezTo>
                    <a:pt x="2522220" y="203200"/>
                    <a:pt x="2515870" y="193040"/>
                    <a:pt x="2509520" y="182880"/>
                  </a:cubicBezTo>
                  <a:cubicBezTo>
                    <a:pt x="2503170" y="172720"/>
                    <a:pt x="2496820" y="162560"/>
                    <a:pt x="2489200" y="152400"/>
                  </a:cubicBezTo>
                  <a:cubicBezTo>
                    <a:pt x="2477770" y="137160"/>
                    <a:pt x="2466340" y="124460"/>
                    <a:pt x="2453640" y="110490"/>
                  </a:cubicBezTo>
                  <a:cubicBezTo>
                    <a:pt x="2444750" y="101600"/>
                    <a:pt x="2435860" y="93980"/>
                    <a:pt x="2426970" y="86360"/>
                  </a:cubicBezTo>
                  <a:cubicBezTo>
                    <a:pt x="2360930" y="31750"/>
                    <a:pt x="2277110" y="0"/>
                    <a:pt x="2185670" y="0"/>
                  </a:cubicBezTo>
                  <a:lnTo>
                    <a:pt x="379730" y="0"/>
                  </a:lnTo>
                  <a:cubicBezTo>
                    <a:pt x="288290" y="0"/>
                    <a:pt x="203200" y="33020"/>
                    <a:pt x="138430" y="86360"/>
                  </a:cubicBezTo>
                  <a:cubicBezTo>
                    <a:pt x="129540" y="93980"/>
                    <a:pt x="120650" y="102870"/>
                    <a:pt x="111760" y="110490"/>
                  </a:cubicBezTo>
                  <a:cubicBezTo>
                    <a:pt x="99060" y="123190"/>
                    <a:pt x="86360" y="137160"/>
                    <a:pt x="76200" y="152400"/>
                  </a:cubicBezTo>
                  <a:cubicBezTo>
                    <a:pt x="68580" y="162560"/>
                    <a:pt x="62230" y="172720"/>
                    <a:pt x="55880" y="182880"/>
                  </a:cubicBezTo>
                  <a:cubicBezTo>
                    <a:pt x="49530" y="193040"/>
                    <a:pt x="43180" y="204470"/>
                    <a:pt x="38100" y="214630"/>
                  </a:cubicBezTo>
                  <a:cubicBezTo>
                    <a:pt x="29210" y="232410"/>
                    <a:pt x="22860" y="248920"/>
                    <a:pt x="16510" y="266700"/>
                  </a:cubicBezTo>
                  <a:cubicBezTo>
                    <a:pt x="12700" y="279400"/>
                    <a:pt x="10160" y="290830"/>
                    <a:pt x="7620" y="303530"/>
                  </a:cubicBezTo>
                  <a:cubicBezTo>
                    <a:pt x="2540" y="327660"/>
                    <a:pt x="0" y="354330"/>
                    <a:pt x="0" y="379730"/>
                  </a:cubicBezTo>
                  <a:lnTo>
                    <a:pt x="0" y="4803140"/>
                  </a:lnTo>
                  <a:cubicBezTo>
                    <a:pt x="0" y="5012690"/>
                    <a:pt x="170180" y="5182870"/>
                    <a:pt x="379730" y="5182870"/>
                  </a:cubicBezTo>
                  <a:lnTo>
                    <a:pt x="2184400" y="5182870"/>
                  </a:lnTo>
                  <a:cubicBezTo>
                    <a:pt x="2393950" y="5182870"/>
                    <a:pt x="2564130" y="5012690"/>
                    <a:pt x="2564130" y="4803140"/>
                  </a:cubicBezTo>
                  <a:lnTo>
                    <a:pt x="2564130" y="1184910"/>
                  </a:lnTo>
                  <a:close/>
                  <a:moveTo>
                    <a:pt x="2538730" y="1184910"/>
                  </a:moveTo>
                  <a:lnTo>
                    <a:pt x="2538730" y="4804410"/>
                  </a:lnTo>
                  <a:cubicBezTo>
                    <a:pt x="2538730" y="4999990"/>
                    <a:pt x="2379980" y="5158740"/>
                    <a:pt x="2184400" y="5158740"/>
                  </a:cubicBezTo>
                  <a:lnTo>
                    <a:pt x="379730" y="5158740"/>
                  </a:lnTo>
                  <a:cubicBezTo>
                    <a:pt x="184150" y="5158740"/>
                    <a:pt x="25400" y="4999990"/>
                    <a:pt x="25400" y="4804410"/>
                  </a:cubicBezTo>
                  <a:lnTo>
                    <a:pt x="25400" y="381000"/>
                  </a:lnTo>
                  <a:cubicBezTo>
                    <a:pt x="25400" y="184150"/>
                    <a:pt x="184150" y="25400"/>
                    <a:pt x="379730" y="25400"/>
                  </a:cubicBezTo>
                  <a:lnTo>
                    <a:pt x="2184400" y="25400"/>
                  </a:lnTo>
                  <a:cubicBezTo>
                    <a:pt x="2379980" y="25400"/>
                    <a:pt x="2538730" y="184150"/>
                    <a:pt x="2538730" y="379730"/>
                  </a:cubicBezTo>
                  <a:lnTo>
                    <a:pt x="2538730" y="1184910"/>
                  </a:lnTo>
                  <a:close/>
                </a:path>
              </a:pathLst>
            </a:custGeom>
            <a:solidFill>
              <a:srgbClr val="E9E9E9"/>
            </a:solid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37" name="Group 37"/>
          <p:cNvGrpSpPr>
            <a:grpSpLocks noChangeAspect="1"/>
          </p:cNvGrpSpPr>
          <p:nvPr/>
        </p:nvGrpSpPr>
        <p:grpSpPr>
          <a:xfrm>
            <a:off x="4087093" y="-327"/>
            <a:ext cx="2314068" cy="4577661"/>
            <a:chOff x="0" y="0"/>
            <a:chExt cx="2620010" cy="5182870"/>
          </a:xfrm>
        </p:grpSpPr>
        <p:sp>
          <p:nvSpPr>
            <p:cNvPr id="38" name="Freeform 38"/>
            <p:cNvSpPr/>
            <p:nvPr/>
          </p:nvSpPr>
          <p:spPr>
            <a:xfrm>
              <a:off x="53340" y="25400"/>
              <a:ext cx="2513330" cy="5132070"/>
            </a:xfrm>
            <a:custGeom>
              <a:avLst/>
              <a:gdLst/>
              <a:ahLst/>
              <a:cxnLst/>
              <a:rect l="l" t="t" r="r" b="b"/>
              <a:pathLst>
                <a:path w="2513330" h="5132070">
                  <a:moveTo>
                    <a:pt x="2159000" y="0"/>
                  </a:moveTo>
                  <a:lnTo>
                    <a:pt x="354330" y="0"/>
                  </a:lnTo>
                  <a:cubicBezTo>
                    <a:pt x="158750" y="0"/>
                    <a:pt x="0" y="158750"/>
                    <a:pt x="0" y="354330"/>
                  </a:cubicBezTo>
                  <a:lnTo>
                    <a:pt x="0" y="4777740"/>
                  </a:lnTo>
                  <a:cubicBezTo>
                    <a:pt x="0" y="4973320"/>
                    <a:pt x="158750" y="5132070"/>
                    <a:pt x="354330" y="5132070"/>
                  </a:cubicBezTo>
                  <a:lnTo>
                    <a:pt x="2159000" y="5132070"/>
                  </a:lnTo>
                  <a:cubicBezTo>
                    <a:pt x="2354580" y="5132070"/>
                    <a:pt x="2513330" y="4973320"/>
                    <a:pt x="2513330" y="4777740"/>
                  </a:cubicBezTo>
                  <a:lnTo>
                    <a:pt x="2513330" y="354330"/>
                  </a:lnTo>
                  <a:cubicBezTo>
                    <a:pt x="2513330" y="158750"/>
                    <a:pt x="2354580" y="0"/>
                    <a:pt x="2159000" y="0"/>
                  </a:cubicBezTo>
                  <a:close/>
                  <a:moveTo>
                    <a:pt x="1558290" y="162560"/>
                  </a:moveTo>
                  <a:cubicBezTo>
                    <a:pt x="1576070" y="162560"/>
                    <a:pt x="1590040" y="176530"/>
                    <a:pt x="1590040" y="194310"/>
                  </a:cubicBezTo>
                  <a:cubicBezTo>
                    <a:pt x="1590040" y="212090"/>
                    <a:pt x="1576070" y="226060"/>
                    <a:pt x="1558290" y="226060"/>
                  </a:cubicBezTo>
                  <a:cubicBezTo>
                    <a:pt x="1540510" y="226060"/>
                    <a:pt x="1526540" y="212090"/>
                    <a:pt x="1526540" y="194310"/>
                  </a:cubicBezTo>
                  <a:cubicBezTo>
                    <a:pt x="1526540" y="176530"/>
                    <a:pt x="1541780" y="162560"/>
                    <a:pt x="1558290" y="162560"/>
                  </a:cubicBezTo>
                  <a:close/>
                  <a:moveTo>
                    <a:pt x="1089660" y="172720"/>
                  </a:moveTo>
                  <a:lnTo>
                    <a:pt x="1394460" y="172720"/>
                  </a:lnTo>
                  <a:cubicBezTo>
                    <a:pt x="1405890" y="172720"/>
                    <a:pt x="1416050" y="181610"/>
                    <a:pt x="1416050" y="194310"/>
                  </a:cubicBezTo>
                  <a:cubicBezTo>
                    <a:pt x="1416050" y="207010"/>
                    <a:pt x="1405890" y="215900"/>
                    <a:pt x="1394460" y="215900"/>
                  </a:cubicBezTo>
                  <a:lnTo>
                    <a:pt x="1089660" y="215900"/>
                  </a:lnTo>
                  <a:cubicBezTo>
                    <a:pt x="1078230" y="215900"/>
                    <a:pt x="1068070" y="207010"/>
                    <a:pt x="1068070" y="194310"/>
                  </a:cubicBezTo>
                  <a:cubicBezTo>
                    <a:pt x="1068070" y="181610"/>
                    <a:pt x="1078230" y="172720"/>
                    <a:pt x="1089660" y="172720"/>
                  </a:cubicBezTo>
                  <a:close/>
                  <a:moveTo>
                    <a:pt x="2383790" y="4798060"/>
                  </a:moveTo>
                  <a:cubicBezTo>
                    <a:pt x="2383790" y="4913630"/>
                    <a:pt x="2289810" y="5007610"/>
                    <a:pt x="2174240" y="5007610"/>
                  </a:cubicBezTo>
                  <a:lnTo>
                    <a:pt x="341630" y="5007610"/>
                  </a:lnTo>
                  <a:cubicBezTo>
                    <a:pt x="226060" y="5007610"/>
                    <a:pt x="132080" y="4913630"/>
                    <a:pt x="132080" y="4798060"/>
                  </a:cubicBezTo>
                  <a:lnTo>
                    <a:pt x="132080" y="340360"/>
                  </a:lnTo>
                  <a:cubicBezTo>
                    <a:pt x="132080" y="224790"/>
                    <a:pt x="226060" y="130810"/>
                    <a:pt x="341630" y="130810"/>
                  </a:cubicBezTo>
                  <a:lnTo>
                    <a:pt x="614680" y="130810"/>
                  </a:lnTo>
                  <a:lnTo>
                    <a:pt x="614680" y="187960"/>
                  </a:lnTo>
                  <a:cubicBezTo>
                    <a:pt x="614680" y="252730"/>
                    <a:pt x="668020" y="306070"/>
                    <a:pt x="732790" y="306070"/>
                  </a:cubicBezTo>
                  <a:lnTo>
                    <a:pt x="1783080" y="306070"/>
                  </a:lnTo>
                  <a:cubicBezTo>
                    <a:pt x="1847850" y="306070"/>
                    <a:pt x="1901190" y="252730"/>
                    <a:pt x="1901190" y="187960"/>
                  </a:cubicBezTo>
                  <a:lnTo>
                    <a:pt x="1901190" y="130810"/>
                  </a:lnTo>
                  <a:lnTo>
                    <a:pt x="2172970" y="130810"/>
                  </a:lnTo>
                  <a:cubicBezTo>
                    <a:pt x="2288540" y="130810"/>
                    <a:pt x="2382520" y="224790"/>
                    <a:pt x="2382520" y="340360"/>
                  </a:cubicBezTo>
                  <a:lnTo>
                    <a:pt x="2382520" y="479806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39" name="Freeform 39"/>
            <p:cNvSpPr/>
            <p:nvPr/>
          </p:nvSpPr>
          <p:spPr>
            <a:xfrm>
              <a:off x="185420" y="156210"/>
              <a:ext cx="2251710" cy="4876800"/>
            </a:xfrm>
            <a:custGeom>
              <a:avLst/>
              <a:gdLst/>
              <a:ahLst/>
              <a:cxnLst/>
              <a:rect l="l" t="t" r="r" b="b"/>
              <a:pathLst>
                <a:path w="2251710" h="4876800">
                  <a:moveTo>
                    <a:pt x="2040890" y="0"/>
                  </a:moveTo>
                  <a:lnTo>
                    <a:pt x="1769110" y="0"/>
                  </a:lnTo>
                  <a:lnTo>
                    <a:pt x="1769110" y="57150"/>
                  </a:lnTo>
                  <a:cubicBezTo>
                    <a:pt x="1769110" y="121920"/>
                    <a:pt x="1715770" y="175260"/>
                    <a:pt x="1651000" y="175260"/>
                  </a:cubicBezTo>
                  <a:lnTo>
                    <a:pt x="601980" y="175260"/>
                  </a:lnTo>
                  <a:cubicBezTo>
                    <a:pt x="537210" y="175260"/>
                    <a:pt x="483870" y="121920"/>
                    <a:pt x="483870" y="57150"/>
                  </a:cubicBezTo>
                  <a:lnTo>
                    <a:pt x="483870" y="0"/>
                  </a:lnTo>
                  <a:lnTo>
                    <a:pt x="209550" y="0"/>
                  </a:lnTo>
                  <a:cubicBezTo>
                    <a:pt x="93980" y="0"/>
                    <a:pt x="0" y="93980"/>
                    <a:pt x="0" y="209550"/>
                  </a:cubicBezTo>
                  <a:lnTo>
                    <a:pt x="0" y="4667250"/>
                  </a:lnTo>
                  <a:cubicBezTo>
                    <a:pt x="0" y="4782820"/>
                    <a:pt x="93980" y="4876800"/>
                    <a:pt x="209550" y="4876800"/>
                  </a:cubicBezTo>
                  <a:lnTo>
                    <a:pt x="2040890" y="4876800"/>
                  </a:lnTo>
                  <a:cubicBezTo>
                    <a:pt x="2156460" y="4876800"/>
                    <a:pt x="2250440" y="4782820"/>
                    <a:pt x="2250440" y="4667250"/>
                  </a:cubicBezTo>
                  <a:lnTo>
                    <a:pt x="2250440" y="209550"/>
                  </a:lnTo>
                  <a:cubicBezTo>
                    <a:pt x="2251710" y="93980"/>
                    <a:pt x="2157730" y="0"/>
                    <a:pt x="2040890" y="0"/>
                  </a:cubicBezTo>
                  <a:close/>
                </a:path>
              </a:pathLst>
            </a:custGeom>
            <a:blipFill>
              <a:blip r:embed="rId2"/>
              <a:stretch>
                <a:fillRect l="-22189" r="-22189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40" name="Freeform 40"/>
            <p:cNvSpPr/>
            <p:nvPr/>
          </p:nvSpPr>
          <p:spPr>
            <a:xfrm>
              <a:off x="1121410" y="198120"/>
              <a:ext cx="347980" cy="43180"/>
            </a:xfrm>
            <a:custGeom>
              <a:avLst/>
              <a:gdLst/>
              <a:ahLst/>
              <a:cxnLst/>
              <a:rect l="l" t="t" r="r" b="b"/>
              <a:pathLst>
                <a:path w="347980" h="43180">
                  <a:moveTo>
                    <a:pt x="326390" y="0"/>
                  </a:moveTo>
                  <a:lnTo>
                    <a:pt x="21590" y="0"/>
                  </a:lnTo>
                  <a:cubicBezTo>
                    <a:pt x="10160" y="0"/>
                    <a:pt x="0" y="8890"/>
                    <a:pt x="0" y="21590"/>
                  </a:cubicBezTo>
                  <a:cubicBezTo>
                    <a:pt x="0" y="34290"/>
                    <a:pt x="10160" y="43180"/>
                    <a:pt x="21590" y="43180"/>
                  </a:cubicBezTo>
                  <a:lnTo>
                    <a:pt x="326390" y="43180"/>
                  </a:lnTo>
                  <a:cubicBezTo>
                    <a:pt x="337820" y="43180"/>
                    <a:pt x="347980" y="34290"/>
                    <a:pt x="347980" y="21590"/>
                  </a:cubicBezTo>
                  <a:cubicBezTo>
                    <a:pt x="347980" y="8890"/>
                    <a:pt x="337820" y="0"/>
                    <a:pt x="326390" y="0"/>
                  </a:cubicBezTo>
                  <a:close/>
                </a:path>
              </a:pathLst>
            </a:custGeom>
            <a:solidFill>
              <a:srgbClr val="606060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1" name="Freeform 41"/>
            <p:cNvSpPr/>
            <p:nvPr/>
          </p:nvSpPr>
          <p:spPr>
            <a:xfrm>
              <a:off x="1578312" y="187909"/>
              <a:ext cx="66636" cy="63602"/>
            </a:xfrm>
            <a:custGeom>
              <a:avLst/>
              <a:gdLst/>
              <a:ahLst/>
              <a:cxnLst/>
              <a:rect l="l" t="t" r="r" b="b"/>
              <a:pathLst>
                <a:path w="66636" h="63602">
                  <a:moveTo>
                    <a:pt x="33318" y="51"/>
                  </a:moveTo>
                  <a:cubicBezTo>
                    <a:pt x="21941" y="0"/>
                    <a:pt x="11406" y="6040"/>
                    <a:pt x="5703" y="15885"/>
                  </a:cubicBezTo>
                  <a:cubicBezTo>
                    <a:pt x="0" y="25729"/>
                    <a:pt x="0" y="37873"/>
                    <a:pt x="5703" y="47717"/>
                  </a:cubicBezTo>
                  <a:cubicBezTo>
                    <a:pt x="11406" y="57562"/>
                    <a:pt x="21941" y="63602"/>
                    <a:pt x="33318" y="63551"/>
                  </a:cubicBezTo>
                  <a:cubicBezTo>
                    <a:pt x="44695" y="63602"/>
                    <a:pt x="55230" y="57562"/>
                    <a:pt x="60933" y="47717"/>
                  </a:cubicBezTo>
                  <a:cubicBezTo>
                    <a:pt x="66636" y="37873"/>
                    <a:pt x="66636" y="25729"/>
                    <a:pt x="60933" y="15885"/>
                  </a:cubicBezTo>
                  <a:cubicBezTo>
                    <a:pt x="55230" y="6040"/>
                    <a:pt x="44695" y="0"/>
                    <a:pt x="33318" y="51"/>
                  </a:cubicBezTo>
                  <a:close/>
                </a:path>
              </a:pathLst>
            </a:custGeom>
            <a:solidFill>
              <a:srgbClr val="606060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2" name="Freeform 42"/>
            <p:cNvSpPr/>
            <p:nvPr/>
          </p:nvSpPr>
          <p:spPr>
            <a:xfrm>
              <a:off x="0" y="685800"/>
              <a:ext cx="27940" cy="213360"/>
            </a:xfrm>
            <a:custGeom>
              <a:avLst/>
              <a:gdLst/>
              <a:ahLst/>
              <a:cxnLst/>
              <a:rect l="l" t="t" r="r" b="b"/>
              <a:pathLst>
                <a:path w="27940" h="213360">
                  <a:moveTo>
                    <a:pt x="0" y="26670"/>
                  </a:moveTo>
                  <a:lnTo>
                    <a:pt x="0" y="185420"/>
                  </a:lnTo>
                  <a:cubicBezTo>
                    <a:pt x="0" y="200660"/>
                    <a:pt x="12700" y="213360"/>
                    <a:pt x="27940" y="213360"/>
                  </a:cubicBezTo>
                  <a:lnTo>
                    <a:pt x="27940" y="0"/>
                  </a:lnTo>
                  <a:cubicBezTo>
                    <a:pt x="12700" y="0"/>
                    <a:pt x="0" y="11430"/>
                    <a:pt x="0" y="26670"/>
                  </a:cubicBezTo>
                  <a:close/>
                </a:path>
              </a:pathLst>
            </a:custGeom>
            <a:solidFill>
              <a:srgbClr val="B8B8B8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3" name="Freeform 43"/>
            <p:cNvSpPr/>
            <p:nvPr/>
          </p:nvSpPr>
          <p:spPr>
            <a:xfrm>
              <a:off x="0" y="1057910"/>
              <a:ext cx="27940" cy="384810"/>
            </a:xfrm>
            <a:custGeom>
              <a:avLst/>
              <a:gdLst/>
              <a:ahLst/>
              <a:cxnLst/>
              <a:rect l="l" t="t" r="r" b="b"/>
              <a:pathLst>
                <a:path w="27940" h="384810">
                  <a:moveTo>
                    <a:pt x="0" y="26670"/>
                  </a:moveTo>
                  <a:lnTo>
                    <a:pt x="0" y="356870"/>
                  </a:lnTo>
                  <a:cubicBezTo>
                    <a:pt x="0" y="372110"/>
                    <a:pt x="12700" y="384810"/>
                    <a:pt x="27940" y="384810"/>
                  </a:cubicBezTo>
                  <a:lnTo>
                    <a:pt x="27940" y="0"/>
                  </a:lnTo>
                  <a:cubicBezTo>
                    <a:pt x="12700" y="0"/>
                    <a:pt x="0" y="11430"/>
                    <a:pt x="0" y="26670"/>
                  </a:cubicBezTo>
                  <a:close/>
                </a:path>
              </a:pathLst>
            </a:custGeom>
            <a:solidFill>
              <a:srgbClr val="B8B8B8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4" name="Freeform 44"/>
            <p:cNvSpPr/>
            <p:nvPr/>
          </p:nvSpPr>
          <p:spPr>
            <a:xfrm>
              <a:off x="0" y="1526540"/>
              <a:ext cx="27940" cy="386080"/>
            </a:xfrm>
            <a:custGeom>
              <a:avLst/>
              <a:gdLst/>
              <a:ahLst/>
              <a:cxnLst/>
              <a:rect l="l" t="t" r="r" b="b"/>
              <a:pathLst>
                <a:path w="27940" h="386080">
                  <a:moveTo>
                    <a:pt x="0" y="27940"/>
                  </a:moveTo>
                  <a:lnTo>
                    <a:pt x="0" y="358140"/>
                  </a:lnTo>
                  <a:cubicBezTo>
                    <a:pt x="0" y="373380"/>
                    <a:pt x="12700" y="386080"/>
                    <a:pt x="27940" y="386080"/>
                  </a:cubicBezTo>
                  <a:lnTo>
                    <a:pt x="27940" y="0"/>
                  </a:lnTo>
                  <a:cubicBezTo>
                    <a:pt x="12700" y="0"/>
                    <a:pt x="0" y="12700"/>
                    <a:pt x="0" y="27940"/>
                  </a:cubicBezTo>
                  <a:close/>
                </a:path>
              </a:pathLst>
            </a:custGeom>
            <a:solidFill>
              <a:srgbClr val="B8B8B8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5" name="Freeform 45"/>
            <p:cNvSpPr/>
            <p:nvPr/>
          </p:nvSpPr>
          <p:spPr>
            <a:xfrm>
              <a:off x="2592070" y="1184910"/>
              <a:ext cx="27940" cy="618490"/>
            </a:xfrm>
            <a:custGeom>
              <a:avLst/>
              <a:gdLst/>
              <a:ahLst/>
              <a:cxnLst/>
              <a:rect l="l" t="t" r="r" b="b"/>
              <a:pathLst>
                <a:path w="27940" h="618490">
                  <a:moveTo>
                    <a:pt x="0" y="0"/>
                  </a:moveTo>
                  <a:lnTo>
                    <a:pt x="0" y="618490"/>
                  </a:lnTo>
                  <a:cubicBezTo>
                    <a:pt x="15240" y="618490"/>
                    <a:pt x="27940" y="605790"/>
                    <a:pt x="27940" y="590550"/>
                  </a:cubicBezTo>
                  <a:lnTo>
                    <a:pt x="27940" y="27940"/>
                  </a:lnTo>
                  <a:cubicBezTo>
                    <a:pt x="27940" y="12700"/>
                    <a:pt x="15240" y="0"/>
                    <a:pt x="0" y="0"/>
                  </a:cubicBezTo>
                  <a:close/>
                </a:path>
              </a:pathLst>
            </a:custGeom>
            <a:solidFill>
              <a:srgbClr val="B8B8B8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6" name="Freeform 46"/>
            <p:cNvSpPr/>
            <p:nvPr/>
          </p:nvSpPr>
          <p:spPr>
            <a:xfrm>
              <a:off x="27940" y="0"/>
              <a:ext cx="2564130" cy="5182870"/>
            </a:xfrm>
            <a:custGeom>
              <a:avLst/>
              <a:gdLst/>
              <a:ahLst/>
              <a:cxnLst/>
              <a:rect l="l" t="t" r="r" b="b"/>
              <a:pathLst>
                <a:path w="2564130" h="5182870">
                  <a:moveTo>
                    <a:pt x="2564130" y="1184910"/>
                  </a:moveTo>
                  <a:lnTo>
                    <a:pt x="2564130" y="379730"/>
                  </a:lnTo>
                  <a:cubicBezTo>
                    <a:pt x="2564130" y="353060"/>
                    <a:pt x="2561590" y="327660"/>
                    <a:pt x="2556510" y="303530"/>
                  </a:cubicBezTo>
                  <a:cubicBezTo>
                    <a:pt x="2553970" y="290830"/>
                    <a:pt x="2551430" y="279400"/>
                    <a:pt x="2547620" y="266700"/>
                  </a:cubicBezTo>
                  <a:cubicBezTo>
                    <a:pt x="2542540" y="248920"/>
                    <a:pt x="2534920" y="231140"/>
                    <a:pt x="2527300" y="214630"/>
                  </a:cubicBezTo>
                  <a:cubicBezTo>
                    <a:pt x="2522220" y="203200"/>
                    <a:pt x="2515870" y="193040"/>
                    <a:pt x="2509520" y="182880"/>
                  </a:cubicBezTo>
                  <a:cubicBezTo>
                    <a:pt x="2503170" y="172720"/>
                    <a:pt x="2496820" y="162560"/>
                    <a:pt x="2489200" y="152400"/>
                  </a:cubicBezTo>
                  <a:cubicBezTo>
                    <a:pt x="2477770" y="137160"/>
                    <a:pt x="2466340" y="124460"/>
                    <a:pt x="2453640" y="110490"/>
                  </a:cubicBezTo>
                  <a:cubicBezTo>
                    <a:pt x="2444750" y="101600"/>
                    <a:pt x="2435860" y="93980"/>
                    <a:pt x="2426970" y="86360"/>
                  </a:cubicBezTo>
                  <a:cubicBezTo>
                    <a:pt x="2360930" y="31750"/>
                    <a:pt x="2277110" y="0"/>
                    <a:pt x="2185670" y="0"/>
                  </a:cubicBezTo>
                  <a:lnTo>
                    <a:pt x="379730" y="0"/>
                  </a:lnTo>
                  <a:cubicBezTo>
                    <a:pt x="288290" y="0"/>
                    <a:pt x="203200" y="33020"/>
                    <a:pt x="138430" y="86360"/>
                  </a:cubicBezTo>
                  <a:cubicBezTo>
                    <a:pt x="129540" y="93980"/>
                    <a:pt x="120650" y="102870"/>
                    <a:pt x="111760" y="110490"/>
                  </a:cubicBezTo>
                  <a:cubicBezTo>
                    <a:pt x="99060" y="123190"/>
                    <a:pt x="86360" y="137160"/>
                    <a:pt x="76200" y="152400"/>
                  </a:cubicBezTo>
                  <a:cubicBezTo>
                    <a:pt x="68580" y="162560"/>
                    <a:pt x="62230" y="172720"/>
                    <a:pt x="55880" y="182880"/>
                  </a:cubicBezTo>
                  <a:cubicBezTo>
                    <a:pt x="49530" y="193040"/>
                    <a:pt x="43180" y="204470"/>
                    <a:pt x="38100" y="214630"/>
                  </a:cubicBezTo>
                  <a:cubicBezTo>
                    <a:pt x="29210" y="232410"/>
                    <a:pt x="22860" y="248920"/>
                    <a:pt x="16510" y="266700"/>
                  </a:cubicBezTo>
                  <a:cubicBezTo>
                    <a:pt x="12700" y="279400"/>
                    <a:pt x="10160" y="290830"/>
                    <a:pt x="7620" y="303530"/>
                  </a:cubicBezTo>
                  <a:cubicBezTo>
                    <a:pt x="2540" y="327660"/>
                    <a:pt x="0" y="354330"/>
                    <a:pt x="0" y="379730"/>
                  </a:cubicBezTo>
                  <a:lnTo>
                    <a:pt x="0" y="4803140"/>
                  </a:lnTo>
                  <a:cubicBezTo>
                    <a:pt x="0" y="5012690"/>
                    <a:pt x="170180" y="5182870"/>
                    <a:pt x="379730" y="5182870"/>
                  </a:cubicBezTo>
                  <a:lnTo>
                    <a:pt x="2184400" y="5182870"/>
                  </a:lnTo>
                  <a:cubicBezTo>
                    <a:pt x="2393950" y="5182870"/>
                    <a:pt x="2564130" y="5012690"/>
                    <a:pt x="2564130" y="4803140"/>
                  </a:cubicBezTo>
                  <a:lnTo>
                    <a:pt x="2564130" y="1184910"/>
                  </a:lnTo>
                  <a:close/>
                  <a:moveTo>
                    <a:pt x="2538730" y="1184910"/>
                  </a:moveTo>
                  <a:lnTo>
                    <a:pt x="2538730" y="4804410"/>
                  </a:lnTo>
                  <a:cubicBezTo>
                    <a:pt x="2538730" y="4999990"/>
                    <a:pt x="2379980" y="5158740"/>
                    <a:pt x="2184400" y="5158740"/>
                  </a:cubicBezTo>
                  <a:lnTo>
                    <a:pt x="379730" y="5158740"/>
                  </a:lnTo>
                  <a:cubicBezTo>
                    <a:pt x="184150" y="5158740"/>
                    <a:pt x="25400" y="4999990"/>
                    <a:pt x="25400" y="4804410"/>
                  </a:cubicBezTo>
                  <a:lnTo>
                    <a:pt x="25400" y="381000"/>
                  </a:lnTo>
                  <a:cubicBezTo>
                    <a:pt x="25400" y="184150"/>
                    <a:pt x="184150" y="25400"/>
                    <a:pt x="379730" y="25400"/>
                  </a:cubicBezTo>
                  <a:lnTo>
                    <a:pt x="2184400" y="25400"/>
                  </a:lnTo>
                  <a:cubicBezTo>
                    <a:pt x="2379980" y="25400"/>
                    <a:pt x="2538730" y="184150"/>
                    <a:pt x="2538730" y="379730"/>
                  </a:cubicBezTo>
                  <a:lnTo>
                    <a:pt x="2538730" y="1184910"/>
                  </a:lnTo>
                  <a:close/>
                </a:path>
              </a:pathLst>
            </a:custGeom>
            <a:solidFill>
              <a:srgbClr val="E9E9E9"/>
            </a:solid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47" name="Group 47"/>
          <p:cNvGrpSpPr/>
          <p:nvPr/>
        </p:nvGrpSpPr>
        <p:grpSpPr>
          <a:xfrm>
            <a:off x="1219042" y="2416032"/>
            <a:ext cx="695025" cy="128192"/>
            <a:chOff x="0" y="-38100"/>
            <a:chExt cx="274578" cy="50643"/>
          </a:xfrm>
        </p:grpSpPr>
        <p:sp>
          <p:nvSpPr>
            <p:cNvPr id="48" name="Freeform 48"/>
            <p:cNvSpPr/>
            <p:nvPr/>
          </p:nvSpPr>
          <p:spPr>
            <a:xfrm>
              <a:off x="0" y="0"/>
              <a:ext cx="274578" cy="12543"/>
            </a:xfrm>
            <a:custGeom>
              <a:avLst/>
              <a:gdLst/>
              <a:ahLst/>
              <a:cxnLst/>
              <a:rect l="l" t="t" r="r" b="b"/>
              <a:pathLst>
                <a:path w="274578" h="12543">
                  <a:moveTo>
                    <a:pt x="6272" y="0"/>
                  </a:moveTo>
                  <a:lnTo>
                    <a:pt x="268306" y="0"/>
                  </a:lnTo>
                  <a:cubicBezTo>
                    <a:pt x="269970" y="0"/>
                    <a:pt x="271565" y="661"/>
                    <a:pt x="272741" y="1837"/>
                  </a:cubicBezTo>
                  <a:cubicBezTo>
                    <a:pt x="273917" y="3013"/>
                    <a:pt x="274578" y="4608"/>
                    <a:pt x="274578" y="6272"/>
                  </a:cubicBezTo>
                  <a:lnTo>
                    <a:pt x="274578" y="6272"/>
                  </a:lnTo>
                  <a:cubicBezTo>
                    <a:pt x="274578" y="7935"/>
                    <a:pt x="273917" y="9530"/>
                    <a:pt x="272741" y="10706"/>
                  </a:cubicBezTo>
                  <a:cubicBezTo>
                    <a:pt x="271565" y="11882"/>
                    <a:pt x="269970" y="12543"/>
                    <a:pt x="268306" y="12543"/>
                  </a:cubicBezTo>
                  <a:lnTo>
                    <a:pt x="6272" y="12543"/>
                  </a:lnTo>
                  <a:cubicBezTo>
                    <a:pt x="4608" y="12543"/>
                    <a:pt x="3013" y="11882"/>
                    <a:pt x="1837" y="10706"/>
                  </a:cubicBezTo>
                  <a:cubicBezTo>
                    <a:pt x="661" y="9530"/>
                    <a:pt x="0" y="7935"/>
                    <a:pt x="0" y="6272"/>
                  </a:cubicBezTo>
                  <a:lnTo>
                    <a:pt x="0" y="6272"/>
                  </a:lnTo>
                  <a:cubicBezTo>
                    <a:pt x="0" y="4608"/>
                    <a:pt x="661" y="3013"/>
                    <a:pt x="1837" y="1837"/>
                  </a:cubicBezTo>
                  <a:cubicBezTo>
                    <a:pt x="3013" y="661"/>
                    <a:pt x="4608" y="0"/>
                    <a:pt x="6272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FF00E6">
                    <a:alpha val="100000"/>
                  </a:srgbClr>
                </a:gs>
                <a:gs pos="100000">
                  <a:srgbClr val="60057F">
                    <a:alpha val="100000"/>
                  </a:srgbClr>
                </a:gs>
              </a:gsLst>
              <a:lin ang="2700000"/>
            </a:gradFill>
          </p:spPr>
          <p:txBody>
            <a:bodyPr/>
            <a:lstStyle/>
            <a:p>
              <a:endParaRPr lang="en-GB"/>
            </a:p>
          </p:txBody>
        </p:sp>
        <p:sp>
          <p:nvSpPr>
            <p:cNvPr id="49" name="TextBox 49"/>
            <p:cNvSpPr txBox="1"/>
            <p:nvPr/>
          </p:nvSpPr>
          <p:spPr>
            <a:xfrm>
              <a:off x="0" y="-38100"/>
              <a:ext cx="274578" cy="50643"/>
            </a:xfrm>
            <a:prstGeom prst="rect">
              <a:avLst/>
            </a:prstGeom>
          </p:spPr>
          <p:txBody>
            <a:bodyPr lIns="33867" tIns="33867" rIns="33867" bIns="33867" rtlCol="0" anchor="ctr"/>
            <a:lstStyle>
              <a:defPPr>
                <a:defRPr lang="en-US"/>
              </a:defPPr>
              <a:lvl1pPr marL="0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04770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09539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914309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219078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523848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1828617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133387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438156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ts val="1773"/>
                </a:lnSpc>
              </a:pPr>
              <a:endParaRPr sz="800"/>
            </a:p>
          </p:txBody>
        </p:sp>
      </p:grpSp>
      <p:sp>
        <p:nvSpPr>
          <p:cNvPr id="50" name="TextBox 50"/>
          <p:cNvSpPr txBox="1"/>
          <p:nvPr/>
        </p:nvSpPr>
        <p:spPr>
          <a:xfrm>
            <a:off x="377028" y="1392089"/>
            <a:ext cx="3379664" cy="230832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>
            <a:defPPr>
              <a:defRPr lang="en-US"/>
            </a:defPPr>
            <a:lvl1pPr marL="0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04770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09539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14309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19078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523848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617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33387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38156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3558"/>
              </a:lnSpc>
            </a:pPr>
            <a:r>
              <a:rPr lang="en-US" sz="3000">
                <a:solidFill>
                  <a:srgbClr val="FFFFFF"/>
                </a:solidFill>
                <a:latin typeface="Abadi"/>
                <a:ea typeface="+mn-lt"/>
                <a:cs typeface="+mn-lt"/>
              </a:rPr>
              <a:t>The user starts the "Strict Focus Mode" with a single tap from the Dashboard, setting a timer</a:t>
            </a:r>
            <a:endParaRPr lang="en-US">
              <a:latin typeface="Abadi"/>
            </a:endParaRPr>
          </a:p>
        </p:txBody>
      </p:sp>
      <p:grpSp>
        <p:nvGrpSpPr>
          <p:cNvPr id="52" name="Group 52"/>
          <p:cNvGrpSpPr/>
          <p:nvPr/>
        </p:nvGrpSpPr>
        <p:grpSpPr>
          <a:xfrm>
            <a:off x="1219042" y="4844786"/>
            <a:ext cx="451834" cy="451834"/>
            <a:chOff x="0" y="0"/>
            <a:chExt cx="812800" cy="812800"/>
          </a:xfrm>
        </p:grpSpPr>
        <p:sp>
          <p:nvSpPr>
            <p:cNvPr id="53" name="Freeform 5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FF00E6">
                    <a:alpha val="100000"/>
                  </a:srgbClr>
                </a:gs>
                <a:gs pos="100000">
                  <a:srgbClr val="60057F">
                    <a:alpha val="100000"/>
                  </a:srgbClr>
                </a:gs>
              </a:gsLst>
              <a:lin ang="2700000"/>
            </a:gradFill>
          </p:spPr>
          <p:txBody>
            <a:bodyPr/>
            <a:lstStyle/>
            <a:p>
              <a:endParaRPr lang="en-GB"/>
            </a:p>
          </p:txBody>
        </p:sp>
        <p:sp>
          <p:nvSpPr>
            <p:cNvPr id="54" name="TextBox 54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33867" tIns="33867" rIns="33867" bIns="33867" rtlCol="0" anchor="ctr"/>
            <a:lstStyle>
              <a:defPPr>
                <a:defRPr lang="en-US"/>
              </a:defPPr>
              <a:lvl1pPr marL="0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04770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09539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914309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219078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523848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1828617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133387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438156" algn="l" defTabSz="609539" rtl="0" eaLnBrk="1" latinLnBrk="0" hangingPunct="1"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ts val="1493"/>
                </a:lnSpc>
              </a:pPr>
              <a:endParaRPr sz="800"/>
            </a:p>
          </p:txBody>
        </p:sp>
      </p:grpSp>
      <p:sp>
        <p:nvSpPr>
          <p:cNvPr id="55" name="TextBox 55"/>
          <p:cNvSpPr txBox="1"/>
          <p:nvPr/>
        </p:nvSpPr>
        <p:spPr>
          <a:xfrm>
            <a:off x="1850568" y="4832086"/>
            <a:ext cx="1495718" cy="99302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>
            <a:defPPr>
              <a:defRPr lang="en-US"/>
            </a:defPPr>
            <a:lvl1pPr marL="0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04770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09539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14309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19078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523848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617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33387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38156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1120"/>
              </a:lnSpc>
              <a:spcBef>
                <a:spcPct val="0"/>
              </a:spcBef>
            </a:pPr>
            <a:r>
              <a:rPr lang="en-US" sz="1400">
                <a:solidFill>
                  <a:srgbClr val="FFFFFF"/>
                </a:solidFill>
                <a:latin typeface="Abadi"/>
                <a:ea typeface="+mn-lt"/>
                <a:cs typeface="+mn-lt"/>
              </a:rPr>
              <a:t>Once started, the app completely blocks phone usage and </a:t>
            </a:r>
            <a:r>
              <a:rPr lang="en-US" sz="1400" b="1">
                <a:solidFill>
                  <a:srgbClr val="FFFFFF"/>
                </a:solidFill>
                <a:latin typeface="Abadi"/>
                <a:ea typeface="+mn-lt"/>
                <a:cs typeface="+mn-lt"/>
              </a:rPr>
              <a:t>focused-mutes</a:t>
            </a:r>
            <a:r>
              <a:rPr lang="en-US" sz="1400">
                <a:solidFill>
                  <a:srgbClr val="FFFFFF"/>
                </a:solidFill>
                <a:latin typeface="Abadi"/>
                <a:ea typeface="+mn-lt"/>
                <a:cs typeface="+mn-lt"/>
              </a:rPr>
              <a:t> pre-selected notifications.</a:t>
            </a:r>
            <a:endParaRPr lang="en-US" sz="1400">
              <a:latin typeface="Abadi"/>
            </a:endParaRPr>
          </a:p>
        </p:txBody>
      </p:sp>
      <p:sp>
        <p:nvSpPr>
          <p:cNvPr id="56" name="TextBox 56"/>
          <p:cNvSpPr txBox="1"/>
          <p:nvPr/>
        </p:nvSpPr>
        <p:spPr>
          <a:xfrm>
            <a:off x="1279589" y="4962118"/>
            <a:ext cx="330740" cy="20319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>
            <a:defPPr>
              <a:defRPr lang="en-US"/>
            </a:defPPr>
            <a:lvl1pPr marL="0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04770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09539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14309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19078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523848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617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33387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38156" algn="l" defTabSz="609539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ts val="1679"/>
              </a:lnSpc>
              <a:spcBef>
                <a:spcPct val="0"/>
              </a:spcBef>
            </a:pPr>
            <a:r>
              <a:rPr lang="en-US" sz="1199" b="1">
                <a:solidFill>
                  <a:srgbClr val="FFFFFF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01</a:t>
            </a:r>
          </a:p>
        </p:txBody>
      </p:sp>
      <p:pic>
        <p:nvPicPr>
          <p:cNvPr id="62" name="Picture 61" descr="A screenshot of a phone&#10;&#10;AI-generated content may be incorrect.">
            <a:extLst>
              <a:ext uri="{FF2B5EF4-FFF2-40B4-BE49-F238E27FC236}">
                <a16:creationId xmlns:a16="http://schemas.microsoft.com/office/drawing/2014/main" id="{99874E82-EBFE-BC20-D027-2B9259BF408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31477" y="118752"/>
            <a:ext cx="2026918" cy="4344391"/>
          </a:xfrm>
          <a:prstGeom prst="rect">
            <a:avLst/>
          </a:prstGeom>
        </p:spPr>
      </p:pic>
      <p:pic>
        <p:nvPicPr>
          <p:cNvPr id="63" name="Picture 62" descr="A screenshot of a phone&#10;&#10;AI-generated content may be incorrect.">
            <a:extLst>
              <a:ext uri="{FF2B5EF4-FFF2-40B4-BE49-F238E27FC236}">
                <a16:creationId xmlns:a16="http://schemas.microsoft.com/office/drawing/2014/main" id="{78A1FD94-AC84-7A0A-C12D-E92902184A3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23910" y="1276597"/>
            <a:ext cx="2057300" cy="4314704"/>
          </a:xfrm>
          <a:prstGeom prst="rect">
            <a:avLst/>
          </a:prstGeom>
        </p:spPr>
      </p:pic>
      <p:pic>
        <p:nvPicPr>
          <p:cNvPr id="64" name="Picture 63" descr="A screenshot of a phone&#10;&#10;AI-generated content may be incorrect.">
            <a:extLst>
              <a:ext uri="{FF2B5EF4-FFF2-40B4-BE49-F238E27FC236}">
                <a16:creationId xmlns:a16="http://schemas.microsoft.com/office/drawing/2014/main" id="{C47DC56D-A46C-6F0F-B4B6-C2A31E63920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345456" y="2780805"/>
            <a:ext cx="2051323" cy="42949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71582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switch dir="r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1" name="Google Shape;144;p4" descr="preencoded.png"/>
          <p:cNvPicPr/>
          <p:nvPr/>
        </p:nvPicPr>
        <p:blipFill>
          <a:blip r:embed="rId3"/>
          <a:stretch/>
        </p:blipFill>
        <p:spPr>
          <a:xfrm>
            <a:off x="0" y="0"/>
            <a:ext cx="12191760" cy="685764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122" name="Google Shape;145;p4" descr="preencoded.png"/>
          <p:cNvPicPr/>
          <p:nvPr/>
        </p:nvPicPr>
        <p:blipFill>
          <a:blip r:embed="rId4"/>
          <a:stretch/>
        </p:blipFill>
        <p:spPr>
          <a:xfrm>
            <a:off x="380880" y="838080"/>
            <a:ext cx="1218960" cy="3780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123" name="Google Shape;146;p4" descr="preencoded.png"/>
          <p:cNvPicPr/>
          <p:nvPr/>
        </p:nvPicPr>
        <p:blipFill>
          <a:blip r:embed="rId5"/>
          <a:stretch/>
        </p:blipFill>
        <p:spPr>
          <a:xfrm>
            <a:off x="380880" y="1181160"/>
            <a:ext cx="3657240" cy="529560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124" name="Google Shape;147;p4" descr="preencoded.png"/>
          <p:cNvPicPr/>
          <p:nvPr/>
        </p:nvPicPr>
        <p:blipFill>
          <a:blip r:embed="rId6"/>
          <a:stretch/>
        </p:blipFill>
        <p:spPr>
          <a:xfrm>
            <a:off x="609480" y="1428840"/>
            <a:ext cx="495720" cy="57132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125" name="Google Shape;148;p4" descr="preencoded.png"/>
          <p:cNvPicPr/>
          <p:nvPr/>
        </p:nvPicPr>
        <p:blipFill>
          <a:blip r:embed="rId7"/>
          <a:stretch/>
        </p:blipFill>
        <p:spPr>
          <a:xfrm>
            <a:off x="743400" y="1562040"/>
            <a:ext cx="228240" cy="30456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126" name="Google Shape;149;p4" descr="preencoded.png"/>
          <p:cNvPicPr/>
          <p:nvPr/>
        </p:nvPicPr>
        <p:blipFill>
          <a:blip r:embed="rId8"/>
          <a:stretch/>
        </p:blipFill>
        <p:spPr>
          <a:xfrm>
            <a:off x="609480" y="5657760"/>
            <a:ext cx="3200040" cy="5688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127" name="Google Shape;150;p4" descr="preencoded.png"/>
          <p:cNvPicPr/>
          <p:nvPr/>
        </p:nvPicPr>
        <p:blipFill>
          <a:blip r:embed="rId9"/>
          <a:stretch/>
        </p:blipFill>
        <p:spPr>
          <a:xfrm>
            <a:off x="2133720" y="5610240"/>
            <a:ext cx="151920" cy="15192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128" name="Google Shape;151;p4" descr="preencoded.png"/>
          <p:cNvPicPr/>
          <p:nvPr/>
        </p:nvPicPr>
        <p:blipFill>
          <a:blip r:embed="rId10"/>
          <a:stretch/>
        </p:blipFill>
        <p:spPr>
          <a:xfrm>
            <a:off x="609480" y="5981760"/>
            <a:ext cx="151920" cy="15192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129" name="Google Shape;152;p4" descr="preencoded.png"/>
          <p:cNvPicPr/>
          <p:nvPr/>
        </p:nvPicPr>
        <p:blipFill>
          <a:blip r:embed="rId11"/>
          <a:stretch/>
        </p:blipFill>
        <p:spPr>
          <a:xfrm>
            <a:off x="4267080" y="1181160"/>
            <a:ext cx="3657240" cy="529560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130" name="Google Shape;153;p4" descr="preencoded.png"/>
          <p:cNvPicPr/>
          <p:nvPr/>
        </p:nvPicPr>
        <p:blipFill>
          <a:blip r:embed="rId12"/>
          <a:stretch/>
        </p:blipFill>
        <p:spPr>
          <a:xfrm>
            <a:off x="4495680" y="1409760"/>
            <a:ext cx="571320" cy="57132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131" name="Google Shape;154;p4" descr="preencoded.png"/>
          <p:cNvPicPr/>
          <p:nvPr/>
        </p:nvPicPr>
        <p:blipFill>
          <a:blip r:embed="rId13"/>
          <a:stretch/>
        </p:blipFill>
        <p:spPr>
          <a:xfrm>
            <a:off x="4667400" y="1542960"/>
            <a:ext cx="228240" cy="30456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132" name="Google Shape;155;p4" descr="preencoded.png"/>
          <p:cNvPicPr/>
          <p:nvPr/>
        </p:nvPicPr>
        <p:blipFill>
          <a:blip r:embed="rId14"/>
          <a:stretch/>
        </p:blipFill>
        <p:spPr>
          <a:xfrm>
            <a:off x="7219800" y="5029200"/>
            <a:ext cx="475920" cy="22824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133" name="Google Shape;156;p4" descr="preencoded.png"/>
          <p:cNvPicPr/>
          <p:nvPr/>
        </p:nvPicPr>
        <p:blipFill>
          <a:blip r:embed="rId15"/>
          <a:stretch/>
        </p:blipFill>
        <p:spPr>
          <a:xfrm>
            <a:off x="7219800" y="5372280"/>
            <a:ext cx="475920" cy="22824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134" name="Google Shape;157;p4" descr="preencoded.png"/>
          <p:cNvPicPr/>
          <p:nvPr/>
        </p:nvPicPr>
        <p:blipFill>
          <a:blip r:embed="rId15"/>
          <a:stretch/>
        </p:blipFill>
        <p:spPr>
          <a:xfrm>
            <a:off x="7219800" y="5715000"/>
            <a:ext cx="475920" cy="22824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135" name="Google Shape;158;p4" descr="preencoded.png"/>
          <p:cNvPicPr/>
          <p:nvPr/>
        </p:nvPicPr>
        <p:blipFill>
          <a:blip r:embed="rId10"/>
          <a:stretch/>
        </p:blipFill>
        <p:spPr>
          <a:xfrm>
            <a:off x="4495680" y="6076800"/>
            <a:ext cx="151920" cy="15192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136" name="Google Shape;159;p4" descr="preencoded.png"/>
          <p:cNvPicPr/>
          <p:nvPr/>
        </p:nvPicPr>
        <p:blipFill>
          <a:blip r:embed="rId16"/>
          <a:stretch/>
        </p:blipFill>
        <p:spPr>
          <a:xfrm>
            <a:off x="8153280" y="1181160"/>
            <a:ext cx="3657240" cy="529560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137" name="Google Shape;160;p4" descr="preencoded.png"/>
          <p:cNvPicPr/>
          <p:nvPr/>
        </p:nvPicPr>
        <p:blipFill>
          <a:blip r:embed="rId17"/>
          <a:stretch/>
        </p:blipFill>
        <p:spPr>
          <a:xfrm>
            <a:off x="8381880" y="1409760"/>
            <a:ext cx="571320" cy="57132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138" name="Google Shape;161;p4" descr="preencoded.png"/>
          <p:cNvPicPr/>
          <p:nvPr/>
        </p:nvPicPr>
        <p:blipFill>
          <a:blip r:embed="rId18"/>
          <a:stretch/>
        </p:blipFill>
        <p:spPr>
          <a:xfrm>
            <a:off x="8553600" y="1542960"/>
            <a:ext cx="228240" cy="30456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139" name="Google Shape;162;p4" descr="preencoded.png"/>
          <p:cNvPicPr/>
          <p:nvPr/>
        </p:nvPicPr>
        <p:blipFill>
          <a:blip r:embed="rId19"/>
          <a:stretch/>
        </p:blipFill>
        <p:spPr>
          <a:xfrm>
            <a:off x="11106000" y="4267080"/>
            <a:ext cx="475920" cy="22824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140" name="Google Shape;163;p4" descr="preencoded.png"/>
          <p:cNvPicPr/>
          <p:nvPr/>
        </p:nvPicPr>
        <p:blipFill>
          <a:blip r:embed="rId20"/>
          <a:stretch/>
        </p:blipFill>
        <p:spPr>
          <a:xfrm>
            <a:off x="8381880" y="4648320"/>
            <a:ext cx="3200040" cy="72360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141" name="Google Shape;164;p4" descr="preencoded.png"/>
          <p:cNvPicPr/>
          <p:nvPr/>
        </p:nvPicPr>
        <p:blipFill>
          <a:blip r:embed="rId21"/>
          <a:stretch/>
        </p:blipFill>
        <p:spPr>
          <a:xfrm>
            <a:off x="8496360" y="4800600"/>
            <a:ext cx="151920" cy="15192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142" name="Google Shape;165;p4" descr="preencoded.png"/>
          <p:cNvPicPr/>
          <p:nvPr/>
        </p:nvPicPr>
        <p:blipFill>
          <a:blip r:embed="rId20"/>
          <a:stretch/>
        </p:blipFill>
        <p:spPr>
          <a:xfrm>
            <a:off x="8381880" y="5524560"/>
            <a:ext cx="3200040" cy="72360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143" name="Google Shape;166;p4" descr="preencoded.png"/>
          <p:cNvPicPr/>
          <p:nvPr/>
        </p:nvPicPr>
        <p:blipFill>
          <a:blip r:embed="rId10"/>
          <a:stretch/>
        </p:blipFill>
        <p:spPr>
          <a:xfrm>
            <a:off x="8496360" y="5676840"/>
            <a:ext cx="151920" cy="1519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144" name="Google Shape;167;p4"/>
          <p:cNvSpPr/>
          <p:nvPr/>
        </p:nvSpPr>
        <p:spPr>
          <a:xfrm>
            <a:off x="380880" y="380880"/>
            <a:ext cx="13715640" cy="3805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>
              <a:lnSpc>
                <a:spcPct val="111000"/>
              </a:lnSpc>
              <a:tabLst>
                <a:tab pos="0" algn="l"/>
              </a:tabLst>
            </a:pPr>
            <a:r>
              <a:rPr lang="en-US" sz="2700" b="1" u="none" strike="noStrike">
                <a:solidFill>
                  <a:srgbClr val="FFFFFF"/>
                </a:solidFill>
                <a:effectLst/>
                <a:uFillTx/>
                <a:latin typeface="Abadi"/>
                <a:ea typeface="Arial"/>
              </a:rPr>
              <a:t>An Intelligent and </a:t>
            </a:r>
            <a:r>
              <a:rPr lang="en-US" sz="2700" b="1" u="none" strike="noStrike">
                <a:solidFill>
                  <a:srgbClr val="00CED1"/>
                </a:solidFill>
                <a:effectLst/>
                <a:uFillTx/>
                <a:latin typeface="Abadi"/>
                <a:ea typeface="Arial"/>
              </a:rPr>
              <a:t>Adaptable</a:t>
            </a:r>
            <a:r>
              <a:rPr lang="en-US" sz="2700" b="1" u="none" strike="noStrike">
                <a:solidFill>
                  <a:srgbClr val="FFFFFF"/>
                </a:solidFill>
                <a:effectLst/>
                <a:uFillTx/>
                <a:latin typeface="Abadi"/>
                <a:ea typeface="Arial"/>
              </a:rPr>
              <a:t> Block</a:t>
            </a:r>
            <a:endParaRPr lang="en-GB" sz="2700" b="0" u="none" strike="noStrike">
              <a:solidFill>
                <a:srgbClr val="000000"/>
              </a:solidFill>
              <a:effectLst/>
              <a:uFillTx/>
              <a:latin typeface="Abadi"/>
            </a:endParaRPr>
          </a:p>
        </p:txBody>
      </p:sp>
      <p:sp>
        <p:nvSpPr>
          <p:cNvPr id="145" name="Google Shape;168;p4"/>
          <p:cNvSpPr/>
          <p:nvPr/>
        </p:nvSpPr>
        <p:spPr>
          <a:xfrm>
            <a:off x="1258200" y="1409760"/>
            <a:ext cx="2551680" cy="6091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>
              <a:lnSpc>
                <a:spcPct val="133000"/>
              </a:lnSpc>
              <a:tabLst>
                <a:tab pos="0" algn="l"/>
              </a:tabLst>
            </a:pPr>
            <a:r>
              <a:rPr lang="en-US" sz="1800" b="1" u="none" strike="noStrike">
                <a:solidFill>
                  <a:srgbClr val="FFFFFF"/>
                </a:solidFill>
                <a:effectLst/>
                <a:uFillTx/>
                <a:latin typeface="Abadi"/>
                <a:ea typeface="Arial"/>
              </a:rPr>
              <a:t>Customizable Duration</a:t>
            </a:r>
            <a:endParaRPr lang="en-GB" sz="1800" b="0" u="none" strike="noStrike">
              <a:solidFill>
                <a:srgbClr val="000000"/>
              </a:solidFill>
              <a:effectLst/>
              <a:uFillTx/>
              <a:latin typeface="Abadi"/>
            </a:endParaRPr>
          </a:p>
        </p:txBody>
      </p:sp>
      <p:sp>
        <p:nvSpPr>
          <p:cNvPr id="146" name="Google Shape;169;p4"/>
          <p:cNvSpPr/>
          <p:nvPr/>
        </p:nvSpPr>
        <p:spPr>
          <a:xfrm>
            <a:off x="609480" y="2171880"/>
            <a:ext cx="3200040" cy="6854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>
              <a:lnSpc>
                <a:spcPct val="150000"/>
              </a:lnSpc>
              <a:tabLst>
                <a:tab pos="0" algn="l"/>
              </a:tabLst>
            </a:pPr>
            <a:r>
              <a:rPr lang="en-US" sz="1200" b="0" u="none" strike="noStrike">
                <a:solidFill>
                  <a:srgbClr val="FFFFFF"/>
                </a:solidFill>
                <a:effectLst/>
                <a:uFillTx/>
                <a:latin typeface="Abadi"/>
                <a:ea typeface="Arial"/>
              </a:rPr>
              <a:t>Adjust focus session length from 15 to 120 minutes based on study task requirements.</a:t>
            </a:r>
            <a:endParaRPr lang="en-GB" sz="1200" b="0" u="none" strike="noStrike">
              <a:solidFill>
                <a:srgbClr val="000000"/>
              </a:solidFill>
              <a:effectLst/>
              <a:uFillTx/>
              <a:latin typeface="Abadi"/>
            </a:endParaRPr>
          </a:p>
        </p:txBody>
      </p:sp>
      <p:sp>
        <p:nvSpPr>
          <p:cNvPr id="147" name="Google Shape;170;p4"/>
          <p:cNvSpPr/>
          <p:nvPr/>
        </p:nvSpPr>
        <p:spPr>
          <a:xfrm>
            <a:off x="609480" y="5429160"/>
            <a:ext cx="555840" cy="1900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>
              <a:lnSpc>
                <a:spcPct val="142000"/>
              </a:lnSpc>
              <a:tabLst>
                <a:tab pos="0" algn="l"/>
              </a:tabLst>
            </a:pPr>
            <a:r>
              <a:rPr lang="en-US" sz="1050" b="0" u="none" strike="noStrike">
                <a:solidFill>
                  <a:srgbClr val="FFFFFF"/>
                </a:solidFill>
                <a:effectLst/>
                <a:uFillTx/>
                <a:latin typeface="Arial"/>
                <a:ea typeface="Arial"/>
              </a:rPr>
              <a:t>15 min</a:t>
            </a:r>
            <a:endParaRPr lang="en-GB" sz="105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48" name="Google Shape;171;p4"/>
          <p:cNvSpPr/>
          <p:nvPr/>
        </p:nvSpPr>
        <p:spPr>
          <a:xfrm>
            <a:off x="1935360" y="5429160"/>
            <a:ext cx="555840" cy="1900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>
              <a:lnSpc>
                <a:spcPct val="142000"/>
              </a:lnSpc>
              <a:tabLst>
                <a:tab pos="0" algn="l"/>
              </a:tabLst>
            </a:pPr>
            <a:r>
              <a:rPr lang="en-US" sz="1050" b="0" u="none" strike="noStrike">
                <a:solidFill>
                  <a:srgbClr val="FFFFFF"/>
                </a:solidFill>
                <a:effectLst/>
                <a:uFillTx/>
                <a:latin typeface="Arial"/>
                <a:ea typeface="Arial"/>
              </a:rPr>
              <a:t>60 min</a:t>
            </a:r>
            <a:endParaRPr lang="en-GB" sz="105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49" name="Google Shape;172;p4"/>
          <p:cNvSpPr/>
          <p:nvPr/>
        </p:nvSpPr>
        <p:spPr>
          <a:xfrm>
            <a:off x="3261600" y="5429160"/>
            <a:ext cx="657720" cy="1900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>
              <a:lnSpc>
                <a:spcPct val="142000"/>
              </a:lnSpc>
              <a:tabLst>
                <a:tab pos="0" algn="l"/>
              </a:tabLst>
            </a:pPr>
            <a:r>
              <a:rPr lang="en-US" sz="1050" b="0" u="none" strike="noStrike">
                <a:solidFill>
                  <a:srgbClr val="FFFFFF"/>
                </a:solidFill>
                <a:effectLst/>
                <a:uFillTx/>
                <a:latin typeface="Arial"/>
                <a:ea typeface="Arial"/>
              </a:rPr>
              <a:t>120 min</a:t>
            </a:r>
            <a:endParaRPr lang="en-GB" sz="105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50" name="Google Shape;173;p4"/>
          <p:cNvSpPr/>
          <p:nvPr/>
        </p:nvSpPr>
        <p:spPr>
          <a:xfrm>
            <a:off x="838080" y="5867280"/>
            <a:ext cx="2971440" cy="3805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>
              <a:lnSpc>
                <a:spcPct val="142000"/>
              </a:lnSpc>
              <a:tabLst>
                <a:tab pos="0" algn="l"/>
              </a:tabLst>
            </a:pPr>
            <a:r>
              <a:rPr lang="en-US" sz="1050" b="0" u="none" strike="noStrike">
                <a:solidFill>
                  <a:srgbClr val="FFFFFF"/>
                </a:solidFill>
                <a:effectLst/>
                <a:uFillTx/>
                <a:latin typeface="Arial"/>
                <a:ea typeface="Arial"/>
              </a:rPr>
              <a:t>Flexible session lengths for various study tasks</a:t>
            </a:r>
            <a:endParaRPr lang="en-GB" sz="105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51" name="Google Shape;174;p4"/>
          <p:cNvSpPr/>
          <p:nvPr/>
        </p:nvSpPr>
        <p:spPr>
          <a:xfrm>
            <a:off x="5219640" y="1542960"/>
            <a:ext cx="2833920" cy="304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>
              <a:lnSpc>
                <a:spcPct val="133000"/>
              </a:lnSpc>
              <a:tabLst>
                <a:tab pos="0" algn="l"/>
              </a:tabLst>
            </a:pPr>
            <a:r>
              <a:rPr lang="en-US" sz="1800" b="1" u="none" strike="noStrike">
                <a:solidFill>
                  <a:srgbClr val="FFFFFF"/>
                </a:solidFill>
                <a:effectLst/>
                <a:uFillTx/>
                <a:latin typeface="Abadi"/>
                <a:ea typeface="Arial"/>
              </a:rPr>
              <a:t>Selective Blocking</a:t>
            </a:r>
            <a:endParaRPr lang="en-GB" sz="1800" b="0" u="none" strike="noStrike">
              <a:solidFill>
                <a:srgbClr val="000000"/>
              </a:solidFill>
              <a:effectLst/>
              <a:uFillTx/>
              <a:latin typeface="Abadi"/>
            </a:endParaRPr>
          </a:p>
        </p:txBody>
      </p:sp>
      <p:sp>
        <p:nvSpPr>
          <p:cNvPr id="152" name="Google Shape;175;p4"/>
          <p:cNvSpPr/>
          <p:nvPr/>
        </p:nvSpPr>
        <p:spPr>
          <a:xfrm>
            <a:off x="4495680" y="2133720"/>
            <a:ext cx="3200040" cy="6854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>
              <a:lnSpc>
                <a:spcPct val="150000"/>
              </a:lnSpc>
              <a:tabLst>
                <a:tab pos="0" algn="l"/>
              </a:tabLst>
            </a:pPr>
            <a:r>
              <a:rPr lang="en-US" sz="1200" b="0" u="none" strike="noStrike">
                <a:solidFill>
                  <a:srgbClr val="FFFFFF"/>
                </a:solidFill>
                <a:effectLst/>
                <a:uFillTx/>
                <a:latin typeface="Abadi"/>
                <a:ea typeface="Arial"/>
              </a:rPr>
              <a:t>Whitelist essential applications like Notion while blocking all other distracting apps.</a:t>
            </a:r>
            <a:endParaRPr lang="en-GB" sz="1200" b="0" u="none" strike="noStrike">
              <a:solidFill>
                <a:srgbClr val="000000"/>
              </a:solidFill>
              <a:effectLst/>
              <a:uFillTx/>
              <a:latin typeface="Abadi"/>
            </a:endParaRPr>
          </a:p>
        </p:txBody>
      </p:sp>
      <p:sp>
        <p:nvSpPr>
          <p:cNvPr id="153" name="Google Shape;176;p4"/>
          <p:cNvSpPr/>
          <p:nvPr/>
        </p:nvSpPr>
        <p:spPr>
          <a:xfrm>
            <a:off x="4495680" y="5029200"/>
            <a:ext cx="598680" cy="228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>
              <a:lnSpc>
                <a:spcPct val="150000"/>
              </a:lnSpc>
              <a:tabLst>
                <a:tab pos="0" algn="l"/>
              </a:tabLst>
            </a:pPr>
            <a:r>
              <a:rPr lang="en-US" sz="1200" b="0" u="none" strike="noStrike">
                <a:solidFill>
                  <a:srgbClr val="FFFFFF"/>
                </a:solidFill>
                <a:effectLst/>
                <a:uFillTx/>
                <a:latin typeface="Arial"/>
                <a:ea typeface="Arial"/>
              </a:rPr>
              <a:t>Notion</a:t>
            </a:r>
            <a:endParaRPr lang="en-GB" sz="12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54" name="Google Shape;177;p4"/>
          <p:cNvSpPr/>
          <p:nvPr/>
        </p:nvSpPr>
        <p:spPr>
          <a:xfrm>
            <a:off x="4495680" y="5372280"/>
            <a:ext cx="822240" cy="228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>
              <a:lnSpc>
                <a:spcPct val="150000"/>
              </a:lnSpc>
              <a:tabLst>
                <a:tab pos="0" algn="l"/>
              </a:tabLst>
            </a:pPr>
            <a:r>
              <a:rPr lang="en-US" sz="1200" b="0" u="none" strike="noStrike">
                <a:solidFill>
                  <a:srgbClr val="FFFFFF"/>
                </a:solidFill>
                <a:effectLst/>
                <a:uFillTx/>
                <a:latin typeface="Arial"/>
                <a:ea typeface="Arial"/>
              </a:rPr>
              <a:t>Calendar</a:t>
            </a:r>
            <a:endParaRPr lang="en-GB" sz="12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55" name="Google Shape;178;p4"/>
          <p:cNvSpPr/>
          <p:nvPr/>
        </p:nvSpPr>
        <p:spPr>
          <a:xfrm>
            <a:off x="4495680" y="5715000"/>
            <a:ext cx="971640" cy="228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>
              <a:lnSpc>
                <a:spcPct val="150000"/>
              </a:lnSpc>
              <a:tabLst>
                <a:tab pos="0" algn="l"/>
              </a:tabLst>
            </a:pPr>
            <a:r>
              <a:rPr lang="en-US" sz="1200" b="0" u="none" strike="noStrike">
                <a:solidFill>
                  <a:srgbClr val="FFFFFF"/>
                </a:solidFill>
                <a:effectLst/>
                <a:uFillTx/>
                <a:latin typeface="Arial"/>
                <a:ea typeface="Arial"/>
              </a:rPr>
              <a:t>Messaging</a:t>
            </a:r>
            <a:endParaRPr lang="en-GB" sz="12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56" name="Google Shape;179;p4"/>
          <p:cNvSpPr/>
          <p:nvPr/>
        </p:nvSpPr>
        <p:spPr>
          <a:xfrm>
            <a:off x="4724280" y="6058080"/>
            <a:ext cx="2534760" cy="1900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>
              <a:lnSpc>
                <a:spcPct val="142000"/>
              </a:lnSpc>
              <a:tabLst>
                <a:tab pos="0" algn="l"/>
              </a:tabLst>
            </a:pPr>
            <a:r>
              <a:rPr lang="en-US" sz="1050" b="0" u="none" strike="noStrike">
                <a:solidFill>
                  <a:srgbClr val="FFFFFF"/>
                </a:solidFill>
                <a:effectLst/>
                <a:uFillTx/>
                <a:latin typeface="Arial"/>
                <a:ea typeface="Arial"/>
              </a:rPr>
              <a:t>Keep academic tools accessible</a:t>
            </a:r>
            <a:endParaRPr lang="en-GB" sz="105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57" name="Google Shape;180;p4"/>
          <p:cNvSpPr/>
          <p:nvPr/>
        </p:nvSpPr>
        <p:spPr>
          <a:xfrm>
            <a:off x="9105840" y="1542960"/>
            <a:ext cx="2574720" cy="304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>
              <a:lnSpc>
                <a:spcPct val="133000"/>
              </a:lnSpc>
              <a:tabLst>
                <a:tab pos="0" algn="l"/>
              </a:tabLst>
            </a:pPr>
            <a:r>
              <a:rPr lang="en-US" sz="1800" b="1" u="none" strike="noStrike">
                <a:solidFill>
                  <a:srgbClr val="FFFFFF"/>
                </a:solidFill>
                <a:effectLst/>
                <a:uFillTx/>
                <a:latin typeface="Abadi"/>
                <a:ea typeface="Arial"/>
              </a:rPr>
              <a:t>Adjustable Rigor</a:t>
            </a:r>
            <a:endParaRPr lang="en-GB" sz="1800" b="0" u="none" strike="noStrike">
              <a:solidFill>
                <a:srgbClr val="000000"/>
              </a:solidFill>
              <a:effectLst/>
              <a:uFillTx/>
              <a:latin typeface="Abadi"/>
            </a:endParaRPr>
          </a:p>
        </p:txBody>
      </p:sp>
      <p:sp>
        <p:nvSpPr>
          <p:cNvPr id="158" name="Google Shape;181;p4"/>
          <p:cNvSpPr/>
          <p:nvPr/>
        </p:nvSpPr>
        <p:spPr>
          <a:xfrm>
            <a:off x="8381880" y="2133720"/>
            <a:ext cx="3200040" cy="4568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>
              <a:lnSpc>
                <a:spcPct val="150000"/>
              </a:lnSpc>
              <a:tabLst>
                <a:tab pos="0" algn="l"/>
              </a:tabLst>
            </a:pPr>
            <a:r>
              <a:rPr lang="en-US" sz="1200" b="0" u="none" strike="noStrike">
                <a:solidFill>
                  <a:srgbClr val="FFFFFF"/>
                </a:solidFill>
                <a:effectLst/>
                <a:uFillTx/>
                <a:latin typeface="Abadi"/>
                <a:ea typeface="Arial"/>
              </a:rPr>
              <a:t>Enable or disable early exit penalty to reinforce commitment to focus goals.</a:t>
            </a:r>
            <a:endParaRPr lang="en-GB" sz="1200" b="0" u="none" strike="noStrike">
              <a:solidFill>
                <a:srgbClr val="000000"/>
              </a:solidFill>
              <a:effectLst/>
              <a:uFillTx/>
              <a:latin typeface="Abadi"/>
            </a:endParaRPr>
          </a:p>
        </p:txBody>
      </p:sp>
      <p:sp>
        <p:nvSpPr>
          <p:cNvPr id="159" name="Google Shape;182;p4"/>
          <p:cNvSpPr/>
          <p:nvPr/>
        </p:nvSpPr>
        <p:spPr>
          <a:xfrm>
            <a:off x="8381880" y="4267080"/>
            <a:ext cx="1348920" cy="228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>
              <a:lnSpc>
                <a:spcPct val="150000"/>
              </a:lnSpc>
              <a:tabLst>
                <a:tab pos="0" algn="l"/>
              </a:tabLst>
            </a:pPr>
            <a:r>
              <a:rPr lang="en-US" sz="1200" b="0" u="none" strike="noStrike">
                <a:solidFill>
                  <a:srgbClr val="FFFFFF"/>
                </a:solidFill>
                <a:effectLst/>
                <a:uFillTx/>
                <a:latin typeface="Abadi"/>
                <a:ea typeface="Arial"/>
              </a:rPr>
              <a:t>Progress Reset</a:t>
            </a:r>
            <a:endParaRPr lang="en-GB" sz="1200" b="0" u="none" strike="noStrike">
              <a:solidFill>
                <a:srgbClr val="000000"/>
              </a:solidFill>
              <a:effectLst/>
              <a:uFillTx/>
              <a:latin typeface="Abadi"/>
            </a:endParaRPr>
          </a:p>
        </p:txBody>
      </p:sp>
      <p:sp>
        <p:nvSpPr>
          <p:cNvPr id="160" name="Google Shape;183;p4"/>
          <p:cNvSpPr/>
          <p:nvPr/>
        </p:nvSpPr>
        <p:spPr>
          <a:xfrm>
            <a:off x="8724960" y="4762440"/>
            <a:ext cx="1356120" cy="228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>
              <a:lnSpc>
                <a:spcPct val="150000"/>
              </a:lnSpc>
              <a:tabLst>
                <a:tab pos="0" algn="l"/>
              </a:tabLst>
            </a:pPr>
            <a:r>
              <a:rPr lang="en-US" sz="1200" b="0" u="none" strike="noStrike">
                <a:solidFill>
                  <a:srgbClr val="FFFFFF"/>
                </a:solidFill>
                <a:effectLst/>
                <a:uFillTx/>
                <a:latin typeface="Arial"/>
                <a:ea typeface="Arial"/>
              </a:rPr>
              <a:t>Rigorous Mode</a:t>
            </a:r>
            <a:endParaRPr lang="en-GB" sz="12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61" name="Google Shape;184;p4"/>
          <p:cNvSpPr/>
          <p:nvPr/>
        </p:nvSpPr>
        <p:spPr>
          <a:xfrm>
            <a:off x="8496360" y="5067360"/>
            <a:ext cx="3565800" cy="1900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>
              <a:lnSpc>
                <a:spcPct val="142000"/>
              </a:lnSpc>
              <a:tabLst>
                <a:tab pos="0" algn="l"/>
              </a:tabLst>
            </a:pPr>
            <a:r>
              <a:rPr lang="en-US" sz="1050" b="0" u="none" strike="noStrike">
                <a:solidFill>
                  <a:srgbClr val="FFFFFF"/>
                </a:solidFill>
                <a:effectLst/>
                <a:uFillTx/>
                <a:latin typeface="Arial"/>
                <a:ea typeface="Arial"/>
              </a:rPr>
              <a:t>Early exit resets progress</a:t>
            </a:r>
            <a:endParaRPr lang="en-GB" sz="105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62" name="Google Shape;185;p4"/>
          <p:cNvSpPr/>
          <p:nvPr/>
        </p:nvSpPr>
        <p:spPr>
          <a:xfrm>
            <a:off x="8724960" y="5638680"/>
            <a:ext cx="1259640" cy="228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>
              <a:lnSpc>
                <a:spcPct val="150000"/>
              </a:lnSpc>
              <a:tabLst>
                <a:tab pos="0" algn="l"/>
              </a:tabLst>
            </a:pPr>
            <a:r>
              <a:rPr lang="en-US" sz="1200" b="0" u="none" strike="noStrike">
                <a:solidFill>
                  <a:srgbClr val="FFFFFF"/>
                </a:solidFill>
                <a:effectLst/>
                <a:uFillTx/>
                <a:latin typeface="Arial"/>
                <a:ea typeface="Arial"/>
              </a:rPr>
              <a:t>Flexible Mode</a:t>
            </a:r>
            <a:endParaRPr lang="en-GB" sz="12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63" name="Google Shape;186;p4"/>
          <p:cNvSpPr/>
          <p:nvPr/>
        </p:nvSpPr>
        <p:spPr>
          <a:xfrm>
            <a:off x="8496360" y="5943600"/>
            <a:ext cx="3565800" cy="1900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>
              <a:lnSpc>
                <a:spcPct val="142000"/>
              </a:lnSpc>
              <a:tabLst>
                <a:tab pos="0" algn="l"/>
              </a:tabLst>
            </a:pPr>
            <a:r>
              <a:rPr lang="en-US" sz="1050" b="0" u="none" strike="noStrike">
                <a:solidFill>
                  <a:srgbClr val="FFFFFF"/>
                </a:solidFill>
                <a:effectLst/>
                <a:uFillTx/>
                <a:latin typeface="Arial"/>
                <a:ea typeface="Arial"/>
              </a:rPr>
              <a:t>Early exit allowed without penalty</a:t>
            </a:r>
            <a:endParaRPr lang="en-GB" sz="105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4" name="Google Shape;192;p5" descr="preencoded.png"/>
          <p:cNvPicPr/>
          <p:nvPr/>
        </p:nvPicPr>
        <p:blipFill>
          <a:blip r:embed="rId3"/>
          <a:stretch/>
        </p:blipFill>
        <p:spPr>
          <a:xfrm>
            <a:off x="0" y="0"/>
            <a:ext cx="12191760" cy="704808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165" name="Google Shape;193;p5" descr="preencoded.png"/>
          <p:cNvPicPr/>
          <p:nvPr/>
        </p:nvPicPr>
        <p:blipFill>
          <a:blip r:embed="rId4"/>
          <a:stretch/>
        </p:blipFill>
        <p:spPr>
          <a:xfrm>
            <a:off x="380880" y="838080"/>
            <a:ext cx="1218960" cy="3780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166" name="Google Shape;194;p5" descr="preencoded.png"/>
          <p:cNvPicPr/>
          <p:nvPr/>
        </p:nvPicPr>
        <p:blipFill>
          <a:blip r:embed="rId5"/>
          <a:stretch/>
        </p:blipFill>
        <p:spPr>
          <a:xfrm>
            <a:off x="380880" y="1143000"/>
            <a:ext cx="228240" cy="22824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167" name="Google Shape;195;p5" descr="preencoded.png"/>
          <p:cNvPicPr/>
          <p:nvPr/>
        </p:nvPicPr>
        <p:blipFill>
          <a:blip r:embed="rId6"/>
          <a:stretch/>
        </p:blipFill>
        <p:spPr>
          <a:xfrm>
            <a:off x="380880" y="2590920"/>
            <a:ext cx="5486040" cy="110448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168" name="Google Shape;196;p5" descr="preencoded.png"/>
          <p:cNvPicPr/>
          <p:nvPr/>
        </p:nvPicPr>
        <p:blipFill>
          <a:blip r:embed="rId7"/>
          <a:stretch/>
        </p:blipFill>
        <p:spPr>
          <a:xfrm>
            <a:off x="533520" y="2743200"/>
            <a:ext cx="190080" cy="26640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169" name="Google Shape;197;p5" descr="preencoded.png"/>
          <p:cNvPicPr/>
          <p:nvPr/>
        </p:nvPicPr>
        <p:blipFill>
          <a:blip r:embed="rId6"/>
          <a:stretch/>
        </p:blipFill>
        <p:spPr>
          <a:xfrm>
            <a:off x="380880" y="3848040"/>
            <a:ext cx="5486040" cy="110448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170" name="Google Shape;198;p5" descr="preencoded.png"/>
          <p:cNvPicPr/>
          <p:nvPr/>
        </p:nvPicPr>
        <p:blipFill>
          <a:blip r:embed="rId8"/>
          <a:stretch/>
        </p:blipFill>
        <p:spPr>
          <a:xfrm>
            <a:off x="533520" y="4000680"/>
            <a:ext cx="151920" cy="26640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171" name="Google Shape;199;p5" descr="preencoded.png"/>
          <p:cNvPicPr/>
          <p:nvPr/>
        </p:nvPicPr>
        <p:blipFill>
          <a:blip r:embed="rId9"/>
          <a:stretch/>
        </p:blipFill>
        <p:spPr>
          <a:xfrm>
            <a:off x="380880" y="5181480"/>
            <a:ext cx="5486040" cy="148572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172" name="Google Shape;200;p5" descr="preencoded.png"/>
          <p:cNvPicPr/>
          <p:nvPr/>
        </p:nvPicPr>
        <p:blipFill>
          <a:blip r:embed="rId10"/>
          <a:stretch/>
        </p:blipFill>
        <p:spPr>
          <a:xfrm>
            <a:off x="533520" y="5372280"/>
            <a:ext cx="190080" cy="19008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173" name="Google Shape;201;p5" descr="preencoded.png"/>
          <p:cNvPicPr/>
          <p:nvPr/>
        </p:nvPicPr>
        <p:blipFill>
          <a:blip r:embed="rId11"/>
          <a:stretch/>
        </p:blipFill>
        <p:spPr>
          <a:xfrm>
            <a:off x="533520" y="5715000"/>
            <a:ext cx="151920" cy="15192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174" name="Google Shape;202;p5" descr="preencoded.png"/>
          <p:cNvPicPr/>
          <p:nvPr/>
        </p:nvPicPr>
        <p:blipFill>
          <a:blip r:embed="rId11"/>
          <a:stretch/>
        </p:blipFill>
        <p:spPr>
          <a:xfrm>
            <a:off x="533520" y="6019920"/>
            <a:ext cx="151920" cy="15192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175" name="Google Shape;203;p5" descr="preencoded.png"/>
          <p:cNvPicPr/>
          <p:nvPr/>
        </p:nvPicPr>
        <p:blipFill>
          <a:blip r:embed="rId11"/>
          <a:stretch/>
        </p:blipFill>
        <p:spPr>
          <a:xfrm>
            <a:off x="533520" y="6324480"/>
            <a:ext cx="151920" cy="15192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176" name="Google Shape;204;p5" descr="preencoded.png"/>
          <p:cNvPicPr/>
          <p:nvPr/>
        </p:nvPicPr>
        <p:blipFill>
          <a:blip r:embed="rId12"/>
          <a:stretch/>
        </p:blipFill>
        <p:spPr>
          <a:xfrm>
            <a:off x="6324480" y="1143000"/>
            <a:ext cx="256680" cy="22824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177" name="Google Shape;205;p5" descr="preencoded.png"/>
          <p:cNvPicPr/>
          <p:nvPr/>
        </p:nvPicPr>
        <p:blipFill>
          <a:blip r:embed="rId13"/>
          <a:stretch/>
        </p:blipFill>
        <p:spPr>
          <a:xfrm>
            <a:off x="6324480" y="1562040"/>
            <a:ext cx="5486040" cy="365724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178" name="Google Shape;206;p5" descr="preencoded.png"/>
          <p:cNvPicPr/>
          <p:nvPr/>
        </p:nvPicPr>
        <p:blipFill>
          <a:blip r:embed="rId14"/>
          <a:stretch/>
        </p:blipFill>
        <p:spPr>
          <a:xfrm>
            <a:off x="9242640" y="1790640"/>
            <a:ext cx="660600" cy="45684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179" name="Google Shape;207;p5" descr="preencoded.png"/>
          <p:cNvPicPr/>
          <p:nvPr/>
        </p:nvPicPr>
        <p:blipFill>
          <a:blip r:embed="rId15"/>
          <a:stretch/>
        </p:blipFill>
        <p:spPr>
          <a:xfrm>
            <a:off x="9497160" y="1847880"/>
            <a:ext cx="114120" cy="13284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180" name="Google Shape;208;p5" descr="preencoded.png"/>
          <p:cNvPicPr/>
          <p:nvPr/>
        </p:nvPicPr>
        <p:blipFill>
          <a:blip r:embed="rId16"/>
          <a:stretch/>
        </p:blipFill>
        <p:spPr>
          <a:xfrm>
            <a:off x="9979920" y="1790640"/>
            <a:ext cx="756720" cy="45684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181" name="Google Shape;209;p5" descr="preencoded.png"/>
          <p:cNvPicPr/>
          <p:nvPr/>
        </p:nvPicPr>
        <p:blipFill>
          <a:blip r:embed="rId17"/>
          <a:stretch/>
        </p:blipFill>
        <p:spPr>
          <a:xfrm>
            <a:off x="10282320" y="1847880"/>
            <a:ext cx="114120" cy="13284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182" name="Google Shape;210;p5" descr="preencoded.png"/>
          <p:cNvPicPr/>
          <p:nvPr/>
        </p:nvPicPr>
        <p:blipFill>
          <a:blip r:embed="rId18"/>
          <a:stretch/>
        </p:blipFill>
        <p:spPr>
          <a:xfrm>
            <a:off x="10813320" y="1790640"/>
            <a:ext cx="806760" cy="45684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183" name="Google Shape;211;p5" descr="preencoded.png"/>
          <p:cNvPicPr/>
          <p:nvPr/>
        </p:nvPicPr>
        <p:blipFill>
          <a:blip r:embed="rId19"/>
          <a:stretch/>
        </p:blipFill>
        <p:spPr>
          <a:xfrm>
            <a:off x="11140560" y="1847880"/>
            <a:ext cx="114120" cy="13284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184" name="Google Shape;212;p5" descr="preencoded.png"/>
          <p:cNvPicPr/>
          <p:nvPr/>
        </p:nvPicPr>
        <p:blipFill>
          <a:blip r:embed="rId20"/>
          <a:stretch/>
        </p:blipFill>
        <p:spPr>
          <a:xfrm>
            <a:off x="6515280" y="2438280"/>
            <a:ext cx="5086080" cy="243792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185" name="Google Shape;213;p5" descr="preencoded.png"/>
          <p:cNvPicPr/>
          <p:nvPr/>
        </p:nvPicPr>
        <p:blipFill>
          <a:blip r:embed="rId21"/>
          <a:stretch/>
        </p:blipFill>
        <p:spPr>
          <a:xfrm>
            <a:off x="6515280" y="5067360"/>
            <a:ext cx="114120" cy="11412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186" name="Google Shape;214;p5" descr="preencoded.png"/>
          <p:cNvPicPr/>
          <p:nvPr/>
        </p:nvPicPr>
        <p:blipFill>
          <a:blip r:embed="rId22"/>
          <a:stretch/>
        </p:blipFill>
        <p:spPr>
          <a:xfrm>
            <a:off x="7814160" y="5372280"/>
            <a:ext cx="2506680" cy="41868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187" name="Google Shape;215;p5" descr="preencoded.png"/>
          <p:cNvPicPr/>
          <p:nvPr/>
        </p:nvPicPr>
        <p:blipFill>
          <a:blip r:embed="rId23"/>
          <a:stretch/>
        </p:blipFill>
        <p:spPr>
          <a:xfrm>
            <a:off x="7966800" y="5448240"/>
            <a:ext cx="190080" cy="26640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188" name="Google Shape;216;p5"/>
          <p:cNvSpPr/>
          <p:nvPr/>
        </p:nvSpPr>
        <p:spPr>
          <a:xfrm>
            <a:off x="380880" y="380880"/>
            <a:ext cx="13715640" cy="3805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>
              <a:lnSpc>
                <a:spcPct val="111000"/>
              </a:lnSpc>
              <a:tabLst>
                <a:tab pos="0" algn="l"/>
              </a:tabLst>
            </a:pPr>
            <a:r>
              <a:rPr lang="en-US" sz="2700" b="1" u="none" strike="noStrike">
                <a:solidFill>
                  <a:srgbClr val="FFFFFF"/>
                </a:solidFill>
                <a:effectLst/>
                <a:uFillTx/>
                <a:latin typeface="Abadi"/>
                <a:ea typeface="Arial"/>
              </a:rPr>
              <a:t>Measuring Progress: </a:t>
            </a:r>
            <a:r>
              <a:rPr lang="en-US" sz="2700" b="1" u="none" strike="noStrike">
                <a:solidFill>
                  <a:srgbClr val="00CED1"/>
                </a:solidFill>
                <a:effectLst/>
                <a:uFillTx/>
                <a:latin typeface="Abadi"/>
                <a:ea typeface="Arial"/>
              </a:rPr>
              <a:t>Statistics and Motivation</a:t>
            </a:r>
            <a:endParaRPr lang="en-GB" sz="2700" b="0" u="none" strike="noStrike">
              <a:solidFill>
                <a:srgbClr val="000000"/>
              </a:solidFill>
              <a:effectLst/>
              <a:uFillTx/>
              <a:latin typeface="Abadi"/>
            </a:endParaRPr>
          </a:p>
        </p:txBody>
      </p:sp>
      <p:sp>
        <p:nvSpPr>
          <p:cNvPr id="189" name="Google Shape;217;p5"/>
          <p:cNvSpPr/>
          <p:nvPr/>
        </p:nvSpPr>
        <p:spPr>
          <a:xfrm>
            <a:off x="723960" y="1104840"/>
            <a:ext cx="5486040" cy="304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>
              <a:lnSpc>
                <a:spcPct val="133000"/>
              </a:lnSpc>
              <a:tabLst>
                <a:tab pos="0" algn="l"/>
              </a:tabLst>
            </a:pPr>
            <a:r>
              <a:rPr lang="en-US" sz="1800" b="1" u="none" strike="noStrike">
                <a:solidFill>
                  <a:srgbClr val="FFFFFF"/>
                </a:solidFill>
                <a:effectLst/>
                <a:uFillTx/>
                <a:latin typeface="Abadi"/>
                <a:ea typeface="Arial"/>
              </a:rPr>
              <a:t>Tracking System</a:t>
            </a:r>
            <a:endParaRPr lang="en-GB" sz="1800" b="0" u="none" strike="noStrike">
              <a:solidFill>
                <a:srgbClr val="000000"/>
              </a:solidFill>
              <a:effectLst/>
              <a:uFillTx/>
              <a:latin typeface="Abadi"/>
            </a:endParaRPr>
          </a:p>
        </p:txBody>
      </p:sp>
      <p:sp>
        <p:nvSpPr>
          <p:cNvPr id="190" name="Google Shape;218;p5"/>
          <p:cNvSpPr/>
          <p:nvPr/>
        </p:nvSpPr>
        <p:spPr>
          <a:xfrm>
            <a:off x="380880" y="1562040"/>
            <a:ext cx="5486040" cy="7999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>
              <a:lnSpc>
                <a:spcPct val="155000"/>
              </a:lnSpc>
              <a:tabLst>
                <a:tab pos="0" algn="l"/>
              </a:tabLst>
            </a:pPr>
            <a:r>
              <a:rPr lang="en-US" sz="1350" b="0" u="none" strike="noStrike" err="1">
                <a:solidFill>
                  <a:srgbClr val="FFFFFF"/>
                </a:solidFill>
                <a:effectLst/>
                <a:uFillTx/>
                <a:latin typeface="Abadi"/>
                <a:ea typeface="Arial"/>
              </a:rPr>
              <a:t>WiseFocus</a:t>
            </a:r>
            <a:r>
              <a:rPr lang="en-US" sz="1350" b="0" u="none" strike="noStrike">
                <a:solidFill>
                  <a:srgbClr val="FFFFFF"/>
                </a:solidFill>
                <a:effectLst/>
                <a:uFillTx/>
                <a:latin typeface="Abadi"/>
                <a:ea typeface="Arial"/>
              </a:rPr>
              <a:t> includes a comprehensive statistics screen designed to track and display usage data, offering motivational feedback and visualizing progress.</a:t>
            </a:r>
            <a:endParaRPr lang="en-GB" sz="1350" b="0" u="none" strike="noStrike">
              <a:solidFill>
                <a:srgbClr val="000000"/>
              </a:solidFill>
              <a:effectLst/>
              <a:uFillTx/>
              <a:latin typeface="Abadi"/>
            </a:endParaRPr>
          </a:p>
        </p:txBody>
      </p:sp>
      <p:sp>
        <p:nvSpPr>
          <p:cNvPr id="191" name="Google Shape;219;p5"/>
          <p:cNvSpPr/>
          <p:nvPr/>
        </p:nvSpPr>
        <p:spPr>
          <a:xfrm>
            <a:off x="838080" y="2743200"/>
            <a:ext cx="2149200" cy="2664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>
              <a:lnSpc>
                <a:spcPct val="140000"/>
              </a:lnSpc>
              <a:tabLst>
                <a:tab pos="0" algn="l"/>
              </a:tabLst>
            </a:pPr>
            <a:r>
              <a:rPr lang="en-US" sz="1500" b="1" u="none" strike="noStrike">
                <a:solidFill>
                  <a:srgbClr val="FFFFFF"/>
                </a:solidFill>
                <a:effectLst/>
                <a:uFillTx/>
                <a:latin typeface="Abadi"/>
                <a:ea typeface="Arial"/>
              </a:rPr>
              <a:t>Total Focus Time</a:t>
            </a:r>
            <a:endParaRPr lang="en-GB" sz="1500" b="0" u="none" strike="noStrike">
              <a:solidFill>
                <a:srgbClr val="000000"/>
              </a:solidFill>
              <a:effectLst/>
              <a:uFillTx/>
              <a:latin typeface="Abadi"/>
            </a:endParaRPr>
          </a:p>
        </p:txBody>
      </p:sp>
      <p:sp>
        <p:nvSpPr>
          <p:cNvPr id="192" name="Google Shape;220;p5"/>
          <p:cNvSpPr/>
          <p:nvPr/>
        </p:nvSpPr>
        <p:spPr>
          <a:xfrm>
            <a:off x="533520" y="3086280"/>
            <a:ext cx="5181120" cy="4568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>
              <a:lnSpc>
                <a:spcPct val="150000"/>
              </a:lnSpc>
              <a:tabLst>
                <a:tab pos="0" algn="l"/>
              </a:tabLst>
            </a:pPr>
            <a:r>
              <a:rPr lang="en-US" sz="1200" b="0" u="none" strike="noStrike">
                <a:solidFill>
                  <a:srgbClr val="D1D5DB"/>
                </a:solidFill>
                <a:effectLst/>
                <a:uFillTx/>
                <a:latin typeface="Abadi"/>
                <a:ea typeface="Arial"/>
              </a:rPr>
              <a:t>Quantifies cumulative time spent in focused sessions, providing a clear overview of productivity.</a:t>
            </a:r>
            <a:endParaRPr lang="en-GB" sz="1200" b="0" u="none" strike="noStrike">
              <a:solidFill>
                <a:srgbClr val="000000"/>
              </a:solidFill>
              <a:effectLst/>
              <a:uFillTx/>
              <a:latin typeface="Abadi"/>
            </a:endParaRPr>
          </a:p>
        </p:txBody>
      </p:sp>
      <p:sp>
        <p:nvSpPr>
          <p:cNvPr id="193" name="Google Shape;221;p5"/>
          <p:cNvSpPr/>
          <p:nvPr/>
        </p:nvSpPr>
        <p:spPr>
          <a:xfrm>
            <a:off x="800280" y="4000680"/>
            <a:ext cx="2769120" cy="2664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>
              <a:lnSpc>
                <a:spcPct val="140000"/>
              </a:lnSpc>
              <a:tabLst>
                <a:tab pos="0" algn="l"/>
              </a:tabLst>
            </a:pPr>
            <a:r>
              <a:rPr lang="en-US" sz="1500" b="1" u="none" strike="noStrike">
                <a:solidFill>
                  <a:srgbClr val="FFFFFF"/>
                </a:solidFill>
                <a:effectLst/>
                <a:uFillTx/>
                <a:latin typeface="Abadi"/>
                <a:ea typeface="Arial"/>
              </a:rPr>
              <a:t>Session Success Rate</a:t>
            </a:r>
            <a:endParaRPr lang="en-GB" sz="1500" b="0" u="none" strike="noStrike">
              <a:solidFill>
                <a:srgbClr val="000000"/>
              </a:solidFill>
              <a:effectLst/>
              <a:uFillTx/>
              <a:latin typeface="Abadi"/>
            </a:endParaRPr>
          </a:p>
        </p:txBody>
      </p:sp>
      <p:sp>
        <p:nvSpPr>
          <p:cNvPr id="194" name="Google Shape;222;p5"/>
          <p:cNvSpPr/>
          <p:nvPr/>
        </p:nvSpPr>
        <p:spPr>
          <a:xfrm>
            <a:off x="533520" y="4343400"/>
            <a:ext cx="5181120" cy="4568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>
              <a:lnSpc>
                <a:spcPct val="150000"/>
              </a:lnSpc>
              <a:tabLst>
                <a:tab pos="0" algn="l"/>
              </a:tabLst>
            </a:pPr>
            <a:r>
              <a:rPr lang="en-US" sz="1200" b="0" u="none" strike="noStrike">
                <a:solidFill>
                  <a:srgbClr val="D1D5DB"/>
                </a:solidFill>
                <a:effectLst/>
                <a:uFillTx/>
                <a:latin typeface="Abadi"/>
                <a:ea typeface="Arial"/>
              </a:rPr>
              <a:t>Indicates the percentage of completed focus sessions, offering insight into consistency and adherence to goals.</a:t>
            </a:r>
            <a:endParaRPr lang="en-GB" sz="1200" b="0" u="none" strike="noStrike">
              <a:solidFill>
                <a:srgbClr val="000000"/>
              </a:solidFill>
              <a:effectLst/>
              <a:uFillTx/>
              <a:latin typeface="Abadi"/>
            </a:endParaRPr>
          </a:p>
        </p:txBody>
      </p:sp>
      <p:sp>
        <p:nvSpPr>
          <p:cNvPr id="195" name="Google Shape;223;p5"/>
          <p:cNvSpPr/>
          <p:nvPr/>
        </p:nvSpPr>
        <p:spPr>
          <a:xfrm>
            <a:off x="800280" y="5334120"/>
            <a:ext cx="5181120" cy="2664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>
              <a:lnSpc>
                <a:spcPct val="140000"/>
              </a:lnSpc>
              <a:tabLst>
                <a:tab pos="0" algn="l"/>
              </a:tabLst>
            </a:pPr>
            <a:r>
              <a:rPr lang="en-US" sz="1500" b="1" u="none" strike="noStrike">
                <a:solidFill>
                  <a:srgbClr val="FFFFFF"/>
                </a:solidFill>
                <a:effectLst/>
                <a:uFillTx/>
                <a:latin typeface="Abadi"/>
                <a:ea typeface="Arial"/>
              </a:rPr>
              <a:t>User Benefits</a:t>
            </a:r>
            <a:endParaRPr lang="en-GB" sz="1500" b="0" u="none" strike="noStrike">
              <a:solidFill>
                <a:srgbClr val="000000"/>
              </a:solidFill>
              <a:effectLst/>
              <a:uFillTx/>
              <a:latin typeface="Abadi"/>
            </a:endParaRPr>
          </a:p>
        </p:txBody>
      </p:sp>
      <p:sp>
        <p:nvSpPr>
          <p:cNvPr id="196" name="Google Shape;224;p5"/>
          <p:cNvSpPr/>
          <p:nvPr/>
        </p:nvSpPr>
        <p:spPr>
          <a:xfrm>
            <a:off x="762120" y="5676840"/>
            <a:ext cx="2906280" cy="228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>
              <a:lnSpc>
                <a:spcPct val="150000"/>
              </a:lnSpc>
              <a:tabLst>
                <a:tab pos="0" algn="l"/>
              </a:tabLst>
            </a:pPr>
            <a:r>
              <a:rPr lang="en-US" sz="1200" b="0" u="none" strike="noStrike">
                <a:solidFill>
                  <a:srgbClr val="FFFFFF"/>
                </a:solidFill>
                <a:effectLst/>
                <a:uFillTx/>
                <a:latin typeface="Abadi"/>
                <a:ea typeface="Arial"/>
              </a:rPr>
              <a:t>Identify patterns in focus habits</a:t>
            </a:r>
            <a:endParaRPr lang="en-GB" sz="1200" b="0" u="none" strike="noStrike">
              <a:solidFill>
                <a:srgbClr val="000000"/>
              </a:solidFill>
              <a:effectLst/>
              <a:uFillTx/>
              <a:latin typeface="Abadi"/>
            </a:endParaRPr>
          </a:p>
        </p:txBody>
      </p:sp>
      <p:sp>
        <p:nvSpPr>
          <p:cNvPr id="197" name="Google Shape;225;p5"/>
          <p:cNvSpPr/>
          <p:nvPr/>
        </p:nvSpPr>
        <p:spPr>
          <a:xfrm>
            <a:off x="762120" y="5981760"/>
            <a:ext cx="2235240" cy="228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>
              <a:lnSpc>
                <a:spcPct val="150000"/>
              </a:lnSpc>
              <a:tabLst>
                <a:tab pos="0" algn="l"/>
              </a:tabLst>
            </a:pPr>
            <a:r>
              <a:rPr lang="en-US" sz="1200" b="0" u="none" strike="noStrike">
                <a:solidFill>
                  <a:srgbClr val="FFFFFF"/>
                </a:solidFill>
                <a:effectLst/>
                <a:uFillTx/>
                <a:latin typeface="Abadi"/>
                <a:ea typeface="Arial"/>
              </a:rPr>
              <a:t>Celebrate achievements</a:t>
            </a:r>
            <a:endParaRPr lang="en-GB" sz="1200" b="0" u="none" strike="noStrike">
              <a:solidFill>
                <a:srgbClr val="000000"/>
              </a:solidFill>
              <a:effectLst/>
              <a:uFillTx/>
              <a:latin typeface="Abadi"/>
            </a:endParaRPr>
          </a:p>
        </p:txBody>
      </p:sp>
      <p:sp>
        <p:nvSpPr>
          <p:cNvPr id="198" name="Google Shape;226;p5"/>
          <p:cNvSpPr/>
          <p:nvPr/>
        </p:nvSpPr>
        <p:spPr>
          <a:xfrm>
            <a:off x="762120" y="6286680"/>
            <a:ext cx="4707000" cy="228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>
              <a:lnSpc>
                <a:spcPct val="150000"/>
              </a:lnSpc>
              <a:tabLst>
                <a:tab pos="0" algn="l"/>
              </a:tabLst>
            </a:pPr>
            <a:r>
              <a:rPr lang="en-US" sz="1200" b="0" u="none" strike="noStrike">
                <a:solidFill>
                  <a:srgbClr val="FFFFFF"/>
                </a:solidFill>
                <a:effectLst/>
                <a:uFillTx/>
                <a:latin typeface="Abadi"/>
                <a:ea typeface="Arial"/>
              </a:rPr>
              <a:t>Maintain motivation for sustained digital well-being</a:t>
            </a:r>
            <a:endParaRPr lang="en-GB" sz="1200" b="0" u="none" strike="noStrike">
              <a:solidFill>
                <a:srgbClr val="000000"/>
              </a:solidFill>
              <a:effectLst/>
              <a:uFillTx/>
              <a:latin typeface="Abadi"/>
            </a:endParaRPr>
          </a:p>
        </p:txBody>
      </p:sp>
      <p:sp>
        <p:nvSpPr>
          <p:cNvPr id="199" name="Google Shape;227;p5"/>
          <p:cNvSpPr/>
          <p:nvPr/>
        </p:nvSpPr>
        <p:spPr>
          <a:xfrm>
            <a:off x="6696000" y="1104840"/>
            <a:ext cx="5486040" cy="304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>
              <a:lnSpc>
                <a:spcPct val="133000"/>
              </a:lnSpc>
              <a:tabLst>
                <a:tab pos="0" algn="l"/>
              </a:tabLst>
            </a:pPr>
            <a:r>
              <a:rPr lang="en-US" sz="1800" b="1" u="none" strike="noStrike">
                <a:solidFill>
                  <a:srgbClr val="FFFFFF"/>
                </a:solidFill>
                <a:effectLst/>
                <a:uFillTx/>
                <a:latin typeface="Abadi"/>
                <a:ea typeface="Arial"/>
              </a:rPr>
              <a:t>Statistics Dashboard</a:t>
            </a:r>
            <a:endParaRPr lang="en-GB" sz="1800" b="0" u="none" strike="noStrike">
              <a:solidFill>
                <a:srgbClr val="000000"/>
              </a:solidFill>
              <a:effectLst/>
              <a:uFillTx/>
              <a:latin typeface="Abadi"/>
            </a:endParaRPr>
          </a:p>
        </p:txBody>
      </p:sp>
      <p:sp>
        <p:nvSpPr>
          <p:cNvPr id="200" name="Google Shape;228;p5"/>
          <p:cNvSpPr/>
          <p:nvPr/>
        </p:nvSpPr>
        <p:spPr>
          <a:xfrm>
            <a:off x="6515280" y="1752480"/>
            <a:ext cx="2727360" cy="5331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>
              <a:lnSpc>
                <a:spcPct val="140000"/>
              </a:lnSpc>
              <a:tabLst>
                <a:tab pos="0" algn="l"/>
              </a:tabLst>
            </a:pPr>
            <a:r>
              <a:rPr lang="en-US" sz="1500" b="1" u="none" strike="noStrike">
                <a:solidFill>
                  <a:srgbClr val="FFFFFF"/>
                </a:solidFill>
                <a:effectLst/>
                <a:uFillTx/>
                <a:latin typeface="Abadi"/>
                <a:ea typeface="Arial"/>
              </a:rPr>
              <a:t>Weekly Focus Time Trends</a:t>
            </a:r>
            <a:endParaRPr lang="en-GB" sz="1500" b="0" u="none" strike="noStrike">
              <a:solidFill>
                <a:srgbClr val="000000"/>
              </a:solidFill>
              <a:effectLst/>
              <a:uFillTx/>
              <a:latin typeface="Abadi"/>
            </a:endParaRPr>
          </a:p>
        </p:txBody>
      </p:sp>
      <p:sp>
        <p:nvSpPr>
          <p:cNvPr id="201" name="Google Shape;229;p5"/>
          <p:cNvSpPr/>
          <p:nvPr/>
        </p:nvSpPr>
        <p:spPr>
          <a:xfrm>
            <a:off x="9415080" y="2038320"/>
            <a:ext cx="315720" cy="1519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 algn="ctr">
              <a:lnSpc>
                <a:spcPct val="142000"/>
              </a:lnSpc>
              <a:tabLst>
                <a:tab pos="0" algn="l"/>
              </a:tabLst>
            </a:pPr>
            <a:r>
              <a:rPr lang="en-US" sz="1050" b="0" u="none" strike="noStrike">
                <a:solidFill>
                  <a:srgbClr val="FFFFFF"/>
                </a:solidFill>
                <a:effectLst/>
                <a:uFillTx/>
                <a:latin typeface="Arial"/>
                <a:ea typeface="Arial"/>
              </a:rPr>
              <a:t> Day</a:t>
            </a:r>
            <a:endParaRPr lang="en-GB" sz="105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02" name="Google Shape;230;p5"/>
          <p:cNvSpPr/>
          <p:nvPr/>
        </p:nvSpPr>
        <p:spPr>
          <a:xfrm>
            <a:off x="10139400" y="2038320"/>
            <a:ext cx="438120" cy="1519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 algn="ctr">
              <a:lnSpc>
                <a:spcPct val="142000"/>
              </a:lnSpc>
              <a:tabLst>
                <a:tab pos="0" algn="l"/>
              </a:tabLst>
            </a:pPr>
            <a:r>
              <a:rPr lang="en-US" sz="1050" b="0" u="none" strike="noStrike">
                <a:solidFill>
                  <a:srgbClr val="FFFFFF"/>
                </a:solidFill>
                <a:effectLst/>
                <a:uFillTx/>
                <a:latin typeface="Arial"/>
                <a:ea typeface="Arial"/>
              </a:rPr>
              <a:t> Week</a:t>
            </a:r>
            <a:endParaRPr lang="en-GB" sz="105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03" name="Google Shape;231;p5"/>
          <p:cNvSpPr/>
          <p:nvPr/>
        </p:nvSpPr>
        <p:spPr>
          <a:xfrm>
            <a:off x="10965960" y="2038320"/>
            <a:ext cx="501480" cy="1519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 algn="ctr">
              <a:lnSpc>
                <a:spcPct val="142000"/>
              </a:lnSpc>
              <a:tabLst>
                <a:tab pos="0" algn="l"/>
              </a:tabLst>
            </a:pPr>
            <a:r>
              <a:rPr lang="en-US" sz="1050" b="0" u="none" strike="noStrike">
                <a:solidFill>
                  <a:srgbClr val="FFFFFF"/>
                </a:solidFill>
                <a:effectLst/>
                <a:uFillTx/>
                <a:latin typeface="Arial"/>
                <a:ea typeface="Arial"/>
              </a:rPr>
              <a:t> Month</a:t>
            </a:r>
            <a:endParaRPr lang="en-GB" sz="105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04" name="Google Shape;232;p5"/>
          <p:cNvSpPr/>
          <p:nvPr/>
        </p:nvSpPr>
        <p:spPr>
          <a:xfrm>
            <a:off x="6705720" y="5029200"/>
            <a:ext cx="1722600" cy="1900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>
              <a:lnSpc>
                <a:spcPct val="142000"/>
              </a:lnSpc>
              <a:tabLst>
                <a:tab pos="0" algn="l"/>
              </a:tabLst>
            </a:pPr>
            <a:r>
              <a:rPr lang="en-US" sz="1050" b="0" u="none" strike="noStrike">
                <a:solidFill>
                  <a:srgbClr val="9CA3AF"/>
                </a:solidFill>
                <a:effectLst/>
                <a:uFillTx/>
                <a:latin typeface="Arial"/>
                <a:ea typeface="Arial"/>
              </a:rPr>
              <a:t>Focus Time (minutes)</a:t>
            </a:r>
            <a:endParaRPr lang="en-GB" sz="105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05" name="Google Shape;233;p5"/>
          <p:cNvSpPr/>
          <p:nvPr/>
        </p:nvSpPr>
        <p:spPr>
          <a:xfrm>
            <a:off x="9767880" y="5029200"/>
            <a:ext cx="2222640" cy="1900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>
              <a:lnSpc>
                <a:spcPct val="142000"/>
              </a:lnSpc>
              <a:tabLst>
                <a:tab pos="0" algn="l"/>
              </a:tabLst>
            </a:pPr>
            <a:r>
              <a:rPr lang="en-US" sz="1050" b="1" u="none" strike="noStrike">
                <a:solidFill>
                  <a:srgbClr val="9CA3AF"/>
                </a:solidFill>
                <a:effectLst/>
                <a:uFillTx/>
                <a:latin typeface="Arial"/>
                <a:ea typeface="Arial"/>
              </a:rPr>
              <a:t>Weekly Average:</a:t>
            </a:r>
            <a:r>
              <a:rPr lang="en-US" sz="1050" b="0" u="none" strike="noStrike">
                <a:solidFill>
                  <a:srgbClr val="9CA3AF"/>
                </a:solidFill>
                <a:effectLst/>
                <a:uFillTx/>
                <a:latin typeface="Arial"/>
                <a:ea typeface="Arial"/>
              </a:rPr>
              <a:t> 142 min</a:t>
            </a:r>
            <a:endParaRPr lang="en-GB" sz="105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06" name="Google Shape;234;p5"/>
          <p:cNvSpPr/>
          <p:nvPr/>
        </p:nvSpPr>
        <p:spPr>
          <a:xfrm>
            <a:off x="8271360" y="5467320"/>
            <a:ext cx="2276640" cy="228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>
              <a:lnSpc>
                <a:spcPct val="150000"/>
              </a:lnSpc>
              <a:tabLst>
                <a:tab pos="0" algn="l"/>
              </a:tabLst>
            </a:pPr>
            <a:r>
              <a:rPr lang="en-US" sz="1200" b="1" u="none" strike="noStrike">
                <a:solidFill>
                  <a:srgbClr val="FFFFFF"/>
                </a:solidFill>
                <a:effectLst/>
                <a:uFillTx/>
                <a:latin typeface="Arial"/>
                <a:ea typeface="Arial"/>
              </a:rPr>
              <a:t>Current Streak:</a:t>
            </a:r>
            <a:r>
              <a:rPr lang="en-US" sz="1200" b="0" u="none" strike="noStrike">
                <a:solidFill>
                  <a:srgbClr val="FFFFFF"/>
                </a:solidFill>
                <a:effectLst/>
                <a:uFillTx/>
                <a:latin typeface="Arial"/>
                <a:ea typeface="Arial"/>
              </a:rPr>
              <a:t> </a:t>
            </a:r>
            <a:r>
              <a:rPr lang="en-US" sz="1200" b="1" u="none" strike="noStrike">
                <a:solidFill>
                  <a:srgbClr val="00CED1"/>
                </a:solidFill>
                <a:effectLst/>
                <a:uFillTx/>
                <a:latin typeface="Arial"/>
                <a:ea typeface="Arial"/>
              </a:rPr>
              <a:t>5</a:t>
            </a:r>
            <a:r>
              <a:rPr lang="en-US" sz="1200" b="0" u="none" strike="noStrike">
                <a:solidFill>
                  <a:srgbClr val="FFFFFF"/>
                </a:solidFill>
                <a:effectLst/>
                <a:uFillTx/>
                <a:latin typeface="Arial"/>
                <a:ea typeface="Arial"/>
              </a:rPr>
              <a:t> days</a:t>
            </a:r>
            <a:endParaRPr lang="en-GB" sz="12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</p:spTree>
  </p:cSld>
  <p:clrMapOvr>
    <a:masterClrMapping/>
  </p:clrMapOvr>
  <p:transition spd="slow">
    <p:comb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7" name="Google Shape;240;p6" descr="preencoded.png"/>
          <p:cNvPicPr/>
          <p:nvPr/>
        </p:nvPicPr>
        <p:blipFill>
          <a:blip r:embed="rId3"/>
          <a:stretch/>
        </p:blipFill>
        <p:spPr>
          <a:xfrm>
            <a:off x="0" y="0"/>
            <a:ext cx="12191760" cy="769572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208" name="Google Shape;241;p6" descr="preencoded.png"/>
          <p:cNvPicPr/>
          <p:nvPr/>
        </p:nvPicPr>
        <p:blipFill>
          <a:blip r:embed="rId4"/>
          <a:stretch/>
        </p:blipFill>
        <p:spPr>
          <a:xfrm>
            <a:off x="380880" y="838080"/>
            <a:ext cx="1218960" cy="3780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209" name="Google Shape;242;p6" descr="preencoded.png"/>
          <p:cNvPicPr/>
          <p:nvPr/>
        </p:nvPicPr>
        <p:blipFill>
          <a:blip r:embed="rId5"/>
          <a:stretch/>
        </p:blipFill>
        <p:spPr>
          <a:xfrm>
            <a:off x="380880" y="1181160"/>
            <a:ext cx="3657240" cy="548604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210" name="Google Shape;243;p6" descr="preencoded.png"/>
          <p:cNvPicPr/>
          <p:nvPr/>
        </p:nvPicPr>
        <p:blipFill>
          <a:blip r:embed="rId6"/>
          <a:stretch/>
        </p:blipFill>
        <p:spPr>
          <a:xfrm>
            <a:off x="609480" y="1409760"/>
            <a:ext cx="456840" cy="45684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211" name="Google Shape;244;p6" descr="preencoded.png"/>
          <p:cNvPicPr/>
          <p:nvPr/>
        </p:nvPicPr>
        <p:blipFill>
          <a:blip r:embed="rId7"/>
          <a:stretch/>
        </p:blipFill>
        <p:spPr>
          <a:xfrm>
            <a:off x="723960" y="1486080"/>
            <a:ext cx="228240" cy="30456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212" name="Google Shape;245;p6" descr="preencoded.png"/>
          <p:cNvPicPr/>
          <p:nvPr/>
        </p:nvPicPr>
        <p:blipFill>
          <a:blip r:embed="rId8"/>
          <a:stretch/>
        </p:blipFill>
        <p:spPr>
          <a:xfrm>
            <a:off x="609480" y="4876920"/>
            <a:ext cx="132840" cy="15192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213" name="Google Shape;246;p6" descr="preencoded.png"/>
          <p:cNvPicPr/>
          <p:nvPr/>
        </p:nvPicPr>
        <p:blipFill>
          <a:blip r:embed="rId9"/>
          <a:stretch/>
        </p:blipFill>
        <p:spPr>
          <a:xfrm>
            <a:off x="609480" y="5448240"/>
            <a:ext cx="151920" cy="15192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214" name="Google Shape;247;p6" descr="preencoded.png"/>
          <p:cNvPicPr/>
          <p:nvPr/>
        </p:nvPicPr>
        <p:blipFill>
          <a:blip r:embed="rId10"/>
          <a:stretch/>
        </p:blipFill>
        <p:spPr>
          <a:xfrm>
            <a:off x="609480" y="6019920"/>
            <a:ext cx="151920" cy="15192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215" name="Google Shape;248;p6" descr="preencoded.png"/>
          <p:cNvPicPr/>
          <p:nvPr/>
        </p:nvPicPr>
        <p:blipFill>
          <a:blip r:embed="rId5"/>
          <a:stretch/>
        </p:blipFill>
        <p:spPr>
          <a:xfrm>
            <a:off x="4267080" y="1181160"/>
            <a:ext cx="3657240" cy="548604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216" name="Google Shape;249;p6" descr="preencoded.png"/>
          <p:cNvPicPr/>
          <p:nvPr/>
        </p:nvPicPr>
        <p:blipFill>
          <a:blip r:embed="rId11"/>
          <a:stretch/>
        </p:blipFill>
        <p:spPr>
          <a:xfrm>
            <a:off x="4495680" y="1486080"/>
            <a:ext cx="413280" cy="45684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217" name="Google Shape;250;p6" descr="preencoded.png"/>
          <p:cNvPicPr/>
          <p:nvPr/>
        </p:nvPicPr>
        <p:blipFill>
          <a:blip r:embed="rId12"/>
          <a:stretch/>
        </p:blipFill>
        <p:spPr>
          <a:xfrm>
            <a:off x="4574160" y="1562040"/>
            <a:ext cx="256680" cy="30456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218" name="Google Shape;251;p6" descr="preencoded.png"/>
          <p:cNvPicPr/>
          <p:nvPr/>
        </p:nvPicPr>
        <p:blipFill>
          <a:blip r:embed="rId13"/>
          <a:stretch/>
        </p:blipFill>
        <p:spPr>
          <a:xfrm>
            <a:off x="4495680" y="3009960"/>
            <a:ext cx="3200040" cy="190476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219" name="Google Shape;252;p6" descr="preencoded.png"/>
          <p:cNvPicPr/>
          <p:nvPr/>
        </p:nvPicPr>
        <p:blipFill>
          <a:blip r:embed="rId14"/>
          <a:stretch/>
        </p:blipFill>
        <p:spPr>
          <a:xfrm>
            <a:off x="4648320" y="3809880"/>
            <a:ext cx="75960" cy="15192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220" name="Google Shape;253;p6" descr="preencoded.png"/>
          <p:cNvPicPr/>
          <p:nvPr/>
        </p:nvPicPr>
        <p:blipFill>
          <a:blip r:embed="rId14"/>
          <a:stretch/>
        </p:blipFill>
        <p:spPr>
          <a:xfrm>
            <a:off x="4648320" y="4343400"/>
            <a:ext cx="75960" cy="15192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221" name="Google Shape;254;p6" descr="preencoded.png"/>
          <p:cNvPicPr/>
          <p:nvPr/>
        </p:nvPicPr>
        <p:blipFill>
          <a:blip r:embed="rId15"/>
          <a:stretch/>
        </p:blipFill>
        <p:spPr>
          <a:xfrm>
            <a:off x="4495680" y="5067360"/>
            <a:ext cx="3200040" cy="137124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222" name="Google Shape;255;p6" descr="preencoded.png"/>
          <p:cNvPicPr/>
          <p:nvPr/>
        </p:nvPicPr>
        <p:blipFill>
          <a:blip r:embed="rId16"/>
          <a:stretch/>
        </p:blipFill>
        <p:spPr>
          <a:xfrm>
            <a:off x="8153280" y="1181160"/>
            <a:ext cx="3657240" cy="548604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223" name="Google Shape;256;p6" descr="preencoded.png"/>
          <p:cNvPicPr/>
          <p:nvPr/>
        </p:nvPicPr>
        <p:blipFill>
          <a:blip r:embed="rId17"/>
          <a:stretch/>
        </p:blipFill>
        <p:spPr>
          <a:xfrm>
            <a:off x="8381880" y="1409760"/>
            <a:ext cx="456840" cy="45684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224" name="Google Shape;257;p6" descr="preencoded.png"/>
          <p:cNvPicPr/>
          <p:nvPr/>
        </p:nvPicPr>
        <p:blipFill>
          <a:blip r:embed="rId18"/>
          <a:stretch/>
        </p:blipFill>
        <p:spPr>
          <a:xfrm>
            <a:off x="8496360" y="1486080"/>
            <a:ext cx="228240" cy="30456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225" name="Google Shape;258;p6" descr="preencoded.png"/>
          <p:cNvPicPr/>
          <p:nvPr/>
        </p:nvPicPr>
        <p:blipFill>
          <a:blip r:embed="rId19"/>
          <a:stretch/>
        </p:blipFill>
        <p:spPr>
          <a:xfrm>
            <a:off x="8381880" y="2705040"/>
            <a:ext cx="3200040" cy="3780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226" name="Google Shape;259;p6" descr="preencoded.png"/>
          <p:cNvPicPr/>
          <p:nvPr/>
        </p:nvPicPr>
        <p:blipFill>
          <a:blip r:embed="rId20"/>
          <a:stretch/>
        </p:blipFill>
        <p:spPr>
          <a:xfrm>
            <a:off x="9124920" y="2666880"/>
            <a:ext cx="114120" cy="11412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227" name="Google Shape;260;p6" descr="preencoded.png"/>
          <p:cNvPicPr/>
          <p:nvPr/>
        </p:nvPicPr>
        <p:blipFill>
          <a:blip r:embed="rId20"/>
          <a:stretch/>
        </p:blipFill>
        <p:spPr>
          <a:xfrm>
            <a:off x="10725120" y="2666880"/>
            <a:ext cx="114120" cy="11412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228" name="Google Shape;261;p6" descr="preencoded.png"/>
          <p:cNvPicPr/>
          <p:nvPr/>
        </p:nvPicPr>
        <p:blipFill>
          <a:blip r:embed="rId21"/>
          <a:stretch/>
        </p:blipFill>
        <p:spPr>
          <a:xfrm>
            <a:off x="8381880" y="4800600"/>
            <a:ext cx="3200040" cy="163800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229" name="Google Shape;262;p6" descr="preencoded.png"/>
          <p:cNvPicPr/>
          <p:nvPr/>
        </p:nvPicPr>
        <p:blipFill>
          <a:blip r:embed="rId14"/>
          <a:stretch/>
        </p:blipFill>
        <p:spPr>
          <a:xfrm>
            <a:off x="8534520" y="5334120"/>
            <a:ext cx="75960" cy="15192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230" name="Google Shape;263;p6" descr="preencoded.png"/>
          <p:cNvPicPr/>
          <p:nvPr/>
        </p:nvPicPr>
        <p:blipFill>
          <a:blip r:embed="rId14"/>
          <a:stretch/>
        </p:blipFill>
        <p:spPr>
          <a:xfrm>
            <a:off x="8534520" y="5867280"/>
            <a:ext cx="75960" cy="1519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234" name="Google Shape;267;p6"/>
          <p:cNvSpPr/>
          <p:nvPr/>
        </p:nvSpPr>
        <p:spPr>
          <a:xfrm>
            <a:off x="380880" y="380880"/>
            <a:ext cx="13715640" cy="3805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>
              <a:lnSpc>
                <a:spcPct val="111000"/>
              </a:lnSpc>
              <a:tabLst>
                <a:tab pos="0" algn="l"/>
              </a:tabLst>
            </a:pPr>
            <a:r>
              <a:rPr lang="en-US" sz="2700" b="1" u="none" strike="noStrike">
                <a:solidFill>
                  <a:srgbClr val="FFFFFF"/>
                </a:solidFill>
                <a:effectLst/>
                <a:uFillTx/>
                <a:latin typeface="Arial"/>
                <a:ea typeface="Arial"/>
              </a:rPr>
              <a:t>Results and Future </a:t>
            </a:r>
            <a:r>
              <a:rPr lang="en-US" sz="2700" b="1" u="none" strike="noStrike">
                <a:solidFill>
                  <a:srgbClr val="00CED1"/>
                </a:solidFill>
                <a:effectLst/>
                <a:uFillTx/>
                <a:latin typeface="Arial"/>
                <a:ea typeface="Arial"/>
              </a:rPr>
              <a:t>Implications</a:t>
            </a:r>
            <a:endParaRPr lang="en-GB" sz="27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35" name="Google Shape;268;p6"/>
          <p:cNvSpPr/>
          <p:nvPr/>
        </p:nvSpPr>
        <p:spPr>
          <a:xfrm>
            <a:off x="1219320" y="1486080"/>
            <a:ext cx="2889360" cy="304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>
              <a:lnSpc>
                <a:spcPct val="133000"/>
              </a:lnSpc>
              <a:tabLst>
                <a:tab pos="0" algn="l"/>
              </a:tabLst>
            </a:pPr>
            <a:r>
              <a:rPr lang="en-US" sz="1800" b="1" u="none" strike="noStrike">
                <a:solidFill>
                  <a:srgbClr val="FFFFFF"/>
                </a:solidFill>
                <a:effectLst/>
                <a:uFillTx/>
                <a:latin typeface="Abadi"/>
                <a:ea typeface="Arial"/>
              </a:rPr>
              <a:t>Outcome Achieved</a:t>
            </a:r>
            <a:endParaRPr lang="en-GB" sz="1800" b="0" u="none" strike="noStrike">
              <a:solidFill>
                <a:srgbClr val="000000"/>
              </a:solidFill>
              <a:effectLst/>
              <a:uFillTx/>
              <a:latin typeface="Abadi"/>
            </a:endParaRPr>
          </a:p>
        </p:txBody>
      </p:sp>
      <p:sp>
        <p:nvSpPr>
          <p:cNvPr id="236" name="Google Shape;269;p6"/>
          <p:cNvSpPr/>
          <p:nvPr/>
        </p:nvSpPr>
        <p:spPr>
          <a:xfrm>
            <a:off x="609480" y="2019240"/>
            <a:ext cx="3200040" cy="4568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>
              <a:lnSpc>
                <a:spcPct val="150000"/>
              </a:lnSpc>
              <a:tabLst>
                <a:tab pos="0" algn="l"/>
              </a:tabLst>
            </a:pPr>
            <a:r>
              <a:rPr lang="en-US" sz="1200" b="0" u="none" strike="noStrike">
                <a:solidFill>
                  <a:srgbClr val="FFFFFF"/>
                </a:solidFill>
                <a:effectLst/>
                <a:uFillTx/>
                <a:latin typeface="Abadi"/>
                <a:ea typeface="Arial"/>
              </a:rPr>
              <a:t>Successfully delivered a comprehensive conceptual design for the </a:t>
            </a:r>
            <a:r>
              <a:rPr lang="en-US" sz="1200" b="0" u="none" strike="noStrike" err="1">
                <a:solidFill>
                  <a:srgbClr val="FFFFFF"/>
                </a:solidFill>
                <a:effectLst/>
                <a:uFillTx/>
                <a:latin typeface="Abadi"/>
                <a:ea typeface="Arial"/>
              </a:rPr>
              <a:t>WiseFocus</a:t>
            </a:r>
            <a:r>
              <a:rPr lang="en-US" sz="1200" b="0" u="none" strike="noStrike">
                <a:solidFill>
                  <a:srgbClr val="FFFFFF"/>
                </a:solidFill>
                <a:effectLst/>
                <a:uFillTx/>
                <a:latin typeface="Abadi"/>
                <a:ea typeface="Arial"/>
              </a:rPr>
              <a:t> app.</a:t>
            </a:r>
            <a:endParaRPr lang="en-GB" sz="1200" b="0" u="none" strike="noStrike">
              <a:solidFill>
                <a:srgbClr val="000000"/>
              </a:solidFill>
              <a:effectLst/>
              <a:uFillTx/>
              <a:latin typeface="Abadi"/>
            </a:endParaRPr>
          </a:p>
        </p:txBody>
      </p:sp>
      <p:sp>
        <p:nvSpPr>
          <p:cNvPr id="237" name="Google Shape;270;p6"/>
          <p:cNvSpPr/>
          <p:nvPr/>
        </p:nvSpPr>
        <p:spPr>
          <a:xfrm>
            <a:off x="857160" y="4838760"/>
            <a:ext cx="2952360" cy="4568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>
              <a:lnSpc>
                <a:spcPct val="150000"/>
              </a:lnSpc>
              <a:tabLst>
                <a:tab pos="0" algn="l"/>
              </a:tabLst>
            </a:pPr>
            <a:r>
              <a:rPr lang="en-US" sz="1200" b="0" u="none" strike="noStrike">
                <a:solidFill>
                  <a:srgbClr val="FFFFFF"/>
                </a:solidFill>
                <a:effectLst/>
                <a:uFillTx/>
                <a:latin typeface="Abadi"/>
                <a:ea typeface="Arial"/>
              </a:rPr>
              <a:t>Thorough literature review on digital distractions</a:t>
            </a:r>
            <a:endParaRPr lang="en-GB" sz="1200" b="0" u="none" strike="noStrike">
              <a:solidFill>
                <a:srgbClr val="000000"/>
              </a:solidFill>
              <a:effectLst/>
              <a:uFillTx/>
              <a:latin typeface="Abadi"/>
            </a:endParaRPr>
          </a:p>
        </p:txBody>
      </p:sp>
      <p:sp>
        <p:nvSpPr>
          <p:cNvPr id="238" name="Google Shape;271;p6"/>
          <p:cNvSpPr/>
          <p:nvPr/>
        </p:nvSpPr>
        <p:spPr>
          <a:xfrm>
            <a:off x="876240" y="5410080"/>
            <a:ext cx="2933280" cy="4568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>
              <a:lnSpc>
                <a:spcPct val="150000"/>
              </a:lnSpc>
              <a:tabLst>
                <a:tab pos="0" algn="l"/>
              </a:tabLst>
            </a:pPr>
            <a:r>
              <a:rPr lang="en-US" sz="1200" b="0" u="none" strike="noStrike">
                <a:solidFill>
                  <a:srgbClr val="FFFFFF"/>
                </a:solidFill>
                <a:effectLst/>
                <a:uFillTx/>
                <a:latin typeface="Abadi"/>
                <a:ea typeface="Arial"/>
              </a:rPr>
              <a:t>Comparative analysis of existing focus applications</a:t>
            </a:r>
            <a:endParaRPr lang="en-GB" sz="1200" b="0" u="none" strike="noStrike">
              <a:solidFill>
                <a:srgbClr val="000000"/>
              </a:solidFill>
              <a:effectLst/>
              <a:uFillTx/>
              <a:latin typeface="Abadi"/>
            </a:endParaRPr>
          </a:p>
        </p:txBody>
      </p:sp>
      <p:sp>
        <p:nvSpPr>
          <p:cNvPr id="239" name="Google Shape;272;p6"/>
          <p:cNvSpPr/>
          <p:nvPr/>
        </p:nvSpPr>
        <p:spPr>
          <a:xfrm>
            <a:off x="876240" y="5981760"/>
            <a:ext cx="2933280" cy="4568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>
              <a:lnSpc>
                <a:spcPct val="150000"/>
              </a:lnSpc>
              <a:tabLst>
                <a:tab pos="0" algn="l"/>
              </a:tabLst>
            </a:pPr>
            <a:r>
              <a:rPr lang="en-US" sz="1200" b="0" u="none" strike="noStrike">
                <a:solidFill>
                  <a:srgbClr val="FFFFFF"/>
                </a:solidFill>
                <a:effectLst/>
                <a:uFillTx/>
                <a:latin typeface="Abadi"/>
                <a:ea typeface="Arial"/>
              </a:rPr>
              <a:t>Complete set of UI mock-ups illustrating core functionalities</a:t>
            </a:r>
            <a:endParaRPr lang="en-GB" sz="1200" b="0" u="none" strike="noStrike">
              <a:solidFill>
                <a:srgbClr val="000000"/>
              </a:solidFill>
              <a:effectLst/>
              <a:uFillTx/>
              <a:latin typeface="Abadi"/>
            </a:endParaRPr>
          </a:p>
        </p:txBody>
      </p:sp>
      <p:sp>
        <p:nvSpPr>
          <p:cNvPr id="240" name="Google Shape;273;p6"/>
          <p:cNvSpPr/>
          <p:nvPr/>
        </p:nvSpPr>
        <p:spPr>
          <a:xfrm>
            <a:off x="5061960" y="1409760"/>
            <a:ext cx="2633760" cy="6091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>
              <a:lnSpc>
                <a:spcPct val="133000"/>
              </a:lnSpc>
              <a:tabLst>
                <a:tab pos="0" algn="l"/>
              </a:tabLst>
            </a:pPr>
            <a:r>
              <a:rPr lang="en-US" sz="1800" b="1" u="none" strike="noStrike">
                <a:solidFill>
                  <a:srgbClr val="FFFFFF"/>
                </a:solidFill>
                <a:effectLst/>
                <a:uFillTx/>
                <a:latin typeface="Abadi"/>
                <a:ea typeface="Arial"/>
              </a:rPr>
              <a:t>Critical Success Factor</a:t>
            </a:r>
            <a:endParaRPr lang="en-GB" sz="1800" b="0" u="none" strike="noStrike">
              <a:solidFill>
                <a:srgbClr val="000000"/>
              </a:solidFill>
              <a:effectLst/>
              <a:uFillTx/>
              <a:latin typeface="Abadi"/>
            </a:endParaRPr>
          </a:p>
        </p:txBody>
      </p:sp>
      <p:sp>
        <p:nvSpPr>
          <p:cNvPr id="241" name="Google Shape;274;p6"/>
          <p:cNvSpPr/>
          <p:nvPr/>
        </p:nvSpPr>
        <p:spPr>
          <a:xfrm>
            <a:off x="4495680" y="2171880"/>
            <a:ext cx="3200040" cy="6854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>
              <a:lnSpc>
                <a:spcPct val="150000"/>
              </a:lnSpc>
              <a:tabLst>
                <a:tab pos="0" algn="l"/>
              </a:tabLst>
            </a:pPr>
            <a:r>
              <a:rPr lang="en-US" sz="1200" b="0" u="none" strike="noStrike">
                <a:solidFill>
                  <a:srgbClr val="FFFFFF"/>
                </a:solidFill>
                <a:effectLst/>
                <a:uFillTx/>
                <a:latin typeface="Abadi"/>
                <a:ea typeface="Arial"/>
              </a:rPr>
              <a:t>The design is firmly rooted in academic literature and directly addresses student needs.</a:t>
            </a:r>
            <a:endParaRPr lang="en-GB" sz="1200" b="0" u="none" strike="noStrike">
              <a:solidFill>
                <a:srgbClr val="000000"/>
              </a:solidFill>
              <a:effectLst/>
              <a:uFillTx/>
              <a:latin typeface="Abadi"/>
            </a:endParaRPr>
          </a:p>
        </p:txBody>
      </p:sp>
      <p:sp>
        <p:nvSpPr>
          <p:cNvPr id="242" name="Google Shape;275;p6"/>
          <p:cNvSpPr/>
          <p:nvPr/>
        </p:nvSpPr>
        <p:spPr>
          <a:xfrm>
            <a:off x="4648320" y="3162240"/>
            <a:ext cx="2895120" cy="5331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>
              <a:lnSpc>
                <a:spcPct val="155000"/>
              </a:lnSpc>
              <a:tabLst>
                <a:tab pos="0" algn="l"/>
              </a:tabLst>
            </a:pPr>
            <a:r>
              <a:rPr lang="en-US" sz="1350" b="0" u="none" strike="noStrike">
                <a:solidFill>
                  <a:srgbClr val="5EEAD4"/>
                </a:solidFill>
                <a:effectLst/>
                <a:uFillTx/>
                <a:latin typeface="Abadi"/>
                <a:ea typeface="Arial"/>
              </a:rPr>
              <a:t>Differentiation from Generic Tools:</a:t>
            </a:r>
            <a:endParaRPr lang="en-GB" sz="1350" b="0" u="none" strike="noStrike">
              <a:solidFill>
                <a:srgbClr val="000000"/>
              </a:solidFill>
              <a:effectLst/>
              <a:uFillTx/>
              <a:latin typeface="Abadi"/>
            </a:endParaRPr>
          </a:p>
        </p:txBody>
      </p:sp>
      <p:sp>
        <p:nvSpPr>
          <p:cNvPr id="243" name="Google Shape;276;p6"/>
          <p:cNvSpPr/>
          <p:nvPr/>
        </p:nvSpPr>
        <p:spPr>
          <a:xfrm>
            <a:off x="4800600" y="3772080"/>
            <a:ext cx="2742840" cy="4568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>
              <a:lnSpc>
                <a:spcPct val="150000"/>
              </a:lnSpc>
              <a:tabLst>
                <a:tab pos="0" algn="l"/>
              </a:tabLst>
            </a:pPr>
            <a:r>
              <a:rPr lang="en-US" sz="1200" b="0" u="none" strike="noStrike">
                <a:solidFill>
                  <a:srgbClr val="FFFFFF"/>
                </a:solidFill>
                <a:effectLst/>
                <a:uFillTx/>
                <a:latin typeface="Abadi"/>
                <a:ea typeface="Arial"/>
              </a:rPr>
              <a:t>Targeted approach specific to academic contexts</a:t>
            </a:r>
            <a:endParaRPr lang="en-GB" sz="1200" b="0" u="none" strike="noStrike">
              <a:solidFill>
                <a:srgbClr val="000000"/>
              </a:solidFill>
              <a:effectLst/>
              <a:uFillTx/>
              <a:latin typeface="Abadi"/>
            </a:endParaRPr>
          </a:p>
        </p:txBody>
      </p:sp>
      <p:sp>
        <p:nvSpPr>
          <p:cNvPr id="244" name="Google Shape;277;p6"/>
          <p:cNvSpPr/>
          <p:nvPr/>
        </p:nvSpPr>
        <p:spPr>
          <a:xfrm>
            <a:off x="4800600" y="4305240"/>
            <a:ext cx="2742840" cy="4568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>
              <a:lnSpc>
                <a:spcPct val="150000"/>
              </a:lnSpc>
              <a:tabLst>
                <a:tab pos="0" algn="l"/>
              </a:tabLst>
            </a:pPr>
            <a:r>
              <a:rPr lang="en-US" sz="1200" b="0" u="none" strike="noStrike">
                <a:solidFill>
                  <a:srgbClr val="FFFFFF"/>
                </a:solidFill>
                <a:effectLst/>
                <a:uFillTx/>
                <a:latin typeface="Abadi"/>
                <a:ea typeface="Arial"/>
              </a:rPr>
              <a:t>Addresses nuanced needs of students</a:t>
            </a:r>
            <a:endParaRPr lang="en-GB" sz="1200" b="0" u="none" strike="noStrike">
              <a:solidFill>
                <a:srgbClr val="000000"/>
              </a:solidFill>
              <a:effectLst/>
              <a:uFillTx/>
              <a:latin typeface="Abadi"/>
            </a:endParaRPr>
          </a:p>
        </p:txBody>
      </p:sp>
      <p:sp>
        <p:nvSpPr>
          <p:cNvPr id="245" name="Google Shape;278;p6"/>
          <p:cNvSpPr/>
          <p:nvPr/>
        </p:nvSpPr>
        <p:spPr>
          <a:xfrm>
            <a:off x="4610160" y="5181480"/>
            <a:ext cx="2971440" cy="11426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 algn="ctr">
              <a:lnSpc>
                <a:spcPct val="150000"/>
              </a:lnSpc>
              <a:tabLst>
                <a:tab pos="0" algn="l"/>
              </a:tabLst>
            </a:pPr>
            <a:r>
              <a:rPr lang="en-US" sz="1200" b="0" i="1" u="none" strike="noStrike">
                <a:solidFill>
                  <a:srgbClr val="D1D5DB"/>
                </a:solidFill>
                <a:effectLst/>
                <a:uFillTx/>
                <a:latin typeface="Arial"/>
                <a:ea typeface="Arial"/>
              </a:rPr>
              <a:t>"This targeted approach differentiates WiseFocus from more generic productivity tools, ensuring its relevance and potential effectiveness."</a:t>
            </a:r>
            <a:endParaRPr lang="en-GB" sz="12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46" name="Google Shape;279;p6"/>
          <p:cNvSpPr/>
          <p:nvPr/>
        </p:nvSpPr>
        <p:spPr>
          <a:xfrm>
            <a:off x="8991720" y="1486080"/>
            <a:ext cx="1693080" cy="304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>
              <a:lnSpc>
                <a:spcPct val="133000"/>
              </a:lnSpc>
              <a:tabLst>
                <a:tab pos="0" algn="l"/>
              </a:tabLst>
            </a:pPr>
            <a:r>
              <a:rPr lang="en-US" sz="1800" b="1" u="none" strike="noStrike">
                <a:solidFill>
                  <a:srgbClr val="FFFFFF"/>
                </a:solidFill>
                <a:effectLst/>
                <a:uFillTx/>
                <a:latin typeface="Abadi"/>
                <a:ea typeface="Arial"/>
              </a:rPr>
              <a:t>Next Steps</a:t>
            </a:r>
            <a:endParaRPr lang="en-GB" sz="1800" b="0" u="none" strike="noStrike">
              <a:solidFill>
                <a:srgbClr val="000000"/>
              </a:solidFill>
              <a:effectLst/>
              <a:uFillTx/>
              <a:latin typeface="Abadi"/>
            </a:endParaRPr>
          </a:p>
        </p:txBody>
      </p:sp>
      <p:sp>
        <p:nvSpPr>
          <p:cNvPr id="247" name="Google Shape;280;p6"/>
          <p:cNvSpPr/>
          <p:nvPr/>
        </p:nvSpPr>
        <p:spPr>
          <a:xfrm>
            <a:off x="8381880" y="2019240"/>
            <a:ext cx="3200040" cy="4568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>
              <a:lnSpc>
                <a:spcPct val="150000"/>
              </a:lnSpc>
              <a:tabLst>
                <a:tab pos="0" algn="l"/>
              </a:tabLst>
            </a:pPr>
            <a:r>
              <a:rPr lang="en-US" sz="1200" b="0" u="none" strike="noStrike">
                <a:solidFill>
                  <a:srgbClr val="FFFFFF"/>
                </a:solidFill>
                <a:effectLst/>
                <a:uFillTx/>
                <a:latin typeface="Abadi"/>
                <a:ea typeface="Arial"/>
              </a:rPr>
              <a:t>Plan for future evaluation and development:</a:t>
            </a:r>
            <a:endParaRPr lang="en-GB" sz="1200" b="0" u="none" strike="noStrike">
              <a:solidFill>
                <a:srgbClr val="000000"/>
              </a:solidFill>
              <a:effectLst/>
              <a:uFillTx/>
              <a:latin typeface="Abadi"/>
            </a:endParaRPr>
          </a:p>
        </p:txBody>
      </p:sp>
      <p:sp>
        <p:nvSpPr>
          <p:cNvPr id="248" name="Google Shape;281;p6"/>
          <p:cNvSpPr/>
          <p:nvPr/>
        </p:nvSpPr>
        <p:spPr>
          <a:xfrm>
            <a:off x="8381880" y="3048120"/>
            <a:ext cx="1523520" cy="1900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 algn="ctr">
              <a:lnSpc>
                <a:spcPct val="142000"/>
              </a:lnSpc>
              <a:tabLst>
                <a:tab pos="0" algn="l"/>
              </a:tabLst>
            </a:pPr>
            <a:r>
              <a:rPr lang="en-US" sz="1050" b="0" u="none" strike="noStrike">
                <a:solidFill>
                  <a:srgbClr val="5EEAD4"/>
                </a:solidFill>
                <a:effectLst/>
                <a:uFillTx/>
                <a:latin typeface="Arial"/>
                <a:ea typeface="Arial"/>
              </a:rPr>
              <a:t>Week 7</a:t>
            </a:r>
            <a:endParaRPr lang="en-GB" sz="105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49" name="Google Shape;282;p6"/>
          <p:cNvSpPr/>
          <p:nvPr/>
        </p:nvSpPr>
        <p:spPr>
          <a:xfrm>
            <a:off x="8229600" y="3238560"/>
            <a:ext cx="1828440" cy="1900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 algn="ctr">
              <a:lnSpc>
                <a:spcPct val="142000"/>
              </a:lnSpc>
              <a:tabLst>
                <a:tab pos="0" algn="l"/>
              </a:tabLst>
            </a:pPr>
            <a:r>
              <a:rPr lang="en-US" sz="1050" b="1" u="none" strike="noStrike">
                <a:solidFill>
                  <a:srgbClr val="FFFFFF"/>
                </a:solidFill>
                <a:effectLst/>
                <a:uFillTx/>
                <a:latin typeface="Arial"/>
                <a:ea typeface="Arial"/>
              </a:rPr>
              <a:t>Design Evaluation</a:t>
            </a:r>
            <a:endParaRPr lang="en-GB" sz="105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50" name="Google Shape;283;p6"/>
          <p:cNvSpPr/>
          <p:nvPr/>
        </p:nvSpPr>
        <p:spPr>
          <a:xfrm>
            <a:off x="10058400" y="3048120"/>
            <a:ext cx="1523520" cy="1900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 algn="ctr">
              <a:lnSpc>
                <a:spcPct val="142000"/>
              </a:lnSpc>
              <a:tabLst>
                <a:tab pos="0" algn="l"/>
              </a:tabLst>
            </a:pPr>
            <a:r>
              <a:rPr lang="en-US" sz="1050" b="0" u="none" strike="noStrike">
                <a:solidFill>
                  <a:srgbClr val="5EEAD4"/>
                </a:solidFill>
                <a:effectLst/>
                <a:uFillTx/>
                <a:latin typeface="Arial"/>
                <a:ea typeface="Arial"/>
              </a:rPr>
              <a:t>Week 8</a:t>
            </a:r>
            <a:endParaRPr lang="en-GB" sz="105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51" name="Google Shape;284;p6"/>
          <p:cNvSpPr/>
          <p:nvPr/>
        </p:nvSpPr>
        <p:spPr>
          <a:xfrm>
            <a:off x="9906120" y="3238560"/>
            <a:ext cx="1828440" cy="1900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 algn="ctr">
              <a:lnSpc>
                <a:spcPct val="142000"/>
              </a:lnSpc>
              <a:tabLst>
                <a:tab pos="0" algn="l"/>
              </a:tabLst>
            </a:pPr>
            <a:r>
              <a:rPr lang="en-US" sz="1050" b="1" u="none" strike="noStrike">
                <a:solidFill>
                  <a:srgbClr val="FFFFFF"/>
                </a:solidFill>
                <a:effectLst/>
                <a:uFillTx/>
                <a:latin typeface="Arial"/>
                <a:ea typeface="Arial"/>
              </a:rPr>
              <a:t>Final Report</a:t>
            </a:r>
            <a:endParaRPr lang="en-GB" sz="105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52" name="Google Shape;285;p6"/>
          <p:cNvSpPr/>
          <p:nvPr/>
        </p:nvSpPr>
        <p:spPr>
          <a:xfrm>
            <a:off x="8534520" y="4952880"/>
            <a:ext cx="3474360" cy="2664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>
              <a:lnSpc>
                <a:spcPct val="155000"/>
              </a:lnSpc>
              <a:tabLst>
                <a:tab pos="0" algn="l"/>
              </a:tabLst>
            </a:pPr>
            <a:r>
              <a:rPr lang="en-US" sz="1350" b="0" u="none" strike="noStrike">
                <a:solidFill>
                  <a:srgbClr val="5EEAD4"/>
                </a:solidFill>
                <a:effectLst/>
                <a:uFillTx/>
                <a:latin typeface="Abadi"/>
                <a:ea typeface="Arial"/>
              </a:rPr>
              <a:t>Evaluation Focus:</a:t>
            </a:r>
            <a:endParaRPr lang="en-GB" sz="1350" b="0" u="none" strike="noStrike">
              <a:solidFill>
                <a:srgbClr val="000000"/>
              </a:solidFill>
              <a:effectLst/>
              <a:uFillTx/>
              <a:latin typeface="Abadi"/>
            </a:endParaRPr>
          </a:p>
        </p:txBody>
      </p:sp>
      <p:sp>
        <p:nvSpPr>
          <p:cNvPr id="253" name="Google Shape;286;p6"/>
          <p:cNvSpPr/>
          <p:nvPr/>
        </p:nvSpPr>
        <p:spPr>
          <a:xfrm>
            <a:off x="8686800" y="5295960"/>
            <a:ext cx="2742840" cy="4568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>
              <a:lnSpc>
                <a:spcPct val="150000"/>
              </a:lnSpc>
              <a:tabLst>
                <a:tab pos="0" algn="l"/>
              </a:tabLst>
            </a:pPr>
            <a:r>
              <a:rPr lang="en-US" sz="1200" b="0" u="none" strike="noStrike">
                <a:solidFill>
                  <a:srgbClr val="FFFFFF"/>
                </a:solidFill>
                <a:effectLst/>
                <a:uFillTx/>
                <a:latin typeface="Abadi"/>
                <a:ea typeface="Arial"/>
              </a:rPr>
              <a:t>Effectiveness of the 30-minute lock mechanism</a:t>
            </a:r>
            <a:endParaRPr lang="en-GB" sz="1200" b="0" u="none" strike="noStrike">
              <a:solidFill>
                <a:srgbClr val="000000"/>
              </a:solidFill>
              <a:effectLst/>
              <a:uFillTx/>
              <a:latin typeface="Abadi"/>
            </a:endParaRPr>
          </a:p>
        </p:txBody>
      </p:sp>
      <p:sp>
        <p:nvSpPr>
          <p:cNvPr id="254" name="Google Shape;287;p6"/>
          <p:cNvSpPr/>
          <p:nvPr/>
        </p:nvSpPr>
        <p:spPr>
          <a:xfrm>
            <a:off x="8686800" y="5829480"/>
            <a:ext cx="2742840" cy="4568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>
              <a:lnSpc>
                <a:spcPct val="150000"/>
              </a:lnSpc>
              <a:tabLst>
                <a:tab pos="0" algn="l"/>
              </a:tabLst>
            </a:pPr>
            <a:r>
              <a:rPr lang="en-US" sz="1200" b="0" u="none" strike="noStrike">
                <a:solidFill>
                  <a:srgbClr val="FFFFFF"/>
                </a:solidFill>
                <a:effectLst/>
                <a:uFillTx/>
                <a:latin typeface="Abadi"/>
                <a:ea typeface="Arial"/>
              </a:rPr>
              <a:t>User experience with the Emergency Exit feature</a:t>
            </a:r>
            <a:endParaRPr lang="en-GB" sz="1200" b="0" u="none" strike="noStrike">
              <a:solidFill>
                <a:srgbClr val="000000"/>
              </a:solidFill>
              <a:effectLst/>
              <a:uFillTx/>
              <a:latin typeface="Abadi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Video 20" title="Moving abstract circles">
            <a:hlinkClick r:id="" action="ppaction://media"/>
            <a:extLst>
              <a:ext uri="{FF2B5EF4-FFF2-40B4-BE49-F238E27FC236}">
                <a16:creationId xmlns:a16="http://schemas.microsoft.com/office/drawing/2014/main" id="{462B3E1B-9562-3B9E-96E5-928BDEE011CE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D218869E-F718-1B74-E6C7-82E86E3B49D3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4373803 h 6858000"/>
              <a:gd name="connsiteX1" fmla="*/ 1707516 w 12192000"/>
              <a:gd name="connsiteY1" fmla="*/ 6858000 h 6858000"/>
              <a:gd name="connsiteX2" fmla="*/ 0 w 12192000"/>
              <a:gd name="connsiteY2" fmla="*/ 6858000 h 6858000"/>
              <a:gd name="connsiteX3" fmla="*/ 0 w 12192000"/>
              <a:gd name="connsiteY3" fmla="*/ 0 h 6858000"/>
              <a:gd name="connsiteX4" fmla="*/ 439249 w 12192000"/>
              <a:gd name="connsiteY4" fmla="*/ 0 h 6858000"/>
              <a:gd name="connsiteX5" fmla="*/ 441433 w 12192000"/>
              <a:gd name="connsiteY5" fmla="*/ 23617 h 6858000"/>
              <a:gd name="connsiteX6" fmla="*/ 488168 w 12192000"/>
              <a:gd name="connsiteY6" fmla="*/ 137234 h 6858000"/>
              <a:gd name="connsiteX7" fmla="*/ 3183985 w 12192000"/>
              <a:gd name="connsiteY7" fmla="*/ 4168218 h 6858000"/>
              <a:gd name="connsiteX8" fmla="*/ 3613139 w 12192000"/>
              <a:gd name="connsiteY8" fmla="*/ 4253399 h 6858000"/>
              <a:gd name="connsiteX9" fmla="*/ 4641780 w 12192000"/>
              <a:gd name="connsiteY9" fmla="*/ 3565471 h 6858000"/>
              <a:gd name="connsiteX10" fmla="*/ 4726960 w 12192000"/>
              <a:gd name="connsiteY10" fmla="*/ 3136316 h 6858000"/>
              <a:gd name="connsiteX11" fmla="*/ 2629475 w 12192000"/>
              <a:gd name="connsiteY11" fmla="*/ 0 h 6858000"/>
              <a:gd name="connsiteX12" fmla="*/ 12192000 w 12192000"/>
              <a:gd name="connsiteY12" fmla="*/ 0 h 6858000"/>
              <a:gd name="connsiteX13" fmla="*/ 12192000 w 12192000"/>
              <a:gd name="connsiteY13" fmla="*/ 6858000 h 6858000"/>
              <a:gd name="connsiteX14" fmla="*/ 2861267 w 12192000"/>
              <a:gd name="connsiteY14" fmla="*/ 6858000 h 6858000"/>
              <a:gd name="connsiteX15" fmla="*/ 3352471 w 12192000"/>
              <a:gd name="connsiteY15" fmla="*/ 6520371 h 6858000"/>
              <a:gd name="connsiteX16" fmla="*/ 3432183 w 12192000"/>
              <a:gd name="connsiteY16" fmla="*/ 6090167 h 6858000"/>
              <a:gd name="connsiteX17" fmla="*/ 685287 w 12192000"/>
              <a:gd name="connsiteY17" fmla="*/ 2093817 h 6858000"/>
              <a:gd name="connsiteX18" fmla="*/ 255083 w 12192000"/>
              <a:gd name="connsiteY18" fmla="*/ 2014105 h 6858000"/>
              <a:gd name="connsiteX19" fmla="*/ 0 w 12192000"/>
              <a:gd name="connsiteY19" fmla="*/ 2189436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2192000" h="6858000">
                <a:moveTo>
                  <a:pt x="0" y="4373803"/>
                </a:moveTo>
                <a:lnTo>
                  <a:pt x="1707516" y="6858000"/>
                </a:lnTo>
                <a:lnTo>
                  <a:pt x="0" y="6858000"/>
                </a:lnTo>
                <a:close/>
                <a:moveTo>
                  <a:pt x="0" y="0"/>
                </a:moveTo>
                <a:lnTo>
                  <a:pt x="439249" y="0"/>
                </a:lnTo>
                <a:lnTo>
                  <a:pt x="441433" y="23617"/>
                </a:lnTo>
                <a:cubicBezTo>
                  <a:pt x="448995" y="63088"/>
                  <a:pt x="464422" y="101727"/>
                  <a:pt x="488168" y="137234"/>
                </a:cubicBezTo>
                <a:lnTo>
                  <a:pt x="3183985" y="4168218"/>
                </a:lnTo>
                <a:cubicBezTo>
                  <a:pt x="3278970" y="4310248"/>
                  <a:pt x="3471109" y="4348385"/>
                  <a:pt x="3613139" y="4253399"/>
                </a:cubicBezTo>
                <a:lnTo>
                  <a:pt x="4641780" y="3565471"/>
                </a:lnTo>
                <a:cubicBezTo>
                  <a:pt x="4783810" y="3470485"/>
                  <a:pt x="4821946" y="3278346"/>
                  <a:pt x="4726960" y="3136316"/>
                </a:cubicBezTo>
                <a:lnTo>
                  <a:pt x="2629475" y="0"/>
                </a:lnTo>
                <a:lnTo>
                  <a:pt x="12192000" y="0"/>
                </a:lnTo>
                <a:lnTo>
                  <a:pt x="12192000" y="6858000"/>
                </a:lnTo>
                <a:lnTo>
                  <a:pt x="2861267" y="6858000"/>
                </a:lnTo>
                <a:lnTo>
                  <a:pt x="3352471" y="6520371"/>
                </a:lnTo>
                <a:cubicBezTo>
                  <a:pt x="3493280" y="6423585"/>
                  <a:pt x="3528969" y="6230977"/>
                  <a:pt x="3432183" y="6090167"/>
                </a:cubicBezTo>
                <a:lnTo>
                  <a:pt x="685287" y="2093817"/>
                </a:lnTo>
                <a:cubicBezTo>
                  <a:pt x="588501" y="1953007"/>
                  <a:pt x="395892" y="1917319"/>
                  <a:pt x="255083" y="2014105"/>
                </a:cubicBezTo>
                <a:lnTo>
                  <a:pt x="0" y="2189436"/>
                </a:ln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37311025-CD85-68E8-1F18-2774B3CE6CBA}"/>
              </a:ext>
            </a:extLst>
          </p:cNvPr>
          <p:cNvSpPr txBox="1"/>
          <p:nvPr/>
        </p:nvSpPr>
        <p:spPr>
          <a:xfrm>
            <a:off x="4946904" y="1024128"/>
            <a:ext cx="6912864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n-US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badi" panose="020B0604020104020204" pitchFamily="34" charset="0"/>
              </a:rPr>
              <a:t>Justification: Addressing Gaps in Existing Solutions</a:t>
            </a:r>
          </a:p>
          <a:p>
            <a:pPr>
              <a:buNone/>
            </a:pPr>
            <a:r>
              <a:rPr lang="en-US" dirty="0">
                <a:solidFill>
                  <a:schemeClr val="accent3">
                    <a:lumMod val="60000"/>
                    <a:lumOff val="40000"/>
                  </a:schemeClr>
                </a:solidFill>
                <a:latin typeface="Abadi" panose="020B0604020104020204" pitchFamily="34" charset="0"/>
              </a:rPr>
              <a:t>To address this problem, I analyzed the existing </a:t>
            </a:r>
            <a:r>
              <a:rPr lang="en-US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badi" panose="020B0604020104020204" pitchFamily="34" charset="0"/>
              </a:rPr>
              <a:t>Literature</a:t>
            </a:r>
            <a:r>
              <a:rPr lang="en-US" dirty="0">
                <a:solidFill>
                  <a:schemeClr val="accent3">
                    <a:lumMod val="60000"/>
                    <a:lumOff val="40000"/>
                  </a:schemeClr>
                </a:solidFill>
                <a:latin typeface="Abadi" panose="020B0604020104020204" pitchFamily="34" charset="0"/>
              </a:rPr>
              <a:t>. My research confirmed the need for a new approach.</a:t>
            </a:r>
          </a:p>
          <a:p>
            <a:pPr>
              <a:buNone/>
            </a:pPr>
            <a:r>
              <a:rPr lang="en-US" dirty="0">
                <a:solidFill>
                  <a:schemeClr val="accent3">
                    <a:lumMod val="60000"/>
                    <a:lumOff val="40000"/>
                  </a:schemeClr>
                </a:solidFill>
                <a:latin typeface="Abadi" panose="020B0604020104020204" pitchFamily="34" charset="0"/>
              </a:rPr>
              <a:t>Studies by researchers like Rosen et al. clearly demonstrate the correlation between excessive smartphone notifications and reduced cognitive concentration. However, current application-based solutions fail to meet the specific demands of academic environments.</a:t>
            </a:r>
          </a:p>
          <a:p>
            <a:pPr>
              <a:buNone/>
            </a:pPr>
            <a:r>
              <a:rPr lang="en-US" dirty="0">
                <a:solidFill>
                  <a:schemeClr val="accent3">
                    <a:lumMod val="60000"/>
                    <a:lumOff val="40000"/>
                  </a:schemeClr>
                </a:solidFill>
                <a:latin typeface="Abadi" panose="020B0604020104020204" pitchFamily="34" charset="0"/>
              </a:rPr>
              <a:t>For instance, while gamification apps like Forest are effective for short focus sessions, they lack necessary features for comprehensive study planning or granular control over specific academic apps. Similarly, general-purpose blockers like </a:t>
            </a:r>
            <a:r>
              <a:rPr lang="en-US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badi" panose="020B0604020104020204" pitchFamily="34" charset="0"/>
              </a:rPr>
              <a:t>FocusMe</a:t>
            </a:r>
            <a:r>
              <a:rPr lang="en-US" dirty="0">
                <a:solidFill>
                  <a:schemeClr val="accent3">
                    <a:lumMod val="60000"/>
                    <a:lumOff val="40000"/>
                  </a:schemeClr>
                </a:solidFill>
                <a:latin typeface="Abadi" panose="020B0604020104020204" pitchFamily="34" charset="0"/>
              </a:rPr>
              <a:t>, although capable of app blocking, are not optimized for the university learning context, as their generic nature was highlighted by Zhao et al.</a:t>
            </a:r>
          </a:p>
          <a:p>
            <a:pPr>
              <a:buNone/>
            </a:pPr>
            <a:r>
              <a:rPr lang="en-US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badi" panose="020B0604020104020204" pitchFamily="34" charset="0"/>
              </a:rPr>
              <a:t>My project</a:t>
            </a:r>
            <a:r>
              <a:rPr lang="en-US" dirty="0">
                <a:solidFill>
                  <a:schemeClr val="accent3">
                    <a:lumMod val="60000"/>
                    <a:lumOff val="40000"/>
                  </a:schemeClr>
                </a:solidFill>
                <a:latin typeface="Abadi" panose="020B0604020104020204" pitchFamily="34" charset="0"/>
              </a:rPr>
              <a:t>, </a:t>
            </a:r>
            <a:r>
              <a:rPr lang="en-US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badi" panose="020B0604020104020204" pitchFamily="34" charset="0"/>
              </a:rPr>
              <a:t>WiseFocus</a:t>
            </a:r>
            <a:r>
              <a:rPr lang="en-US" dirty="0">
                <a:solidFill>
                  <a:schemeClr val="accent3">
                    <a:lumMod val="60000"/>
                    <a:lumOff val="40000"/>
                  </a:schemeClr>
                </a:solidFill>
                <a:latin typeface="Abadi" panose="020B0604020104020204" pitchFamily="34" charset="0"/>
              </a:rPr>
              <a:t>, therefore builds upon the conceptual frameworks of Ahmed and Patel. It proposes a student-focused interface that directly bridges these functional gaps by combining rigorous, customizable distraction blocking with detailed statistics relevant to academic performance.</a:t>
            </a:r>
          </a:p>
        </p:txBody>
      </p:sp>
    </p:spTree>
    <p:extLst>
      <p:ext uri="{BB962C8B-B14F-4D97-AF65-F5344CB8AC3E}">
        <p14:creationId xmlns:p14="http://schemas.microsoft.com/office/powerpoint/2010/main" val="31349735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000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 mute="1">
                <p:cTn id="7" repeatCount="indefinite" fill="hold" display="0">
                  <p:stCondLst>
                    <p:cond delay="indefinite"/>
                  </p:stCondLst>
                </p:cTn>
                <p:tgtEl>
                  <p:spTgt spid="21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omputer&#10;&#10;AI-generated content may be incorrect.">
            <a:extLst>
              <a:ext uri="{FF2B5EF4-FFF2-40B4-BE49-F238E27FC236}">
                <a16:creationId xmlns:a16="http://schemas.microsoft.com/office/drawing/2014/main" id="{F322AE84-6AB4-B029-0040-4B562F808E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47817"/>
            <a:ext cx="12192000" cy="548315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04CDC1A-8DAB-AA70-7E36-3D894E7A62C4}"/>
              </a:ext>
            </a:extLst>
          </p:cNvPr>
          <p:cNvSpPr txBox="1"/>
          <p:nvPr/>
        </p:nvSpPr>
        <p:spPr>
          <a:xfrm>
            <a:off x="3253339" y="346509"/>
            <a:ext cx="59387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GANTT CHART</a:t>
            </a:r>
          </a:p>
        </p:txBody>
      </p:sp>
    </p:spTree>
    <p:extLst>
      <p:ext uri="{BB962C8B-B14F-4D97-AF65-F5344CB8AC3E}">
        <p14:creationId xmlns:p14="http://schemas.microsoft.com/office/powerpoint/2010/main" val="39043457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/>
        </a:gradFill>
        <a:gradFill>
          <a:gsLst>
            <a:gs pos="0">
              <a:schemeClr val="phClr">
                <a:tint val="100000"/>
                <a:shade val="100000"/>
              </a:schemeClr>
            </a:gs>
            <a:gs pos="100000">
              <a:schemeClr val="phClr">
                <a:tint val="50000"/>
                <a:shade val="100000"/>
              </a:schemeClr>
            </a:gs>
          </a:gsLst>
          <a:lin ang="16200000" scaled="0"/>
          <a:tileRect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 cap="flat" cmpd="sng" algn="ctr">
          <a:prstDash val="solid"/>
          <a:miter/>
        </a:ln>
        <a:ln w="6350" cap="flat" cmpd="sng" algn="ctr">
          <a:prstDash val="solid"/>
          <a:miter/>
        </a:ln>
        <a:ln w="6350" cap="flat" cmpd="sng" algn="ctr"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892</Words>
  <Application>Microsoft Office PowerPoint</Application>
  <PresentationFormat>Widescreen</PresentationFormat>
  <Paragraphs>122</Paragraphs>
  <Slides>9</Slides>
  <Notes>5</Notes>
  <HiddenSlides>0</HiddenSlides>
  <MMClips>2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9" baseType="lpstr">
      <vt:lpstr>Abadi</vt:lpstr>
      <vt:lpstr>Arial</vt:lpstr>
      <vt:lpstr>Calibri</vt:lpstr>
      <vt:lpstr>Mystical Woods Rough Script</vt:lpstr>
      <vt:lpstr>Open Sans Bold</vt:lpstr>
      <vt:lpstr>Papyrus</vt:lpstr>
      <vt:lpstr>Symbol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PptxGenJS</dc:creator>
  <dc:description/>
  <cp:lastModifiedBy>Armando Forgione (2218650)</cp:lastModifiedBy>
  <cp:revision>7</cp:revision>
  <dcterms:created xsi:type="dcterms:W3CDTF">2025-10-29T11:44:30Z</dcterms:created>
  <dcterms:modified xsi:type="dcterms:W3CDTF">2025-10-30T04:47:12Z</dcterms:modified>
  <dc:language>en-GB</dc:language>
</cp:coreProperties>
</file>