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  <p:sldId id="273" r:id="rId18"/>
    <p:sldId id="270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5C57F4-733E-47DB-8B6C-AAB191EC57D0}" v="6" dt="2025-10-22T09:50:22.7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i Steen" userId="3e51ffc7-aa92-4e9a-9db2-4e9164f92bbf" providerId="ADAL" clId="{3AC6A595-C3C8-47BB-899C-72F74CE2E322}"/>
    <pc:docChg chg="undo custSel addSld delSld modSld">
      <pc:chgData name="Jenni Steen" userId="3e51ffc7-aa92-4e9a-9db2-4e9164f92bbf" providerId="ADAL" clId="{3AC6A595-C3C8-47BB-899C-72F74CE2E322}" dt="2025-10-22T09:50:38.711" v="21" actId="1076"/>
      <pc:docMkLst>
        <pc:docMk/>
      </pc:docMkLst>
      <pc:sldChg chg="addSp modSp new mod">
        <pc:chgData name="Jenni Steen" userId="3e51ffc7-aa92-4e9a-9db2-4e9164f92bbf" providerId="ADAL" clId="{3AC6A595-C3C8-47BB-899C-72F74CE2E322}" dt="2025-10-22T09:48:58.039" v="13" actId="1076"/>
        <pc:sldMkLst>
          <pc:docMk/>
          <pc:sldMk cId="1111285926" sldId="272"/>
        </pc:sldMkLst>
        <pc:spChg chg="mod">
          <ac:chgData name="Jenni Steen" userId="3e51ffc7-aa92-4e9a-9db2-4e9164f92bbf" providerId="ADAL" clId="{3AC6A595-C3C8-47BB-899C-72F74CE2E322}" dt="2025-10-22T09:48:17.680" v="8"/>
          <ac:spMkLst>
            <pc:docMk/>
            <pc:sldMk cId="1111285926" sldId="272"/>
            <ac:spMk id="2" creationId="{9F71793B-7F61-F4F0-ACC2-AF6920D34AAC}"/>
          </ac:spMkLst>
        </pc:spChg>
        <pc:picChg chg="add mod">
          <ac:chgData name="Jenni Steen" userId="3e51ffc7-aa92-4e9a-9db2-4e9164f92bbf" providerId="ADAL" clId="{3AC6A595-C3C8-47BB-899C-72F74CE2E322}" dt="2025-10-22T09:48:58.039" v="13" actId="1076"/>
          <ac:picMkLst>
            <pc:docMk/>
            <pc:sldMk cId="1111285926" sldId="272"/>
            <ac:picMk id="4" creationId="{0D56F88E-AF17-81A5-C1C4-A00C44153651}"/>
          </ac:picMkLst>
        </pc:picChg>
      </pc:sldChg>
      <pc:sldChg chg="new del">
        <pc:chgData name="Jenni Steen" userId="3e51ffc7-aa92-4e9a-9db2-4e9164f92bbf" providerId="ADAL" clId="{3AC6A595-C3C8-47BB-899C-72F74CE2E322}" dt="2025-10-22T09:47:38.805" v="1" actId="680"/>
        <pc:sldMkLst>
          <pc:docMk/>
          <pc:sldMk cId="1867712246" sldId="272"/>
        </pc:sldMkLst>
      </pc:sldChg>
      <pc:sldChg chg="addSp modSp new mod">
        <pc:chgData name="Jenni Steen" userId="3e51ffc7-aa92-4e9a-9db2-4e9164f92bbf" providerId="ADAL" clId="{3AC6A595-C3C8-47BB-899C-72F74CE2E322}" dt="2025-10-22T09:49:50.391" v="17" actId="1076"/>
        <pc:sldMkLst>
          <pc:docMk/>
          <pc:sldMk cId="1207569143" sldId="273"/>
        </pc:sldMkLst>
        <pc:spChg chg="mod">
          <ac:chgData name="Jenni Steen" userId="3e51ffc7-aa92-4e9a-9db2-4e9164f92bbf" providerId="ADAL" clId="{3AC6A595-C3C8-47BB-899C-72F74CE2E322}" dt="2025-10-22T09:49:23.247" v="14"/>
          <ac:spMkLst>
            <pc:docMk/>
            <pc:sldMk cId="1207569143" sldId="273"/>
            <ac:spMk id="2" creationId="{4044B5E1-0D93-8769-B720-CC682AC2D1A3}"/>
          </ac:spMkLst>
        </pc:spChg>
        <pc:picChg chg="add mod">
          <ac:chgData name="Jenni Steen" userId="3e51ffc7-aa92-4e9a-9db2-4e9164f92bbf" providerId="ADAL" clId="{3AC6A595-C3C8-47BB-899C-72F74CE2E322}" dt="2025-10-22T09:49:50.391" v="17" actId="1076"/>
          <ac:picMkLst>
            <pc:docMk/>
            <pc:sldMk cId="1207569143" sldId="273"/>
            <ac:picMk id="4" creationId="{126AF3F7-357B-03E3-5F15-ED42AC88B87A}"/>
          </ac:picMkLst>
        </pc:picChg>
      </pc:sldChg>
      <pc:sldChg chg="addSp delSp modSp new mod modClrScheme chgLayout">
        <pc:chgData name="Jenni Steen" userId="3e51ffc7-aa92-4e9a-9db2-4e9164f92bbf" providerId="ADAL" clId="{3AC6A595-C3C8-47BB-899C-72F74CE2E322}" dt="2025-10-22T09:50:38.711" v="21" actId="1076"/>
        <pc:sldMkLst>
          <pc:docMk/>
          <pc:sldMk cId="771345394" sldId="274"/>
        </pc:sldMkLst>
        <pc:spChg chg="del mod ord">
          <ac:chgData name="Jenni Steen" userId="3e51ffc7-aa92-4e9a-9db2-4e9164f92bbf" providerId="ADAL" clId="{3AC6A595-C3C8-47BB-899C-72F74CE2E322}" dt="2025-10-22T09:48:04.012" v="7" actId="700"/>
          <ac:spMkLst>
            <pc:docMk/>
            <pc:sldMk cId="771345394" sldId="274"/>
            <ac:spMk id="2" creationId="{57E1EC3A-AB13-DDCD-9A60-839DA72AC3FF}"/>
          </ac:spMkLst>
        </pc:spChg>
        <pc:spChg chg="del">
          <ac:chgData name="Jenni Steen" userId="3e51ffc7-aa92-4e9a-9db2-4e9164f92bbf" providerId="ADAL" clId="{3AC6A595-C3C8-47BB-899C-72F74CE2E322}" dt="2025-10-22T09:48:04.012" v="7" actId="700"/>
          <ac:spMkLst>
            <pc:docMk/>
            <pc:sldMk cId="771345394" sldId="274"/>
            <ac:spMk id="3" creationId="{B487B6EB-8EE3-9D42-E346-170B0882A23B}"/>
          </ac:spMkLst>
        </pc:spChg>
        <pc:spChg chg="add mod ord">
          <ac:chgData name="Jenni Steen" userId="3e51ffc7-aa92-4e9a-9db2-4e9164f92bbf" providerId="ADAL" clId="{3AC6A595-C3C8-47BB-899C-72F74CE2E322}" dt="2025-10-22T09:50:16.220" v="18"/>
          <ac:spMkLst>
            <pc:docMk/>
            <pc:sldMk cId="771345394" sldId="274"/>
            <ac:spMk id="4" creationId="{0485FB42-ED12-A345-28DC-3F05FBB19A04}"/>
          </ac:spMkLst>
        </pc:spChg>
        <pc:picChg chg="add mod">
          <ac:chgData name="Jenni Steen" userId="3e51ffc7-aa92-4e9a-9db2-4e9164f92bbf" providerId="ADAL" clId="{3AC6A595-C3C8-47BB-899C-72F74CE2E322}" dt="2025-10-22T09:50:38.711" v="21" actId="1076"/>
          <ac:picMkLst>
            <pc:docMk/>
            <pc:sldMk cId="771345394" sldId="274"/>
            <ac:picMk id="6" creationId="{F38317ED-310E-BE3F-1B86-F886913D9279}"/>
          </ac:picMkLst>
        </pc:picChg>
      </pc:sldChg>
      <pc:sldChg chg="new del">
        <pc:chgData name="Jenni Steen" userId="3e51ffc7-aa92-4e9a-9db2-4e9164f92bbf" providerId="ADAL" clId="{3AC6A595-C3C8-47BB-899C-72F74CE2E322}" dt="2025-10-22T09:47:52.738" v="5" actId="680"/>
        <pc:sldMkLst>
          <pc:docMk/>
          <pc:sldMk cId="2211102039" sldId="27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99D41E0-78B0-4D82-9066-060C13E2F57F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081C459-9F92-4CA4-9B02-1073328EDE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Visual Learning</a:t>
          </a:r>
          <a:endParaRPr lang="en-US"/>
        </a:p>
      </dgm:t>
    </dgm:pt>
    <dgm:pt modelId="{7AED0EF8-3E75-4A88-9240-888BCAEF1C5E}" type="parTrans" cxnId="{407C74E1-3B6E-425D-A5EB-0CA7B99310D9}">
      <dgm:prSet/>
      <dgm:spPr/>
      <dgm:t>
        <a:bodyPr/>
        <a:lstStyle/>
        <a:p>
          <a:endParaRPr lang="en-US"/>
        </a:p>
      </dgm:t>
    </dgm:pt>
    <dgm:pt modelId="{D8677456-9184-4A61-B670-27B46E389F57}" type="sibTrans" cxnId="{407C74E1-3B6E-425D-A5EB-0CA7B99310D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4408B6-38B6-43F1-A793-244E5F41FA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Auditory Learning</a:t>
          </a:r>
          <a:endParaRPr lang="en-US"/>
        </a:p>
      </dgm:t>
    </dgm:pt>
    <dgm:pt modelId="{48F309D6-D21B-452F-9725-AA30A7D9F668}" type="parTrans" cxnId="{BDF6FA56-1682-4D99-AA2C-AACD34905998}">
      <dgm:prSet/>
      <dgm:spPr/>
      <dgm:t>
        <a:bodyPr/>
        <a:lstStyle/>
        <a:p>
          <a:endParaRPr lang="en-US"/>
        </a:p>
      </dgm:t>
    </dgm:pt>
    <dgm:pt modelId="{D9730D2D-C46D-489E-AF31-9B5B76FC5C89}" type="sibTrans" cxnId="{BDF6FA56-1682-4D99-AA2C-AACD3490599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CD1F3DB-881D-4095-AFF9-942004488B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Reading and Writing Learning</a:t>
          </a:r>
          <a:endParaRPr lang="en-US"/>
        </a:p>
      </dgm:t>
    </dgm:pt>
    <dgm:pt modelId="{BEF265A6-8B9F-43D7-AD8D-B4F7D9FA8B08}" type="parTrans" cxnId="{30A430BE-89EC-4835-98F1-576228EA281D}">
      <dgm:prSet/>
      <dgm:spPr/>
      <dgm:t>
        <a:bodyPr/>
        <a:lstStyle/>
        <a:p>
          <a:endParaRPr lang="en-US"/>
        </a:p>
      </dgm:t>
    </dgm:pt>
    <dgm:pt modelId="{4111443A-AEDD-44E6-A2CB-B36FB25256D8}" type="sibTrans" cxnId="{30A430BE-89EC-4835-98F1-576228EA28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35BD275-6F7D-4271-8776-050E8A1594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Kinaesthetic Learning</a:t>
          </a:r>
          <a:endParaRPr lang="en-US" dirty="0"/>
        </a:p>
      </dgm:t>
    </dgm:pt>
    <dgm:pt modelId="{2769E5C7-0FC4-4827-88B9-6EC1CC5F9759}" type="parTrans" cxnId="{B8AFF3CC-0EFD-4953-81C2-8D92509A0307}">
      <dgm:prSet/>
      <dgm:spPr/>
      <dgm:t>
        <a:bodyPr/>
        <a:lstStyle/>
        <a:p>
          <a:endParaRPr lang="en-US"/>
        </a:p>
      </dgm:t>
    </dgm:pt>
    <dgm:pt modelId="{A75A31E3-CAA4-488C-AD5F-33D8A3D2E62F}" type="sibTrans" cxnId="{B8AFF3CC-0EFD-4953-81C2-8D92509A0307}">
      <dgm:prSet/>
      <dgm:spPr/>
      <dgm:t>
        <a:bodyPr/>
        <a:lstStyle/>
        <a:p>
          <a:endParaRPr lang="en-US"/>
        </a:p>
      </dgm:t>
    </dgm:pt>
    <dgm:pt modelId="{6CDA0082-FEAC-44BB-864B-844936CF3427}" type="pres">
      <dgm:prSet presAssocID="{599D41E0-78B0-4D82-9066-060C13E2F57F}" presName="root" presStyleCnt="0">
        <dgm:presLayoutVars>
          <dgm:dir/>
          <dgm:resizeHandles val="exact"/>
        </dgm:presLayoutVars>
      </dgm:prSet>
      <dgm:spPr/>
    </dgm:pt>
    <dgm:pt modelId="{6F72E3F5-2E34-45D3-B5DB-EC227CDFE67F}" type="pres">
      <dgm:prSet presAssocID="{599D41E0-78B0-4D82-9066-060C13E2F57F}" presName="container" presStyleCnt="0">
        <dgm:presLayoutVars>
          <dgm:dir/>
          <dgm:resizeHandles val="exact"/>
        </dgm:presLayoutVars>
      </dgm:prSet>
      <dgm:spPr/>
    </dgm:pt>
    <dgm:pt modelId="{C067984F-C6E0-4E3E-81EB-707763FB999F}" type="pres">
      <dgm:prSet presAssocID="{F081C459-9F92-4CA4-9B02-1073328EDE10}" presName="compNode" presStyleCnt="0"/>
      <dgm:spPr/>
    </dgm:pt>
    <dgm:pt modelId="{593A8D4E-7D9D-4727-9B1D-ACB336CAC09D}" type="pres">
      <dgm:prSet presAssocID="{F081C459-9F92-4CA4-9B02-1073328EDE10}" presName="iconBgRect" presStyleLbl="bgShp" presStyleIdx="0" presStyleCnt="4"/>
      <dgm:spPr/>
    </dgm:pt>
    <dgm:pt modelId="{DCAB6E57-BC9A-4F6C-BE17-9BDB35BDB285}" type="pres">
      <dgm:prSet presAssocID="{F081C459-9F92-4CA4-9B02-1073328EDE1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E16265F9-6ED5-4782-9D1F-36A48EBFD4CB}" type="pres">
      <dgm:prSet presAssocID="{F081C459-9F92-4CA4-9B02-1073328EDE10}" presName="spaceRect" presStyleCnt="0"/>
      <dgm:spPr/>
    </dgm:pt>
    <dgm:pt modelId="{16EB11DD-E581-4990-9762-A3C0A0150FCF}" type="pres">
      <dgm:prSet presAssocID="{F081C459-9F92-4CA4-9B02-1073328EDE10}" presName="textRect" presStyleLbl="revTx" presStyleIdx="0" presStyleCnt="4">
        <dgm:presLayoutVars>
          <dgm:chMax val="1"/>
          <dgm:chPref val="1"/>
        </dgm:presLayoutVars>
      </dgm:prSet>
      <dgm:spPr/>
    </dgm:pt>
    <dgm:pt modelId="{D24A5EF8-0299-49C5-8706-7161541A0BFB}" type="pres">
      <dgm:prSet presAssocID="{D8677456-9184-4A61-B670-27B46E389F57}" presName="sibTrans" presStyleLbl="sibTrans2D1" presStyleIdx="0" presStyleCnt="0"/>
      <dgm:spPr/>
    </dgm:pt>
    <dgm:pt modelId="{B7C84A86-10C6-43DB-B458-1DB11B36847A}" type="pres">
      <dgm:prSet presAssocID="{634408B6-38B6-43F1-A793-244E5F41FAB8}" presName="compNode" presStyleCnt="0"/>
      <dgm:spPr/>
    </dgm:pt>
    <dgm:pt modelId="{9C1AAA60-3686-42AF-A226-C942999A9206}" type="pres">
      <dgm:prSet presAssocID="{634408B6-38B6-43F1-A793-244E5F41FAB8}" presName="iconBgRect" presStyleLbl="bgShp" presStyleIdx="1" presStyleCnt="4"/>
      <dgm:spPr/>
    </dgm:pt>
    <dgm:pt modelId="{0AB8179B-E27E-419D-AF96-0EF84D7892B4}" type="pres">
      <dgm:prSet presAssocID="{634408B6-38B6-43F1-A793-244E5F41FA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r"/>
        </a:ext>
      </dgm:extLst>
    </dgm:pt>
    <dgm:pt modelId="{483D125C-6FC3-4722-9633-ABB20A4522A4}" type="pres">
      <dgm:prSet presAssocID="{634408B6-38B6-43F1-A793-244E5F41FAB8}" presName="spaceRect" presStyleCnt="0"/>
      <dgm:spPr/>
    </dgm:pt>
    <dgm:pt modelId="{CF8D47DC-626C-4451-9E9B-A8703416C008}" type="pres">
      <dgm:prSet presAssocID="{634408B6-38B6-43F1-A793-244E5F41FAB8}" presName="textRect" presStyleLbl="revTx" presStyleIdx="1" presStyleCnt="4">
        <dgm:presLayoutVars>
          <dgm:chMax val="1"/>
          <dgm:chPref val="1"/>
        </dgm:presLayoutVars>
      </dgm:prSet>
      <dgm:spPr/>
    </dgm:pt>
    <dgm:pt modelId="{FEF459A6-9BBE-4F46-99D2-2FC25FDCF3FE}" type="pres">
      <dgm:prSet presAssocID="{D9730D2D-C46D-489E-AF31-9B5B76FC5C89}" presName="sibTrans" presStyleLbl="sibTrans2D1" presStyleIdx="0" presStyleCnt="0"/>
      <dgm:spPr/>
    </dgm:pt>
    <dgm:pt modelId="{1C2BA9A6-4066-4634-B79F-A6402ED4FC51}" type="pres">
      <dgm:prSet presAssocID="{FCD1F3DB-881D-4095-AFF9-942004488B03}" presName="compNode" presStyleCnt="0"/>
      <dgm:spPr/>
    </dgm:pt>
    <dgm:pt modelId="{BDAE115B-BFB4-42D4-BA52-8B47152C564D}" type="pres">
      <dgm:prSet presAssocID="{FCD1F3DB-881D-4095-AFF9-942004488B03}" presName="iconBgRect" presStyleLbl="bgShp" presStyleIdx="2" presStyleCnt="4"/>
      <dgm:spPr/>
    </dgm:pt>
    <dgm:pt modelId="{9D0F7263-3D97-4B23-A2AD-D5F145BED2FD}" type="pres">
      <dgm:prSet presAssocID="{FCD1F3DB-881D-4095-AFF9-942004488B0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0B43029-3370-4A51-8815-9042D25BEA00}" type="pres">
      <dgm:prSet presAssocID="{FCD1F3DB-881D-4095-AFF9-942004488B03}" presName="spaceRect" presStyleCnt="0"/>
      <dgm:spPr/>
    </dgm:pt>
    <dgm:pt modelId="{9B487EC4-87AB-47BA-9D7C-EE2799054CF7}" type="pres">
      <dgm:prSet presAssocID="{FCD1F3DB-881D-4095-AFF9-942004488B03}" presName="textRect" presStyleLbl="revTx" presStyleIdx="2" presStyleCnt="4">
        <dgm:presLayoutVars>
          <dgm:chMax val="1"/>
          <dgm:chPref val="1"/>
        </dgm:presLayoutVars>
      </dgm:prSet>
      <dgm:spPr/>
    </dgm:pt>
    <dgm:pt modelId="{D8A7ADE2-88CC-476F-B515-EEF9D976A85B}" type="pres">
      <dgm:prSet presAssocID="{4111443A-AEDD-44E6-A2CB-B36FB25256D8}" presName="sibTrans" presStyleLbl="sibTrans2D1" presStyleIdx="0" presStyleCnt="0"/>
      <dgm:spPr/>
    </dgm:pt>
    <dgm:pt modelId="{1B0A8045-FAE1-4745-A46F-C5D6FB50192D}" type="pres">
      <dgm:prSet presAssocID="{E35BD275-6F7D-4271-8776-050E8A159406}" presName="compNode" presStyleCnt="0"/>
      <dgm:spPr/>
    </dgm:pt>
    <dgm:pt modelId="{FC47EF38-C157-42C7-ACDD-6C960FC23C43}" type="pres">
      <dgm:prSet presAssocID="{E35BD275-6F7D-4271-8776-050E8A159406}" presName="iconBgRect" presStyleLbl="bgShp" presStyleIdx="3" presStyleCnt="4"/>
      <dgm:spPr/>
    </dgm:pt>
    <dgm:pt modelId="{7255B07A-2E31-44D4-B28E-70A1DCB24091}" type="pres">
      <dgm:prSet presAssocID="{E35BD275-6F7D-4271-8776-050E8A15940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ised hand with solid fill"/>
        </a:ext>
      </dgm:extLst>
    </dgm:pt>
    <dgm:pt modelId="{5BFE5050-8D35-4A6B-933B-0ECD4969E264}" type="pres">
      <dgm:prSet presAssocID="{E35BD275-6F7D-4271-8776-050E8A159406}" presName="spaceRect" presStyleCnt="0"/>
      <dgm:spPr/>
    </dgm:pt>
    <dgm:pt modelId="{1D3F319E-21B9-43DA-939C-00D776CB03F9}" type="pres">
      <dgm:prSet presAssocID="{E35BD275-6F7D-4271-8776-050E8A15940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8E59465-D7C4-42CC-806C-DDCAD8DFA85A}" type="presOf" srcId="{F081C459-9F92-4CA4-9B02-1073328EDE10}" destId="{16EB11DD-E581-4990-9762-A3C0A0150FCF}" srcOrd="0" destOrd="0" presId="urn:microsoft.com/office/officeart/2018/2/layout/IconCircleList"/>
    <dgm:cxn modelId="{BDF6FA56-1682-4D99-AA2C-AACD34905998}" srcId="{599D41E0-78B0-4D82-9066-060C13E2F57F}" destId="{634408B6-38B6-43F1-A793-244E5F41FAB8}" srcOrd="1" destOrd="0" parTransId="{48F309D6-D21B-452F-9725-AA30A7D9F668}" sibTransId="{D9730D2D-C46D-489E-AF31-9B5B76FC5C89}"/>
    <dgm:cxn modelId="{9777408C-BD48-42E4-A16D-5C0BA766795E}" type="presOf" srcId="{634408B6-38B6-43F1-A793-244E5F41FAB8}" destId="{CF8D47DC-626C-4451-9E9B-A8703416C008}" srcOrd="0" destOrd="0" presId="urn:microsoft.com/office/officeart/2018/2/layout/IconCircleList"/>
    <dgm:cxn modelId="{AFC71CA9-216F-409C-8321-FAD1148523A2}" type="presOf" srcId="{E35BD275-6F7D-4271-8776-050E8A159406}" destId="{1D3F319E-21B9-43DA-939C-00D776CB03F9}" srcOrd="0" destOrd="0" presId="urn:microsoft.com/office/officeart/2018/2/layout/IconCircleList"/>
    <dgm:cxn modelId="{7462F3AB-40C9-41F9-ABC4-DF6C4CB9D53B}" type="presOf" srcId="{D9730D2D-C46D-489E-AF31-9B5B76FC5C89}" destId="{FEF459A6-9BBE-4F46-99D2-2FC25FDCF3FE}" srcOrd="0" destOrd="0" presId="urn:microsoft.com/office/officeart/2018/2/layout/IconCircleList"/>
    <dgm:cxn modelId="{9ADB50B6-5E65-4799-BAED-A1055493BF3C}" type="presOf" srcId="{599D41E0-78B0-4D82-9066-060C13E2F57F}" destId="{6CDA0082-FEAC-44BB-864B-844936CF3427}" srcOrd="0" destOrd="0" presId="urn:microsoft.com/office/officeart/2018/2/layout/IconCircleList"/>
    <dgm:cxn modelId="{30A430BE-89EC-4835-98F1-576228EA281D}" srcId="{599D41E0-78B0-4D82-9066-060C13E2F57F}" destId="{FCD1F3DB-881D-4095-AFF9-942004488B03}" srcOrd="2" destOrd="0" parTransId="{BEF265A6-8B9F-43D7-AD8D-B4F7D9FA8B08}" sibTransId="{4111443A-AEDD-44E6-A2CB-B36FB25256D8}"/>
    <dgm:cxn modelId="{B8AFF3CC-0EFD-4953-81C2-8D92509A0307}" srcId="{599D41E0-78B0-4D82-9066-060C13E2F57F}" destId="{E35BD275-6F7D-4271-8776-050E8A159406}" srcOrd="3" destOrd="0" parTransId="{2769E5C7-0FC4-4827-88B9-6EC1CC5F9759}" sibTransId="{A75A31E3-CAA4-488C-AD5F-33D8A3D2E62F}"/>
    <dgm:cxn modelId="{E865D2CE-15F5-4A5C-988B-E511035B03EA}" type="presOf" srcId="{4111443A-AEDD-44E6-A2CB-B36FB25256D8}" destId="{D8A7ADE2-88CC-476F-B515-EEF9D976A85B}" srcOrd="0" destOrd="0" presId="urn:microsoft.com/office/officeart/2018/2/layout/IconCircleList"/>
    <dgm:cxn modelId="{7AE973CF-C361-409F-B375-6E47957B5E5D}" type="presOf" srcId="{D8677456-9184-4A61-B670-27B46E389F57}" destId="{D24A5EF8-0299-49C5-8706-7161541A0BFB}" srcOrd="0" destOrd="0" presId="urn:microsoft.com/office/officeart/2018/2/layout/IconCircleList"/>
    <dgm:cxn modelId="{407C74E1-3B6E-425D-A5EB-0CA7B99310D9}" srcId="{599D41E0-78B0-4D82-9066-060C13E2F57F}" destId="{F081C459-9F92-4CA4-9B02-1073328EDE10}" srcOrd="0" destOrd="0" parTransId="{7AED0EF8-3E75-4A88-9240-888BCAEF1C5E}" sibTransId="{D8677456-9184-4A61-B670-27B46E389F57}"/>
    <dgm:cxn modelId="{CF7237FE-369D-42BE-B689-A070A444B6AD}" type="presOf" srcId="{FCD1F3DB-881D-4095-AFF9-942004488B03}" destId="{9B487EC4-87AB-47BA-9D7C-EE2799054CF7}" srcOrd="0" destOrd="0" presId="urn:microsoft.com/office/officeart/2018/2/layout/IconCircleList"/>
    <dgm:cxn modelId="{6D9CE59E-CCAD-476A-8068-A00651A8B63A}" type="presParOf" srcId="{6CDA0082-FEAC-44BB-864B-844936CF3427}" destId="{6F72E3F5-2E34-45D3-B5DB-EC227CDFE67F}" srcOrd="0" destOrd="0" presId="urn:microsoft.com/office/officeart/2018/2/layout/IconCircleList"/>
    <dgm:cxn modelId="{63C0B247-9A1D-4483-81BB-B810B749320E}" type="presParOf" srcId="{6F72E3F5-2E34-45D3-B5DB-EC227CDFE67F}" destId="{C067984F-C6E0-4E3E-81EB-707763FB999F}" srcOrd="0" destOrd="0" presId="urn:microsoft.com/office/officeart/2018/2/layout/IconCircleList"/>
    <dgm:cxn modelId="{93B6A3F1-3C2A-4197-AD17-FAA76F89EBD6}" type="presParOf" srcId="{C067984F-C6E0-4E3E-81EB-707763FB999F}" destId="{593A8D4E-7D9D-4727-9B1D-ACB336CAC09D}" srcOrd="0" destOrd="0" presId="urn:microsoft.com/office/officeart/2018/2/layout/IconCircleList"/>
    <dgm:cxn modelId="{53298E9A-12A7-453B-8B7E-457C7B629046}" type="presParOf" srcId="{C067984F-C6E0-4E3E-81EB-707763FB999F}" destId="{DCAB6E57-BC9A-4F6C-BE17-9BDB35BDB285}" srcOrd="1" destOrd="0" presId="urn:microsoft.com/office/officeart/2018/2/layout/IconCircleList"/>
    <dgm:cxn modelId="{498EC80F-3330-48E1-9650-D2A88E8EB81D}" type="presParOf" srcId="{C067984F-C6E0-4E3E-81EB-707763FB999F}" destId="{E16265F9-6ED5-4782-9D1F-36A48EBFD4CB}" srcOrd="2" destOrd="0" presId="urn:microsoft.com/office/officeart/2018/2/layout/IconCircleList"/>
    <dgm:cxn modelId="{72369FBB-3DEB-45E8-80C8-8C51AC985998}" type="presParOf" srcId="{C067984F-C6E0-4E3E-81EB-707763FB999F}" destId="{16EB11DD-E581-4990-9762-A3C0A0150FCF}" srcOrd="3" destOrd="0" presId="urn:microsoft.com/office/officeart/2018/2/layout/IconCircleList"/>
    <dgm:cxn modelId="{293892FF-46EB-4CE1-B9A4-9062BFBFA8F3}" type="presParOf" srcId="{6F72E3F5-2E34-45D3-B5DB-EC227CDFE67F}" destId="{D24A5EF8-0299-49C5-8706-7161541A0BFB}" srcOrd="1" destOrd="0" presId="urn:microsoft.com/office/officeart/2018/2/layout/IconCircleList"/>
    <dgm:cxn modelId="{CBE5F673-16EB-488A-9262-89529AD325DD}" type="presParOf" srcId="{6F72E3F5-2E34-45D3-B5DB-EC227CDFE67F}" destId="{B7C84A86-10C6-43DB-B458-1DB11B36847A}" srcOrd="2" destOrd="0" presId="urn:microsoft.com/office/officeart/2018/2/layout/IconCircleList"/>
    <dgm:cxn modelId="{03D66BFC-7C35-4ADF-868F-5C3144B387E2}" type="presParOf" srcId="{B7C84A86-10C6-43DB-B458-1DB11B36847A}" destId="{9C1AAA60-3686-42AF-A226-C942999A9206}" srcOrd="0" destOrd="0" presId="urn:microsoft.com/office/officeart/2018/2/layout/IconCircleList"/>
    <dgm:cxn modelId="{81DC855B-FBE8-43EE-8CA7-B451D5F5E4D4}" type="presParOf" srcId="{B7C84A86-10C6-43DB-B458-1DB11B36847A}" destId="{0AB8179B-E27E-419D-AF96-0EF84D7892B4}" srcOrd="1" destOrd="0" presId="urn:microsoft.com/office/officeart/2018/2/layout/IconCircleList"/>
    <dgm:cxn modelId="{A8BBAD44-4B33-4DAD-B7CC-193C82848095}" type="presParOf" srcId="{B7C84A86-10C6-43DB-B458-1DB11B36847A}" destId="{483D125C-6FC3-4722-9633-ABB20A4522A4}" srcOrd="2" destOrd="0" presId="urn:microsoft.com/office/officeart/2018/2/layout/IconCircleList"/>
    <dgm:cxn modelId="{02242602-49C6-4D8F-91E8-0B58604C10BA}" type="presParOf" srcId="{B7C84A86-10C6-43DB-B458-1DB11B36847A}" destId="{CF8D47DC-626C-4451-9E9B-A8703416C008}" srcOrd="3" destOrd="0" presId="urn:microsoft.com/office/officeart/2018/2/layout/IconCircleList"/>
    <dgm:cxn modelId="{13E0BFDE-6375-4311-BF7D-B86C393D1BB0}" type="presParOf" srcId="{6F72E3F5-2E34-45D3-B5DB-EC227CDFE67F}" destId="{FEF459A6-9BBE-4F46-99D2-2FC25FDCF3FE}" srcOrd="3" destOrd="0" presId="urn:microsoft.com/office/officeart/2018/2/layout/IconCircleList"/>
    <dgm:cxn modelId="{1EEE5A47-B553-4CE1-94B1-688DBBBF0D1D}" type="presParOf" srcId="{6F72E3F5-2E34-45D3-B5DB-EC227CDFE67F}" destId="{1C2BA9A6-4066-4634-B79F-A6402ED4FC51}" srcOrd="4" destOrd="0" presId="urn:microsoft.com/office/officeart/2018/2/layout/IconCircleList"/>
    <dgm:cxn modelId="{D0EFB04C-BAF7-41CE-B68B-7B23BB7958DC}" type="presParOf" srcId="{1C2BA9A6-4066-4634-B79F-A6402ED4FC51}" destId="{BDAE115B-BFB4-42D4-BA52-8B47152C564D}" srcOrd="0" destOrd="0" presId="urn:microsoft.com/office/officeart/2018/2/layout/IconCircleList"/>
    <dgm:cxn modelId="{48155CA8-2E00-44B1-B222-4779C77A74D5}" type="presParOf" srcId="{1C2BA9A6-4066-4634-B79F-A6402ED4FC51}" destId="{9D0F7263-3D97-4B23-A2AD-D5F145BED2FD}" srcOrd="1" destOrd="0" presId="urn:microsoft.com/office/officeart/2018/2/layout/IconCircleList"/>
    <dgm:cxn modelId="{F2333147-0AE1-4157-8CD4-53428BC8F5A2}" type="presParOf" srcId="{1C2BA9A6-4066-4634-B79F-A6402ED4FC51}" destId="{B0B43029-3370-4A51-8815-9042D25BEA00}" srcOrd="2" destOrd="0" presId="urn:microsoft.com/office/officeart/2018/2/layout/IconCircleList"/>
    <dgm:cxn modelId="{51DA92DC-3392-448F-9EB6-10A5B72A87E9}" type="presParOf" srcId="{1C2BA9A6-4066-4634-B79F-A6402ED4FC51}" destId="{9B487EC4-87AB-47BA-9D7C-EE2799054CF7}" srcOrd="3" destOrd="0" presId="urn:microsoft.com/office/officeart/2018/2/layout/IconCircleList"/>
    <dgm:cxn modelId="{835C8631-F832-45A5-9DD6-02A1E6356BE5}" type="presParOf" srcId="{6F72E3F5-2E34-45D3-B5DB-EC227CDFE67F}" destId="{D8A7ADE2-88CC-476F-B515-EEF9D976A85B}" srcOrd="5" destOrd="0" presId="urn:microsoft.com/office/officeart/2018/2/layout/IconCircleList"/>
    <dgm:cxn modelId="{2B30506F-80B3-4D77-9647-248B47BCB746}" type="presParOf" srcId="{6F72E3F5-2E34-45D3-B5DB-EC227CDFE67F}" destId="{1B0A8045-FAE1-4745-A46F-C5D6FB50192D}" srcOrd="6" destOrd="0" presId="urn:microsoft.com/office/officeart/2018/2/layout/IconCircleList"/>
    <dgm:cxn modelId="{B30B7CC0-4E83-4043-8CA7-646E0EB1F71F}" type="presParOf" srcId="{1B0A8045-FAE1-4745-A46F-C5D6FB50192D}" destId="{FC47EF38-C157-42C7-ACDD-6C960FC23C43}" srcOrd="0" destOrd="0" presId="urn:microsoft.com/office/officeart/2018/2/layout/IconCircleList"/>
    <dgm:cxn modelId="{26A37AA0-8498-42DB-9D53-2BD984DE022E}" type="presParOf" srcId="{1B0A8045-FAE1-4745-A46F-C5D6FB50192D}" destId="{7255B07A-2E31-44D4-B28E-70A1DCB24091}" srcOrd="1" destOrd="0" presId="urn:microsoft.com/office/officeart/2018/2/layout/IconCircleList"/>
    <dgm:cxn modelId="{E5F7EF36-3E8F-43B9-8DF9-5FCDA675B979}" type="presParOf" srcId="{1B0A8045-FAE1-4745-A46F-C5D6FB50192D}" destId="{5BFE5050-8D35-4A6B-933B-0ECD4969E264}" srcOrd="2" destOrd="0" presId="urn:microsoft.com/office/officeart/2018/2/layout/IconCircleList"/>
    <dgm:cxn modelId="{A61EBD3A-89B2-4445-AF38-632CF6521BE1}" type="presParOf" srcId="{1B0A8045-FAE1-4745-A46F-C5D6FB50192D}" destId="{1D3F319E-21B9-43DA-939C-00D776CB03F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BED32B-D816-4174-83C7-8E9DF15AFF1A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A5EC480-7D07-4F56-A5EB-546AA5B7810C}">
      <dgm:prSet/>
      <dgm:spPr/>
      <dgm:t>
        <a:bodyPr/>
        <a:lstStyle/>
        <a:p>
          <a:pPr>
            <a:defRPr cap="all"/>
          </a:pPr>
          <a:r>
            <a:rPr lang="en-GB"/>
            <a:t>Be honest with where you are right now</a:t>
          </a:r>
          <a:endParaRPr lang="en-US"/>
        </a:p>
      </dgm:t>
    </dgm:pt>
    <dgm:pt modelId="{7295FE46-C58F-4E63-8E78-88EF8A92F5FB}" type="parTrans" cxnId="{BE2C51D3-FEB6-4423-A30F-448C26AC2FAC}">
      <dgm:prSet/>
      <dgm:spPr/>
      <dgm:t>
        <a:bodyPr/>
        <a:lstStyle/>
        <a:p>
          <a:endParaRPr lang="en-US"/>
        </a:p>
      </dgm:t>
    </dgm:pt>
    <dgm:pt modelId="{E000A0C6-F741-487C-A898-EB28A08039E6}" type="sibTrans" cxnId="{BE2C51D3-FEB6-4423-A30F-448C26AC2FAC}">
      <dgm:prSet/>
      <dgm:spPr/>
      <dgm:t>
        <a:bodyPr/>
        <a:lstStyle/>
        <a:p>
          <a:endParaRPr lang="en-US"/>
        </a:p>
      </dgm:t>
    </dgm:pt>
    <dgm:pt modelId="{D65AA7F7-0C5E-4505-AF8A-B04FA69F05F7}">
      <dgm:prSet/>
      <dgm:spPr/>
      <dgm:t>
        <a:bodyPr/>
        <a:lstStyle/>
        <a:p>
          <a:pPr>
            <a:defRPr cap="all"/>
          </a:pPr>
          <a:r>
            <a:rPr lang="en-GB"/>
            <a:t>Think about personal life goals</a:t>
          </a:r>
          <a:endParaRPr lang="en-US"/>
        </a:p>
      </dgm:t>
    </dgm:pt>
    <dgm:pt modelId="{C87C57D0-0CB9-44CA-872D-A43F9797FAC8}" type="parTrans" cxnId="{767EB856-AE4C-4708-A45B-3D07DE295002}">
      <dgm:prSet/>
      <dgm:spPr/>
      <dgm:t>
        <a:bodyPr/>
        <a:lstStyle/>
        <a:p>
          <a:endParaRPr lang="en-US"/>
        </a:p>
      </dgm:t>
    </dgm:pt>
    <dgm:pt modelId="{9F1A831C-7659-4240-9E16-EC570B8B0EDD}" type="sibTrans" cxnId="{767EB856-AE4C-4708-A45B-3D07DE295002}">
      <dgm:prSet/>
      <dgm:spPr/>
      <dgm:t>
        <a:bodyPr/>
        <a:lstStyle/>
        <a:p>
          <a:endParaRPr lang="en-US"/>
        </a:p>
      </dgm:t>
    </dgm:pt>
    <dgm:pt modelId="{6550158D-2530-4855-BBDF-1E8DC2FA953B}">
      <dgm:prSet/>
      <dgm:spPr/>
      <dgm:t>
        <a:bodyPr/>
        <a:lstStyle/>
        <a:p>
          <a:pPr>
            <a:defRPr cap="all"/>
          </a:pPr>
          <a:r>
            <a:rPr lang="en-GB"/>
            <a:t>Identify strengths and areas to improve</a:t>
          </a:r>
          <a:endParaRPr lang="en-US"/>
        </a:p>
      </dgm:t>
    </dgm:pt>
    <dgm:pt modelId="{0663C6F4-5ADB-425F-AFC3-3B5619992528}" type="parTrans" cxnId="{B5394D22-6BBB-4B11-807A-EF68F2AEB847}">
      <dgm:prSet/>
      <dgm:spPr/>
      <dgm:t>
        <a:bodyPr/>
        <a:lstStyle/>
        <a:p>
          <a:endParaRPr lang="en-US"/>
        </a:p>
      </dgm:t>
    </dgm:pt>
    <dgm:pt modelId="{F55909BF-40D0-4D3A-8947-C9D03FBB290C}" type="sibTrans" cxnId="{B5394D22-6BBB-4B11-807A-EF68F2AEB847}">
      <dgm:prSet/>
      <dgm:spPr/>
      <dgm:t>
        <a:bodyPr/>
        <a:lstStyle/>
        <a:p>
          <a:endParaRPr lang="en-US"/>
        </a:p>
      </dgm:t>
    </dgm:pt>
    <dgm:pt modelId="{A2A3FFAA-F2A7-4CA9-8606-D17181A0BBEA}">
      <dgm:prSet/>
      <dgm:spPr/>
      <dgm:t>
        <a:bodyPr/>
        <a:lstStyle/>
        <a:p>
          <a:pPr>
            <a:defRPr cap="all"/>
          </a:pPr>
          <a:r>
            <a:rPr lang="en-GB"/>
            <a:t>Establish SMART objectives</a:t>
          </a:r>
          <a:endParaRPr lang="en-US"/>
        </a:p>
      </dgm:t>
    </dgm:pt>
    <dgm:pt modelId="{727084D9-C168-4500-9BE9-B300D11D3726}" type="parTrans" cxnId="{B43D4B56-2AFA-4447-A1A8-472756565EF3}">
      <dgm:prSet/>
      <dgm:spPr/>
      <dgm:t>
        <a:bodyPr/>
        <a:lstStyle/>
        <a:p>
          <a:endParaRPr lang="en-US"/>
        </a:p>
      </dgm:t>
    </dgm:pt>
    <dgm:pt modelId="{7A41D6BA-6001-47A8-9DF4-A92C9C874BE7}" type="sibTrans" cxnId="{B43D4B56-2AFA-4447-A1A8-472756565EF3}">
      <dgm:prSet/>
      <dgm:spPr/>
      <dgm:t>
        <a:bodyPr/>
        <a:lstStyle/>
        <a:p>
          <a:endParaRPr lang="en-US"/>
        </a:p>
      </dgm:t>
    </dgm:pt>
    <dgm:pt modelId="{76C2109E-C6EF-41BC-BECD-BFC60F55E5EF}">
      <dgm:prSet/>
      <dgm:spPr/>
      <dgm:t>
        <a:bodyPr/>
        <a:lstStyle/>
        <a:p>
          <a:pPr>
            <a:defRPr cap="all"/>
          </a:pPr>
          <a:r>
            <a:rPr lang="en-GB"/>
            <a:t>Track your progress</a:t>
          </a:r>
          <a:endParaRPr lang="en-US"/>
        </a:p>
      </dgm:t>
    </dgm:pt>
    <dgm:pt modelId="{5EDD34D4-4079-4582-8858-5BB847EDFFE0}" type="parTrans" cxnId="{04910EC7-CF3F-4491-A629-40823BDCFF84}">
      <dgm:prSet/>
      <dgm:spPr/>
      <dgm:t>
        <a:bodyPr/>
        <a:lstStyle/>
        <a:p>
          <a:endParaRPr lang="en-US"/>
        </a:p>
      </dgm:t>
    </dgm:pt>
    <dgm:pt modelId="{70F87BB1-786F-45FC-BF79-2BA19F681F8C}" type="sibTrans" cxnId="{04910EC7-CF3F-4491-A629-40823BDCFF84}">
      <dgm:prSet/>
      <dgm:spPr/>
      <dgm:t>
        <a:bodyPr/>
        <a:lstStyle/>
        <a:p>
          <a:endParaRPr lang="en-US"/>
        </a:p>
      </dgm:t>
    </dgm:pt>
    <dgm:pt modelId="{ECD370E2-41F7-41F7-90B4-302EB199B834}" type="pres">
      <dgm:prSet presAssocID="{39BED32B-D816-4174-83C7-8E9DF15AFF1A}" presName="root" presStyleCnt="0">
        <dgm:presLayoutVars>
          <dgm:dir/>
          <dgm:resizeHandles val="exact"/>
        </dgm:presLayoutVars>
      </dgm:prSet>
      <dgm:spPr/>
    </dgm:pt>
    <dgm:pt modelId="{9CDC582E-C90B-4B95-A024-A3047F89EB44}" type="pres">
      <dgm:prSet presAssocID="{FA5EC480-7D07-4F56-A5EB-546AA5B7810C}" presName="compNode" presStyleCnt="0"/>
      <dgm:spPr/>
    </dgm:pt>
    <dgm:pt modelId="{E29AD286-DB09-4023-A01B-A55D8395197E}" type="pres">
      <dgm:prSet presAssocID="{FA5EC480-7D07-4F56-A5EB-546AA5B7810C}" presName="iconBgRect" presStyleLbl="bgShp" presStyleIdx="0" presStyleCnt="5"/>
      <dgm:spPr/>
    </dgm:pt>
    <dgm:pt modelId="{5D084EDB-3713-4467-80B9-ED09EAE1733B}" type="pres">
      <dgm:prSet presAssocID="{FA5EC480-7D07-4F56-A5EB-546AA5B7810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46E1B3A6-04AC-456D-91C8-30D8EF987C5E}" type="pres">
      <dgm:prSet presAssocID="{FA5EC480-7D07-4F56-A5EB-546AA5B7810C}" presName="spaceRect" presStyleCnt="0"/>
      <dgm:spPr/>
    </dgm:pt>
    <dgm:pt modelId="{7C818B1D-AD55-46BA-AFCE-8CC434C2A145}" type="pres">
      <dgm:prSet presAssocID="{FA5EC480-7D07-4F56-A5EB-546AA5B7810C}" presName="textRect" presStyleLbl="revTx" presStyleIdx="0" presStyleCnt="5">
        <dgm:presLayoutVars>
          <dgm:chMax val="1"/>
          <dgm:chPref val="1"/>
        </dgm:presLayoutVars>
      </dgm:prSet>
      <dgm:spPr/>
    </dgm:pt>
    <dgm:pt modelId="{BFD7B888-D6C3-476B-B15D-B86E21A9A842}" type="pres">
      <dgm:prSet presAssocID="{E000A0C6-F741-487C-A898-EB28A08039E6}" presName="sibTrans" presStyleCnt="0"/>
      <dgm:spPr/>
    </dgm:pt>
    <dgm:pt modelId="{01BE7C53-F59B-44BA-B893-7DA9368AE6AF}" type="pres">
      <dgm:prSet presAssocID="{D65AA7F7-0C5E-4505-AF8A-B04FA69F05F7}" presName="compNode" presStyleCnt="0"/>
      <dgm:spPr/>
    </dgm:pt>
    <dgm:pt modelId="{DD73A370-E8A9-4032-95D5-CB8BBDBE7A76}" type="pres">
      <dgm:prSet presAssocID="{D65AA7F7-0C5E-4505-AF8A-B04FA69F05F7}" presName="iconBgRect" presStyleLbl="bgShp" presStyleIdx="1" presStyleCnt="5"/>
      <dgm:spPr/>
    </dgm:pt>
    <dgm:pt modelId="{1A1BDE73-2AFA-4C62-9CB0-97B35D4A1952}" type="pres">
      <dgm:prSet presAssocID="{D65AA7F7-0C5E-4505-AF8A-B04FA69F05F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C6CB7BE-C636-4FC8-BDEC-1E66246F8507}" type="pres">
      <dgm:prSet presAssocID="{D65AA7F7-0C5E-4505-AF8A-B04FA69F05F7}" presName="spaceRect" presStyleCnt="0"/>
      <dgm:spPr/>
    </dgm:pt>
    <dgm:pt modelId="{D1DABBBD-A573-4B51-BEE1-35F9438D2D31}" type="pres">
      <dgm:prSet presAssocID="{D65AA7F7-0C5E-4505-AF8A-B04FA69F05F7}" presName="textRect" presStyleLbl="revTx" presStyleIdx="1" presStyleCnt="5">
        <dgm:presLayoutVars>
          <dgm:chMax val="1"/>
          <dgm:chPref val="1"/>
        </dgm:presLayoutVars>
      </dgm:prSet>
      <dgm:spPr/>
    </dgm:pt>
    <dgm:pt modelId="{501D9435-7FC2-41D6-BD34-1965851C93C6}" type="pres">
      <dgm:prSet presAssocID="{9F1A831C-7659-4240-9E16-EC570B8B0EDD}" presName="sibTrans" presStyleCnt="0"/>
      <dgm:spPr/>
    </dgm:pt>
    <dgm:pt modelId="{760B3E6F-AB26-4294-A0AB-48121EF8D7DB}" type="pres">
      <dgm:prSet presAssocID="{6550158D-2530-4855-BBDF-1E8DC2FA953B}" presName="compNode" presStyleCnt="0"/>
      <dgm:spPr/>
    </dgm:pt>
    <dgm:pt modelId="{A477447E-5D29-46B6-9C0F-AD34E5966874}" type="pres">
      <dgm:prSet presAssocID="{6550158D-2530-4855-BBDF-1E8DC2FA953B}" presName="iconBgRect" presStyleLbl="bgShp" presStyleIdx="2" presStyleCnt="5"/>
      <dgm:spPr/>
    </dgm:pt>
    <dgm:pt modelId="{B21611FF-9B7A-4317-8E46-81D963F2C737}" type="pres">
      <dgm:prSet presAssocID="{6550158D-2530-4855-BBDF-1E8DC2FA953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F9E23F35-BBD8-418F-9623-14C04050C16A}" type="pres">
      <dgm:prSet presAssocID="{6550158D-2530-4855-BBDF-1E8DC2FA953B}" presName="spaceRect" presStyleCnt="0"/>
      <dgm:spPr/>
    </dgm:pt>
    <dgm:pt modelId="{F6C79763-AC1C-4BEE-AFD4-4750CF2BF7F5}" type="pres">
      <dgm:prSet presAssocID="{6550158D-2530-4855-BBDF-1E8DC2FA953B}" presName="textRect" presStyleLbl="revTx" presStyleIdx="2" presStyleCnt="5">
        <dgm:presLayoutVars>
          <dgm:chMax val="1"/>
          <dgm:chPref val="1"/>
        </dgm:presLayoutVars>
      </dgm:prSet>
      <dgm:spPr/>
    </dgm:pt>
    <dgm:pt modelId="{3E4073C7-7A67-47E2-A0FD-5CFD78269706}" type="pres">
      <dgm:prSet presAssocID="{F55909BF-40D0-4D3A-8947-C9D03FBB290C}" presName="sibTrans" presStyleCnt="0"/>
      <dgm:spPr/>
    </dgm:pt>
    <dgm:pt modelId="{DB1EDC25-B513-4474-876E-B75174754C9D}" type="pres">
      <dgm:prSet presAssocID="{A2A3FFAA-F2A7-4CA9-8606-D17181A0BBEA}" presName="compNode" presStyleCnt="0"/>
      <dgm:spPr/>
    </dgm:pt>
    <dgm:pt modelId="{C8BD0DFE-AE45-4599-B7F9-01D51D8D40F9}" type="pres">
      <dgm:prSet presAssocID="{A2A3FFAA-F2A7-4CA9-8606-D17181A0BBEA}" presName="iconBgRect" presStyleLbl="bgShp" presStyleIdx="3" presStyleCnt="5"/>
      <dgm:spPr/>
    </dgm:pt>
    <dgm:pt modelId="{3D2EA5D8-C370-476B-9CFD-97BB1EF10001}" type="pres">
      <dgm:prSet presAssocID="{A2A3FFAA-F2A7-4CA9-8606-D17181A0BB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1B5D00B-7EE7-4D06-B31B-003B001910D7}" type="pres">
      <dgm:prSet presAssocID="{A2A3FFAA-F2A7-4CA9-8606-D17181A0BBEA}" presName="spaceRect" presStyleCnt="0"/>
      <dgm:spPr/>
    </dgm:pt>
    <dgm:pt modelId="{652C98DA-9497-497A-A20C-55CF13DD8349}" type="pres">
      <dgm:prSet presAssocID="{A2A3FFAA-F2A7-4CA9-8606-D17181A0BBEA}" presName="textRect" presStyleLbl="revTx" presStyleIdx="3" presStyleCnt="5">
        <dgm:presLayoutVars>
          <dgm:chMax val="1"/>
          <dgm:chPref val="1"/>
        </dgm:presLayoutVars>
      </dgm:prSet>
      <dgm:spPr/>
    </dgm:pt>
    <dgm:pt modelId="{10A40CB4-81AA-4380-9EBE-B4727659B4E6}" type="pres">
      <dgm:prSet presAssocID="{7A41D6BA-6001-47A8-9DF4-A92C9C874BE7}" presName="sibTrans" presStyleCnt="0"/>
      <dgm:spPr/>
    </dgm:pt>
    <dgm:pt modelId="{10BA367C-5146-46C8-92F4-2413EFA3B009}" type="pres">
      <dgm:prSet presAssocID="{76C2109E-C6EF-41BC-BECD-BFC60F55E5EF}" presName="compNode" presStyleCnt="0"/>
      <dgm:spPr/>
    </dgm:pt>
    <dgm:pt modelId="{0DD3F072-C2E1-4D3B-A9B6-FAFBFC9BF9FE}" type="pres">
      <dgm:prSet presAssocID="{76C2109E-C6EF-41BC-BECD-BFC60F55E5EF}" presName="iconBgRect" presStyleLbl="bgShp" presStyleIdx="4" presStyleCnt="5"/>
      <dgm:spPr/>
    </dgm:pt>
    <dgm:pt modelId="{07F09EA9-B770-4584-A6EB-E84F0C4E5B78}" type="pres">
      <dgm:prSet presAssocID="{76C2109E-C6EF-41BC-BECD-BFC60F55E5E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12485A19-1A91-4612-85E8-0381E9BC5DB7}" type="pres">
      <dgm:prSet presAssocID="{76C2109E-C6EF-41BC-BECD-BFC60F55E5EF}" presName="spaceRect" presStyleCnt="0"/>
      <dgm:spPr/>
    </dgm:pt>
    <dgm:pt modelId="{716F3F57-EF85-42E9-877F-8CA13EE781EC}" type="pres">
      <dgm:prSet presAssocID="{76C2109E-C6EF-41BC-BECD-BFC60F55E5E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F859F1D-7F66-4F59-A2D8-B5399439F0BE}" type="presOf" srcId="{A2A3FFAA-F2A7-4CA9-8606-D17181A0BBEA}" destId="{652C98DA-9497-497A-A20C-55CF13DD8349}" srcOrd="0" destOrd="0" presId="urn:microsoft.com/office/officeart/2018/5/layout/IconCircleLabelList"/>
    <dgm:cxn modelId="{B5394D22-6BBB-4B11-807A-EF68F2AEB847}" srcId="{39BED32B-D816-4174-83C7-8E9DF15AFF1A}" destId="{6550158D-2530-4855-BBDF-1E8DC2FA953B}" srcOrd="2" destOrd="0" parTransId="{0663C6F4-5ADB-425F-AFC3-3B5619992528}" sibTransId="{F55909BF-40D0-4D3A-8947-C9D03FBB290C}"/>
    <dgm:cxn modelId="{B75EDF4E-B7AA-4E47-8B56-EF32537CFBB9}" type="presOf" srcId="{FA5EC480-7D07-4F56-A5EB-546AA5B7810C}" destId="{7C818B1D-AD55-46BA-AFCE-8CC434C2A145}" srcOrd="0" destOrd="0" presId="urn:microsoft.com/office/officeart/2018/5/layout/IconCircleLabelList"/>
    <dgm:cxn modelId="{B43D4B56-2AFA-4447-A1A8-472756565EF3}" srcId="{39BED32B-D816-4174-83C7-8E9DF15AFF1A}" destId="{A2A3FFAA-F2A7-4CA9-8606-D17181A0BBEA}" srcOrd="3" destOrd="0" parTransId="{727084D9-C168-4500-9BE9-B300D11D3726}" sibTransId="{7A41D6BA-6001-47A8-9DF4-A92C9C874BE7}"/>
    <dgm:cxn modelId="{767EB856-AE4C-4708-A45B-3D07DE295002}" srcId="{39BED32B-D816-4174-83C7-8E9DF15AFF1A}" destId="{D65AA7F7-0C5E-4505-AF8A-B04FA69F05F7}" srcOrd="1" destOrd="0" parTransId="{C87C57D0-0CB9-44CA-872D-A43F9797FAC8}" sibTransId="{9F1A831C-7659-4240-9E16-EC570B8B0EDD}"/>
    <dgm:cxn modelId="{345158A0-859F-46E8-9A7E-67D954C4FA43}" type="presOf" srcId="{39BED32B-D816-4174-83C7-8E9DF15AFF1A}" destId="{ECD370E2-41F7-41F7-90B4-302EB199B834}" srcOrd="0" destOrd="0" presId="urn:microsoft.com/office/officeart/2018/5/layout/IconCircleLabelList"/>
    <dgm:cxn modelId="{203EEEA2-4848-47B7-812B-A817E6A60E05}" type="presOf" srcId="{6550158D-2530-4855-BBDF-1E8DC2FA953B}" destId="{F6C79763-AC1C-4BEE-AFD4-4750CF2BF7F5}" srcOrd="0" destOrd="0" presId="urn:microsoft.com/office/officeart/2018/5/layout/IconCircleLabelList"/>
    <dgm:cxn modelId="{EDF3D4A8-9877-4A9E-88F4-FA5BF6C93F37}" type="presOf" srcId="{76C2109E-C6EF-41BC-BECD-BFC60F55E5EF}" destId="{716F3F57-EF85-42E9-877F-8CA13EE781EC}" srcOrd="0" destOrd="0" presId="urn:microsoft.com/office/officeart/2018/5/layout/IconCircleLabelList"/>
    <dgm:cxn modelId="{04910EC7-CF3F-4491-A629-40823BDCFF84}" srcId="{39BED32B-D816-4174-83C7-8E9DF15AFF1A}" destId="{76C2109E-C6EF-41BC-BECD-BFC60F55E5EF}" srcOrd="4" destOrd="0" parTransId="{5EDD34D4-4079-4582-8858-5BB847EDFFE0}" sibTransId="{70F87BB1-786F-45FC-BF79-2BA19F681F8C}"/>
    <dgm:cxn modelId="{BE2C51D3-FEB6-4423-A30F-448C26AC2FAC}" srcId="{39BED32B-D816-4174-83C7-8E9DF15AFF1A}" destId="{FA5EC480-7D07-4F56-A5EB-546AA5B7810C}" srcOrd="0" destOrd="0" parTransId="{7295FE46-C58F-4E63-8E78-88EF8A92F5FB}" sibTransId="{E000A0C6-F741-487C-A898-EB28A08039E6}"/>
    <dgm:cxn modelId="{88D911E2-58DC-4729-A193-EF830A476360}" type="presOf" srcId="{D65AA7F7-0C5E-4505-AF8A-B04FA69F05F7}" destId="{D1DABBBD-A573-4B51-BEE1-35F9438D2D31}" srcOrd="0" destOrd="0" presId="urn:microsoft.com/office/officeart/2018/5/layout/IconCircleLabelList"/>
    <dgm:cxn modelId="{955BADE3-F25F-4F7B-9FE5-4390EE987FD0}" type="presParOf" srcId="{ECD370E2-41F7-41F7-90B4-302EB199B834}" destId="{9CDC582E-C90B-4B95-A024-A3047F89EB44}" srcOrd="0" destOrd="0" presId="urn:microsoft.com/office/officeart/2018/5/layout/IconCircleLabelList"/>
    <dgm:cxn modelId="{C465AF3C-25CD-4509-8055-2AD8A23A23FC}" type="presParOf" srcId="{9CDC582E-C90B-4B95-A024-A3047F89EB44}" destId="{E29AD286-DB09-4023-A01B-A55D8395197E}" srcOrd="0" destOrd="0" presId="urn:microsoft.com/office/officeart/2018/5/layout/IconCircleLabelList"/>
    <dgm:cxn modelId="{51BA5974-E866-4BA3-9BE1-0599844C5D97}" type="presParOf" srcId="{9CDC582E-C90B-4B95-A024-A3047F89EB44}" destId="{5D084EDB-3713-4467-80B9-ED09EAE1733B}" srcOrd="1" destOrd="0" presId="urn:microsoft.com/office/officeart/2018/5/layout/IconCircleLabelList"/>
    <dgm:cxn modelId="{C13CFAB5-BDB0-4747-83F3-6E3CF422D0B4}" type="presParOf" srcId="{9CDC582E-C90B-4B95-A024-A3047F89EB44}" destId="{46E1B3A6-04AC-456D-91C8-30D8EF987C5E}" srcOrd="2" destOrd="0" presId="urn:microsoft.com/office/officeart/2018/5/layout/IconCircleLabelList"/>
    <dgm:cxn modelId="{9D7F44B2-3950-4DC2-9CC3-C6B161769143}" type="presParOf" srcId="{9CDC582E-C90B-4B95-A024-A3047F89EB44}" destId="{7C818B1D-AD55-46BA-AFCE-8CC434C2A145}" srcOrd="3" destOrd="0" presId="urn:microsoft.com/office/officeart/2018/5/layout/IconCircleLabelList"/>
    <dgm:cxn modelId="{1E0B0C85-4CBE-4E61-9601-09223BBEA9A4}" type="presParOf" srcId="{ECD370E2-41F7-41F7-90B4-302EB199B834}" destId="{BFD7B888-D6C3-476B-B15D-B86E21A9A842}" srcOrd="1" destOrd="0" presId="urn:microsoft.com/office/officeart/2018/5/layout/IconCircleLabelList"/>
    <dgm:cxn modelId="{B78050F2-3479-4D58-8E28-BBD74F54CAB6}" type="presParOf" srcId="{ECD370E2-41F7-41F7-90B4-302EB199B834}" destId="{01BE7C53-F59B-44BA-B893-7DA9368AE6AF}" srcOrd="2" destOrd="0" presId="urn:microsoft.com/office/officeart/2018/5/layout/IconCircleLabelList"/>
    <dgm:cxn modelId="{F566AB65-B751-4C08-AD89-7C5716739BF2}" type="presParOf" srcId="{01BE7C53-F59B-44BA-B893-7DA9368AE6AF}" destId="{DD73A370-E8A9-4032-95D5-CB8BBDBE7A76}" srcOrd="0" destOrd="0" presId="urn:microsoft.com/office/officeart/2018/5/layout/IconCircleLabelList"/>
    <dgm:cxn modelId="{599FF668-0180-4C7A-BF5E-21C4D60B3DEA}" type="presParOf" srcId="{01BE7C53-F59B-44BA-B893-7DA9368AE6AF}" destId="{1A1BDE73-2AFA-4C62-9CB0-97B35D4A1952}" srcOrd="1" destOrd="0" presId="urn:microsoft.com/office/officeart/2018/5/layout/IconCircleLabelList"/>
    <dgm:cxn modelId="{91414D0C-CB58-4E2A-B633-185CE1966266}" type="presParOf" srcId="{01BE7C53-F59B-44BA-B893-7DA9368AE6AF}" destId="{EC6CB7BE-C636-4FC8-BDEC-1E66246F8507}" srcOrd="2" destOrd="0" presId="urn:microsoft.com/office/officeart/2018/5/layout/IconCircleLabelList"/>
    <dgm:cxn modelId="{849A8117-2F93-442F-8455-582D33A3635A}" type="presParOf" srcId="{01BE7C53-F59B-44BA-B893-7DA9368AE6AF}" destId="{D1DABBBD-A573-4B51-BEE1-35F9438D2D31}" srcOrd="3" destOrd="0" presId="urn:microsoft.com/office/officeart/2018/5/layout/IconCircleLabelList"/>
    <dgm:cxn modelId="{C74AA992-050C-4FA5-B7E3-8635651F56B2}" type="presParOf" srcId="{ECD370E2-41F7-41F7-90B4-302EB199B834}" destId="{501D9435-7FC2-41D6-BD34-1965851C93C6}" srcOrd="3" destOrd="0" presId="urn:microsoft.com/office/officeart/2018/5/layout/IconCircleLabelList"/>
    <dgm:cxn modelId="{3CC47392-ABE5-4BE9-839C-1C96A593760C}" type="presParOf" srcId="{ECD370E2-41F7-41F7-90B4-302EB199B834}" destId="{760B3E6F-AB26-4294-A0AB-48121EF8D7DB}" srcOrd="4" destOrd="0" presId="urn:microsoft.com/office/officeart/2018/5/layout/IconCircleLabelList"/>
    <dgm:cxn modelId="{9FBF7FE6-E4CB-4662-9128-1949CAF2C163}" type="presParOf" srcId="{760B3E6F-AB26-4294-A0AB-48121EF8D7DB}" destId="{A477447E-5D29-46B6-9C0F-AD34E5966874}" srcOrd="0" destOrd="0" presId="urn:microsoft.com/office/officeart/2018/5/layout/IconCircleLabelList"/>
    <dgm:cxn modelId="{88A40DCB-96CD-49D4-BCCE-37370183A96B}" type="presParOf" srcId="{760B3E6F-AB26-4294-A0AB-48121EF8D7DB}" destId="{B21611FF-9B7A-4317-8E46-81D963F2C737}" srcOrd="1" destOrd="0" presId="urn:microsoft.com/office/officeart/2018/5/layout/IconCircleLabelList"/>
    <dgm:cxn modelId="{349A72D9-338C-47C4-B778-C7116E86A80C}" type="presParOf" srcId="{760B3E6F-AB26-4294-A0AB-48121EF8D7DB}" destId="{F9E23F35-BBD8-418F-9623-14C04050C16A}" srcOrd="2" destOrd="0" presId="urn:microsoft.com/office/officeart/2018/5/layout/IconCircleLabelList"/>
    <dgm:cxn modelId="{08B3B0A7-81AB-44EB-A5C2-2480E66A570F}" type="presParOf" srcId="{760B3E6F-AB26-4294-A0AB-48121EF8D7DB}" destId="{F6C79763-AC1C-4BEE-AFD4-4750CF2BF7F5}" srcOrd="3" destOrd="0" presId="urn:microsoft.com/office/officeart/2018/5/layout/IconCircleLabelList"/>
    <dgm:cxn modelId="{B77DEB32-F3C0-4826-816C-CFFE7B69699A}" type="presParOf" srcId="{ECD370E2-41F7-41F7-90B4-302EB199B834}" destId="{3E4073C7-7A67-47E2-A0FD-5CFD78269706}" srcOrd="5" destOrd="0" presId="urn:microsoft.com/office/officeart/2018/5/layout/IconCircleLabelList"/>
    <dgm:cxn modelId="{C7AE3E50-98C4-4254-9B01-CF4BC28779A9}" type="presParOf" srcId="{ECD370E2-41F7-41F7-90B4-302EB199B834}" destId="{DB1EDC25-B513-4474-876E-B75174754C9D}" srcOrd="6" destOrd="0" presId="urn:microsoft.com/office/officeart/2018/5/layout/IconCircleLabelList"/>
    <dgm:cxn modelId="{21D92036-8293-435F-BF26-22F4D6CA5D21}" type="presParOf" srcId="{DB1EDC25-B513-4474-876E-B75174754C9D}" destId="{C8BD0DFE-AE45-4599-B7F9-01D51D8D40F9}" srcOrd="0" destOrd="0" presId="urn:microsoft.com/office/officeart/2018/5/layout/IconCircleLabelList"/>
    <dgm:cxn modelId="{3D72CDEE-1D07-45A0-966D-62D68DE80D25}" type="presParOf" srcId="{DB1EDC25-B513-4474-876E-B75174754C9D}" destId="{3D2EA5D8-C370-476B-9CFD-97BB1EF10001}" srcOrd="1" destOrd="0" presId="urn:microsoft.com/office/officeart/2018/5/layout/IconCircleLabelList"/>
    <dgm:cxn modelId="{CEA0A61C-CFEC-4817-B6BB-EDDBCE14FEE0}" type="presParOf" srcId="{DB1EDC25-B513-4474-876E-B75174754C9D}" destId="{F1B5D00B-7EE7-4D06-B31B-003B001910D7}" srcOrd="2" destOrd="0" presId="urn:microsoft.com/office/officeart/2018/5/layout/IconCircleLabelList"/>
    <dgm:cxn modelId="{D2809C0C-3C19-4259-B832-989D6F37C89B}" type="presParOf" srcId="{DB1EDC25-B513-4474-876E-B75174754C9D}" destId="{652C98DA-9497-497A-A20C-55CF13DD8349}" srcOrd="3" destOrd="0" presId="urn:microsoft.com/office/officeart/2018/5/layout/IconCircleLabelList"/>
    <dgm:cxn modelId="{8C0B48C7-F35E-40E2-9EB5-28C9825153B4}" type="presParOf" srcId="{ECD370E2-41F7-41F7-90B4-302EB199B834}" destId="{10A40CB4-81AA-4380-9EBE-B4727659B4E6}" srcOrd="7" destOrd="0" presId="urn:microsoft.com/office/officeart/2018/5/layout/IconCircleLabelList"/>
    <dgm:cxn modelId="{4361AD53-D9DB-4D4F-A4BA-CCD1FDCF2C6D}" type="presParOf" srcId="{ECD370E2-41F7-41F7-90B4-302EB199B834}" destId="{10BA367C-5146-46C8-92F4-2413EFA3B009}" srcOrd="8" destOrd="0" presId="urn:microsoft.com/office/officeart/2018/5/layout/IconCircleLabelList"/>
    <dgm:cxn modelId="{C77AFEF3-4112-4E3A-AD34-C94E78F28D5C}" type="presParOf" srcId="{10BA367C-5146-46C8-92F4-2413EFA3B009}" destId="{0DD3F072-C2E1-4D3B-A9B6-FAFBFC9BF9FE}" srcOrd="0" destOrd="0" presId="urn:microsoft.com/office/officeart/2018/5/layout/IconCircleLabelList"/>
    <dgm:cxn modelId="{A3C16D35-5D16-46CC-A101-869C01217A09}" type="presParOf" srcId="{10BA367C-5146-46C8-92F4-2413EFA3B009}" destId="{07F09EA9-B770-4584-A6EB-E84F0C4E5B78}" srcOrd="1" destOrd="0" presId="urn:microsoft.com/office/officeart/2018/5/layout/IconCircleLabelList"/>
    <dgm:cxn modelId="{1CA89B0E-4C11-43E3-9AAB-F07F86C5AD8C}" type="presParOf" srcId="{10BA367C-5146-46C8-92F4-2413EFA3B009}" destId="{12485A19-1A91-4612-85E8-0381E9BC5DB7}" srcOrd="2" destOrd="0" presId="urn:microsoft.com/office/officeart/2018/5/layout/IconCircleLabelList"/>
    <dgm:cxn modelId="{9D1C9C70-4804-4EB2-92E6-84C6E5FA6C34}" type="presParOf" srcId="{10BA367C-5146-46C8-92F4-2413EFA3B009}" destId="{716F3F57-EF85-42E9-877F-8CA13EE781E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3A8D4E-7D9D-4727-9B1D-ACB336CAC09D}">
      <dsp:nvSpPr>
        <dsp:cNvPr id="0" name=""/>
        <dsp:cNvSpPr/>
      </dsp:nvSpPr>
      <dsp:spPr>
        <a:xfrm>
          <a:off x="99656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AB6E57-BC9A-4F6C-BE17-9BDB35BDB285}">
      <dsp:nvSpPr>
        <dsp:cNvPr id="0" name=""/>
        <dsp:cNvSpPr/>
      </dsp:nvSpPr>
      <dsp:spPr>
        <a:xfrm>
          <a:off x="333104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EB11DD-E581-4990-9762-A3C0A0150FCF}">
      <dsp:nvSpPr>
        <dsp:cNvPr id="0" name=""/>
        <dsp:cNvSpPr/>
      </dsp:nvSpPr>
      <dsp:spPr>
        <a:xfrm>
          <a:off x="1449528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Visual Learning</a:t>
          </a:r>
          <a:endParaRPr lang="en-US" sz="2400" kern="1200"/>
        </a:p>
      </dsp:txBody>
      <dsp:txXfrm>
        <a:off x="1449528" y="499136"/>
        <a:ext cx="2620340" cy="1111659"/>
      </dsp:txXfrm>
    </dsp:sp>
    <dsp:sp modelId="{9C1AAA60-3686-42AF-A226-C942999A9206}">
      <dsp:nvSpPr>
        <dsp:cNvPr id="0" name=""/>
        <dsp:cNvSpPr/>
      </dsp:nvSpPr>
      <dsp:spPr>
        <a:xfrm>
          <a:off x="4526443" y="499136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B8179B-E27E-419D-AF96-0EF84D7892B4}">
      <dsp:nvSpPr>
        <dsp:cNvPr id="0" name=""/>
        <dsp:cNvSpPr/>
      </dsp:nvSpPr>
      <dsp:spPr>
        <a:xfrm>
          <a:off x="4759891" y="732585"/>
          <a:ext cx="644762" cy="644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8D47DC-626C-4451-9E9B-A8703416C008}">
      <dsp:nvSpPr>
        <dsp:cNvPr id="0" name=""/>
        <dsp:cNvSpPr/>
      </dsp:nvSpPr>
      <dsp:spPr>
        <a:xfrm>
          <a:off x="5876315" y="499136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Auditory Learning</a:t>
          </a:r>
          <a:endParaRPr lang="en-US" sz="2400" kern="1200"/>
        </a:p>
      </dsp:txBody>
      <dsp:txXfrm>
        <a:off x="5876315" y="499136"/>
        <a:ext cx="2620340" cy="1111659"/>
      </dsp:txXfrm>
    </dsp:sp>
    <dsp:sp modelId="{BDAE115B-BFB4-42D4-BA52-8B47152C564D}">
      <dsp:nvSpPr>
        <dsp:cNvPr id="0" name=""/>
        <dsp:cNvSpPr/>
      </dsp:nvSpPr>
      <dsp:spPr>
        <a:xfrm>
          <a:off x="99656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0F7263-3D97-4B23-A2AD-D5F145BED2FD}">
      <dsp:nvSpPr>
        <dsp:cNvPr id="0" name=""/>
        <dsp:cNvSpPr/>
      </dsp:nvSpPr>
      <dsp:spPr>
        <a:xfrm>
          <a:off x="333104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487EC4-87AB-47BA-9D7C-EE2799054CF7}">
      <dsp:nvSpPr>
        <dsp:cNvPr id="0" name=""/>
        <dsp:cNvSpPr/>
      </dsp:nvSpPr>
      <dsp:spPr>
        <a:xfrm>
          <a:off x="1449528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Reading and Writing Learning</a:t>
          </a:r>
          <a:endParaRPr lang="en-US" sz="2400" kern="1200"/>
        </a:p>
      </dsp:txBody>
      <dsp:txXfrm>
        <a:off x="1449528" y="2270640"/>
        <a:ext cx="2620340" cy="1111659"/>
      </dsp:txXfrm>
    </dsp:sp>
    <dsp:sp modelId="{FC47EF38-C157-42C7-ACDD-6C960FC23C43}">
      <dsp:nvSpPr>
        <dsp:cNvPr id="0" name=""/>
        <dsp:cNvSpPr/>
      </dsp:nvSpPr>
      <dsp:spPr>
        <a:xfrm>
          <a:off x="4526443" y="2270640"/>
          <a:ext cx="1111659" cy="111165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55B07A-2E31-44D4-B28E-70A1DCB24091}">
      <dsp:nvSpPr>
        <dsp:cNvPr id="0" name=""/>
        <dsp:cNvSpPr/>
      </dsp:nvSpPr>
      <dsp:spPr>
        <a:xfrm>
          <a:off x="4759891" y="2504089"/>
          <a:ext cx="644762" cy="644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F319E-21B9-43DA-939C-00D776CB03F9}">
      <dsp:nvSpPr>
        <dsp:cNvPr id="0" name=""/>
        <dsp:cNvSpPr/>
      </dsp:nvSpPr>
      <dsp:spPr>
        <a:xfrm>
          <a:off x="5876315" y="2270640"/>
          <a:ext cx="2620340" cy="11116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Kinaesthetic Learning</a:t>
          </a:r>
          <a:endParaRPr lang="en-US" sz="2400" kern="1200" dirty="0"/>
        </a:p>
      </dsp:txBody>
      <dsp:txXfrm>
        <a:off x="5876315" y="2270640"/>
        <a:ext cx="2620340" cy="111165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9AD286-DB09-4023-A01B-A55D8395197E}">
      <dsp:nvSpPr>
        <dsp:cNvPr id="0" name=""/>
        <dsp:cNvSpPr/>
      </dsp:nvSpPr>
      <dsp:spPr>
        <a:xfrm>
          <a:off x="333420" y="1035295"/>
          <a:ext cx="1028302" cy="10283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084EDB-3713-4467-80B9-ED09EAE1733B}">
      <dsp:nvSpPr>
        <dsp:cNvPr id="0" name=""/>
        <dsp:cNvSpPr/>
      </dsp:nvSpPr>
      <dsp:spPr>
        <a:xfrm>
          <a:off x="552567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818B1D-AD55-46BA-AFCE-8CC434C2A145}">
      <dsp:nvSpPr>
        <dsp:cNvPr id="0" name=""/>
        <dsp:cNvSpPr/>
      </dsp:nvSpPr>
      <dsp:spPr>
        <a:xfrm>
          <a:off x="4701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Be honest with where you are right now</a:t>
          </a:r>
          <a:endParaRPr lang="en-US" sz="1500" kern="1200"/>
        </a:p>
      </dsp:txBody>
      <dsp:txXfrm>
        <a:off x="4701" y="2383889"/>
        <a:ext cx="1685742" cy="674296"/>
      </dsp:txXfrm>
    </dsp:sp>
    <dsp:sp modelId="{DD73A370-E8A9-4032-95D5-CB8BBDBE7A76}">
      <dsp:nvSpPr>
        <dsp:cNvPr id="0" name=""/>
        <dsp:cNvSpPr/>
      </dsp:nvSpPr>
      <dsp:spPr>
        <a:xfrm>
          <a:off x="2314168" y="1035295"/>
          <a:ext cx="1028302" cy="10283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1BDE73-2AFA-4C62-9CB0-97B35D4A1952}">
      <dsp:nvSpPr>
        <dsp:cNvPr id="0" name=""/>
        <dsp:cNvSpPr/>
      </dsp:nvSpPr>
      <dsp:spPr>
        <a:xfrm>
          <a:off x="2533314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ABBBD-A573-4B51-BEE1-35F9438D2D31}">
      <dsp:nvSpPr>
        <dsp:cNvPr id="0" name=""/>
        <dsp:cNvSpPr/>
      </dsp:nvSpPr>
      <dsp:spPr>
        <a:xfrm>
          <a:off x="1985448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Think about personal life goals</a:t>
          </a:r>
          <a:endParaRPr lang="en-US" sz="1500" kern="1200"/>
        </a:p>
      </dsp:txBody>
      <dsp:txXfrm>
        <a:off x="1985448" y="2383889"/>
        <a:ext cx="1685742" cy="674296"/>
      </dsp:txXfrm>
    </dsp:sp>
    <dsp:sp modelId="{A477447E-5D29-46B6-9C0F-AD34E5966874}">
      <dsp:nvSpPr>
        <dsp:cNvPr id="0" name=""/>
        <dsp:cNvSpPr/>
      </dsp:nvSpPr>
      <dsp:spPr>
        <a:xfrm>
          <a:off x="4294915" y="1035295"/>
          <a:ext cx="1028302" cy="10283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1611FF-9B7A-4317-8E46-81D963F2C737}">
      <dsp:nvSpPr>
        <dsp:cNvPr id="0" name=""/>
        <dsp:cNvSpPr/>
      </dsp:nvSpPr>
      <dsp:spPr>
        <a:xfrm>
          <a:off x="4514061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79763-AC1C-4BEE-AFD4-4750CF2BF7F5}">
      <dsp:nvSpPr>
        <dsp:cNvPr id="0" name=""/>
        <dsp:cNvSpPr/>
      </dsp:nvSpPr>
      <dsp:spPr>
        <a:xfrm>
          <a:off x="3966195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Identify strengths and areas to improve</a:t>
          </a:r>
          <a:endParaRPr lang="en-US" sz="1500" kern="1200"/>
        </a:p>
      </dsp:txBody>
      <dsp:txXfrm>
        <a:off x="3966195" y="2383889"/>
        <a:ext cx="1685742" cy="674296"/>
      </dsp:txXfrm>
    </dsp:sp>
    <dsp:sp modelId="{C8BD0DFE-AE45-4599-B7F9-01D51D8D40F9}">
      <dsp:nvSpPr>
        <dsp:cNvPr id="0" name=""/>
        <dsp:cNvSpPr/>
      </dsp:nvSpPr>
      <dsp:spPr>
        <a:xfrm>
          <a:off x="6275662" y="1035295"/>
          <a:ext cx="1028302" cy="10283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2EA5D8-C370-476B-9CFD-97BB1EF10001}">
      <dsp:nvSpPr>
        <dsp:cNvPr id="0" name=""/>
        <dsp:cNvSpPr/>
      </dsp:nvSpPr>
      <dsp:spPr>
        <a:xfrm>
          <a:off x="6494808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2C98DA-9497-497A-A20C-55CF13DD8349}">
      <dsp:nvSpPr>
        <dsp:cNvPr id="0" name=""/>
        <dsp:cNvSpPr/>
      </dsp:nvSpPr>
      <dsp:spPr>
        <a:xfrm>
          <a:off x="5946942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Establish SMART objectives</a:t>
          </a:r>
          <a:endParaRPr lang="en-US" sz="1500" kern="1200"/>
        </a:p>
      </dsp:txBody>
      <dsp:txXfrm>
        <a:off x="5946942" y="2383889"/>
        <a:ext cx="1685742" cy="674296"/>
      </dsp:txXfrm>
    </dsp:sp>
    <dsp:sp modelId="{0DD3F072-C2E1-4D3B-A9B6-FAFBFC9BF9FE}">
      <dsp:nvSpPr>
        <dsp:cNvPr id="0" name=""/>
        <dsp:cNvSpPr/>
      </dsp:nvSpPr>
      <dsp:spPr>
        <a:xfrm>
          <a:off x="8256409" y="1035295"/>
          <a:ext cx="1028302" cy="102830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F09EA9-B770-4584-A6EB-E84F0C4E5B78}">
      <dsp:nvSpPr>
        <dsp:cNvPr id="0" name=""/>
        <dsp:cNvSpPr/>
      </dsp:nvSpPr>
      <dsp:spPr>
        <a:xfrm>
          <a:off x="8475555" y="1254442"/>
          <a:ext cx="590009" cy="59000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F57-EF85-42E9-877F-8CA13EE781EC}">
      <dsp:nvSpPr>
        <dsp:cNvPr id="0" name=""/>
        <dsp:cNvSpPr/>
      </dsp:nvSpPr>
      <dsp:spPr>
        <a:xfrm>
          <a:off x="7927689" y="2383889"/>
          <a:ext cx="1685742" cy="6742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Track your progress</a:t>
          </a:r>
          <a:endParaRPr lang="en-US" sz="1500" kern="1200"/>
        </a:p>
      </dsp:txBody>
      <dsp:txXfrm>
        <a:off x="7927689" y="2383889"/>
        <a:ext cx="1685742" cy="6742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506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4460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800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5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555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476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427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610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796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790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62946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363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116373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4246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3927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885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704BFA-7F4E-4D10-B00E-71967008C001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CD41BDA-578F-4845-84C4-2913A272B8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486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C1DBE-2CB0-CF20-FBB2-773E39F775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Understanding Learning and Identifying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1A178-99DE-4B95-A99D-300FA1909AB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Study Skills for Electronics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463589-0F32-00F4-185F-94FE5575FD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637" y="5211699"/>
            <a:ext cx="4184946" cy="1646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4615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189C7-83BB-6C06-7DA1-330BB847D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we covering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F7F58-C34B-5772-4CC6-2143D34109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en-GB" dirty="0"/>
              <a:t>Understanding the learning process e.g. definitions, the learning process, learning styles, self-belief, confidence and positive engagement, reflection, life-long learning.</a:t>
            </a:r>
          </a:p>
          <a:p>
            <a:pPr>
              <a:buFont typeface="+mj-lt"/>
              <a:buAutoNum type="arabicPeriod"/>
            </a:pPr>
            <a:r>
              <a:rPr lang="en-GB" dirty="0"/>
              <a:t>Identifying skills e.g. self-evaluation, skills needed for higher education, transferable skills, action plans for </a:t>
            </a:r>
            <a:r>
              <a:rPr lang="en-GB"/>
              <a:t>personal development.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06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CB7ACEB-B469-798C-B7E0-39A708565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/>
              <a:t>The acquisition of knowledge or skills through study, experience, or being taught.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EF15642-661C-07A1-EC19-AD1E20E3822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Oxford Languages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B0E047-8DD3-FC0E-1728-110F82133BE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is learning?</a:t>
            </a:r>
          </a:p>
        </p:txBody>
      </p:sp>
    </p:spTree>
    <p:extLst>
      <p:ext uri="{BB962C8B-B14F-4D97-AF65-F5344CB8AC3E}">
        <p14:creationId xmlns:p14="http://schemas.microsoft.com/office/powerpoint/2010/main" val="1413030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BAE3F-BEA9-E1C1-5216-0C6DBE1909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Learning Styles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A01AD1-467E-8EE1-E0D8-A55987B49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4761938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6926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8315D-8511-F5E6-9364-138C53916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Visual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643EC6-D14C-1242-5C3D-8B7D86BB6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500" dirty="0"/>
              <a:t>Learn by </a:t>
            </a:r>
            <a:r>
              <a:rPr lang="en-GB" sz="1500" dirty="0">
                <a:solidFill>
                  <a:schemeClr val="accent1"/>
                </a:solidFill>
              </a:rPr>
              <a:t>seeing</a:t>
            </a:r>
            <a:r>
              <a:rPr lang="en-GB" sz="15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Bright colours and visually appealing presentations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Charts and graphs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Infographics and visual aids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Videos</a:t>
            </a:r>
          </a:p>
          <a:p>
            <a:pPr>
              <a:lnSpc>
                <a:spcPct val="90000"/>
              </a:lnSpc>
            </a:pPr>
            <a:r>
              <a:rPr lang="en-GB" sz="15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Colour-coding notes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Mind mapping</a:t>
            </a:r>
          </a:p>
          <a:p>
            <a:pPr lvl="1">
              <a:lnSpc>
                <a:spcPct val="90000"/>
              </a:lnSpc>
            </a:pPr>
            <a:r>
              <a:rPr lang="en-GB" sz="1500" dirty="0"/>
              <a:t>Making flashcards</a:t>
            </a:r>
          </a:p>
        </p:txBody>
      </p:sp>
      <p:pic>
        <p:nvPicPr>
          <p:cNvPr id="36" name="Picture 35" descr="A colorful smoke in the air&#10;&#10;Description automatically generated with medium confidence">
            <a:extLst>
              <a:ext uri="{FF2B5EF4-FFF2-40B4-BE49-F238E27FC236}">
                <a16:creationId xmlns:a16="http://schemas.microsoft.com/office/drawing/2014/main" id="{A6074784-3F00-0E51-69A2-0C7CCB9C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71" r="22791" b="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34504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White headphones worn on a stack of four books">
            <a:extLst>
              <a:ext uri="{FF2B5EF4-FFF2-40B4-BE49-F238E27FC236}">
                <a16:creationId xmlns:a16="http://schemas.microsoft.com/office/drawing/2014/main" id="{72243C4E-9DC9-0BA5-CAC5-CB9A1BF84E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3" r="-2" b="-2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054DFA-AF7C-3E7D-AB1C-2198F75A69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Auditory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933576-C3D7-C983-9EC8-405DB0F3EC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hearing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presentations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One-to-one or group discussions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Audiobooks and podcasts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Recording lecturers to listen to them again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Verbal repetition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Using mnemonic devices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Listening to music/white noise/background sounds while working</a:t>
            </a:r>
          </a:p>
        </p:txBody>
      </p:sp>
    </p:spTree>
    <p:extLst>
      <p:ext uri="{BB962C8B-B14F-4D97-AF65-F5344CB8AC3E}">
        <p14:creationId xmlns:p14="http://schemas.microsoft.com/office/powerpoint/2010/main" val="1917376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AB919-AD36-53E6-D026-71FE85D0B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dirty="0"/>
              <a:t>Reading/Writing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2451D-BD88-87C1-AA20-7A54241D9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36287" y="2160589"/>
            <a:ext cx="2934714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reading</a:t>
            </a:r>
            <a:r>
              <a:rPr lang="en-GB" sz="1400" dirty="0"/>
              <a:t> and </a:t>
            </a:r>
            <a:r>
              <a:rPr lang="en-GB" sz="1400" dirty="0">
                <a:solidFill>
                  <a:schemeClr val="accent1"/>
                </a:solidFill>
              </a:rPr>
              <a:t>writing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Books and </a:t>
            </a:r>
            <a:r>
              <a:rPr lang="en-GB" sz="1400" dirty="0" err="1"/>
              <a:t>ebooks</a:t>
            </a:r>
            <a:endParaRPr lang="en-GB" sz="1400" dirty="0"/>
          </a:p>
          <a:p>
            <a:pPr lvl="1">
              <a:lnSpc>
                <a:spcPct val="90000"/>
              </a:lnSpc>
            </a:pPr>
            <a:r>
              <a:rPr lang="en-GB" sz="1400" dirty="0"/>
              <a:t>Case studies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Bullet pointed lists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Taking detailed notes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Writing concepts into your own words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Rereading and rewriting notes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Turn visual aids into word statements</a:t>
            </a:r>
          </a:p>
          <a:p>
            <a:pPr lvl="1">
              <a:lnSpc>
                <a:spcPct val="90000"/>
              </a:lnSpc>
            </a:pPr>
            <a:endParaRPr lang="en-GB" sz="1400" dirty="0"/>
          </a:p>
        </p:txBody>
      </p:sp>
      <p:pic>
        <p:nvPicPr>
          <p:cNvPr id="7" name="Picture 6" descr="A pencil with letters coming out of it&#10;&#10;Description automatically generated">
            <a:extLst>
              <a:ext uri="{FF2B5EF4-FFF2-40B4-BE49-F238E27FC236}">
                <a16:creationId xmlns:a16="http://schemas.microsoft.com/office/drawing/2014/main" id="{D092A453-03DD-D874-2FB1-AF93493EC5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15" b="-2"/>
          <a:stretch/>
        </p:blipFill>
        <p:spPr>
          <a:xfrm>
            <a:off x="677334" y="2159331"/>
            <a:ext cx="5423429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032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using a microscope">
            <a:extLst>
              <a:ext uri="{FF2B5EF4-FFF2-40B4-BE49-F238E27FC236}">
                <a16:creationId xmlns:a16="http://schemas.microsoft.com/office/drawing/2014/main" id="{5B78D3C5-AC6B-AB0E-B433-8443FFD952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42" r="31655" b="1"/>
          <a:stretch/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E712B1-CDBE-C57B-D999-BDB92DAA5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>
            <a:normAutofit/>
          </a:bodyPr>
          <a:lstStyle/>
          <a:p>
            <a:r>
              <a:rPr lang="en-GB" dirty="0"/>
              <a:t>Kinaesthetic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B367E-E57B-09E6-38A9-6176D366C4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/>
              <a:t>Learn by </a:t>
            </a:r>
            <a:r>
              <a:rPr lang="en-GB" sz="1400" dirty="0">
                <a:solidFill>
                  <a:schemeClr val="accent1"/>
                </a:solidFill>
              </a:rPr>
              <a:t>doing</a:t>
            </a:r>
            <a:r>
              <a:rPr lang="en-GB" sz="1400" dirty="0"/>
              <a:t>.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Find the following resources most helpful: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Hands-on demonstrations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Trial and error practical exercises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Laboratory and field trip visits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Scenario based learning</a:t>
            </a:r>
          </a:p>
          <a:p>
            <a:pPr>
              <a:lnSpc>
                <a:spcPct val="90000"/>
              </a:lnSpc>
            </a:pPr>
            <a:r>
              <a:rPr lang="en-GB" sz="1400" dirty="0"/>
              <a:t>Some useful revision aids may include: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Making games or puzzles out of information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Reading notes or texts while pacing or bouncing a tennis ball</a:t>
            </a:r>
          </a:p>
          <a:p>
            <a:pPr lvl="1">
              <a:lnSpc>
                <a:spcPct val="90000"/>
              </a:lnSpc>
            </a:pPr>
            <a:r>
              <a:rPr lang="en-GB" sz="1400" dirty="0"/>
              <a:t>Group revision sessions with plenty of breaks</a:t>
            </a:r>
          </a:p>
        </p:txBody>
      </p:sp>
    </p:spTree>
    <p:extLst>
      <p:ext uri="{BB962C8B-B14F-4D97-AF65-F5344CB8AC3E}">
        <p14:creationId xmlns:p14="http://schemas.microsoft.com/office/powerpoint/2010/main" val="3319921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B8580-8D01-E35B-78FF-4B31EC479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The Learning Process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50565C6-F175-E7DB-AA33-DFED7F460FA5}"/>
              </a:ext>
            </a:extLst>
          </p:cNvPr>
          <p:cNvSpPr/>
          <p:nvPr/>
        </p:nvSpPr>
        <p:spPr>
          <a:xfrm>
            <a:off x="1286933" y="194854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173903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Incompetence</a:t>
            </a:r>
            <a:endParaRPr lang="en-US" sz="40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98895FE-1888-8ACD-E628-7C1B4C583A0B}"/>
              </a:ext>
            </a:extLst>
          </p:cNvPr>
          <p:cNvSpPr/>
          <p:nvPr/>
        </p:nvSpPr>
        <p:spPr>
          <a:xfrm>
            <a:off x="1931347" y="301284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279374"/>
              <a:satOff val="-3219"/>
              <a:lumOff val="720"/>
              <a:alphaOff val="0"/>
            </a:schemeClr>
          </a:fillRef>
          <a:effectRef idx="0">
            <a:schemeClr val="accent2">
              <a:hueOff val="-279374"/>
              <a:satOff val="-3219"/>
              <a:lumOff val="72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Incompetence</a:t>
            </a:r>
            <a:endParaRPr lang="en-US" sz="40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6FA8053D-3726-B391-A567-F2D0CFF0A7B3}"/>
              </a:ext>
            </a:extLst>
          </p:cNvPr>
          <p:cNvSpPr/>
          <p:nvPr/>
        </p:nvSpPr>
        <p:spPr>
          <a:xfrm>
            <a:off x="2566144" y="4077153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558749"/>
              <a:satOff val="-6439"/>
              <a:lumOff val="1439"/>
              <a:alphaOff val="0"/>
            </a:schemeClr>
          </a:fillRef>
          <a:effectRef idx="0">
            <a:schemeClr val="accent2">
              <a:hueOff val="-558749"/>
              <a:satOff val="-6439"/>
              <a:lumOff val="143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398942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Conscious Competence</a:t>
            </a:r>
            <a:endParaRPr lang="en-US" sz="40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085F179-1534-D2DB-E3F3-40125F291041}"/>
              </a:ext>
            </a:extLst>
          </p:cNvPr>
          <p:cNvSpPr/>
          <p:nvPr/>
        </p:nvSpPr>
        <p:spPr>
          <a:xfrm>
            <a:off x="3210559" y="5141458"/>
            <a:ext cx="7694506" cy="900566"/>
          </a:xfrm>
          <a:custGeom>
            <a:avLst/>
            <a:gdLst>
              <a:gd name="connsiteX0" fmla="*/ 0 w 7694506"/>
              <a:gd name="connsiteY0" fmla="*/ 90057 h 900566"/>
              <a:gd name="connsiteX1" fmla="*/ 90057 w 7694506"/>
              <a:gd name="connsiteY1" fmla="*/ 0 h 900566"/>
              <a:gd name="connsiteX2" fmla="*/ 7604449 w 7694506"/>
              <a:gd name="connsiteY2" fmla="*/ 0 h 900566"/>
              <a:gd name="connsiteX3" fmla="*/ 7694506 w 7694506"/>
              <a:gd name="connsiteY3" fmla="*/ 90057 h 900566"/>
              <a:gd name="connsiteX4" fmla="*/ 7694506 w 7694506"/>
              <a:gd name="connsiteY4" fmla="*/ 810509 h 900566"/>
              <a:gd name="connsiteX5" fmla="*/ 7604449 w 7694506"/>
              <a:gd name="connsiteY5" fmla="*/ 900566 h 900566"/>
              <a:gd name="connsiteX6" fmla="*/ 90057 w 7694506"/>
              <a:gd name="connsiteY6" fmla="*/ 900566 h 900566"/>
              <a:gd name="connsiteX7" fmla="*/ 0 w 7694506"/>
              <a:gd name="connsiteY7" fmla="*/ 810509 h 900566"/>
              <a:gd name="connsiteX8" fmla="*/ 0 w 7694506"/>
              <a:gd name="connsiteY8" fmla="*/ 90057 h 9005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694506" h="900566">
                <a:moveTo>
                  <a:pt x="0" y="90057"/>
                </a:moveTo>
                <a:cubicBezTo>
                  <a:pt x="0" y="40320"/>
                  <a:pt x="40320" y="0"/>
                  <a:pt x="90057" y="0"/>
                </a:cubicBezTo>
                <a:lnTo>
                  <a:pt x="7604449" y="0"/>
                </a:lnTo>
                <a:cubicBezTo>
                  <a:pt x="7654186" y="0"/>
                  <a:pt x="7694506" y="40320"/>
                  <a:pt x="7694506" y="90057"/>
                </a:cubicBezTo>
                <a:lnTo>
                  <a:pt x="7694506" y="810509"/>
                </a:lnTo>
                <a:cubicBezTo>
                  <a:pt x="7694506" y="860246"/>
                  <a:pt x="7654186" y="900566"/>
                  <a:pt x="7604449" y="900566"/>
                </a:cubicBezTo>
                <a:lnTo>
                  <a:pt x="90057" y="900566"/>
                </a:lnTo>
                <a:cubicBezTo>
                  <a:pt x="40320" y="900566"/>
                  <a:pt x="0" y="860246"/>
                  <a:pt x="0" y="810509"/>
                </a:cubicBezTo>
                <a:lnTo>
                  <a:pt x="0" y="9005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-838123"/>
              <a:satOff val="-9658"/>
              <a:lumOff val="2159"/>
              <a:alphaOff val="0"/>
            </a:schemeClr>
          </a:fillRef>
          <a:effectRef idx="0">
            <a:schemeClr val="accent2">
              <a:hueOff val="-838123"/>
              <a:satOff val="-9658"/>
              <a:lumOff val="2159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78777" tIns="178777" rIns="1408560" bIns="178777" numCol="1" spcCol="1270" anchor="ctr" anchorCtr="0">
            <a:noAutofit/>
          </a:bodyPr>
          <a:lstStyle/>
          <a:p>
            <a:pPr marL="0" lvl="0" indent="0" algn="l" defTabSz="17780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4000" kern="1200" dirty="0"/>
              <a:t>Unconscious Competence</a:t>
            </a:r>
            <a:endParaRPr lang="en-US" sz="40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1ACEAB-0174-E3F0-7F5A-0597E0DE0704}"/>
              </a:ext>
            </a:extLst>
          </p:cNvPr>
          <p:cNvSpPr/>
          <p:nvPr/>
        </p:nvSpPr>
        <p:spPr>
          <a:xfrm>
            <a:off x="8396071" y="2638294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9D299AD-14AE-14AD-4787-AC0E1FD13948}"/>
              </a:ext>
            </a:extLst>
          </p:cNvPr>
          <p:cNvSpPr/>
          <p:nvPr/>
        </p:nvSpPr>
        <p:spPr>
          <a:xfrm>
            <a:off x="9040486" y="3702600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lnRef>
          <a:fillRef idx="1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fillRef>
          <a:effectRef idx="0">
            <a:schemeClr val="accent2">
              <a:tint val="40000"/>
              <a:alpha val="90000"/>
              <a:hueOff val="-726289"/>
              <a:satOff val="-67"/>
              <a:lumOff val="1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F41EEB-9C65-A1C6-FE7D-79A9D81BE1F2}"/>
              </a:ext>
            </a:extLst>
          </p:cNvPr>
          <p:cNvSpPr/>
          <p:nvPr/>
        </p:nvSpPr>
        <p:spPr>
          <a:xfrm>
            <a:off x="9675283" y="4766905"/>
            <a:ext cx="585367" cy="585367"/>
          </a:xfrm>
          <a:custGeom>
            <a:avLst/>
            <a:gdLst>
              <a:gd name="connsiteX0" fmla="*/ 0 w 585367"/>
              <a:gd name="connsiteY0" fmla="*/ 321952 h 585367"/>
              <a:gd name="connsiteX1" fmla="*/ 131708 w 585367"/>
              <a:gd name="connsiteY1" fmla="*/ 321952 h 585367"/>
              <a:gd name="connsiteX2" fmla="*/ 131708 w 585367"/>
              <a:gd name="connsiteY2" fmla="*/ 0 h 585367"/>
              <a:gd name="connsiteX3" fmla="*/ 453659 w 585367"/>
              <a:gd name="connsiteY3" fmla="*/ 0 h 585367"/>
              <a:gd name="connsiteX4" fmla="*/ 453659 w 585367"/>
              <a:gd name="connsiteY4" fmla="*/ 321952 h 585367"/>
              <a:gd name="connsiteX5" fmla="*/ 585367 w 585367"/>
              <a:gd name="connsiteY5" fmla="*/ 321952 h 585367"/>
              <a:gd name="connsiteX6" fmla="*/ 292684 w 585367"/>
              <a:gd name="connsiteY6" fmla="*/ 585367 h 585367"/>
              <a:gd name="connsiteX7" fmla="*/ 0 w 585367"/>
              <a:gd name="connsiteY7" fmla="*/ 321952 h 5853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85367" h="585367">
                <a:moveTo>
                  <a:pt x="0" y="321952"/>
                </a:moveTo>
                <a:lnTo>
                  <a:pt x="131708" y="321952"/>
                </a:lnTo>
                <a:lnTo>
                  <a:pt x="131708" y="0"/>
                </a:lnTo>
                <a:lnTo>
                  <a:pt x="453659" y="0"/>
                </a:lnTo>
                <a:lnTo>
                  <a:pt x="453659" y="321952"/>
                </a:lnTo>
                <a:lnTo>
                  <a:pt x="585367" y="321952"/>
                </a:lnTo>
                <a:lnTo>
                  <a:pt x="292684" y="585367"/>
                </a:lnTo>
                <a:lnTo>
                  <a:pt x="0" y="321952"/>
                </a:lnTo>
                <a:close/>
              </a:path>
            </a:pathLst>
          </a:custGeom>
        </p:spPr>
        <p:style>
          <a:lnRef idx="2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lnRef>
          <a:fillRef idx="1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fillRef>
          <a:effectRef idx="0">
            <a:schemeClr val="accent2">
              <a:tint val="40000"/>
              <a:alpha val="90000"/>
              <a:hueOff val="-1452578"/>
              <a:satOff val="-133"/>
              <a:lumOff val="39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65998" tIns="34290" rIns="165998" bIns="179168" numCol="1" spcCol="1270" anchor="ctr" anchorCtr="0">
            <a:noAutofit/>
          </a:bodyPr>
          <a:lstStyle/>
          <a:p>
            <a:pPr marL="0" lvl="0" indent="0" algn="ctr" defTabSz="12001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endParaRPr lang="en-US" sz="2700" kern="1200"/>
          </a:p>
        </p:txBody>
      </p:sp>
    </p:spTree>
    <p:extLst>
      <p:ext uri="{BB962C8B-B14F-4D97-AF65-F5344CB8AC3E}">
        <p14:creationId xmlns:p14="http://schemas.microsoft.com/office/powerpoint/2010/main" val="1473558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567E5-19C4-08CA-25C3-1B984E270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to be a good learner…</a:t>
            </a:r>
          </a:p>
        </p:txBody>
      </p:sp>
      <p:sp>
        <p:nvSpPr>
          <p:cNvPr id="4" name="Diamond 3">
            <a:extLst>
              <a:ext uri="{FF2B5EF4-FFF2-40B4-BE49-F238E27FC236}">
                <a16:creationId xmlns:a16="http://schemas.microsoft.com/office/drawing/2014/main" id="{254D665C-BFEB-0737-D76D-5C01BB46BE69}"/>
              </a:ext>
            </a:extLst>
          </p:cNvPr>
          <p:cNvSpPr/>
          <p:nvPr/>
        </p:nvSpPr>
        <p:spPr>
          <a:xfrm>
            <a:off x="3035300" y="2160588"/>
            <a:ext cx="3881437" cy="3881437"/>
          </a:xfrm>
          <a:prstGeom prst="diamond">
            <a:avLst/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2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Freeform: Shape 4">
            <a:extLst>
              <a:ext uri="{FF2B5EF4-FFF2-40B4-BE49-F238E27FC236}">
                <a16:creationId xmlns:a16="http://schemas.microsoft.com/office/drawing/2014/main" id="{F7C9118A-592E-806F-EC73-3074B286366F}"/>
              </a:ext>
            </a:extLst>
          </p:cNvPr>
          <p:cNvSpPr/>
          <p:nvPr/>
        </p:nvSpPr>
        <p:spPr>
          <a:xfrm>
            <a:off x="3404037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Learning is a life-long process</a:t>
            </a:r>
            <a:endParaRPr lang="en-US" sz="1900" kern="1200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D5611977-0650-4D68-322F-9D869051988E}"/>
              </a:ext>
            </a:extLst>
          </p:cNvPr>
          <p:cNvSpPr/>
          <p:nvPr/>
        </p:nvSpPr>
        <p:spPr>
          <a:xfrm>
            <a:off x="5034240" y="2529324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/>
              <a:t>Have confidence</a:t>
            </a:r>
            <a:endParaRPr lang="en-US" sz="1900" kern="120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49C559B-804B-CBB4-57FC-D50A77F0E53C}"/>
              </a:ext>
            </a:extLst>
          </p:cNvPr>
          <p:cNvSpPr/>
          <p:nvPr/>
        </p:nvSpPr>
        <p:spPr>
          <a:xfrm>
            <a:off x="3404037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Believe in yourself</a:t>
            </a:r>
            <a:endParaRPr lang="en-US" sz="19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71C06F37-94B7-A46C-2704-76F1E25282B5}"/>
              </a:ext>
            </a:extLst>
          </p:cNvPr>
          <p:cNvSpPr/>
          <p:nvPr/>
        </p:nvSpPr>
        <p:spPr>
          <a:xfrm>
            <a:off x="5034240" y="4159528"/>
            <a:ext cx="1513760" cy="1513760"/>
          </a:xfrm>
          <a:custGeom>
            <a:avLst/>
            <a:gdLst>
              <a:gd name="connsiteX0" fmla="*/ 0 w 1513760"/>
              <a:gd name="connsiteY0" fmla="*/ 252298 h 1513760"/>
              <a:gd name="connsiteX1" fmla="*/ 252298 w 1513760"/>
              <a:gd name="connsiteY1" fmla="*/ 0 h 1513760"/>
              <a:gd name="connsiteX2" fmla="*/ 1261462 w 1513760"/>
              <a:gd name="connsiteY2" fmla="*/ 0 h 1513760"/>
              <a:gd name="connsiteX3" fmla="*/ 1513760 w 1513760"/>
              <a:gd name="connsiteY3" fmla="*/ 252298 h 1513760"/>
              <a:gd name="connsiteX4" fmla="*/ 1513760 w 1513760"/>
              <a:gd name="connsiteY4" fmla="*/ 1261462 h 1513760"/>
              <a:gd name="connsiteX5" fmla="*/ 1261462 w 1513760"/>
              <a:gd name="connsiteY5" fmla="*/ 1513760 h 1513760"/>
              <a:gd name="connsiteX6" fmla="*/ 252298 w 1513760"/>
              <a:gd name="connsiteY6" fmla="*/ 1513760 h 1513760"/>
              <a:gd name="connsiteX7" fmla="*/ 0 w 1513760"/>
              <a:gd name="connsiteY7" fmla="*/ 1261462 h 1513760"/>
              <a:gd name="connsiteX8" fmla="*/ 0 w 1513760"/>
              <a:gd name="connsiteY8" fmla="*/ 252298 h 1513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13760" h="1513760">
                <a:moveTo>
                  <a:pt x="0" y="252298"/>
                </a:moveTo>
                <a:cubicBezTo>
                  <a:pt x="0" y="112958"/>
                  <a:pt x="112958" y="0"/>
                  <a:pt x="252298" y="0"/>
                </a:cubicBezTo>
                <a:lnTo>
                  <a:pt x="1261462" y="0"/>
                </a:lnTo>
                <a:cubicBezTo>
                  <a:pt x="1400802" y="0"/>
                  <a:pt x="1513760" y="112958"/>
                  <a:pt x="1513760" y="252298"/>
                </a:cubicBezTo>
                <a:lnTo>
                  <a:pt x="1513760" y="1261462"/>
                </a:lnTo>
                <a:cubicBezTo>
                  <a:pt x="1513760" y="1400802"/>
                  <a:pt x="1400802" y="1513760"/>
                  <a:pt x="1261462" y="1513760"/>
                </a:cubicBezTo>
                <a:lnTo>
                  <a:pt x="252298" y="1513760"/>
                </a:lnTo>
                <a:cubicBezTo>
                  <a:pt x="112958" y="1513760"/>
                  <a:pt x="0" y="1400802"/>
                  <a:pt x="0" y="1261462"/>
                </a:cubicBezTo>
                <a:lnTo>
                  <a:pt x="0" y="252298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46286" tIns="146286" rIns="146286" bIns="146286" numCol="1" spcCol="1270" anchor="ctr" anchorCtr="0">
            <a:noAutofit/>
          </a:bodyPr>
          <a:lstStyle/>
          <a:p>
            <a:pPr marL="0" lvl="0" indent="0" algn="ctr" defTabSz="8445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1900" kern="1200" dirty="0"/>
              <a:t>Keep a positive attitude</a:t>
            </a:r>
            <a:endParaRPr lang="en-US" sz="1900" kern="1200" dirty="0"/>
          </a:p>
        </p:txBody>
      </p:sp>
    </p:spTree>
    <p:extLst>
      <p:ext uri="{BB962C8B-B14F-4D97-AF65-F5344CB8AC3E}">
        <p14:creationId xmlns:p14="http://schemas.microsoft.com/office/powerpoint/2010/main" val="84476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A9852-92EC-BD5E-B712-FF23FDB191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42D88-B7B1-6765-8AA2-1F7DF50BB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>
            <a:normAutofit/>
          </a:bodyPr>
          <a:lstStyle/>
          <a:p>
            <a:r>
              <a:rPr lang="en-GB" dirty="0"/>
              <a:t>Increase your feeling of control over your learning</a:t>
            </a:r>
          </a:p>
          <a:p>
            <a:r>
              <a:rPr lang="en-GB" dirty="0"/>
              <a:t>Improve your learning process</a:t>
            </a:r>
          </a:p>
          <a:p>
            <a:r>
              <a:rPr lang="en-GB" dirty="0"/>
              <a:t>Motive you to learn</a:t>
            </a:r>
          </a:p>
          <a:p>
            <a:r>
              <a:rPr lang="en-GB" dirty="0"/>
              <a:t>Help you understand yourself better</a:t>
            </a:r>
          </a:p>
        </p:txBody>
      </p:sp>
      <p:pic>
        <p:nvPicPr>
          <p:cNvPr id="9" name="Picture 8" descr="A collection of light bulbs with one light shining">
            <a:extLst>
              <a:ext uri="{FF2B5EF4-FFF2-40B4-BE49-F238E27FC236}">
                <a16:creationId xmlns:a16="http://schemas.microsoft.com/office/drawing/2014/main" id="{7A90FA4A-035C-C6C8-23C4-ABFDAC22EA3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43" r="18767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6035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3B51F7E-510A-FC87-6EAF-7F11EA4E4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7067" y="1267012"/>
            <a:ext cx="7766936" cy="278382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5400">
                <a:solidFill>
                  <a:srgbClr val="FFFFFF"/>
                </a:solidFill>
              </a:rPr>
              <a:t>Identifying Skills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6429B86-F755-EAF0-E862-B043B811C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7067" y="4050833"/>
            <a:ext cx="7766936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9093454"/>
      </p:ext>
    </p:extLst>
  </p:cSld>
  <p:clrMapOvr>
    <a:masterClrMapping/>
  </p:clrMapOvr>
  <p:transition spd="med">
    <p:pull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FA71A6A-DF53-6A2D-73D9-67D3FB3ED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562" y="609600"/>
            <a:ext cx="6424440" cy="1320800"/>
          </a:xfrm>
        </p:spPr>
        <p:txBody>
          <a:bodyPr>
            <a:normAutofit/>
          </a:bodyPr>
          <a:lstStyle/>
          <a:p>
            <a:r>
              <a:rPr lang="en-GB" dirty="0"/>
              <a:t>Self-Evaluation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297DD9A-8A88-D4BC-581D-5399BC3CE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49562" y="2160589"/>
            <a:ext cx="6424440" cy="3880773"/>
          </a:xfrm>
        </p:spPr>
        <p:txBody>
          <a:bodyPr>
            <a:normAutofit/>
          </a:bodyPr>
          <a:lstStyle/>
          <a:p>
            <a:r>
              <a:rPr lang="en-GB" dirty="0"/>
              <a:t>Why is it important?</a:t>
            </a:r>
          </a:p>
          <a:p>
            <a:pPr lvl="1"/>
            <a:r>
              <a:rPr lang="en-GB" dirty="0"/>
              <a:t>Critically evaluate progress</a:t>
            </a:r>
          </a:p>
          <a:p>
            <a:pPr lvl="1"/>
            <a:r>
              <a:rPr lang="en-GB" dirty="0"/>
              <a:t>Identify strengths and skills deficits</a:t>
            </a:r>
          </a:p>
          <a:p>
            <a:pPr lvl="1"/>
            <a:endParaRPr lang="en-GB" dirty="0"/>
          </a:p>
          <a:p>
            <a:r>
              <a:rPr lang="en-GB" dirty="0"/>
              <a:t>What are the benefits?</a:t>
            </a:r>
          </a:p>
          <a:p>
            <a:pPr lvl="1"/>
            <a:r>
              <a:rPr lang="en-GB" dirty="0"/>
              <a:t>Be more involved in the learning process</a:t>
            </a:r>
          </a:p>
          <a:p>
            <a:pPr lvl="1"/>
            <a:r>
              <a:rPr lang="en-GB" dirty="0"/>
              <a:t>Increase commitment to setting and achieving goals</a:t>
            </a:r>
          </a:p>
        </p:txBody>
      </p:sp>
      <p:pic>
        <p:nvPicPr>
          <p:cNvPr id="7" name="Picture 6" descr="Different coloured question marks">
            <a:extLst>
              <a:ext uri="{FF2B5EF4-FFF2-40B4-BE49-F238E27FC236}">
                <a16:creationId xmlns:a16="http://schemas.microsoft.com/office/drawing/2014/main" id="{316342CA-87F1-4B50-36BB-5195234BB7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939" r="37668" b="-1"/>
          <a:stretch/>
        </p:blipFill>
        <p:spPr>
          <a:xfrm>
            <a:off x="20" y="10"/>
            <a:ext cx="2734036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425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9D5CA-1CCA-E2E6-B76D-572434B3C8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Personal Development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7F95B29-2861-D898-5F69-00C11F9692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825705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411046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66AC7CF-A404-005D-FEF8-5D0A55C8CB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8052" t="12621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9BB8C-5B65-BABB-7AB9-193958532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3" y="1678665"/>
            <a:ext cx="3887839" cy="237216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3800"/>
              <a:t>Skills for Higher Education and Employment</a:t>
            </a:r>
          </a:p>
        </p:txBody>
      </p:sp>
    </p:spTree>
    <p:extLst>
      <p:ext uri="{BB962C8B-B14F-4D97-AF65-F5344CB8AC3E}">
        <p14:creationId xmlns:p14="http://schemas.microsoft.com/office/powerpoint/2010/main" val="25804406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1793B-7F61-F4F0-ACC2-AF6920D34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Skills for Education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56F88E-AF17-81A5-C1C4-A00C4415365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1725" y="1272075"/>
            <a:ext cx="7776050" cy="5585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1285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4B5E1-0D93-8769-B720-CC682AC2D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Skills for Employment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6AF3F7-357B-03E3-5F15-ED42AC88B87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4436" y="1266825"/>
            <a:ext cx="7783358" cy="5591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75691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11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5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7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Isosceles Triangle 23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Isosceles Triangle 27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490A38-718F-B815-5624-27FA4DF52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Transferable Skills</a:t>
            </a:r>
          </a:p>
        </p:txBody>
      </p:sp>
      <p:pic>
        <p:nvPicPr>
          <p:cNvPr id="7" name="Graphic 6" descr="Briefcase">
            <a:extLst>
              <a:ext uri="{FF2B5EF4-FFF2-40B4-BE49-F238E27FC236}">
                <a16:creationId xmlns:a16="http://schemas.microsoft.com/office/drawing/2014/main" id="{9434516A-8BE9-AE7A-071E-0E94CF12D51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7251" y="1545062"/>
            <a:ext cx="3856774" cy="385677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028403-F5CD-CCC4-5FB1-570509B1E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1725" y="2837329"/>
            <a:ext cx="4512988" cy="3317938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Skills that can be transferred from one job (or course) to another</a:t>
            </a:r>
          </a:p>
          <a:p>
            <a:r>
              <a:rPr lang="en-GB" dirty="0">
                <a:solidFill>
                  <a:srgbClr val="FFFFFF"/>
                </a:solidFill>
              </a:rPr>
              <a:t>Some skills are transferable without even realising it</a:t>
            </a:r>
          </a:p>
          <a:p>
            <a:r>
              <a:rPr lang="en-GB" dirty="0">
                <a:solidFill>
                  <a:srgbClr val="FFFFFF"/>
                </a:solidFill>
              </a:rPr>
              <a:t>What are some examples of transferable skills?</a:t>
            </a:r>
          </a:p>
        </p:txBody>
      </p:sp>
    </p:spTree>
    <p:extLst>
      <p:ext uri="{BB962C8B-B14F-4D97-AF65-F5344CB8AC3E}">
        <p14:creationId xmlns:p14="http://schemas.microsoft.com/office/powerpoint/2010/main" val="2545858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485FB42-ED12-A345-28DC-3F05FBB19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Transferable Skills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38317ED-310E-BE3F-1B86-F886913D92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3960" y="1273680"/>
            <a:ext cx="7773815" cy="5584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34539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11225</TotalTime>
  <Words>470</Words>
  <Application>Microsoft Office PowerPoint</Application>
  <PresentationFormat>Widescreen</PresentationFormat>
  <Paragraphs>95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Trebuchet MS</vt:lpstr>
      <vt:lpstr>Wingdings 3</vt:lpstr>
      <vt:lpstr>Facet</vt:lpstr>
      <vt:lpstr>Understanding Learning and Identifying Skills</vt:lpstr>
      <vt:lpstr>What are we covering today?</vt:lpstr>
      <vt:lpstr>The acquisition of knowledge or skills through study, experience, or being taught.</vt:lpstr>
      <vt:lpstr>Different Learning Styles</vt:lpstr>
      <vt:lpstr>Visual Learning</vt:lpstr>
      <vt:lpstr>Auditory Learning</vt:lpstr>
      <vt:lpstr>Reading/Writing Learning</vt:lpstr>
      <vt:lpstr>Kinaesthetic Learning</vt:lpstr>
      <vt:lpstr>The Learning Process</vt:lpstr>
      <vt:lpstr>How to be a good learner…</vt:lpstr>
      <vt:lpstr>Reflection</vt:lpstr>
      <vt:lpstr>Identifying Skills</vt:lpstr>
      <vt:lpstr>Self-Evaluation</vt:lpstr>
      <vt:lpstr>Personal Development Plan</vt:lpstr>
      <vt:lpstr>Skills for Higher Education and Employment</vt:lpstr>
      <vt:lpstr>Important Skills for Education</vt:lpstr>
      <vt:lpstr>Important Skills for Employment</vt:lpstr>
      <vt:lpstr>Transferable Skills</vt:lpstr>
      <vt:lpstr>Important Transferable Skills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Learning and Identifying Skills</dc:title>
  <dc:creator>Jenni Steen</dc:creator>
  <cp:lastModifiedBy>Jenni Steen</cp:lastModifiedBy>
  <cp:revision>4</cp:revision>
  <dcterms:created xsi:type="dcterms:W3CDTF">2023-09-20T12:32:16Z</dcterms:created>
  <dcterms:modified xsi:type="dcterms:W3CDTF">2025-10-22T09:50:41Z</dcterms:modified>
</cp:coreProperties>
</file>