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3"/>
  </p:notesMasterIdLst>
  <p:sldIdLst>
    <p:sldId id="256" r:id="rId3"/>
    <p:sldId id="257" r:id="rId4"/>
    <p:sldId id="284" r:id="rId5"/>
    <p:sldId id="273" r:id="rId6"/>
    <p:sldId id="274" r:id="rId7"/>
    <p:sldId id="258" r:id="rId8"/>
    <p:sldId id="285" r:id="rId9"/>
    <p:sldId id="286" r:id="rId10"/>
    <p:sldId id="287" r:id="rId11"/>
    <p:sldId id="28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8E416E0-B3FE-4243-8585-EADADEB8C6F1}" v="1" dt="2026-02-26T13:17:08.2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0" autoAdjust="0"/>
    <p:restoredTop sz="86472" autoAdjust="0"/>
  </p:normalViewPr>
  <p:slideViewPr>
    <p:cSldViewPr snapToGrid="0">
      <p:cViewPr varScale="1">
        <p:scale>
          <a:sx n="86" d="100"/>
          <a:sy n="86" d="100"/>
        </p:scale>
        <p:origin x="48" y="11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microsoft.com/office/2015/10/relationships/revisionInfo" Target="revisionInfo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stin Evans" userId="S::j.d.evans@uwtsd.ac.uk::2ee3c1af-825e-450d-8b1e-d59252291e99" providerId="AD" clId="Web-{3F255277-5178-8831-185B-D2A525C45298}"/>
    <pc:docChg chg="modSld">
      <pc:chgData name="Justin Evans" userId="S::j.d.evans@uwtsd.ac.uk::2ee3c1af-825e-450d-8b1e-d59252291e99" providerId="AD" clId="Web-{3F255277-5178-8831-185B-D2A525C45298}" dt="2026-02-27T08:44:42.509" v="202"/>
      <pc:docMkLst>
        <pc:docMk/>
      </pc:docMkLst>
      <pc:sldChg chg="modNotes">
        <pc:chgData name="Justin Evans" userId="S::j.d.evans@uwtsd.ac.uk::2ee3c1af-825e-450d-8b1e-d59252291e99" providerId="AD" clId="Web-{3F255277-5178-8831-185B-D2A525C45298}" dt="2026-02-27T08:27:35.863" v="42"/>
        <pc:sldMkLst>
          <pc:docMk/>
          <pc:sldMk cId="3053319896" sldId="257"/>
        </pc:sldMkLst>
      </pc:sldChg>
      <pc:sldChg chg="modNotes">
        <pc:chgData name="Justin Evans" userId="S::j.d.evans@uwtsd.ac.uk::2ee3c1af-825e-450d-8b1e-d59252291e99" providerId="AD" clId="Web-{3F255277-5178-8831-185B-D2A525C45298}" dt="2026-02-27T08:42:25.989" v="157"/>
        <pc:sldMkLst>
          <pc:docMk/>
          <pc:sldMk cId="265159284" sldId="258"/>
        </pc:sldMkLst>
      </pc:sldChg>
      <pc:sldChg chg="modNotes">
        <pc:chgData name="Justin Evans" userId="S::j.d.evans@uwtsd.ac.uk::2ee3c1af-825e-450d-8b1e-d59252291e99" providerId="AD" clId="Web-{3F255277-5178-8831-185B-D2A525C45298}" dt="2026-02-27T08:39:28.923" v="69"/>
        <pc:sldMkLst>
          <pc:docMk/>
          <pc:sldMk cId="2771367020" sldId="273"/>
        </pc:sldMkLst>
      </pc:sldChg>
      <pc:sldChg chg="modNotes">
        <pc:chgData name="Justin Evans" userId="S::j.d.evans@uwtsd.ac.uk::2ee3c1af-825e-450d-8b1e-d59252291e99" providerId="AD" clId="Web-{3F255277-5178-8831-185B-D2A525C45298}" dt="2026-02-27T08:40:14.111" v="104"/>
        <pc:sldMkLst>
          <pc:docMk/>
          <pc:sldMk cId="1813149178" sldId="274"/>
        </pc:sldMkLst>
      </pc:sldChg>
      <pc:sldChg chg="modNotes">
        <pc:chgData name="Justin Evans" userId="S::j.d.evans@uwtsd.ac.uk::2ee3c1af-825e-450d-8b1e-d59252291e99" providerId="AD" clId="Web-{3F255277-5178-8831-185B-D2A525C45298}" dt="2026-02-27T08:42:57.240" v="167"/>
        <pc:sldMkLst>
          <pc:docMk/>
          <pc:sldMk cId="3300189558" sldId="286"/>
        </pc:sldMkLst>
      </pc:sldChg>
      <pc:sldChg chg="modNotes">
        <pc:chgData name="Justin Evans" userId="S::j.d.evans@uwtsd.ac.uk::2ee3c1af-825e-450d-8b1e-d59252291e99" providerId="AD" clId="Web-{3F255277-5178-8831-185B-D2A525C45298}" dt="2026-02-27T08:44:42.509" v="202"/>
        <pc:sldMkLst>
          <pc:docMk/>
          <pc:sldMk cId="3135256087" sldId="288"/>
        </pc:sldMkLst>
      </pc:sldChg>
    </pc:docChg>
  </pc:docChgLst>
  <pc:docChgLst>
    <pc:chgData name="Justin Evans" userId="2ee3c1af-825e-450d-8b1e-d59252291e99" providerId="ADAL" clId="{3AA4783D-B629-4C18-8A49-DE15C3FB0EA2}"/>
    <pc:docChg chg="custSel modSld">
      <pc:chgData name="Justin Evans" userId="2ee3c1af-825e-450d-8b1e-d59252291e99" providerId="ADAL" clId="{3AA4783D-B629-4C18-8A49-DE15C3FB0EA2}" dt="2026-02-26T13:17:08.203" v="3"/>
      <pc:docMkLst>
        <pc:docMk/>
      </pc:docMkLst>
      <pc:sldChg chg="addSp delSp modSp mod setBg modNotesTx">
        <pc:chgData name="Justin Evans" userId="2ee3c1af-825e-450d-8b1e-d59252291e99" providerId="ADAL" clId="{3AA4783D-B629-4C18-8A49-DE15C3FB0EA2}" dt="2026-02-26T13:17:08.203" v="3"/>
        <pc:sldMkLst>
          <pc:docMk/>
          <pc:sldMk cId="2685344964" sldId="285"/>
        </pc:sldMkLst>
        <pc:spChg chg="add">
          <ac:chgData name="Justin Evans" userId="2ee3c1af-825e-450d-8b1e-d59252291e99" providerId="ADAL" clId="{3AA4783D-B629-4C18-8A49-DE15C3FB0EA2}" dt="2026-02-26T13:17:05.038" v="2" actId="26606"/>
          <ac:spMkLst>
            <pc:docMk/>
            <pc:sldMk cId="2685344964" sldId="285"/>
            <ac:spMk id="7" creationId="{AB8C311F-7253-4AED-9701-7FC0708C41C7}"/>
          </ac:spMkLst>
        </pc:spChg>
        <pc:spChg chg="add">
          <ac:chgData name="Justin Evans" userId="2ee3c1af-825e-450d-8b1e-d59252291e99" providerId="ADAL" clId="{3AA4783D-B629-4C18-8A49-DE15C3FB0EA2}" dt="2026-02-26T13:17:05.038" v="2" actId="26606"/>
          <ac:spMkLst>
            <pc:docMk/>
            <pc:sldMk cId="2685344964" sldId="285"/>
            <ac:spMk id="9" creationId="{E2384209-CB15-4CDF-9D31-C44FD9A3F20D}"/>
          </ac:spMkLst>
        </pc:spChg>
        <pc:spChg chg="add">
          <ac:chgData name="Justin Evans" userId="2ee3c1af-825e-450d-8b1e-d59252291e99" providerId="ADAL" clId="{3AA4783D-B629-4C18-8A49-DE15C3FB0EA2}" dt="2026-02-26T13:17:05.038" v="2" actId="26606"/>
          <ac:spMkLst>
            <pc:docMk/>
            <pc:sldMk cId="2685344964" sldId="285"/>
            <ac:spMk id="11" creationId="{2633B3B5-CC90-43F0-8714-D31D1F3F0209}"/>
          </ac:spMkLst>
        </pc:spChg>
        <pc:spChg chg="add">
          <ac:chgData name="Justin Evans" userId="2ee3c1af-825e-450d-8b1e-d59252291e99" providerId="ADAL" clId="{3AA4783D-B629-4C18-8A49-DE15C3FB0EA2}" dt="2026-02-26T13:17:05.038" v="2" actId="26606"/>
          <ac:spMkLst>
            <pc:docMk/>
            <pc:sldMk cId="2685344964" sldId="285"/>
            <ac:spMk id="13" creationId="{A8D57A06-A426-446D-B02C-A2DC6B62E45E}"/>
          </ac:spMkLst>
        </pc:spChg>
        <pc:picChg chg="mod">
          <ac:chgData name="Justin Evans" userId="2ee3c1af-825e-450d-8b1e-d59252291e99" providerId="ADAL" clId="{3AA4783D-B629-4C18-8A49-DE15C3FB0EA2}" dt="2026-02-26T13:17:05.038" v="2" actId="26606"/>
          <ac:picMkLst>
            <pc:docMk/>
            <pc:sldMk cId="2685344964" sldId="285"/>
            <ac:picMk id="2" creationId="{7D1A3531-5454-5527-AFB4-56FC601DD75D}"/>
          </ac:picMkLst>
        </pc:picChg>
        <pc:picChg chg="del">
          <ac:chgData name="Justin Evans" userId="2ee3c1af-825e-450d-8b1e-d59252291e99" providerId="ADAL" clId="{3AA4783D-B629-4C18-8A49-DE15C3FB0EA2}" dt="2026-02-26T13:16:57.786" v="1" actId="21"/>
          <ac:picMkLst>
            <pc:docMk/>
            <pc:sldMk cId="2685344964" sldId="285"/>
            <ac:picMk id="5" creationId="{54DAB0E4-7B63-2600-6BA9-C662CE1A4590}"/>
          </ac:picMkLst>
        </pc:picChg>
        <pc:picChg chg="add mod">
          <ac:chgData name="Justin Evans" userId="2ee3c1af-825e-450d-8b1e-d59252291e99" providerId="ADAL" clId="{3AA4783D-B629-4C18-8A49-DE15C3FB0EA2}" dt="2026-02-26T13:17:08.203" v="3"/>
          <ac:picMkLst>
            <pc:docMk/>
            <pc:sldMk cId="2685344964" sldId="285"/>
            <ac:picMk id="6" creationId="{54DAB0E4-7B63-2600-6BA9-C662CE1A4590}"/>
          </ac:picMkLst>
        </pc:picChg>
      </pc:sldChg>
    </pc:docChg>
  </pc:docChgLst>
  <pc:docChgLst>
    <pc:chgData name="Justin Evans" userId="S::j.d.evans@uwtsd.ac.uk::2ee3c1af-825e-450d-8b1e-d59252291e99" providerId="AD" clId="Web-{CB84DE9C-F30E-DC74-B206-D636B8CAA415}"/>
    <pc:docChg chg="modSld">
      <pc:chgData name="Justin Evans" userId="S::j.d.evans@uwtsd.ac.uk::2ee3c1af-825e-450d-8b1e-d59252291e99" providerId="AD" clId="Web-{CB84DE9C-F30E-DC74-B206-D636B8CAA415}" dt="2026-02-27T14:05:18.812" v="5"/>
      <pc:docMkLst>
        <pc:docMk/>
      </pc:docMkLst>
      <pc:sldChg chg="modNotes">
        <pc:chgData name="Justin Evans" userId="S::j.d.evans@uwtsd.ac.uk::2ee3c1af-825e-450d-8b1e-d59252291e99" providerId="AD" clId="Web-{CB84DE9C-F30E-DC74-B206-D636B8CAA415}" dt="2026-02-27T14:04:59.437" v="0"/>
        <pc:sldMkLst>
          <pc:docMk/>
          <pc:sldMk cId="3053319896" sldId="257"/>
        </pc:sldMkLst>
      </pc:sldChg>
      <pc:sldChg chg="modNotes">
        <pc:chgData name="Justin Evans" userId="S::j.d.evans@uwtsd.ac.uk::2ee3c1af-825e-450d-8b1e-d59252291e99" providerId="AD" clId="Web-{CB84DE9C-F30E-DC74-B206-D636B8CAA415}" dt="2026-02-27T14:05:10.187" v="3"/>
        <pc:sldMkLst>
          <pc:docMk/>
          <pc:sldMk cId="265159284" sldId="258"/>
        </pc:sldMkLst>
      </pc:sldChg>
      <pc:sldChg chg="modNotes">
        <pc:chgData name="Justin Evans" userId="S::j.d.evans@uwtsd.ac.uk::2ee3c1af-825e-450d-8b1e-d59252291e99" providerId="AD" clId="Web-{CB84DE9C-F30E-DC74-B206-D636B8CAA415}" dt="2026-02-27T14:05:04.859" v="2"/>
        <pc:sldMkLst>
          <pc:docMk/>
          <pc:sldMk cId="2771367020" sldId="273"/>
        </pc:sldMkLst>
      </pc:sldChg>
      <pc:sldChg chg="modNotes">
        <pc:chgData name="Justin Evans" userId="S::j.d.evans@uwtsd.ac.uk::2ee3c1af-825e-450d-8b1e-d59252291e99" providerId="AD" clId="Web-{CB84DE9C-F30E-DC74-B206-D636B8CAA415}" dt="2026-02-27T14:05:02.577" v="1"/>
        <pc:sldMkLst>
          <pc:docMk/>
          <pc:sldMk cId="2658905494" sldId="284"/>
        </pc:sldMkLst>
      </pc:sldChg>
      <pc:sldChg chg="modNotes">
        <pc:chgData name="Justin Evans" userId="S::j.d.evans@uwtsd.ac.uk::2ee3c1af-825e-450d-8b1e-d59252291e99" providerId="AD" clId="Web-{CB84DE9C-F30E-DC74-B206-D636B8CAA415}" dt="2026-02-27T14:05:14.328" v="4"/>
        <pc:sldMkLst>
          <pc:docMk/>
          <pc:sldMk cId="2685344964" sldId="285"/>
        </pc:sldMkLst>
      </pc:sldChg>
      <pc:sldChg chg="modNotes">
        <pc:chgData name="Justin Evans" userId="S::j.d.evans@uwtsd.ac.uk::2ee3c1af-825e-450d-8b1e-d59252291e99" providerId="AD" clId="Web-{CB84DE9C-F30E-DC74-B206-D636B8CAA415}" dt="2026-02-27T14:05:18.812" v="5"/>
        <pc:sldMkLst>
          <pc:docMk/>
          <pc:sldMk cId="3300189558" sldId="28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64BB8A-0660-4085-B0E0-ED851F58B5B3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2FC3CC-5BDB-4475-BAF6-4CE009C80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4647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2FC3CC-5BDB-4475-BAF6-4CE009C80BD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46434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0F9948-A672-C0F0-6B22-B6E0881645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D84E11F-A9ED-7392-FEE6-E8F09A1DD8C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9C9773E-3F56-B057-F58A-4C56975390B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cs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6CA55F-31E8-2A47-ED6F-EC541F3E1F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B94F837-3DA0-40D8-9343-2D7805FAA89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222739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B94F837-3DA0-40D8-9343-2D7805FAA89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30027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/>
              <a:t>Situational factors are equally as important and combine with personal factors to inform risk / level of risk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B94F837-3DA0-40D8-9343-2D7805FAA89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78389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2FC3CC-5BDB-4475-BAF6-4CE009C80BD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1650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2FC3CC-5BDB-4475-BAF6-4CE009C80BD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30496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2FC3CC-5BDB-4475-BAF6-4CE009C80BD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9423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latin typeface="Calibri"/>
                <a:ea typeface="Calibri"/>
                <a:cs typeface="Calibri"/>
              </a:rPr>
              <a:t>Consider how this impacts your </a:t>
            </a:r>
            <a:r>
              <a:rPr lang="en-US">
                <a:latin typeface="Calibri"/>
                <a:ea typeface="Calibri"/>
                <a:cs typeface="Calibri"/>
              </a:rPr>
              <a:t>assignments</a:t>
            </a:r>
            <a:endParaRPr lang="en-US" dirty="0">
              <a:latin typeface="Calibri"/>
              <a:ea typeface="Calibri"/>
              <a:cs typeface="Calibri"/>
            </a:endParaRPr>
          </a:p>
          <a:p>
            <a:endParaRPr lang="en-US" dirty="0">
              <a:latin typeface="Calibri"/>
              <a:ea typeface="Calibri"/>
              <a:cs typeface="Calibri"/>
            </a:endParaRPr>
          </a:p>
          <a:p>
            <a:r>
              <a:rPr lang="en-US">
                <a:latin typeface="Calibri"/>
                <a:ea typeface="Calibri"/>
                <a:cs typeface="Calibri"/>
              </a:rPr>
              <a:t>Both Trust</a:t>
            </a:r>
            <a:r>
              <a:rPr lang="en-US" dirty="0">
                <a:latin typeface="Calibri"/>
                <a:ea typeface="Calibri"/>
                <a:cs typeface="Calibri"/>
              </a:rPr>
              <a:t> &amp; Confidence and</a:t>
            </a:r>
          </a:p>
          <a:p>
            <a:endParaRPr lang="en-US" dirty="0">
              <a:latin typeface="Calibri"/>
              <a:ea typeface="Calibri"/>
              <a:cs typeface="Calibri"/>
            </a:endParaRPr>
          </a:p>
          <a:p>
            <a:r>
              <a:rPr lang="en-US">
                <a:latin typeface="Calibri"/>
                <a:ea typeface="Calibri"/>
                <a:cs typeface="Calibri"/>
              </a:rPr>
              <a:t>Partnership</a:t>
            </a:r>
            <a:r>
              <a:rPr lang="en-US" dirty="0">
                <a:latin typeface="Calibri"/>
                <a:ea typeface="Calibri"/>
                <a:cs typeface="Calibri"/>
              </a:rPr>
              <a:t> Working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2FC3CC-5BDB-4475-BAF6-4CE009C80BD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40177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F0DBFD-C547-28B0-16FA-631D0BC3A9B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15F939-77EE-51D9-87E8-54924DAE67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6BA7F2-E1E1-5B94-0025-0E645542BD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28593-1941-4242-8E71-386D25F16758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ADABE9-CAA7-298D-6ED8-48A4EBDAEC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560E48-0422-97BA-1AF7-B91941B7FE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09A94-8DFA-416D-9854-F9E915680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70524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5BE9E4-3C76-6C01-09B2-0CCEE5C43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8A1201-5C1A-52B4-F29B-75A698821E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14EABB-D2B7-6194-93DE-ADBC4D278F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28593-1941-4242-8E71-386D25F16758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888062-403F-23B1-7DFC-1B065D3033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7D0E54-405A-1B1E-A022-2EE8278C5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09A94-8DFA-416D-9854-F9E915680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5152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C7756E-F1E4-FD29-BFF3-A5370D2C65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215A34-A93A-8946-096B-09D93874E4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A621A0-A0DC-DF77-4190-681E166C19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28593-1941-4242-8E71-386D25F16758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5002A3-5F5B-A142-36F9-4FF2D34C9A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457999-FABB-CCA5-5795-9FB6ABD96C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09A94-8DFA-416D-9854-F9E915680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0403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D053BF-15C1-0CB5-5E6D-77575F820C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4A468F-DEC7-6F20-6AFB-8BDFB87440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2C5309-8F52-7F37-7289-B7E9F384E6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5B8321-186C-981E-E235-EB786AE848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28593-1941-4242-8E71-386D25F16758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E1D2CB-9632-1202-066C-B6E2AC14B1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7CE91A-8DBA-F8DA-5DAD-BB8DFF6C47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09A94-8DFA-416D-9854-F9E915680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65775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AFEDFC-4608-C1C9-365E-02668C472D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60EA56-5494-87BD-1C49-9589B9E022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A1900D-2980-20B3-CAB2-F3419A282B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96F0262-7311-111D-3039-745C8678556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B06935-6EE6-5113-44F8-D41483B2AC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17065A8-C83F-2578-170B-B6E9959FEA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28593-1941-4242-8E71-386D25F16758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1AD708E-7C1E-A063-F7BB-C91719958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47252DD-9642-949B-6F55-B2F398ABAC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09A94-8DFA-416D-9854-F9E915680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4873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9BC92-DF4D-D135-0D03-3E1F884C4F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01C020-9DC2-C7FD-BBF7-DB66CC6683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28593-1941-4242-8E71-386D25F16758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4B7D74-3B00-EEF2-6465-DE11E627D8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D15F07-1DE6-E36C-E4FC-30E7E3A707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09A94-8DFA-416D-9854-F9E915680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9682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4836B26-BD8D-127D-8F07-0796C3870C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28593-1941-4242-8E71-386D25F16758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CD189D-8C67-3D0F-9A29-61F520F4B0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951B25-03C2-A606-B034-258C66CDCE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09A94-8DFA-416D-9854-F9E915680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4218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274BF5-FBA9-AC44-F581-7C8B644E9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72457-E8FF-43F8-7FA4-86C0A76BC5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377C6F-2190-AD6B-38CB-9B71310AC0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4F9D8F-9EE5-6685-5BEB-C410DBB5DB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28593-1941-4242-8E71-386D25F16758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E4706A-350D-5AA6-9ACF-EA05C486AD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884940-F7C7-B7D4-8869-8BD99B90B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09A94-8DFA-416D-9854-F9E915680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98301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93D35-42BE-E7D0-B7E7-B8D0BE42C1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3F1A91E-1627-BEB0-0F29-98D43EB1D9F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3AB209-D802-A0F2-B12A-A2408986EB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F64577-F6F7-13AC-8D18-BE48C90309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28593-1941-4242-8E71-386D25F16758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2C7AA6-952B-D5ED-6CAD-88655D5488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C4C214-6F29-C45E-F8AD-3EFE67521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09A94-8DFA-416D-9854-F9E915680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9590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E6F53-CD21-BC64-BA2B-713CEBB24F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CB4B8C-37AE-E79C-EF74-5D05851EF4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5F82D5-F693-3F64-C4C0-C0B5A21691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28593-1941-4242-8E71-386D25F16758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291E08-EB43-2BBF-AC8E-D1AC55D7EB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90AB13-A341-30D6-060B-B8C5EED329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09A94-8DFA-416D-9854-F9E915680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79345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CBF9FC-47B1-806B-6BA3-C765A6CFE95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A57177A-CC00-869A-3BE5-DF51EC0C50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31F710-31B5-6BED-750C-ED22A5DCBC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28593-1941-4242-8E71-386D25F16758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65F907-1114-7275-4C5F-9D2EB76160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922ED2-FF24-499F-13BF-A139835070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09A94-8DFA-416D-9854-F9E915680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78989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BF2CBC-AB66-362D-2072-D0CD8BFEF2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53E2AD-E772-B224-AAA0-173F269582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18B024-D123-049C-BD6F-0782C7C3A9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DCCF-D5B9-4D26-8984-6765F5FBE0AE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6992D8-2800-94D7-AD83-8205F5A3D7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54A4C-27ED-D142-163F-A782372CA1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010C1-2B3E-4A3B-ADA4-E9A82FD00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5753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DA091-8BAB-6D45-6017-FBC168B8E1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AD51A4-E91B-C426-56A1-17CA925133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075C06-6081-E98F-82B3-1A4456BB0E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DCCF-D5B9-4D26-8984-6765F5FBE0AE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0B38F9-0882-9411-B086-F04E8F735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C25FDE-6822-609B-4331-F171C4195D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010C1-2B3E-4A3B-ADA4-E9A82FD00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95397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564D13-36B3-0A13-EF2B-C7AFBB46F5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7189F9-036F-C9AA-2C74-E7880B74D2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7366B9-9BEC-A4DF-7115-143FAD0182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DCCF-D5B9-4D26-8984-6765F5FBE0AE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82647A-5DA8-489A-0DF6-B889EFDF60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FC4272-1DEC-F267-9F56-62445476BA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010C1-2B3E-4A3B-ADA4-E9A82FD00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6846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614078-94C8-807C-4F23-C105A68237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4F073-D1D6-711C-9222-FAD9B18C39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675189-105A-E8F6-86AD-C2656D5D2D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3A39BA-1566-32EF-B0E6-E778AC32E1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DCCF-D5B9-4D26-8984-6765F5FBE0AE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A92E8F-1ABE-AEDB-CCB4-8A4D707E11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BE2ED5-7A2F-EB6D-FA69-4CBE5381F8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010C1-2B3E-4A3B-ADA4-E9A82FD00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0642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D54997-7175-64BE-9339-895E97F0CD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EC2BA1-92EB-0FC7-0803-D395FCE9DB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E157B9-DCAB-21A7-3DC5-F08EFF1528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A8C6C6-39BD-B3EF-8CA6-E83FE15AB3A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EFB9334-FB55-32F2-A36A-B19CC8802D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A1AFB54-785C-94C3-2D3A-7A848F6B31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DCCF-D5B9-4D26-8984-6765F5FBE0AE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20DB66A-372B-B1F9-4721-D772D22107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4A020D-5C29-2EC9-D16E-A8BABE4B5C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010C1-2B3E-4A3B-ADA4-E9A82FD00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00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B5F636-302E-22F0-B64E-51865BAE22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3802C4-4301-C632-5B0B-60C98A19F2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DCCF-D5B9-4D26-8984-6765F5FBE0AE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69592E-3863-A02E-31FA-C069933C77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156EBB-661A-E94A-3001-E00A94A4E7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010C1-2B3E-4A3B-ADA4-E9A82FD00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6675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3570A7B-81B7-624C-1E49-0CB125D2D1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DCCF-D5B9-4D26-8984-6765F5FBE0AE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768E80C-A8B2-2873-B5D0-439D1C795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3FC5D6-3E27-BA12-784D-7276F4DA62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010C1-2B3E-4A3B-ADA4-E9A82FD00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48075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C1FC14-F02A-4C9F-F471-9B10C9A80A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0BB22A-3407-50EC-172D-C227428B06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CD5F99-6758-058C-8CCF-9E25434A50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288D8F-8143-0BBE-AAA4-BBDE8F24BD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DCCF-D5B9-4D26-8984-6765F5FBE0AE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C1D6AE-4C16-D8B3-B494-AA000DC9B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4FE9C4-1158-EE17-2540-8BFD069330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010C1-2B3E-4A3B-ADA4-E9A82FD00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600208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62BF8-FD1E-57C0-638C-7530022FB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4D8CE4A-4E9F-B3D6-BC51-6A146BF10EB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BDA600-1DB9-DACA-E937-CFB8DA44BA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7B58ED-2DB0-19E7-E18D-924D8345C7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DCCF-D5B9-4D26-8984-6765F5FBE0AE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46D3D0-A16C-8010-4EB0-B212414551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A4623F-AF7F-3620-A2FB-82F953C45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010C1-2B3E-4A3B-ADA4-E9A82FD00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3632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197CA7-0629-BDB4-BC46-9C56518B6A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953BD9-E876-10C3-9D53-E1EDDE1E33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BBF6E9-E721-A893-BB0C-39EB45E0BB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DCCF-D5B9-4D26-8984-6765F5FBE0AE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81C483-9C3F-859E-EE32-2B803FCB3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3C7ECC-FF43-F5B2-34BC-B9FB2A1D4E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010C1-2B3E-4A3B-ADA4-E9A82FD00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627694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D80B176-F946-7C37-E8B9-40B754CDA96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20D861-3484-BC7D-841C-49A0D8141A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3C4BDE-FADE-F861-AF5A-4CBACCB438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DCCF-D5B9-4D26-8984-6765F5FBE0AE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BEFABB-9DB1-3FA8-3D47-4406372ADC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98AC35-84F7-1EEF-FA3C-51E6C3E341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010C1-2B3E-4A3B-ADA4-E9A82FD00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1444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23FFF43-8F3F-C4AC-78C6-54DA34363A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68E213-4B0B-EBEA-B645-1426315456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A3FCBF-86DE-3856-4044-62C7DC9B634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7628593-1941-4242-8E71-386D25F16758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4EB68-7853-3A4F-26EE-63EC0B3F96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D63C1C-5F68-8047-735E-AFB15F8A515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F009A94-8DFA-416D-9854-F9E915680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232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2D0855-00B1-6E98-BCD6-8AFD441B62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13FC7-7144-B4B7-8486-43277A1A3F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385E76-B168-2D23-7487-646C78796BC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ABDDCCF-D5B9-4D26-8984-6765F5FBE0AE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713B69-E4F4-DB56-56B8-FE3A61E6AC4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6A1ED1-DBF5-B4BB-278A-8F63AE8594E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83010C1-2B3E-4A3B-ADA4-E9A82FD00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55312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C1D6F59-7A2F-EF25-658D-88D34D0833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416" y="457200"/>
            <a:ext cx="10661168" cy="59436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8DB4862-DCDC-77A5-930B-1F40817BFC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7230" y="5915000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05263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1CD10DC-AAA4-E4FA-9919-383F53DCDF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416" y="457200"/>
            <a:ext cx="10661168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7C4CEF1-82BB-2A21-EC39-C52D6427921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7230" y="5915000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33198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BAF0DCE-4098-7000-A4D0-AF4C34D277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50B519F-6A38-F32B-E461-41EB87FFD3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416" y="457200"/>
            <a:ext cx="10661168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140D022-9D6D-FA98-0BC8-C58C9F0AC66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61784" y="6325274"/>
            <a:ext cx="1430215" cy="5322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8905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426CFB7-1DA2-8613-C17D-8915DAE94A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6581"/>
            <a:ext cx="12192000" cy="680483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7E2395F-D75F-3FD6-5D18-705F1EF65B2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98099" y="6156853"/>
            <a:ext cx="1893901" cy="701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13670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397AA9C-1779-4B84-3CF5-5D420604CC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416" y="457200"/>
            <a:ext cx="10661168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9EA877A-AE93-7023-83B3-F133A6DFA3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98099" y="6156960"/>
            <a:ext cx="1893901" cy="701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31491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1CDD691-E36E-1297-D3B7-851BF1D6CD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416" y="457200"/>
            <a:ext cx="10661168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2CE0818-2731-34DE-A169-AC2BECAEB79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7230" y="5915000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1592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D1A3531-5454-5527-AFB4-56FC601DD75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5466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4DAB0E4-7B63-2600-6BA9-C662CE1A459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7230" y="5915000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53449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20B3CE4-0CBA-F977-FF49-95E6546195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416" y="457200"/>
            <a:ext cx="10661168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62907C3-8033-20BF-76F0-62C5E142AD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30422" y="5979459"/>
            <a:ext cx="2360811" cy="878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01895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ED6422B-425C-5A0D-D774-9B3947EAEA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416" y="457200"/>
            <a:ext cx="10661168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533C68C-E75C-E72F-F69F-487867080A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7230" y="5915000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09949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BC38CAD-F8C6-CBF7-E891-B1346EEAD4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416" y="457200"/>
            <a:ext cx="10661168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3A5E22B-3652-F789-767D-E5A5D846A8D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7230" y="5915000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52560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1572</Words>
  <Application>Microsoft Office PowerPoint</Application>
  <PresentationFormat>Widescreen</PresentationFormat>
  <Paragraphs>108</Paragraphs>
  <Slides>10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2" baseType="lpstr">
      <vt:lpstr>Office Theme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Justin Evans</dc:creator>
  <cp:lastModifiedBy>Justin Evans</cp:lastModifiedBy>
  <cp:revision>29</cp:revision>
  <dcterms:created xsi:type="dcterms:W3CDTF">2026-02-26T13:05:11Z</dcterms:created>
  <dcterms:modified xsi:type="dcterms:W3CDTF">2026-02-27T14:05:20Z</dcterms:modified>
</cp:coreProperties>
</file>