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77" r:id="rId2"/>
    <p:sldId id="331" r:id="rId3"/>
    <p:sldId id="354" r:id="rId4"/>
    <p:sldId id="350" r:id="rId5"/>
    <p:sldId id="351" r:id="rId6"/>
    <p:sldId id="352" r:id="rId7"/>
    <p:sldId id="353" r:id="rId8"/>
    <p:sldId id="258" r:id="rId9"/>
    <p:sldId id="333" r:id="rId10"/>
    <p:sldId id="337" r:id="rId11"/>
    <p:sldId id="338" r:id="rId12"/>
    <p:sldId id="339" r:id="rId13"/>
    <p:sldId id="342" r:id="rId14"/>
    <p:sldId id="336" r:id="rId15"/>
    <p:sldId id="345" r:id="rId16"/>
    <p:sldId id="335" r:id="rId17"/>
    <p:sldId id="340" r:id="rId18"/>
    <p:sldId id="346" r:id="rId19"/>
    <p:sldId id="347" r:id="rId20"/>
    <p:sldId id="349" r:id="rId21"/>
    <p:sldId id="348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EAE419-8A42-40B8-B941-E61A1E104BB8}" v="378" dt="2025-01-12T17:44:11.6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94576" autoAdjust="0"/>
  </p:normalViewPr>
  <p:slideViewPr>
    <p:cSldViewPr>
      <p:cViewPr varScale="1">
        <p:scale>
          <a:sx n="118" d="100"/>
          <a:sy n="118" d="100"/>
        </p:scale>
        <p:origin x="720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F3EAE419-8A42-40B8-B941-E61A1E104BB8}"/>
    <pc:docChg chg="undo custSel addSld delSld modSld sldOrd">
      <pc:chgData name="Aliyu Sambo" userId="d9766618-3e46-45d4-99f2-08120d84987f" providerId="ADAL" clId="{F3EAE419-8A42-40B8-B941-E61A1E104BB8}" dt="2025-01-12T17:44:11.626" v="3557" actId="13926"/>
      <pc:docMkLst>
        <pc:docMk/>
      </pc:docMkLst>
      <pc:sldChg chg="addSp modSp mod modAnim">
        <pc:chgData name="Aliyu Sambo" userId="d9766618-3e46-45d4-99f2-08120d84987f" providerId="ADAL" clId="{F3EAE419-8A42-40B8-B941-E61A1E104BB8}" dt="2025-01-12T17:14:07.008" v="3246"/>
        <pc:sldMkLst>
          <pc:docMk/>
          <pc:sldMk cId="0" sldId="258"/>
        </pc:sldMkLst>
        <pc:spChg chg="add mod">
          <ac:chgData name="Aliyu Sambo" userId="d9766618-3e46-45d4-99f2-08120d84987f" providerId="ADAL" clId="{F3EAE419-8A42-40B8-B941-E61A1E104BB8}" dt="2025-01-12T13:47:20.662" v="644" actId="1076"/>
          <ac:spMkLst>
            <pc:docMk/>
            <pc:sldMk cId="0" sldId="258"/>
            <ac:spMk id="2" creationId="{A872E701-6D7C-7514-5BBD-BB90C81D4B80}"/>
          </ac:spMkLst>
        </pc:spChg>
        <pc:spChg chg="mod">
          <ac:chgData name="Aliyu Sambo" userId="d9766618-3e46-45d4-99f2-08120d84987f" providerId="ADAL" clId="{F3EAE419-8A42-40B8-B941-E61A1E104BB8}" dt="2025-01-12T13:46:34.444" v="638" actId="14100"/>
          <ac:spMkLst>
            <pc:docMk/>
            <pc:sldMk cId="0" sldId="258"/>
            <ac:spMk id="9221" creationId="{00000000-0000-0000-0000-000000000000}"/>
          </ac:spMkLst>
        </pc:spChg>
        <pc:spChg chg="mod">
          <ac:chgData name="Aliyu Sambo" userId="d9766618-3e46-45d4-99f2-08120d84987f" providerId="ADAL" clId="{F3EAE419-8A42-40B8-B941-E61A1E104BB8}" dt="2025-01-12T13:46:56.530" v="641" actId="113"/>
          <ac:spMkLst>
            <pc:docMk/>
            <pc:sldMk cId="0" sldId="258"/>
            <ac:spMk id="9222" creationId="{00000000-0000-0000-0000-000000000000}"/>
          </ac:spMkLst>
        </pc:spChg>
        <pc:picChg chg="add mod">
          <ac:chgData name="Aliyu Sambo" userId="d9766618-3e46-45d4-99f2-08120d84987f" providerId="ADAL" clId="{F3EAE419-8A42-40B8-B941-E61A1E104BB8}" dt="2025-01-12T13:47:15.464" v="643" actId="1076"/>
          <ac:picMkLst>
            <pc:docMk/>
            <pc:sldMk cId="0" sldId="258"/>
            <ac:picMk id="2050" creationId="{28F0DBD6-4CEE-5488-607A-E01ABF3E90C4}"/>
          </ac:picMkLst>
        </pc:picChg>
      </pc:sldChg>
      <pc:sldChg chg="modSp ord modAnim">
        <pc:chgData name="Aliyu Sambo" userId="d9766618-3e46-45d4-99f2-08120d84987f" providerId="ADAL" clId="{F3EAE419-8A42-40B8-B941-E61A1E104BB8}" dt="2025-01-12T12:46:42.664" v="242" actId="20577"/>
        <pc:sldMkLst>
          <pc:docMk/>
          <pc:sldMk cId="0" sldId="331"/>
        </pc:sldMkLst>
        <pc:spChg chg="mod">
          <ac:chgData name="Aliyu Sambo" userId="d9766618-3e46-45d4-99f2-08120d84987f" providerId="ADAL" clId="{F3EAE419-8A42-40B8-B941-E61A1E104BB8}" dt="2025-01-12T12:46:42.664" v="242" actId="20577"/>
          <ac:spMkLst>
            <pc:docMk/>
            <pc:sldMk cId="0" sldId="331"/>
            <ac:spMk id="7172" creationId="{0724A76E-155B-47DE-A1DF-4361EF20C5CA}"/>
          </ac:spMkLst>
        </pc:spChg>
      </pc:sldChg>
      <pc:sldChg chg="modSp del mod">
        <pc:chgData name="Aliyu Sambo" userId="d9766618-3e46-45d4-99f2-08120d84987f" providerId="ADAL" clId="{F3EAE419-8A42-40B8-B941-E61A1E104BB8}" dt="2025-01-12T13:49:33.972" v="658" actId="2696"/>
        <pc:sldMkLst>
          <pc:docMk/>
          <pc:sldMk cId="663428650" sldId="332"/>
        </pc:sldMkLst>
        <pc:spChg chg="mod">
          <ac:chgData name="Aliyu Sambo" userId="d9766618-3e46-45d4-99f2-08120d84987f" providerId="ADAL" clId="{F3EAE419-8A42-40B8-B941-E61A1E104BB8}" dt="2025-01-12T13:43:20.369" v="619" actId="14100"/>
          <ac:spMkLst>
            <pc:docMk/>
            <pc:sldMk cId="663428650" sldId="332"/>
            <ac:spMk id="3" creationId="{00000000-0000-0000-0000-000000000000}"/>
          </ac:spMkLst>
        </pc:spChg>
      </pc:sldChg>
      <pc:sldChg chg="addSp delSp modSp mod modAnim">
        <pc:chgData name="Aliyu Sambo" userId="d9766618-3e46-45d4-99f2-08120d84987f" providerId="ADAL" clId="{F3EAE419-8A42-40B8-B941-E61A1E104BB8}" dt="2025-01-12T17:16:00.843" v="3255" actId="14100"/>
        <pc:sldMkLst>
          <pc:docMk/>
          <pc:sldMk cId="1099961963" sldId="333"/>
        </pc:sldMkLst>
        <pc:spChg chg="mod">
          <ac:chgData name="Aliyu Sambo" userId="d9766618-3e46-45d4-99f2-08120d84987f" providerId="ADAL" clId="{F3EAE419-8A42-40B8-B941-E61A1E104BB8}" dt="2025-01-12T17:15:53.725" v="3254" actId="114"/>
          <ac:spMkLst>
            <pc:docMk/>
            <pc:sldMk cId="1099961963" sldId="333"/>
            <ac:spMk id="3" creationId="{00000000-0000-0000-0000-000000000000}"/>
          </ac:spMkLst>
        </pc:spChg>
        <pc:picChg chg="add del mod">
          <ac:chgData name="Aliyu Sambo" userId="d9766618-3e46-45d4-99f2-08120d84987f" providerId="ADAL" clId="{F3EAE419-8A42-40B8-B941-E61A1E104BB8}" dt="2025-01-12T14:05:30.299" v="687" actId="478"/>
          <ac:picMkLst>
            <pc:docMk/>
            <pc:sldMk cId="1099961963" sldId="333"/>
            <ac:picMk id="3074" creationId="{7DAE3A0E-9A01-7DF8-1374-5900AE2E380B}"/>
          </ac:picMkLst>
        </pc:picChg>
        <pc:picChg chg="add del mod">
          <ac:chgData name="Aliyu Sambo" userId="d9766618-3e46-45d4-99f2-08120d84987f" providerId="ADAL" clId="{F3EAE419-8A42-40B8-B941-E61A1E104BB8}" dt="2025-01-12T17:15:17.727" v="3249" actId="21"/>
          <ac:picMkLst>
            <pc:docMk/>
            <pc:sldMk cId="1099961963" sldId="333"/>
            <ac:picMk id="3076" creationId="{FCAE6DA3-D647-C879-8E61-4EA880BF65F0}"/>
          </ac:picMkLst>
        </pc:picChg>
        <pc:picChg chg="add mod">
          <ac:chgData name="Aliyu Sambo" userId="d9766618-3e46-45d4-99f2-08120d84987f" providerId="ADAL" clId="{F3EAE419-8A42-40B8-B941-E61A1E104BB8}" dt="2025-01-12T17:16:00.843" v="3255" actId="14100"/>
          <ac:picMkLst>
            <pc:docMk/>
            <pc:sldMk cId="1099961963" sldId="333"/>
            <ac:picMk id="3078" creationId="{8116CC89-7366-D54D-CFD6-910FBB2A38C0}"/>
          </ac:picMkLst>
        </pc:picChg>
      </pc:sldChg>
      <pc:sldChg chg="del">
        <pc:chgData name="Aliyu Sambo" userId="d9766618-3e46-45d4-99f2-08120d84987f" providerId="ADAL" clId="{F3EAE419-8A42-40B8-B941-E61A1E104BB8}" dt="2025-01-12T14:07:34.808" v="703" actId="2696"/>
        <pc:sldMkLst>
          <pc:docMk/>
          <pc:sldMk cId="3171754810" sldId="334"/>
        </pc:sldMkLst>
      </pc:sldChg>
      <pc:sldChg chg="addSp modSp mod ord modAnim">
        <pc:chgData name="Aliyu Sambo" userId="d9766618-3e46-45d4-99f2-08120d84987f" providerId="ADAL" clId="{F3EAE419-8A42-40B8-B941-E61A1E104BB8}" dt="2025-01-12T17:26:50.624" v="3309" actId="208"/>
        <pc:sldMkLst>
          <pc:docMk/>
          <pc:sldMk cId="230868557" sldId="335"/>
        </pc:sldMkLst>
        <pc:spChg chg="mod">
          <ac:chgData name="Aliyu Sambo" userId="d9766618-3e46-45d4-99f2-08120d84987f" providerId="ADAL" clId="{F3EAE419-8A42-40B8-B941-E61A1E104BB8}" dt="2025-01-12T16:52:46.660" v="3058" actId="14100"/>
          <ac:spMkLst>
            <pc:docMk/>
            <pc:sldMk cId="230868557" sldId="335"/>
            <ac:spMk id="2" creationId="{00000000-0000-0000-0000-000000000000}"/>
          </ac:spMkLst>
        </pc:spChg>
        <pc:picChg chg="add mod">
          <ac:chgData name="Aliyu Sambo" userId="d9766618-3e46-45d4-99f2-08120d84987f" providerId="ADAL" clId="{F3EAE419-8A42-40B8-B941-E61A1E104BB8}" dt="2025-01-12T16:52:48.029" v="3059" actId="1076"/>
          <ac:picMkLst>
            <pc:docMk/>
            <pc:sldMk cId="230868557" sldId="335"/>
            <ac:picMk id="3" creationId="{79E4FA8A-A98F-0C58-AE78-C3C6EF307E5F}"/>
          </ac:picMkLst>
        </pc:picChg>
        <pc:picChg chg="mod modCrop">
          <ac:chgData name="Aliyu Sambo" userId="d9766618-3e46-45d4-99f2-08120d84987f" providerId="ADAL" clId="{F3EAE419-8A42-40B8-B941-E61A1E104BB8}" dt="2025-01-12T17:25:44.906" v="3301" actId="1076"/>
          <ac:picMkLst>
            <pc:docMk/>
            <pc:sldMk cId="230868557" sldId="335"/>
            <ac:picMk id="6" creationId="{00000000-0000-0000-0000-000000000000}"/>
          </ac:picMkLst>
        </pc:picChg>
        <pc:picChg chg="add mod modCrop">
          <ac:chgData name="Aliyu Sambo" userId="d9766618-3e46-45d4-99f2-08120d84987f" providerId="ADAL" clId="{F3EAE419-8A42-40B8-B941-E61A1E104BB8}" dt="2025-01-12T17:24:37.804" v="3292" actId="1076"/>
          <ac:picMkLst>
            <pc:docMk/>
            <pc:sldMk cId="230868557" sldId="335"/>
            <ac:picMk id="7" creationId="{3015BE84-A2DD-D873-91DF-485161D70FFA}"/>
          </ac:picMkLst>
        </pc:picChg>
        <pc:picChg chg="add mod modCrop">
          <ac:chgData name="Aliyu Sambo" userId="d9766618-3e46-45d4-99f2-08120d84987f" providerId="ADAL" clId="{F3EAE419-8A42-40B8-B941-E61A1E104BB8}" dt="2025-01-12T17:24:55.971" v="3295" actId="1076"/>
          <ac:picMkLst>
            <pc:docMk/>
            <pc:sldMk cId="230868557" sldId="335"/>
            <ac:picMk id="8" creationId="{2ABD1F46-8AA8-B32F-820A-59E3544856CB}"/>
          </ac:picMkLst>
        </pc:picChg>
        <pc:picChg chg="add mod modCrop">
          <ac:chgData name="Aliyu Sambo" userId="d9766618-3e46-45d4-99f2-08120d84987f" providerId="ADAL" clId="{F3EAE419-8A42-40B8-B941-E61A1E104BB8}" dt="2025-01-12T17:26:50.624" v="3309" actId="208"/>
          <ac:picMkLst>
            <pc:docMk/>
            <pc:sldMk cId="230868557" sldId="335"/>
            <ac:picMk id="9" creationId="{379C503F-D139-F6E0-2E27-C6D7DE39BF9F}"/>
          </ac:picMkLst>
        </pc:picChg>
      </pc:sldChg>
      <pc:sldChg chg="addSp modSp mod ord">
        <pc:chgData name="Aliyu Sambo" userId="d9766618-3e46-45d4-99f2-08120d84987f" providerId="ADAL" clId="{F3EAE419-8A42-40B8-B941-E61A1E104BB8}" dt="2025-01-12T17:08:17.056" v="3230"/>
        <pc:sldMkLst>
          <pc:docMk/>
          <pc:sldMk cId="692690049" sldId="336"/>
        </pc:sldMkLst>
        <pc:spChg chg="add mod">
          <ac:chgData name="Aliyu Sambo" userId="d9766618-3e46-45d4-99f2-08120d84987f" providerId="ADAL" clId="{F3EAE419-8A42-40B8-B941-E61A1E104BB8}" dt="2025-01-12T17:01:54.341" v="3144" actId="6549"/>
          <ac:spMkLst>
            <pc:docMk/>
            <pc:sldMk cId="692690049" sldId="336"/>
            <ac:spMk id="3" creationId="{A87CAB7C-9D84-078B-A979-852CD5648AF6}"/>
          </ac:spMkLst>
        </pc:spChg>
        <pc:picChg chg="mod">
          <ac:chgData name="Aliyu Sambo" userId="d9766618-3e46-45d4-99f2-08120d84987f" providerId="ADAL" clId="{F3EAE419-8A42-40B8-B941-E61A1E104BB8}" dt="2025-01-12T17:07:56.371" v="3228" actId="1076"/>
          <ac:picMkLst>
            <pc:docMk/>
            <pc:sldMk cId="692690049" sldId="336"/>
            <ac:picMk id="6" creationId="{00000000-0000-0000-0000-000000000000}"/>
          </ac:picMkLst>
        </pc:picChg>
      </pc:sldChg>
      <pc:sldChg chg="modSp mod ord">
        <pc:chgData name="Aliyu Sambo" userId="d9766618-3e46-45d4-99f2-08120d84987f" providerId="ADAL" clId="{F3EAE419-8A42-40B8-B941-E61A1E104BB8}" dt="2025-01-12T14:04:16.313" v="686"/>
        <pc:sldMkLst>
          <pc:docMk/>
          <pc:sldMk cId="1604865049" sldId="337"/>
        </pc:sldMkLst>
        <pc:picChg chg="mod modCrop">
          <ac:chgData name="Aliyu Sambo" userId="d9766618-3e46-45d4-99f2-08120d84987f" providerId="ADAL" clId="{F3EAE419-8A42-40B8-B941-E61A1E104BB8}" dt="2025-01-12T14:03:59.095" v="684" actId="732"/>
          <ac:picMkLst>
            <pc:docMk/>
            <pc:sldMk cId="1604865049" sldId="337"/>
            <ac:picMk id="6" creationId="{00000000-0000-0000-0000-000000000000}"/>
          </ac:picMkLst>
        </pc:picChg>
      </pc:sldChg>
      <pc:sldChg chg="modSp mod">
        <pc:chgData name="Aliyu Sambo" userId="d9766618-3e46-45d4-99f2-08120d84987f" providerId="ADAL" clId="{F3EAE419-8A42-40B8-B941-E61A1E104BB8}" dt="2025-01-12T17:18:06.757" v="3279" actId="20577"/>
        <pc:sldMkLst>
          <pc:docMk/>
          <pc:sldMk cId="3452396331" sldId="338"/>
        </pc:sldMkLst>
        <pc:spChg chg="mod">
          <ac:chgData name="Aliyu Sambo" userId="d9766618-3e46-45d4-99f2-08120d84987f" providerId="ADAL" clId="{F3EAE419-8A42-40B8-B941-E61A1E104BB8}" dt="2025-01-12T17:18:06.757" v="3279" actId="20577"/>
          <ac:spMkLst>
            <pc:docMk/>
            <pc:sldMk cId="3452396331" sldId="338"/>
            <ac:spMk id="3" creationId="{00000000-0000-0000-0000-000000000000}"/>
          </ac:spMkLst>
        </pc:spChg>
      </pc:sldChg>
      <pc:sldChg chg="addSp delSp modSp mod modAnim">
        <pc:chgData name="Aliyu Sambo" userId="d9766618-3e46-45d4-99f2-08120d84987f" providerId="ADAL" clId="{F3EAE419-8A42-40B8-B941-E61A1E104BB8}" dt="2025-01-12T17:30:50.921" v="3339" actId="20577"/>
        <pc:sldMkLst>
          <pc:docMk/>
          <pc:sldMk cId="1831834469" sldId="339"/>
        </pc:sldMkLst>
        <pc:spChg chg="add del mod">
          <ac:chgData name="Aliyu Sambo" userId="d9766618-3e46-45d4-99f2-08120d84987f" providerId="ADAL" clId="{F3EAE419-8A42-40B8-B941-E61A1E104BB8}" dt="2025-01-12T17:02:18.673" v="3148" actId="14100"/>
          <ac:spMkLst>
            <pc:docMk/>
            <pc:sldMk cId="1831834469" sldId="339"/>
            <ac:spMk id="3" creationId="{00000000-0000-0000-0000-000000000000}"/>
          </ac:spMkLst>
        </pc:spChg>
        <pc:spChg chg="add mod">
          <ac:chgData name="Aliyu Sambo" userId="d9766618-3e46-45d4-99f2-08120d84987f" providerId="ADAL" clId="{F3EAE419-8A42-40B8-B941-E61A1E104BB8}" dt="2025-01-12T14:27:14.202" v="767" actId="164"/>
          <ac:spMkLst>
            <pc:docMk/>
            <pc:sldMk cId="1831834469" sldId="339"/>
            <ac:spMk id="10" creationId="{32A6A7F2-806E-46B8-B682-854A100C802D}"/>
          </ac:spMkLst>
        </pc:spChg>
        <pc:spChg chg="add del mod">
          <ac:chgData name="Aliyu Sambo" userId="d9766618-3e46-45d4-99f2-08120d84987f" providerId="ADAL" clId="{F3EAE419-8A42-40B8-B941-E61A1E104BB8}" dt="2025-01-12T14:39:37.345" v="860" actId="478"/>
          <ac:spMkLst>
            <pc:docMk/>
            <pc:sldMk cId="1831834469" sldId="339"/>
            <ac:spMk id="13" creationId="{3859B270-5F4E-3A7B-A923-F893595DFE52}"/>
          </ac:spMkLst>
        </pc:spChg>
        <pc:spChg chg="add mod">
          <ac:chgData name="Aliyu Sambo" userId="d9766618-3e46-45d4-99f2-08120d84987f" providerId="ADAL" clId="{F3EAE419-8A42-40B8-B941-E61A1E104BB8}" dt="2025-01-12T17:04:32.823" v="3204" actId="14100"/>
          <ac:spMkLst>
            <pc:docMk/>
            <pc:sldMk cId="1831834469" sldId="339"/>
            <ac:spMk id="15" creationId="{A39059D3-EF06-C232-307B-2E2499F74163}"/>
          </ac:spMkLst>
        </pc:spChg>
        <pc:spChg chg="add mod">
          <ac:chgData name="Aliyu Sambo" userId="d9766618-3e46-45d4-99f2-08120d84987f" providerId="ADAL" clId="{F3EAE419-8A42-40B8-B941-E61A1E104BB8}" dt="2025-01-12T17:30:50.921" v="3339" actId="20577"/>
          <ac:spMkLst>
            <pc:docMk/>
            <pc:sldMk cId="1831834469" sldId="339"/>
            <ac:spMk id="16" creationId="{238415A8-DB7E-7D3C-FB39-1DA631DDE2FF}"/>
          </ac:spMkLst>
        </pc:spChg>
        <pc:grpChg chg="add mod">
          <ac:chgData name="Aliyu Sambo" userId="d9766618-3e46-45d4-99f2-08120d84987f" providerId="ADAL" clId="{F3EAE419-8A42-40B8-B941-E61A1E104BB8}" dt="2025-01-12T17:04:54.011" v="3209" actId="1076"/>
          <ac:grpSpMkLst>
            <pc:docMk/>
            <pc:sldMk cId="1831834469" sldId="339"/>
            <ac:grpSpMk id="11" creationId="{7000B099-C56B-A1E2-1199-E9FA8FB402E9}"/>
          </ac:grpSpMkLst>
        </pc:grpChg>
        <pc:picChg chg="add mod">
          <ac:chgData name="Aliyu Sambo" userId="d9766618-3e46-45d4-99f2-08120d84987f" providerId="ADAL" clId="{F3EAE419-8A42-40B8-B941-E61A1E104BB8}" dt="2025-01-12T17:05:03.122" v="3212" actId="1076"/>
          <ac:picMkLst>
            <pc:docMk/>
            <pc:sldMk cId="1831834469" sldId="339"/>
            <ac:picMk id="7" creationId="{AC7E8F92-BF6E-4219-B593-814196FFCCBC}"/>
          </ac:picMkLst>
        </pc:picChg>
        <pc:picChg chg="add mod">
          <ac:chgData name="Aliyu Sambo" userId="d9766618-3e46-45d4-99f2-08120d84987f" providerId="ADAL" clId="{F3EAE419-8A42-40B8-B941-E61A1E104BB8}" dt="2025-01-12T14:27:14.202" v="767" actId="164"/>
          <ac:picMkLst>
            <pc:docMk/>
            <pc:sldMk cId="1831834469" sldId="339"/>
            <ac:picMk id="9" creationId="{EE647BB6-5FD1-6BA3-078B-A71727EB5B93}"/>
          </ac:picMkLst>
        </pc:picChg>
        <pc:picChg chg="add mod modCrop">
          <ac:chgData name="Aliyu Sambo" userId="d9766618-3e46-45d4-99f2-08120d84987f" providerId="ADAL" clId="{F3EAE419-8A42-40B8-B941-E61A1E104BB8}" dt="2025-01-12T17:05:05.529" v="3213" actId="1076"/>
          <ac:picMkLst>
            <pc:docMk/>
            <pc:sldMk cId="1831834469" sldId="339"/>
            <ac:picMk id="17" creationId="{E8130D6C-92E4-E49A-CB75-AC24F8A468FD}"/>
          </ac:picMkLst>
        </pc:picChg>
      </pc:sldChg>
      <pc:sldChg chg="addSp delSp modSp mod ord modAnim">
        <pc:chgData name="Aliyu Sambo" userId="d9766618-3e46-45d4-99f2-08120d84987f" providerId="ADAL" clId="{F3EAE419-8A42-40B8-B941-E61A1E104BB8}" dt="2025-01-12T17:30:05.144" v="3328" actId="21"/>
        <pc:sldMkLst>
          <pc:docMk/>
          <pc:sldMk cId="2612465614" sldId="340"/>
        </pc:sldMkLst>
        <pc:spChg chg="mod">
          <ac:chgData name="Aliyu Sambo" userId="d9766618-3e46-45d4-99f2-08120d84987f" providerId="ADAL" clId="{F3EAE419-8A42-40B8-B941-E61A1E104BB8}" dt="2025-01-12T17:30:05.144" v="3328" actId="21"/>
          <ac:spMkLst>
            <pc:docMk/>
            <pc:sldMk cId="2612465614" sldId="340"/>
            <ac:spMk id="2" creationId="{00000000-0000-0000-0000-000000000000}"/>
          </ac:spMkLst>
        </pc:spChg>
        <pc:spChg chg="mod">
          <ac:chgData name="Aliyu Sambo" userId="d9766618-3e46-45d4-99f2-08120d84987f" providerId="ADAL" clId="{F3EAE419-8A42-40B8-B941-E61A1E104BB8}" dt="2025-01-12T15:33:45.395" v="1851" actId="113"/>
          <ac:spMkLst>
            <pc:docMk/>
            <pc:sldMk cId="2612465614" sldId="340"/>
            <ac:spMk id="3" creationId="{00000000-0000-0000-0000-000000000000}"/>
          </ac:spMkLst>
        </pc:spChg>
        <pc:spChg chg="add del">
          <ac:chgData name="Aliyu Sambo" userId="d9766618-3e46-45d4-99f2-08120d84987f" providerId="ADAL" clId="{F3EAE419-8A42-40B8-B941-E61A1E104BB8}" dt="2025-01-12T15:10:22.971" v="1300" actId="22"/>
          <ac:spMkLst>
            <pc:docMk/>
            <pc:sldMk cId="2612465614" sldId="340"/>
            <ac:spMk id="7" creationId="{E530784F-1BD1-3953-DD9E-8E5325CB09A8}"/>
          </ac:spMkLst>
        </pc:spChg>
        <pc:graphicFrameChg chg="add mod modGraphic">
          <ac:chgData name="Aliyu Sambo" userId="d9766618-3e46-45d4-99f2-08120d84987f" providerId="ADAL" clId="{F3EAE419-8A42-40B8-B941-E61A1E104BB8}" dt="2025-01-12T17:28:44.290" v="3320" actId="20577"/>
          <ac:graphicFrameMkLst>
            <pc:docMk/>
            <pc:sldMk cId="2612465614" sldId="340"/>
            <ac:graphicFrameMk id="8" creationId="{8D7BEC80-4F29-0264-E64D-C95AB34F895B}"/>
          </ac:graphicFrameMkLst>
        </pc:graphicFrameChg>
        <pc:picChg chg="add mod">
          <ac:chgData name="Aliyu Sambo" userId="d9766618-3e46-45d4-99f2-08120d84987f" providerId="ADAL" clId="{F3EAE419-8A42-40B8-B941-E61A1E104BB8}" dt="2025-01-12T17:27:56.986" v="3316" actId="1076"/>
          <ac:picMkLst>
            <pc:docMk/>
            <pc:sldMk cId="2612465614" sldId="340"/>
            <ac:picMk id="5122" creationId="{53CF4F75-41EB-020F-049C-2E91E26397A8}"/>
          </ac:picMkLst>
        </pc:picChg>
      </pc:sldChg>
      <pc:sldChg chg="del ord">
        <pc:chgData name="Aliyu Sambo" userId="d9766618-3e46-45d4-99f2-08120d84987f" providerId="ADAL" clId="{F3EAE419-8A42-40B8-B941-E61A1E104BB8}" dt="2025-01-12T15:34:00.944" v="1852" actId="2696"/>
        <pc:sldMkLst>
          <pc:docMk/>
          <pc:sldMk cId="2264984495" sldId="341"/>
        </pc:sldMkLst>
      </pc:sldChg>
      <pc:sldChg chg="addSp delSp modSp mod ord">
        <pc:chgData name="Aliyu Sambo" userId="d9766618-3e46-45d4-99f2-08120d84987f" providerId="ADAL" clId="{F3EAE419-8A42-40B8-B941-E61A1E104BB8}" dt="2025-01-12T16:12:35.026" v="2299" actId="1076"/>
        <pc:sldMkLst>
          <pc:docMk/>
          <pc:sldMk cId="2384895289" sldId="342"/>
        </pc:sldMkLst>
        <pc:spChg chg="mod">
          <ac:chgData name="Aliyu Sambo" userId="d9766618-3e46-45d4-99f2-08120d84987f" providerId="ADAL" clId="{F3EAE419-8A42-40B8-B941-E61A1E104BB8}" dt="2025-01-12T16:12:14.822" v="2298" actId="1076"/>
          <ac:spMkLst>
            <pc:docMk/>
            <pc:sldMk cId="2384895289" sldId="342"/>
            <ac:spMk id="2" creationId="{00000000-0000-0000-0000-000000000000}"/>
          </ac:spMkLst>
        </pc:spChg>
        <pc:spChg chg="mod">
          <ac:chgData name="Aliyu Sambo" userId="d9766618-3e46-45d4-99f2-08120d84987f" providerId="ADAL" clId="{F3EAE419-8A42-40B8-B941-E61A1E104BB8}" dt="2025-01-12T16:12:07.029" v="2296" actId="1076"/>
          <ac:spMkLst>
            <pc:docMk/>
            <pc:sldMk cId="2384895289" sldId="342"/>
            <ac:spMk id="3" creationId="{00000000-0000-0000-0000-000000000000}"/>
          </ac:spMkLst>
        </pc:spChg>
        <pc:spChg chg="add mod">
          <ac:chgData name="Aliyu Sambo" userId="d9766618-3e46-45d4-99f2-08120d84987f" providerId="ADAL" clId="{F3EAE419-8A42-40B8-B941-E61A1E104BB8}" dt="2025-01-12T15:35:01.671" v="1858" actId="164"/>
          <ac:spMkLst>
            <pc:docMk/>
            <pc:sldMk cId="2384895289" sldId="342"/>
            <ac:spMk id="9" creationId="{C0A58D36-8BA6-29E8-4538-1BC9AC86582B}"/>
          </ac:spMkLst>
        </pc:spChg>
        <pc:grpChg chg="add mod">
          <ac:chgData name="Aliyu Sambo" userId="d9766618-3e46-45d4-99f2-08120d84987f" providerId="ADAL" clId="{F3EAE419-8A42-40B8-B941-E61A1E104BB8}" dt="2025-01-12T16:12:01.551" v="2295" actId="1076"/>
          <ac:grpSpMkLst>
            <pc:docMk/>
            <pc:sldMk cId="2384895289" sldId="342"/>
            <ac:grpSpMk id="10" creationId="{8C2CCFE9-47BB-0EC6-717F-EBF48E5EC0DA}"/>
          </ac:grpSpMkLst>
        </pc:grpChg>
        <pc:picChg chg="add del">
          <ac:chgData name="Aliyu Sambo" userId="d9766618-3e46-45d4-99f2-08120d84987f" providerId="ADAL" clId="{F3EAE419-8A42-40B8-B941-E61A1E104BB8}" dt="2025-01-12T14:27:21.381" v="769" actId="478"/>
          <ac:picMkLst>
            <pc:docMk/>
            <pc:sldMk cId="2384895289" sldId="342"/>
            <ac:picMk id="7" creationId="{C20938FA-5911-B6AB-1B5C-1B6BE1E80676}"/>
          </ac:picMkLst>
        </pc:picChg>
        <pc:picChg chg="add mod">
          <ac:chgData name="Aliyu Sambo" userId="d9766618-3e46-45d4-99f2-08120d84987f" providerId="ADAL" clId="{F3EAE419-8A42-40B8-B941-E61A1E104BB8}" dt="2025-01-12T15:35:01.671" v="1858" actId="164"/>
          <ac:picMkLst>
            <pc:docMk/>
            <pc:sldMk cId="2384895289" sldId="342"/>
            <ac:picMk id="8" creationId="{AB40950D-09ED-5786-E326-FD71B755E002}"/>
          </ac:picMkLst>
        </pc:picChg>
        <pc:picChg chg="add mod">
          <ac:chgData name="Aliyu Sambo" userId="d9766618-3e46-45d4-99f2-08120d84987f" providerId="ADAL" clId="{F3EAE419-8A42-40B8-B941-E61A1E104BB8}" dt="2025-01-12T16:12:35.026" v="2299" actId="1076"/>
          <ac:picMkLst>
            <pc:docMk/>
            <pc:sldMk cId="2384895289" sldId="342"/>
            <ac:picMk id="4098" creationId="{244FF2AA-340F-54B4-0FE5-03358286AA47}"/>
          </ac:picMkLst>
        </pc:picChg>
      </pc:sldChg>
      <pc:sldChg chg="modSp del mod ord">
        <pc:chgData name="Aliyu Sambo" userId="d9766618-3e46-45d4-99f2-08120d84987f" providerId="ADAL" clId="{F3EAE419-8A42-40B8-B941-E61A1E104BB8}" dt="2025-01-12T14:51:33.090" v="1082" actId="2696"/>
        <pc:sldMkLst>
          <pc:docMk/>
          <pc:sldMk cId="818976054" sldId="343"/>
        </pc:sldMkLst>
        <pc:spChg chg="mod">
          <ac:chgData name="Aliyu Sambo" userId="d9766618-3e46-45d4-99f2-08120d84987f" providerId="ADAL" clId="{F3EAE419-8A42-40B8-B941-E61A1E104BB8}" dt="2025-01-12T14:34:55.665" v="833" actId="6549"/>
          <ac:spMkLst>
            <pc:docMk/>
            <pc:sldMk cId="818976054" sldId="343"/>
            <ac:spMk id="3" creationId="{00000000-0000-0000-0000-000000000000}"/>
          </ac:spMkLst>
        </pc:spChg>
      </pc:sldChg>
      <pc:sldChg chg="modSp del mod">
        <pc:chgData name="Aliyu Sambo" userId="d9766618-3e46-45d4-99f2-08120d84987f" providerId="ADAL" clId="{F3EAE419-8A42-40B8-B941-E61A1E104BB8}" dt="2025-01-12T16:56:11.207" v="3075" actId="2696"/>
        <pc:sldMkLst>
          <pc:docMk/>
          <pc:sldMk cId="3080439234" sldId="344"/>
        </pc:sldMkLst>
        <pc:picChg chg="mod modCrop">
          <ac:chgData name="Aliyu Sambo" userId="d9766618-3e46-45d4-99f2-08120d84987f" providerId="ADAL" clId="{F3EAE419-8A42-40B8-B941-E61A1E104BB8}" dt="2025-01-12T14:30:39.161" v="800" actId="1076"/>
          <ac:picMkLst>
            <pc:docMk/>
            <pc:sldMk cId="3080439234" sldId="344"/>
            <ac:picMk id="6" creationId="{00000000-0000-0000-0000-000000000000}"/>
          </ac:picMkLst>
        </pc:picChg>
      </pc:sldChg>
      <pc:sldChg chg="addSp modSp mod ord modAnim modNotesTx">
        <pc:chgData name="Aliyu Sambo" userId="d9766618-3e46-45d4-99f2-08120d84987f" providerId="ADAL" clId="{F3EAE419-8A42-40B8-B941-E61A1E104BB8}" dt="2025-01-12T17:20:43.014" v="3285"/>
        <pc:sldMkLst>
          <pc:docMk/>
          <pc:sldMk cId="2828298219" sldId="345"/>
        </pc:sldMkLst>
        <pc:spChg chg="mod">
          <ac:chgData name="Aliyu Sambo" userId="d9766618-3e46-45d4-99f2-08120d84987f" providerId="ADAL" clId="{F3EAE419-8A42-40B8-B941-E61A1E104BB8}" dt="2025-01-12T16:08:41.744" v="2196" actId="20577"/>
          <ac:spMkLst>
            <pc:docMk/>
            <pc:sldMk cId="2828298219" sldId="345"/>
            <ac:spMk id="3" creationId="{00000000-0000-0000-0000-000000000000}"/>
          </ac:spMkLst>
        </pc:spChg>
        <pc:spChg chg="mod">
          <ac:chgData name="Aliyu Sambo" userId="d9766618-3e46-45d4-99f2-08120d84987f" providerId="ADAL" clId="{F3EAE419-8A42-40B8-B941-E61A1E104BB8}" dt="2025-01-12T16:09:11.563" v="2200" actId="1076"/>
          <ac:spMkLst>
            <pc:docMk/>
            <pc:sldMk cId="2828298219" sldId="345"/>
            <ac:spMk id="11" creationId="{2A19CC55-62C4-78DC-DF17-B496AC344A5B}"/>
          </ac:spMkLst>
        </pc:spChg>
        <pc:spChg chg="add mod">
          <ac:chgData name="Aliyu Sambo" userId="d9766618-3e46-45d4-99f2-08120d84987f" providerId="ADAL" clId="{F3EAE419-8A42-40B8-B941-E61A1E104BB8}" dt="2025-01-12T17:20:31.590" v="3283" actId="164"/>
          <ac:spMkLst>
            <pc:docMk/>
            <pc:sldMk cId="2828298219" sldId="345"/>
            <ac:spMk id="12" creationId="{FDFB88C0-6657-402B-C6D2-79C55E051FDF}"/>
          </ac:spMkLst>
        </pc:spChg>
        <pc:grpChg chg="add mod">
          <ac:chgData name="Aliyu Sambo" userId="d9766618-3e46-45d4-99f2-08120d84987f" providerId="ADAL" clId="{F3EAE419-8A42-40B8-B941-E61A1E104BB8}" dt="2025-01-12T16:09:05.870" v="2199" actId="1076"/>
          <ac:grpSpMkLst>
            <pc:docMk/>
            <pc:sldMk cId="2828298219" sldId="345"/>
            <ac:grpSpMk id="9" creationId="{083DB842-6B51-85BA-5F4A-B4C177E2ECA0}"/>
          </ac:grpSpMkLst>
        </pc:grpChg>
        <pc:grpChg chg="add mod">
          <ac:chgData name="Aliyu Sambo" userId="d9766618-3e46-45d4-99f2-08120d84987f" providerId="ADAL" clId="{F3EAE419-8A42-40B8-B941-E61A1E104BB8}" dt="2025-01-12T17:20:31.590" v="3283" actId="164"/>
          <ac:grpSpMkLst>
            <pc:docMk/>
            <pc:sldMk cId="2828298219" sldId="345"/>
            <ac:grpSpMk id="13" creationId="{25BF6A6E-AE52-653F-0D2C-54088B03A93D}"/>
          </ac:grpSpMkLst>
        </pc:grpChg>
        <pc:picChg chg="mod modCrop">
          <ac:chgData name="Aliyu Sambo" userId="d9766618-3e46-45d4-99f2-08120d84987f" providerId="ADAL" clId="{F3EAE419-8A42-40B8-B941-E61A1E104BB8}" dt="2025-01-12T17:20:31.590" v="3283" actId="164"/>
          <ac:picMkLst>
            <pc:docMk/>
            <pc:sldMk cId="2828298219" sldId="345"/>
            <ac:picMk id="6" creationId="{00000000-0000-0000-0000-000000000000}"/>
          </ac:picMkLst>
        </pc:picChg>
        <pc:picChg chg="add mod">
          <ac:chgData name="Aliyu Sambo" userId="d9766618-3e46-45d4-99f2-08120d84987f" providerId="ADAL" clId="{F3EAE419-8A42-40B8-B941-E61A1E104BB8}" dt="2025-01-12T15:34:40.463" v="1856"/>
          <ac:picMkLst>
            <pc:docMk/>
            <pc:sldMk cId="2828298219" sldId="345"/>
            <ac:picMk id="7" creationId="{E2BDF30C-8907-FA5B-BAE0-1E74F52EBA4A}"/>
          </ac:picMkLst>
        </pc:picChg>
        <pc:picChg chg="add mod">
          <ac:chgData name="Aliyu Sambo" userId="d9766618-3e46-45d4-99f2-08120d84987f" providerId="ADAL" clId="{F3EAE419-8A42-40B8-B941-E61A1E104BB8}" dt="2025-01-12T15:34:51.105" v="1857"/>
          <ac:picMkLst>
            <pc:docMk/>
            <pc:sldMk cId="2828298219" sldId="345"/>
            <ac:picMk id="8" creationId="{F41B16B2-9386-87D7-E409-9BAD676BE1D5}"/>
          </ac:picMkLst>
        </pc:picChg>
        <pc:picChg chg="mod">
          <ac:chgData name="Aliyu Sambo" userId="d9766618-3e46-45d4-99f2-08120d84987f" providerId="ADAL" clId="{F3EAE419-8A42-40B8-B941-E61A1E104BB8}" dt="2025-01-12T15:35:07.940" v="1859"/>
          <ac:picMkLst>
            <pc:docMk/>
            <pc:sldMk cId="2828298219" sldId="345"/>
            <ac:picMk id="10" creationId="{B71E0420-28C1-2FE6-CB2A-0DFA4EC58B58}"/>
          </ac:picMkLst>
        </pc:picChg>
      </pc:sldChg>
      <pc:sldChg chg="addSp modSp mod ord">
        <pc:chgData name="Aliyu Sambo" userId="d9766618-3e46-45d4-99f2-08120d84987f" providerId="ADAL" clId="{F3EAE419-8A42-40B8-B941-E61A1E104BB8}" dt="2025-01-12T16:51:12.991" v="3046" actId="14100"/>
        <pc:sldMkLst>
          <pc:docMk/>
          <pc:sldMk cId="3157662080" sldId="346"/>
        </pc:sldMkLst>
        <pc:spChg chg="mod">
          <ac:chgData name="Aliyu Sambo" userId="d9766618-3e46-45d4-99f2-08120d84987f" providerId="ADAL" clId="{F3EAE419-8A42-40B8-B941-E61A1E104BB8}" dt="2025-01-12T16:51:12.991" v="3046" actId="14100"/>
          <ac:spMkLst>
            <pc:docMk/>
            <pc:sldMk cId="3157662080" sldId="346"/>
            <ac:spMk id="3" creationId="{00000000-0000-0000-0000-000000000000}"/>
          </ac:spMkLst>
        </pc:spChg>
        <pc:picChg chg="add mod">
          <ac:chgData name="Aliyu Sambo" userId="d9766618-3e46-45d4-99f2-08120d84987f" providerId="ADAL" clId="{F3EAE419-8A42-40B8-B941-E61A1E104BB8}" dt="2025-01-12T16:51:07.073" v="3045" actId="1076"/>
          <ac:picMkLst>
            <pc:docMk/>
            <pc:sldMk cId="3157662080" sldId="346"/>
            <ac:picMk id="7" creationId="{2BACA59B-94B0-9F2E-F4EA-9E18DE8E88FB}"/>
          </ac:picMkLst>
        </pc:picChg>
      </pc:sldChg>
      <pc:sldChg chg="modSp mod ord">
        <pc:chgData name="Aliyu Sambo" userId="d9766618-3e46-45d4-99f2-08120d84987f" providerId="ADAL" clId="{F3EAE419-8A42-40B8-B941-E61A1E104BB8}" dt="2025-01-12T17:37:40.987" v="3556" actId="1076"/>
        <pc:sldMkLst>
          <pc:docMk/>
          <pc:sldMk cId="4137850510" sldId="347"/>
        </pc:sldMkLst>
        <pc:spChg chg="mod">
          <ac:chgData name="Aliyu Sambo" userId="d9766618-3e46-45d4-99f2-08120d84987f" providerId="ADAL" clId="{F3EAE419-8A42-40B8-B941-E61A1E104BB8}" dt="2025-01-12T17:37:11.135" v="3555" actId="113"/>
          <ac:spMkLst>
            <pc:docMk/>
            <pc:sldMk cId="4137850510" sldId="347"/>
            <ac:spMk id="3" creationId="{00000000-0000-0000-0000-000000000000}"/>
          </ac:spMkLst>
        </pc:spChg>
        <pc:spChg chg="mod">
          <ac:chgData name="Aliyu Sambo" userId="d9766618-3e46-45d4-99f2-08120d84987f" providerId="ADAL" clId="{F3EAE419-8A42-40B8-B941-E61A1E104BB8}" dt="2025-01-12T17:37:40.987" v="3556" actId="1076"/>
          <ac:spMkLst>
            <pc:docMk/>
            <pc:sldMk cId="4137850510" sldId="347"/>
            <ac:spMk id="6" creationId="{00000000-0000-0000-0000-000000000000}"/>
          </ac:spMkLst>
        </pc:spChg>
      </pc:sldChg>
      <pc:sldChg chg="addSp delSp modSp mod ord modAnim modNotesTx">
        <pc:chgData name="Aliyu Sambo" userId="d9766618-3e46-45d4-99f2-08120d84987f" providerId="ADAL" clId="{F3EAE419-8A42-40B8-B941-E61A1E104BB8}" dt="2025-01-12T17:44:11.626" v="3557" actId="13926"/>
        <pc:sldMkLst>
          <pc:docMk/>
          <pc:sldMk cId="1473012357" sldId="349"/>
        </pc:sldMkLst>
        <pc:spChg chg="mod">
          <ac:chgData name="Aliyu Sambo" userId="d9766618-3e46-45d4-99f2-08120d84987f" providerId="ADAL" clId="{F3EAE419-8A42-40B8-B941-E61A1E104BB8}" dt="2025-01-12T17:44:11.626" v="3557" actId="13926"/>
          <ac:spMkLst>
            <pc:docMk/>
            <pc:sldMk cId="1473012357" sldId="349"/>
            <ac:spMk id="2" creationId="{00000000-0000-0000-0000-000000000000}"/>
          </ac:spMkLst>
        </pc:spChg>
        <pc:spChg chg="mod">
          <ac:chgData name="Aliyu Sambo" userId="d9766618-3e46-45d4-99f2-08120d84987f" providerId="ADAL" clId="{F3EAE419-8A42-40B8-B941-E61A1E104BB8}" dt="2025-01-12T16:49:35.403" v="3030" actId="1076"/>
          <ac:spMkLst>
            <pc:docMk/>
            <pc:sldMk cId="1473012357" sldId="349"/>
            <ac:spMk id="3" creationId="{00000000-0000-0000-0000-000000000000}"/>
          </ac:spMkLst>
        </pc:spChg>
        <pc:picChg chg="add mod">
          <ac:chgData name="Aliyu Sambo" userId="d9766618-3e46-45d4-99f2-08120d84987f" providerId="ADAL" clId="{F3EAE419-8A42-40B8-B941-E61A1E104BB8}" dt="2025-01-12T16:49:26.626" v="3029" actId="14100"/>
          <ac:picMkLst>
            <pc:docMk/>
            <pc:sldMk cId="1473012357" sldId="349"/>
            <ac:picMk id="7" creationId="{33F1942C-20C1-75E1-639B-A4A5B1BA7384}"/>
          </ac:picMkLst>
        </pc:picChg>
        <pc:picChg chg="add mod">
          <ac:chgData name="Aliyu Sambo" userId="d9766618-3e46-45d4-99f2-08120d84987f" providerId="ADAL" clId="{F3EAE419-8A42-40B8-B941-E61A1E104BB8}" dt="2025-01-12T16:50:11.838" v="3036" actId="1076"/>
          <ac:picMkLst>
            <pc:docMk/>
            <pc:sldMk cId="1473012357" sldId="349"/>
            <ac:picMk id="9" creationId="{5D2AC44C-FAE7-0DD0-586B-D6705E6FB666}"/>
          </ac:picMkLst>
        </pc:picChg>
        <pc:picChg chg="add del mod">
          <ac:chgData name="Aliyu Sambo" userId="d9766618-3e46-45d4-99f2-08120d84987f" providerId="ADAL" clId="{F3EAE419-8A42-40B8-B941-E61A1E104BB8}" dt="2025-01-12T16:48:33.303" v="2924" actId="478"/>
          <ac:picMkLst>
            <pc:docMk/>
            <pc:sldMk cId="1473012357" sldId="349"/>
            <ac:picMk id="6146" creationId="{B4B6488C-6F33-96E5-2E03-545C9F3125E4}"/>
          </ac:picMkLst>
        </pc:picChg>
      </pc:sldChg>
      <pc:sldChg chg="modSp mod">
        <pc:chgData name="Aliyu Sambo" userId="d9766618-3e46-45d4-99f2-08120d84987f" providerId="ADAL" clId="{F3EAE419-8A42-40B8-B941-E61A1E104BB8}" dt="2025-01-12T13:35:08.490" v="535" actId="207"/>
        <pc:sldMkLst>
          <pc:docMk/>
          <pc:sldMk cId="786189689" sldId="350"/>
        </pc:sldMkLst>
        <pc:spChg chg="mod">
          <ac:chgData name="Aliyu Sambo" userId="d9766618-3e46-45d4-99f2-08120d84987f" providerId="ADAL" clId="{F3EAE419-8A42-40B8-B941-E61A1E104BB8}" dt="2025-01-12T13:35:08.490" v="535" actId="207"/>
          <ac:spMkLst>
            <pc:docMk/>
            <pc:sldMk cId="786189689" sldId="350"/>
            <ac:spMk id="3" creationId="{14BE70EA-31A0-F1DC-E61F-A3243EABDD01}"/>
          </ac:spMkLst>
        </pc:spChg>
      </pc:sldChg>
      <pc:sldChg chg="modSp">
        <pc:chgData name="Aliyu Sambo" userId="d9766618-3e46-45d4-99f2-08120d84987f" providerId="ADAL" clId="{F3EAE419-8A42-40B8-B941-E61A1E104BB8}" dt="2025-01-12T17:12:44.192" v="3237" actId="113"/>
        <pc:sldMkLst>
          <pc:docMk/>
          <pc:sldMk cId="1009874343" sldId="351"/>
        </pc:sldMkLst>
        <pc:spChg chg="mod">
          <ac:chgData name="Aliyu Sambo" userId="d9766618-3e46-45d4-99f2-08120d84987f" providerId="ADAL" clId="{F3EAE419-8A42-40B8-B941-E61A1E104BB8}" dt="2025-01-12T17:12:44.192" v="3237" actId="113"/>
          <ac:spMkLst>
            <pc:docMk/>
            <pc:sldMk cId="1009874343" sldId="351"/>
            <ac:spMk id="3" creationId="{14BE70EA-31A0-F1DC-E61F-A3243EABDD01}"/>
          </ac:spMkLst>
        </pc:spChg>
      </pc:sldChg>
      <pc:sldChg chg="modSp mod">
        <pc:chgData name="Aliyu Sambo" userId="d9766618-3e46-45d4-99f2-08120d84987f" providerId="ADAL" clId="{F3EAE419-8A42-40B8-B941-E61A1E104BB8}" dt="2025-01-12T13:48:49.445" v="654" actId="114"/>
        <pc:sldMkLst>
          <pc:docMk/>
          <pc:sldMk cId="838217270" sldId="352"/>
        </pc:sldMkLst>
        <pc:spChg chg="mod">
          <ac:chgData name="Aliyu Sambo" userId="d9766618-3e46-45d4-99f2-08120d84987f" providerId="ADAL" clId="{F3EAE419-8A42-40B8-B941-E61A1E104BB8}" dt="2025-01-12T13:48:49.445" v="654" actId="114"/>
          <ac:spMkLst>
            <pc:docMk/>
            <pc:sldMk cId="838217270" sldId="352"/>
            <ac:spMk id="3" creationId="{0D4910EF-595F-3097-C7E8-6BCA8C27CE29}"/>
          </ac:spMkLst>
        </pc:spChg>
      </pc:sldChg>
      <pc:sldChg chg="delSp modSp mod">
        <pc:chgData name="Aliyu Sambo" userId="d9766618-3e46-45d4-99f2-08120d84987f" providerId="ADAL" clId="{F3EAE419-8A42-40B8-B941-E61A1E104BB8}" dt="2025-01-12T17:13:27.212" v="3243" actId="1076"/>
        <pc:sldMkLst>
          <pc:docMk/>
          <pc:sldMk cId="2019702762" sldId="353"/>
        </pc:sldMkLst>
        <pc:spChg chg="del">
          <ac:chgData name="Aliyu Sambo" userId="d9766618-3e46-45d4-99f2-08120d84987f" providerId="ADAL" clId="{F3EAE419-8A42-40B8-B941-E61A1E104BB8}" dt="2025-01-12T17:13:20.574" v="3240" actId="21"/>
          <ac:spMkLst>
            <pc:docMk/>
            <pc:sldMk cId="2019702762" sldId="353"/>
            <ac:spMk id="3" creationId="{D016DE1E-425A-9044-484C-1E7A070ED06E}"/>
          </ac:spMkLst>
        </pc:spChg>
        <pc:picChg chg="mod">
          <ac:chgData name="Aliyu Sambo" userId="d9766618-3e46-45d4-99f2-08120d84987f" providerId="ADAL" clId="{F3EAE419-8A42-40B8-B941-E61A1E104BB8}" dt="2025-01-12T17:13:27.212" v="3243" actId="1076"/>
          <ac:picMkLst>
            <pc:docMk/>
            <pc:sldMk cId="2019702762" sldId="353"/>
            <ac:picMk id="7" creationId="{188B741B-97B1-CD5E-FC5F-142567AEB043}"/>
          </ac:picMkLst>
        </pc:picChg>
      </pc:sldChg>
      <pc:sldChg chg="addSp delSp modSp new mod modAnim">
        <pc:chgData name="Aliyu Sambo" userId="d9766618-3e46-45d4-99f2-08120d84987f" providerId="ADAL" clId="{F3EAE419-8A42-40B8-B941-E61A1E104BB8}" dt="2025-01-12T17:10:52.355" v="3236"/>
        <pc:sldMkLst>
          <pc:docMk/>
          <pc:sldMk cId="3564521142" sldId="354"/>
        </pc:sldMkLst>
        <pc:spChg chg="mod">
          <ac:chgData name="Aliyu Sambo" userId="d9766618-3e46-45d4-99f2-08120d84987f" providerId="ADAL" clId="{F3EAE419-8A42-40B8-B941-E61A1E104BB8}" dt="2025-01-12T13:17:44.820" v="324" actId="14100"/>
          <ac:spMkLst>
            <pc:docMk/>
            <pc:sldMk cId="3564521142" sldId="354"/>
            <ac:spMk id="2" creationId="{C116095E-DA4B-0D25-F2D7-CDCDD3892510}"/>
          </ac:spMkLst>
        </pc:spChg>
        <pc:spChg chg="mod">
          <ac:chgData name="Aliyu Sambo" userId="d9766618-3e46-45d4-99f2-08120d84987f" providerId="ADAL" clId="{F3EAE419-8A42-40B8-B941-E61A1E104BB8}" dt="2025-01-12T13:18:03.588" v="327" actId="14100"/>
          <ac:spMkLst>
            <pc:docMk/>
            <pc:sldMk cId="3564521142" sldId="354"/>
            <ac:spMk id="3" creationId="{9D975B00-1B15-BFB2-C58F-94C82BE85FE4}"/>
          </ac:spMkLst>
        </pc:spChg>
        <pc:spChg chg="add del mod">
          <ac:chgData name="Aliyu Sambo" userId="d9766618-3e46-45d4-99f2-08120d84987f" providerId="ADAL" clId="{F3EAE419-8A42-40B8-B941-E61A1E104BB8}" dt="2025-01-12T13:19:35.896" v="334" actId="478"/>
          <ac:spMkLst>
            <pc:docMk/>
            <pc:sldMk cId="3564521142" sldId="354"/>
            <ac:spMk id="8" creationId="{A9D369E4-8247-F935-4008-C8593D7588B2}"/>
          </ac:spMkLst>
        </pc:spChg>
        <pc:spChg chg="add mod">
          <ac:chgData name="Aliyu Sambo" userId="d9766618-3e46-45d4-99f2-08120d84987f" providerId="ADAL" clId="{F3EAE419-8A42-40B8-B941-E61A1E104BB8}" dt="2025-01-12T13:19:50.136" v="338" actId="1076"/>
          <ac:spMkLst>
            <pc:docMk/>
            <pc:sldMk cId="3564521142" sldId="354"/>
            <ac:spMk id="9" creationId="{33739CF4-A0B8-0365-587E-3EDFDB7BD4B4}"/>
          </ac:spMkLst>
        </pc:spChg>
        <pc:spChg chg="add del">
          <ac:chgData name="Aliyu Sambo" userId="d9766618-3e46-45d4-99f2-08120d84987f" providerId="ADAL" clId="{F3EAE419-8A42-40B8-B941-E61A1E104BB8}" dt="2025-01-12T13:24:22.346" v="347" actId="22"/>
          <ac:spMkLst>
            <pc:docMk/>
            <pc:sldMk cId="3564521142" sldId="354"/>
            <ac:spMk id="15" creationId="{3962C267-B2C1-7F04-DF69-BDF00AEF3C2E}"/>
          </ac:spMkLst>
        </pc:spChg>
        <pc:spChg chg="add mod">
          <ac:chgData name="Aliyu Sambo" userId="d9766618-3e46-45d4-99f2-08120d84987f" providerId="ADAL" clId="{F3EAE419-8A42-40B8-B941-E61A1E104BB8}" dt="2025-01-12T13:26:42.826" v="439" actId="20577"/>
          <ac:spMkLst>
            <pc:docMk/>
            <pc:sldMk cId="3564521142" sldId="354"/>
            <ac:spMk id="16" creationId="{4AC16855-B0FC-AFDE-30AE-1A88CF166301}"/>
          </ac:spMkLst>
        </pc:spChg>
        <pc:spChg chg="add mod">
          <ac:chgData name="Aliyu Sambo" userId="d9766618-3e46-45d4-99f2-08120d84987f" providerId="ADAL" clId="{F3EAE419-8A42-40B8-B941-E61A1E104BB8}" dt="2025-01-12T13:29:26.864" v="462" actId="164"/>
          <ac:spMkLst>
            <pc:docMk/>
            <pc:sldMk cId="3564521142" sldId="354"/>
            <ac:spMk id="18" creationId="{44ED8202-60C8-6479-BA02-95472A9CA48A}"/>
          </ac:spMkLst>
        </pc:spChg>
        <pc:spChg chg="add mod">
          <ac:chgData name="Aliyu Sambo" userId="d9766618-3e46-45d4-99f2-08120d84987f" providerId="ADAL" clId="{F3EAE419-8A42-40B8-B941-E61A1E104BB8}" dt="2025-01-12T13:31:10.567" v="466" actId="14100"/>
          <ac:spMkLst>
            <pc:docMk/>
            <pc:sldMk cId="3564521142" sldId="354"/>
            <ac:spMk id="19" creationId="{82F8C6CF-2CB4-7CB0-10D2-CFB4739D3D37}"/>
          </ac:spMkLst>
        </pc:spChg>
        <pc:spChg chg="add mod">
          <ac:chgData name="Aliyu Sambo" userId="d9766618-3e46-45d4-99f2-08120d84987f" providerId="ADAL" clId="{F3EAE419-8A42-40B8-B941-E61A1E104BB8}" dt="2025-01-12T13:33:03.438" v="516" actId="113"/>
          <ac:spMkLst>
            <pc:docMk/>
            <pc:sldMk cId="3564521142" sldId="354"/>
            <ac:spMk id="21" creationId="{35178A4B-93EA-FE2B-E852-CF4869D83873}"/>
          </ac:spMkLst>
        </pc:spChg>
        <pc:grpChg chg="add mod">
          <ac:chgData name="Aliyu Sambo" userId="d9766618-3e46-45d4-99f2-08120d84987f" providerId="ADAL" clId="{F3EAE419-8A42-40B8-B941-E61A1E104BB8}" dt="2025-01-12T13:26:07.094" v="422" actId="164"/>
          <ac:grpSpMkLst>
            <pc:docMk/>
            <pc:sldMk cId="3564521142" sldId="354"/>
            <ac:grpSpMk id="17" creationId="{06C70EF7-3831-A154-FE00-7CDA526146D2}"/>
          </ac:grpSpMkLst>
        </pc:grpChg>
        <pc:grpChg chg="add mod">
          <ac:chgData name="Aliyu Sambo" userId="d9766618-3e46-45d4-99f2-08120d84987f" providerId="ADAL" clId="{F3EAE419-8A42-40B8-B941-E61A1E104BB8}" dt="2025-01-12T13:31:16.102" v="467" actId="1076"/>
          <ac:grpSpMkLst>
            <pc:docMk/>
            <pc:sldMk cId="3564521142" sldId="354"/>
            <ac:grpSpMk id="20" creationId="{603744F8-02CE-F692-7A1C-D433C22D493F}"/>
          </ac:grpSpMkLst>
        </pc:grpChg>
        <pc:picChg chg="add mod">
          <ac:chgData name="Aliyu Sambo" userId="d9766618-3e46-45d4-99f2-08120d84987f" providerId="ADAL" clId="{F3EAE419-8A42-40B8-B941-E61A1E104BB8}" dt="2025-01-12T13:30:10.817" v="464" actId="1076"/>
          <ac:picMkLst>
            <pc:docMk/>
            <pc:sldMk cId="3564521142" sldId="354"/>
            <ac:picMk id="6" creationId="{4A929604-54D9-523F-76A2-EAC5BB48010F}"/>
          </ac:picMkLst>
        </pc:picChg>
        <pc:picChg chg="add del mod">
          <ac:chgData name="Aliyu Sambo" userId="d9766618-3e46-45d4-99f2-08120d84987f" providerId="ADAL" clId="{F3EAE419-8A42-40B8-B941-E61A1E104BB8}" dt="2025-01-12T13:13:23.162" v="276" actId="478"/>
          <ac:picMkLst>
            <pc:docMk/>
            <pc:sldMk cId="3564521142" sldId="354"/>
            <ac:picMk id="7" creationId="{D6D61442-C63B-E435-4BC0-05E6BF06E8EE}"/>
          </ac:picMkLst>
        </pc:picChg>
        <pc:picChg chg="add mod">
          <ac:chgData name="Aliyu Sambo" userId="d9766618-3e46-45d4-99f2-08120d84987f" providerId="ADAL" clId="{F3EAE419-8A42-40B8-B941-E61A1E104BB8}" dt="2025-01-12T13:26:07.094" v="422" actId="164"/>
          <ac:picMkLst>
            <pc:docMk/>
            <pc:sldMk cId="3564521142" sldId="354"/>
            <ac:picMk id="11" creationId="{B0E99D3B-ED6B-9ABC-FD99-C7240EBF8467}"/>
          </ac:picMkLst>
        </pc:picChg>
        <pc:picChg chg="add mod">
          <ac:chgData name="Aliyu Sambo" userId="d9766618-3e46-45d4-99f2-08120d84987f" providerId="ADAL" clId="{F3EAE419-8A42-40B8-B941-E61A1E104BB8}" dt="2025-01-12T13:26:07.094" v="422" actId="164"/>
          <ac:picMkLst>
            <pc:docMk/>
            <pc:sldMk cId="3564521142" sldId="354"/>
            <ac:picMk id="13" creationId="{D33A070C-7A07-97A5-F6AF-E79D72AF897B}"/>
          </ac:picMkLst>
        </pc:picChg>
        <pc:picChg chg="add mod">
          <ac:chgData name="Aliyu Sambo" userId="d9766618-3e46-45d4-99f2-08120d84987f" providerId="ADAL" clId="{F3EAE419-8A42-40B8-B941-E61A1E104BB8}" dt="2025-01-12T17:10:02.371" v="3233" actId="1076"/>
          <ac:picMkLst>
            <pc:docMk/>
            <pc:sldMk cId="3564521142" sldId="354"/>
            <ac:picMk id="1026" creationId="{543D7DD7-D16E-1B7A-D591-9176C91226D9}"/>
          </ac:picMkLst>
        </pc:picChg>
        <pc:picChg chg="add del mod">
          <ac:chgData name="Aliyu Sambo" userId="d9766618-3e46-45d4-99f2-08120d84987f" providerId="ADAL" clId="{F3EAE419-8A42-40B8-B941-E61A1E104BB8}" dt="2025-01-12T13:25:35.124" v="419" actId="478"/>
          <ac:picMkLst>
            <pc:docMk/>
            <pc:sldMk cId="3564521142" sldId="354"/>
            <ac:picMk id="1028" creationId="{EDD13854-5FA2-C4E4-5083-5151D2CE9681}"/>
          </ac:picMkLst>
        </pc:picChg>
      </pc:sldChg>
      <pc:sldChg chg="add del ord">
        <pc:chgData name="Aliyu Sambo" userId="d9766618-3e46-45d4-99f2-08120d84987f" providerId="ADAL" clId="{F3EAE419-8A42-40B8-B941-E61A1E104BB8}" dt="2025-01-12T16:51:19.694" v="3047" actId="2696"/>
        <pc:sldMkLst>
          <pc:docMk/>
          <pc:sldMk cId="2838055" sldId="355"/>
        </pc:sldMkLst>
      </pc:sldChg>
      <pc:sldChg chg="addSp modSp new del mod">
        <pc:chgData name="Aliyu Sambo" userId="d9766618-3e46-45d4-99f2-08120d84987f" providerId="ADAL" clId="{F3EAE419-8A42-40B8-B941-E61A1E104BB8}" dt="2025-01-12T16:43:46.201" v="2846" actId="2696"/>
        <pc:sldMkLst>
          <pc:docMk/>
          <pc:sldMk cId="1082428681" sldId="356"/>
        </pc:sldMkLst>
        <pc:picChg chg="add">
          <ac:chgData name="Aliyu Sambo" userId="d9766618-3e46-45d4-99f2-08120d84987f" providerId="ADAL" clId="{F3EAE419-8A42-40B8-B941-E61A1E104BB8}" dt="2025-01-12T16:41:59.896" v="2833" actId="22"/>
          <ac:picMkLst>
            <pc:docMk/>
            <pc:sldMk cId="1082428681" sldId="356"/>
            <ac:picMk id="7" creationId="{FB5DD134-0EC4-C42E-B0B9-E504E3C5ABBF}"/>
          </ac:picMkLst>
        </pc:picChg>
        <pc:picChg chg="add mod">
          <ac:chgData name="Aliyu Sambo" userId="d9766618-3e46-45d4-99f2-08120d84987f" providerId="ADAL" clId="{F3EAE419-8A42-40B8-B941-E61A1E104BB8}" dt="2025-01-12T16:42:24.084" v="2835" actId="1076"/>
          <ac:picMkLst>
            <pc:docMk/>
            <pc:sldMk cId="1082428681" sldId="356"/>
            <ac:picMk id="9" creationId="{8A0425A4-4ED2-7F56-9DC2-7C407FA8CC64}"/>
          </ac:picMkLst>
        </pc:picChg>
        <pc:picChg chg="add mod">
          <ac:chgData name="Aliyu Sambo" userId="d9766618-3e46-45d4-99f2-08120d84987f" providerId="ADAL" clId="{F3EAE419-8A42-40B8-B941-E61A1E104BB8}" dt="2025-01-12T16:42:30.497" v="2837" actId="1076"/>
          <ac:picMkLst>
            <pc:docMk/>
            <pc:sldMk cId="1082428681" sldId="356"/>
            <ac:picMk id="11" creationId="{46C2DB1F-BE7B-714B-E156-B58C9DEAB840}"/>
          </ac:picMkLst>
        </pc:picChg>
        <pc:picChg chg="add mod">
          <ac:chgData name="Aliyu Sambo" userId="d9766618-3e46-45d4-99f2-08120d84987f" providerId="ADAL" clId="{F3EAE419-8A42-40B8-B941-E61A1E104BB8}" dt="2025-01-12T16:42:53.867" v="2843" actId="1076"/>
          <ac:picMkLst>
            <pc:docMk/>
            <pc:sldMk cId="1082428681" sldId="356"/>
            <ac:picMk id="13" creationId="{9745D92D-AA21-E54E-50F4-E7203CC7E8C8}"/>
          </ac:picMkLst>
        </pc:picChg>
        <pc:picChg chg="add mod">
          <ac:chgData name="Aliyu Sambo" userId="d9766618-3e46-45d4-99f2-08120d84987f" providerId="ADAL" clId="{F3EAE419-8A42-40B8-B941-E61A1E104BB8}" dt="2025-01-12T16:42:50.955" v="2842" actId="1076"/>
          <ac:picMkLst>
            <pc:docMk/>
            <pc:sldMk cId="1082428681" sldId="356"/>
            <ac:picMk id="15" creationId="{9D5331D0-5A02-0117-BBDA-AF618D79EF5A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mask contains two fields, the </a:t>
            </a:r>
            <a:r>
              <a:rPr lang="en-US" sz="1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network field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the </a:t>
            </a:r>
            <a:r>
              <a:rPr lang="en-US" sz="1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host field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These correspond to the network number and the locally administered part of the network address. When an administrator subnets, they are adjusting the way they view the IP address.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89396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Allows a variable size block.</a:t>
            </a:r>
          </a:p>
          <a:p>
            <a:r>
              <a:rPr lang="en-GB" dirty="0"/>
              <a:t>Using CIDR increase the complexity of routing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64274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e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://web-b-ebscohost-com.ezproxy.uwtsd.ac.uk/ehost/ebookviewer/ebook/bmxlYmtfXzg3NzM0X19BTg2?sid=2327383a-5654-4205-9324-0a82e27ed6e0@pdc-v-sessmgr02&amp;vid=5&amp;format=EB&amp;rid=7&amp;data=02%7C01%7C%7C0cf347c17bdf460b982408d80eb2b943%7C4e0f11f9046e45059cb8db2152311e21%7C0%7C0%7C637275508054871237&amp;sdata=RW5OLH1ACg2AXgx8xjXOP5AgAFlL2PRkkZNy4KD2/9c=&amp;reserved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</a:t>
            </a:r>
            <a:r>
              <a:rPr lang="de-DE" b="1" dirty="0"/>
              <a:t>ACCC5023 </a:t>
            </a:r>
            <a:br>
              <a:rPr lang="de-DE" dirty="0"/>
            </a:b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Name: Network Operating Systems </a:t>
            </a:r>
            <a:r>
              <a:rPr lang="en-GB" altLang="en-US">
                <a:solidFill>
                  <a:schemeClr val="tx1"/>
                </a:solidFill>
              </a:rPr>
              <a:t>and Services 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Number-1(Lesson 1)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Title: </a:t>
            </a:r>
            <a:r>
              <a:rPr lang="en-GB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Internetworking addressing systems </a:t>
            </a:r>
            <a:endParaRPr lang="en-GB" sz="3600" dirty="0">
              <a:latin typeface="Arial"/>
              <a:ea typeface="Arial"/>
              <a:cs typeface="Arial"/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484783"/>
            <a:ext cx="8507413" cy="3960341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Introduction to the Module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OSI and TCP IP Layers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IP addressing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Subnetting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6095E-DA4B-0D25-F2D7-CDCDD3892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9098"/>
          </a:xfrm>
        </p:spPr>
        <p:txBody>
          <a:bodyPr/>
          <a:lstStyle/>
          <a:p>
            <a:r>
              <a:rPr lang="en-GB" dirty="0"/>
              <a:t>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75B00-1B15-BFB2-C58F-94C82BE85F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032" y="1402046"/>
            <a:ext cx="3521291" cy="2026954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Hardware installed (no software, no configuration) </a:t>
            </a:r>
          </a:p>
          <a:p>
            <a:pPr lvl="1">
              <a:buFont typeface="Wingdings 2" panose="05020102010507070707" pitchFamily="18" charset="2"/>
              <a:buChar char="R"/>
            </a:pPr>
            <a:r>
              <a:rPr lang="en-GB" sz="1400" dirty="0"/>
              <a:t>servers, </a:t>
            </a:r>
          </a:p>
          <a:p>
            <a:pPr lvl="1">
              <a:buFont typeface="Wingdings 2" panose="05020102010507070707" pitchFamily="18" charset="2"/>
              <a:buChar char="R"/>
            </a:pPr>
            <a:r>
              <a:rPr lang="en-GB" sz="1400" dirty="0"/>
              <a:t>PCs, </a:t>
            </a:r>
          </a:p>
          <a:p>
            <a:pPr lvl="1">
              <a:buFont typeface="Wingdings 2" panose="05020102010507070707" pitchFamily="18" charset="2"/>
              <a:buChar char="R"/>
            </a:pPr>
            <a:r>
              <a:rPr lang="en-GB" sz="1400" dirty="0"/>
              <a:t>network equipment, </a:t>
            </a:r>
          </a:p>
          <a:p>
            <a:pPr lvl="1">
              <a:buFont typeface="Wingdings 2" panose="05020102010507070707" pitchFamily="18" charset="2"/>
              <a:buChar char="R"/>
            </a:pPr>
            <a:r>
              <a:rPr lang="en-GB" sz="1400" dirty="0"/>
              <a:t>cables, etc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A1A61-349C-A4DD-F252-FBCEE878E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485A2B-692A-B671-80F5-CF3F73358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929604-54D9-523F-76A2-EAC5BB4801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205" y="4100105"/>
            <a:ext cx="3548378" cy="1315691"/>
          </a:xfrm>
          <a:prstGeom prst="rect">
            <a:avLst/>
          </a:prstGeom>
        </p:spPr>
      </p:pic>
      <p:pic>
        <p:nvPicPr>
          <p:cNvPr id="1026" name="Picture 2" descr="Construction worker woman avatar ...">
            <a:extLst>
              <a:ext uri="{FF2B5EF4-FFF2-40B4-BE49-F238E27FC236}">
                <a16:creationId xmlns:a16="http://schemas.microsoft.com/office/drawing/2014/main" id="{543D7DD7-D16E-1B7A-D591-9176C91226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885" y="2279050"/>
            <a:ext cx="1027727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33739CF4-A0B8-0365-587E-3EDFDB7BD4B4}"/>
              </a:ext>
            </a:extLst>
          </p:cNvPr>
          <p:cNvSpPr/>
          <p:nvPr/>
        </p:nvSpPr>
        <p:spPr>
          <a:xfrm>
            <a:off x="4020399" y="1471264"/>
            <a:ext cx="1152128" cy="869347"/>
          </a:xfrm>
          <a:prstGeom prst="wedgeRectCallout">
            <a:avLst>
              <a:gd name="adj1" fmla="val -67791"/>
              <a:gd name="adj2" fmla="val 4935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All hardware ready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6C70EF7-3831-A154-FE00-7CDA526146D2}"/>
              </a:ext>
            </a:extLst>
          </p:cNvPr>
          <p:cNvGrpSpPr/>
          <p:nvPr/>
        </p:nvGrpSpPr>
        <p:grpSpPr>
          <a:xfrm>
            <a:off x="6084168" y="2601836"/>
            <a:ext cx="2232248" cy="2192356"/>
            <a:chOff x="6084168" y="2601836"/>
            <a:chExt cx="2232248" cy="2192356"/>
          </a:xfrm>
        </p:grpSpPr>
        <p:pic>
          <p:nvPicPr>
            <p:cNvPr id="11" name="Graphic 10" descr="Programmer male outline">
              <a:extLst>
                <a:ext uri="{FF2B5EF4-FFF2-40B4-BE49-F238E27FC236}">
                  <a16:creationId xmlns:a16="http://schemas.microsoft.com/office/drawing/2014/main" id="{B0E99D3B-ED6B-9ABC-FD99-C7240EBF846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6222206" y="3879792"/>
              <a:ext cx="914400" cy="914400"/>
            </a:xfrm>
            <a:prstGeom prst="rect">
              <a:avLst/>
            </a:prstGeom>
          </p:spPr>
        </p:pic>
        <p:pic>
          <p:nvPicPr>
            <p:cNvPr id="13" name="Graphic 12" descr="Programmer female with solid fill">
              <a:extLst>
                <a:ext uri="{FF2B5EF4-FFF2-40B4-BE49-F238E27FC236}">
                  <a16:creationId xmlns:a16="http://schemas.microsoft.com/office/drawing/2014/main" id="{D33A070C-7A07-97A5-F6AF-E79D72AF897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7233844" y="3924845"/>
              <a:ext cx="869347" cy="869347"/>
            </a:xfrm>
            <a:prstGeom prst="rect">
              <a:avLst/>
            </a:prstGeom>
          </p:spPr>
        </p:pic>
        <p:sp>
          <p:nvSpPr>
            <p:cNvPr id="16" name="Speech Bubble: Rectangle 15">
              <a:extLst>
                <a:ext uri="{FF2B5EF4-FFF2-40B4-BE49-F238E27FC236}">
                  <a16:creationId xmlns:a16="http://schemas.microsoft.com/office/drawing/2014/main" id="{4AC16855-B0FC-AFDE-30AE-1A88CF166301}"/>
                </a:ext>
              </a:extLst>
            </p:cNvPr>
            <p:cNvSpPr/>
            <p:nvPr/>
          </p:nvSpPr>
          <p:spPr>
            <a:xfrm>
              <a:off x="6084168" y="2601836"/>
              <a:ext cx="2232248" cy="1062089"/>
            </a:xfrm>
            <a:prstGeom prst="wedgeRectCallout">
              <a:avLst>
                <a:gd name="adj1" fmla="val -991"/>
                <a:gd name="adj2" fmla="val 66882"/>
              </a:avLst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We will start the </a:t>
              </a:r>
              <a:r>
                <a:rPr lang="en-GB" i="1" dirty="0"/>
                <a:t>software</a:t>
              </a:r>
              <a:r>
                <a:rPr lang="en-GB" dirty="0"/>
                <a:t> </a:t>
              </a:r>
              <a:r>
                <a:rPr lang="en-GB" i="1" dirty="0"/>
                <a:t>installation</a:t>
              </a:r>
              <a:r>
                <a:rPr lang="en-GB" dirty="0"/>
                <a:t> &amp; </a:t>
              </a:r>
              <a:r>
                <a:rPr lang="en-GB" i="1" dirty="0"/>
                <a:t>configurations</a:t>
              </a:r>
              <a:endParaRPr lang="en-GB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03744F8-02CE-F692-7A1C-D433C22D493F}"/>
              </a:ext>
            </a:extLst>
          </p:cNvPr>
          <p:cNvGrpSpPr/>
          <p:nvPr/>
        </p:nvGrpSpPr>
        <p:grpSpPr>
          <a:xfrm>
            <a:off x="6239306" y="1431131"/>
            <a:ext cx="1310072" cy="732768"/>
            <a:chOff x="6560542" y="1196752"/>
            <a:chExt cx="1310072" cy="732768"/>
          </a:xfrm>
        </p:grpSpPr>
        <p:sp>
          <p:nvSpPr>
            <p:cNvPr id="18" name="Arrow: Down 17">
              <a:extLst>
                <a:ext uri="{FF2B5EF4-FFF2-40B4-BE49-F238E27FC236}">
                  <a16:creationId xmlns:a16="http://schemas.microsoft.com/office/drawing/2014/main" id="{44ED8202-60C8-6479-BA02-95472A9CA48A}"/>
                </a:ext>
              </a:extLst>
            </p:cNvPr>
            <p:cNvSpPr/>
            <p:nvPr/>
          </p:nvSpPr>
          <p:spPr>
            <a:xfrm>
              <a:off x="7114530" y="1563136"/>
              <a:ext cx="288032" cy="366384"/>
            </a:xfrm>
            <a:prstGeom prst="downArrow">
              <a:avLst/>
            </a:prstGeom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82F8C6CF-2CB4-7CB0-10D2-CFB4739D3D37}"/>
                </a:ext>
              </a:extLst>
            </p:cNvPr>
            <p:cNvSpPr/>
            <p:nvPr/>
          </p:nvSpPr>
          <p:spPr>
            <a:xfrm>
              <a:off x="6560542" y="1196752"/>
              <a:ext cx="1310072" cy="366384"/>
            </a:xfrm>
            <a:prstGeom prst="roundRect">
              <a:avLst/>
            </a:prstGeom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Your Role!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35178A4B-93EA-FE2B-E852-CF4869D83873}"/>
              </a:ext>
            </a:extLst>
          </p:cNvPr>
          <p:cNvSpPr txBox="1"/>
          <p:nvPr/>
        </p:nvSpPr>
        <p:spPr>
          <a:xfrm>
            <a:off x="7668517" y="1245122"/>
            <a:ext cx="10801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44000" indent="-144000">
              <a:buFont typeface="+mj-lt"/>
              <a:buAutoNum type="arabicPeriod"/>
            </a:pPr>
            <a:r>
              <a:rPr lang="en-GB" sz="1100" b="1" dirty="0"/>
              <a:t>Set up </a:t>
            </a:r>
            <a:r>
              <a:rPr lang="en-GB" sz="1100" dirty="0"/>
              <a:t>a network</a:t>
            </a:r>
          </a:p>
          <a:p>
            <a:pPr marL="144000" indent="-144000">
              <a:buFont typeface="+mj-lt"/>
              <a:buAutoNum type="arabicPeriod"/>
            </a:pPr>
            <a:r>
              <a:rPr lang="en-GB" sz="1100" b="1" dirty="0"/>
              <a:t>Manage</a:t>
            </a:r>
            <a:r>
              <a:rPr lang="en-GB" sz="1100" dirty="0"/>
              <a:t> a network</a:t>
            </a:r>
          </a:p>
        </p:txBody>
      </p:sp>
    </p:spTree>
    <p:extLst>
      <p:ext uri="{BB962C8B-B14F-4D97-AF65-F5344CB8AC3E}">
        <p14:creationId xmlns:p14="http://schemas.microsoft.com/office/powerpoint/2010/main" val="3564521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7BF68-07C7-7711-8F35-F255E7109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Setup a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E70EA-31A0-F1DC-E61F-A3243EABD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675" y="1268760"/>
            <a:ext cx="8229600" cy="3917032"/>
          </a:xfrm>
        </p:spPr>
        <p:txBody>
          <a:bodyPr/>
          <a:lstStyle/>
          <a:p>
            <a:r>
              <a:rPr lang="en-GB" sz="1800" dirty="0"/>
              <a:t>You are to </a:t>
            </a:r>
            <a:r>
              <a:rPr lang="en-GB" sz="1600" dirty="0"/>
              <a:t>install the </a:t>
            </a:r>
            <a:r>
              <a:rPr lang="en-GB" sz="1600" b="1" i="1" dirty="0"/>
              <a:t>operating system </a:t>
            </a:r>
            <a:r>
              <a:rPr lang="en-GB" sz="1600" dirty="0"/>
              <a:t>and </a:t>
            </a:r>
            <a:r>
              <a:rPr lang="en-GB" sz="1600" b="1" i="1" dirty="0"/>
              <a:t>configurations</a:t>
            </a:r>
            <a:r>
              <a:rPr lang="en-GB" sz="1600" dirty="0"/>
              <a:t> </a:t>
            </a:r>
            <a:r>
              <a:rPr lang="en-GB" sz="1600" dirty="0">
                <a:sym typeface="Wingdings" panose="05000000000000000000" pitchFamily="2" charset="2"/>
              </a:rPr>
              <a:t></a:t>
            </a:r>
            <a:r>
              <a:rPr lang="en-GB" sz="1600" dirty="0"/>
              <a:t> enable </a:t>
            </a:r>
            <a:r>
              <a:rPr lang="en-GB" sz="1600" b="1" i="1" dirty="0">
                <a:solidFill>
                  <a:schemeClr val="tx2"/>
                </a:solidFill>
              </a:rPr>
              <a:t>functional network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7F988A-9C52-5269-16DF-EFFDC42095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5FE66B-35B6-DB39-5199-73FEB5F3B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AC2C638-7217-3A38-7431-272F527CF0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510" y="2411760"/>
            <a:ext cx="7956550" cy="295018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0587E3-9ECC-101C-FA05-79CB13BDE922}"/>
              </a:ext>
            </a:extLst>
          </p:cNvPr>
          <p:cNvSpPr txBox="1"/>
          <p:nvPr/>
        </p:nvSpPr>
        <p:spPr>
          <a:xfrm>
            <a:off x="695895" y="5326364"/>
            <a:ext cx="85659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7030A0"/>
                </a:solidFill>
              </a:rPr>
              <a:t>Servers, client computers, multiple location </a:t>
            </a:r>
          </a:p>
        </p:txBody>
      </p:sp>
    </p:spTree>
    <p:extLst>
      <p:ext uri="{BB962C8B-B14F-4D97-AF65-F5344CB8AC3E}">
        <p14:creationId xmlns:p14="http://schemas.microsoft.com/office/powerpoint/2010/main" val="7861896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7BF68-07C7-7711-8F35-F255E7109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 a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E70EA-31A0-F1DC-E61F-A3243EABD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675" y="1268760"/>
            <a:ext cx="8229600" cy="3917032"/>
          </a:xfrm>
        </p:spPr>
        <p:txBody>
          <a:bodyPr/>
          <a:lstStyle/>
          <a:p>
            <a:r>
              <a:rPr lang="en-GB" sz="1800" b="1" dirty="0"/>
              <a:t>Manage</a:t>
            </a:r>
            <a:r>
              <a:rPr lang="en-GB" sz="1800" dirty="0"/>
              <a:t>, security (users, restriction…), resources (printers, files, ..)</a:t>
            </a:r>
          </a:p>
          <a:p>
            <a:r>
              <a:rPr lang="en-GB" sz="1800" dirty="0"/>
              <a:t>Best practices</a:t>
            </a:r>
            <a:endParaRPr lang="en-GB" sz="1400" dirty="0"/>
          </a:p>
          <a:p>
            <a:pPr marL="457200" lvl="1" indent="0">
              <a:buNone/>
            </a:pPr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7F988A-9C52-5269-16DF-EFFDC42095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5FE66B-35B6-DB39-5199-73FEB5F3B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AC2C638-7217-3A38-7431-272F527CF0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25" y="2235610"/>
            <a:ext cx="7956550" cy="295018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C8E2948-0EB6-7D86-EDD1-D3C4FB0D93D6}"/>
              </a:ext>
            </a:extLst>
          </p:cNvPr>
          <p:cNvSpPr txBox="1"/>
          <p:nvPr/>
        </p:nvSpPr>
        <p:spPr>
          <a:xfrm>
            <a:off x="1475830" y="5255090"/>
            <a:ext cx="64807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7030A0"/>
                </a:solidFill>
              </a:rPr>
              <a:t>Servers, client computers, multiple location </a:t>
            </a:r>
          </a:p>
        </p:txBody>
      </p:sp>
    </p:spTree>
    <p:extLst>
      <p:ext uri="{BB962C8B-B14F-4D97-AF65-F5344CB8AC3E}">
        <p14:creationId xmlns:p14="http://schemas.microsoft.com/office/powerpoint/2010/main" val="1009874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82F39-ACEF-FA4B-9653-4B3D189A9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910EF-595F-3097-C7E8-6BCA8C27CE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AIM(S):</a:t>
            </a:r>
          </a:p>
          <a:p>
            <a:pPr marL="0" indent="0">
              <a:buNone/>
            </a:pPr>
            <a:r>
              <a:rPr lang="en-GB" sz="1800" dirty="0"/>
              <a:t>To provide students with a sound understanding of the concepts, principles, skills and techniques required to manage and deploy network resources in a Network Operating Systems environment, e.g. Windows, or Linux.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2800" dirty="0"/>
              <a:t>Learning Outcomes: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Upon the successful completion of this module, the student should be able to: </a:t>
            </a:r>
          </a:p>
          <a:p>
            <a:r>
              <a:rPr lang="en-GB" sz="1800" dirty="0"/>
              <a:t>Apply a </a:t>
            </a:r>
            <a:r>
              <a:rPr lang="en-GB" sz="1800" i="1" dirty="0"/>
              <a:t>systematic</a:t>
            </a:r>
            <a:r>
              <a:rPr lang="en-GB" sz="1800" dirty="0"/>
              <a:t> understanding of </a:t>
            </a:r>
            <a:r>
              <a:rPr lang="en-GB" sz="1800" i="1" dirty="0"/>
              <a:t>network operating system environments</a:t>
            </a:r>
            <a:r>
              <a:rPr lang="en-GB" sz="1800" dirty="0"/>
              <a:t> to </a:t>
            </a:r>
            <a:r>
              <a:rPr lang="en-GB" sz="1800" i="1" dirty="0"/>
              <a:t>deploy</a:t>
            </a:r>
            <a:r>
              <a:rPr lang="en-GB" sz="1800" dirty="0"/>
              <a:t>, </a:t>
            </a:r>
            <a:r>
              <a:rPr lang="en-GB" sz="1800" i="1" dirty="0"/>
              <a:t>manage</a:t>
            </a:r>
            <a:r>
              <a:rPr lang="en-GB" sz="1800" dirty="0"/>
              <a:t> and maintain critical network </a:t>
            </a:r>
            <a:r>
              <a:rPr lang="en-GB" sz="1800" i="1" dirty="0"/>
              <a:t>services</a:t>
            </a:r>
            <a:r>
              <a:rPr lang="en-GB" sz="1800" dirty="0"/>
              <a:t> and </a:t>
            </a:r>
            <a:r>
              <a:rPr lang="en-GB" sz="1800" i="1" dirty="0"/>
              <a:t>resources</a:t>
            </a:r>
            <a:r>
              <a:rPr lang="en-GB" sz="1800" dirty="0"/>
              <a:t>. </a:t>
            </a:r>
          </a:p>
          <a:p>
            <a:r>
              <a:rPr lang="en-GB" sz="1800" i="1" dirty="0"/>
              <a:t>Analyse</a:t>
            </a:r>
            <a:r>
              <a:rPr lang="en-GB" sz="1800" dirty="0"/>
              <a:t> a given network to produce suitable </a:t>
            </a:r>
            <a:r>
              <a:rPr lang="en-GB" sz="1800" i="1" dirty="0"/>
              <a:t>security audit/disaster recovery </a:t>
            </a:r>
            <a:r>
              <a:rPr lang="en-GB" sz="1800" dirty="0"/>
              <a:t>strategy.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E10568-DA1F-5AAC-F530-B003912AD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20FE58-EBD4-2AC9-35A8-F42C375582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82172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219CF-BA62-E357-6522-70D29ED07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34E8A0-AEA4-9E3D-6265-D6BA12F08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23CF23-3D20-FDC7-F731-18A4F1CAD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88B741B-97B1-CD5E-FC5F-142567AEB0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542" t="12726" r="542" b="-141"/>
          <a:stretch/>
        </p:blipFill>
        <p:spPr>
          <a:xfrm>
            <a:off x="971600" y="1916832"/>
            <a:ext cx="7075760" cy="270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702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eaLnBrk="1" hangingPunct="1"/>
            <a:r>
              <a:rPr lang="en-GB" altLang="en-US" dirty="0"/>
              <a:t>OSI Model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49972" y="1470484"/>
            <a:ext cx="3816424" cy="3917031"/>
          </a:xfrm>
        </p:spPr>
        <p:txBody>
          <a:bodyPr/>
          <a:lstStyle/>
          <a:p>
            <a:pPr algn="just" eaLnBrk="1" hangingPunct="1">
              <a:buNone/>
            </a:pPr>
            <a:r>
              <a:rPr lang="en-GB" altLang="en-US" sz="1600" dirty="0"/>
              <a:t>The OSI (</a:t>
            </a:r>
            <a:r>
              <a:rPr lang="en-GB" altLang="en-US" sz="1600" i="1" dirty="0"/>
              <a:t>Open Systems Interconnection</a:t>
            </a:r>
            <a:r>
              <a:rPr lang="en-GB" altLang="en-US" sz="1600" dirty="0"/>
              <a:t>) is a set of rules that describes how different computer systems communicate over a network.</a:t>
            </a:r>
          </a:p>
          <a:p>
            <a:pPr lvl="1" algn="just" eaLnBrk="1" hangingPunct="1"/>
            <a:r>
              <a:rPr lang="en-GB" altLang="en-US" sz="1200" dirty="0"/>
              <a:t>It is a reference model.</a:t>
            </a:r>
          </a:p>
          <a:p>
            <a:pPr lvl="1" algn="just" eaLnBrk="1" hangingPunct="1"/>
            <a:r>
              <a:rPr lang="en-GB" altLang="en-US" sz="1200" dirty="0"/>
              <a:t>A theoretical framework</a:t>
            </a:r>
          </a:p>
          <a:p>
            <a:pPr algn="just" eaLnBrk="1" hangingPunct="1">
              <a:buNone/>
            </a:pPr>
            <a:r>
              <a:rPr lang="en-GB" altLang="en-US" sz="1600" dirty="0"/>
              <a:t>It divides communications into </a:t>
            </a:r>
            <a:r>
              <a:rPr lang="en-GB" altLang="en-US" sz="1600" b="1" i="1" dirty="0"/>
              <a:t>seven different layers</a:t>
            </a:r>
            <a:r>
              <a:rPr lang="en-GB" altLang="en-US" sz="1600" dirty="0"/>
              <a:t>, which each include multiple hardware standards, protocols, or other types of services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872E701-6D7C-7514-5BBD-BB90C81D4B80}"/>
              </a:ext>
            </a:extLst>
          </p:cNvPr>
          <p:cNvSpPr txBox="1">
            <a:spLocks/>
          </p:cNvSpPr>
          <p:nvPr/>
        </p:nvSpPr>
        <p:spPr bwMode="auto">
          <a:xfrm>
            <a:off x="6181174" y="1340768"/>
            <a:ext cx="2885579" cy="2798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1800" b="1" dirty="0"/>
              <a:t>Seven Layers of OSI </a:t>
            </a:r>
          </a:p>
          <a:p>
            <a:r>
              <a:rPr lang="en-US" sz="1800" dirty="0"/>
              <a:t>Layer 7 - Application.</a:t>
            </a:r>
          </a:p>
          <a:p>
            <a:r>
              <a:rPr lang="en-US" sz="1800" dirty="0"/>
              <a:t>Layer 6 - Presentation.</a:t>
            </a:r>
          </a:p>
          <a:p>
            <a:r>
              <a:rPr lang="en-US" sz="1800" dirty="0"/>
              <a:t>Layer 5 - Session.</a:t>
            </a:r>
          </a:p>
          <a:p>
            <a:r>
              <a:rPr lang="en-US" sz="1800" dirty="0"/>
              <a:t>Layer 4 - Transport.</a:t>
            </a:r>
          </a:p>
          <a:p>
            <a:r>
              <a:rPr lang="en-US" sz="1800" dirty="0"/>
              <a:t>Layer 3 - Network.</a:t>
            </a:r>
          </a:p>
          <a:p>
            <a:r>
              <a:rPr lang="en-US" sz="1800" dirty="0"/>
              <a:t>Layer 2 - Data Link.</a:t>
            </a:r>
          </a:p>
          <a:p>
            <a:r>
              <a:rPr lang="en-US" sz="1800" dirty="0"/>
              <a:t>Layer 1 - Physical.</a:t>
            </a:r>
          </a:p>
          <a:p>
            <a:endParaRPr lang="en-US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8F0DBD6-4CEE-5488-607A-E01ABF3E90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1387" y="3785780"/>
            <a:ext cx="2351360" cy="1920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TCP/IP Layers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84784"/>
            <a:ext cx="6192688" cy="4253335"/>
          </a:xfrm>
        </p:spPr>
        <p:txBody>
          <a:bodyPr/>
          <a:lstStyle/>
          <a:p>
            <a:pPr marL="0" indent="0">
              <a:buNone/>
            </a:pPr>
            <a:r>
              <a:rPr lang="en-US" sz="1800" b="1" dirty="0"/>
              <a:t>TCP</a:t>
            </a:r>
            <a:r>
              <a:rPr lang="en-US" sz="1800" dirty="0"/>
              <a:t>/</a:t>
            </a:r>
            <a:r>
              <a:rPr lang="en-US" sz="1800" b="1" dirty="0"/>
              <a:t>IP</a:t>
            </a:r>
            <a:r>
              <a:rPr lang="en-US" sz="1800" dirty="0"/>
              <a:t> (</a:t>
            </a:r>
            <a:r>
              <a:rPr lang="en-US" sz="1800" i="1" dirty="0"/>
              <a:t>Transmission Control Protocol/Internet Protocol</a:t>
            </a:r>
            <a:r>
              <a:rPr lang="en-US" sz="1800" dirty="0"/>
              <a:t>) </a:t>
            </a:r>
          </a:p>
          <a:p>
            <a:pPr marL="0" indent="0">
              <a:buNone/>
            </a:pPr>
            <a:r>
              <a:rPr lang="en-US" sz="1800" dirty="0"/>
              <a:t>A set of networking protocols that allows two or more computers to communicate.</a:t>
            </a:r>
          </a:p>
          <a:p>
            <a:pPr marL="0" indent="0">
              <a:buNone/>
            </a:pPr>
            <a:endParaRPr lang="en-US" sz="1800" dirty="0"/>
          </a:p>
          <a:p>
            <a:r>
              <a:rPr lang="en-US" sz="1800" dirty="0"/>
              <a:t>Layer 5 - Application.</a:t>
            </a:r>
          </a:p>
          <a:p>
            <a:r>
              <a:rPr lang="en-US" sz="1800" dirty="0"/>
              <a:t>Layer 4 - Transport.</a:t>
            </a:r>
          </a:p>
          <a:p>
            <a:r>
              <a:rPr lang="en-US" sz="1800" dirty="0"/>
              <a:t>Layer 3 - Network.</a:t>
            </a:r>
          </a:p>
          <a:p>
            <a:r>
              <a:rPr lang="en-US" sz="1800" dirty="0"/>
              <a:t>Layer 2 - Data Link.</a:t>
            </a:r>
          </a:p>
          <a:p>
            <a:r>
              <a:rPr lang="en-US" sz="1800" dirty="0"/>
              <a:t>Layer 1 - Physical.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3078" name="Picture 6" descr="Mudasir on X: &quot;OSI Model Compared to two TCP/IP Models #TCPIP #IP ...">
            <a:extLst>
              <a:ext uri="{FF2B5EF4-FFF2-40B4-BE49-F238E27FC236}">
                <a16:creationId xmlns:a16="http://schemas.microsoft.com/office/drawing/2014/main" id="{8116CC89-7366-D54D-CFD6-910FBB2A38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53" b="7129"/>
          <a:stretch/>
        </p:blipFill>
        <p:spPr bwMode="auto">
          <a:xfrm>
            <a:off x="3737593" y="2636912"/>
            <a:ext cx="5268445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996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TCP/IP Protocol Suite</a:t>
            </a:r>
          </a:p>
        </p:txBody>
      </p:sp>
      <p:pic>
        <p:nvPicPr>
          <p:cNvPr id="6" name="Content Placeholder 5" descr="data-communication-1-68-638.jp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80" t="5174" r="10063" b="5158"/>
          <a:stretch/>
        </p:blipFill>
        <p:spPr>
          <a:xfrm>
            <a:off x="2195736" y="1556791"/>
            <a:ext cx="4824536" cy="3744417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48650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IP Addressing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7427168" cy="3917032"/>
          </a:xfrm>
        </p:spPr>
        <p:txBody>
          <a:bodyPr/>
          <a:lstStyle/>
          <a:p>
            <a:r>
              <a:rPr lang="en-US" sz="2000" dirty="0"/>
              <a:t>An </a:t>
            </a:r>
            <a:r>
              <a:rPr lang="en-US" sz="2000" b="1" dirty="0"/>
              <a:t>IP address</a:t>
            </a:r>
            <a:r>
              <a:rPr lang="en-US" sz="2000" dirty="0"/>
              <a:t> (a.k.a. IP) is a </a:t>
            </a:r>
            <a:r>
              <a:rPr lang="en-US" sz="2000" i="1" dirty="0"/>
              <a:t>unique address </a:t>
            </a:r>
            <a:r>
              <a:rPr lang="en-US" sz="2000" dirty="0"/>
              <a:t>that identifies a device on the </a:t>
            </a:r>
            <a:r>
              <a:rPr lang="en-US" sz="2000" i="1" dirty="0"/>
              <a:t>Internet</a:t>
            </a:r>
            <a:r>
              <a:rPr lang="en-US" sz="2000" dirty="0"/>
              <a:t> or a </a:t>
            </a:r>
            <a:r>
              <a:rPr lang="en-US" sz="2000" i="1" dirty="0"/>
              <a:t>local network</a:t>
            </a:r>
            <a:r>
              <a:rPr lang="en-US" sz="2000" dirty="0"/>
              <a:t>. </a:t>
            </a:r>
          </a:p>
          <a:p>
            <a:pPr lvl="1"/>
            <a:r>
              <a:rPr lang="en-US" sz="1600" dirty="0"/>
              <a:t>It allows a system to be recognized by other systems connected via the Internet protocol.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US" sz="2000" dirty="0"/>
              <a:t>There are two primary types of </a:t>
            </a:r>
            <a:r>
              <a:rPr lang="en-US" sz="2000" b="1" dirty="0"/>
              <a:t>IP address</a:t>
            </a:r>
            <a:r>
              <a:rPr lang="en-US" sz="2000" dirty="0"/>
              <a:t> formats used today: 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US" sz="1600" b="1" dirty="0">
                <a:highlight>
                  <a:srgbClr val="FFFF00"/>
                </a:highlight>
              </a:rPr>
              <a:t>IPv4</a:t>
            </a:r>
            <a:r>
              <a:rPr lang="en-US" sz="1600" dirty="0"/>
              <a:t> currently used version of Internet Protocol. 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US" sz="1600" b="1" dirty="0">
                <a:highlight>
                  <a:srgbClr val="FFFF00"/>
                </a:highlight>
              </a:rPr>
              <a:t>IPv6</a:t>
            </a:r>
            <a:r>
              <a:rPr lang="en-US" sz="1600" b="1" dirty="0"/>
              <a:t> </a:t>
            </a:r>
            <a:r>
              <a:rPr lang="en-US" sz="1600" dirty="0"/>
              <a:t>replacement for IPV4.</a:t>
            </a:r>
            <a:endParaRPr lang="en-US" sz="1600" b="1" dirty="0">
              <a:highlight>
                <a:srgbClr val="FFFF00"/>
              </a:highlight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3963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IPV4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401" y="1397091"/>
            <a:ext cx="4884663" cy="1527853"/>
          </a:xfrm>
        </p:spPr>
        <p:txBody>
          <a:bodyPr/>
          <a:lstStyle/>
          <a:p>
            <a:pPr algn="just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IPv4 address is a 32-bit, and assigned to a network device (e.g., a </a:t>
            </a:r>
            <a:r>
              <a:rPr 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computer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a </a:t>
            </a:r>
            <a:r>
              <a:rPr 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router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algn="just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32-bit separated into </a:t>
            </a:r>
            <a:r>
              <a:rPr 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four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8-bit octets (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each octet ranges from </a:t>
            </a:r>
            <a:r>
              <a:rPr lang="en-US" sz="1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0 to 255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C7E8F92-BF6E-4219-B593-814196FFCC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398" y="731131"/>
            <a:ext cx="2805253" cy="1296144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7000B099-C56B-A1E2-1199-E9FA8FB402E9}"/>
              </a:ext>
            </a:extLst>
          </p:cNvPr>
          <p:cNvGrpSpPr/>
          <p:nvPr/>
        </p:nvGrpSpPr>
        <p:grpSpPr>
          <a:xfrm>
            <a:off x="250005" y="3933057"/>
            <a:ext cx="5472608" cy="1028661"/>
            <a:chOff x="1907704" y="4355995"/>
            <a:chExt cx="6473544" cy="1143001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E647BB6-5FD1-6BA3-078B-A71727EB5B9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907704" y="4355995"/>
              <a:ext cx="6473544" cy="1143001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2A6A7F2-806E-46B8-B682-854A100C802D}"/>
                </a:ext>
              </a:extLst>
            </p:cNvPr>
            <p:cNvSpPr/>
            <p:nvPr/>
          </p:nvSpPr>
          <p:spPr>
            <a:xfrm>
              <a:off x="1907704" y="4725144"/>
              <a:ext cx="5040560" cy="288032"/>
            </a:xfrm>
            <a:prstGeom prst="rect">
              <a:avLst/>
            </a:prstGeom>
            <a:noFill/>
            <a:ln w="57150">
              <a:solidFill>
                <a:srgbClr val="FFFF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A39059D3-EF06-C232-307B-2E2499F74163}"/>
              </a:ext>
            </a:extLst>
          </p:cNvPr>
          <p:cNvSpPr txBox="1"/>
          <p:nvPr/>
        </p:nvSpPr>
        <p:spPr>
          <a:xfrm>
            <a:off x="553101" y="2775681"/>
            <a:ext cx="473897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Representations. E.g.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 Narrow" panose="020B0606020202030204" pitchFamily="34" charset="0"/>
                <a:cs typeface="Times New Roman" panose="02020603050405020304" pitchFamily="18" charset="0"/>
              </a:rPr>
              <a:t>Binary notation</a:t>
            </a:r>
            <a:r>
              <a:rPr lang="en-US" sz="1400" dirty="0">
                <a:latin typeface="Arial Narrow" panose="020B0606020202030204" pitchFamily="34" charset="0"/>
                <a:cs typeface="Times New Roman" panose="02020603050405020304" pitchFamily="18" charset="0"/>
              </a:rPr>
              <a:t>: </a:t>
            </a:r>
            <a:r>
              <a:rPr lang="en-US" sz="1400" b="1" dirty="0">
                <a:solidFill>
                  <a:schemeClr val="tx2"/>
                </a:solidFill>
                <a:latin typeface="Arial Narrow" panose="020B0606020202030204" pitchFamily="34" charset="0"/>
                <a:cs typeface="Times New Roman" panose="02020603050405020304" pitchFamily="18" charset="0"/>
              </a:rPr>
              <a:t>11000000.10101000.00000001.01100100</a:t>
            </a:r>
            <a:endParaRPr lang="en-US" sz="1400" dirty="0">
              <a:solidFill>
                <a:schemeClr val="tx2"/>
              </a:solidFill>
              <a:latin typeface="Arial Narrow" panose="020B0606020202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 Narrow" panose="020B0606020202030204" pitchFamily="34" charset="0"/>
                <a:cs typeface="Times New Roman" panose="02020603050405020304" pitchFamily="18" charset="0"/>
              </a:rPr>
              <a:t>Dotted-decimal notation: </a:t>
            </a:r>
            <a:r>
              <a:rPr lang="en-US" sz="1400" b="1" dirty="0">
                <a:solidFill>
                  <a:schemeClr val="tx2"/>
                </a:solidFill>
                <a:latin typeface="Arial Narrow" panose="020B0606020202030204" pitchFamily="34" charset="0"/>
                <a:cs typeface="Times New Roman" panose="02020603050405020304" pitchFamily="18" charset="0"/>
              </a:rPr>
              <a:t>192.168.1.100</a:t>
            </a:r>
            <a:r>
              <a:rPr lang="en-US" sz="1400" b="1" dirty="0">
                <a:solidFill>
                  <a:srgbClr val="000000"/>
                </a:solidFill>
                <a:latin typeface="Arial Narrow" panose="020B0606020202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dirty="0">
                <a:solidFill>
                  <a:srgbClr val="000000"/>
                </a:solidFill>
                <a:latin typeface="Arial Narrow" panose="020B0606020202030204" pitchFamily="34" charset="0"/>
                <a:cs typeface="Times New Roman" panose="02020603050405020304" pitchFamily="18" charset="0"/>
              </a:rPr>
              <a:t>(</a:t>
            </a:r>
            <a:r>
              <a:rPr lang="en-US" sz="1400" dirty="0">
                <a:latin typeface="Arial Narrow" panose="020B0606020202030204" pitchFamily="34" charset="0"/>
                <a:cs typeface="Times New Roman" panose="02020603050405020304" pitchFamily="18" charset="0"/>
              </a:rPr>
              <a:t>a more human-readable format and typically used). </a:t>
            </a:r>
            <a:endParaRPr lang="en-US" sz="1400" b="1" dirty="0">
              <a:solidFill>
                <a:srgbClr val="000000"/>
              </a:solidFill>
              <a:latin typeface="Arial Narrow" panose="020B0606020202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238415A8-DB7E-7D3C-FB39-1DA631DDE2FF}"/>
              </a:ext>
            </a:extLst>
          </p:cNvPr>
          <p:cNvSpPr txBox="1">
            <a:spLocks/>
          </p:cNvSpPr>
          <p:nvPr/>
        </p:nvSpPr>
        <p:spPr bwMode="auto">
          <a:xfrm>
            <a:off x="2747000" y="5164987"/>
            <a:ext cx="4273272" cy="76944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000" dirty="0"/>
              <a:t>We need lots of IP Addresses, today.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dirty="0">
                <a:solidFill>
                  <a:schemeClr val="tx2"/>
                </a:solidFill>
              </a:rPr>
              <a:t>0.0.0.0 – 255.255.255.255</a:t>
            </a:r>
          </a:p>
        </p:txBody>
      </p:sp>
      <p:pic>
        <p:nvPicPr>
          <p:cNvPr id="17" name="Content Placeholder 5" descr="5">
            <a:extLst>
              <a:ext uri="{FF2B5EF4-FFF2-40B4-BE49-F238E27FC236}">
                <a16:creationId xmlns:a16="http://schemas.microsoft.com/office/drawing/2014/main" id="{E8130D6C-92E4-E49A-CB75-AC24F8A468FD}"/>
              </a:ext>
            </a:extLst>
          </p:cNvPr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2" r="394"/>
          <a:stretch/>
        </p:blipFill>
        <p:spPr bwMode="auto">
          <a:xfrm>
            <a:off x="5933704" y="2056217"/>
            <a:ext cx="3210296" cy="2065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1834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680" y="178159"/>
            <a:ext cx="8229600" cy="850106"/>
          </a:xfrm>
        </p:spPr>
        <p:txBody>
          <a:bodyPr/>
          <a:lstStyle/>
          <a:p>
            <a:r>
              <a:rPr lang="en-US" dirty="0"/>
              <a:t>IPV6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421" y="1019141"/>
            <a:ext cx="4256876" cy="3158158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Not compatible with IPv4</a:t>
            </a:r>
          </a:p>
          <a:p>
            <a:pPr marL="0" indent="0">
              <a:buNone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Compatible with all other Internet protocols including TCP, UDP, ICMP, DNS, etc.</a:t>
            </a:r>
          </a:p>
          <a:p>
            <a:pPr marL="0" indent="0">
              <a:buNone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features: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 addresses (128 bits) ⇒ supports billions of billions of hosts.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Hexadecimal representation is common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Simplified, fixed size header ⇒ routers can process packets faster.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 for authentication and privacy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support for type of service.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4098" name="Picture 2" descr="IPv4 vs. IPv6 | What it Means &amp; Key Differences Explained">
            <a:extLst>
              <a:ext uri="{FF2B5EF4-FFF2-40B4-BE49-F238E27FC236}">
                <a16:creationId xmlns:a16="http://schemas.microsoft.com/office/drawing/2014/main" id="{244FF2AA-340F-54B4-0FE5-03358286AA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4" r="2788"/>
          <a:stretch/>
        </p:blipFill>
        <p:spPr bwMode="auto">
          <a:xfrm>
            <a:off x="4534480" y="1597792"/>
            <a:ext cx="4608512" cy="2224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8C2CCFE9-47BB-0EC6-717F-EBF48E5EC0DA}"/>
              </a:ext>
            </a:extLst>
          </p:cNvPr>
          <p:cNvGrpSpPr/>
          <p:nvPr/>
        </p:nvGrpSpPr>
        <p:grpSpPr>
          <a:xfrm>
            <a:off x="2414308" y="4547237"/>
            <a:ext cx="6473544" cy="1143001"/>
            <a:chOff x="1907704" y="4355995"/>
            <a:chExt cx="6473544" cy="1143001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AB40950D-09ED-5786-E326-FD71B755E00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907704" y="4355995"/>
              <a:ext cx="6473544" cy="1143001"/>
            </a:xfrm>
            <a:prstGeom prst="rect">
              <a:avLst/>
            </a:prstGeom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0A58D36-8BA6-29E8-4538-1BC9AC86582B}"/>
                </a:ext>
              </a:extLst>
            </p:cNvPr>
            <p:cNvSpPr/>
            <p:nvPr/>
          </p:nvSpPr>
          <p:spPr>
            <a:xfrm>
              <a:off x="1907704" y="4540570"/>
              <a:ext cx="6473544" cy="256582"/>
            </a:xfrm>
            <a:prstGeom prst="rect">
              <a:avLst/>
            </a:prstGeom>
            <a:noFill/>
            <a:ln w="57150">
              <a:solidFill>
                <a:srgbClr val="FFFF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3848952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Internet address format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6" name="Content Placeholder 5" descr="5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421" r="-9421"/>
          <a:stretch>
            <a:fillRect/>
          </a:stretch>
        </p:blipFill>
        <p:spPr bwMode="auto">
          <a:xfrm>
            <a:off x="2339752" y="2708920"/>
            <a:ext cx="6696744" cy="30243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7CAB7C-9D84-078B-A979-852CD5648AF6}"/>
              </a:ext>
            </a:extLst>
          </p:cNvPr>
          <p:cNvSpPr txBox="1">
            <a:spLocks/>
          </p:cNvSpPr>
          <p:nvPr/>
        </p:nvSpPr>
        <p:spPr bwMode="auto">
          <a:xfrm>
            <a:off x="263401" y="1397091"/>
            <a:ext cx="4884663" cy="26079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IP address is </a:t>
            </a:r>
            <a:r>
              <a:rPr lang="en-US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logically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separated into </a:t>
            </a:r>
          </a:p>
          <a:p>
            <a:pPr lvl="1" algn="just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1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network ID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identify the </a:t>
            </a:r>
            <a:r>
              <a:rPr lang="en-US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subnet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host resides. </a:t>
            </a:r>
          </a:p>
          <a:p>
            <a:pPr lvl="1" algn="just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1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host ID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to identify the host within the given </a:t>
            </a:r>
            <a:r>
              <a:rPr lang="en-US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subnet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lvl="1" algn="just"/>
            <a:r>
              <a:rPr lang="en-US" sz="1400" b="1" i="1" dirty="0"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 SUBNET MASK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is used to indicate which part is network/host ids.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926900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Subnet Mask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376" y="1483481"/>
            <a:ext cx="8538120" cy="1432133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>
                <a:solidFill>
                  <a:srgbClr val="001D35"/>
                </a:solidFill>
                <a:latin typeface="Google Sans"/>
              </a:rPr>
              <a:t>Subnetting</a:t>
            </a:r>
            <a:r>
              <a:rPr lang="en-GB" sz="1800" dirty="0">
                <a:solidFill>
                  <a:srgbClr val="001D35"/>
                </a:solidFill>
                <a:latin typeface="Google Sans"/>
              </a:rPr>
              <a:t>: The process of dividing an IP network into smaller subnetworks. 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Subnet Mask is a 32-bit binary number like IP Addresses (4 octets). 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mask contains two fields, the </a:t>
            </a:r>
            <a:r>
              <a:rPr lang="en-US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network field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the </a:t>
            </a:r>
            <a:r>
              <a:rPr lang="en-US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host field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Setting the subnets masks adjusts the way IP address are viewed (sub-networks, ...). </a:t>
            </a: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83DB842-6B51-85BA-5F4A-B4C177E2ECA0}"/>
              </a:ext>
            </a:extLst>
          </p:cNvPr>
          <p:cNvGrpSpPr/>
          <p:nvPr/>
        </p:nvGrpSpPr>
        <p:grpSpPr>
          <a:xfrm>
            <a:off x="1455226" y="4803018"/>
            <a:ext cx="6501324" cy="1143001"/>
            <a:chOff x="1879924" y="4355995"/>
            <a:chExt cx="6501324" cy="1143001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B71E0420-28C1-2FE6-CB2A-0DFA4EC58B5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907704" y="4355995"/>
              <a:ext cx="6473544" cy="1143001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A19CC55-62C4-78DC-DF17-B496AC344A5B}"/>
                </a:ext>
              </a:extLst>
            </p:cNvPr>
            <p:cNvSpPr/>
            <p:nvPr/>
          </p:nvSpPr>
          <p:spPr>
            <a:xfrm>
              <a:off x="1879924" y="4929827"/>
              <a:ext cx="6473544" cy="256582"/>
            </a:xfrm>
            <a:prstGeom prst="rect">
              <a:avLst/>
            </a:prstGeom>
            <a:noFill/>
            <a:ln w="57150">
              <a:solidFill>
                <a:srgbClr val="FFFF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BF6A6E-AE52-653F-0D2C-54088B03A93D}"/>
              </a:ext>
            </a:extLst>
          </p:cNvPr>
          <p:cNvGrpSpPr/>
          <p:nvPr/>
        </p:nvGrpSpPr>
        <p:grpSpPr>
          <a:xfrm>
            <a:off x="1907704" y="3045306"/>
            <a:ext cx="7025952" cy="1432133"/>
            <a:chOff x="1907704" y="3045306"/>
            <a:chExt cx="7025952" cy="1432133"/>
          </a:xfrm>
        </p:grpSpPr>
        <p:pic>
          <p:nvPicPr>
            <p:cNvPr id="6" name="Picture 5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651" r="1004"/>
            <a:stretch/>
          </p:blipFill>
          <p:spPr>
            <a:xfrm>
              <a:off x="1907704" y="3045306"/>
              <a:ext cx="4392488" cy="1432133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DFB88C0-6657-402B-C6D2-79C55E051FDF}"/>
                </a:ext>
              </a:extLst>
            </p:cNvPr>
            <p:cNvSpPr txBox="1"/>
            <p:nvPr/>
          </p:nvSpPr>
          <p:spPr>
            <a:xfrm>
              <a:off x="6444208" y="3484989"/>
              <a:ext cx="24894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>
                  <a:latin typeface="Courier New" panose="02070309020205020404" pitchFamily="49" charset="0"/>
                  <a:cs typeface="Courier New" panose="02070309020205020404" pitchFamily="49" charset="0"/>
                </a:rPr>
                <a:t>11111111 </a:t>
              </a:r>
              <a:r>
                <a:rPr lang="en-GB" sz="1600" dirty="0">
                  <a:latin typeface="Courier New" panose="02070309020205020404" pitchFamily="49" charset="0"/>
                  <a:cs typeface="Courier New" panose="02070309020205020404" pitchFamily="49" charset="0"/>
                  <a:sym typeface="Wingdings" panose="05000000000000000000" pitchFamily="2" charset="2"/>
                </a:rPr>
                <a:t> Network</a:t>
              </a:r>
              <a:endParaRPr lang="en-GB" sz="1600" dirty="0">
                <a:latin typeface="Courier New" panose="02070309020205020404" pitchFamily="49" charset="0"/>
                <a:cs typeface="Courier New" panose="02070309020205020404" pitchFamily="49" charset="0"/>
              </a:endParaRPr>
            </a:p>
            <a:p>
              <a:r>
                <a:rPr lang="en-GB" sz="1600" dirty="0">
                  <a:latin typeface="Courier New" panose="02070309020205020404" pitchFamily="49" charset="0"/>
                  <a:cs typeface="Courier New" panose="02070309020205020404" pitchFamily="49" charset="0"/>
                </a:rPr>
                <a:t>00000000 </a:t>
              </a:r>
              <a:r>
                <a:rPr lang="en-GB" sz="1600" dirty="0">
                  <a:latin typeface="Courier New" panose="02070309020205020404" pitchFamily="49" charset="0"/>
                  <a:cs typeface="Courier New" panose="02070309020205020404" pitchFamily="49" charset="0"/>
                  <a:sym typeface="Wingdings" panose="05000000000000000000" pitchFamily="2" charset="2"/>
                </a:rPr>
                <a:t> Host</a:t>
              </a:r>
              <a:endParaRPr lang="en-GB" sz="1600" dirty="0">
                <a:latin typeface="Courier New" panose="02070309020205020404" pitchFamily="49" charset="0"/>
                <a:cs typeface="Courier New" panose="02070309020205020404" pitchFamily="49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2829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dirty="0"/>
              <a:t>IP Classes</a:t>
            </a:r>
          </a:p>
        </p:txBody>
      </p:sp>
      <p:pic>
        <p:nvPicPr>
          <p:cNvPr id="6" name="Content Placeholder 5" descr="fedafe4b628664f0d5084260d9c268f5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17" r="-1217" b="13977"/>
          <a:stretch/>
        </p:blipFill>
        <p:spPr>
          <a:xfrm>
            <a:off x="5076056" y="3108234"/>
            <a:ext cx="3739344" cy="1944216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E4FA8A-A98F-0C58-AE78-C3C6EF307E5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294805"/>
            <a:ext cx="5832648" cy="1482854"/>
          </a:xfrm>
          <a:prstGeom prst="rect">
            <a:avLst/>
          </a:prstGeom>
        </p:spPr>
      </p:pic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3015BE84-A2DD-D873-91DF-485161D70FFA}"/>
              </a:ext>
            </a:extLst>
          </p:cNvPr>
          <p:cNvPicPr>
            <a:picLocks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5859" r="18087" b="36332"/>
          <a:stretch/>
        </p:blipFill>
        <p:spPr bwMode="auto">
          <a:xfrm>
            <a:off x="457200" y="2979757"/>
            <a:ext cx="3767636" cy="177997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="" xmlns:a14="http://schemas.microsoft.com/office/drawing/2010/main"/>
            </a:ext>
          </a:extLst>
        </p:spPr>
      </p:pic>
      <p:pic>
        <p:nvPicPr>
          <p:cNvPr id="8" name="Content Placeholder 5">
            <a:extLst>
              <a:ext uri="{FF2B5EF4-FFF2-40B4-BE49-F238E27FC236}">
                <a16:creationId xmlns:a16="http://schemas.microsoft.com/office/drawing/2014/main" id="{2ABD1F46-8AA8-B32F-820A-59E3544856CB}"/>
              </a:ext>
            </a:extLst>
          </p:cNvPr>
          <p:cNvPicPr>
            <a:picLocks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65229" r="18087" b="11113"/>
          <a:stretch/>
        </p:blipFill>
        <p:spPr bwMode="auto">
          <a:xfrm>
            <a:off x="457200" y="4868874"/>
            <a:ext cx="3767636" cy="72843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="" xmlns:a14="http://schemas.microsoft.com/office/drawing/2010/main"/>
            </a:ext>
          </a:extLst>
        </p:spPr>
      </p:pic>
      <p:pic>
        <p:nvPicPr>
          <p:cNvPr id="9" name="Content Placeholder 5" descr="fedafe4b628664f0d5084260d9c268f5.png">
            <a:extLst>
              <a:ext uri="{FF2B5EF4-FFF2-40B4-BE49-F238E27FC236}">
                <a16:creationId xmlns:a16="http://schemas.microsoft.com/office/drawing/2014/main" id="{379C503F-D139-F6E0-2E27-C6D7DE39BF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16" t="85425" r="1761" b="-457"/>
          <a:stretch/>
        </p:blipFill>
        <p:spPr bwMode="auto">
          <a:xfrm>
            <a:off x="4584765" y="5244607"/>
            <a:ext cx="4134668" cy="386891"/>
          </a:xfrm>
          <a:prstGeom prst="rect">
            <a:avLst/>
          </a:prstGeom>
          <a:noFill/>
          <a:ln w="19050">
            <a:solidFill>
              <a:srgbClr val="7030A0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868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Making the Most of IP Addresses</a:t>
            </a:r>
            <a:br>
              <a:rPr lang="en-US" sz="3200" dirty="0"/>
            </a:br>
            <a:r>
              <a:rPr lang="en-US" sz="3200" dirty="0"/>
              <a:t>– Private / Public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7" y="1646607"/>
            <a:ext cx="3384376" cy="3896173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make the most of available IP addresses, they are classified into two classes.</a:t>
            </a:r>
          </a:p>
          <a:p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Private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IP are accessible only within the Local Area Network (LAN)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 can have a single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address and many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Private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Same range of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Private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IP can be used by many LANs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communicate outside the LAN, 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Private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IP addresses will go through the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IP (i.e., 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Gateway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5122" name="Picture 2" descr="Public and Private IP addresses - Homenet Howto">
            <a:extLst>
              <a:ext uri="{FF2B5EF4-FFF2-40B4-BE49-F238E27FC236}">
                <a16:creationId xmlns:a16="http://schemas.microsoft.com/office/drawing/2014/main" id="{53CF4F75-41EB-020F-049C-2E91E26397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51258"/>
            <a:ext cx="3530582" cy="1448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D7BEC80-4F29-0264-E64D-C95AB34F89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5217742"/>
              </p:ext>
            </p:extLst>
          </p:nvPr>
        </p:nvGraphicFramePr>
        <p:xfrm>
          <a:off x="4283968" y="3459345"/>
          <a:ext cx="4680520" cy="2073354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1158946">
                  <a:extLst>
                    <a:ext uri="{9D8B030D-6E8A-4147-A177-3AD203B41FA5}">
                      <a16:colId xmlns:a16="http://schemas.microsoft.com/office/drawing/2014/main" val="560844993"/>
                    </a:ext>
                  </a:extLst>
                </a:gridCol>
                <a:gridCol w="1505350">
                  <a:extLst>
                    <a:ext uri="{9D8B030D-6E8A-4147-A177-3AD203B41FA5}">
                      <a16:colId xmlns:a16="http://schemas.microsoft.com/office/drawing/2014/main" val="3053186411"/>
                    </a:ext>
                  </a:extLst>
                </a:gridCol>
                <a:gridCol w="2016224">
                  <a:extLst>
                    <a:ext uri="{9D8B030D-6E8A-4147-A177-3AD203B41FA5}">
                      <a16:colId xmlns:a16="http://schemas.microsoft.com/office/drawing/2014/main" val="3432237815"/>
                    </a:ext>
                  </a:extLst>
                </a:gridCol>
              </a:tblGrid>
              <a:tr h="189911">
                <a:tc>
                  <a:txBody>
                    <a:bodyPr/>
                    <a:lstStyle/>
                    <a:p>
                      <a:r>
                        <a:rPr lang="en-GB" sz="1100" b="0" dirty="0">
                          <a:effectLst/>
                        </a:rPr>
                        <a:t>Category</a:t>
                      </a:r>
                    </a:p>
                  </a:txBody>
                  <a:tcPr marL="56759" marR="56759" marT="28379" marB="28379" anchor="ctr"/>
                </a:tc>
                <a:tc>
                  <a:txBody>
                    <a:bodyPr/>
                    <a:lstStyle/>
                    <a:p>
                      <a:r>
                        <a:rPr lang="en-GB" sz="1100" b="1" dirty="0">
                          <a:effectLst/>
                        </a:rPr>
                        <a:t>Public IP Address</a:t>
                      </a:r>
                      <a:endParaRPr lang="en-GB" sz="1100" dirty="0">
                        <a:effectLst/>
                      </a:endParaRPr>
                    </a:p>
                  </a:txBody>
                  <a:tcPr marL="56759" marR="56759" marT="28379" marB="28379" anchor="ctr"/>
                </a:tc>
                <a:tc>
                  <a:txBody>
                    <a:bodyPr/>
                    <a:lstStyle/>
                    <a:p>
                      <a:r>
                        <a:rPr lang="en-GB" sz="1100" b="1">
                          <a:effectLst/>
                        </a:rPr>
                        <a:t>Private IP Address</a:t>
                      </a:r>
                      <a:endParaRPr lang="en-GB" sz="1100">
                        <a:effectLst/>
                      </a:endParaRPr>
                    </a:p>
                  </a:txBody>
                  <a:tcPr marL="56759" marR="56759" marT="28379" marB="28379" anchor="ctr"/>
                </a:tc>
                <a:extLst>
                  <a:ext uri="{0D108BD9-81ED-4DB2-BD59-A6C34878D82A}">
                    <a16:rowId xmlns:a16="http://schemas.microsoft.com/office/drawing/2014/main" val="2357654208"/>
                  </a:ext>
                </a:extLst>
              </a:tr>
              <a:tr h="189911">
                <a:tc>
                  <a:txBody>
                    <a:bodyPr/>
                    <a:lstStyle/>
                    <a:p>
                      <a:r>
                        <a:rPr lang="en-GB" sz="1100" b="1">
                          <a:effectLst/>
                        </a:rPr>
                        <a:t>Scope</a:t>
                      </a:r>
                      <a:endParaRPr lang="en-GB" sz="1100">
                        <a:effectLst/>
                      </a:endParaRPr>
                    </a:p>
                  </a:txBody>
                  <a:tcPr marL="56759" marR="56759" marT="28379" marB="28379" anchor="ctr"/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</a:rPr>
                        <a:t>Has a global reach.</a:t>
                      </a:r>
                    </a:p>
                  </a:txBody>
                  <a:tcPr marL="56759" marR="56759" marT="28379" marB="28379" anchor="ctr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</a:rPr>
                        <a:t>Only local reach.</a:t>
                      </a:r>
                    </a:p>
                  </a:txBody>
                  <a:tcPr marL="56759" marR="56759" marT="28379" marB="28379" anchor="ctr"/>
                </a:tc>
                <a:extLst>
                  <a:ext uri="{0D108BD9-81ED-4DB2-BD59-A6C34878D82A}">
                    <a16:rowId xmlns:a16="http://schemas.microsoft.com/office/drawing/2014/main" val="1436551357"/>
                  </a:ext>
                </a:extLst>
              </a:tr>
              <a:tr h="331787">
                <a:tc>
                  <a:txBody>
                    <a:bodyPr/>
                    <a:lstStyle/>
                    <a:p>
                      <a:r>
                        <a:rPr lang="en-GB" sz="1100" b="1">
                          <a:effectLst/>
                        </a:rPr>
                        <a:t>Communication</a:t>
                      </a:r>
                      <a:endParaRPr lang="en-GB" sz="1100">
                        <a:effectLst/>
                      </a:endParaRPr>
                    </a:p>
                  </a:txBody>
                  <a:tcPr marL="56759" marR="56759" marT="28379" marB="28379" anchor="ctr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</a:rPr>
                        <a:t>Used to communicate over the Internet.</a:t>
                      </a:r>
                    </a:p>
                  </a:txBody>
                  <a:tcPr marL="56759" marR="56759" marT="28379" marB="28379" anchor="ctr"/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</a:rPr>
                        <a:t>Used to communicate within a private network.</a:t>
                      </a:r>
                    </a:p>
                  </a:txBody>
                  <a:tcPr marL="56759" marR="56759" marT="28379" marB="28379" anchor="ctr"/>
                </a:tc>
                <a:extLst>
                  <a:ext uri="{0D108BD9-81ED-4DB2-BD59-A6C34878D82A}">
                    <a16:rowId xmlns:a16="http://schemas.microsoft.com/office/drawing/2014/main" val="3071442088"/>
                  </a:ext>
                </a:extLst>
              </a:tr>
              <a:tr h="473663">
                <a:tc>
                  <a:txBody>
                    <a:bodyPr/>
                    <a:lstStyle/>
                    <a:p>
                      <a:r>
                        <a:rPr lang="en-GB" sz="1100" b="1">
                          <a:effectLst/>
                        </a:rPr>
                        <a:t>Uniqueness</a:t>
                      </a:r>
                      <a:endParaRPr lang="en-GB" sz="1100">
                        <a:effectLst/>
                      </a:endParaRPr>
                    </a:p>
                  </a:txBody>
                  <a:tcPr marL="56759" marR="56759" marT="28379" marB="28379" anchor="ctr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</a:rPr>
                        <a:t>A unique address not used by other devices on the Internet.</a:t>
                      </a:r>
                    </a:p>
                  </a:txBody>
                  <a:tcPr marL="56759" marR="56759" marT="28379" marB="28379" anchor="ctr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</a:rPr>
                        <a:t>Used by other devices in other local networks.</a:t>
                      </a:r>
                    </a:p>
                  </a:txBody>
                  <a:tcPr marL="56759" marR="56759" marT="28379" marB="28379" anchor="ctr"/>
                </a:tc>
                <a:extLst>
                  <a:ext uri="{0D108BD9-81ED-4DB2-BD59-A6C34878D82A}">
                    <a16:rowId xmlns:a16="http://schemas.microsoft.com/office/drawing/2014/main" val="1842427718"/>
                  </a:ext>
                </a:extLst>
              </a:tr>
              <a:tr h="672842">
                <a:tc>
                  <a:txBody>
                    <a:bodyPr/>
                    <a:lstStyle/>
                    <a:p>
                      <a:r>
                        <a:rPr lang="en-GB" sz="1100" b="1">
                          <a:effectLst/>
                        </a:rPr>
                        <a:t>Range</a:t>
                      </a:r>
                      <a:endParaRPr lang="en-GB" sz="1100">
                        <a:effectLst/>
                      </a:endParaRPr>
                    </a:p>
                  </a:txBody>
                  <a:tcPr marL="56759" marR="56759" marT="28379" marB="28379" anchor="ctr"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</a:rPr>
                        <a:t>Any IP not in the private IP address ranges.</a:t>
                      </a:r>
                    </a:p>
                  </a:txBody>
                  <a:tcPr marL="56759" marR="56759" marT="28379" marB="28379" anchor="ctr"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100" dirty="0">
                          <a:effectLst/>
                        </a:rPr>
                        <a:t>Specified ranges: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effectLst/>
                        </a:rPr>
                        <a:t>10.0.0.0 - 10.255.255.255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effectLst/>
                        </a:rPr>
                        <a:t>172.16.0.0 - 172.31.255.255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dirty="0">
                          <a:effectLst/>
                        </a:rPr>
                        <a:t>192.168.0.0 - 192.168.255.255</a:t>
                      </a:r>
                      <a:endParaRPr lang="en-GB" sz="1100" dirty="0">
                        <a:effectLst/>
                      </a:endParaRPr>
                    </a:p>
                  </a:txBody>
                  <a:tcPr marL="56759" marR="56759" marT="28379" marB="28379" anchor="ctr"/>
                </a:tc>
                <a:extLst>
                  <a:ext uri="{0D108BD9-81ED-4DB2-BD59-A6C34878D82A}">
                    <a16:rowId xmlns:a16="http://schemas.microsoft.com/office/drawing/2014/main" val="1692402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24656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Subnet Mask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172" y="1470484"/>
            <a:ext cx="8229600" cy="2462572"/>
          </a:xfrm>
        </p:spPr>
        <p:txBody>
          <a:bodyPr/>
          <a:lstStyle/>
          <a:p>
            <a:pPr lvl="0">
              <a:buFont typeface="Wingdings" panose="05000000000000000000" pitchFamily="2" charset="2"/>
              <a:buChar char="Ø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Routers and hosts still assume class subnet masks by default: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 A	/8	255.0.0.0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 B	/16	255.255.0.0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 C	/24	255.255.255.0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6" name="Picture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284984"/>
            <a:ext cx="6408712" cy="21863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BACA59B-94B0-9F2E-F4EA-9E18DE8E88FB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041674"/>
            <a:ext cx="3908043" cy="740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6620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/>
          <a:lstStyle/>
          <a:p>
            <a:r>
              <a:rPr lang="en-US" sz="2000" dirty="0" err="1"/>
              <a:t>Subnetting</a:t>
            </a:r>
            <a:endParaRPr lang="en-US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7"/>
            <a:ext cx="8003232" cy="1872208"/>
          </a:xfrm>
        </p:spPr>
        <p:txBody>
          <a:bodyPr/>
          <a:lstStyle/>
          <a:p>
            <a:pPr marL="0" indent="0">
              <a:lnSpc>
                <a:spcPct val="108000"/>
              </a:lnSpc>
              <a:spcBef>
                <a:spcPts val="0"/>
              </a:spcBef>
              <a:buNone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first and last IP address in a subnet are </a:t>
            </a:r>
            <a:r>
              <a:rPr 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reserved:</a:t>
            </a:r>
          </a:p>
          <a:p>
            <a:pPr algn="just">
              <a:lnSpc>
                <a:spcPct val="108000"/>
              </a:lnSpc>
              <a:spcBef>
                <a:spcPts val="0"/>
              </a:spcBef>
            </a:pPr>
            <a:r>
              <a:rPr lang="en-GB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First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IP in a subnet -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Network identifier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 reserved to use as the identifier of the subnet (a.k.a. the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subnet ID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08000"/>
              </a:lnSpc>
              <a:spcBef>
                <a:spcPts val="0"/>
              </a:spcBef>
            </a:pPr>
            <a:r>
              <a:rPr lang="en-GB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Last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IP in a subnet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Broadcast address: 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reserved to use for sending messages to all devices on the subnet. </a:t>
            </a:r>
          </a:p>
          <a:p>
            <a:pPr algn="just">
              <a:lnSpc>
                <a:spcPct val="108000"/>
              </a:lnSpc>
              <a:spcBef>
                <a:spcPts val="0"/>
              </a:spcBef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Everything in between - Host addresses </a:t>
            </a:r>
            <a:endParaRPr lang="en-GB" sz="1100" b="0" i="0" dirty="0">
              <a:solidFill>
                <a:srgbClr val="001D35"/>
              </a:solidFill>
              <a:effectLst/>
              <a:latin typeface="Google Sans"/>
            </a:endParaRPr>
          </a:p>
          <a:p>
            <a:pPr marL="0" lvl="0" indent="0" algn="just">
              <a:lnSpc>
                <a:spcPct val="150000"/>
              </a:lnSpc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0" indent="-457200" algn="just">
              <a:lnSpc>
                <a:spcPct val="150000"/>
              </a:lnSpc>
              <a:buFont typeface="+mj-lt"/>
              <a:buAutoNum type="arabicPeriod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6" name="Content Placeholder 4"/>
          <p:cNvSpPr txBox="1">
            <a:spLocks/>
          </p:cNvSpPr>
          <p:nvPr/>
        </p:nvSpPr>
        <p:spPr bwMode="auto">
          <a:xfrm>
            <a:off x="578111" y="2708920"/>
            <a:ext cx="7776864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25000" lnSpcReduction="2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6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No. of Hosts</a:t>
            </a: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find the number of </a:t>
            </a:r>
            <a:r>
              <a:rPr lang="en-US" sz="6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hosts</a:t>
            </a:r>
            <a:r>
              <a:rPr lang="en-US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subnet, we use the number of unmasked bits 0s . (</a:t>
            </a:r>
            <a:r>
              <a:rPr lang="en-US" sz="112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calculate as follows: </a:t>
            </a:r>
          </a:p>
          <a:p>
            <a:pPr marL="400050" lvl="1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9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9600" baseline="30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9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- 2</a:t>
            </a:r>
            <a:r>
              <a:rPr lang="en-US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where (</a:t>
            </a:r>
            <a:r>
              <a:rPr lang="en-US" sz="9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is the number of  0s. We subtract the 2 reserved Ips</a:t>
            </a:r>
          </a:p>
          <a:p>
            <a:pPr marL="400050" lvl="1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example, in 11000000, the number of zeros gives us 2</a:t>
            </a:r>
            <a:r>
              <a:rPr lang="en-US" sz="5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2 = 62 hosts. </a:t>
            </a:r>
          </a:p>
          <a:p>
            <a:pPr marL="400050" lvl="1" indent="0" algn="just">
              <a:lnSpc>
                <a:spcPct val="120000"/>
              </a:lnSpc>
              <a:spcBef>
                <a:spcPts val="0"/>
              </a:spcBef>
              <a:buNone/>
            </a:pPr>
            <a:endParaRPr lang="en-US" sz="5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6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No. of Networks</a:t>
            </a:r>
          </a:p>
          <a:p>
            <a:pPr marL="0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find the number of networks that can be defined, we use the number of 1s (</a:t>
            </a:r>
            <a:r>
              <a:rPr lang="en-US" sz="9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</a:p>
          <a:p>
            <a:pPr marL="400050" lvl="1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96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sz="9600" baseline="30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y, </a:t>
            </a:r>
            <a:r>
              <a:rPr lang="en-US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Y represent the number of masked bits, (1’s). </a:t>
            </a:r>
          </a:p>
          <a:p>
            <a:pPr marL="400050" lvl="1"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example, in 11000000, the number of ones gives us  =4</a:t>
            </a:r>
          </a:p>
          <a:p>
            <a:pPr marL="0" indent="0" algn="just">
              <a:buFont typeface="Arial" panose="020B0604020202020204" pitchFamily="34" charset="0"/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Font typeface="Arial" panose="020B0604020202020204" pitchFamily="34" charset="0"/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Font typeface="Arial" panose="020B0604020202020204" pitchFamily="34" charset="0"/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Font typeface="Arial" panose="020B0604020202020204" pitchFamily="34" charset="0"/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78505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Classless Inter Domain Routing (CIDR)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915" y="1431569"/>
            <a:ext cx="5471198" cy="2153662"/>
          </a:xfrm>
        </p:spPr>
        <p:txBody>
          <a:bodyPr/>
          <a:lstStyle/>
          <a:p>
            <a:pPr algn="just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Subnets can be defined beyond the standard Class A, Class B or Class C (</a:t>
            </a:r>
            <a:r>
              <a:rPr lang="en-US" sz="1800" b="1" dirty="0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classful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address).</a:t>
            </a:r>
          </a:p>
          <a:p>
            <a:pPr algn="just"/>
            <a:r>
              <a:rPr lang="en-US" sz="1800" b="1" dirty="0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Classless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Inter Domain Routing (CIDR) n IP address is represented as </a:t>
            </a:r>
            <a:r>
              <a:rPr lang="en-US" sz="1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10.10.10.10 </a:t>
            </a:r>
            <a:r>
              <a:rPr lang="en-US" sz="1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/n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where "</a:t>
            </a:r>
            <a:r>
              <a:rPr lang="en-US" sz="1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/n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" identifies the number of significant bits used to identify a network (a.k.a. the </a:t>
            </a:r>
            <a:r>
              <a:rPr lang="en-US" sz="18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IP prefix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 </a:t>
            </a:r>
            <a:r>
              <a:rPr lang="en-US" sz="18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network prefix</a:t>
            </a:r>
            <a:r>
              <a:rPr 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Example, </a:t>
            </a:r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3F1942C-20C1-75E1-639B-A4A5B1BA73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487" y="1534216"/>
            <a:ext cx="2870001" cy="76896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D2AC44C-FAE7-0DD0-586B-D6705E6FB6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9712" y="3501008"/>
            <a:ext cx="5802452" cy="2245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012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 err="1"/>
              <a:t>Anttalainen</a:t>
            </a:r>
            <a:r>
              <a:rPr lang="en-US" sz="2000" dirty="0"/>
              <a:t>, </a:t>
            </a:r>
            <a:r>
              <a:rPr lang="en-US" sz="2000" dirty="0" err="1"/>
              <a:t>Tarmo</a:t>
            </a:r>
            <a:r>
              <a:rPr lang="en-US" sz="2000" dirty="0"/>
              <a:t>(2003), Introduction to Telecommunications Network Engineering.</a:t>
            </a:r>
          </a:p>
          <a:p>
            <a:r>
              <a:rPr lang="en-US" sz="2000" dirty="0">
                <a:hlinkClick r:id="rId2"/>
              </a:rPr>
              <a:t>https://web-b-ebscohost-com.ezproxy.uwtsd.ac.uk/ehost/ebookviewer/ebook/bmxlYmtfXzg3NzM0X19BTg2?sid=2327383a-5654-4205-9324-0a82e27ed6e0@pdc-v-sessmgr02&amp;vid=5&amp;format=EB&amp;rid=7</a:t>
            </a:r>
            <a:endParaRPr lang="en-US" sz="2000" dirty="0"/>
          </a:p>
          <a:p>
            <a:r>
              <a:rPr lang="en-US" sz="2000" dirty="0"/>
              <a:t>Todd </a:t>
            </a:r>
            <a:r>
              <a:rPr lang="en-US" sz="2000" dirty="0" err="1"/>
              <a:t>Lammle</a:t>
            </a:r>
            <a:r>
              <a:rPr lang="en-US" sz="2000" dirty="0"/>
              <a:t> (2016), CCNA Routing and Switching Complete Study Guide: Exam 100-105, Exam 200-105, Exam 200-125 </a:t>
            </a:r>
            <a:r>
              <a:rPr lang="en-US" sz="2000" dirty="0" err="1"/>
              <a:t>Sybex</a:t>
            </a:r>
            <a:endParaRPr lang="en-US" sz="2000" dirty="0"/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50356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1364</Words>
  <Application>Microsoft Office PowerPoint</Application>
  <PresentationFormat>On-screen Show (4:3)</PresentationFormat>
  <Paragraphs>216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1" baseType="lpstr">
      <vt:lpstr>Google Sans</vt:lpstr>
      <vt:lpstr>Myriad Pro</vt:lpstr>
      <vt:lpstr>Arial</vt:lpstr>
      <vt:lpstr>Arial Narrow</vt:lpstr>
      <vt:lpstr>Courier New</vt:lpstr>
      <vt:lpstr>Times New Roman</vt:lpstr>
      <vt:lpstr>Verdana</vt:lpstr>
      <vt:lpstr>Wingdings</vt:lpstr>
      <vt:lpstr>Wingdings 2</vt:lpstr>
      <vt:lpstr>20140311PresentationUWTSDTemplate</vt:lpstr>
      <vt:lpstr>Module Code:ACCC5023  </vt:lpstr>
      <vt:lpstr>Lesson Aims</vt:lpstr>
      <vt:lpstr>Scenario</vt:lpstr>
      <vt:lpstr>Setup a Network</vt:lpstr>
      <vt:lpstr>Manage a Network</vt:lpstr>
      <vt:lpstr>Module Learning Outcomes</vt:lpstr>
      <vt:lpstr>Assessment</vt:lpstr>
      <vt:lpstr>OSI Model</vt:lpstr>
      <vt:lpstr>TCP/IP Layers</vt:lpstr>
      <vt:lpstr>TCP/IP Protocol Suite</vt:lpstr>
      <vt:lpstr>IP Addressing</vt:lpstr>
      <vt:lpstr>IPV4</vt:lpstr>
      <vt:lpstr>IPV6</vt:lpstr>
      <vt:lpstr>Internet address format</vt:lpstr>
      <vt:lpstr>Subnet Mask</vt:lpstr>
      <vt:lpstr>IP Classes</vt:lpstr>
      <vt:lpstr>Making the Most of IP Addresses – Private / Public</vt:lpstr>
      <vt:lpstr>Subnet Mask</vt:lpstr>
      <vt:lpstr>Subnetting</vt:lpstr>
      <vt:lpstr>Classless Inter Domain Routing (CIDR)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Aliyu Sambo</cp:lastModifiedBy>
  <cp:revision>86</cp:revision>
  <cp:lastPrinted>2018-07-09T15:27:01Z</cp:lastPrinted>
  <dcterms:created xsi:type="dcterms:W3CDTF">2002-10-07T19:43:58Z</dcterms:created>
  <dcterms:modified xsi:type="dcterms:W3CDTF">2025-01-12T17:44:20Z</dcterms:modified>
</cp:coreProperties>
</file>