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01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61" r:id="rId14"/>
    <p:sldId id="262" r:id="rId15"/>
    <p:sldId id="263" r:id="rId16"/>
    <p:sldId id="264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4" autoAdjust="0"/>
    <p:restoredTop sz="81329" autoAdjust="0"/>
  </p:normalViewPr>
  <p:slideViewPr>
    <p:cSldViewPr snapToGrid="0">
      <p:cViewPr varScale="1">
        <p:scale>
          <a:sx n="67" d="100"/>
          <a:sy n="67" d="100"/>
        </p:scale>
        <p:origin x="1291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E8C373-9D6E-4194-ACCC-87AE8E0C064E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3980F9-D133-4825-80AA-9BB9B2BC4C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444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3980F9-D133-4825-80AA-9BB9B2BC4C1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613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rtl="0"/>
            <a:endParaRPr lang="en-IN" b="0" dirty="0">
              <a:effectLst/>
            </a:endParaRPr>
          </a:p>
          <a:p>
            <a:pPr algn="just" rtl="0"/>
            <a:endParaRPr lang="en-IN" b="0" dirty="0">
              <a:effectLst/>
            </a:endParaRPr>
          </a:p>
          <a:p>
            <a:pPr algn="just"/>
            <a:br>
              <a:rPr lang="en-IN" dirty="0"/>
            </a:b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3980F9-D133-4825-80AA-9BB9B2BC4C1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6657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rtl="0"/>
            <a:endParaRPr lang="en-IN" b="0" dirty="0">
              <a:effectLst/>
            </a:endParaRPr>
          </a:p>
          <a:p>
            <a:pPr algn="just"/>
            <a:br>
              <a:rPr lang="en-IN" dirty="0"/>
            </a:b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3980F9-D133-4825-80AA-9BB9B2BC4C1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3060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3980F9-D133-4825-80AA-9BB9B2BC4C1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2537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rtl="0"/>
            <a:endParaRPr lang="en-IN" b="0" dirty="0">
              <a:effectLst/>
            </a:endParaRPr>
          </a:p>
          <a:p>
            <a:pPr algn="just"/>
            <a:br>
              <a:rPr lang="en-IN" dirty="0"/>
            </a:b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3980F9-D133-4825-80AA-9BB9B2BC4C1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2603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I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just"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3980F9-D133-4825-80AA-9BB9B2BC4C1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7532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I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algn="just"/>
            <a:endParaRPr lang="en-I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3980F9-D133-4825-80AA-9BB9B2BC4C1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7926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I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just"/>
            <a:endParaRPr lang="en-I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just"/>
            <a:endParaRPr lang="en-I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3980F9-D133-4825-80AA-9BB9B2BC4C19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9638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I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3980F9-D133-4825-80AA-9BB9B2BC4C1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3677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I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3980F9-D133-4825-80AA-9BB9B2BC4C19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2772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just"/>
            <a:endParaRPr lang="en-I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3980F9-D133-4825-80AA-9BB9B2BC4C19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44866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I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3980F9-D133-4825-80AA-9BB9B2BC4C19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9078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3980F9-D133-4825-80AA-9BB9B2BC4C19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8097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3980F9-D133-4825-80AA-9BB9B2BC4C19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9541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3980F9-D133-4825-80AA-9BB9B2BC4C19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6242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3980F9-D133-4825-80AA-9BB9B2BC4C19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3697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">
    <p:bg>
      <p:bgPr>
        <a:solidFill>
          <a:schemeClr val="bg2"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1E2FA06-E5C3-D198-C671-6904474CEDD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CF023FE7-CB68-3594-7BD8-CC9A00255EA6}"/>
              </a:ext>
            </a:extLst>
          </p:cNvPr>
          <p:cNvSpPr/>
          <p:nvPr/>
        </p:nvSpPr>
        <p:spPr>
          <a:xfrm rot="16200000">
            <a:off x="7081211" y="1747209"/>
            <a:ext cx="6857999" cy="3363581"/>
          </a:xfrm>
          <a:custGeom>
            <a:avLst/>
            <a:gdLst/>
            <a:ahLst/>
            <a:cxnLst/>
            <a:rect l="l" t="t" r="r" b="b"/>
            <a:pathLst>
              <a:path w="6857999" h="3363581">
                <a:moveTo>
                  <a:pt x="6857999" y="123826"/>
                </a:moveTo>
                <a:lnTo>
                  <a:pt x="6857999" y="3363581"/>
                </a:lnTo>
                <a:lnTo>
                  <a:pt x="0" y="3363580"/>
                </a:lnTo>
                <a:lnTo>
                  <a:pt x="0" y="393588"/>
                </a:lnTo>
                <a:lnTo>
                  <a:pt x="23185" y="395032"/>
                </a:lnTo>
                <a:cubicBezTo>
                  <a:pt x="496825" y="395032"/>
                  <a:pt x="524786" y="32794"/>
                  <a:pt x="998435" y="32794"/>
                </a:cubicBezTo>
                <a:cubicBezTo>
                  <a:pt x="1472074" y="32794"/>
                  <a:pt x="1606142" y="382113"/>
                  <a:pt x="1917762" y="395033"/>
                </a:cubicBezTo>
                <a:cubicBezTo>
                  <a:pt x="2229382" y="407952"/>
                  <a:pt x="2394508" y="110307"/>
                  <a:pt x="2868155" y="110307"/>
                </a:cubicBezTo>
                <a:cubicBezTo>
                  <a:pt x="3341795" y="110307"/>
                  <a:pt x="3498128" y="413417"/>
                  <a:pt x="3812338" y="395033"/>
                </a:cubicBezTo>
                <a:cubicBezTo>
                  <a:pt x="4126547" y="376649"/>
                  <a:pt x="4279764" y="2"/>
                  <a:pt x="4753412" y="0"/>
                </a:cubicBezTo>
                <a:cubicBezTo>
                  <a:pt x="5070140" y="0"/>
                  <a:pt x="5392874" y="378636"/>
                  <a:pt x="5712709" y="395033"/>
                </a:cubicBezTo>
                <a:cubicBezTo>
                  <a:pt x="6032544" y="411429"/>
                  <a:pt x="6198776" y="98381"/>
                  <a:pt x="6672424" y="98381"/>
                </a:cubicBezTo>
                <a:cubicBezTo>
                  <a:pt x="6738107" y="101458"/>
                  <a:pt x="6796840" y="109656"/>
                  <a:pt x="6849948" y="12163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202F837-F353-1001-95F9-2AF03EA5942C}"/>
              </a:ext>
            </a:extLst>
          </p:cNvPr>
          <p:cNvGrpSpPr/>
          <p:nvPr/>
        </p:nvGrpSpPr>
        <p:grpSpPr>
          <a:xfrm>
            <a:off x="6838856" y="456164"/>
            <a:ext cx="3152835" cy="2985662"/>
            <a:chOff x="6763229" y="687542"/>
            <a:chExt cx="3015956" cy="2856041"/>
          </a:xfrm>
        </p:grpSpPr>
        <p:sp>
          <p:nvSpPr>
            <p:cNvPr id="11" name="Star: 7 Points 2">
              <a:extLst>
                <a:ext uri="{FF2B5EF4-FFF2-40B4-BE49-F238E27FC236}">
                  <a16:creationId xmlns:a16="http://schemas.microsoft.com/office/drawing/2014/main" id="{64A1948A-5F32-5AC9-3F12-8DA52EC059F4}"/>
                </a:ext>
              </a:extLst>
            </p:cNvPr>
            <p:cNvSpPr/>
            <p:nvPr/>
          </p:nvSpPr>
          <p:spPr>
            <a:xfrm rot="21296686">
              <a:off x="6763229" y="687542"/>
              <a:ext cx="3015956" cy="2856041"/>
            </a:xfrm>
            <a:custGeom>
              <a:avLst/>
              <a:gdLst/>
              <a:ahLst/>
              <a:cxnLst/>
              <a:rect l="l" t="t" r="r" b="b"/>
              <a:pathLst>
                <a:path w="5113467" h="4842336">
                  <a:moveTo>
                    <a:pt x="10941" y="2871943"/>
                  </a:moveTo>
                  <a:cubicBezTo>
                    <a:pt x="-133165" y="2864186"/>
                    <a:pt x="1186011" y="2342550"/>
                    <a:pt x="1623883" y="2131971"/>
                  </a:cubicBezTo>
                  <a:cubicBezTo>
                    <a:pt x="1463522" y="1944955"/>
                    <a:pt x="559785" y="1125194"/>
                    <a:pt x="496448" y="934102"/>
                  </a:cubicBezTo>
                  <a:cubicBezTo>
                    <a:pt x="496242" y="859702"/>
                    <a:pt x="2167940" y="1438559"/>
                    <a:pt x="2264542" y="1457423"/>
                  </a:cubicBezTo>
                  <a:cubicBezTo>
                    <a:pt x="2383985" y="1210092"/>
                    <a:pt x="2572744" y="370638"/>
                    <a:pt x="2778435" y="376"/>
                  </a:cubicBezTo>
                  <a:cubicBezTo>
                    <a:pt x="2864730" y="-25098"/>
                    <a:pt x="3096740" y="1251340"/>
                    <a:pt x="3191782" y="1613777"/>
                  </a:cubicBezTo>
                  <a:cubicBezTo>
                    <a:pt x="3846850" y="1216373"/>
                    <a:pt x="4524029" y="677887"/>
                    <a:pt x="4708859" y="711600"/>
                  </a:cubicBezTo>
                  <a:cubicBezTo>
                    <a:pt x="4682029" y="917420"/>
                    <a:pt x="4379632" y="1342752"/>
                    <a:pt x="4283767" y="1481367"/>
                  </a:cubicBezTo>
                  <a:lnTo>
                    <a:pt x="3933674" y="2013361"/>
                  </a:lnTo>
                  <a:cubicBezTo>
                    <a:pt x="4199296" y="2079989"/>
                    <a:pt x="4981863" y="2236546"/>
                    <a:pt x="5113376" y="2339765"/>
                  </a:cubicBezTo>
                  <a:cubicBezTo>
                    <a:pt x="5122708" y="2482002"/>
                    <a:pt x="4414109" y="2568301"/>
                    <a:pt x="3874626" y="2812017"/>
                  </a:cubicBezTo>
                  <a:cubicBezTo>
                    <a:pt x="4068985" y="3056194"/>
                    <a:pt x="4646826" y="3630712"/>
                    <a:pt x="4839255" y="3987808"/>
                  </a:cubicBezTo>
                  <a:cubicBezTo>
                    <a:pt x="4873795" y="4086399"/>
                    <a:pt x="3678757" y="3513942"/>
                    <a:pt x="3360142" y="3472928"/>
                  </a:cubicBezTo>
                  <a:cubicBezTo>
                    <a:pt x="3313766" y="3788235"/>
                    <a:pt x="3229978" y="4781903"/>
                    <a:pt x="3195055" y="4840888"/>
                  </a:cubicBezTo>
                  <a:cubicBezTo>
                    <a:pt x="3058760" y="4889358"/>
                    <a:pt x="2497162" y="3704868"/>
                    <a:pt x="2432893" y="3718549"/>
                  </a:cubicBezTo>
                  <a:cubicBezTo>
                    <a:pt x="2301511" y="3712882"/>
                    <a:pt x="1249236" y="4573515"/>
                    <a:pt x="1103906" y="4437432"/>
                  </a:cubicBezTo>
                  <a:cubicBezTo>
                    <a:pt x="1178777" y="3959550"/>
                    <a:pt x="1460352" y="3422164"/>
                    <a:pt x="1588268" y="2982171"/>
                  </a:cubicBezTo>
                  <a:cubicBezTo>
                    <a:pt x="1500275" y="2910840"/>
                    <a:pt x="14457" y="2978890"/>
                    <a:pt x="10941" y="28719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20E7251-7D68-ADE9-EBFD-8C96E6DB29F2}"/>
                </a:ext>
              </a:extLst>
            </p:cNvPr>
            <p:cNvSpPr/>
            <p:nvPr/>
          </p:nvSpPr>
          <p:spPr>
            <a:xfrm rot="858224">
              <a:off x="8185011" y="2434730"/>
              <a:ext cx="210018" cy="87150"/>
            </a:xfrm>
            <a:custGeom>
              <a:avLst/>
              <a:gdLst/>
              <a:ahLst/>
              <a:cxnLst/>
              <a:rect l="l" t="t" r="r" b="b"/>
              <a:pathLst>
                <a:path w="202239" h="91643">
                  <a:moveTo>
                    <a:pt x="0" y="6914"/>
                  </a:moveTo>
                  <a:cubicBezTo>
                    <a:pt x="25926" y="61795"/>
                    <a:pt x="73464" y="92764"/>
                    <a:pt x="107170" y="91612"/>
                  </a:cubicBezTo>
                  <a:cubicBezTo>
                    <a:pt x="140876" y="90460"/>
                    <a:pt x="196335" y="69070"/>
                    <a:pt x="202239" y="0"/>
                  </a:cubicBezTo>
                </a:path>
              </a:pathLst>
            </a:custGeom>
            <a:noFill/>
            <a:ln w="53975" cap="rnd">
              <a:solidFill>
                <a:schemeClr val="tx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DE20D687-5676-A1DC-E1BD-3DCAC4F3E175}"/>
                </a:ext>
              </a:extLst>
            </p:cNvPr>
            <p:cNvSpPr/>
            <p:nvPr/>
          </p:nvSpPr>
          <p:spPr>
            <a:xfrm rot="586966" flipV="1">
              <a:off x="7983115" y="1904892"/>
              <a:ext cx="290765" cy="343049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78CEED0-7BD6-2475-DDE7-BE60DBDF11F6}"/>
                </a:ext>
              </a:extLst>
            </p:cNvPr>
            <p:cNvSpPr/>
            <p:nvPr/>
          </p:nvSpPr>
          <p:spPr>
            <a:xfrm rot="586966" flipV="1">
              <a:off x="8007746" y="2117205"/>
              <a:ext cx="222390" cy="129855"/>
            </a:xfrm>
            <a:custGeom>
              <a:avLst/>
              <a:gdLst/>
              <a:ahLst/>
              <a:cxnLst/>
              <a:rect l="l" t="t" r="r" b="b"/>
              <a:pathLst>
                <a:path w="191528" h="111835">
                  <a:moveTo>
                    <a:pt x="102196" y="111835"/>
                  </a:moveTo>
                  <a:cubicBezTo>
                    <a:pt x="136771" y="111835"/>
                    <a:pt x="168073" y="95301"/>
                    <a:pt x="190731" y="68568"/>
                  </a:cubicBezTo>
                  <a:lnTo>
                    <a:pt x="191528" y="67173"/>
                  </a:lnTo>
                  <a:lnTo>
                    <a:pt x="177867" y="43267"/>
                  </a:lnTo>
                  <a:cubicBezTo>
                    <a:pt x="155209" y="16534"/>
                    <a:pt x="123907" y="0"/>
                    <a:pt x="89332" y="0"/>
                  </a:cubicBezTo>
                  <a:cubicBezTo>
                    <a:pt x="54757" y="0"/>
                    <a:pt x="23455" y="16534"/>
                    <a:pt x="797" y="43267"/>
                  </a:cubicBezTo>
                  <a:lnTo>
                    <a:pt x="0" y="44662"/>
                  </a:lnTo>
                  <a:lnTo>
                    <a:pt x="13661" y="68568"/>
                  </a:lnTo>
                  <a:cubicBezTo>
                    <a:pt x="36319" y="95301"/>
                    <a:pt x="67621" y="111835"/>
                    <a:pt x="102196" y="111835"/>
                  </a:cubicBezTo>
                  <a:close/>
                </a:path>
              </a:pathLst>
            </a:custGeom>
            <a:solidFill>
              <a:schemeClr val="tx2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87C97EE4-DC55-00D0-5D5A-978D53496A18}"/>
                </a:ext>
              </a:extLst>
            </p:cNvPr>
            <p:cNvSpPr/>
            <p:nvPr/>
          </p:nvSpPr>
          <p:spPr>
            <a:xfrm rot="586966" flipV="1">
              <a:off x="8390223" y="1969784"/>
              <a:ext cx="290765" cy="343049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58BD5328-36E0-8D3D-9AC5-7441BBBCFCC4}"/>
                </a:ext>
              </a:extLst>
            </p:cNvPr>
            <p:cNvSpPr/>
            <p:nvPr/>
          </p:nvSpPr>
          <p:spPr>
            <a:xfrm rot="586966" flipV="1">
              <a:off x="8414854" y="2182096"/>
              <a:ext cx="222390" cy="129855"/>
            </a:xfrm>
            <a:custGeom>
              <a:avLst/>
              <a:gdLst/>
              <a:ahLst/>
              <a:cxnLst/>
              <a:rect l="l" t="t" r="r" b="b"/>
              <a:pathLst>
                <a:path w="191528" h="111835">
                  <a:moveTo>
                    <a:pt x="102196" y="111835"/>
                  </a:moveTo>
                  <a:cubicBezTo>
                    <a:pt x="136771" y="111835"/>
                    <a:pt x="168073" y="95301"/>
                    <a:pt x="190731" y="68568"/>
                  </a:cubicBezTo>
                  <a:lnTo>
                    <a:pt x="191528" y="67173"/>
                  </a:lnTo>
                  <a:lnTo>
                    <a:pt x="177867" y="43267"/>
                  </a:lnTo>
                  <a:cubicBezTo>
                    <a:pt x="155209" y="16534"/>
                    <a:pt x="123907" y="0"/>
                    <a:pt x="89332" y="0"/>
                  </a:cubicBezTo>
                  <a:cubicBezTo>
                    <a:pt x="54757" y="0"/>
                    <a:pt x="23455" y="16534"/>
                    <a:pt x="797" y="43267"/>
                  </a:cubicBezTo>
                  <a:lnTo>
                    <a:pt x="0" y="44662"/>
                  </a:lnTo>
                  <a:lnTo>
                    <a:pt x="13661" y="68568"/>
                  </a:lnTo>
                  <a:cubicBezTo>
                    <a:pt x="36319" y="95301"/>
                    <a:pt x="67621" y="111835"/>
                    <a:pt x="102196" y="111835"/>
                  </a:cubicBezTo>
                  <a:close/>
                </a:path>
              </a:pathLst>
            </a:custGeom>
            <a:solidFill>
              <a:schemeClr val="tx2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3" name="Title 22">
            <a:extLst>
              <a:ext uri="{FF2B5EF4-FFF2-40B4-BE49-F238E27FC236}">
                <a16:creationId xmlns:a16="http://schemas.microsoft.com/office/drawing/2014/main" id="{0AD30B65-D9DC-054D-49C4-AE0D1ECCC6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660" y="1981200"/>
            <a:ext cx="5893516" cy="2921253"/>
          </a:xfrm>
        </p:spPr>
        <p:txBody>
          <a:bodyPr/>
          <a:lstStyle>
            <a:lvl1pPr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5" name="Subtitle 2">
            <a:extLst>
              <a:ext uri="{FF2B5EF4-FFF2-40B4-BE49-F238E27FC236}">
                <a16:creationId xmlns:a16="http://schemas.microsoft.com/office/drawing/2014/main" id="{CC0B5DB4-20B0-BFB3-1DE8-15B9B681E2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9659" y="4902454"/>
            <a:ext cx="4898036" cy="1243513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lnSpc>
                <a:spcPct val="120000"/>
              </a:lnSpc>
              <a:spcBef>
                <a:spcPts val="0"/>
              </a:spcBef>
              <a:buNone/>
              <a:defRPr lang="en-US" sz="1600" cap="none" baseline="0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14ACD6-E7C3-5888-56A4-A5758B74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0790" y="251847"/>
            <a:ext cx="32566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2BC67A-8ACB-271C-C3F7-FCA06B61BDD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0790" y="6341919"/>
            <a:ext cx="1806461" cy="365125"/>
          </a:xfrm>
        </p:spPr>
        <p:txBody>
          <a:bodyPr/>
          <a:lstStyle>
            <a:lvl1pPr algn="l">
              <a:defRPr/>
            </a:lvl1pPr>
          </a:lstStyle>
          <a:p>
            <a:fld id="{4BEBB76A-5642-4655-AA5F-D2E8581DD95F}" type="datetimeFigureOut">
              <a:rPr lang="en-US" dirty="0"/>
              <a:t>10/25/2026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87E34A-F1F5-10C0-05F1-52EBC543E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79DB2-B0CF-4CB1-AE78-9ED1037C015C}" type="slidenum">
              <a:rPr lang="en-US" dirty="0"/>
              <a:t>‹#›</a:t>
            </a:fld>
            <a:endParaRPr lang="en-US" dirty="0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6C50597-E383-5995-45AF-46A4F39D2D38}"/>
              </a:ext>
            </a:extLst>
          </p:cNvPr>
          <p:cNvGrpSpPr/>
          <p:nvPr/>
        </p:nvGrpSpPr>
        <p:grpSpPr>
          <a:xfrm>
            <a:off x="8178315" y="4701550"/>
            <a:ext cx="2333558" cy="2005494"/>
            <a:chOff x="8384758" y="4742724"/>
            <a:chExt cx="2010773" cy="1728088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EBE2C260-226F-0303-4884-7AAE48403FC6}"/>
                </a:ext>
              </a:extLst>
            </p:cNvPr>
            <p:cNvSpPr/>
            <p:nvPr/>
          </p:nvSpPr>
          <p:spPr>
            <a:xfrm rot="1071834" flipV="1">
              <a:off x="8384758" y="4742724"/>
              <a:ext cx="2010773" cy="1728088"/>
            </a:xfrm>
            <a:custGeom>
              <a:avLst/>
              <a:gdLst/>
              <a:ahLst/>
              <a:cxnLst/>
              <a:rect l="l" t="t" r="r" b="b"/>
              <a:pathLst>
                <a:path w="4594182" h="3557030">
                  <a:moveTo>
                    <a:pt x="181940" y="0"/>
                  </a:moveTo>
                  <a:lnTo>
                    <a:pt x="4594182" y="278024"/>
                  </a:lnTo>
                  <a:cubicBezTo>
                    <a:pt x="4458665" y="1334125"/>
                    <a:pt x="4263386" y="1802992"/>
                    <a:pt x="4068080" y="2303347"/>
                  </a:cubicBezTo>
                  <a:cubicBezTo>
                    <a:pt x="4043469" y="2399936"/>
                    <a:pt x="3563939" y="3154715"/>
                    <a:pt x="3422346" y="3280152"/>
                  </a:cubicBezTo>
                  <a:cubicBezTo>
                    <a:pt x="3310672" y="3373178"/>
                    <a:pt x="3030354" y="3432752"/>
                    <a:pt x="2847727" y="3500970"/>
                  </a:cubicBezTo>
                  <a:cubicBezTo>
                    <a:pt x="2472767" y="3575671"/>
                    <a:pt x="2171596" y="3552975"/>
                    <a:pt x="1908870" y="3556118"/>
                  </a:cubicBezTo>
                  <a:cubicBezTo>
                    <a:pt x="1646144" y="3559261"/>
                    <a:pt x="728648" y="3255485"/>
                    <a:pt x="490012" y="3184180"/>
                  </a:cubicBezTo>
                  <a:cubicBezTo>
                    <a:pt x="11986" y="2501181"/>
                    <a:pt x="52379" y="1912974"/>
                    <a:pt x="15197" y="1426435"/>
                  </a:cubicBezTo>
                  <a:cubicBezTo>
                    <a:pt x="-16128" y="1155428"/>
                    <a:pt x="-15596" y="539629"/>
                    <a:pt x="181940" y="0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ADA8EDD3-4B3C-3DCD-30D4-480C309DCFD7}"/>
                </a:ext>
              </a:extLst>
            </p:cNvPr>
            <p:cNvGrpSpPr/>
            <p:nvPr/>
          </p:nvGrpSpPr>
          <p:grpSpPr>
            <a:xfrm flipH="1">
              <a:off x="9013279" y="5202737"/>
              <a:ext cx="753730" cy="404031"/>
              <a:chOff x="5447388" y="3100610"/>
              <a:chExt cx="1500891" cy="804540"/>
            </a:xfrm>
          </p:grpSpPr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870E2107-B25C-7D66-0A22-2D3F858CCA5C}"/>
                  </a:ext>
                </a:extLst>
              </p:cNvPr>
              <p:cNvSpPr/>
              <p:nvPr/>
            </p:nvSpPr>
            <p:spPr>
              <a:xfrm>
                <a:off x="5447388" y="3266522"/>
                <a:ext cx="541294" cy="638628"/>
              </a:xfrm>
              <a:prstGeom prst="ellipse">
                <a:avLst/>
              </a:pr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en-GB"/>
              </a:p>
            </p:txBody>
          </p:sp>
          <p:sp>
            <p:nvSpPr>
              <p:cNvPr id="19" name="Freeform: Shape 18">
                <a:extLst>
                  <a:ext uri="{FF2B5EF4-FFF2-40B4-BE49-F238E27FC236}">
                    <a16:creationId xmlns:a16="http://schemas.microsoft.com/office/drawing/2014/main" id="{B357750C-FE1E-96E9-9035-CE1F425D94CC}"/>
                  </a:ext>
                </a:extLst>
              </p:cNvPr>
              <p:cNvSpPr/>
              <p:nvPr/>
            </p:nvSpPr>
            <p:spPr>
              <a:xfrm>
                <a:off x="5648906" y="3266522"/>
                <a:ext cx="325836" cy="289179"/>
              </a:xfrm>
              <a:custGeom>
                <a:avLst/>
                <a:gdLst/>
                <a:ahLst/>
                <a:cxnLst/>
                <a:rect l="l" t="t" r="r" b="b"/>
                <a:pathLst>
                  <a:path w="325836" h="289179">
                    <a:moveTo>
                      <a:pt x="66769" y="0"/>
                    </a:moveTo>
                    <a:cubicBezTo>
                      <a:pt x="178875" y="0"/>
                      <a:pt x="275061" y="80416"/>
                      <a:pt x="316147" y="195023"/>
                    </a:cubicBezTo>
                    <a:lnTo>
                      <a:pt x="325836" y="231847"/>
                    </a:lnTo>
                    <a:lnTo>
                      <a:pt x="265409" y="275001"/>
                    </a:lnTo>
                    <a:cubicBezTo>
                      <a:pt x="240185" y="285865"/>
                      <a:pt x="212992" y="290848"/>
                      <a:pt x="185019" y="288684"/>
                    </a:cubicBezTo>
                    <a:cubicBezTo>
                      <a:pt x="73129" y="280029"/>
                      <a:pt x="-14093" y="186477"/>
                      <a:pt x="1897" y="21266"/>
                    </a:cubicBezTo>
                    <a:lnTo>
                      <a:pt x="4770" y="9217"/>
                    </a:lnTo>
                    <a:lnTo>
                      <a:pt x="12224" y="6487"/>
                    </a:lnTo>
                    <a:cubicBezTo>
                      <a:pt x="29843" y="2234"/>
                      <a:pt x="48085" y="0"/>
                      <a:pt x="66769" y="0"/>
                    </a:cubicBezTo>
                    <a:close/>
                  </a:path>
                </a:pathLst>
              </a:custGeom>
              <a:solidFill>
                <a:schemeClr val="tx2"/>
              </a:solidFill>
              <a:ln w="6350"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en-GB"/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4AFE9603-9748-1035-C828-C59E183C57DE}"/>
                  </a:ext>
                </a:extLst>
              </p:cNvPr>
              <p:cNvSpPr/>
              <p:nvPr/>
            </p:nvSpPr>
            <p:spPr>
              <a:xfrm>
                <a:off x="6406985" y="3100610"/>
                <a:ext cx="541294" cy="638628"/>
              </a:xfrm>
              <a:prstGeom prst="ellipse">
                <a:avLst/>
              </a:pr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en-GB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452D3419-4F1B-0681-7E92-D953FA8569EE}"/>
                  </a:ext>
                </a:extLst>
              </p:cNvPr>
              <p:cNvSpPr/>
              <p:nvPr/>
            </p:nvSpPr>
            <p:spPr>
              <a:xfrm>
                <a:off x="6611291" y="3100610"/>
                <a:ext cx="325836" cy="289179"/>
              </a:xfrm>
              <a:custGeom>
                <a:avLst/>
                <a:gdLst/>
                <a:ahLst/>
                <a:cxnLst/>
                <a:rect l="l" t="t" r="r" b="b"/>
                <a:pathLst>
                  <a:path w="325836" h="289179">
                    <a:moveTo>
                      <a:pt x="66769" y="0"/>
                    </a:moveTo>
                    <a:cubicBezTo>
                      <a:pt x="178875" y="0"/>
                      <a:pt x="275061" y="80416"/>
                      <a:pt x="316147" y="195023"/>
                    </a:cubicBezTo>
                    <a:lnTo>
                      <a:pt x="325836" y="231847"/>
                    </a:lnTo>
                    <a:lnTo>
                      <a:pt x="265409" y="275001"/>
                    </a:lnTo>
                    <a:cubicBezTo>
                      <a:pt x="240185" y="285865"/>
                      <a:pt x="212992" y="290848"/>
                      <a:pt x="185019" y="288684"/>
                    </a:cubicBezTo>
                    <a:cubicBezTo>
                      <a:pt x="73129" y="280029"/>
                      <a:pt x="-14093" y="186477"/>
                      <a:pt x="1897" y="21266"/>
                    </a:cubicBezTo>
                    <a:lnTo>
                      <a:pt x="4770" y="9217"/>
                    </a:lnTo>
                    <a:lnTo>
                      <a:pt x="12224" y="6487"/>
                    </a:lnTo>
                    <a:cubicBezTo>
                      <a:pt x="29843" y="2234"/>
                      <a:pt x="48085" y="0"/>
                      <a:pt x="66769" y="0"/>
                    </a:cubicBezTo>
                    <a:close/>
                  </a:path>
                </a:pathLst>
              </a:custGeom>
              <a:solidFill>
                <a:schemeClr val="tx2"/>
              </a:solidFill>
              <a:ln w="6350"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en-GB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1271D20E-EB91-A613-FA0E-F7EC22C70693}"/>
                  </a:ext>
                </a:extLst>
              </p:cNvPr>
              <p:cNvSpPr/>
              <p:nvPr/>
            </p:nvSpPr>
            <p:spPr>
              <a:xfrm>
                <a:off x="6134392" y="3650520"/>
                <a:ext cx="202239" cy="91643"/>
              </a:xfrm>
              <a:custGeom>
                <a:avLst/>
                <a:gdLst/>
                <a:ahLst/>
                <a:cxnLst/>
                <a:rect l="l" t="t" r="r" b="b"/>
                <a:pathLst>
                  <a:path w="202239" h="91643">
                    <a:moveTo>
                      <a:pt x="0" y="6914"/>
                    </a:moveTo>
                    <a:cubicBezTo>
                      <a:pt x="25926" y="61795"/>
                      <a:pt x="73464" y="92764"/>
                      <a:pt x="107170" y="91612"/>
                    </a:cubicBezTo>
                    <a:cubicBezTo>
                      <a:pt x="140876" y="90460"/>
                      <a:pt x="196335" y="69070"/>
                      <a:pt x="202239" y="0"/>
                    </a:cubicBezTo>
                  </a:path>
                </a:pathLst>
              </a:custGeom>
              <a:noFill/>
              <a:ln w="53975" cap="rnd"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956787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7B1CF-2791-AE81-4CE4-265E61111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660" y="502920"/>
            <a:ext cx="10515600" cy="97840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628F3-BE4E-C904-CB09-2ED57B3D46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9660" y="1511748"/>
            <a:ext cx="10515600" cy="459943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EE4F20-0666-E738-7D6B-45FE53B2D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25C0C3-F29F-DD22-4617-DF238580D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BB76A-5642-4655-AA5F-D2E8581DD95F}" type="datetimeFigureOut">
              <a:rPr lang="en-US" dirty="0"/>
              <a:t>10/25/2026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98DB3A-BD63-171C-60F7-DEDCA8FFE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79DB2-B0CF-4CB1-AE78-9ED1037C015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4707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93C0CD0-29CC-DED1-1E10-04F93101241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A626A3F4-4399-C1D0-2100-F8E7625C98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660" y="1133061"/>
            <a:ext cx="4576888" cy="3588027"/>
          </a:xfrm>
        </p:spPr>
        <p:txBody>
          <a:bodyPr anchor="t">
            <a:normAutofit/>
          </a:bodyPr>
          <a:lstStyle>
            <a:lvl1pPr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52F83225-AEA2-08E6-5367-5F7DD64A5A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9659" y="4721088"/>
            <a:ext cx="4298593" cy="1003852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lnSpc>
                <a:spcPct val="120000"/>
              </a:lnSpc>
              <a:spcBef>
                <a:spcPts val="0"/>
              </a:spcBef>
              <a:buNone/>
              <a:defRPr lang="en-US" sz="1600" cap="none" baseline="0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14ACD6-E7C3-5888-56A4-A5758B74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0790" y="256032"/>
            <a:ext cx="32566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2BC67A-8ACB-271C-C3F7-FCA06B61BDD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0790" y="6341919"/>
            <a:ext cx="1806461" cy="365125"/>
          </a:xfrm>
        </p:spPr>
        <p:txBody>
          <a:bodyPr/>
          <a:lstStyle>
            <a:lvl1pPr algn="l">
              <a:defRPr/>
            </a:lvl1pPr>
          </a:lstStyle>
          <a:p>
            <a:fld id="{4BEBB76A-5642-4655-AA5F-D2E8581DD95F}" type="datetimeFigureOut">
              <a:rPr lang="en-US" dirty="0"/>
              <a:t>10/25/2026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87E34A-F1F5-10C0-05F1-52EBC543E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79DB2-B0CF-4CB1-AE78-9ED1037C015C}" type="slidenum">
              <a:rPr lang="en-US" dirty="0"/>
              <a:t>‹#›</a:t>
            </a:fld>
            <a:endParaRPr lang="en-US" dirty="0"/>
          </a:p>
        </p:txBody>
      </p:sp>
      <p:sp>
        <p:nvSpPr>
          <p:cNvPr id="23" name="Picture Placeholder 9">
            <a:extLst>
              <a:ext uri="{FF2B5EF4-FFF2-40B4-BE49-F238E27FC236}">
                <a16:creationId xmlns:a16="http://schemas.microsoft.com/office/drawing/2014/main" id="{B399B5B8-EAB1-4A35-8C7E-A842926B740D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5602083" y="1542762"/>
            <a:ext cx="5707601" cy="5315238"/>
          </a:xfrm>
          <a:custGeom>
            <a:avLst/>
            <a:gdLst/>
            <a:ahLst/>
            <a:cxnLst/>
            <a:rect l="l" t="t" r="r" b="b"/>
            <a:pathLst>
              <a:path w="5441943" h="5067842">
                <a:moveTo>
                  <a:pt x="2576006" y="41"/>
                </a:moveTo>
                <a:cubicBezTo>
                  <a:pt x="2715826" y="887"/>
                  <a:pt x="2854358" y="14907"/>
                  <a:pt x="2988480" y="43413"/>
                </a:cubicBezTo>
                <a:cubicBezTo>
                  <a:pt x="3703795" y="195445"/>
                  <a:pt x="4521652" y="487778"/>
                  <a:pt x="4955377" y="1075549"/>
                </a:cubicBezTo>
                <a:cubicBezTo>
                  <a:pt x="5389103" y="1663321"/>
                  <a:pt x="5750950" y="3145931"/>
                  <a:pt x="5037577" y="4123286"/>
                </a:cubicBezTo>
                <a:cubicBezTo>
                  <a:pt x="4673616" y="4553014"/>
                  <a:pt x="4315864" y="4840448"/>
                  <a:pt x="3951424" y="5012975"/>
                </a:cubicBezTo>
                <a:lnTo>
                  <a:pt x="3820826" y="5067842"/>
                </a:lnTo>
                <a:lnTo>
                  <a:pt x="2092196" y="5067842"/>
                </a:lnTo>
                <a:lnTo>
                  <a:pt x="2013774" y="5044835"/>
                </a:lnTo>
                <a:cubicBezTo>
                  <a:pt x="886942" y="4686371"/>
                  <a:pt x="221525" y="3784382"/>
                  <a:pt x="34896" y="2881395"/>
                </a:cubicBezTo>
                <a:cubicBezTo>
                  <a:pt x="-151733" y="1978408"/>
                  <a:pt x="447846" y="1097393"/>
                  <a:pt x="940110" y="624396"/>
                </a:cubicBezTo>
                <a:cubicBezTo>
                  <a:pt x="1340074" y="240086"/>
                  <a:pt x="1970121" y="-3625"/>
                  <a:pt x="2576006" y="41"/>
                </a:cubicBezTo>
                <a:close/>
              </a:path>
            </a:pathLst>
          </a:custGeo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 wrap="square" anchor="t">
            <a:noAutofit/>
          </a:bodyPr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F90C4FB2-5AD5-51CC-1A4F-72EF27566590}"/>
              </a:ext>
            </a:extLst>
          </p:cNvPr>
          <p:cNvSpPr/>
          <p:nvPr/>
        </p:nvSpPr>
        <p:spPr>
          <a:xfrm>
            <a:off x="8166776" y="0"/>
            <a:ext cx="4025224" cy="2166290"/>
          </a:xfrm>
          <a:custGeom>
            <a:avLst/>
            <a:gdLst/>
            <a:ahLst/>
            <a:cxnLst/>
            <a:rect l="l" t="t" r="r" b="b"/>
            <a:pathLst>
              <a:path w="4025224" h="2166290">
                <a:moveTo>
                  <a:pt x="0" y="0"/>
                </a:moveTo>
                <a:lnTo>
                  <a:pt x="1171925" y="0"/>
                </a:lnTo>
                <a:lnTo>
                  <a:pt x="1194569" y="50285"/>
                </a:lnTo>
                <a:cubicBezTo>
                  <a:pt x="1305628" y="262859"/>
                  <a:pt x="1462822" y="448910"/>
                  <a:pt x="1616851" y="585873"/>
                </a:cubicBezTo>
                <a:cubicBezTo>
                  <a:pt x="1924912" y="859800"/>
                  <a:pt x="2480917" y="996418"/>
                  <a:pt x="2897449" y="999115"/>
                </a:cubicBezTo>
                <a:cubicBezTo>
                  <a:pt x="3185803" y="971118"/>
                  <a:pt x="3455687" y="888716"/>
                  <a:pt x="3639922" y="748153"/>
                </a:cubicBezTo>
                <a:cubicBezTo>
                  <a:pt x="3766788" y="653840"/>
                  <a:pt x="3909535" y="520978"/>
                  <a:pt x="4008437" y="379803"/>
                </a:cubicBezTo>
                <a:lnTo>
                  <a:pt x="4025224" y="353041"/>
                </a:lnTo>
                <a:lnTo>
                  <a:pt x="4025224" y="1866594"/>
                </a:lnTo>
                <a:lnTo>
                  <a:pt x="3945842" y="1913593"/>
                </a:lnTo>
                <a:cubicBezTo>
                  <a:pt x="3703090" y="2042861"/>
                  <a:pt x="3424499" y="2132939"/>
                  <a:pt x="3108626" y="2153724"/>
                </a:cubicBezTo>
                <a:cubicBezTo>
                  <a:pt x="2240288" y="2247380"/>
                  <a:pt x="1263092" y="1802283"/>
                  <a:pt x="564359" y="1326027"/>
                </a:cubicBezTo>
                <a:cubicBezTo>
                  <a:pt x="211176" y="961314"/>
                  <a:pt x="67059" y="428127"/>
                  <a:pt x="9289" y="6382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220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2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040411C6-28F6-8585-91B7-03FC170B45C7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8855167" y="6129871"/>
                </a:moveTo>
                <a:cubicBezTo>
                  <a:pt x="9053338" y="6133189"/>
                  <a:pt x="9253682" y="6165252"/>
                  <a:pt x="9418143" y="6214139"/>
                </a:cubicBezTo>
                <a:cubicBezTo>
                  <a:pt x="9601693" y="6336993"/>
                  <a:pt x="9830339" y="6430915"/>
                  <a:pt x="9940232" y="6580765"/>
                </a:cubicBezTo>
                <a:cubicBezTo>
                  <a:pt x="9963593" y="6627091"/>
                  <a:pt x="9985058" y="6675159"/>
                  <a:pt x="10003724" y="6723989"/>
                </a:cubicBezTo>
                <a:lnTo>
                  <a:pt x="10046063" y="6858000"/>
                </a:lnTo>
                <a:lnTo>
                  <a:pt x="7595601" y="6858000"/>
                </a:lnTo>
                <a:lnTo>
                  <a:pt x="7645247" y="6757511"/>
                </a:lnTo>
                <a:cubicBezTo>
                  <a:pt x="7793439" y="6505265"/>
                  <a:pt x="8066704" y="6319280"/>
                  <a:pt x="8305226" y="6218074"/>
                </a:cubicBezTo>
                <a:cubicBezTo>
                  <a:pt x="8460996" y="6151980"/>
                  <a:pt x="8656995" y="6126553"/>
                  <a:pt x="8855167" y="6129871"/>
                </a:cubicBezTo>
                <a:close/>
                <a:moveTo>
                  <a:pt x="11660333" y="739228"/>
                </a:moveTo>
                <a:lnTo>
                  <a:pt x="6228080" y="915837"/>
                </a:lnTo>
                <a:cubicBezTo>
                  <a:pt x="6164868" y="939348"/>
                  <a:pt x="6329236" y="2252394"/>
                  <a:pt x="6385355" y="2733681"/>
                </a:cubicBezTo>
                <a:cubicBezTo>
                  <a:pt x="6547431" y="3460984"/>
                  <a:pt x="6706573" y="4143793"/>
                  <a:pt x="7145125" y="4559224"/>
                </a:cubicBezTo>
                <a:cubicBezTo>
                  <a:pt x="7273948" y="4695085"/>
                  <a:pt x="7730955" y="4997969"/>
                  <a:pt x="7941628" y="5097598"/>
                </a:cubicBezTo>
                <a:cubicBezTo>
                  <a:pt x="8374170" y="5206696"/>
                  <a:pt x="8650564" y="5214752"/>
                  <a:pt x="9033448" y="5224198"/>
                </a:cubicBezTo>
                <a:cubicBezTo>
                  <a:pt x="9416330" y="5233645"/>
                  <a:pt x="9963641" y="5258412"/>
                  <a:pt x="10238924" y="5154274"/>
                </a:cubicBezTo>
                <a:cubicBezTo>
                  <a:pt x="10641226" y="4898231"/>
                  <a:pt x="11218146" y="4144944"/>
                  <a:pt x="11483653" y="3710684"/>
                </a:cubicBezTo>
                <a:cubicBezTo>
                  <a:pt x="11522790" y="3500572"/>
                  <a:pt x="11603870" y="2971840"/>
                  <a:pt x="11646617" y="2471509"/>
                </a:cubicBezTo>
                <a:cubicBezTo>
                  <a:pt x="11682752" y="2075714"/>
                  <a:pt x="11643767" y="1543520"/>
                  <a:pt x="11660333" y="739228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11062506" y="6858000"/>
                </a:lnTo>
                <a:lnTo>
                  <a:pt x="11047856" y="6794231"/>
                </a:lnTo>
                <a:cubicBezTo>
                  <a:pt x="10932983" y="6327966"/>
                  <a:pt x="10635396" y="5613294"/>
                  <a:pt x="9892865" y="5335072"/>
                </a:cubicBezTo>
                <a:cubicBezTo>
                  <a:pt x="9608195" y="5260686"/>
                  <a:pt x="9302261" y="5226558"/>
                  <a:pt x="9004162" y="5223527"/>
                </a:cubicBezTo>
                <a:cubicBezTo>
                  <a:pt x="8507330" y="5218476"/>
                  <a:pt x="8032263" y="5299806"/>
                  <a:pt x="7713673" y="5425100"/>
                </a:cubicBezTo>
                <a:cubicBezTo>
                  <a:pt x="7220482" y="5677966"/>
                  <a:pt x="6988215" y="6163608"/>
                  <a:pt x="6806707" y="6439693"/>
                </a:cubicBezTo>
                <a:cubicBezTo>
                  <a:pt x="6715953" y="6577735"/>
                  <a:pt x="6675151" y="6693338"/>
                  <a:pt x="6654677" y="6796868"/>
                </a:cubicBezTo>
                <a:lnTo>
                  <a:pt x="6646736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 wrap="square" anchor="t">
            <a:noAutofit/>
          </a:bodyPr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574818CC-FA8B-22A1-D41B-AE54C0DF6720}"/>
              </a:ext>
            </a:extLst>
          </p:cNvPr>
          <p:cNvSpPr/>
          <p:nvPr/>
        </p:nvSpPr>
        <p:spPr>
          <a:xfrm rot="10800000" flipV="1">
            <a:off x="6213837" y="739228"/>
            <a:ext cx="5448722" cy="4494463"/>
          </a:xfrm>
          <a:custGeom>
            <a:avLst/>
            <a:gdLst/>
            <a:ahLst/>
            <a:cxnLst/>
            <a:rect l="l" t="t" r="r" b="b"/>
            <a:pathLst>
              <a:path w="4723365" h="3077429">
                <a:moveTo>
                  <a:pt x="1930" y="0"/>
                </a:moveTo>
                <a:lnTo>
                  <a:pt x="4711018" y="120927"/>
                </a:lnTo>
                <a:cubicBezTo>
                  <a:pt x="4765815" y="137025"/>
                  <a:pt x="4623328" y="1036088"/>
                  <a:pt x="4574680" y="1365633"/>
                </a:cubicBezTo>
                <a:cubicBezTo>
                  <a:pt x="4434180" y="1863629"/>
                  <a:pt x="4296224" y="2331159"/>
                  <a:pt x="3916054" y="2615611"/>
                </a:cubicBezTo>
                <a:cubicBezTo>
                  <a:pt x="3804380" y="2708637"/>
                  <a:pt x="3408212" y="2916026"/>
                  <a:pt x="3225585" y="2984244"/>
                </a:cubicBezTo>
                <a:cubicBezTo>
                  <a:pt x="2850625" y="3058945"/>
                  <a:pt x="2611025" y="3064461"/>
                  <a:pt x="2279113" y="3070929"/>
                </a:cubicBezTo>
                <a:cubicBezTo>
                  <a:pt x="1947201" y="3077397"/>
                  <a:pt x="1472751" y="3094356"/>
                  <a:pt x="1234115" y="3023051"/>
                </a:cubicBezTo>
                <a:cubicBezTo>
                  <a:pt x="885369" y="2847734"/>
                  <a:pt x="385251" y="2331947"/>
                  <a:pt x="155089" y="2034602"/>
                </a:cubicBezTo>
                <a:cubicBezTo>
                  <a:pt x="121162" y="1890735"/>
                  <a:pt x="50876" y="1528704"/>
                  <a:pt x="13820" y="1186120"/>
                </a:cubicBezTo>
                <a:cubicBezTo>
                  <a:pt x="-17505" y="915113"/>
                  <a:pt x="16290" y="550711"/>
                  <a:pt x="193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D24DBE0-203A-0714-DC99-07DF75B9C3DA}"/>
              </a:ext>
            </a:extLst>
          </p:cNvPr>
          <p:cNvSpPr/>
          <p:nvPr/>
        </p:nvSpPr>
        <p:spPr>
          <a:xfrm rot="10800000" flipH="1">
            <a:off x="6644615" y="5223305"/>
            <a:ext cx="4421642" cy="1651023"/>
          </a:xfrm>
          <a:custGeom>
            <a:avLst/>
            <a:gdLst/>
            <a:ahLst/>
            <a:cxnLst/>
            <a:rect l="l" t="t" r="r" b="b"/>
            <a:pathLst>
              <a:path w="4421642" h="1651023">
                <a:moveTo>
                  <a:pt x="2359547" y="1650801"/>
                </a:moveTo>
                <a:cubicBezTo>
                  <a:pt x="2657646" y="1647770"/>
                  <a:pt x="2963580" y="1613642"/>
                  <a:pt x="3248250" y="1539256"/>
                </a:cubicBezTo>
                <a:cubicBezTo>
                  <a:pt x="3990781" y="1261034"/>
                  <a:pt x="4288368" y="546362"/>
                  <a:pt x="4403241" y="80097"/>
                </a:cubicBezTo>
                <a:lnTo>
                  <a:pt x="4421642" y="0"/>
                </a:lnTo>
                <a:lnTo>
                  <a:pt x="3406227" y="0"/>
                </a:lnTo>
                <a:lnTo>
                  <a:pt x="3405801" y="2549"/>
                </a:lnTo>
                <a:cubicBezTo>
                  <a:pt x="3381478" y="101291"/>
                  <a:pt x="3342339" y="200911"/>
                  <a:pt x="3295617" y="293563"/>
                </a:cubicBezTo>
                <a:cubicBezTo>
                  <a:pt x="3185724" y="443413"/>
                  <a:pt x="2957078" y="537335"/>
                  <a:pt x="2773528" y="660189"/>
                </a:cubicBezTo>
                <a:cubicBezTo>
                  <a:pt x="2444607" y="757963"/>
                  <a:pt x="1972152" y="788442"/>
                  <a:pt x="1660611" y="656254"/>
                </a:cubicBezTo>
                <a:cubicBezTo>
                  <a:pt x="1388014" y="540590"/>
                  <a:pt x="1070039" y="314194"/>
                  <a:pt x="945245" y="4709"/>
                </a:cubicBezTo>
                <a:lnTo>
                  <a:pt x="943844" y="0"/>
                </a:lnTo>
                <a:lnTo>
                  <a:pt x="0" y="0"/>
                </a:lnTo>
                <a:lnTo>
                  <a:pt x="10062" y="77460"/>
                </a:lnTo>
                <a:cubicBezTo>
                  <a:pt x="30536" y="180990"/>
                  <a:pt x="71338" y="296593"/>
                  <a:pt x="162092" y="434635"/>
                </a:cubicBezTo>
                <a:cubicBezTo>
                  <a:pt x="343600" y="710720"/>
                  <a:pt x="575867" y="1196362"/>
                  <a:pt x="1069058" y="1449228"/>
                </a:cubicBezTo>
                <a:cubicBezTo>
                  <a:pt x="1387648" y="1574522"/>
                  <a:pt x="1862715" y="1655852"/>
                  <a:pt x="2359547" y="1650801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9AA69D-4CFD-D1F4-52D9-CA213F676E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52503" y="1335635"/>
            <a:ext cx="4010358" cy="2396362"/>
          </a:xfrm>
        </p:spPr>
        <p:txBody>
          <a:bodyPr anchor="ctr">
            <a:normAutofit/>
          </a:bodyPr>
          <a:lstStyle>
            <a:lvl1pPr algn="ctr">
              <a:defRPr sz="66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EFA269-7CD0-B50B-0D2E-66E0E812D7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14704" y="3850055"/>
            <a:ext cx="3042459" cy="1003853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lnSpc>
                <a:spcPct val="110000"/>
              </a:lnSpc>
              <a:buNone/>
              <a:defRPr sz="1600">
                <a:solidFill>
                  <a:schemeClr val="tx2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14ACD6-E7C3-5888-56A4-A5758B74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2BC67A-8ACB-271C-C3F7-FCA06B61B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4BEBB76A-5642-4655-AA5F-D2E8581DD95F}" type="datetimeFigureOut">
              <a:rPr lang="en-US" dirty="0"/>
              <a:pPr/>
              <a:t>10/25/2026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87E34A-F1F5-10C0-05F1-52EBC543E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7CF79DB2-B0CF-4CB1-AE78-9ED1037C015C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79779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5B1B45C-C751-7073-07E7-A6F87BE783E1}"/>
              </a:ext>
            </a:extLst>
          </p:cNvPr>
          <p:cNvSpPr/>
          <p:nvPr/>
        </p:nvSpPr>
        <p:spPr>
          <a:xfrm rot="5400000">
            <a:off x="-649554" y="649107"/>
            <a:ext cx="6879229" cy="5580115"/>
          </a:xfrm>
          <a:custGeom>
            <a:avLst/>
            <a:gdLst/>
            <a:ahLst/>
            <a:cxnLst/>
            <a:rect l="l" t="t" r="r" b="b"/>
            <a:pathLst>
              <a:path w="6879229" h="5580115">
                <a:moveTo>
                  <a:pt x="0" y="5580115"/>
                </a:moveTo>
                <a:lnTo>
                  <a:pt x="0" y="336408"/>
                </a:lnTo>
                <a:lnTo>
                  <a:pt x="14600" y="341265"/>
                </a:lnTo>
                <a:cubicBezTo>
                  <a:pt x="140883" y="379552"/>
                  <a:pt x="272568" y="406739"/>
                  <a:pt x="407674" y="406739"/>
                </a:cubicBezTo>
                <a:cubicBezTo>
                  <a:pt x="888043" y="406739"/>
                  <a:pt x="916401" y="33767"/>
                  <a:pt x="1396779" y="33767"/>
                </a:cubicBezTo>
                <a:cubicBezTo>
                  <a:pt x="1877148" y="33767"/>
                  <a:pt x="2013120" y="393437"/>
                  <a:pt x="2329167" y="406739"/>
                </a:cubicBezTo>
                <a:cubicBezTo>
                  <a:pt x="2645214" y="420040"/>
                  <a:pt x="2812686" y="113574"/>
                  <a:pt x="3293063" y="113574"/>
                </a:cubicBezTo>
                <a:cubicBezTo>
                  <a:pt x="3773430" y="113574"/>
                  <a:pt x="3931985" y="425667"/>
                  <a:pt x="4250658" y="406739"/>
                </a:cubicBezTo>
                <a:cubicBezTo>
                  <a:pt x="4569331" y="387810"/>
                  <a:pt x="4724725" y="0"/>
                  <a:pt x="5205103" y="0"/>
                </a:cubicBezTo>
                <a:cubicBezTo>
                  <a:pt x="5526330" y="0"/>
                  <a:pt x="5853648" y="389857"/>
                  <a:pt x="6178027" y="406740"/>
                </a:cubicBezTo>
                <a:cubicBezTo>
                  <a:pt x="6421312" y="419401"/>
                  <a:pt x="6576966" y="241259"/>
                  <a:pt x="6842247" y="151396"/>
                </a:cubicBezTo>
                <a:lnTo>
                  <a:pt x="6879229" y="141992"/>
                </a:lnTo>
                <a:lnTo>
                  <a:pt x="6866459" y="558011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DDFDFA-2DF8-D0C2-9106-5421D4995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3653" y="2351727"/>
            <a:ext cx="3887763" cy="2646660"/>
          </a:xfrm>
        </p:spPr>
        <p:txBody>
          <a:bodyPr anchor="ctr">
            <a:normAutofit/>
          </a:bodyPr>
          <a:lstStyle>
            <a:lvl1pPr algn="ctr">
              <a:defRPr sz="72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61920A-34CD-8BFF-A1E3-2242E93A75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2264" y="948906"/>
            <a:ext cx="4331108" cy="5055079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2F150A-C65A-58AC-B7EA-1790E9BD9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7FF30-D460-5A9F-A019-EBEC4EB7C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BB76A-5642-4655-AA5F-D2E8581DD95F}" type="datetimeFigureOut">
              <a:rPr lang="en-US" dirty="0"/>
              <a:t>10/25/2026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3CCD1-A115-BB35-3A8F-1E5E2EAF3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79DB2-B0CF-4CB1-AE78-9ED1037C015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50321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with Pictur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B4C01885-66BA-780E-B5EB-88DA4ADED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4310" y="1070670"/>
            <a:ext cx="4488575" cy="1453080"/>
          </a:xfrm>
        </p:spPr>
        <p:txBody>
          <a:bodyPr/>
          <a:lstStyle>
            <a:lvl1pPr>
              <a:defRPr sz="80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2F150A-C65A-58AC-B7EA-1790E9BD9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54310" y="256032"/>
            <a:ext cx="3256613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61920A-34CD-8BFF-A1E3-2242E93A75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4310" y="2545730"/>
            <a:ext cx="4488575" cy="356902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600">
                <a:solidFill>
                  <a:schemeClr val="tx2"/>
                </a:solidFill>
              </a:defRPr>
            </a:lvl1pPr>
            <a:lvl2pPr>
              <a:defRPr sz="1400">
                <a:solidFill>
                  <a:schemeClr val="tx2"/>
                </a:solidFill>
              </a:defRPr>
            </a:lvl2pPr>
            <a:lvl3pPr>
              <a:defRPr sz="14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7FF30-D460-5A9F-A019-EBEC4EB7C5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354310" y="6356350"/>
            <a:ext cx="288061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4BEBB76A-5642-4655-AA5F-D2E8581DD95F}" type="datetimeFigureOut">
              <a:rPr lang="en-US" dirty="0"/>
              <a:pPr/>
              <a:t>10/25/2026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3CCD1-A115-BB35-3A8F-1E5E2EAF3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CF79DB2-B0CF-4CB1-AE78-9ED1037C015C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Picture Placeholder 11">
            <a:extLst>
              <a:ext uri="{FF2B5EF4-FFF2-40B4-BE49-F238E27FC236}">
                <a16:creationId xmlns:a16="http://schemas.microsoft.com/office/drawing/2014/main" id="{0B5B43A2-3F72-21BD-F8B0-B5E66ED78C4D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 rot="21048132">
            <a:off x="1031694" y="796632"/>
            <a:ext cx="3725672" cy="3664445"/>
          </a:xfrm>
          <a:custGeom>
            <a:avLst/>
            <a:gdLst/>
            <a:ahLst/>
            <a:cxnLst/>
            <a:rect l="l" t="t" r="r" b="b"/>
            <a:pathLst>
              <a:path w="2955473" h="2975231">
                <a:moveTo>
                  <a:pt x="1608654" y="1"/>
                </a:moveTo>
                <a:cubicBezTo>
                  <a:pt x="1717499" y="45"/>
                  <a:pt x="1819623" y="12356"/>
                  <a:pt x="1907042" y="40268"/>
                </a:cubicBezTo>
                <a:cubicBezTo>
                  <a:pt x="2256716" y="151916"/>
                  <a:pt x="2944472" y="714411"/>
                  <a:pt x="2955473" y="1389745"/>
                </a:cubicBezTo>
                <a:cubicBezTo>
                  <a:pt x="2909399" y="2225557"/>
                  <a:pt x="2351188" y="2786448"/>
                  <a:pt x="1894542" y="2940652"/>
                </a:cubicBezTo>
                <a:cubicBezTo>
                  <a:pt x="1437897" y="3094857"/>
                  <a:pt x="495451" y="2705978"/>
                  <a:pt x="215597" y="2314973"/>
                </a:cubicBezTo>
                <a:cubicBezTo>
                  <a:pt x="-64257" y="1923967"/>
                  <a:pt x="-14818" y="1411172"/>
                  <a:pt x="51635" y="1085943"/>
                </a:cubicBezTo>
                <a:cubicBezTo>
                  <a:pt x="118088" y="760713"/>
                  <a:pt x="353937" y="415142"/>
                  <a:pt x="663171" y="240863"/>
                </a:cubicBezTo>
                <a:cubicBezTo>
                  <a:pt x="895097" y="110154"/>
                  <a:pt x="1282120" y="-129"/>
                  <a:pt x="1608654" y="1"/>
                </a:cubicBezTo>
                <a:close/>
              </a:path>
            </a:pathLst>
          </a:custGeo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 wrap="square" anchor="t">
            <a:noAutofit/>
          </a:bodyPr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25" name="Freeform: Shape 5">
            <a:extLst>
              <a:ext uri="{FF2B5EF4-FFF2-40B4-BE49-F238E27FC236}">
                <a16:creationId xmlns:a16="http://schemas.microsoft.com/office/drawing/2014/main" id="{9C072A2D-8BD7-161B-9291-1E23B1E9F132}"/>
              </a:ext>
            </a:extLst>
          </p:cNvPr>
          <p:cNvSpPr/>
          <p:nvPr/>
        </p:nvSpPr>
        <p:spPr>
          <a:xfrm rot="10800000" flipH="1" flipV="1">
            <a:off x="1769839" y="4353227"/>
            <a:ext cx="2448883" cy="1230417"/>
          </a:xfrm>
          <a:custGeom>
            <a:avLst/>
            <a:gdLst/>
            <a:ahLst/>
            <a:cxnLst/>
            <a:rect l="l" t="t" r="r" b="b"/>
            <a:pathLst>
              <a:path w="4444077" h="1723714">
                <a:moveTo>
                  <a:pt x="0" y="233793"/>
                </a:moveTo>
                <a:cubicBezTo>
                  <a:pt x="1291362" y="189652"/>
                  <a:pt x="3168354" y="57895"/>
                  <a:pt x="4444077" y="0"/>
                </a:cubicBezTo>
                <a:cubicBezTo>
                  <a:pt x="4352550" y="749432"/>
                  <a:pt x="4378232" y="890922"/>
                  <a:pt x="3985176" y="1274845"/>
                </a:cubicBezTo>
                <a:cubicBezTo>
                  <a:pt x="3751091" y="1462369"/>
                  <a:pt x="3456217" y="1531828"/>
                  <a:pt x="3273590" y="1600046"/>
                </a:cubicBezTo>
                <a:cubicBezTo>
                  <a:pt x="2898630" y="1674747"/>
                  <a:pt x="2448872" y="1714402"/>
                  <a:pt x="2116960" y="1720870"/>
                </a:cubicBezTo>
                <a:cubicBezTo>
                  <a:pt x="1785048" y="1727338"/>
                  <a:pt x="1342148" y="1728723"/>
                  <a:pt x="1103512" y="1657418"/>
                </a:cubicBezTo>
                <a:cubicBezTo>
                  <a:pt x="754766" y="1482101"/>
                  <a:pt x="340352" y="1121045"/>
                  <a:pt x="0" y="233793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C66BF687-18B3-B4D9-3829-54B304012400}"/>
              </a:ext>
            </a:extLst>
          </p:cNvPr>
          <p:cNvSpPr/>
          <p:nvPr/>
        </p:nvSpPr>
        <p:spPr>
          <a:xfrm rot="11640837" flipH="1">
            <a:off x="1581156" y="5591494"/>
            <a:ext cx="2315009" cy="1266376"/>
          </a:xfrm>
          <a:custGeom>
            <a:avLst/>
            <a:gdLst/>
            <a:ahLst/>
            <a:cxnLst/>
            <a:rect l="l" t="t" r="r" b="b"/>
            <a:pathLst>
              <a:path w="2315009" h="1266376">
                <a:moveTo>
                  <a:pt x="735845" y="1198094"/>
                </a:moveTo>
                <a:cubicBezTo>
                  <a:pt x="1010251" y="1267877"/>
                  <a:pt x="1408984" y="1307991"/>
                  <a:pt x="1706063" y="1198581"/>
                </a:cubicBezTo>
                <a:cubicBezTo>
                  <a:pt x="2088905" y="1025678"/>
                  <a:pt x="2230788" y="730915"/>
                  <a:pt x="2290513" y="429320"/>
                </a:cubicBezTo>
                <a:lnTo>
                  <a:pt x="2315009" y="266726"/>
                </a:lnTo>
                <a:lnTo>
                  <a:pt x="1828072" y="145194"/>
                </a:lnTo>
                <a:lnTo>
                  <a:pt x="1824945" y="166186"/>
                </a:lnTo>
                <a:cubicBezTo>
                  <a:pt x="1787301" y="421216"/>
                  <a:pt x="1755260" y="595210"/>
                  <a:pt x="1574870" y="686358"/>
                </a:cubicBezTo>
                <a:cubicBezTo>
                  <a:pt x="1373457" y="817883"/>
                  <a:pt x="962240" y="756891"/>
                  <a:pt x="780663" y="642497"/>
                </a:cubicBezTo>
                <a:cubicBezTo>
                  <a:pt x="599085" y="528104"/>
                  <a:pt x="524005" y="279592"/>
                  <a:pt x="485404" y="0"/>
                </a:cubicBezTo>
                <a:lnTo>
                  <a:pt x="0" y="76647"/>
                </a:lnTo>
                <a:cubicBezTo>
                  <a:pt x="9850" y="208657"/>
                  <a:pt x="37847" y="312521"/>
                  <a:pt x="87283" y="504176"/>
                </a:cubicBezTo>
                <a:cubicBezTo>
                  <a:pt x="136719" y="695831"/>
                  <a:pt x="253906" y="936898"/>
                  <a:pt x="511250" y="1122860"/>
                </a:cubicBezTo>
                <a:cubicBezTo>
                  <a:pt x="566721" y="1148275"/>
                  <a:pt x="644376" y="1174833"/>
                  <a:pt x="735845" y="1198094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F689B83F-DED1-4FF1-8795-D66BE073A1FC}"/>
              </a:ext>
            </a:extLst>
          </p:cNvPr>
          <p:cNvGrpSpPr/>
          <p:nvPr/>
        </p:nvGrpSpPr>
        <p:grpSpPr>
          <a:xfrm flipH="1">
            <a:off x="2581419" y="4775542"/>
            <a:ext cx="626222" cy="449746"/>
            <a:chOff x="10056508" y="3477013"/>
            <a:chExt cx="713092" cy="512135"/>
          </a:xfrm>
        </p:grpSpPr>
        <p:sp>
          <p:nvSpPr>
            <p:cNvPr id="28" name="Freeform: Shape 13">
              <a:extLst>
                <a:ext uri="{FF2B5EF4-FFF2-40B4-BE49-F238E27FC236}">
                  <a16:creationId xmlns:a16="http://schemas.microsoft.com/office/drawing/2014/main" id="{DE610B33-E292-9F11-4A6E-0FF88920F876}"/>
                </a:ext>
              </a:extLst>
            </p:cNvPr>
            <p:cNvSpPr/>
            <p:nvPr/>
          </p:nvSpPr>
          <p:spPr>
            <a:xfrm>
              <a:off x="10056508" y="3890827"/>
              <a:ext cx="713092" cy="98321"/>
            </a:xfrm>
            <a:custGeom>
              <a:avLst/>
              <a:gdLst/>
              <a:ahLst/>
              <a:cxnLst/>
              <a:rect l="l" t="t" r="r" b="b"/>
              <a:pathLst>
                <a:path w="202403" h="91665">
                  <a:moveTo>
                    <a:pt x="0" y="6914"/>
                  </a:moveTo>
                  <a:cubicBezTo>
                    <a:pt x="4431" y="75571"/>
                    <a:pt x="73464" y="92764"/>
                    <a:pt x="107170" y="91612"/>
                  </a:cubicBezTo>
                  <a:cubicBezTo>
                    <a:pt x="140876" y="90460"/>
                    <a:pt x="206106" y="71366"/>
                    <a:pt x="202239" y="0"/>
                  </a:cubicBezTo>
                </a:path>
              </a:pathLst>
            </a:custGeom>
            <a:noFill/>
            <a:ln w="53975" cap="rnd">
              <a:solidFill>
                <a:srgbClr val="2C343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97165388-148A-221C-3FA3-50B9A61BDE7D}"/>
                </a:ext>
              </a:extLst>
            </p:cNvPr>
            <p:cNvSpPr/>
            <p:nvPr/>
          </p:nvSpPr>
          <p:spPr>
            <a:xfrm flipH="1">
              <a:off x="10462097" y="3477013"/>
              <a:ext cx="250414" cy="295443"/>
            </a:xfrm>
            <a:prstGeom prst="ellipse">
              <a:avLst/>
            </a:prstGeom>
            <a:solidFill>
              <a:srgbClr val="F7F5F1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Freeform: Shape 15">
              <a:extLst>
                <a:ext uri="{FF2B5EF4-FFF2-40B4-BE49-F238E27FC236}">
                  <a16:creationId xmlns:a16="http://schemas.microsoft.com/office/drawing/2014/main" id="{1F069273-C2A7-3D8B-5203-4527BC8B3039}"/>
                </a:ext>
              </a:extLst>
            </p:cNvPr>
            <p:cNvSpPr/>
            <p:nvPr/>
          </p:nvSpPr>
          <p:spPr>
            <a:xfrm flipH="1">
              <a:off x="10468546" y="3477013"/>
              <a:ext cx="150739" cy="133780"/>
            </a:xfrm>
            <a:custGeom>
              <a:avLst/>
              <a:gdLst/>
              <a:ahLst/>
              <a:cxnLst/>
              <a:rect l="l" t="t" r="r" b="b"/>
              <a:pathLst>
                <a:path w="325836" h="289179">
                  <a:moveTo>
                    <a:pt x="66769" y="0"/>
                  </a:moveTo>
                  <a:cubicBezTo>
                    <a:pt x="178875" y="0"/>
                    <a:pt x="275061" y="80416"/>
                    <a:pt x="316147" y="195023"/>
                  </a:cubicBezTo>
                  <a:lnTo>
                    <a:pt x="325836" y="231847"/>
                  </a:lnTo>
                  <a:lnTo>
                    <a:pt x="265409" y="275001"/>
                  </a:lnTo>
                  <a:cubicBezTo>
                    <a:pt x="240185" y="285865"/>
                    <a:pt x="212992" y="290848"/>
                    <a:pt x="185019" y="288684"/>
                  </a:cubicBezTo>
                  <a:cubicBezTo>
                    <a:pt x="73129" y="280029"/>
                    <a:pt x="-14093" y="186477"/>
                    <a:pt x="1897" y="21266"/>
                  </a:cubicBezTo>
                  <a:lnTo>
                    <a:pt x="4770" y="9217"/>
                  </a:lnTo>
                  <a:lnTo>
                    <a:pt x="12224" y="6487"/>
                  </a:lnTo>
                  <a:cubicBezTo>
                    <a:pt x="29843" y="2234"/>
                    <a:pt x="48085" y="0"/>
                    <a:pt x="66769" y="0"/>
                  </a:cubicBezTo>
                  <a:close/>
                </a:path>
              </a:pathLst>
            </a:custGeom>
            <a:solidFill>
              <a:srgbClr val="2C3431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80AA5136-A18C-C2B6-E9C2-10452AF62273}"/>
                </a:ext>
              </a:extLst>
            </p:cNvPr>
            <p:cNvSpPr/>
            <p:nvPr/>
          </p:nvSpPr>
          <p:spPr>
            <a:xfrm flipH="1">
              <a:off x="10108996" y="3520306"/>
              <a:ext cx="250414" cy="295443"/>
            </a:xfrm>
            <a:prstGeom prst="ellipse">
              <a:avLst/>
            </a:prstGeom>
            <a:solidFill>
              <a:srgbClr val="F7F5F1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2" name="Freeform: Shape 17">
              <a:extLst>
                <a:ext uri="{FF2B5EF4-FFF2-40B4-BE49-F238E27FC236}">
                  <a16:creationId xmlns:a16="http://schemas.microsoft.com/office/drawing/2014/main" id="{9DF0C0FE-A9B3-F4DB-36E8-A044451CC18F}"/>
                </a:ext>
              </a:extLst>
            </p:cNvPr>
            <p:cNvSpPr/>
            <p:nvPr/>
          </p:nvSpPr>
          <p:spPr>
            <a:xfrm flipH="1">
              <a:off x="10114155" y="3520306"/>
              <a:ext cx="150739" cy="133780"/>
            </a:xfrm>
            <a:custGeom>
              <a:avLst/>
              <a:gdLst/>
              <a:ahLst/>
              <a:cxnLst/>
              <a:rect l="l" t="t" r="r" b="b"/>
              <a:pathLst>
                <a:path w="325836" h="289179">
                  <a:moveTo>
                    <a:pt x="66769" y="0"/>
                  </a:moveTo>
                  <a:cubicBezTo>
                    <a:pt x="178875" y="0"/>
                    <a:pt x="275061" y="80416"/>
                    <a:pt x="316147" y="195023"/>
                  </a:cubicBezTo>
                  <a:lnTo>
                    <a:pt x="325836" y="231847"/>
                  </a:lnTo>
                  <a:lnTo>
                    <a:pt x="265409" y="275001"/>
                  </a:lnTo>
                  <a:cubicBezTo>
                    <a:pt x="240185" y="285865"/>
                    <a:pt x="212992" y="290848"/>
                    <a:pt x="185019" y="288684"/>
                  </a:cubicBezTo>
                  <a:cubicBezTo>
                    <a:pt x="73129" y="280029"/>
                    <a:pt x="-14093" y="186477"/>
                    <a:pt x="1897" y="21266"/>
                  </a:cubicBezTo>
                  <a:lnTo>
                    <a:pt x="4770" y="9217"/>
                  </a:lnTo>
                  <a:lnTo>
                    <a:pt x="12224" y="6487"/>
                  </a:lnTo>
                  <a:cubicBezTo>
                    <a:pt x="29843" y="2234"/>
                    <a:pt x="48085" y="0"/>
                    <a:pt x="66769" y="0"/>
                  </a:cubicBezTo>
                  <a:close/>
                </a:path>
              </a:pathLst>
            </a:custGeom>
            <a:solidFill>
              <a:srgbClr val="2C3431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8477366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5714BF7F-4D9A-6724-4323-AA2D7D6D9DF7}"/>
              </a:ext>
            </a:extLst>
          </p:cNvPr>
          <p:cNvSpPr/>
          <p:nvPr/>
        </p:nvSpPr>
        <p:spPr>
          <a:xfrm rot="968660">
            <a:off x="-905498" y="1677624"/>
            <a:ext cx="12803897" cy="5197757"/>
          </a:xfrm>
          <a:custGeom>
            <a:avLst/>
            <a:gdLst/>
            <a:ahLst/>
            <a:cxnLst/>
            <a:rect l="l" t="t" r="r" b="b"/>
            <a:pathLst>
              <a:path w="12803897" h="5197757">
                <a:moveTo>
                  <a:pt x="0" y="215826"/>
                </a:moveTo>
                <a:cubicBezTo>
                  <a:pt x="2348676" y="46033"/>
                  <a:pt x="4889223" y="185711"/>
                  <a:pt x="7265655" y="186960"/>
                </a:cubicBezTo>
                <a:cubicBezTo>
                  <a:pt x="7338978" y="202764"/>
                  <a:pt x="7199484" y="1058103"/>
                  <a:pt x="7010816" y="1624595"/>
                </a:cubicBezTo>
                <a:lnTo>
                  <a:pt x="6977045" y="1720315"/>
                </a:lnTo>
                <a:lnTo>
                  <a:pt x="7021935" y="1659818"/>
                </a:lnTo>
                <a:cubicBezTo>
                  <a:pt x="7485497" y="1064003"/>
                  <a:pt x="8182247" y="453886"/>
                  <a:pt x="9081366" y="191287"/>
                </a:cubicBezTo>
                <a:cubicBezTo>
                  <a:pt x="11123560" y="-313606"/>
                  <a:pt x="11383778" y="220443"/>
                  <a:pt x="12803897" y="1329451"/>
                </a:cubicBezTo>
                <a:lnTo>
                  <a:pt x="11646289" y="2444351"/>
                </a:lnTo>
                <a:cubicBezTo>
                  <a:pt x="11284679" y="2199999"/>
                  <a:pt x="11054493" y="1963438"/>
                  <a:pt x="10703071" y="1801280"/>
                </a:cubicBezTo>
                <a:cubicBezTo>
                  <a:pt x="10378558" y="1707199"/>
                  <a:pt x="9981450" y="1777345"/>
                  <a:pt x="9611631" y="1844412"/>
                </a:cubicBezTo>
                <a:cubicBezTo>
                  <a:pt x="9097720" y="2060654"/>
                  <a:pt x="8463216" y="2582157"/>
                  <a:pt x="8242239" y="3063993"/>
                </a:cubicBezTo>
                <a:cubicBezTo>
                  <a:pt x="8021263" y="3545828"/>
                  <a:pt x="7876899" y="4115955"/>
                  <a:pt x="8285777" y="4735422"/>
                </a:cubicBezTo>
                <a:lnTo>
                  <a:pt x="8288961" y="4740118"/>
                </a:lnTo>
                <a:lnTo>
                  <a:pt x="6708028" y="5197757"/>
                </a:lnTo>
                <a:lnTo>
                  <a:pt x="6590215" y="5015394"/>
                </a:lnTo>
                <a:cubicBezTo>
                  <a:pt x="6498240" y="4860843"/>
                  <a:pt x="6423367" y="4705884"/>
                  <a:pt x="6381330" y="4559771"/>
                </a:cubicBezTo>
                <a:cubicBezTo>
                  <a:pt x="6213182" y="3975320"/>
                  <a:pt x="6196391" y="3529915"/>
                  <a:pt x="6446023" y="2638685"/>
                </a:cubicBezTo>
                <a:cubicBezTo>
                  <a:pt x="6480551" y="2549005"/>
                  <a:pt x="6525147" y="2450070"/>
                  <a:pt x="6579563" y="2344774"/>
                </a:cubicBezTo>
                <a:lnTo>
                  <a:pt x="6581210" y="2341768"/>
                </a:lnTo>
                <a:lnTo>
                  <a:pt x="6390775" y="2558036"/>
                </a:lnTo>
                <a:cubicBezTo>
                  <a:pt x="6006743" y="2965774"/>
                  <a:pt x="5514858" y="3354069"/>
                  <a:pt x="5091615" y="3522488"/>
                </a:cubicBezTo>
                <a:cubicBezTo>
                  <a:pt x="4315803" y="3679339"/>
                  <a:pt x="2736973" y="3646373"/>
                  <a:pt x="1850877" y="3321467"/>
                </a:cubicBezTo>
                <a:cubicBezTo>
                  <a:pt x="1022674" y="2895235"/>
                  <a:pt x="734136" y="2091994"/>
                  <a:pt x="436663" y="1564029"/>
                </a:cubicBezTo>
                <a:cubicBezTo>
                  <a:pt x="316759" y="1197444"/>
                  <a:pt x="278132" y="1047856"/>
                  <a:pt x="0" y="215826"/>
                </a:cubicBezTo>
                <a:close/>
              </a:path>
            </a:pathLst>
          </a:custGeom>
          <a:solidFill>
            <a:schemeClr val="bg2">
              <a:alpha val="12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786A1A-F56A-1CFB-EBA5-B8B2AF1FB4B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00790" y="2880794"/>
            <a:ext cx="7813623" cy="3702571"/>
          </a:xfrm>
        </p:spPr>
        <p:txBody>
          <a:bodyPr anchor="b">
            <a:normAutofit/>
          </a:bodyPr>
          <a:lstStyle>
            <a:lvl1pPr>
              <a:defRPr sz="80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Section Header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07C5F7-587C-87C6-CAF8-A612BCDB22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0790" y="256032"/>
            <a:ext cx="3256613" cy="365125"/>
          </a:xfrm>
        </p:spPr>
        <p:txBody>
          <a:bodyPr/>
          <a:lstStyle>
            <a:lvl1pPr>
              <a:defRPr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D89F01-23DF-7F47-AE88-C42313662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fld id="{4BEBB76A-5642-4655-AA5F-D2E8581DD95F}" type="datetimeFigureOut">
              <a:rPr lang="en-US" dirty="0"/>
              <a:t>10/25/2026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647014-48DE-DE03-E331-DB15BAA26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fld id="{7CF79DB2-B0CF-4CB1-AE78-9ED1037C015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085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DFDFA-2DF8-D0C2-9106-5421D4995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790" y="1834373"/>
            <a:ext cx="4451073" cy="1447313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61920A-34CD-8BFF-A1E3-2242E93A75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76439" y="1834374"/>
            <a:ext cx="4566440" cy="37228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2F150A-C65A-58AC-B7EA-1790E9BD9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776439" y="6356350"/>
            <a:ext cx="317268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7FF30-D460-5A9F-A019-EBEC4EB7C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BB76A-5642-4655-AA5F-D2E8581DD95F}" type="datetimeFigureOut">
              <a:rPr lang="en-US" dirty="0"/>
              <a:t>10/25/2026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3CCD1-A115-BB35-3A8F-1E5E2EAF3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79DB2-B0CF-4CB1-AE78-9ED1037C015C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71F306B8-9596-E7B4-B1A3-AEE40DF47EE5}"/>
              </a:ext>
            </a:extLst>
          </p:cNvPr>
          <p:cNvSpPr/>
          <p:nvPr/>
        </p:nvSpPr>
        <p:spPr>
          <a:xfrm rot="20531603" flipH="1" flipV="1">
            <a:off x="572309" y="5403881"/>
            <a:ext cx="2210866" cy="1146496"/>
          </a:xfrm>
          <a:custGeom>
            <a:avLst/>
            <a:gdLst/>
            <a:ahLst/>
            <a:cxnLst/>
            <a:rect l="l" t="t" r="r" b="b"/>
            <a:pathLst>
              <a:path w="4444077" h="1723714">
                <a:moveTo>
                  <a:pt x="0" y="233793"/>
                </a:moveTo>
                <a:cubicBezTo>
                  <a:pt x="1291362" y="189652"/>
                  <a:pt x="3168354" y="57895"/>
                  <a:pt x="4444077" y="0"/>
                </a:cubicBezTo>
                <a:cubicBezTo>
                  <a:pt x="4352550" y="749432"/>
                  <a:pt x="4165621" y="965526"/>
                  <a:pt x="3785451" y="1249978"/>
                </a:cubicBezTo>
                <a:cubicBezTo>
                  <a:pt x="3673777" y="1343004"/>
                  <a:pt x="3277609" y="1550393"/>
                  <a:pt x="3094982" y="1618611"/>
                </a:cubicBezTo>
                <a:cubicBezTo>
                  <a:pt x="2720022" y="1693312"/>
                  <a:pt x="2448872" y="1714402"/>
                  <a:pt x="2116960" y="1720870"/>
                </a:cubicBezTo>
                <a:cubicBezTo>
                  <a:pt x="1785048" y="1727338"/>
                  <a:pt x="1342148" y="1728723"/>
                  <a:pt x="1103512" y="1657418"/>
                </a:cubicBezTo>
                <a:cubicBezTo>
                  <a:pt x="754766" y="1482101"/>
                  <a:pt x="340352" y="1121045"/>
                  <a:pt x="0" y="23379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" name="Star: 7 Points 2">
            <a:extLst>
              <a:ext uri="{FF2B5EF4-FFF2-40B4-BE49-F238E27FC236}">
                <a16:creationId xmlns:a16="http://schemas.microsoft.com/office/drawing/2014/main" id="{F82C3035-0D94-8ADF-0DE8-0556DA540FF6}"/>
              </a:ext>
            </a:extLst>
          </p:cNvPr>
          <p:cNvSpPr/>
          <p:nvPr/>
        </p:nvSpPr>
        <p:spPr>
          <a:xfrm rot="18062601">
            <a:off x="1686615" y="3570969"/>
            <a:ext cx="1886784" cy="1900950"/>
          </a:xfrm>
          <a:custGeom>
            <a:avLst/>
            <a:gdLst/>
            <a:ahLst/>
            <a:cxnLst/>
            <a:rect l="l" t="t" r="r" b="b"/>
            <a:pathLst>
              <a:path w="4124808" h="4155776">
                <a:moveTo>
                  <a:pt x="149268" y="1930244"/>
                </a:moveTo>
                <a:cubicBezTo>
                  <a:pt x="399006" y="1782414"/>
                  <a:pt x="476853" y="1752798"/>
                  <a:pt x="873426" y="1752370"/>
                </a:cubicBezTo>
                <a:cubicBezTo>
                  <a:pt x="554660" y="1480356"/>
                  <a:pt x="529230" y="1341769"/>
                  <a:pt x="420312" y="1157626"/>
                </a:cubicBezTo>
                <a:cubicBezTo>
                  <a:pt x="336213" y="1075556"/>
                  <a:pt x="395661" y="804234"/>
                  <a:pt x="465112" y="670027"/>
                </a:cubicBezTo>
                <a:cubicBezTo>
                  <a:pt x="633015" y="483405"/>
                  <a:pt x="991589" y="479291"/>
                  <a:pt x="1141056" y="520879"/>
                </a:cubicBezTo>
                <a:cubicBezTo>
                  <a:pt x="1487764" y="676214"/>
                  <a:pt x="1491149" y="743890"/>
                  <a:pt x="1666195" y="855396"/>
                </a:cubicBezTo>
                <a:cubicBezTo>
                  <a:pt x="1709873" y="614380"/>
                  <a:pt x="1730935" y="361794"/>
                  <a:pt x="1919740" y="154097"/>
                </a:cubicBezTo>
                <a:cubicBezTo>
                  <a:pt x="2173882" y="-112636"/>
                  <a:pt x="2611123" y="6411"/>
                  <a:pt x="2741844" y="212872"/>
                </a:cubicBezTo>
                <a:cubicBezTo>
                  <a:pt x="2862352" y="525918"/>
                  <a:pt x="2850735" y="678008"/>
                  <a:pt x="2817942" y="1051402"/>
                </a:cubicBezTo>
                <a:cubicBezTo>
                  <a:pt x="2985083" y="853970"/>
                  <a:pt x="3012288" y="772951"/>
                  <a:pt x="3270312" y="655892"/>
                </a:cubicBezTo>
                <a:cubicBezTo>
                  <a:pt x="3528336" y="538833"/>
                  <a:pt x="4000361" y="921856"/>
                  <a:pt x="3987709" y="1077757"/>
                </a:cubicBezTo>
                <a:cubicBezTo>
                  <a:pt x="4031680" y="1278519"/>
                  <a:pt x="4005081" y="1461915"/>
                  <a:pt x="3894044" y="1676388"/>
                </a:cubicBezTo>
                <a:cubicBezTo>
                  <a:pt x="3792518" y="1862827"/>
                  <a:pt x="3696908" y="1932276"/>
                  <a:pt x="3543390" y="2103661"/>
                </a:cubicBezTo>
                <a:cubicBezTo>
                  <a:pt x="3612132" y="2139825"/>
                  <a:pt x="3858669" y="2327497"/>
                  <a:pt x="4028144" y="2531670"/>
                </a:cubicBezTo>
                <a:cubicBezTo>
                  <a:pt x="4131856" y="2716593"/>
                  <a:pt x="4154588" y="2975181"/>
                  <a:pt x="4084302" y="3191771"/>
                </a:cubicBezTo>
                <a:cubicBezTo>
                  <a:pt x="4014016" y="3408361"/>
                  <a:pt x="3625395" y="3502451"/>
                  <a:pt x="3436554" y="3480837"/>
                </a:cubicBezTo>
                <a:cubicBezTo>
                  <a:pt x="3162775" y="3475149"/>
                  <a:pt x="3101429" y="3277592"/>
                  <a:pt x="2877177" y="3175279"/>
                </a:cubicBezTo>
                <a:cubicBezTo>
                  <a:pt x="2894504" y="3607375"/>
                  <a:pt x="2914475" y="3710780"/>
                  <a:pt x="2778013" y="3969238"/>
                </a:cubicBezTo>
                <a:cubicBezTo>
                  <a:pt x="2675317" y="4158841"/>
                  <a:pt x="2186666" y="4216948"/>
                  <a:pt x="2055637" y="4082613"/>
                </a:cubicBezTo>
                <a:cubicBezTo>
                  <a:pt x="1864925" y="3886615"/>
                  <a:pt x="1890619" y="3767587"/>
                  <a:pt x="1770949" y="3501246"/>
                </a:cubicBezTo>
                <a:cubicBezTo>
                  <a:pt x="1636244" y="3716694"/>
                  <a:pt x="1416908" y="3960804"/>
                  <a:pt x="1186678" y="4091260"/>
                </a:cubicBezTo>
                <a:cubicBezTo>
                  <a:pt x="897982" y="4266777"/>
                  <a:pt x="590902" y="3785538"/>
                  <a:pt x="593153" y="3510685"/>
                </a:cubicBezTo>
                <a:cubicBezTo>
                  <a:pt x="668024" y="3032803"/>
                  <a:pt x="776703" y="3128308"/>
                  <a:pt x="893661" y="2801538"/>
                </a:cubicBezTo>
                <a:cubicBezTo>
                  <a:pt x="401626" y="2832796"/>
                  <a:pt x="367644" y="2772951"/>
                  <a:pt x="226406" y="2701009"/>
                </a:cubicBezTo>
                <a:cubicBezTo>
                  <a:pt x="-130899" y="2493820"/>
                  <a:pt x="7518" y="2101793"/>
                  <a:pt x="149268" y="1930244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FBA6A1D-A642-FFEA-C959-A64BD06A6A6C}"/>
              </a:ext>
            </a:extLst>
          </p:cNvPr>
          <p:cNvSpPr/>
          <p:nvPr/>
        </p:nvSpPr>
        <p:spPr>
          <a:xfrm rot="17755581">
            <a:off x="2689157" y="5224197"/>
            <a:ext cx="2003020" cy="1096769"/>
          </a:xfrm>
          <a:custGeom>
            <a:avLst/>
            <a:gdLst/>
            <a:ahLst/>
            <a:cxnLst/>
            <a:rect l="l" t="t" r="r" b="b"/>
            <a:pathLst>
              <a:path w="3431409" h="1967436">
                <a:moveTo>
                  <a:pt x="3383099" y="1967436"/>
                </a:moveTo>
                <a:lnTo>
                  <a:pt x="103200" y="1967436"/>
                </a:lnTo>
                <a:lnTo>
                  <a:pt x="96094" y="1904172"/>
                </a:lnTo>
                <a:cubicBezTo>
                  <a:pt x="59860" y="1517992"/>
                  <a:pt x="52689" y="1111230"/>
                  <a:pt x="30923" y="873691"/>
                </a:cubicBezTo>
                <a:cubicBezTo>
                  <a:pt x="8050" y="534740"/>
                  <a:pt x="-14733" y="250973"/>
                  <a:pt x="12232" y="0"/>
                </a:cubicBezTo>
                <a:lnTo>
                  <a:pt x="3416309" y="4176"/>
                </a:lnTo>
                <a:cubicBezTo>
                  <a:pt x="3460337" y="1363846"/>
                  <a:pt x="3394628" y="1594360"/>
                  <a:pt x="3389093" y="1921570"/>
                </a:cubicBezTo>
                <a:lnTo>
                  <a:pt x="3383099" y="196743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1F52DA47-97EB-C152-1228-A51F55B73D73}"/>
              </a:ext>
            </a:extLst>
          </p:cNvPr>
          <p:cNvGrpSpPr/>
          <p:nvPr/>
        </p:nvGrpSpPr>
        <p:grpSpPr>
          <a:xfrm>
            <a:off x="2301013" y="4314649"/>
            <a:ext cx="689925" cy="312906"/>
            <a:chOff x="1162566" y="1754387"/>
            <a:chExt cx="689925" cy="312906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5EB2478F-A743-FE6F-6997-12E196EE2F06}"/>
                </a:ext>
              </a:extLst>
            </p:cNvPr>
            <p:cNvSpPr/>
            <p:nvPr/>
          </p:nvSpPr>
          <p:spPr>
            <a:xfrm rot="21262796" flipV="1">
              <a:off x="1162566" y="1771850"/>
              <a:ext cx="250414" cy="295443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5391B45E-F469-B6A8-F28E-A7F3058221E2}"/>
                </a:ext>
              </a:extLst>
            </p:cNvPr>
            <p:cNvSpPr/>
            <p:nvPr/>
          </p:nvSpPr>
          <p:spPr>
            <a:xfrm rot="18622065" flipV="1">
              <a:off x="1298352" y="1861050"/>
              <a:ext cx="149879" cy="131537"/>
            </a:xfrm>
            <a:custGeom>
              <a:avLst/>
              <a:gdLst/>
              <a:ahLst/>
              <a:cxnLst/>
              <a:rect l="l" t="t" r="r" b="b"/>
              <a:pathLst>
                <a:path w="149879" h="131537">
                  <a:moveTo>
                    <a:pt x="149879" y="105628"/>
                  </a:moveTo>
                  <a:lnTo>
                    <a:pt x="147897" y="97833"/>
                  </a:lnTo>
                  <a:cubicBezTo>
                    <a:pt x="140174" y="80720"/>
                    <a:pt x="129193" y="64312"/>
                    <a:pt x="115021" y="49643"/>
                  </a:cubicBezTo>
                  <a:cubicBezTo>
                    <a:pt x="86678" y="20305"/>
                    <a:pt x="50939" y="3482"/>
                    <a:pt x="16070" y="0"/>
                  </a:cubicBezTo>
                  <a:lnTo>
                    <a:pt x="4741" y="1093"/>
                  </a:lnTo>
                  <a:lnTo>
                    <a:pt x="2207" y="2021"/>
                  </a:lnTo>
                  <a:lnTo>
                    <a:pt x="878" y="7595"/>
                  </a:lnTo>
                  <a:cubicBezTo>
                    <a:pt x="-6520" y="84025"/>
                    <a:pt x="33831" y="127304"/>
                    <a:pt x="85594" y="131308"/>
                  </a:cubicBezTo>
                  <a:cubicBezTo>
                    <a:pt x="98535" y="132309"/>
                    <a:pt x="111115" y="130004"/>
                    <a:pt x="122784" y="124978"/>
                  </a:cubicBezTo>
                  <a:close/>
                </a:path>
              </a:pathLst>
            </a:custGeom>
            <a:solidFill>
              <a:schemeClr val="tx2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C4706A5-7A0D-5A74-03B7-BC81D7311A30}"/>
                </a:ext>
              </a:extLst>
            </p:cNvPr>
            <p:cNvSpPr/>
            <p:nvPr/>
          </p:nvSpPr>
          <p:spPr>
            <a:xfrm rot="21262796" flipV="1">
              <a:off x="1575997" y="1754387"/>
              <a:ext cx="250414" cy="295443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F770CF4-B3EE-6232-E447-04277D5FCCF6}"/>
                </a:ext>
              </a:extLst>
            </p:cNvPr>
            <p:cNvSpPr/>
            <p:nvPr/>
          </p:nvSpPr>
          <p:spPr>
            <a:xfrm rot="18622065" flipV="1">
              <a:off x="1711783" y="1843587"/>
              <a:ext cx="149879" cy="131537"/>
            </a:xfrm>
            <a:custGeom>
              <a:avLst/>
              <a:gdLst/>
              <a:ahLst/>
              <a:cxnLst/>
              <a:rect l="l" t="t" r="r" b="b"/>
              <a:pathLst>
                <a:path w="149879" h="131537">
                  <a:moveTo>
                    <a:pt x="149879" y="105628"/>
                  </a:moveTo>
                  <a:lnTo>
                    <a:pt x="147897" y="97833"/>
                  </a:lnTo>
                  <a:cubicBezTo>
                    <a:pt x="140174" y="80720"/>
                    <a:pt x="129193" y="64312"/>
                    <a:pt x="115021" y="49643"/>
                  </a:cubicBezTo>
                  <a:cubicBezTo>
                    <a:pt x="86678" y="20305"/>
                    <a:pt x="50939" y="3482"/>
                    <a:pt x="16070" y="0"/>
                  </a:cubicBezTo>
                  <a:lnTo>
                    <a:pt x="4741" y="1093"/>
                  </a:lnTo>
                  <a:lnTo>
                    <a:pt x="2207" y="2021"/>
                  </a:lnTo>
                  <a:lnTo>
                    <a:pt x="878" y="7595"/>
                  </a:lnTo>
                  <a:cubicBezTo>
                    <a:pt x="-6520" y="84025"/>
                    <a:pt x="33831" y="127304"/>
                    <a:pt x="85594" y="131308"/>
                  </a:cubicBezTo>
                  <a:cubicBezTo>
                    <a:pt x="98535" y="132309"/>
                    <a:pt x="111115" y="130004"/>
                    <a:pt x="122784" y="124978"/>
                  </a:cubicBezTo>
                  <a:close/>
                </a:path>
              </a:pathLst>
            </a:custGeom>
            <a:solidFill>
              <a:schemeClr val="tx2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15" name="Oval 14">
            <a:extLst>
              <a:ext uri="{FF2B5EF4-FFF2-40B4-BE49-F238E27FC236}">
                <a16:creationId xmlns:a16="http://schemas.microsoft.com/office/drawing/2014/main" id="{BCB3267D-E15A-62E4-B97B-11578A25132D}"/>
              </a:ext>
            </a:extLst>
          </p:cNvPr>
          <p:cNvSpPr/>
          <p:nvPr/>
        </p:nvSpPr>
        <p:spPr>
          <a:xfrm rot="5784107">
            <a:off x="2582081" y="4689445"/>
            <a:ext cx="124751" cy="137337"/>
          </a:xfrm>
          <a:prstGeom prst="ellipse">
            <a:avLst/>
          </a:prstGeom>
          <a:noFill/>
          <a:ln w="539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69ED7691-72CD-905D-1323-370449C44B63}"/>
              </a:ext>
            </a:extLst>
          </p:cNvPr>
          <p:cNvGrpSpPr/>
          <p:nvPr/>
        </p:nvGrpSpPr>
        <p:grpSpPr>
          <a:xfrm rot="691471" flipH="1">
            <a:off x="3359115" y="5822161"/>
            <a:ext cx="529288" cy="367128"/>
            <a:chOff x="9839339" y="677159"/>
            <a:chExt cx="751991" cy="5216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AAF28E9C-654B-9B53-91F1-68F6C59A5B6F}"/>
                </a:ext>
              </a:extLst>
            </p:cNvPr>
            <p:cNvSpPr/>
            <p:nvPr/>
          </p:nvSpPr>
          <p:spPr>
            <a:xfrm rot="5636109">
              <a:off x="10405736" y="633065"/>
              <a:ext cx="141500" cy="229688"/>
            </a:xfrm>
            <a:custGeom>
              <a:avLst/>
              <a:gdLst/>
              <a:ahLst/>
              <a:cxnLst/>
              <a:rect l="l" t="t" r="r" b="b"/>
              <a:pathLst>
                <a:path w="111281" h="146914">
                  <a:moveTo>
                    <a:pt x="0" y="4905"/>
                  </a:moveTo>
                  <a:cubicBezTo>
                    <a:pt x="42748" y="79468"/>
                    <a:pt x="72320" y="142563"/>
                    <a:pt x="83651" y="146741"/>
                  </a:cubicBezTo>
                  <a:cubicBezTo>
                    <a:pt x="94982" y="150919"/>
                    <a:pt x="92190" y="78958"/>
                    <a:pt x="111281" y="0"/>
                  </a:cubicBezTo>
                </a:path>
              </a:pathLst>
            </a:custGeom>
            <a:noFill/>
            <a:ln w="53975" cap="rnd">
              <a:solidFill>
                <a:schemeClr val="tx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1C93B7D-C257-A7A0-B694-081E9CABEAB2}"/>
                </a:ext>
              </a:extLst>
            </p:cNvPr>
            <p:cNvSpPr/>
            <p:nvPr/>
          </p:nvSpPr>
          <p:spPr>
            <a:xfrm rot="15963891" flipH="1">
              <a:off x="9883433" y="661928"/>
              <a:ext cx="141500" cy="229688"/>
            </a:xfrm>
            <a:custGeom>
              <a:avLst/>
              <a:gdLst/>
              <a:ahLst/>
              <a:cxnLst/>
              <a:rect l="l" t="t" r="r" b="b"/>
              <a:pathLst>
                <a:path w="111281" h="146914">
                  <a:moveTo>
                    <a:pt x="0" y="4905"/>
                  </a:moveTo>
                  <a:cubicBezTo>
                    <a:pt x="42748" y="79468"/>
                    <a:pt x="72320" y="142563"/>
                    <a:pt x="83651" y="146741"/>
                  </a:cubicBezTo>
                  <a:cubicBezTo>
                    <a:pt x="94982" y="150919"/>
                    <a:pt x="92190" y="78958"/>
                    <a:pt x="111281" y="0"/>
                  </a:cubicBezTo>
                </a:path>
              </a:pathLst>
            </a:custGeom>
            <a:noFill/>
            <a:ln w="53975" cap="rnd">
              <a:solidFill>
                <a:schemeClr val="tx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BD8BBF25-BD81-0EDE-359F-175061D73FA5}"/>
                </a:ext>
              </a:extLst>
            </p:cNvPr>
            <p:cNvSpPr/>
            <p:nvPr/>
          </p:nvSpPr>
          <p:spPr>
            <a:xfrm>
              <a:off x="10099691" y="1099560"/>
              <a:ext cx="257366" cy="99199"/>
            </a:xfrm>
            <a:custGeom>
              <a:avLst/>
              <a:gdLst/>
              <a:ahLst/>
              <a:cxnLst/>
              <a:rect l="l" t="t" r="r" b="b"/>
              <a:pathLst>
                <a:path w="202403" h="91665">
                  <a:moveTo>
                    <a:pt x="0" y="6914"/>
                  </a:moveTo>
                  <a:cubicBezTo>
                    <a:pt x="4431" y="75571"/>
                    <a:pt x="73464" y="92764"/>
                    <a:pt x="107170" y="91612"/>
                  </a:cubicBezTo>
                  <a:cubicBezTo>
                    <a:pt x="140876" y="90460"/>
                    <a:pt x="206106" y="71366"/>
                    <a:pt x="202239" y="0"/>
                  </a:cubicBezTo>
                </a:path>
              </a:pathLst>
            </a:custGeom>
            <a:noFill/>
            <a:ln w="53975" cap="rnd">
              <a:solidFill>
                <a:schemeClr val="tx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927516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ar: 7 Points 2">
            <a:extLst>
              <a:ext uri="{FF2B5EF4-FFF2-40B4-BE49-F238E27FC236}">
                <a16:creationId xmlns:a16="http://schemas.microsoft.com/office/drawing/2014/main" id="{CE0A8C0D-DA92-8717-9598-EB576F71156B}"/>
              </a:ext>
            </a:extLst>
          </p:cNvPr>
          <p:cNvSpPr/>
          <p:nvPr/>
        </p:nvSpPr>
        <p:spPr>
          <a:xfrm rot="16200000">
            <a:off x="10225495" y="4902832"/>
            <a:ext cx="1947856" cy="1962481"/>
          </a:xfrm>
          <a:custGeom>
            <a:avLst/>
            <a:gdLst/>
            <a:ahLst/>
            <a:cxnLst/>
            <a:rect l="l" t="t" r="r" b="b"/>
            <a:pathLst>
              <a:path w="4124808" h="4155776">
                <a:moveTo>
                  <a:pt x="149268" y="1930244"/>
                </a:moveTo>
                <a:cubicBezTo>
                  <a:pt x="399006" y="1782414"/>
                  <a:pt x="476853" y="1752798"/>
                  <a:pt x="873426" y="1752370"/>
                </a:cubicBezTo>
                <a:cubicBezTo>
                  <a:pt x="554660" y="1480356"/>
                  <a:pt x="529230" y="1341769"/>
                  <a:pt x="420312" y="1157626"/>
                </a:cubicBezTo>
                <a:cubicBezTo>
                  <a:pt x="336213" y="1075556"/>
                  <a:pt x="395661" y="804234"/>
                  <a:pt x="465112" y="670027"/>
                </a:cubicBezTo>
                <a:cubicBezTo>
                  <a:pt x="633015" y="483405"/>
                  <a:pt x="991589" y="479291"/>
                  <a:pt x="1141056" y="520879"/>
                </a:cubicBezTo>
                <a:cubicBezTo>
                  <a:pt x="1487764" y="676214"/>
                  <a:pt x="1491149" y="743890"/>
                  <a:pt x="1666195" y="855396"/>
                </a:cubicBezTo>
                <a:cubicBezTo>
                  <a:pt x="1709873" y="614380"/>
                  <a:pt x="1730935" y="361794"/>
                  <a:pt x="1919740" y="154097"/>
                </a:cubicBezTo>
                <a:cubicBezTo>
                  <a:pt x="2173882" y="-112636"/>
                  <a:pt x="2611123" y="6411"/>
                  <a:pt x="2741844" y="212872"/>
                </a:cubicBezTo>
                <a:cubicBezTo>
                  <a:pt x="2862352" y="525918"/>
                  <a:pt x="2850735" y="678008"/>
                  <a:pt x="2817942" y="1051402"/>
                </a:cubicBezTo>
                <a:cubicBezTo>
                  <a:pt x="2985083" y="853970"/>
                  <a:pt x="3012288" y="772951"/>
                  <a:pt x="3270312" y="655892"/>
                </a:cubicBezTo>
                <a:cubicBezTo>
                  <a:pt x="3528336" y="538833"/>
                  <a:pt x="4000361" y="921856"/>
                  <a:pt x="3987709" y="1077757"/>
                </a:cubicBezTo>
                <a:cubicBezTo>
                  <a:pt x="4031680" y="1278519"/>
                  <a:pt x="4005081" y="1461915"/>
                  <a:pt x="3894044" y="1676388"/>
                </a:cubicBezTo>
                <a:cubicBezTo>
                  <a:pt x="3792518" y="1862827"/>
                  <a:pt x="3696908" y="1932276"/>
                  <a:pt x="3543390" y="2103661"/>
                </a:cubicBezTo>
                <a:cubicBezTo>
                  <a:pt x="3612132" y="2139825"/>
                  <a:pt x="3858669" y="2327497"/>
                  <a:pt x="4028144" y="2531670"/>
                </a:cubicBezTo>
                <a:cubicBezTo>
                  <a:pt x="4131856" y="2716593"/>
                  <a:pt x="4154588" y="2975181"/>
                  <a:pt x="4084302" y="3191771"/>
                </a:cubicBezTo>
                <a:cubicBezTo>
                  <a:pt x="4014016" y="3408361"/>
                  <a:pt x="3625395" y="3502451"/>
                  <a:pt x="3436554" y="3480837"/>
                </a:cubicBezTo>
                <a:cubicBezTo>
                  <a:pt x="3162775" y="3475149"/>
                  <a:pt x="3101429" y="3277592"/>
                  <a:pt x="2877177" y="3175279"/>
                </a:cubicBezTo>
                <a:cubicBezTo>
                  <a:pt x="2894504" y="3607375"/>
                  <a:pt x="2914475" y="3710780"/>
                  <a:pt x="2778013" y="3969238"/>
                </a:cubicBezTo>
                <a:cubicBezTo>
                  <a:pt x="2675317" y="4158841"/>
                  <a:pt x="2186666" y="4216948"/>
                  <a:pt x="2055637" y="4082613"/>
                </a:cubicBezTo>
                <a:cubicBezTo>
                  <a:pt x="1864925" y="3886615"/>
                  <a:pt x="1890619" y="3767587"/>
                  <a:pt x="1770949" y="3501246"/>
                </a:cubicBezTo>
                <a:cubicBezTo>
                  <a:pt x="1636244" y="3716694"/>
                  <a:pt x="1416908" y="3960804"/>
                  <a:pt x="1186678" y="4091260"/>
                </a:cubicBezTo>
                <a:cubicBezTo>
                  <a:pt x="897982" y="4266777"/>
                  <a:pt x="590902" y="3785538"/>
                  <a:pt x="593153" y="3510685"/>
                </a:cubicBezTo>
                <a:cubicBezTo>
                  <a:pt x="668024" y="3032803"/>
                  <a:pt x="776703" y="3128308"/>
                  <a:pt x="893661" y="2801538"/>
                </a:cubicBezTo>
                <a:cubicBezTo>
                  <a:pt x="401626" y="2832796"/>
                  <a:pt x="367644" y="2772951"/>
                  <a:pt x="226406" y="2701009"/>
                </a:cubicBezTo>
                <a:cubicBezTo>
                  <a:pt x="-130899" y="2493820"/>
                  <a:pt x="7518" y="2101793"/>
                  <a:pt x="149268" y="1930244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9ACD491F-0B7C-652F-0057-23BB1F23A469}"/>
              </a:ext>
            </a:extLst>
          </p:cNvPr>
          <p:cNvSpPr/>
          <p:nvPr/>
        </p:nvSpPr>
        <p:spPr>
          <a:xfrm rot="20301122" flipH="1" flipV="1">
            <a:off x="6667414" y="5271714"/>
            <a:ext cx="2235932" cy="1213807"/>
          </a:xfrm>
          <a:custGeom>
            <a:avLst/>
            <a:gdLst/>
            <a:ahLst/>
            <a:cxnLst/>
            <a:rect l="l" t="t" r="r" b="b"/>
            <a:pathLst>
              <a:path w="4444077" h="1723714">
                <a:moveTo>
                  <a:pt x="0" y="233793"/>
                </a:moveTo>
                <a:cubicBezTo>
                  <a:pt x="1291362" y="189652"/>
                  <a:pt x="3168354" y="57895"/>
                  <a:pt x="4444077" y="0"/>
                </a:cubicBezTo>
                <a:cubicBezTo>
                  <a:pt x="4352550" y="749432"/>
                  <a:pt x="4165621" y="965526"/>
                  <a:pt x="3785451" y="1249978"/>
                </a:cubicBezTo>
                <a:cubicBezTo>
                  <a:pt x="3673777" y="1343004"/>
                  <a:pt x="3277609" y="1550393"/>
                  <a:pt x="3094982" y="1618611"/>
                </a:cubicBezTo>
                <a:cubicBezTo>
                  <a:pt x="2720022" y="1693312"/>
                  <a:pt x="2448872" y="1714402"/>
                  <a:pt x="2116960" y="1720870"/>
                </a:cubicBezTo>
                <a:cubicBezTo>
                  <a:pt x="1785048" y="1727338"/>
                  <a:pt x="1342148" y="1728723"/>
                  <a:pt x="1103512" y="1657418"/>
                </a:cubicBezTo>
                <a:cubicBezTo>
                  <a:pt x="754766" y="1482101"/>
                  <a:pt x="340352" y="1121045"/>
                  <a:pt x="0" y="233793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49B7ACE-2BBA-793C-AC64-373A31EC90AF}"/>
              </a:ext>
            </a:extLst>
          </p:cNvPr>
          <p:cNvSpPr/>
          <p:nvPr/>
        </p:nvSpPr>
        <p:spPr>
          <a:xfrm rot="17222743">
            <a:off x="8676787" y="5159997"/>
            <a:ext cx="1904644" cy="1134193"/>
          </a:xfrm>
          <a:custGeom>
            <a:avLst/>
            <a:gdLst/>
            <a:ahLst/>
            <a:cxnLst/>
            <a:rect l="l" t="t" r="r" b="b"/>
            <a:pathLst>
              <a:path w="3431404" h="1967436">
                <a:moveTo>
                  <a:pt x="3383099" y="1967436"/>
                </a:moveTo>
                <a:lnTo>
                  <a:pt x="103200" y="1967436"/>
                </a:lnTo>
                <a:lnTo>
                  <a:pt x="96094" y="1904172"/>
                </a:lnTo>
                <a:cubicBezTo>
                  <a:pt x="59860" y="1517992"/>
                  <a:pt x="52689" y="1111230"/>
                  <a:pt x="30923" y="873691"/>
                </a:cubicBezTo>
                <a:cubicBezTo>
                  <a:pt x="8050" y="534740"/>
                  <a:pt x="-14733" y="250973"/>
                  <a:pt x="12232" y="0"/>
                </a:cubicBezTo>
                <a:lnTo>
                  <a:pt x="3416309" y="4176"/>
                </a:lnTo>
                <a:cubicBezTo>
                  <a:pt x="3456320" y="24310"/>
                  <a:pt x="3402173" y="846636"/>
                  <a:pt x="3419269" y="1195523"/>
                </a:cubicBezTo>
                <a:cubicBezTo>
                  <a:pt x="3424380" y="1414648"/>
                  <a:pt x="3409967" y="1696133"/>
                  <a:pt x="3389093" y="1921570"/>
                </a:cubicBezTo>
                <a:lnTo>
                  <a:pt x="3383099" y="196743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F03931B-28B2-589C-337B-0817B49369D1}"/>
              </a:ext>
            </a:extLst>
          </p:cNvPr>
          <p:cNvGrpSpPr/>
          <p:nvPr/>
        </p:nvGrpSpPr>
        <p:grpSpPr>
          <a:xfrm>
            <a:off x="10982019" y="5688860"/>
            <a:ext cx="558077" cy="403937"/>
            <a:chOff x="-987768" y="1008276"/>
            <a:chExt cx="718103" cy="519764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068B0E6B-34E0-FEE2-89BF-62531B7BBF0A}"/>
                </a:ext>
              </a:extLst>
            </p:cNvPr>
            <p:cNvSpPr/>
            <p:nvPr/>
          </p:nvSpPr>
          <p:spPr>
            <a:xfrm rot="20842655" flipH="1">
              <a:off x="-987768" y="1008276"/>
              <a:ext cx="148102" cy="152584"/>
            </a:xfrm>
            <a:prstGeom prst="ellipse">
              <a:avLst/>
            </a:prstGeom>
            <a:solidFill>
              <a:schemeClr val="tx2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A730A9C-9D8C-A823-D695-5C542292E281}"/>
                </a:ext>
              </a:extLst>
            </p:cNvPr>
            <p:cNvSpPr/>
            <p:nvPr/>
          </p:nvSpPr>
          <p:spPr>
            <a:xfrm>
              <a:off x="-747692" y="1428841"/>
              <a:ext cx="257366" cy="99199"/>
            </a:xfrm>
            <a:custGeom>
              <a:avLst/>
              <a:gdLst/>
              <a:ahLst/>
              <a:cxnLst/>
              <a:rect l="l" t="t" r="r" b="b"/>
              <a:pathLst>
                <a:path w="202403" h="91665">
                  <a:moveTo>
                    <a:pt x="0" y="6914"/>
                  </a:moveTo>
                  <a:cubicBezTo>
                    <a:pt x="4431" y="75571"/>
                    <a:pt x="73464" y="92764"/>
                    <a:pt x="107170" y="91612"/>
                  </a:cubicBezTo>
                  <a:cubicBezTo>
                    <a:pt x="140876" y="90460"/>
                    <a:pt x="206106" y="71366"/>
                    <a:pt x="202239" y="0"/>
                  </a:cubicBezTo>
                </a:path>
              </a:pathLst>
            </a:custGeom>
            <a:noFill/>
            <a:ln w="53975" cap="rnd">
              <a:solidFill>
                <a:schemeClr val="tx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D9704DFA-5A09-EE3E-964A-391DC9A20BBB}"/>
                </a:ext>
              </a:extLst>
            </p:cNvPr>
            <p:cNvSpPr/>
            <p:nvPr/>
          </p:nvSpPr>
          <p:spPr>
            <a:xfrm rot="5636109">
              <a:off x="-455259" y="970525"/>
              <a:ext cx="141500" cy="229688"/>
            </a:xfrm>
            <a:custGeom>
              <a:avLst/>
              <a:gdLst/>
              <a:ahLst/>
              <a:cxnLst/>
              <a:rect l="l" t="t" r="r" b="b"/>
              <a:pathLst>
                <a:path w="111281" h="146914">
                  <a:moveTo>
                    <a:pt x="0" y="4905"/>
                  </a:moveTo>
                  <a:cubicBezTo>
                    <a:pt x="42748" y="79468"/>
                    <a:pt x="72320" y="142563"/>
                    <a:pt x="83651" y="146741"/>
                  </a:cubicBezTo>
                  <a:cubicBezTo>
                    <a:pt x="94982" y="150919"/>
                    <a:pt x="92190" y="78958"/>
                    <a:pt x="111281" y="0"/>
                  </a:cubicBezTo>
                </a:path>
              </a:pathLst>
            </a:custGeom>
            <a:noFill/>
            <a:ln w="53975" cap="rnd">
              <a:solidFill>
                <a:schemeClr val="tx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BC9FDE2C-59A0-C905-C4C7-7221CD31B72F}"/>
              </a:ext>
            </a:extLst>
          </p:cNvPr>
          <p:cNvGrpSpPr/>
          <p:nvPr/>
        </p:nvGrpSpPr>
        <p:grpSpPr>
          <a:xfrm rot="20415238">
            <a:off x="7458153" y="5732841"/>
            <a:ext cx="654454" cy="291551"/>
            <a:chOff x="10096975" y="5939226"/>
            <a:chExt cx="929806" cy="414217"/>
          </a:xfrm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D693631-801B-B096-47E5-C73C1EFBA463}"/>
                </a:ext>
              </a:extLst>
            </p:cNvPr>
            <p:cNvSpPr/>
            <p:nvPr/>
          </p:nvSpPr>
          <p:spPr>
            <a:xfrm>
              <a:off x="10655179" y="5944357"/>
              <a:ext cx="213549" cy="76328"/>
            </a:xfrm>
            <a:custGeom>
              <a:avLst/>
              <a:gdLst/>
              <a:ahLst/>
              <a:cxnLst/>
              <a:rect l="l" t="t" r="r" b="b"/>
              <a:pathLst>
                <a:path w="202403" h="91665">
                  <a:moveTo>
                    <a:pt x="0" y="6914"/>
                  </a:moveTo>
                  <a:cubicBezTo>
                    <a:pt x="4431" y="75571"/>
                    <a:pt x="73464" y="92764"/>
                    <a:pt x="107170" y="91612"/>
                  </a:cubicBezTo>
                  <a:cubicBezTo>
                    <a:pt x="140876" y="90460"/>
                    <a:pt x="206106" y="71366"/>
                    <a:pt x="202239" y="0"/>
                  </a:cubicBezTo>
                </a:path>
              </a:pathLst>
            </a:custGeom>
            <a:noFill/>
            <a:ln w="53975" cap="rnd">
              <a:solidFill>
                <a:schemeClr val="tx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63BBE4E4-3A3D-5522-E285-FB5B619FB23F}"/>
                </a:ext>
              </a:extLst>
            </p:cNvPr>
            <p:cNvSpPr/>
            <p:nvPr/>
          </p:nvSpPr>
          <p:spPr>
            <a:xfrm>
              <a:off x="10273067" y="5939226"/>
              <a:ext cx="213549" cy="76328"/>
            </a:xfrm>
            <a:custGeom>
              <a:avLst/>
              <a:gdLst/>
              <a:ahLst/>
              <a:cxnLst/>
              <a:rect l="l" t="t" r="r" b="b"/>
              <a:pathLst>
                <a:path w="202403" h="91665">
                  <a:moveTo>
                    <a:pt x="0" y="6914"/>
                  </a:moveTo>
                  <a:cubicBezTo>
                    <a:pt x="4431" y="75571"/>
                    <a:pt x="73464" y="92764"/>
                    <a:pt x="107170" y="91612"/>
                  </a:cubicBezTo>
                  <a:cubicBezTo>
                    <a:pt x="140876" y="90460"/>
                    <a:pt x="206106" y="71366"/>
                    <a:pt x="202239" y="0"/>
                  </a:cubicBezTo>
                </a:path>
              </a:pathLst>
            </a:custGeom>
            <a:noFill/>
            <a:ln w="53975" cap="rnd">
              <a:solidFill>
                <a:schemeClr val="tx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C889C6A6-70BF-169E-4DC6-F18CB74C2C7D}"/>
                </a:ext>
              </a:extLst>
            </p:cNvPr>
            <p:cNvSpPr/>
            <p:nvPr/>
          </p:nvSpPr>
          <p:spPr>
            <a:xfrm>
              <a:off x="10096975" y="6085720"/>
              <a:ext cx="929806" cy="267723"/>
            </a:xfrm>
            <a:custGeom>
              <a:avLst/>
              <a:gdLst/>
              <a:ahLst/>
              <a:cxnLst/>
              <a:rect l="l" t="t" r="r" b="b"/>
              <a:pathLst>
                <a:path w="202403" h="91665">
                  <a:moveTo>
                    <a:pt x="0" y="6914"/>
                  </a:moveTo>
                  <a:cubicBezTo>
                    <a:pt x="4431" y="75571"/>
                    <a:pt x="73464" y="92764"/>
                    <a:pt x="107170" y="91612"/>
                  </a:cubicBezTo>
                  <a:cubicBezTo>
                    <a:pt x="140876" y="90460"/>
                    <a:pt x="206106" y="71366"/>
                    <a:pt x="202239" y="0"/>
                  </a:cubicBezTo>
                </a:path>
              </a:pathLst>
            </a:custGeom>
            <a:noFill/>
            <a:ln w="53975" cap="rnd">
              <a:solidFill>
                <a:schemeClr val="tx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AA14217E-5329-2CD0-7691-694DD7F99948}"/>
              </a:ext>
            </a:extLst>
          </p:cNvPr>
          <p:cNvGrpSpPr/>
          <p:nvPr/>
        </p:nvGrpSpPr>
        <p:grpSpPr>
          <a:xfrm flipH="1">
            <a:off x="9395005" y="5246710"/>
            <a:ext cx="606354" cy="325031"/>
            <a:chOff x="5447388" y="3100610"/>
            <a:chExt cx="1500891" cy="804540"/>
          </a:xfrm>
        </p:grpSpPr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A2CF4568-AF56-C9DA-101A-8D2DE15F9DCD}"/>
                </a:ext>
              </a:extLst>
            </p:cNvPr>
            <p:cNvSpPr/>
            <p:nvPr/>
          </p:nvSpPr>
          <p:spPr>
            <a:xfrm>
              <a:off x="5447388" y="3266522"/>
              <a:ext cx="541294" cy="638628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6DEB9F6D-028B-F675-170F-EB9B8ED801D1}"/>
                </a:ext>
              </a:extLst>
            </p:cNvPr>
            <p:cNvSpPr/>
            <p:nvPr/>
          </p:nvSpPr>
          <p:spPr>
            <a:xfrm>
              <a:off x="5648906" y="3266522"/>
              <a:ext cx="325836" cy="289179"/>
            </a:xfrm>
            <a:custGeom>
              <a:avLst/>
              <a:gdLst/>
              <a:ahLst/>
              <a:cxnLst/>
              <a:rect l="l" t="t" r="r" b="b"/>
              <a:pathLst>
                <a:path w="325836" h="289179">
                  <a:moveTo>
                    <a:pt x="66769" y="0"/>
                  </a:moveTo>
                  <a:cubicBezTo>
                    <a:pt x="178875" y="0"/>
                    <a:pt x="275061" y="80416"/>
                    <a:pt x="316147" y="195023"/>
                  </a:cubicBezTo>
                  <a:lnTo>
                    <a:pt x="325836" y="231847"/>
                  </a:lnTo>
                  <a:lnTo>
                    <a:pt x="265409" y="275001"/>
                  </a:lnTo>
                  <a:cubicBezTo>
                    <a:pt x="240185" y="285865"/>
                    <a:pt x="212992" y="290848"/>
                    <a:pt x="185019" y="288684"/>
                  </a:cubicBezTo>
                  <a:cubicBezTo>
                    <a:pt x="73129" y="280029"/>
                    <a:pt x="-14093" y="186477"/>
                    <a:pt x="1897" y="21266"/>
                  </a:cubicBezTo>
                  <a:lnTo>
                    <a:pt x="4770" y="9217"/>
                  </a:lnTo>
                  <a:lnTo>
                    <a:pt x="12224" y="6487"/>
                  </a:lnTo>
                  <a:cubicBezTo>
                    <a:pt x="29843" y="2234"/>
                    <a:pt x="48085" y="0"/>
                    <a:pt x="66769" y="0"/>
                  </a:cubicBezTo>
                  <a:close/>
                </a:path>
              </a:pathLst>
            </a:custGeom>
            <a:solidFill>
              <a:schemeClr val="tx2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A0E20388-2B6F-882F-550C-EB1EEE5F1BCA}"/>
                </a:ext>
              </a:extLst>
            </p:cNvPr>
            <p:cNvSpPr/>
            <p:nvPr/>
          </p:nvSpPr>
          <p:spPr>
            <a:xfrm>
              <a:off x="6406985" y="3100610"/>
              <a:ext cx="541294" cy="638628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42E71AE5-B7D7-F8C9-712C-5C9EE7F07EBE}"/>
                </a:ext>
              </a:extLst>
            </p:cNvPr>
            <p:cNvSpPr/>
            <p:nvPr/>
          </p:nvSpPr>
          <p:spPr>
            <a:xfrm>
              <a:off x="6611291" y="3100610"/>
              <a:ext cx="325836" cy="289179"/>
            </a:xfrm>
            <a:custGeom>
              <a:avLst/>
              <a:gdLst/>
              <a:ahLst/>
              <a:cxnLst/>
              <a:rect l="l" t="t" r="r" b="b"/>
              <a:pathLst>
                <a:path w="325836" h="289179">
                  <a:moveTo>
                    <a:pt x="66769" y="0"/>
                  </a:moveTo>
                  <a:cubicBezTo>
                    <a:pt x="178875" y="0"/>
                    <a:pt x="275061" y="80416"/>
                    <a:pt x="316147" y="195023"/>
                  </a:cubicBezTo>
                  <a:lnTo>
                    <a:pt x="325836" y="231847"/>
                  </a:lnTo>
                  <a:lnTo>
                    <a:pt x="265409" y="275001"/>
                  </a:lnTo>
                  <a:cubicBezTo>
                    <a:pt x="240185" y="285865"/>
                    <a:pt x="212992" y="290848"/>
                    <a:pt x="185019" y="288684"/>
                  </a:cubicBezTo>
                  <a:cubicBezTo>
                    <a:pt x="73129" y="280029"/>
                    <a:pt x="-14093" y="186477"/>
                    <a:pt x="1897" y="21266"/>
                  </a:cubicBezTo>
                  <a:lnTo>
                    <a:pt x="4770" y="9217"/>
                  </a:lnTo>
                  <a:lnTo>
                    <a:pt x="12224" y="6487"/>
                  </a:lnTo>
                  <a:cubicBezTo>
                    <a:pt x="29843" y="2234"/>
                    <a:pt x="48085" y="0"/>
                    <a:pt x="66769" y="0"/>
                  </a:cubicBezTo>
                  <a:close/>
                </a:path>
              </a:pathLst>
            </a:custGeom>
            <a:solidFill>
              <a:schemeClr val="tx2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C310E982-8C26-D492-0139-A3D88D5CEAF3}"/>
                </a:ext>
              </a:extLst>
            </p:cNvPr>
            <p:cNvSpPr/>
            <p:nvPr/>
          </p:nvSpPr>
          <p:spPr>
            <a:xfrm>
              <a:off x="6145254" y="3809875"/>
              <a:ext cx="202240" cy="91643"/>
            </a:xfrm>
            <a:custGeom>
              <a:avLst/>
              <a:gdLst/>
              <a:ahLst/>
              <a:cxnLst/>
              <a:rect l="l" t="t" r="r" b="b"/>
              <a:pathLst>
                <a:path w="202239" h="91643">
                  <a:moveTo>
                    <a:pt x="0" y="6914"/>
                  </a:moveTo>
                  <a:cubicBezTo>
                    <a:pt x="25926" y="61795"/>
                    <a:pt x="73464" y="92764"/>
                    <a:pt x="107170" y="91612"/>
                  </a:cubicBezTo>
                  <a:cubicBezTo>
                    <a:pt x="140876" y="90460"/>
                    <a:pt x="196335" y="69070"/>
                    <a:pt x="202239" y="0"/>
                  </a:cubicBezTo>
                </a:path>
              </a:pathLst>
            </a:custGeom>
            <a:noFill/>
            <a:ln w="53975" cap="rnd">
              <a:solidFill>
                <a:schemeClr val="tx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EDDFDFA-2DF8-D0C2-9106-5421D4995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660" y="947057"/>
            <a:ext cx="3847847" cy="2171700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61920A-34CD-8BFF-A1E3-2242E93A75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0975" y="922246"/>
            <a:ext cx="5618483" cy="309553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2F150A-C65A-58AC-B7EA-1790E9BD9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7FF30-D460-5A9F-A019-EBEC4EB7C5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28991" y="6356350"/>
            <a:ext cx="2066535" cy="365125"/>
          </a:xfrm>
        </p:spPr>
        <p:txBody>
          <a:bodyPr/>
          <a:lstStyle/>
          <a:p>
            <a:fld id="{4BEBB76A-5642-4655-AA5F-D2E8581DD95F}" type="datetimeFigureOut">
              <a:rPr lang="en-US" dirty="0"/>
              <a:t>10/25/2026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3CCD1-A115-BB35-3A8F-1E5E2EAF3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177382" y="6356350"/>
            <a:ext cx="491834" cy="365125"/>
          </a:xfrm>
        </p:spPr>
        <p:txBody>
          <a:bodyPr/>
          <a:lstStyle/>
          <a:p>
            <a:fld id="{7CF79DB2-B0CF-4CB1-AE78-9ED1037C015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5116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tar: 7 Points 2">
            <a:extLst>
              <a:ext uri="{FF2B5EF4-FFF2-40B4-BE49-F238E27FC236}">
                <a16:creationId xmlns:a16="http://schemas.microsoft.com/office/drawing/2014/main" id="{77EA1A05-7340-5497-CC8D-FAE60C30DD3B}"/>
              </a:ext>
            </a:extLst>
          </p:cNvPr>
          <p:cNvSpPr/>
          <p:nvPr/>
        </p:nvSpPr>
        <p:spPr>
          <a:xfrm rot="7778087">
            <a:off x="3673573" y="4743092"/>
            <a:ext cx="2146968" cy="2044828"/>
          </a:xfrm>
          <a:custGeom>
            <a:avLst/>
            <a:gdLst/>
            <a:ahLst/>
            <a:cxnLst/>
            <a:rect l="l" t="t" r="r" b="b"/>
            <a:pathLst>
              <a:path w="4858845" h="4627689">
                <a:moveTo>
                  <a:pt x="-1" y="1326722"/>
                </a:moveTo>
                <a:cubicBezTo>
                  <a:pt x="633321" y="1386803"/>
                  <a:pt x="1422331" y="1489110"/>
                  <a:pt x="1729268" y="1510421"/>
                </a:cubicBezTo>
                <a:cubicBezTo>
                  <a:pt x="1838388" y="1104512"/>
                  <a:pt x="1849623" y="188812"/>
                  <a:pt x="1951479" y="2926"/>
                </a:cubicBezTo>
                <a:cubicBezTo>
                  <a:pt x="1954761" y="-63939"/>
                  <a:pt x="2603697" y="1034996"/>
                  <a:pt x="2682153" y="1227936"/>
                </a:cubicBezTo>
                <a:cubicBezTo>
                  <a:pt x="3132575" y="810608"/>
                  <a:pt x="3766488" y="313694"/>
                  <a:pt x="3924153" y="242518"/>
                </a:cubicBezTo>
                <a:cubicBezTo>
                  <a:pt x="3844660" y="676883"/>
                  <a:pt x="3460638" y="1725148"/>
                  <a:pt x="3501931" y="1821824"/>
                </a:cubicBezTo>
                <a:cubicBezTo>
                  <a:pt x="3736210" y="1856001"/>
                  <a:pt x="4727255" y="1997138"/>
                  <a:pt x="4858768" y="2100357"/>
                </a:cubicBezTo>
                <a:cubicBezTo>
                  <a:pt x="4868100" y="2242594"/>
                  <a:pt x="4037744" y="2385170"/>
                  <a:pt x="3585367" y="2566643"/>
                </a:cubicBezTo>
                <a:cubicBezTo>
                  <a:pt x="3779726" y="2810820"/>
                  <a:pt x="4357567" y="3385338"/>
                  <a:pt x="4549996" y="3742434"/>
                </a:cubicBezTo>
                <a:cubicBezTo>
                  <a:pt x="4377750" y="3753626"/>
                  <a:pt x="3367928" y="3296337"/>
                  <a:pt x="3070883" y="3227554"/>
                </a:cubicBezTo>
                <a:cubicBezTo>
                  <a:pt x="3024507" y="3542861"/>
                  <a:pt x="2850188" y="4337729"/>
                  <a:pt x="2769357" y="4626531"/>
                </a:cubicBezTo>
                <a:cubicBezTo>
                  <a:pt x="2633062" y="4675001"/>
                  <a:pt x="2081636" y="3188308"/>
                  <a:pt x="2017367" y="3201989"/>
                </a:cubicBezTo>
                <a:cubicBezTo>
                  <a:pt x="1885985" y="3196322"/>
                  <a:pt x="500172" y="3770483"/>
                  <a:pt x="354842" y="3634400"/>
                </a:cubicBezTo>
                <a:cubicBezTo>
                  <a:pt x="407329" y="3527906"/>
                  <a:pt x="1071571" y="2713522"/>
                  <a:pt x="1306698" y="2408644"/>
                </a:cubicBezTo>
                <a:cubicBezTo>
                  <a:pt x="1218705" y="2337313"/>
                  <a:pt x="52034" y="1463538"/>
                  <a:pt x="-1" y="1326722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DDFDFA-2DF8-D0C2-9106-5421D4995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789" y="970539"/>
            <a:ext cx="3672139" cy="2116349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61920A-34CD-8BFF-A1E3-2242E93A75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790" y="3102503"/>
            <a:ext cx="2694536" cy="2749198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2F150A-C65A-58AC-B7EA-1790E9BD9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99660" y="6356350"/>
            <a:ext cx="2173481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7FF30-D460-5A9F-A019-EBEC4EB7C5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873141" y="6356350"/>
            <a:ext cx="1252515" cy="365125"/>
          </a:xfrm>
        </p:spPr>
        <p:txBody>
          <a:bodyPr/>
          <a:lstStyle/>
          <a:p>
            <a:fld id="{4BEBB76A-5642-4655-AA5F-D2E8581DD95F}" type="datetimeFigureOut">
              <a:rPr lang="en-US" dirty="0"/>
              <a:t>10/25/2026</a:t>
            </a:fld>
            <a:endParaRPr lang="en-US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E86D9B6D-77DB-9ADE-2F02-1C7FDB54C62E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 rot="-60000">
            <a:off x="5326181" y="503529"/>
            <a:ext cx="6470404" cy="6381741"/>
          </a:xfrm>
          <a:custGeom>
            <a:avLst/>
            <a:gdLst/>
            <a:ahLst/>
            <a:cxnLst/>
            <a:rect l="l" t="t" r="r" b="b"/>
            <a:pathLst>
              <a:path w="6470404" h="6381741">
                <a:moveTo>
                  <a:pt x="263541" y="0"/>
                </a:moveTo>
                <a:lnTo>
                  <a:pt x="6470404" y="418971"/>
                </a:lnTo>
                <a:lnTo>
                  <a:pt x="6058123" y="6381741"/>
                </a:lnTo>
                <a:lnTo>
                  <a:pt x="0" y="5981218"/>
                </a:lnTo>
                <a:cubicBezTo>
                  <a:pt x="2649" y="5925958"/>
                  <a:pt x="5601" y="5858895"/>
                  <a:pt x="8833" y="5781428"/>
                </a:cubicBezTo>
                <a:lnTo>
                  <a:pt x="13710" y="5661968"/>
                </a:lnTo>
                <a:lnTo>
                  <a:pt x="26674" y="5664322"/>
                </a:lnTo>
                <a:cubicBezTo>
                  <a:pt x="173708" y="5690087"/>
                  <a:pt x="307148" y="5709658"/>
                  <a:pt x="296409" y="5699488"/>
                </a:cubicBezTo>
                <a:cubicBezTo>
                  <a:pt x="279898" y="5655665"/>
                  <a:pt x="195687" y="5566936"/>
                  <a:pt x="102515" y="5469989"/>
                </a:cubicBezTo>
                <a:lnTo>
                  <a:pt x="24411" y="5387472"/>
                </a:lnTo>
                <a:lnTo>
                  <a:pt x="25185" y="5367338"/>
                </a:lnTo>
                <a:cubicBezTo>
                  <a:pt x="29204" y="5261815"/>
                  <a:pt x="33466" y="5147990"/>
                  <a:pt x="37950" y="5027262"/>
                </a:cubicBezTo>
                <a:lnTo>
                  <a:pt x="38343" y="5016631"/>
                </a:lnTo>
                <a:lnTo>
                  <a:pt x="94366" y="4964535"/>
                </a:lnTo>
                <a:cubicBezTo>
                  <a:pt x="196936" y="4869268"/>
                  <a:pt x="312872" y="4761715"/>
                  <a:pt x="414068" y="4664176"/>
                </a:cubicBezTo>
                <a:cubicBezTo>
                  <a:pt x="391249" y="4655955"/>
                  <a:pt x="288573" y="4670473"/>
                  <a:pt x="166546" y="4692305"/>
                </a:cubicBezTo>
                <a:lnTo>
                  <a:pt x="49514" y="4714276"/>
                </a:lnTo>
                <a:lnTo>
                  <a:pt x="52039" y="4645777"/>
                </a:lnTo>
                <a:cubicBezTo>
                  <a:pt x="108406" y="3114781"/>
                  <a:pt x="190860" y="856243"/>
                  <a:pt x="263541" y="0"/>
                </a:cubicBezTo>
                <a:close/>
              </a:path>
            </a:pathLst>
          </a:custGeo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 wrap="square" anchor="t">
            <a:noAutofit/>
          </a:bodyPr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3CCD1-A115-BB35-3A8F-1E5E2EAF3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79DB2-B0CF-4CB1-AE78-9ED1037C015C}" type="slidenum">
              <a:rPr lang="en-US" dirty="0"/>
              <a:t>‹#›</a:t>
            </a:fld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06C44693-C69D-4576-2193-CF5BB3785B93}"/>
              </a:ext>
            </a:extLst>
          </p:cNvPr>
          <p:cNvGrpSpPr/>
          <p:nvPr/>
        </p:nvGrpSpPr>
        <p:grpSpPr>
          <a:xfrm>
            <a:off x="4528770" y="5602945"/>
            <a:ext cx="511470" cy="258450"/>
            <a:chOff x="1162566" y="1754387"/>
            <a:chExt cx="619238" cy="312906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FC16810E-FBD3-2782-B418-0B7CBB547BF5}"/>
                </a:ext>
              </a:extLst>
            </p:cNvPr>
            <p:cNvSpPr/>
            <p:nvPr/>
          </p:nvSpPr>
          <p:spPr>
            <a:xfrm rot="21262796" flipV="1">
              <a:off x="1162566" y="1771850"/>
              <a:ext cx="250414" cy="295443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74EA105-50A2-B88F-772C-D7703D52DE69}"/>
                </a:ext>
              </a:extLst>
            </p:cNvPr>
            <p:cNvSpPr/>
            <p:nvPr/>
          </p:nvSpPr>
          <p:spPr>
            <a:xfrm rot="18622065" flipV="1">
              <a:off x="1298352" y="1861050"/>
              <a:ext cx="149879" cy="131537"/>
            </a:xfrm>
            <a:custGeom>
              <a:avLst/>
              <a:gdLst/>
              <a:ahLst/>
              <a:cxnLst/>
              <a:rect l="l" t="t" r="r" b="b"/>
              <a:pathLst>
                <a:path w="149879" h="131537">
                  <a:moveTo>
                    <a:pt x="149879" y="105628"/>
                  </a:moveTo>
                  <a:lnTo>
                    <a:pt x="147897" y="97833"/>
                  </a:lnTo>
                  <a:cubicBezTo>
                    <a:pt x="140174" y="80720"/>
                    <a:pt x="129193" y="64312"/>
                    <a:pt x="115021" y="49643"/>
                  </a:cubicBezTo>
                  <a:cubicBezTo>
                    <a:pt x="86678" y="20305"/>
                    <a:pt x="50939" y="3482"/>
                    <a:pt x="16070" y="0"/>
                  </a:cubicBezTo>
                  <a:lnTo>
                    <a:pt x="4741" y="1093"/>
                  </a:lnTo>
                  <a:lnTo>
                    <a:pt x="2207" y="2021"/>
                  </a:lnTo>
                  <a:lnTo>
                    <a:pt x="878" y="7595"/>
                  </a:lnTo>
                  <a:cubicBezTo>
                    <a:pt x="-6520" y="84025"/>
                    <a:pt x="33831" y="127304"/>
                    <a:pt x="85594" y="131308"/>
                  </a:cubicBezTo>
                  <a:cubicBezTo>
                    <a:pt x="98535" y="132309"/>
                    <a:pt x="111115" y="130004"/>
                    <a:pt x="122784" y="124978"/>
                  </a:cubicBezTo>
                  <a:close/>
                </a:path>
              </a:pathLst>
            </a:custGeom>
            <a:solidFill>
              <a:schemeClr val="tx2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F3A381B1-068D-C74E-25E1-0D42A2052FEA}"/>
                </a:ext>
              </a:extLst>
            </p:cNvPr>
            <p:cNvSpPr/>
            <p:nvPr/>
          </p:nvSpPr>
          <p:spPr>
            <a:xfrm rot="21262796" flipV="1">
              <a:off x="1505310" y="1754387"/>
              <a:ext cx="250414" cy="295443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CEFB066-0FBA-B2D3-4528-4C85B1A9AF37}"/>
                </a:ext>
              </a:extLst>
            </p:cNvPr>
            <p:cNvSpPr/>
            <p:nvPr/>
          </p:nvSpPr>
          <p:spPr>
            <a:xfrm rot="18622065" flipV="1">
              <a:off x="1641096" y="1843587"/>
              <a:ext cx="149879" cy="131537"/>
            </a:xfrm>
            <a:custGeom>
              <a:avLst/>
              <a:gdLst/>
              <a:ahLst/>
              <a:cxnLst/>
              <a:rect l="l" t="t" r="r" b="b"/>
              <a:pathLst>
                <a:path w="149879" h="131537">
                  <a:moveTo>
                    <a:pt x="149879" y="105628"/>
                  </a:moveTo>
                  <a:lnTo>
                    <a:pt x="147897" y="97833"/>
                  </a:lnTo>
                  <a:cubicBezTo>
                    <a:pt x="140174" y="80720"/>
                    <a:pt x="129193" y="64312"/>
                    <a:pt x="115021" y="49643"/>
                  </a:cubicBezTo>
                  <a:cubicBezTo>
                    <a:pt x="86678" y="20305"/>
                    <a:pt x="50939" y="3482"/>
                    <a:pt x="16070" y="0"/>
                  </a:cubicBezTo>
                  <a:lnTo>
                    <a:pt x="4741" y="1093"/>
                  </a:lnTo>
                  <a:lnTo>
                    <a:pt x="2207" y="2021"/>
                  </a:lnTo>
                  <a:lnTo>
                    <a:pt x="878" y="7595"/>
                  </a:lnTo>
                  <a:cubicBezTo>
                    <a:pt x="-6520" y="84025"/>
                    <a:pt x="33831" y="127304"/>
                    <a:pt x="85594" y="131308"/>
                  </a:cubicBezTo>
                  <a:cubicBezTo>
                    <a:pt x="98535" y="132309"/>
                    <a:pt x="111115" y="130004"/>
                    <a:pt x="122784" y="124978"/>
                  </a:cubicBezTo>
                  <a:close/>
                </a:path>
              </a:pathLst>
            </a:custGeom>
            <a:solidFill>
              <a:schemeClr val="tx2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EE2C089-1D47-C9AE-CEE0-846B87832EDF}"/>
              </a:ext>
            </a:extLst>
          </p:cNvPr>
          <p:cNvSpPr/>
          <p:nvPr/>
        </p:nvSpPr>
        <p:spPr>
          <a:xfrm>
            <a:off x="4733078" y="5936343"/>
            <a:ext cx="134669" cy="45719"/>
          </a:xfrm>
          <a:custGeom>
            <a:avLst/>
            <a:gdLst/>
            <a:ahLst/>
            <a:cxnLst/>
            <a:rect l="l" t="t" r="r" b="b"/>
            <a:pathLst>
              <a:path w="202239" h="91643">
                <a:moveTo>
                  <a:pt x="0" y="6914"/>
                </a:moveTo>
                <a:cubicBezTo>
                  <a:pt x="25926" y="61795"/>
                  <a:pt x="73464" y="92764"/>
                  <a:pt x="107170" y="91612"/>
                </a:cubicBezTo>
                <a:cubicBezTo>
                  <a:pt x="140876" y="90460"/>
                  <a:pt x="196335" y="69070"/>
                  <a:pt x="202239" y="0"/>
                </a:cubicBezTo>
              </a:path>
            </a:pathLst>
          </a:custGeom>
          <a:noFill/>
          <a:ln w="53975" cap="rnd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025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DFDFA-2DF8-D0C2-9106-5421D4995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790" y="393947"/>
            <a:ext cx="4317777" cy="1456511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61920A-34CD-8BFF-A1E3-2242E93A75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790" y="1866073"/>
            <a:ext cx="4317777" cy="41848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A947E307-FD1B-B59C-8656-08EC231E2D73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6008607" y="715327"/>
            <a:ext cx="6174128" cy="5170603"/>
          </a:xfrm>
          <a:custGeom>
            <a:avLst/>
            <a:gdLst/>
            <a:ahLst/>
            <a:cxnLst/>
            <a:rect l="l" t="t" r="r" b="b"/>
            <a:pathLst>
              <a:path w="6174128" h="5170603">
                <a:moveTo>
                  <a:pt x="194215" y="0"/>
                </a:moveTo>
                <a:cubicBezTo>
                  <a:pt x="1962445" y="4679"/>
                  <a:pt x="4580303" y="83224"/>
                  <a:pt x="6164780" y="136351"/>
                </a:cubicBezTo>
                <a:cubicBezTo>
                  <a:pt x="6175983" y="128528"/>
                  <a:pt x="6172419" y="326204"/>
                  <a:pt x="6174128" y="380097"/>
                </a:cubicBezTo>
                <a:cubicBezTo>
                  <a:pt x="6150907" y="1219140"/>
                  <a:pt x="6123269" y="3319304"/>
                  <a:pt x="6025458" y="5170603"/>
                </a:cubicBezTo>
                <a:cubicBezTo>
                  <a:pt x="4749495" y="5170818"/>
                  <a:pt x="1803684" y="5098090"/>
                  <a:pt x="550169" y="5018512"/>
                </a:cubicBezTo>
                <a:lnTo>
                  <a:pt x="421477" y="5009858"/>
                </a:lnTo>
                <a:lnTo>
                  <a:pt x="92991" y="4857238"/>
                </a:lnTo>
                <a:lnTo>
                  <a:pt x="0" y="4817341"/>
                </a:lnTo>
                <a:lnTo>
                  <a:pt x="5212" y="4689916"/>
                </a:lnTo>
                <a:cubicBezTo>
                  <a:pt x="62369" y="3264627"/>
                  <a:pt x="137898" y="998491"/>
                  <a:pt x="194215" y="0"/>
                </a:cubicBezTo>
                <a:close/>
              </a:path>
            </a:pathLst>
          </a:custGeo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 wrap="square" anchor="t">
            <a:noAutofit/>
          </a:bodyPr>
          <a:lstStyle>
            <a:lvl1pPr>
              <a:buNone/>
              <a:defRPr/>
            </a:lvl1pPr>
          </a:lstStyle>
          <a:p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2F150A-C65A-58AC-B7EA-1790E9BD9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7FF30-D460-5A9F-A019-EBEC4EB7C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BB76A-5642-4655-AA5F-D2E8581DD95F}" type="datetimeFigureOut">
              <a:rPr lang="en-US" dirty="0"/>
              <a:t>10/25/2026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3CCD1-A115-BB35-3A8F-1E5E2EAF3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79DB2-B0CF-4CB1-AE78-9ED1037C015C}" type="slidenum">
              <a:rPr lang="en-US" dirty="0"/>
              <a:t>‹#›</a:t>
            </a:fld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014C0A5A-5E29-5179-0BFE-C6BDBDE1E6DE}"/>
              </a:ext>
            </a:extLst>
          </p:cNvPr>
          <p:cNvSpPr/>
          <p:nvPr/>
        </p:nvSpPr>
        <p:spPr>
          <a:xfrm rot="1478417">
            <a:off x="5226311" y="5728725"/>
            <a:ext cx="2131513" cy="1040024"/>
          </a:xfrm>
          <a:custGeom>
            <a:avLst/>
            <a:gdLst/>
            <a:ahLst/>
            <a:cxnLst/>
            <a:rect l="l" t="t" r="r" b="b"/>
            <a:pathLst>
              <a:path w="4680794" h="3197318">
                <a:moveTo>
                  <a:pt x="0" y="66648"/>
                </a:moveTo>
                <a:cubicBezTo>
                  <a:pt x="1535847" y="-84686"/>
                  <a:pt x="3107994" y="68874"/>
                  <a:pt x="4661991" y="69987"/>
                </a:cubicBezTo>
                <a:cubicBezTo>
                  <a:pt x="4716788" y="86085"/>
                  <a:pt x="4648578" y="1038473"/>
                  <a:pt x="4499574" y="1507985"/>
                </a:cubicBezTo>
                <a:cubicBezTo>
                  <a:pt x="4268421" y="2156197"/>
                  <a:pt x="3729147" y="2829038"/>
                  <a:pt x="3148029" y="3133488"/>
                </a:cubicBezTo>
                <a:cubicBezTo>
                  <a:pt x="2640710" y="3273286"/>
                  <a:pt x="1746572" y="3179628"/>
                  <a:pt x="1167136" y="2890045"/>
                </a:cubicBezTo>
                <a:cubicBezTo>
                  <a:pt x="625557" y="2510152"/>
                  <a:pt x="356240" y="1477145"/>
                  <a:pt x="161717" y="1006579"/>
                </a:cubicBezTo>
                <a:cubicBezTo>
                  <a:pt x="130392" y="735572"/>
                  <a:pt x="17519" y="584911"/>
                  <a:pt x="0" y="66648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DF01B343-8EFD-4853-A5EB-49AFE61FB070}"/>
              </a:ext>
            </a:extLst>
          </p:cNvPr>
          <p:cNvGrpSpPr/>
          <p:nvPr/>
        </p:nvGrpSpPr>
        <p:grpSpPr>
          <a:xfrm>
            <a:off x="6096000" y="6050957"/>
            <a:ext cx="604535" cy="324056"/>
            <a:chOff x="5447388" y="3100610"/>
            <a:chExt cx="1500891" cy="804540"/>
          </a:xfrm>
        </p:grpSpPr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6B109EC9-0B66-D112-9A2F-6C049154B06C}"/>
                </a:ext>
              </a:extLst>
            </p:cNvPr>
            <p:cNvSpPr/>
            <p:nvPr/>
          </p:nvSpPr>
          <p:spPr>
            <a:xfrm>
              <a:off x="5447388" y="3266522"/>
              <a:ext cx="541294" cy="638628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79DA0E32-2A9E-3DB7-EE9B-782A9838C27C}"/>
                </a:ext>
              </a:extLst>
            </p:cNvPr>
            <p:cNvSpPr/>
            <p:nvPr/>
          </p:nvSpPr>
          <p:spPr>
            <a:xfrm>
              <a:off x="5648906" y="3266522"/>
              <a:ext cx="325836" cy="289179"/>
            </a:xfrm>
            <a:custGeom>
              <a:avLst/>
              <a:gdLst/>
              <a:ahLst/>
              <a:cxnLst/>
              <a:rect l="l" t="t" r="r" b="b"/>
              <a:pathLst>
                <a:path w="325836" h="289179">
                  <a:moveTo>
                    <a:pt x="66769" y="0"/>
                  </a:moveTo>
                  <a:cubicBezTo>
                    <a:pt x="178875" y="0"/>
                    <a:pt x="275061" y="80416"/>
                    <a:pt x="316147" y="195023"/>
                  </a:cubicBezTo>
                  <a:lnTo>
                    <a:pt x="325836" y="231847"/>
                  </a:lnTo>
                  <a:lnTo>
                    <a:pt x="265409" y="275001"/>
                  </a:lnTo>
                  <a:cubicBezTo>
                    <a:pt x="240185" y="285865"/>
                    <a:pt x="212992" y="290848"/>
                    <a:pt x="185019" y="288684"/>
                  </a:cubicBezTo>
                  <a:cubicBezTo>
                    <a:pt x="73129" y="280029"/>
                    <a:pt x="-14093" y="186477"/>
                    <a:pt x="1897" y="21266"/>
                  </a:cubicBezTo>
                  <a:lnTo>
                    <a:pt x="4770" y="9217"/>
                  </a:lnTo>
                  <a:lnTo>
                    <a:pt x="12224" y="6487"/>
                  </a:lnTo>
                  <a:cubicBezTo>
                    <a:pt x="29843" y="2234"/>
                    <a:pt x="48085" y="0"/>
                    <a:pt x="66769" y="0"/>
                  </a:cubicBezTo>
                  <a:close/>
                </a:path>
              </a:pathLst>
            </a:custGeom>
            <a:solidFill>
              <a:schemeClr val="tx2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D1BEF5F2-194B-76C6-E20C-7BF4815080CA}"/>
                </a:ext>
              </a:extLst>
            </p:cNvPr>
            <p:cNvSpPr/>
            <p:nvPr/>
          </p:nvSpPr>
          <p:spPr>
            <a:xfrm>
              <a:off x="6406985" y="3100610"/>
              <a:ext cx="541294" cy="638628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11635AF6-8966-8100-A012-FF1979702490}"/>
                </a:ext>
              </a:extLst>
            </p:cNvPr>
            <p:cNvSpPr/>
            <p:nvPr/>
          </p:nvSpPr>
          <p:spPr>
            <a:xfrm>
              <a:off x="6611291" y="3100610"/>
              <a:ext cx="325836" cy="289179"/>
            </a:xfrm>
            <a:custGeom>
              <a:avLst/>
              <a:gdLst/>
              <a:ahLst/>
              <a:cxnLst/>
              <a:rect l="l" t="t" r="r" b="b"/>
              <a:pathLst>
                <a:path w="325836" h="289179">
                  <a:moveTo>
                    <a:pt x="66769" y="0"/>
                  </a:moveTo>
                  <a:cubicBezTo>
                    <a:pt x="178875" y="0"/>
                    <a:pt x="275061" y="80416"/>
                    <a:pt x="316147" y="195023"/>
                  </a:cubicBezTo>
                  <a:lnTo>
                    <a:pt x="325836" y="231847"/>
                  </a:lnTo>
                  <a:lnTo>
                    <a:pt x="265409" y="275001"/>
                  </a:lnTo>
                  <a:cubicBezTo>
                    <a:pt x="240185" y="285865"/>
                    <a:pt x="212992" y="290848"/>
                    <a:pt x="185019" y="288684"/>
                  </a:cubicBezTo>
                  <a:cubicBezTo>
                    <a:pt x="73129" y="280029"/>
                    <a:pt x="-14093" y="186477"/>
                    <a:pt x="1897" y="21266"/>
                  </a:cubicBezTo>
                  <a:lnTo>
                    <a:pt x="4770" y="9217"/>
                  </a:lnTo>
                  <a:lnTo>
                    <a:pt x="12224" y="6487"/>
                  </a:lnTo>
                  <a:cubicBezTo>
                    <a:pt x="29843" y="2234"/>
                    <a:pt x="48085" y="0"/>
                    <a:pt x="66769" y="0"/>
                  </a:cubicBezTo>
                  <a:close/>
                </a:path>
              </a:pathLst>
            </a:custGeom>
            <a:solidFill>
              <a:schemeClr val="tx2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72BC8D46-5871-31FD-7843-B208B6E68BFF}"/>
                </a:ext>
              </a:extLst>
            </p:cNvPr>
            <p:cNvSpPr/>
            <p:nvPr/>
          </p:nvSpPr>
          <p:spPr>
            <a:xfrm>
              <a:off x="6145254" y="3809875"/>
              <a:ext cx="202240" cy="91643"/>
            </a:xfrm>
            <a:custGeom>
              <a:avLst/>
              <a:gdLst/>
              <a:ahLst/>
              <a:cxnLst/>
              <a:rect l="l" t="t" r="r" b="b"/>
              <a:pathLst>
                <a:path w="202239" h="91643">
                  <a:moveTo>
                    <a:pt x="0" y="6914"/>
                  </a:moveTo>
                  <a:cubicBezTo>
                    <a:pt x="25926" y="61795"/>
                    <a:pt x="73464" y="92764"/>
                    <a:pt x="107170" y="91612"/>
                  </a:cubicBezTo>
                  <a:cubicBezTo>
                    <a:pt x="140876" y="90460"/>
                    <a:pt x="196335" y="69070"/>
                    <a:pt x="202239" y="0"/>
                  </a:cubicBezTo>
                </a:path>
              </a:pathLst>
            </a:custGeom>
            <a:noFill/>
            <a:ln w="53975" cap="rnd">
              <a:solidFill>
                <a:schemeClr val="tx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1060255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9C702D98-F007-4217-54BE-CF666380E56A}"/>
              </a:ext>
            </a:extLst>
          </p:cNvPr>
          <p:cNvSpPr/>
          <p:nvPr/>
        </p:nvSpPr>
        <p:spPr>
          <a:xfrm rot="10501542">
            <a:off x="1936564" y="5732033"/>
            <a:ext cx="2409819" cy="1099578"/>
          </a:xfrm>
          <a:custGeom>
            <a:avLst/>
            <a:gdLst/>
            <a:ahLst/>
            <a:cxnLst/>
            <a:rect l="l" t="t" r="r" b="b"/>
            <a:pathLst>
              <a:path w="2913516" h="1560220">
                <a:moveTo>
                  <a:pt x="742142" y="1390335"/>
                </a:moveTo>
                <a:cubicBezTo>
                  <a:pt x="425816" y="1190875"/>
                  <a:pt x="253306" y="902358"/>
                  <a:pt x="160250" y="645859"/>
                </a:cubicBezTo>
                <a:cubicBezTo>
                  <a:pt x="67194" y="389360"/>
                  <a:pt x="12108" y="225479"/>
                  <a:pt x="0" y="83887"/>
                </a:cubicBezTo>
                <a:lnTo>
                  <a:pt x="618027" y="0"/>
                </a:lnTo>
                <a:lnTo>
                  <a:pt x="636459" y="142333"/>
                </a:lnTo>
                <a:cubicBezTo>
                  <a:pt x="683907" y="442220"/>
                  <a:pt x="921739" y="660572"/>
                  <a:pt x="1121557" y="764841"/>
                </a:cubicBezTo>
                <a:cubicBezTo>
                  <a:pt x="1321375" y="869110"/>
                  <a:pt x="1624402" y="845068"/>
                  <a:pt x="1835368" y="767945"/>
                </a:cubicBezTo>
                <a:cubicBezTo>
                  <a:pt x="1986803" y="697752"/>
                  <a:pt x="2098375" y="615429"/>
                  <a:pt x="2170229" y="478752"/>
                </a:cubicBezTo>
                <a:cubicBezTo>
                  <a:pt x="2230162" y="332585"/>
                  <a:pt x="2242066" y="175475"/>
                  <a:pt x="2259170" y="14971"/>
                </a:cubicBezTo>
                <a:lnTo>
                  <a:pt x="2913516" y="80446"/>
                </a:lnTo>
                <a:cubicBezTo>
                  <a:pt x="2891438" y="332946"/>
                  <a:pt x="2753271" y="1124828"/>
                  <a:pt x="2128040" y="1412939"/>
                </a:cubicBezTo>
                <a:cubicBezTo>
                  <a:pt x="1597853" y="1666223"/>
                  <a:pt x="1069085" y="1548465"/>
                  <a:pt x="742142" y="139033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DDFDFA-2DF8-D0C2-9106-5421D4995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1909" y="524414"/>
            <a:ext cx="5099448" cy="1456511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Picture Placeholder 12">
            <a:extLst>
              <a:ext uri="{FF2B5EF4-FFF2-40B4-BE49-F238E27FC236}">
                <a16:creationId xmlns:a16="http://schemas.microsoft.com/office/drawing/2014/main" id="{28F9C7CC-D823-5202-529E-0CE25F1FAD20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579267" y="2090182"/>
            <a:ext cx="3810250" cy="3691086"/>
          </a:xfrm>
          <a:custGeom>
            <a:avLst/>
            <a:gdLst/>
            <a:ahLst/>
            <a:cxnLst/>
            <a:rect l="l" t="t" r="r" b="b"/>
            <a:pathLst>
              <a:path w="3643243" h="3529302">
                <a:moveTo>
                  <a:pt x="1733499" y="101"/>
                </a:moveTo>
                <a:cubicBezTo>
                  <a:pt x="1781367" y="699"/>
                  <a:pt x="1829894" y="3965"/>
                  <a:pt x="1879032" y="10137"/>
                </a:cubicBezTo>
                <a:cubicBezTo>
                  <a:pt x="2843412" y="202782"/>
                  <a:pt x="3515202" y="911597"/>
                  <a:pt x="3624111" y="1556495"/>
                </a:cubicBezTo>
                <a:cubicBezTo>
                  <a:pt x="3733021" y="2201394"/>
                  <a:pt x="3365404" y="2931605"/>
                  <a:pt x="2815655" y="3277800"/>
                </a:cubicBezTo>
                <a:cubicBezTo>
                  <a:pt x="2265907" y="3623995"/>
                  <a:pt x="1547253" y="3551738"/>
                  <a:pt x="1104347" y="3421282"/>
                </a:cubicBezTo>
                <a:cubicBezTo>
                  <a:pt x="661443" y="3290825"/>
                  <a:pt x="312850" y="2903490"/>
                  <a:pt x="158226" y="2495066"/>
                </a:cubicBezTo>
                <a:cubicBezTo>
                  <a:pt x="3602" y="2086641"/>
                  <a:pt x="-110197" y="1384888"/>
                  <a:pt x="176604" y="970733"/>
                </a:cubicBezTo>
                <a:cubicBezTo>
                  <a:pt x="445480" y="582463"/>
                  <a:pt x="1015474" y="-8872"/>
                  <a:pt x="1733499" y="101"/>
                </a:cubicBezTo>
                <a:close/>
              </a:path>
            </a:pathLst>
          </a:custGeo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 vert="horz" wrap="square" lIns="91440" tIns="45720" rIns="91440" bIns="45720" rtlCol="0" anchor="t">
            <a:noAutofit/>
          </a:bodyPr>
          <a:lstStyle>
            <a:lvl1pPr>
              <a:defRPr lang="en-US" dirty="0"/>
            </a:lvl1pPr>
          </a:lstStyle>
          <a:p>
            <a:pPr marL="0" lvl="0" indent="0">
              <a:buNone/>
            </a:pPr>
            <a:endParaRPr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61920A-34CD-8BFF-A1E3-2242E93A75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1909" y="1996540"/>
            <a:ext cx="5099448" cy="408252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2F150A-C65A-58AC-B7EA-1790E9BD9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761909" y="6356350"/>
            <a:ext cx="317268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7FF30-D460-5A9F-A019-EBEC4EB7C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BB76A-5642-4655-AA5F-D2E8581DD95F}" type="datetimeFigureOut">
              <a:rPr lang="en-US" dirty="0"/>
              <a:t>10/25/2026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3CCD1-A115-BB35-3A8F-1E5E2EAF3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79DB2-B0CF-4CB1-AE78-9ED1037C015C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Star: 7 Points 2">
            <a:extLst>
              <a:ext uri="{FF2B5EF4-FFF2-40B4-BE49-F238E27FC236}">
                <a16:creationId xmlns:a16="http://schemas.microsoft.com/office/drawing/2014/main" id="{4D992FEB-30B5-0081-357C-23D9BD7B9108}"/>
              </a:ext>
            </a:extLst>
          </p:cNvPr>
          <p:cNvSpPr/>
          <p:nvPr/>
        </p:nvSpPr>
        <p:spPr>
          <a:xfrm rot="14040461">
            <a:off x="2721815" y="671469"/>
            <a:ext cx="2138987" cy="2029695"/>
          </a:xfrm>
          <a:custGeom>
            <a:avLst/>
            <a:gdLst/>
            <a:ahLst/>
            <a:cxnLst/>
            <a:rect l="l" t="t" r="r" b="b"/>
            <a:pathLst>
              <a:path w="5283459" h="5013498">
                <a:moveTo>
                  <a:pt x="1" y="2891660"/>
                </a:moveTo>
                <a:cubicBezTo>
                  <a:pt x="421402" y="2605038"/>
                  <a:pt x="1175071" y="2362267"/>
                  <a:pt x="1612943" y="2151688"/>
                </a:cubicBezTo>
                <a:cubicBezTo>
                  <a:pt x="1425135" y="1952100"/>
                  <a:pt x="548845" y="1144911"/>
                  <a:pt x="485508" y="953819"/>
                </a:cubicBezTo>
                <a:cubicBezTo>
                  <a:pt x="427904" y="900429"/>
                  <a:pt x="2084153" y="1530900"/>
                  <a:pt x="2180755" y="1549764"/>
                </a:cubicBezTo>
                <a:cubicBezTo>
                  <a:pt x="2277889" y="1527089"/>
                  <a:pt x="2436580" y="802670"/>
                  <a:pt x="2534370" y="547725"/>
                </a:cubicBezTo>
                <a:cubicBezTo>
                  <a:pt x="2632160" y="292780"/>
                  <a:pt x="2737746" y="-92410"/>
                  <a:pt x="2767495" y="20093"/>
                </a:cubicBezTo>
                <a:cubicBezTo>
                  <a:pt x="2961050" y="599763"/>
                  <a:pt x="2993754" y="1272211"/>
                  <a:pt x="3119650" y="1661726"/>
                </a:cubicBezTo>
                <a:cubicBezTo>
                  <a:pt x="3607738" y="1302543"/>
                  <a:pt x="4483716" y="544360"/>
                  <a:pt x="4668546" y="578073"/>
                </a:cubicBezTo>
                <a:cubicBezTo>
                  <a:pt x="4748271" y="558769"/>
                  <a:pt x="4702521" y="681319"/>
                  <a:pt x="4566662" y="875875"/>
                </a:cubicBezTo>
                <a:cubicBezTo>
                  <a:pt x="4449964" y="1053206"/>
                  <a:pt x="3900250" y="1952086"/>
                  <a:pt x="3783552" y="2129417"/>
                </a:cubicBezTo>
                <a:cubicBezTo>
                  <a:pt x="4118941" y="2172370"/>
                  <a:pt x="5151874" y="2205688"/>
                  <a:pt x="5283387" y="2308907"/>
                </a:cubicBezTo>
                <a:cubicBezTo>
                  <a:pt x="5292719" y="2451144"/>
                  <a:pt x="4403169" y="2588018"/>
                  <a:pt x="3863686" y="2831734"/>
                </a:cubicBezTo>
                <a:cubicBezTo>
                  <a:pt x="4058045" y="3075911"/>
                  <a:pt x="4536177" y="3608438"/>
                  <a:pt x="4828315" y="4007525"/>
                </a:cubicBezTo>
                <a:cubicBezTo>
                  <a:pt x="4911639" y="4126610"/>
                  <a:pt x="4971704" y="4183050"/>
                  <a:pt x="4694311" y="4082278"/>
                </a:cubicBezTo>
                <a:cubicBezTo>
                  <a:pt x="4416918" y="3981506"/>
                  <a:pt x="3318923" y="3462909"/>
                  <a:pt x="3163959" y="3402890"/>
                </a:cubicBezTo>
                <a:cubicBezTo>
                  <a:pt x="3117583" y="3718197"/>
                  <a:pt x="3168162" y="4723566"/>
                  <a:pt x="3087331" y="5012368"/>
                </a:cubicBezTo>
                <a:cubicBezTo>
                  <a:pt x="2951036" y="5060838"/>
                  <a:pt x="2342026" y="3535238"/>
                  <a:pt x="2321840" y="3541145"/>
                </a:cubicBezTo>
                <a:cubicBezTo>
                  <a:pt x="2151792" y="3590905"/>
                  <a:pt x="1238296" y="4593232"/>
                  <a:pt x="1092966" y="4457149"/>
                </a:cubicBezTo>
                <a:cubicBezTo>
                  <a:pt x="1167837" y="3979267"/>
                  <a:pt x="1449412" y="3441881"/>
                  <a:pt x="1577328" y="3001888"/>
                </a:cubicBezTo>
                <a:cubicBezTo>
                  <a:pt x="1489335" y="2930557"/>
                  <a:pt x="52036" y="3028476"/>
                  <a:pt x="1" y="289166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1637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DFDFA-2DF8-D0C2-9106-5421D4995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791" y="646981"/>
            <a:ext cx="3924475" cy="1774821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61920A-34CD-8BFF-A1E3-2242E93A75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791" y="2437418"/>
            <a:ext cx="3924475" cy="361590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1D1D621C-D743-9FD4-3A9F-E53834521BDD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5630779" y="1"/>
            <a:ext cx="6561221" cy="6857999"/>
          </a:xfrm>
          <a:custGeom>
            <a:avLst/>
            <a:gdLst/>
            <a:ahLst/>
            <a:cxnLst/>
            <a:rect l="l" t="t" r="r" b="b"/>
            <a:pathLst>
              <a:path w="6576203" h="6857999">
                <a:moveTo>
                  <a:pt x="163902" y="0"/>
                </a:moveTo>
                <a:lnTo>
                  <a:pt x="6576203" y="0"/>
                </a:lnTo>
                <a:lnTo>
                  <a:pt x="6576203" y="6857999"/>
                </a:lnTo>
                <a:lnTo>
                  <a:pt x="0" y="6857999"/>
                </a:lnTo>
                <a:cubicBezTo>
                  <a:pt x="129396" y="5080957"/>
                  <a:pt x="-17253" y="1388853"/>
                  <a:pt x="163902" y="0"/>
                </a:cubicBezTo>
                <a:close/>
              </a:path>
            </a:pathLst>
          </a:custGeo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 wrap="square" anchor="t">
            <a:noAutofit/>
          </a:bodyPr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2F150A-C65A-58AC-B7EA-1790E9BD9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0790" y="6341919"/>
            <a:ext cx="264944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7FF30-D460-5A9F-A019-EBEC4EB7C5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50239" y="6356350"/>
            <a:ext cx="1267193" cy="365125"/>
          </a:xfrm>
        </p:spPr>
        <p:txBody>
          <a:bodyPr/>
          <a:lstStyle/>
          <a:p>
            <a:fld id="{4BEBB76A-5642-4655-AA5F-D2E8581DD95F}" type="datetimeFigureOut">
              <a:rPr lang="en-US" dirty="0"/>
              <a:t>10/25/2026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3CCD1-A115-BB35-3A8F-1E5E2EAF3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799288" y="6356350"/>
            <a:ext cx="491834" cy="365125"/>
          </a:xfrm>
        </p:spPr>
        <p:txBody>
          <a:bodyPr/>
          <a:lstStyle/>
          <a:p>
            <a:fld id="{7CF79DB2-B0CF-4CB1-AE78-9ED1037C015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53139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DFDFA-2DF8-D0C2-9106-5421D4995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790" y="530973"/>
            <a:ext cx="5395210" cy="1456511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61920A-34CD-8BFF-A1E3-2242E93A75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790" y="2003099"/>
            <a:ext cx="5395210" cy="401670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Picture Placeholder 6">
            <a:extLst>
              <a:ext uri="{FF2B5EF4-FFF2-40B4-BE49-F238E27FC236}">
                <a16:creationId xmlns:a16="http://schemas.microsoft.com/office/drawing/2014/main" id="{F7C14F03-5F69-CD7A-5E41-41F01F7E1B25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 rot="21445552">
            <a:off x="6850601" y="1238846"/>
            <a:ext cx="4920503" cy="5710219"/>
          </a:xfrm>
          <a:custGeom>
            <a:avLst/>
            <a:gdLst/>
            <a:ahLst/>
            <a:cxnLst/>
            <a:rect l="l" t="t" r="r" b="b"/>
            <a:pathLst>
              <a:path w="4071298" h="4927971">
                <a:moveTo>
                  <a:pt x="411479" y="0"/>
                </a:moveTo>
                <a:lnTo>
                  <a:pt x="4066810" y="297084"/>
                </a:lnTo>
                <a:cubicBezTo>
                  <a:pt x="4106050" y="347981"/>
                  <a:pt x="3876383" y="2404020"/>
                  <a:pt x="3830054" y="3228906"/>
                </a:cubicBezTo>
                <a:cubicBezTo>
                  <a:pt x="3794913" y="3746516"/>
                  <a:pt x="3746275" y="4289908"/>
                  <a:pt x="3682055" y="4820224"/>
                </a:cubicBezTo>
                <a:lnTo>
                  <a:pt x="3667113" y="4927971"/>
                </a:lnTo>
                <a:lnTo>
                  <a:pt x="0" y="4680097"/>
                </a:lnTo>
                <a:cubicBezTo>
                  <a:pt x="63787" y="3377506"/>
                  <a:pt x="224565" y="1779657"/>
                  <a:pt x="411479" y="0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 anchor="t">
            <a:noAutofit/>
          </a:bodyPr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2F150A-C65A-58AC-B7EA-1790E9BD9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7FF30-D460-5A9F-A019-EBEC4EB7C5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94911" y="6356350"/>
            <a:ext cx="1801089" cy="365125"/>
          </a:xfrm>
        </p:spPr>
        <p:txBody>
          <a:bodyPr/>
          <a:lstStyle/>
          <a:p>
            <a:fld id="{4BEBB76A-5642-4655-AA5F-D2E8581DD95F}" type="datetimeFigureOut">
              <a:rPr lang="en-US" dirty="0"/>
              <a:t>10/25/2026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3CCD1-A115-BB35-3A8F-1E5E2EAF3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37920" y="6356350"/>
            <a:ext cx="547255" cy="365125"/>
          </a:xfrm>
        </p:spPr>
        <p:txBody>
          <a:bodyPr/>
          <a:lstStyle/>
          <a:p>
            <a:fld id="{7CF79DB2-B0CF-4CB1-AE78-9ED1037C015C}" type="slidenum">
              <a:rPr lang="en-US" dirty="0"/>
              <a:t>‹#›</a:t>
            </a:fld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CAB591D-BAA9-AC99-31C1-486B4E5000CC}"/>
              </a:ext>
            </a:extLst>
          </p:cNvPr>
          <p:cNvSpPr/>
          <p:nvPr/>
        </p:nvSpPr>
        <p:spPr>
          <a:xfrm rot="20950976">
            <a:off x="10293274" y="488579"/>
            <a:ext cx="1998763" cy="950307"/>
          </a:xfrm>
          <a:custGeom>
            <a:avLst/>
            <a:gdLst/>
            <a:ahLst/>
            <a:cxnLst/>
            <a:rect l="l" t="t" r="r" b="b"/>
            <a:pathLst>
              <a:path w="2876897" h="1549509">
                <a:moveTo>
                  <a:pt x="698505" y="1390335"/>
                </a:moveTo>
                <a:cubicBezTo>
                  <a:pt x="382179" y="1190875"/>
                  <a:pt x="233206" y="807803"/>
                  <a:pt x="116789" y="590029"/>
                </a:cubicBezTo>
                <a:cubicBezTo>
                  <a:pt x="372" y="372255"/>
                  <a:pt x="12108" y="225281"/>
                  <a:pt x="0" y="83689"/>
                </a:cubicBezTo>
                <a:lnTo>
                  <a:pt x="574390" y="0"/>
                </a:lnTo>
                <a:lnTo>
                  <a:pt x="592822" y="142333"/>
                </a:lnTo>
                <a:cubicBezTo>
                  <a:pt x="640270" y="442220"/>
                  <a:pt x="878102" y="660572"/>
                  <a:pt x="1077920" y="764841"/>
                </a:cubicBezTo>
                <a:cubicBezTo>
                  <a:pt x="1277738" y="869110"/>
                  <a:pt x="1580765" y="845068"/>
                  <a:pt x="1791731" y="767945"/>
                </a:cubicBezTo>
                <a:cubicBezTo>
                  <a:pt x="1909457" y="671038"/>
                  <a:pt x="2056108" y="596953"/>
                  <a:pt x="2126592" y="478752"/>
                </a:cubicBezTo>
                <a:cubicBezTo>
                  <a:pt x="2186525" y="332585"/>
                  <a:pt x="2227007" y="164432"/>
                  <a:pt x="2210912" y="23807"/>
                </a:cubicBezTo>
                <a:lnTo>
                  <a:pt x="2876897" y="39276"/>
                </a:lnTo>
                <a:cubicBezTo>
                  <a:pt x="2854819" y="291776"/>
                  <a:pt x="2721442" y="1173237"/>
                  <a:pt x="2096211" y="1461348"/>
                </a:cubicBezTo>
                <a:cubicBezTo>
                  <a:pt x="1609321" y="1617817"/>
                  <a:pt x="1025448" y="1548465"/>
                  <a:pt x="698505" y="1390335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2896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DFDFA-2DF8-D0C2-9106-5421D4995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660" y="530973"/>
            <a:ext cx="5395210" cy="1456511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61920A-34CD-8BFF-A1E3-2242E93A75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9660" y="2003099"/>
            <a:ext cx="5395210" cy="401670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28BC5525-CF2B-61B7-2A74-6DE992B6BCDC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 rot="21429196">
            <a:off x="6624315" y="183622"/>
            <a:ext cx="5543342" cy="6080538"/>
          </a:xfrm>
          <a:custGeom>
            <a:avLst/>
            <a:gdLst/>
            <a:ahLst/>
            <a:cxnLst/>
            <a:rect l="l" t="t" r="r" b="b"/>
            <a:pathLst>
              <a:path w="5543342" h="6080538">
                <a:moveTo>
                  <a:pt x="516568" y="0"/>
                </a:moveTo>
                <a:lnTo>
                  <a:pt x="5542764" y="510009"/>
                </a:lnTo>
                <a:cubicBezTo>
                  <a:pt x="5553671" y="891546"/>
                  <a:pt x="5407648" y="2576786"/>
                  <a:pt x="5340089" y="3610175"/>
                </a:cubicBezTo>
                <a:cubicBezTo>
                  <a:pt x="5278007" y="4570989"/>
                  <a:pt x="5231601" y="5375940"/>
                  <a:pt x="5118358" y="6080538"/>
                </a:cubicBezTo>
                <a:lnTo>
                  <a:pt x="1287318" y="5769564"/>
                </a:lnTo>
                <a:lnTo>
                  <a:pt x="1291721" y="5758465"/>
                </a:lnTo>
                <a:cubicBezTo>
                  <a:pt x="1317526" y="5680617"/>
                  <a:pt x="1331151" y="5609386"/>
                  <a:pt x="1332268" y="5554724"/>
                </a:cubicBezTo>
                <a:cubicBezTo>
                  <a:pt x="1336735" y="5336075"/>
                  <a:pt x="1158774" y="5021148"/>
                  <a:pt x="1006825" y="4870534"/>
                </a:cubicBezTo>
                <a:cubicBezTo>
                  <a:pt x="854876" y="4719919"/>
                  <a:pt x="606104" y="4621003"/>
                  <a:pt x="420574" y="4651036"/>
                </a:cubicBezTo>
                <a:cubicBezTo>
                  <a:pt x="304618" y="4669807"/>
                  <a:pt x="163887" y="4661920"/>
                  <a:pt x="16166" y="4725372"/>
                </a:cubicBezTo>
                <a:lnTo>
                  <a:pt x="0" y="4733953"/>
                </a:lnTo>
                <a:lnTo>
                  <a:pt x="25673" y="4477145"/>
                </a:lnTo>
                <a:cubicBezTo>
                  <a:pt x="109984" y="3645971"/>
                  <a:pt x="226715" y="2587322"/>
                  <a:pt x="268217" y="2031585"/>
                </a:cubicBezTo>
                <a:cubicBezTo>
                  <a:pt x="323179" y="1411943"/>
                  <a:pt x="397647" y="762029"/>
                  <a:pt x="494239" y="128602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 anchor="t">
            <a:noAutofit/>
          </a:bodyPr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2F150A-C65A-58AC-B7EA-1790E9BD9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99660" y="6356350"/>
            <a:ext cx="317268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7FF30-D460-5A9F-A019-EBEC4EB7C5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552711" y="6356350"/>
            <a:ext cx="1801089" cy="365125"/>
          </a:xfrm>
        </p:spPr>
        <p:txBody>
          <a:bodyPr/>
          <a:lstStyle/>
          <a:p>
            <a:fld id="{4BEBB76A-5642-4655-AA5F-D2E8581DD95F}" type="datetimeFigureOut">
              <a:rPr lang="en-US" dirty="0"/>
              <a:t>10/25/2026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3CCD1-A115-BB35-3A8F-1E5E2EAF3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37920" y="6356350"/>
            <a:ext cx="547255" cy="365125"/>
          </a:xfrm>
        </p:spPr>
        <p:txBody>
          <a:bodyPr/>
          <a:lstStyle/>
          <a:p>
            <a:fld id="{7CF79DB2-B0CF-4CB1-AE78-9ED1037C015C}" type="slidenum">
              <a:rPr lang="en-US" dirty="0"/>
              <a:t>‹#›</a:t>
            </a:fld>
            <a:endParaRPr lang="en-US" dirty="0"/>
          </a:p>
        </p:txBody>
      </p:sp>
      <p:sp>
        <p:nvSpPr>
          <p:cNvPr id="20" name="Oval 28">
            <a:extLst>
              <a:ext uri="{FF2B5EF4-FFF2-40B4-BE49-F238E27FC236}">
                <a16:creationId xmlns:a16="http://schemas.microsoft.com/office/drawing/2014/main" id="{1B4BC684-4AF2-808F-7211-8B63C550A059}"/>
              </a:ext>
            </a:extLst>
          </p:cNvPr>
          <p:cNvSpPr/>
          <p:nvPr/>
        </p:nvSpPr>
        <p:spPr>
          <a:xfrm rot="2599426">
            <a:off x="6252667" y="4935505"/>
            <a:ext cx="1800041" cy="1775781"/>
          </a:xfrm>
          <a:custGeom>
            <a:avLst/>
            <a:gdLst/>
            <a:ahLst/>
            <a:cxnLst/>
            <a:rect l="l" t="t" r="r" b="b"/>
            <a:pathLst>
              <a:path w="3059270" h="3018036">
                <a:moveTo>
                  <a:pt x="11907" y="1624714"/>
                </a:moveTo>
                <a:cubicBezTo>
                  <a:pt x="-67795" y="983902"/>
                  <a:pt x="272066" y="723639"/>
                  <a:pt x="453606" y="460819"/>
                </a:cubicBezTo>
                <a:cubicBezTo>
                  <a:pt x="635146" y="197999"/>
                  <a:pt x="1049220" y="9410"/>
                  <a:pt x="1412722" y="379"/>
                </a:cubicBezTo>
                <a:cubicBezTo>
                  <a:pt x="1776224" y="-8652"/>
                  <a:pt x="2371800" y="143814"/>
                  <a:pt x="2634620" y="406634"/>
                </a:cubicBezTo>
                <a:cubicBezTo>
                  <a:pt x="2897440" y="669454"/>
                  <a:pt x="3249737" y="1489643"/>
                  <a:pt x="2935457" y="2092073"/>
                </a:cubicBezTo>
                <a:cubicBezTo>
                  <a:pt x="2492483" y="2809649"/>
                  <a:pt x="1744193" y="3083102"/>
                  <a:pt x="1256935" y="3005209"/>
                </a:cubicBezTo>
                <a:cubicBezTo>
                  <a:pt x="769677" y="2927316"/>
                  <a:pt x="91609" y="2265526"/>
                  <a:pt x="11907" y="1624714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DCE8AB87-6DEE-5CAA-3E21-056B4B855423}"/>
              </a:ext>
            </a:extLst>
          </p:cNvPr>
          <p:cNvGrpSpPr/>
          <p:nvPr/>
        </p:nvGrpSpPr>
        <p:grpSpPr>
          <a:xfrm flipH="1">
            <a:off x="6891213" y="5570054"/>
            <a:ext cx="626222" cy="449746"/>
            <a:chOff x="10056508" y="3477013"/>
            <a:chExt cx="713092" cy="512135"/>
          </a:xfrm>
        </p:grpSpPr>
        <p:sp>
          <p:nvSpPr>
            <p:cNvPr id="34" name="Freeform: Shape 13">
              <a:extLst>
                <a:ext uri="{FF2B5EF4-FFF2-40B4-BE49-F238E27FC236}">
                  <a16:creationId xmlns:a16="http://schemas.microsoft.com/office/drawing/2014/main" id="{2C30964C-23D6-6A1F-9B3D-211EE16A296B}"/>
                </a:ext>
              </a:extLst>
            </p:cNvPr>
            <p:cNvSpPr/>
            <p:nvPr/>
          </p:nvSpPr>
          <p:spPr>
            <a:xfrm>
              <a:off x="10056508" y="3890827"/>
              <a:ext cx="713092" cy="98321"/>
            </a:xfrm>
            <a:custGeom>
              <a:avLst/>
              <a:gdLst/>
              <a:ahLst/>
              <a:cxnLst/>
              <a:rect l="l" t="t" r="r" b="b"/>
              <a:pathLst>
                <a:path w="202403" h="91665">
                  <a:moveTo>
                    <a:pt x="0" y="6914"/>
                  </a:moveTo>
                  <a:cubicBezTo>
                    <a:pt x="4431" y="75571"/>
                    <a:pt x="73464" y="92764"/>
                    <a:pt x="107170" y="91612"/>
                  </a:cubicBezTo>
                  <a:cubicBezTo>
                    <a:pt x="140876" y="90460"/>
                    <a:pt x="206106" y="71366"/>
                    <a:pt x="202239" y="0"/>
                  </a:cubicBezTo>
                </a:path>
              </a:pathLst>
            </a:custGeom>
            <a:noFill/>
            <a:ln w="53975" cap="rnd">
              <a:solidFill>
                <a:schemeClr val="tx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222C6CE2-D5F6-D391-6769-2FA1C4CDD625}"/>
                </a:ext>
              </a:extLst>
            </p:cNvPr>
            <p:cNvSpPr/>
            <p:nvPr/>
          </p:nvSpPr>
          <p:spPr>
            <a:xfrm flipH="1">
              <a:off x="10462097" y="3477013"/>
              <a:ext cx="250414" cy="295443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6" name="Freeform: Shape 15">
              <a:extLst>
                <a:ext uri="{FF2B5EF4-FFF2-40B4-BE49-F238E27FC236}">
                  <a16:creationId xmlns:a16="http://schemas.microsoft.com/office/drawing/2014/main" id="{8A70E6DA-2CCB-333F-CF01-25091DD49D99}"/>
                </a:ext>
              </a:extLst>
            </p:cNvPr>
            <p:cNvSpPr/>
            <p:nvPr/>
          </p:nvSpPr>
          <p:spPr>
            <a:xfrm flipH="1">
              <a:off x="10468546" y="3477013"/>
              <a:ext cx="150739" cy="133780"/>
            </a:xfrm>
            <a:custGeom>
              <a:avLst/>
              <a:gdLst/>
              <a:ahLst/>
              <a:cxnLst/>
              <a:rect l="l" t="t" r="r" b="b"/>
              <a:pathLst>
                <a:path w="325836" h="289179">
                  <a:moveTo>
                    <a:pt x="66769" y="0"/>
                  </a:moveTo>
                  <a:cubicBezTo>
                    <a:pt x="178875" y="0"/>
                    <a:pt x="275061" y="80416"/>
                    <a:pt x="316147" y="195023"/>
                  </a:cubicBezTo>
                  <a:lnTo>
                    <a:pt x="325836" y="231847"/>
                  </a:lnTo>
                  <a:lnTo>
                    <a:pt x="265409" y="275001"/>
                  </a:lnTo>
                  <a:cubicBezTo>
                    <a:pt x="240185" y="285865"/>
                    <a:pt x="212992" y="290848"/>
                    <a:pt x="185019" y="288684"/>
                  </a:cubicBezTo>
                  <a:cubicBezTo>
                    <a:pt x="73129" y="280029"/>
                    <a:pt x="-14093" y="186477"/>
                    <a:pt x="1897" y="21266"/>
                  </a:cubicBezTo>
                  <a:lnTo>
                    <a:pt x="4770" y="9217"/>
                  </a:lnTo>
                  <a:lnTo>
                    <a:pt x="12224" y="6487"/>
                  </a:lnTo>
                  <a:cubicBezTo>
                    <a:pt x="29843" y="2234"/>
                    <a:pt x="48085" y="0"/>
                    <a:pt x="66769" y="0"/>
                  </a:cubicBezTo>
                  <a:close/>
                </a:path>
              </a:pathLst>
            </a:custGeom>
            <a:solidFill>
              <a:schemeClr val="tx2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7032E2D2-EED1-81D7-BCB0-617356BCDEAA}"/>
                </a:ext>
              </a:extLst>
            </p:cNvPr>
            <p:cNvSpPr/>
            <p:nvPr/>
          </p:nvSpPr>
          <p:spPr>
            <a:xfrm flipH="1">
              <a:off x="10108996" y="3520306"/>
              <a:ext cx="250414" cy="295443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8" name="Freeform: Shape 17">
              <a:extLst>
                <a:ext uri="{FF2B5EF4-FFF2-40B4-BE49-F238E27FC236}">
                  <a16:creationId xmlns:a16="http://schemas.microsoft.com/office/drawing/2014/main" id="{7D4E2E0E-0263-345D-95F4-1DBE004F10AD}"/>
                </a:ext>
              </a:extLst>
            </p:cNvPr>
            <p:cNvSpPr/>
            <p:nvPr/>
          </p:nvSpPr>
          <p:spPr>
            <a:xfrm flipH="1">
              <a:off x="10114155" y="3520306"/>
              <a:ext cx="150739" cy="133780"/>
            </a:xfrm>
            <a:custGeom>
              <a:avLst/>
              <a:gdLst/>
              <a:ahLst/>
              <a:cxnLst/>
              <a:rect l="l" t="t" r="r" b="b"/>
              <a:pathLst>
                <a:path w="325836" h="289179">
                  <a:moveTo>
                    <a:pt x="66769" y="0"/>
                  </a:moveTo>
                  <a:cubicBezTo>
                    <a:pt x="178875" y="0"/>
                    <a:pt x="275061" y="80416"/>
                    <a:pt x="316147" y="195023"/>
                  </a:cubicBezTo>
                  <a:lnTo>
                    <a:pt x="325836" y="231847"/>
                  </a:lnTo>
                  <a:lnTo>
                    <a:pt x="265409" y="275001"/>
                  </a:lnTo>
                  <a:cubicBezTo>
                    <a:pt x="240185" y="285865"/>
                    <a:pt x="212992" y="290848"/>
                    <a:pt x="185019" y="288684"/>
                  </a:cubicBezTo>
                  <a:cubicBezTo>
                    <a:pt x="73129" y="280029"/>
                    <a:pt x="-14093" y="186477"/>
                    <a:pt x="1897" y="21266"/>
                  </a:cubicBezTo>
                  <a:lnTo>
                    <a:pt x="4770" y="9217"/>
                  </a:lnTo>
                  <a:lnTo>
                    <a:pt x="12224" y="6487"/>
                  </a:lnTo>
                  <a:cubicBezTo>
                    <a:pt x="29843" y="2234"/>
                    <a:pt x="48085" y="0"/>
                    <a:pt x="66769" y="0"/>
                  </a:cubicBezTo>
                  <a:close/>
                </a:path>
              </a:pathLst>
            </a:custGeom>
            <a:solidFill>
              <a:schemeClr val="tx2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7245131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DFDFA-2DF8-D0C2-9106-5421D4995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345440"/>
            <a:ext cx="6472566" cy="1133246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61920A-34CD-8BFF-A1E3-2242E93A75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089" y="1494301"/>
            <a:ext cx="6472566" cy="460169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2F150A-C65A-58AC-B7EA-1790E9BD9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4088" y="6356350"/>
            <a:ext cx="324262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7FF30-D460-5A9F-A019-EBEC4EB7C5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40976" y="6356350"/>
            <a:ext cx="1801089" cy="365125"/>
          </a:xfrm>
        </p:spPr>
        <p:txBody>
          <a:bodyPr/>
          <a:lstStyle/>
          <a:p>
            <a:fld id="{4BEBB76A-5642-4655-AA5F-D2E8581DD95F}" type="datetimeFigureOut">
              <a:rPr lang="en-US" dirty="0"/>
              <a:t>10/25/2026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3CCD1-A115-BB35-3A8F-1E5E2EAF3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644241" y="6356350"/>
            <a:ext cx="547255" cy="365125"/>
          </a:xfrm>
        </p:spPr>
        <p:txBody>
          <a:bodyPr/>
          <a:lstStyle/>
          <a:p>
            <a:fld id="{7CF79DB2-B0CF-4CB1-AE78-9ED1037C015C}" type="slidenum">
              <a:rPr lang="en-US" dirty="0"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C4E015C-42DC-76ED-17D3-98FEDC30D753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8044872" y="0"/>
            <a:ext cx="4147127" cy="6858000"/>
          </a:xfrm>
          <a:custGeom>
            <a:avLst/>
            <a:gdLst/>
            <a:ahLst/>
            <a:cxnLst/>
            <a:rect l="l" t="t" r="r" b="b"/>
            <a:pathLst>
              <a:path w="6271682" h="6858000">
                <a:moveTo>
                  <a:pt x="120263" y="0"/>
                </a:moveTo>
                <a:lnTo>
                  <a:pt x="6271682" y="0"/>
                </a:lnTo>
                <a:lnTo>
                  <a:pt x="6271682" y="6858000"/>
                </a:lnTo>
                <a:lnTo>
                  <a:pt x="27900" y="6858000"/>
                </a:lnTo>
                <a:cubicBezTo>
                  <a:pt x="-61384" y="4082473"/>
                  <a:pt x="89475" y="2286000"/>
                  <a:pt x="120263" y="0"/>
                </a:cubicBezTo>
                <a:close/>
              </a:path>
            </a:pathLst>
          </a:custGeo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 wrap="square" anchor="t">
            <a:noAutofit/>
          </a:bodyPr>
          <a:lstStyle>
            <a:lvl1pPr marL="0" indent="0"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121872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DFDFA-2DF8-D0C2-9106-5421D4995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792" y="4426528"/>
            <a:ext cx="3853453" cy="1689602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6976598F-F6AF-BB82-8775-D6BCA6D905E1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0" y="0"/>
            <a:ext cx="12192000" cy="4106174"/>
          </a:xfrm>
          <a:custGeom>
            <a:avLst/>
            <a:gdLst/>
            <a:ahLst/>
            <a:cxnLst/>
            <a:rect l="l" t="t" r="r" b="b"/>
            <a:pathLst>
              <a:path w="12192000" h="4106174">
                <a:moveTo>
                  <a:pt x="0" y="0"/>
                </a:moveTo>
                <a:lnTo>
                  <a:pt x="12192000" y="0"/>
                </a:lnTo>
                <a:lnTo>
                  <a:pt x="12192000" y="4031835"/>
                </a:lnTo>
                <a:cubicBezTo>
                  <a:pt x="8158670" y="4281734"/>
                  <a:pt x="3051835" y="3807967"/>
                  <a:pt x="0" y="3969361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 anchor="t">
            <a:noAutofit/>
          </a:bodyPr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61920A-34CD-8BFF-A1E3-2242E93A75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25961" y="4426528"/>
            <a:ext cx="6602723" cy="18588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2F150A-C65A-58AC-B7EA-1790E9BD9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7FF30-D460-5A9F-A019-EBEC4EB7C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BB76A-5642-4655-AA5F-D2E8581DD95F}" type="datetimeFigureOut">
              <a:rPr lang="en-US" dirty="0"/>
              <a:t>10/25/2026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3CCD1-A115-BB35-3A8F-1E5E2EAF3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79DB2-B0CF-4CB1-AE78-9ED1037C015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36781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DFDFA-2DF8-D0C2-9106-5421D4995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659" y="947783"/>
            <a:ext cx="3055595" cy="1570973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3D01256D-37B2-9E09-91D3-E0A708DD5B76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375586" y="3232355"/>
            <a:ext cx="3496759" cy="2961002"/>
          </a:xfrm>
          <a:custGeom>
            <a:avLst/>
            <a:gdLst/>
            <a:ahLst/>
            <a:cxnLst/>
            <a:rect l="l" t="t" r="r" b="b"/>
            <a:pathLst>
              <a:path w="3496759" h="2961002">
                <a:moveTo>
                  <a:pt x="3341940" y="0"/>
                </a:moveTo>
                <a:cubicBezTo>
                  <a:pt x="3388811" y="328615"/>
                  <a:pt x="3495783" y="2199740"/>
                  <a:pt x="3496759" y="2746153"/>
                </a:cubicBezTo>
                <a:cubicBezTo>
                  <a:pt x="2830638" y="2812104"/>
                  <a:pt x="2024969" y="2898919"/>
                  <a:pt x="136061" y="2961002"/>
                </a:cubicBezTo>
                <a:lnTo>
                  <a:pt x="0" y="174175"/>
                </a:lnTo>
                <a:cubicBezTo>
                  <a:pt x="538808" y="142959"/>
                  <a:pt x="1275643" y="102721"/>
                  <a:pt x="2023692" y="64436"/>
                </a:cubicBezTo>
                <a:lnTo>
                  <a:pt x="2256538" y="52682"/>
                </a:lnTo>
                <a:lnTo>
                  <a:pt x="2247977" y="72592"/>
                </a:lnTo>
                <a:cubicBezTo>
                  <a:pt x="2240248" y="92031"/>
                  <a:pt x="2232645" y="117050"/>
                  <a:pt x="2225535" y="164386"/>
                </a:cubicBezTo>
                <a:cubicBezTo>
                  <a:pt x="2225563" y="203480"/>
                  <a:pt x="2250847" y="290232"/>
                  <a:pt x="2307513" y="318345"/>
                </a:cubicBezTo>
                <a:cubicBezTo>
                  <a:pt x="2344791" y="326112"/>
                  <a:pt x="2414670" y="322165"/>
                  <a:pt x="2428894" y="296195"/>
                </a:cubicBezTo>
                <a:cubicBezTo>
                  <a:pt x="2466212" y="257288"/>
                  <a:pt x="2498126" y="241730"/>
                  <a:pt x="2542559" y="145939"/>
                </a:cubicBezTo>
                <a:cubicBezTo>
                  <a:pt x="2569521" y="242163"/>
                  <a:pt x="2581981" y="259052"/>
                  <a:pt x="2634775" y="309655"/>
                </a:cubicBezTo>
                <a:cubicBezTo>
                  <a:pt x="2686012" y="332441"/>
                  <a:pt x="2790537" y="339486"/>
                  <a:pt x="2816626" y="238732"/>
                </a:cubicBezTo>
                <a:cubicBezTo>
                  <a:pt x="2824521" y="199579"/>
                  <a:pt x="2836745" y="187278"/>
                  <a:pt x="2795835" y="69972"/>
                </a:cubicBezTo>
                <a:cubicBezTo>
                  <a:pt x="2883067" y="76228"/>
                  <a:pt x="2867248" y="109075"/>
                  <a:pt x="2988306" y="94882"/>
                </a:cubicBezTo>
                <a:cubicBezTo>
                  <a:pt x="3021738" y="85848"/>
                  <a:pt x="3062455" y="54549"/>
                  <a:pt x="3087045" y="18236"/>
                </a:cubicBezTo>
                <a:lnTo>
                  <a:pt x="3090490" y="11851"/>
                </a:lnTo>
                <a:close/>
              </a:path>
            </a:pathLst>
          </a:custGeo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 wrap="square" anchor="t">
            <a:noAutofit/>
          </a:bodyPr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61920A-34CD-8BFF-A1E3-2242E93A75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2438" y="947783"/>
            <a:ext cx="7298771" cy="524557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2F150A-C65A-58AC-B7EA-1790E9BD9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7FF30-D460-5A9F-A019-EBEC4EB7C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BB76A-5642-4655-AA5F-D2E8581DD95F}" type="datetimeFigureOut">
              <a:rPr lang="en-US" dirty="0"/>
              <a:t>10/25/2026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3CCD1-A115-BB35-3A8F-1E5E2EAF3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79DB2-B0CF-4CB1-AE78-9ED1037C015C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Star: 7 Points 2">
            <a:extLst>
              <a:ext uri="{FF2B5EF4-FFF2-40B4-BE49-F238E27FC236}">
                <a16:creationId xmlns:a16="http://schemas.microsoft.com/office/drawing/2014/main" id="{4B69A2B3-DC5F-4BAB-2C1B-EF6211D96C5F}"/>
              </a:ext>
            </a:extLst>
          </p:cNvPr>
          <p:cNvSpPr/>
          <p:nvPr/>
        </p:nvSpPr>
        <p:spPr>
          <a:xfrm rot="15264538">
            <a:off x="2396934" y="2544071"/>
            <a:ext cx="1039389" cy="1047193"/>
          </a:xfrm>
          <a:custGeom>
            <a:avLst/>
            <a:gdLst/>
            <a:ahLst/>
            <a:cxnLst/>
            <a:rect l="l" t="t" r="r" b="b"/>
            <a:pathLst>
              <a:path w="4124808" h="4155776">
                <a:moveTo>
                  <a:pt x="149268" y="1930244"/>
                </a:moveTo>
                <a:cubicBezTo>
                  <a:pt x="399006" y="1782414"/>
                  <a:pt x="476853" y="1752798"/>
                  <a:pt x="873426" y="1752370"/>
                </a:cubicBezTo>
                <a:cubicBezTo>
                  <a:pt x="554660" y="1480356"/>
                  <a:pt x="529230" y="1341769"/>
                  <a:pt x="420312" y="1157626"/>
                </a:cubicBezTo>
                <a:cubicBezTo>
                  <a:pt x="336213" y="1075556"/>
                  <a:pt x="395661" y="804234"/>
                  <a:pt x="465112" y="670027"/>
                </a:cubicBezTo>
                <a:cubicBezTo>
                  <a:pt x="633015" y="483405"/>
                  <a:pt x="991589" y="479291"/>
                  <a:pt x="1141056" y="520879"/>
                </a:cubicBezTo>
                <a:cubicBezTo>
                  <a:pt x="1487764" y="676214"/>
                  <a:pt x="1491149" y="743890"/>
                  <a:pt x="1666195" y="855396"/>
                </a:cubicBezTo>
                <a:cubicBezTo>
                  <a:pt x="1709873" y="614380"/>
                  <a:pt x="1730935" y="361794"/>
                  <a:pt x="1919740" y="154097"/>
                </a:cubicBezTo>
                <a:cubicBezTo>
                  <a:pt x="2173882" y="-112636"/>
                  <a:pt x="2611123" y="6411"/>
                  <a:pt x="2741844" y="212872"/>
                </a:cubicBezTo>
                <a:cubicBezTo>
                  <a:pt x="2862352" y="525918"/>
                  <a:pt x="2850735" y="678008"/>
                  <a:pt x="2817942" y="1051402"/>
                </a:cubicBezTo>
                <a:cubicBezTo>
                  <a:pt x="2985083" y="853970"/>
                  <a:pt x="3012288" y="772951"/>
                  <a:pt x="3270312" y="655892"/>
                </a:cubicBezTo>
                <a:cubicBezTo>
                  <a:pt x="3528336" y="538833"/>
                  <a:pt x="4000361" y="921856"/>
                  <a:pt x="3987709" y="1077757"/>
                </a:cubicBezTo>
                <a:cubicBezTo>
                  <a:pt x="4031680" y="1278519"/>
                  <a:pt x="4005081" y="1461915"/>
                  <a:pt x="3894044" y="1676388"/>
                </a:cubicBezTo>
                <a:cubicBezTo>
                  <a:pt x="3792518" y="1862827"/>
                  <a:pt x="3696908" y="1932276"/>
                  <a:pt x="3543390" y="2103661"/>
                </a:cubicBezTo>
                <a:cubicBezTo>
                  <a:pt x="3612132" y="2139825"/>
                  <a:pt x="3858669" y="2327497"/>
                  <a:pt x="4028144" y="2531670"/>
                </a:cubicBezTo>
                <a:cubicBezTo>
                  <a:pt x="4131856" y="2716593"/>
                  <a:pt x="4154588" y="2975181"/>
                  <a:pt x="4084302" y="3191771"/>
                </a:cubicBezTo>
                <a:cubicBezTo>
                  <a:pt x="4014016" y="3408361"/>
                  <a:pt x="3625395" y="3502451"/>
                  <a:pt x="3436554" y="3480837"/>
                </a:cubicBezTo>
                <a:cubicBezTo>
                  <a:pt x="3162775" y="3475149"/>
                  <a:pt x="3101429" y="3277592"/>
                  <a:pt x="2877177" y="3175279"/>
                </a:cubicBezTo>
                <a:cubicBezTo>
                  <a:pt x="2894504" y="3607375"/>
                  <a:pt x="2914475" y="3710780"/>
                  <a:pt x="2778013" y="3969238"/>
                </a:cubicBezTo>
                <a:cubicBezTo>
                  <a:pt x="2675317" y="4158841"/>
                  <a:pt x="2186666" y="4216948"/>
                  <a:pt x="2055637" y="4082613"/>
                </a:cubicBezTo>
                <a:cubicBezTo>
                  <a:pt x="1864925" y="3886615"/>
                  <a:pt x="1890619" y="3767587"/>
                  <a:pt x="1770949" y="3501246"/>
                </a:cubicBezTo>
                <a:cubicBezTo>
                  <a:pt x="1636244" y="3716694"/>
                  <a:pt x="1416908" y="3960804"/>
                  <a:pt x="1186678" y="4091260"/>
                </a:cubicBezTo>
                <a:cubicBezTo>
                  <a:pt x="897982" y="4266777"/>
                  <a:pt x="590902" y="3785538"/>
                  <a:pt x="593153" y="3510685"/>
                </a:cubicBezTo>
                <a:cubicBezTo>
                  <a:pt x="668024" y="3032803"/>
                  <a:pt x="776703" y="3128308"/>
                  <a:pt x="893661" y="2801538"/>
                </a:cubicBezTo>
                <a:cubicBezTo>
                  <a:pt x="401626" y="2832796"/>
                  <a:pt x="367644" y="2772951"/>
                  <a:pt x="226406" y="2701009"/>
                </a:cubicBezTo>
                <a:cubicBezTo>
                  <a:pt x="-130899" y="2493820"/>
                  <a:pt x="7518" y="2101793"/>
                  <a:pt x="149268" y="1930244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8020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2DB845DF-A6AA-5EA8-1241-69EFACB9CA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20994" y="4478218"/>
            <a:ext cx="7057007" cy="1478660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2400" b="0" spc="0" baseline="0"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EFFDCEC5-78F7-1A72-64CB-DF2DDF3A8FB5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027488" y="825500"/>
            <a:ext cx="7746596" cy="4500979"/>
          </a:xfrm>
        </p:spPr>
        <p:txBody>
          <a:bodyPr anchor="b"/>
          <a:lstStyle>
            <a:lvl1pPr>
              <a:buNone/>
              <a:defRPr sz="30000" b="1"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2F150A-C65A-58AC-B7EA-1790E9BD9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20995" y="6356350"/>
            <a:ext cx="3172685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7FF30-D460-5A9F-A019-EBEC4EB7C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BEBB76A-5642-4655-AA5F-D2E8581DD95F}" type="datetimeFigureOut">
              <a:rPr lang="en-US" dirty="0"/>
              <a:t>10/25/2026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3CCD1-A115-BB35-3A8F-1E5E2EAF3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CF79DB2-B0CF-4CB1-AE78-9ED1037C015C}" type="slidenum">
              <a:rPr lang="en-US" dirty="0"/>
              <a:t>‹#›</a:t>
            </a:fld>
            <a:endParaRPr lang="en-US" dirty="0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A9D9F539-92A8-FC48-F8C8-9B858AC58A97}"/>
              </a:ext>
            </a:extLst>
          </p:cNvPr>
          <p:cNvGrpSpPr/>
          <p:nvPr/>
        </p:nvGrpSpPr>
        <p:grpSpPr>
          <a:xfrm flipH="1">
            <a:off x="-116558" y="3042542"/>
            <a:ext cx="3272136" cy="3732067"/>
            <a:chOff x="8982892" y="3069175"/>
            <a:chExt cx="3272136" cy="3732067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D1CEF69E-788E-7099-4364-1CD62B259D2A}"/>
                </a:ext>
              </a:extLst>
            </p:cNvPr>
            <p:cNvSpPr/>
            <p:nvPr/>
          </p:nvSpPr>
          <p:spPr>
            <a:xfrm rot="9427098" flipH="1" flipV="1">
              <a:off x="10211768" y="5220569"/>
              <a:ext cx="1997052" cy="1580673"/>
            </a:xfrm>
            <a:custGeom>
              <a:avLst/>
              <a:gdLst/>
              <a:ahLst/>
              <a:cxnLst/>
              <a:rect l="l" t="t" r="r" b="b"/>
              <a:pathLst>
                <a:path w="4601400" h="3768667">
                  <a:moveTo>
                    <a:pt x="159801" y="1"/>
                  </a:moveTo>
                  <a:cubicBezTo>
                    <a:pt x="1630548" y="92676"/>
                    <a:pt x="3130653" y="396986"/>
                    <a:pt x="4601400" y="489661"/>
                  </a:cubicBezTo>
                  <a:cubicBezTo>
                    <a:pt x="4465883" y="1545762"/>
                    <a:pt x="4270604" y="2014629"/>
                    <a:pt x="4075298" y="2514984"/>
                  </a:cubicBezTo>
                  <a:cubicBezTo>
                    <a:pt x="4050687" y="2611573"/>
                    <a:pt x="3571157" y="3366352"/>
                    <a:pt x="3429564" y="3491789"/>
                  </a:cubicBezTo>
                  <a:cubicBezTo>
                    <a:pt x="3317890" y="3584815"/>
                    <a:pt x="3037572" y="3644389"/>
                    <a:pt x="2854945" y="3712607"/>
                  </a:cubicBezTo>
                  <a:cubicBezTo>
                    <a:pt x="2479985" y="3787308"/>
                    <a:pt x="2178814" y="3764612"/>
                    <a:pt x="1916088" y="3767755"/>
                  </a:cubicBezTo>
                  <a:cubicBezTo>
                    <a:pt x="1653362" y="3770898"/>
                    <a:pt x="735866" y="3467122"/>
                    <a:pt x="497230" y="3395817"/>
                  </a:cubicBezTo>
                  <a:cubicBezTo>
                    <a:pt x="19204" y="2712818"/>
                    <a:pt x="59597" y="2124611"/>
                    <a:pt x="22415" y="1638072"/>
                  </a:cubicBezTo>
                  <a:cubicBezTo>
                    <a:pt x="-8910" y="1367065"/>
                    <a:pt x="-37735" y="539630"/>
                    <a:pt x="1598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8277E407-7A9E-FC37-F619-CD34117CDB3C}"/>
                </a:ext>
              </a:extLst>
            </p:cNvPr>
            <p:cNvSpPr/>
            <p:nvPr/>
          </p:nvSpPr>
          <p:spPr>
            <a:xfrm rot="6691777">
              <a:off x="8397589" y="5191444"/>
              <a:ext cx="2174500" cy="1003894"/>
            </a:xfrm>
            <a:custGeom>
              <a:avLst/>
              <a:gdLst/>
              <a:ahLst/>
              <a:cxnLst/>
              <a:rect l="l" t="t" r="r" b="b"/>
              <a:pathLst>
                <a:path w="3429855" h="1967436">
                  <a:moveTo>
                    <a:pt x="3383099" y="1967436"/>
                  </a:moveTo>
                  <a:lnTo>
                    <a:pt x="103200" y="1967436"/>
                  </a:lnTo>
                  <a:lnTo>
                    <a:pt x="96094" y="1904172"/>
                  </a:lnTo>
                  <a:cubicBezTo>
                    <a:pt x="59860" y="1517992"/>
                    <a:pt x="52689" y="1111230"/>
                    <a:pt x="30923" y="873691"/>
                  </a:cubicBezTo>
                  <a:cubicBezTo>
                    <a:pt x="8050" y="534740"/>
                    <a:pt x="-14733" y="250973"/>
                    <a:pt x="12232" y="0"/>
                  </a:cubicBezTo>
                  <a:lnTo>
                    <a:pt x="3416309" y="4176"/>
                  </a:lnTo>
                  <a:cubicBezTo>
                    <a:pt x="3456320" y="24310"/>
                    <a:pt x="3393264" y="897693"/>
                    <a:pt x="3410360" y="1246580"/>
                  </a:cubicBezTo>
                  <a:cubicBezTo>
                    <a:pt x="3415471" y="1465705"/>
                    <a:pt x="3409967" y="1696133"/>
                    <a:pt x="3389093" y="192157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" name="Star: 7 Points 2">
              <a:extLst>
                <a:ext uri="{FF2B5EF4-FFF2-40B4-BE49-F238E27FC236}">
                  <a16:creationId xmlns:a16="http://schemas.microsoft.com/office/drawing/2014/main" id="{9670498C-1B66-7269-8740-DECC857492B0}"/>
                </a:ext>
              </a:extLst>
            </p:cNvPr>
            <p:cNvSpPr/>
            <p:nvPr/>
          </p:nvSpPr>
          <p:spPr>
            <a:xfrm rot="14981183">
              <a:off x="10045604" y="3034050"/>
              <a:ext cx="2174300" cy="2244549"/>
            </a:xfrm>
            <a:custGeom>
              <a:avLst/>
              <a:gdLst/>
              <a:ahLst/>
              <a:cxnLst/>
              <a:rect l="l" t="t" r="r" b="b"/>
              <a:pathLst>
                <a:path w="4824210" h="4624766">
                  <a:moveTo>
                    <a:pt x="1" y="1323797"/>
                  </a:moveTo>
                  <a:cubicBezTo>
                    <a:pt x="633323" y="1383878"/>
                    <a:pt x="1417823" y="1609420"/>
                    <a:pt x="1681474" y="1572492"/>
                  </a:cubicBezTo>
                  <a:cubicBezTo>
                    <a:pt x="1790594" y="1166583"/>
                    <a:pt x="1786880" y="594423"/>
                    <a:pt x="1951481" y="1"/>
                  </a:cubicBezTo>
                  <a:cubicBezTo>
                    <a:pt x="2170664" y="403056"/>
                    <a:pt x="2557955" y="1041315"/>
                    <a:pt x="2652997" y="1403752"/>
                  </a:cubicBezTo>
                  <a:cubicBezTo>
                    <a:pt x="3103419" y="986424"/>
                    <a:pt x="3766490" y="310769"/>
                    <a:pt x="3924155" y="239593"/>
                  </a:cubicBezTo>
                  <a:cubicBezTo>
                    <a:pt x="3844662" y="673958"/>
                    <a:pt x="3460640" y="1722223"/>
                    <a:pt x="3501933" y="1818899"/>
                  </a:cubicBezTo>
                  <a:cubicBezTo>
                    <a:pt x="3736212" y="1853076"/>
                    <a:pt x="4692606" y="1988247"/>
                    <a:pt x="4824119" y="2091466"/>
                  </a:cubicBezTo>
                  <a:cubicBezTo>
                    <a:pt x="4833451" y="2233703"/>
                    <a:pt x="4124852" y="2320002"/>
                    <a:pt x="3585369" y="2563718"/>
                  </a:cubicBezTo>
                  <a:cubicBezTo>
                    <a:pt x="3779728" y="2807895"/>
                    <a:pt x="4357569" y="3382413"/>
                    <a:pt x="4549998" y="3739509"/>
                  </a:cubicBezTo>
                  <a:cubicBezTo>
                    <a:pt x="4200214" y="3679853"/>
                    <a:pt x="3389500" y="3265643"/>
                    <a:pt x="3070885" y="3224629"/>
                  </a:cubicBezTo>
                  <a:cubicBezTo>
                    <a:pt x="3024509" y="3539936"/>
                    <a:pt x="2850190" y="4334804"/>
                    <a:pt x="2769359" y="4623606"/>
                  </a:cubicBezTo>
                  <a:cubicBezTo>
                    <a:pt x="2633064" y="4672076"/>
                    <a:pt x="2081638" y="3185383"/>
                    <a:pt x="2017369" y="3199064"/>
                  </a:cubicBezTo>
                  <a:cubicBezTo>
                    <a:pt x="1885987" y="3193397"/>
                    <a:pt x="500174" y="3767558"/>
                    <a:pt x="354844" y="3631475"/>
                  </a:cubicBezTo>
                  <a:cubicBezTo>
                    <a:pt x="790024" y="3084190"/>
                    <a:pt x="1108810" y="2833278"/>
                    <a:pt x="1306700" y="2405719"/>
                  </a:cubicBezTo>
                  <a:cubicBezTo>
                    <a:pt x="1218707" y="2334388"/>
                    <a:pt x="52036" y="1460613"/>
                    <a:pt x="1" y="1323797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FE50D464-7A5F-C119-6F8B-B4A26AC8CF68}"/>
                </a:ext>
              </a:extLst>
            </p:cNvPr>
            <p:cNvGrpSpPr/>
            <p:nvPr/>
          </p:nvGrpSpPr>
          <p:grpSpPr>
            <a:xfrm>
              <a:off x="10837082" y="3961336"/>
              <a:ext cx="549299" cy="361152"/>
              <a:chOff x="10056508" y="3520306"/>
              <a:chExt cx="713092" cy="468842"/>
            </a:xfrm>
          </p:grpSpPr>
          <p:sp>
            <p:nvSpPr>
              <p:cNvPr id="20" name="Freeform: Shape 19">
                <a:extLst>
                  <a:ext uri="{FF2B5EF4-FFF2-40B4-BE49-F238E27FC236}">
                    <a16:creationId xmlns:a16="http://schemas.microsoft.com/office/drawing/2014/main" id="{3E16DB23-6D47-5C83-7FE7-ABB369BD695A}"/>
                  </a:ext>
                </a:extLst>
              </p:cNvPr>
              <p:cNvSpPr/>
              <p:nvPr/>
            </p:nvSpPr>
            <p:spPr>
              <a:xfrm>
                <a:off x="10056508" y="3890827"/>
                <a:ext cx="713092" cy="98321"/>
              </a:xfrm>
              <a:custGeom>
                <a:avLst/>
                <a:gdLst/>
                <a:ahLst/>
                <a:cxnLst/>
                <a:rect l="l" t="t" r="r" b="b"/>
                <a:pathLst>
                  <a:path w="202403" h="91665">
                    <a:moveTo>
                      <a:pt x="0" y="6914"/>
                    </a:moveTo>
                    <a:cubicBezTo>
                      <a:pt x="4431" y="75571"/>
                      <a:pt x="73464" y="92764"/>
                      <a:pt x="107170" y="91612"/>
                    </a:cubicBezTo>
                    <a:cubicBezTo>
                      <a:pt x="140876" y="90460"/>
                      <a:pt x="206106" y="71366"/>
                      <a:pt x="202239" y="0"/>
                    </a:cubicBezTo>
                  </a:path>
                </a:pathLst>
              </a:custGeom>
              <a:noFill/>
              <a:ln w="53975" cap="rnd"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en-GB"/>
              </a:p>
            </p:txBody>
          </p:sp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707481BB-763A-C248-2ED2-57D87B816E32}"/>
                  </a:ext>
                </a:extLst>
              </p:cNvPr>
              <p:cNvSpPr/>
              <p:nvPr/>
            </p:nvSpPr>
            <p:spPr>
              <a:xfrm flipH="1">
                <a:off x="10435768" y="3520306"/>
                <a:ext cx="250414" cy="295443"/>
              </a:xfrm>
              <a:prstGeom prst="ellipse">
                <a:avLst/>
              </a:pr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en-GB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0B07F7F2-2281-55F7-CDE9-72492E079724}"/>
                  </a:ext>
                </a:extLst>
              </p:cNvPr>
              <p:cNvSpPr/>
              <p:nvPr/>
            </p:nvSpPr>
            <p:spPr>
              <a:xfrm flipH="1">
                <a:off x="10442217" y="3520306"/>
                <a:ext cx="150739" cy="133780"/>
              </a:xfrm>
              <a:custGeom>
                <a:avLst/>
                <a:gdLst/>
                <a:ahLst/>
                <a:cxnLst/>
                <a:rect l="l" t="t" r="r" b="b"/>
                <a:pathLst>
                  <a:path w="325836" h="289179">
                    <a:moveTo>
                      <a:pt x="66769" y="0"/>
                    </a:moveTo>
                    <a:cubicBezTo>
                      <a:pt x="178875" y="0"/>
                      <a:pt x="275061" y="80416"/>
                      <a:pt x="316147" y="195023"/>
                    </a:cubicBezTo>
                    <a:lnTo>
                      <a:pt x="325836" y="231847"/>
                    </a:lnTo>
                    <a:lnTo>
                      <a:pt x="265409" y="275001"/>
                    </a:lnTo>
                    <a:cubicBezTo>
                      <a:pt x="240185" y="285865"/>
                      <a:pt x="212992" y="290848"/>
                      <a:pt x="185019" y="288684"/>
                    </a:cubicBezTo>
                    <a:cubicBezTo>
                      <a:pt x="73129" y="280029"/>
                      <a:pt x="-14093" y="186477"/>
                      <a:pt x="1897" y="21266"/>
                    </a:cubicBezTo>
                    <a:lnTo>
                      <a:pt x="4770" y="9217"/>
                    </a:lnTo>
                    <a:lnTo>
                      <a:pt x="12224" y="6487"/>
                    </a:lnTo>
                    <a:cubicBezTo>
                      <a:pt x="29843" y="2234"/>
                      <a:pt x="48085" y="0"/>
                      <a:pt x="66769" y="0"/>
                    </a:cubicBezTo>
                    <a:close/>
                  </a:path>
                </a:pathLst>
              </a:custGeom>
              <a:solidFill>
                <a:schemeClr val="tx2"/>
              </a:solidFill>
              <a:ln w="6350"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en-GB"/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019C66C9-712E-A913-6586-9DC568770EC3}"/>
                  </a:ext>
                </a:extLst>
              </p:cNvPr>
              <p:cNvSpPr/>
              <p:nvPr/>
            </p:nvSpPr>
            <p:spPr>
              <a:xfrm flipH="1">
                <a:off x="10108996" y="3520306"/>
                <a:ext cx="250414" cy="295443"/>
              </a:xfrm>
              <a:prstGeom prst="ellipse">
                <a:avLst/>
              </a:pr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en-GB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77BB9F2C-69DE-0F8A-2448-8E7116FAA322}"/>
                  </a:ext>
                </a:extLst>
              </p:cNvPr>
              <p:cNvSpPr/>
              <p:nvPr/>
            </p:nvSpPr>
            <p:spPr>
              <a:xfrm flipH="1">
                <a:off x="10114155" y="3520306"/>
                <a:ext cx="150739" cy="133780"/>
              </a:xfrm>
              <a:custGeom>
                <a:avLst/>
                <a:gdLst/>
                <a:ahLst/>
                <a:cxnLst/>
                <a:rect l="l" t="t" r="r" b="b"/>
                <a:pathLst>
                  <a:path w="325836" h="289179">
                    <a:moveTo>
                      <a:pt x="66769" y="0"/>
                    </a:moveTo>
                    <a:cubicBezTo>
                      <a:pt x="178875" y="0"/>
                      <a:pt x="275061" y="80416"/>
                      <a:pt x="316147" y="195023"/>
                    </a:cubicBezTo>
                    <a:lnTo>
                      <a:pt x="325836" y="231847"/>
                    </a:lnTo>
                    <a:lnTo>
                      <a:pt x="265409" y="275001"/>
                    </a:lnTo>
                    <a:cubicBezTo>
                      <a:pt x="240185" y="285865"/>
                      <a:pt x="212992" y="290848"/>
                      <a:pt x="185019" y="288684"/>
                    </a:cubicBezTo>
                    <a:cubicBezTo>
                      <a:pt x="73129" y="280029"/>
                      <a:pt x="-14093" y="186477"/>
                      <a:pt x="1897" y="21266"/>
                    </a:cubicBezTo>
                    <a:lnTo>
                      <a:pt x="4770" y="9217"/>
                    </a:lnTo>
                    <a:lnTo>
                      <a:pt x="12224" y="6487"/>
                    </a:lnTo>
                    <a:cubicBezTo>
                      <a:pt x="29843" y="2234"/>
                      <a:pt x="48085" y="0"/>
                      <a:pt x="66769" y="0"/>
                    </a:cubicBezTo>
                    <a:close/>
                  </a:path>
                </a:pathLst>
              </a:custGeom>
              <a:solidFill>
                <a:schemeClr val="tx2"/>
              </a:solidFill>
              <a:ln w="6350"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B9C4F084-8D94-CCCB-F089-CFDB7A029D68}"/>
                </a:ext>
              </a:extLst>
            </p:cNvPr>
            <p:cNvGrpSpPr/>
            <p:nvPr/>
          </p:nvGrpSpPr>
          <p:grpSpPr>
            <a:xfrm>
              <a:off x="10771448" y="5859052"/>
              <a:ext cx="627232" cy="435064"/>
              <a:chOff x="9839339" y="677159"/>
              <a:chExt cx="751991" cy="521600"/>
            </a:xfrm>
          </p:grpSpPr>
          <p:sp>
            <p:nvSpPr>
              <p:cNvPr id="26" name="Freeform: Shape 25">
                <a:extLst>
                  <a:ext uri="{FF2B5EF4-FFF2-40B4-BE49-F238E27FC236}">
                    <a16:creationId xmlns:a16="http://schemas.microsoft.com/office/drawing/2014/main" id="{2D222837-7749-059B-31B3-3C94E1324B5C}"/>
                  </a:ext>
                </a:extLst>
              </p:cNvPr>
              <p:cNvSpPr/>
              <p:nvPr/>
            </p:nvSpPr>
            <p:spPr>
              <a:xfrm rot="5636109">
                <a:off x="10405736" y="633065"/>
                <a:ext cx="141500" cy="229688"/>
              </a:xfrm>
              <a:custGeom>
                <a:avLst/>
                <a:gdLst/>
                <a:ahLst/>
                <a:cxnLst/>
                <a:rect l="l" t="t" r="r" b="b"/>
                <a:pathLst>
                  <a:path w="111281" h="146914">
                    <a:moveTo>
                      <a:pt x="0" y="4905"/>
                    </a:moveTo>
                    <a:cubicBezTo>
                      <a:pt x="42748" y="79468"/>
                      <a:pt x="72320" y="142563"/>
                      <a:pt x="83651" y="146741"/>
                    </a:cubicBezTo>
                    <a:cubicBezTo>
                      <a:pt x="94982" y="150919"/>
                      <a:pt x="92190" y="78958"/>
                      <a:pt x="111281" y="0"/>
                    </a:cubicBezTo>
                  </a:path>
                </a:pathLst>
              </a:custGeom>
              <a:noFill/>
              <a:ln w="53975" cap="rnd"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E282144B-DA4D-9B8F-ABE7-6A0797981D53}"/>
                  </a:ext>
                </a:extLst>
              </p:cNvPr>
              <p:cNvSpPr/>
              <p:nvPr/>
            </p:nvSpPr>
            <p:spPr>
              <a:xfrm rot="15963891" flipH="1">
                <a:off x="9883433" y="661928"/>
                <a:ext cx="141500" cy="229688"/>
              </a:xfrm>
              <a:custGeom>
                <a:avLst/>
                <a:gdLst/>
                <a:ahLst/>
                <a:cxnLst/>
                <a:rect l="l" t="t" r="r" b="b"/>
                <a:pathLst>
                  <a:path w="111281" h="146914">
                    <a:moveTo>
                      <a:pt x="0" y="4905"/>
                    </a:moveTo>
                    <a:cubicBezTo>
                      <a:pt x="42748" y="79468"/>
                      <a:pt x="72320" y="142563"/>
                      <a:pt x="83651" y="146741"/>
                    </a:cubicBezTo>
                    <a:cubicBezTo>
                      <a:pt x="94982" y="150919"/>
                      <a:pt x="92190" y="78958"/>
                      <a:pt x="111281" y="0"/>
                    </a:cubicBezTo>
                  </a:path>
                </a:pathLst>
              </a:custGeom>
              <a:noFill/>
              <a:ln w="53975" cap="rnd"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en-GB"/>
              </a:p>
            </p:txBody>
          </p:sp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DCD27526-03E0-F0C3-53BB-272478AA9B97}"/>
                  </a:ext>
                </a:extLst>
              </p:cNvPr>
              <p:cNvSpPr/>
              <p:nvPr/>
            </p:nvSpPr>
            <p:spPr>
              <a:xfrm>
                <a:off x="10099691" y="1099560"/>
                <a:ext cx="257366" cy="99199"/>
              </a:xfrm>
              <a:custGeom>
                <a:avLst/>
                <a:gdLst/>
                <a:ahLst/>
                <a:cxnLst/>
                <a:rect l="l" t="t" r="r" b="b"/>
                <a:pathLst>
                  <a:path w="202403" h="91665">
                    <a:moveTo>
                      <a:pt x="0" y="6914"/>
                    </a:moveTo>
                    <a:cubicBezTo>
                      <a:pt x="4431" y="75571"/>
                      <a:pt x="73464" y="92764"/>
                      <a:pt x="107170" y="91612"/>
                    </a:cubicBezTo>
                    <a:cubicBezTo>
                      <a:pt x="140876" y="90460"/>
                      <a:pt x="206106" y="71366"/>
                      <a:pt x="202239" y="0"/>
                    </a:cubicBezTo>
                  </a:path>
                </a:pathLst>
              </a:custGeom>
              <a:noFill/>
              <a:ln w="53975" cap="rnd"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785477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DFDFA-2DF8-D0C2-9106-5421D4995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790" y="-944880"/>
            <a:ext cx="10388366" cy="80772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61920A-34CD-8BFF-A1E3-2242E93A7530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125318" y="1570716"/>
            <a:ext cx="7941365" cy="38166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>
              <a:lnSpc>
                <a:spcPct val="55000"/>
              </a:lnSpc>
              <a:buNone/>
              <a:defRPr lang="en-US" sz="8000" b="1" dirty="0">
                <a:latin typeface="+mj-lt"/>
              </a:defRPr>
            </a:lvl1pPr>
            <a:lvl2pPr marL="457200" indent="0" algn="ctr">
              <a:lnSpc>
                <a:spcPct val="55000"/>
              </a:lnSpc>
              <a:buNone/>
              <a:defRPr lang="en-US" sz="8000" b="1" dirty="0">
                <a:latin typeface="+mj-lt"/>
              </a:defRPr>
            </a:lvl2pPr>
            <a:lvl3pPr marL="914400" indent="0" algn="ctr">
              <a:lnSpc>
                <a:spcPct val="55000"/>
              </a:lnSpc>
              <a:buNone/>
              <a:defRPr lang="en-US" sz="8000" b="1" dirty="0">
                <a:latin typeface="+mj-lt"/>
              </a:defRPr>
            </a:lvl3pPr>
            <a:lvl4pPr marL="1371600" indent="0" algn="ctr">
              <a:lnSpc>
                <a:spcPct val="55000"/>
              </a:lnSpc>
              <a:buNone/>
              <a:defRPr lang="en-US" sz="8000" b="1" dirty="0">
                <a:latin typeface="+mj-lt"/>
              </a:defRPr>
            </a:lvl4pPr>
            <a:lvl5pPr marL="1828800" indent="0" algn="ctr">
              <a:lnSpc>
                <a:spcPct val="55000"/>
              </a:lnSpc>
              <a:buNone/>
              <a:defRPr lang="en-US" sz="8000" b="1" dirty="0">
                <a:latin typeface="+mj-lt"/>
              </a:defRPr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2F150A-C65A-58AC-B7EA-1790E9BD9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7FF30-D460-5A9F-A019-EBEC4EB7C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fld id="{4BEBB76A-5642-4655-AA5F-D2E8581DD95F}" type="datetimeFigureOut">
              <a:rPr lang="en-US" dirty="0"/>
              <a:t>10/25/2026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3CCD1-A115-BB35-3A8F-1E5E2EAF3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fld id="{7CF79DB2-B0CF-4CB1-AE78-9ED1037C015C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Oval 28">
            <a:extLst>
              <a:ext uri="{FF2B5EF4-FFF2-40B4-BE49-F238E27FC236}">
                <a16:creationId xmlns:a16="http://schemas.microsoft.com/office/drawing/2014/main" id="{9A08BBB9-2A8D-DCA0-A0C8-56229C3CA62D}"/>
              </a:ext>
            </a:extLst>
          </p:cNvPr>
          <p:cNvSpPr/>
          <p:nvPr/>
        </p:nvSpPr>
        <p:spPr>
          <a:xfrm rot="1928485">
            <a:off x="2900060" y="3022504"/>
            <a:ext cx="4798434" cy="4772083"/>
          </a:xfrm>
          <a:custGeom>
            <a:avLst/>
            <a:gdLst/>
            <a:ahLst/>
            <a:cxnLst/>
            <a:rect l="l" t="t" r="r" b="b"/>
            <a:pathLst>
              <a:path w="2996635" h="2980176">
                <a:moveTo>
                  <a:pt x="33843" y="1696501"/>
                </a:moveTo>
                <a:cubicBezTo>
                  <a:pt x="-94379" y="1135372"/>
                  <a:pt x="165309" y="771459"/>
                  <a:pt x="417922" y="488709"/>
                </a:cubicBezTo>
                <a:cubicBezTo>
                  <a:pt x="670535" y="205959"/>
                  <a:pt x="1180003" y="-539"/>
                  <a:pt x="1549519" y="2"/>
                </a:cubicBezTo>
                <a:cubicBezTo>
                  <a:pt x="1919035" y="543"/>
                  <a:pt x="2415516" y="136819"/>
                  <a:pt x="2635021" y="491957"/>
                </a:cubicBezTo>
                <a:cubicBezTo>
                  <a:pt x="2854526" y="847095"/>
                  <a:pt x="3180827" y="1528397"/>
                  <a:pt x="2866547" y="2130827"/>
                </a:cubicBezTo>
                <a:cubicBezTo>
                  <a:pt x="2423573" y="2848403"/>
                  <a:pt x="1641085" y="3038209"/>
                  <a:pt x="1168968" y="2965821"/>
                </a:cubicBezTo>
                <a:cubicBezTo>
                  <a:pt x="696851" y="2893433"/>
                  <a:pt x="162065" y="2257630"/>
                  <a:pt x="33843" y="1696501"/>
                </a:cubicBezTo>
                <a:close/>
              </a:path>
            </a:pathLst>
          </a:custGeom>
          <a:solidFill>
            <a:schemeClr val="bg2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Star: 7 Points 2">
            <a:extLst>
              <a:ext uri="{FF2B5EF4-FFF2-40B4-BE49-F238E27FC236}">
                <a16:creationId xmlns:a16="http://schemas.microsoft.com/office/drawing/2014/main" id="{C3DC6072-5AD5-FBFC-C8F4-7698336A4C06}"/>
              </a:ext>
            </a:extLst>
          </p:cNvPr>
          <p:cNvSpPr/>
          <p:nvPr/>
        </p:nvSpPr>
        <p:spPr>
          <a:xfrm rot="655070">
            <a:off x="7248091" y="616479"/>
            <a:ext cx="4949074" cy="4986231"/>
          </a:xfrm>
          <a:custGeom>
            <a:avLst/>
            <a:gdLst/>
            <a:ahLst/>
            <a:cxnLst/>
            <a:rect l="l" t="t" r="r" b="b"/>
            <a:pathLst>
              <a:path w="4124808" h="4155776">
                <a:moveTo>
                  <a:pt x="149268" y="1930244"/>
                </a:moveTo>
                <a:cubicBezTo>
                  <a:pt x="399006" y="1782414"/>
                  <a:pt x="476853" y="1752798"/>
                  <a:pt x="873426" y="1752370"/>
                </a:cubicBezTo>
                <a:cubicBezTo>
                  <a:pt x="554660" y="1480356"/>
                  <a:pt x="529230" y="1341769"/>
                  <a:pt x="420312" y="1157626"/>
                </a:cubicBezTo>
                <a:cubicBezTo>
                  <a:pt x="336213" y="1075556"/>
                  <a:pt x="395661" y="804234"/>
                  <a:pt x="465112" y="670027"/>
                </a:cubicBezTo>
                <a:cubicBezTo>
                  <a:pt x="633015" y="483405"/>
                  <a:pt x="991589" y="479291"/>
                  <a:pt x="1141056" y="520879"/>
                </a:cubicBezTo>
                <a:cubicBezTo>
                  <a:pt x="1487764" y="676214"/>
                  <a:pt x="1491149" y="743890"/>
                  <a:pt x="1666195" y="855396"/>
                </a:cubicBezTo>
                <a:cubicBezTo>
                  <a:pt x="1709873" y="614380"/>
                  <a:pt x="1730935" y="361794"/>
                  <a:pt x="1919740" y="154097"/>
                </a:cubicBezTo>
                <a:cubicBezTo>
                  <a:pt x="2173882" y="-112636"/>
                  <a:pt x="2611123" y="6411"/>
                  <a:pt x="2741844" y="212872"/>
                </a:cubicBezTo>
                <a:cubicBezTo>
                  <a:pt x="2862352" y="525918"/>
                  <a:pt x="2850735" y="678008"/>
                  <a:pt x="2817942" y="1051402"/>
                </a:cubicBezTo>
                <a:cubicBezTo>
                  <a:pt x="2985083" y="853970"/>
                  <a:pt x="3012288" y="772951"/>
                  <a:pt x="3270312" y="655892"/>
                </a:cubicBezTo>
                <a:cubicBezTo>
                  <a:pt x="3528336" y="538833"/>
                  <a:pt x="4000361" y="921856"/>
                  <a:pt x="3987709" y="1077757"/>
                </a:cubicBezTo>
                <a:cubicBezTo>
                  <a:pt x="4031680" y="1278519"/>
                  <a:pt x="4005081" y="1461915"/>
                  <a:pt x="3894044" y="1676388"/>
                </a:cubicBezTo>
                <a:cubicBezTo>
                  <a:pt x="3792518" y="1862827"/>
                  <a:pt x="3696908" y="1932276"/>
                  <a:pt x="3543390" y="2103661"/>
                </a:cubicBezTo>
                <a:cubicBezTo>
                  <a:pt x="3612132" y="2139825"/>
                  <a:pt x="3858669" y="2327497"/>
                  <a:pt x="4028144" y="2531670"/>
                </a:cubicBezTo>
                <a:cubicBezTo>
                  <a:pt x="4131856" y="2716593"/>
                  <a:pt x="4154588" y="2975181"/>
                  <a:pt x="4084302" y="3191771"/>
                </a:cubicBezTo>
                <a:cubicBezTo>
                  <a:pt x="4014016" y="3408361"/>
                  <a:pt x="3625395" y="3502451"/>
                  <a:pt x="3436554" y="3480837"/>
                </a:cubicBezTo>
                <a:cubicBezTo>
                  <a:pt x="3162775" y="3475149"/>
                  <a:pt x="3101429" y="3277592"/>
                  <a:pt x="2877177" y="3175279"/>
                </a:cubicBezTo>
                <a:cubicBezTo>
                  <a:pt x="2894504" y="3607375"/>
                  <a:pt x="2914475" y="3710780"/>
                  <a:pt x="2778013" y="3969238"/>
                </a:cubicBezTo>
                <a:cubicBezTo>
                  <a:pt x="2675317" y="4158841"/>
                  <a:pt x="2186666" y="4216948"/>
                  <a:pt x="2055637" y="4082613"/>
                </a:cubicBezTo>
                <a:cubicBezTo>
                  <a:pt x="1864925" y="3886615"/>
                  <a:pt x="1890619" y="3767587"/>
                  <a:pt x="1770949" y="3501246"/>
                </a:cubicBezTo>
                <a:cubicBezTo>
                  <a:pt x="1636244" y="3716694"/>
                  <a:pt x="1416908" y="3960804"/>
                  <a:pt x="1186678" y="4091260"/>
                </a:cubicBezTo>
                <a:cubicBezTo>
                  <a:pt x="897982" y="4266777"/>
                  <a:pt x="590902" y="3785538"/>
                  <a:pt x="593153" y="3510685"/>
                </a:cubicBezTo>
                <a:cubicBezTo>
                  <a:pt x="668024" y="3032803"/>
                  <a:pt x="776703" y="3128308"/>
                  <a:pt x="893661" y="2801538"/>
                </a:cubicBezTo>
                <a:cubicBezTo>
                  <a:pt x="401626" y="2832796"/>
                  <a:pt x="367644" y="2772951"/>
                  <a:pt x="226406" y="2701009"/>
                </a:cubicBezTo>
                <a:cubicBezTo>
                  <a:pt x="-130899" y="2493820"/>
                  <a:pt x="7518" y="2101793"/>
                  <a:pt x="149268" y="1930244"/>
                </a:cubicBezTo>
                <a:close/>
              </a:path>
            </a:pathLst>
          </a:custGeom>
          <a:solidFill>
            <a:schemeClr val="bg2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1371032F-4AF3-8568-A556-3CCC9DB5ED5D}"/>
              </a:ext>
            </a:extLst>
          </p:cNvPr>
          <p:cNvSpPr/>
          <p:nvPr/>
        </p:nvSpPr>
        <p:spPr>
          <a:xfrm rot="8632732">
            <a:off x="-598866" y="1426895"/>
            <a:ext cx="6033509" cy="2778669"/>
          </a:xfrm>
          <a:custGeom>
            <a:avLst/>
            <a:gdLst/>
            <a:ahLst/>
            <a:cxnLst/>
            <a:rect l="l" t="t" r="r" b="b"/>
            <a:pathLst>
              <a:path w="3420134" h="1967436">
                <a:moveTo>
                  <a:pt x="3370867" y="1967436"/>
                </a:moveTo>
                <a:lnTo>
                  <a:pt x="5831" y="1957464"/>
                </a:lnTo>
                <a:cubicBezTo>
                  <a:pt x="3887" y="1304976"/>
                  <a:pt x="1944" y="652488"/>
                  <a:pt x="0" y="0"/>
                </a:cubicBezTo>
                <a:lnTo>
                  <a:pt x="3404077" y="4176"/>
                </a:lnTo>
                <a:cubicBezTo>
                  <a:pt x="3450373" y="699042"/>
                  <a:pt x="3382396" y="1594360"/>
                  <a:pt x="3376861" y="1921570"/>
                </a:cubicBezTo>
                <a:lnTo>
                  <a:pt x="3370867" y="1967436"/>
                </a:lnTo>
                <a:close/>
              </a:path>
            </a:pathLst>
          </a:custGeom>
          <a:solidFill>
            <a:schemeClr val="bg2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765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28">
            <a:extLst>
              <a:ext uri="{FF2B5EF4-FFF2-40B4-BE49-F238E27FC236}">
                <a16:creationId xmlns:a16="http://schemas.microsoft.com/office/drawing/2014/main" id="{F30CBD22-E536-26E8-ADAE-542BAD9C8C92}"/>
              </a:ext>
            </a:extLst>
          </p:cNvPr>
          <p:cNvSpPr/>
          <p:nvPr/>
        </p:nvSpPr>
        <p:spPr>
          <a:xfrm rot="18585563">
            <a:off x="10241755" y="4995728"/>
            <a:ext cx="1858039" cy="1910197"/>
          </a:xfrm>
          <a:custGeom>
            <a:avLst/>
            <a:gdLst/>
            <a:ahLst/>
            <a:cxnLst/>
            <a:rect l="l" t="t" r="r" b="b"/>
            <a:pathLst>
              <a:path w="2812930" h="2891892">
                <a:moveTo>
                  <a:pt x="32809" y="1703227"/>
                </a:moveTo>
                <a:cubicBezTo>
                  <a:pt x="-94915" y="1117381"/>
                  <a:pt x="175526" y="720394"/>
                  <a:pt x="409564" y="436711"/>
                </a:cubicBezTo>
                <a:cubicBezTo>
                  <a:pt x="643602" y="153028"/>
                  <a:pt x="1097578" y="-15518"/>
                  <a:pt x="1437038" y="1129"/>
                </a:cubicBezTo>
                <a:cubicBezTo>
                  <a:pt x="1776498" y="17776"/>
                  <a:pt x="2238045" y="195751"/>
                  <a:pt x="2446323" y="536592"/>
                </a:cubicBezTo>
                <a:cubicBezTo>
                  <a:pt x="2654601" y="877433"/>
                  <a:pt x="3000986" y="1443744"/>
                  <a:pt x="2686706" y="2046174"/>
                </a:cubicBezTo>
                <a:cubicBezTo>
                  <a:pt x="2243732" y="2763750"/>
                  <a:pt x="1627133" y="2939022"/>
                  <a:pt x="1184817" y="2881864"/>
                </a:cubicBezTo>
                <a:cubicBezTo>
                  <a:pt x="742501" y="2824706"/>
                  <a:pt x="160533" y="2289073"/>
                  <a:pt x="32809" y="170322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DDFDFA-2DF8-D0C2-9106-5421D499517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00790" y="5270513"/>
            <a:ext cx="6816291" cy="807720"/>
          </a:xfrm>
        </p:spPr>
        <p:txBody>
          <a:bodyPr anchor="ctr"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1CEF28A-3F52-68BB-661E-D02CAE40FEE5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85802" y="1375079"/>
            <a:ext cx="7394054" cy="3201683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4400"/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2F150A-C65A-58AC-B7EA-1790E9BD9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7FF30-D460-5A9F-A019-EBEC4EB7C5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55125" y="6356350"/>
            <a:ext cx="2066535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BEBB76A-5642-4655-AA5F-D2E8581DD95F}" type="datetimeFigureOut">
              <a:rPr lang="en-US" dirty="0"/>
              <a:t>10/25/2026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3CCD1-A115-BB35-3A8F-1E5E2EAF3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03516" y="6356350"/>
            <a:ext cx="491834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CF79DB2-B0CF-4CB1-AE78-9ED1037C015C}" type="slidenum">
              <a:rPr lang="en-US" dirty="0"/>
              <a:t>‹#›</a:t>
            </a:fld>
            <a:endParaRPr lang="en-US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EF7170A-F9A7-05AB-2DC1-6B0DFCA876A1}"/>
              </a:ext>
            </a:extLst>
          </p:cNvPr>
          <p:cNvSpPr/>
          <p:nvPr/>
        </p:nvSpPr>
        <p:spPr>
          <a:xfrm rot="6910187">
            <a:off x="8540964" y="5072757"/>
            <a:ext cx="2167730" cy="1145130"/>
          </a:xfrm>
          <a:custGeom>
            <a:avLst/>
            <a:gdLst/>
            <a:ahLst/>
            <a:cxnLst/>
            <a:rect l="l" t="t" r="r" b="b"/>
            <a:pathLst>
              <a:path w="3420134" h="1967436">
                <a:moveTo>
                  <a:pt x="3370867" y="1967436"/>
                </a:moveTo>
                <a:lnTo>
                  <a:pt x="5831" y="1957464"/>
                </a:lnTo>
                <a:cubicBezTo>
                  <a:pt x="3887" y="1304976"/>
                  <a:pt x="1944" y="652488"/>
                  <a:pt x="0" y="0"/>
                </a:cubicBezTo>
                <a:lnTo>
                  <a:pt x="3404077" y="4176"/>
                </a:lnTo>
                <a:cubicBezTo>
                  <a:pt x="3450373" y="699042"/>
                  <a:pt x="3382396" y="1594360"/>
                  <a:pt x="3376861" y="1921570"/>
                </a:cubicBezTo>
                <a:lnTo>
                  <a:pt x="3370867" y="196743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Star: 7 Points 2">
            <a:extLst>
              <a:ext uri="{FF2B5EF4-FFF2-40B4-BE49-F238E27FC236}">
                <a16:creationId xmlns:a16="http://schemas.microsoft.com/office/drawing/2014/main" id="{F6846D31-31E7-588B-1737-4BD00B2DCA26}"/>
              </a:ext>
            </a:extLst>
          </p:cNvPr>
          <p:cNvSpPr/>
          <p:nvPr/>
        </p:nvSpPr>
        <p:spPr>
          <a:xfrm rot="16714281">
            <a:off x="9934395" y="2992309"/>
            <a:ext cx="2033560" cy="2048828"/>
          </a:xfrm>
          <a:custGeom>
            <a:avLst/>
            <a:gdLst/>
            <a:ahLst/>
            <a:cxnLst/>
            <a:rect l="l" t="t" r="r" b="b"/>
            <a:pathLst>
              <a:path w="4124808" h="4155776">
                <a:moveTo>
                  <a:pt x="149268" y="1930244"/>
                </a:moveTo>
                <a:cubicBezTo>
                  <a:pt x="399006" y="1782414"/>
                  <a:pt x="476853" y="1752798"/>
                  <a:pt x="873426" y="1752370"/>
                </a:cubicBezTo>
                <a:cubicBezTo>
                  <a:pt x="554660" y="1480356"/>
                  <a:pt x="529230" y="1341769"/>
                  <a:pt x="420312" y="1157626"/>
                </a:cubicBezTo>
                <a:cubicBezTo>
                  <a:pt x="336213" y="1075556"/>
                  <a:pt x="395661" y="804234"/>
                  <a:pt x="465112" y="670027"/>
                </a:cubicBezTo>
                <a:cubicBezTo>
                  <a:pt x="633015" y="483405"/>
                  <a:pt x="991589" y="479291"/>
                  <a:pt x="1141056" y="520879"/>
                </a:cubicBezTo>
                <a:cubicBezTo>
                  <a:pt x="1487764" y="676214"/>
                  <a:pt x="1491149" y="743890"/>
                  <a:pt x="1666195" y="855396"/>
                </a:cubicBezTo>
                <a:cubicBezTo>
                  <a:pt x="1709873" y="614380"/>
                  <a:pt x="1730935" y="361794"/>
                  <a:pt x="1919740" y="154097"/>
                </a:cubicBezTo>
                <a:cubicBezTo>
                  <a:pt x="2173882" y="-112636"/>
                  <a:pt x="2611123" y="6411"/>
                  <a:pt x="2741844" y="212872"/>
                </a:cubicBezTo>
                <a:cubicBezTo>
                  <a:pt x="2862352" y="525918"/>
                  <a:pt x="2850735" y="678008"/>
                  <a:pt x="2817942" y="1051402"/>
                </a:cubicBezTo>
                <a:cubicBezTo>
                  <a:pt x="2985083" y="853970"/>
                  <a:pt x="3012288" y="772951"/>
                  <a:pt x="3270312" y="655892"/>
                </a:cubicBezTo>
                <a:cubicBezTo>
                  <a:pt x="3528336" y="538833"/>
                  <a:pt x="4000361" y="921856"/>
                  <a:pt x="3987709" y="1077757"/>
                </a:cubicBezTo>
                <a:cubicBezTo>
                  <a:pt x="4031680" y="1278519"/>
                  <a:pt x="4005081" y="1461915"/>
                  <a:pt x="3894044" y="1676388"/>
                </a:cubicBezTo>
                <a:cubicBezTo>
                  <a:pt x="3792518" y="1862827"/>
                  <a:pt x="3696908" y="1932276"/>
                  <a:pt x="3543390" y="2103661"/>
                </a:cubicBezTo>
                <a:cubicBezTo>
                  <a:pt x="3612132" y="2139825"/>
                  <a:pt x="3858669" y="2327497"/>
                  <a:pt x="4028144" y="2531670"/>
                </a:cubicBezTo>
                <a:cubicBezTo>
                  <a:pt x="4131856" y="2716593"/>
                  <a:pt x="4154588" y="2975181"/>
                  <a:pt x="4084302" y="3191771"/>
                </a:cubicBezTo>
                <a:cubicBezTo>
                  <a:pt x="4014016" y="3408361"/>
                  <a:pt x="3625395" y="3502451"/>
                  <a:pt x="3436554" y="3480837"/>
                </a:cubicBezTo>
                <a:cubicBezTo>
                  <a:pt x="3162775" y="3475149"/>
                  <a:pt x="3101429" y="3277592"/>
                  <a:pt x="2877177" y="3175279"/>
                </a:cubicBezTo>
                <a:cubicBezTo>
                  <a:pt x="2894504" y="3607375"/>
                  <a:pt x="2914475" y="3710780"/>
                  <a:pt x="2778013" y="3969238"/>
                </a:cubicBezTo>
                <a:cubicBezTo>
                  <a:pt x="2675317" y="4158841"/>
                  <a:pt x="2186666" y="4216948"/>
                  <a:pt x="2055637" y="4082613"/>
                </a:cubicBezTo>
                <a:cubicBezTo>
                  <a:pt x="1864925" y="3886615"/>
                  <a:pt x="1890619" y="3767587"/>
                  <a:pt x="1770949" y="3501246"/>
                </a:cubicBezTo>
                <a:cubicBezTo>
                  <a:pt x="1636244" y="3716694"/>
                  <a:pt x="1416908" y="3960804"/>
                  <a:pt x="1186678" y="4091260"/>
                </a:cubicBezTo>
                <a:cubicBezTo>
                  <a:pt x="897982" y="4266777"/>
                  <a:pt x="590902" y="3785538"/>
                  <a:pt x="593153" y="3510685"/>
                </a:cubicBezTo>
                <a:cubicBezTo>
                  <a:pt x="668024" y="3032803"/>
                  <a:pt x="776703" y="3128308"/>
                  <a:pt x="893661" y="2801538"/>
                </a:cubicBezTo>
                <a:cubicBezTo>
                  <a:pt x="401626" y="2832796"/>
                  <a:pt x="367644" y="2772951"/>
                  <a:pt x="226406" y="2701009"/>
                </a:cubicBezTo>
                <a:cubicBezTo>
                  <a:pt x="-130899" y="2493820"/>
                  <a:pt x="7518" y="2101793"/>
                  <a:pt x="149268" y="1930244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65F7D01-21A9-0939-B89C-D52676F3930E}"/>
              </a:ext>
            </a:extLst>
          </p:cNvPr>
          <p:cNvSpPr/>
          <p:nvPr/>
        </p:nvSpPr>
        <p:spPr>
          <a:xfrm rot="5784107">
            <a:off x="11181008" y="6103856"/>
            <a:ext cx="124751" cy="137337"/>
          </a:xfrm>
          <a:prstGeom prst="ellipse">
            <a:avLst/>
          </a:prstGeom>
          <a:noFill/>
          <a:ln w="5397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ADF5CF91-BA20-8A95-1277-A216C89A2382}"/>
              </a:ext>
            </a:extLst>
          </p:cNvPr>
          <p:cNvGrpSpPr/>
          <p:nvPr/>
        </p:nvGrpSpPr>
        <p:grpSpPr>
          <a:xfrm rot="784898" flipH="1">
            <a:off x="9403125" y="5495877"/>
            <a:ext cx="529288" cy="367128"/>
            <a:chOff x="9839339" y="677159"/>
            <a:chExt cx="751991" cy="521600"/>
          </a:xfrm>
        </p:grpSpPr>
        <p:sp>
          <p:nvSpPr>
            <p:cNvPr id="16" name="Freeform: Shape 16">
              <a:extLst>
                <a:ext uri="{FF2B5EF4-FFF2-40B4-BE49-F238E27FC236}">
                  <a16:creationId xmlns:a16="http://schemas.microsoft.com/office/drawing/2014/main" id="{C0EEBD5B-FB39-50AA-1214-747DCD072EB6}"/>
                </a:ext>
              </a:extLst>
            </p:cNvPr>
            <p:cNvSpPr/>
            <p:nvPr/>
          </p:nvSpPr>
          <p:spPr>
            <a:xfrm rot="5636109">
              <a:off x="10405736" y="633065"/>
              <a:ext cx="141500" cy="229688"/>
            </a:xfrm>
            <a:custGeom>
              <a:avLst/>
              <a:gdLst/>
              <a:ahLst/>
              <a:cxnLst/>
              <a:rect l="l" t="t" r="r" b="b"/>
              <a:pathLst>
                <a:path w="111281" h="146914">
                  <a:moveTo>
                    <a:pt x="0" y="4905"/>
                  </a:moveTo>
                  <a:cubicBezTo>
                    <a:pt x="42748" y="79468"/>
                    <a:pt x="72320" y="142563"/>
                    <a:pt x="83651" y="146741"/>
                  </a:cubicBezTo>
                  <a:cubicBezTo>
                    <a:pt x="94982" y="150919"/>
                    <a:pt x="92190" y="78958"/>
                    <a:pt x="111281" y="0"/>
                  </a:cubicBezTo>
                </a:path>
              </a:pathLst>
            </a:custGeom>
            <a:noFill/>
            <a:ln w="53975" cap="rnd">
              <a:solidFill>
                <a:schemeClr val="tx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20ED9D33-5B4E-90D8-D488-95CE77F7B194}"/>
                </a:ext>
              </a:extLst>
            </p:cNvPr>
            <p:cNvSpPr/>
            <p:nvPr/>
          </p:nvSpPr>
          <p:spPr>
            <a:xfrm rot="15963891" flipH="1">
              <a:off x="9883433" y="661928"/>
              <a:ext cx="141500" cy="229688"/>
            </a:xfrm>
            <a:custGeom>
              <a:avLst/>
              <a:gdLst/>
              <a:ahLst/>
              <a:cxnLst/>
              <a:rect l="l" t="t" r="r" b="b"/>
              <a:pathLst>
                <a:path w="111281" h="146914">
                  <a:moveTo>
                    <a:pt x="0" y="4905"/>
                  </a:moveTo>
                  <a:cubicBezTo>
                    <a:pt x="42748" y="79468"/>
                    <a:pt x="72320" y="142563"/>
                    <a:pt x="83651" y="146741"/>
                  </a:cubicBezTo>
                  <a:cubicBezTo>
                    <a:pt x="94982" y="150919"/>
                    <a:pt x="92190" y="78958"/>
                    <a:pt x="111281" y="0"/>
                  </a:cubicBezTo>
                </a:path>
              </a:pathLst>
            </a:custGeom>
            <a:noFill/>
            <a:ln w="53975" cap="rnd">
              <a:solidFill>
                <a:schemeClr val="tx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20F23AD-BE92-A89F-127D-8172F015A9DC}"/>
                </a:ext>
              </a:extLst>
            </p:cNvPr>
            <p:cNvSpPr/>
            <p:nvPr/>
          </p:nvSpPr>
          <p:spPr>
            <a:xfrm>
              <a:off x="10099691" y="1099560"/>
              <a:ext cx="257366" cy="99199"/>
            </a:xfrm>
            <a:custGeom>
              <a:avLst/>
              <a:gdLst/>
              <a:ahLst/>
              <a:cxnLst/>
              <a:rect l="l" t="t" r="r" b="b"/>
              <a:pathLst>
                <a:path w="202403" h="91665">
                  <a:moveTo>
                    <a:pt x="0" y="6914"/>
                  </a:moveTo>
                  <a:cubicBezTo>
                    <a:pt x="4431" y="75571"/>
                    <a:pt x="73464" y="92764"/>
                    <a:pt x="107170" y="91612"/>
                  </a:cubicBezTo>
                  <a:cubicBezTo>
                    <a:pt x="140876" y="90460"/>
                    <a:pt x="206106" y="71366"/>
                    <a:pt x="202239" y="0"/>
                  </a:cubicBezTo>
                </a:path>
              </a:pathLst>
            </a:custGeom>
            <a:noFill/>
            <a:ln w="53975" cap="rnd">
              <a:solidFill>
                <a:schemeClr val="tx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18D22A8F-B161-7EE9-812D-5FBDE1D1CA20}"/>
              </a:ext>
            </a:extLst>
          </p:cNvPr>
          <p:cNvGrpSpPr/>
          <p:nvPr/>
        </p:nvGrpSpPr>
        <p:grpSpPr>
          <a:xfrm flipH="1">
            <a:off x="11003564" y="5662962"/>
            <a:ext cx="552720" cy="258450"/>
            <a:chOff x="1162566" y="1754387"/>
            <a:chExt cx="669182" cy="312906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9BA1864B-B3D8-DBB2-DE91-56194E6675BF}"/>
                </a:ext>
              </a:extLst>
            </p:cNvPr>
            <p:cNvSpPr/>
            <p:nvPr/>
          </p:nvSpPr>
          <p:spPr>
            <a:xfrm rot="21262796" flipV="1">
              <a:off x="1162566" y="1771850"/>
              <a:ext cx="250414" cy="295443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Freeform: Shape 10">
              <a:extLst>
                <a:ext uri="{FF2B5EF4-FFF2-40B4-BE49-F238E27FC236}">
                  <a16:creationId xmlns:a16="http://schemas.microsoft.com/office/drawing/2014/main" id="{0E4FD2E7-021A-3CAD-BBEB-C3DA66714DD7}"/>
                </a:ext>
              </a:extLst>
            </p:cNvPr>
            <p:cNvSpPr/>
            <p:nvPr/>
          </p:nvSpPr>
          <p:spPr>
            <a:xfrm rot="18622065" flipV="1">
              <a:off x="1298352" y="1861050"/>
              <a:ext cx="149879" cy="131537"/>
            </a:xfrm>
            <a:custGeom>
              <a:avLst/>
              <a:gdLst/>
              <a:ahLst/>
              <a:cxnLst/>
              <a:rect l="l" t="t" r="r" b="b"/>
              <a:pathLst>
                <a:path w="149879" h="131537">
                  <a:moveTo>
                    <a:pt x="149879" y="105628"/>
                  </a:moveTo>
                  <a:lnTo>
                    <a:pt x="147897" y="97833"/>
                  </a:lnTo>
                  <a:cubicBezTo>
                    <a:pt x="140174" y="80720"/>
                    <a:pt x="129193" y="64312"/>
                    <a:pt x="115021" y="49643"/>
                  </a:cubicBezTo>
                  <a:cubicBezTo>
                    <a:pt x="86678" y="20305"/>
                    <a:pt x="50939" y="3482"/>
                    <a:pt x="16070" y="0"/>
                  </a:cubicBezTo>
                  <a:lnTo>
                    <a:pt x="4741" y="1093"/>
                  </a:lnTo>
                  <a:lnTo>
                    <a:pt x="2207" y="2021"/>
                  </a:lnTo>
                  <a:lnTo>
                    <a:pt x="878" y="7595"/>
                  </a:lnTo>
                  <a:cubicBezTo>
                    <a:pt x="-6520" y="84025"/>
                    <a:pt x="33831" y="127304"/>
                    <a:pt x="85594" y="131308"/>
                  </a:cubicBezTo>
                  <a:cubicBezTo>
                    <a:pt x="98535" y="132309"/>
                    <a:pt x="111115" y="130004"/>
                    <a:pt x="122784" y="124978"/>
                  </a:cubicBezTo>
                  <a:close/>
                </a:path>
              </a:pathLst>
            </a:custGeom>
            <a:solidFill>
              <a:schemeClr val="tx2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7EA79C37-9D84-E7CA-9360-EF7895C6A436}"/>
                </a:ext>
              </a:extLst>
            </p:cNvPr>
            <p:cNvSpPr/>
            <p:nvPr/>
          </p:nvSpPr>
          <p:spPr>
            <a:xfrm rot="21262796" flipV="1">
              <a:off x="1555261" y="1754387"/>
              <a:ext cx="250414" cy="295443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Freeform: Shape 12">
              <a:extLst>
                <a:ext uri="{FF2B5EF4-FFF2-40B4-BE49-F238E27FC236}">
                  <a16:creationId xmlns:a16="http://schemas.microsoft.com/office/drawing/2014/main" id="{1A4768A1-F55C-247D-F9E6-6EE4C0419EDF}"/>
                </a:ext>
              </a:extLst>
            </p:cNvPr>
            <p:cNvSpPr/>
            <p:nvPr/>
          </p:nvSpPr>
          <p:spPr>
            <a:xfrm rot="18622065" flipV="1">
              <a:off x="1691040" y="1843586"/>
              <a:ext cx="149879" cy="131537"/>
            </a:xfrm>
            <a:custGeom>
              <a:avLst/>
              <a:gdLst/>
              <a:ahLst/>
              <a:cxnLst/>
              <a:rect l="l" t="t" r="r" b="b"/>
              <a:pathLst>
                <a:path w="149879" h="131537">
                  <a:moveTo>
                    <a:pt x="149879" y="105628"/>
                  </a:moveTo>
                  <a:lnTo>
                    <a:pt x="147897" y="97833"/>
                  </a:lnTo>
                  <a:cubicBezTo>
                    <a:pt x="140174" y="80720"/>
                    <a:pt x="129193" y="64312"/>
                    <a:pt x="115021" y="49643"/>
                  </a:cubicBezTo>
                  <a:cubicBezTo>
                    <a:pt x="86678" y="20305"/>
                    <a:pt x="50939" y="3482"/>
                    <a:pt x="16070" y="0"/>
                  </a:cubicBezTo>
                  <a:lnTo>
                    <a:pt x="4741" y="1093"/>
                  </a:lnTo>
                  <a:lnTo>
                    <a:pt x="2207" y="2021"/>
                  </a:lnTo>
                  <a:lnTo>
                    <a:pt x="878" y="7595"/>
                  </a:lnTo>
                  <a:cubicBezTo>
                    <a:pt x="-6520" y="84025"/>
                    <a:pt x="33831" y="127304"/>
                    <a:pt x="85594" y="131308"/>
                  </a:cubicBezTo>
                  <a:cubicBezTo>
                    <a:pt x="98535" y="132309"/>
                    <a:pt x="111115" y="130004"/>
                    <a:pt x="122784" y="124978"/>
                  </a:cubicBezTo>
                  <a:close/>
                </a:path>
              </a:pathLst>
            </a:custGeom>
            <a:solidFill>
              <a:schemeClr val="tx2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6FC7693C-EFF9-BC88-82CC-27266C234976}"/>
              </a:ext>
            </a:extLst>
          </p:cNvPr>
          <p:cNvGrpSpPr/>
          <p:nvPr/>
        </p:nvGrpSpPr>
        <p:grpSpPr>
          <a:xfrm rot="21128632">
            <a:off x="10710179" y="3942564"/>
            <a:ext cx="688256" cy="306609"/>
            <a:chOff x="10096975" y="5939226"/>
            <a:chExt cx="929806" cy="414217"/>
          </a:xfrm>
        </p:grpSpPr>
        <p:sp>
          <p:nvSpPr>
            <p:cNvPr id="33" name="Freeform: Shape 14">
              <a:extLst>
                <a:ext uri="{FF2B5EF4-FFF2-40B4-BE49-F238E27FC236}">
                  <a16:creationId xmlns:a16="http://schemas.microsoft.com/office/drawing/2014/main" id="{BEC46EC4-2B0E-5879-B411-B4F8D2E91ECD}"/>
                </a:ext>
              </a:extLst>
            </p:cNvPr>
            <p:cNvSpPr/>
            <p:nvPr/>
          </p:nvSpPr>
          <p:spPr>
            <a:xfrm>
              <a:off x="10655179" y="5944357"/>
              <a:ext cx="213549" cy="76328"/>
            </a:xfrm>
            <a:custGeom>
              <a:avLst/>
              <a:gdLst/>
              <a:ahLst/>
              <a:cxnLst/>
              <a:rect l="l" t="t" r="r" b="b"/>
              <a:pathLst>
                <a:path w="202403" h="91665">
                  <a:moveTo>
                    <a:pt x="0" y="6914"/>
                  </a:moveTo>
                  <a:cubicBezTo>
                    <a:pt x="4431" y="75571"/>
                    <a:pt x="73464" y="92764"/>
                    <a:pt x="107170" y="91612"/>
                  </a:cubicBezTo>
                  <a:cubicBezTo>
                    <a:pt x="140876" y="90460"/>
                    <a:pt x="206106" y="71366"/>
                    <a:pt x="202239" y="0"/>
                  </a:cubicBezTo>
                </a:path>
              </a:pathLst>
            </a:custGeom>
            <a:noFill/>
            <a:ln w="53975" cap="rnd">
              <a:solidFill>
                <a:schemeClr val="tx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4" name="Freeform: Shape 15">
              <a:extLst>
                <a:ext uri="{FF2B5EF4-FFF2-40B4-BE49-F238E27FC236}">
                  <a16:creationId xmlns:a16="http://schemas.microsoft.com/office/drawing/2014/main" id="{6FCB03E4-9321-8D47-B318-B69F725D0E96}"/>
                </a:ext>
              </a:extLst>
            </p:cNvPr>
            <p:cNvSpPr/>
            <p:nvPr/>
          </p:nvSpPr>
          <p:spPr>
            <a:xfrm>
              <a:off x="10273067" y="5939226"/>
              <a:ext cx="213549" cy="76328"/>
            </a:xfrm>
            <a:custGeom>
              <a:avLst/>
              <a:gdLst/>
              <a:ahLst/>
              <a:cxnLst/>
              <a:rect l="l" t="t" r="r" b="b"/>
              <a:pathLst>
                <a:path w="202403" h="91665">
                  <a:moveTo>
                    <a:pt x="0" y="6914"/>
                  </a:moveTo>
                  <a:cubicBezTo>
                    <a:pt x="4431" y="75571"/>
                    <a:pt x="73464" y="92764"/>
                    <a:pt x="107170" y="91612"/>
                  </a:cubicBezTo>
                  <a:cubicBezTo>
                    <a:pt x="140876" y="90460"/>
                    <a:pt x="206106" y="71366"/>
                    <a:pt x="202239" y="0"/>
                  </a:cubicBezTo>
                </a:path>
              </a:pathLst>
            </a:custGeom>
            <a:noFill/>
            <a:ln w="53975" cap="rnd">
              <a:solidFill>
                <a:schemeClr val="tx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5" name="Freeform: Shape 16">
              <a:extLst>
                <a:ext uri="{FF2B5EF4-FFF2-40B4-BE49-F238E27FC236}">
                  <a16:creationId xmlns:a16="http://schemas.microsoft.com/office/drawing/2014/main" id="{9D7FFB4D-13C1-D8E7-7BAD-68F2A25A84FB}"/>
                </a:ext>
              </a:extLst>
            </p:cNvPr>
            <p:cNvSpPr/>
            <p:nvPr/>
          </p:nvSpPr>
          <p:spPr>
            <a:xfrm>
              <a:off x="10096975" y="6085720"/>
              <a:ext cx="929806" cy="267723"/>
            </a:xfrm>
            <a:custGeom>
              <a:avLst/>
              <a:gdLst/>
              <a:ahLst/>
              <a:cxnLst/>
              <a:rect l="l" t="t" r="r" b="b"/>
              <a:pathLst>
                <a:path w="202403" h="91665">
                  <a:moveTo>
                    <a:pt x="0" y="6914"/>
                  </a:moveTo>
                  <a:cubicBezTo>
                    <a:pt x="4431" y="75571"/>
                    <a:pt x="73464" y="92764"/>
                    <a:pt x="107170" y="91612"/>
                  </a:cubicBezTo>
                  <a:cubicBezTo>
                    <a:pt x="140876" y="90460"/>
                    <a:pt x="206106" y="71366"/>
                    <a:pt x="202239" y="0"/>
                  </a:cubicBezTo>
                </a:path>
              </a:pathLst>
            </a:custGeom>
            <a:noFill/>
            <a:ln w="53975" cap="rnd">
              <a:solidFill>
                <a:schemeClr val="tx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8722296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51B10-4D77-D9D0-CD2B-70B8C7E065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660" y="549041"/>
            <a:ext cx="9893999" cy="1077379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5B508C-3D3C-3A04-3528-4893259B04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9660" y="1946581"/>
            <a:ext cx="4421459" cy="424423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AA02F6-BD05-ADB1-BA48-248F41B6F5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46581"/>
            <a:ext cx="4421459" cy="424423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948D4F-0D0A-8BB9-4F56-107A52F28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769124-FC98-B1DD-3B04-F87993383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BB76A-5642-4655-AA5F-D2E8581DD95F}" type="datetimeFigureOut">
              <a:rPr lang="en-US" dirty="0"/>
              <a:t>10/25/2026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FF5D1E-4005-A355-6CD3-9DD91ADA6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79DB2-B0CF-4CB1-AE78-9ED1037C015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24988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D0FE0F-B048-7F4F-1EF2-91CD224D9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674" y="365126"/>
            <a:ext cx="10515600" cy="126129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155D06-C2C8-1830-D789-879E3F3908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3674" y="1626420"/>
            <a:ext cx="4434163" cy="599878"/>
          </a:xfrm>
        </p:spPr>
        <p:txBody>
          <a:bodyPr anchor="b">
            <a:normAutofit/>
          </a:bodyPr>
          <a:lstStyle>
            <a:lvl1pPr marL="0" indent="0">
              <a:buNone/>
              <a:defRPr sz="1400" b="0" cap="all" spc="100" baseline="0"/>
            </a:lvl1pPr>
            <a:lvl2pPr marL="457200" indent="0">
              <a:buNone/>
              <a:defRPr sz="1400" b="1"/>
            </a:lvl2pPr>
            <a:lvl3pPr marL="914400" indent="0">
              <a:buNone/>
              <a:defRPr sz="1400" b="1"/>
            </a:lvl3pPr>
            <a:lvl4pPr marL="1371600" indent="0">
              <a:buNone/>
              <a:defRPr sz="1400" b="1"/>
            </a:lvl4pPr>
            <a:lvl5pPr marL="1828800" indent="0">
              <a:buNone/>
              <a:defRPr sz="1400" b="1"/>
            </a:lvl5pPr>
            <a:lvl6pPr marL="2286000" indent="0">
              <a:buNone/>
              <a:defRPr sz="1400" b="1"/>
            </a:lvl6pPr>
            <a:lvl7pPr marL="2743200" indent="0">
              <a:buNone/>
              <a:defRPr sz="1400" b="1"/>
            </a:lvl7pPr>
            <a:lvl8pPr marL="3200400" indent="0">
              <a:buNone/>
              <a:defRPr sz="1400" b="1"/>
            </a:lvl8pPr>
            <a:lvl9pPr marL="3657600" indent="0">
              <a:buNone/>
              <a:defRPr sz="14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CE6BF6-D801-9236-6425-501DB8AD6A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3675" y="2293205"/>
            <a:ext cx="4412432" cy="398493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149CA7-B860-B244-7675-4472B019AA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26420"/>
            <a:ext cx="4434164" cy="599878"/>
          </a:xfrm>
        </p:spPr>
        <p:txBody>
          <a:bodyPr anchor="b">
            <a:normAutofit/>
          </a:bodyPr>
          <a:lstStyle>
            <a:lvl1pPr marL="0" indent="0">
              <a:buNone/>
              <a:defRPr sz="1400" b="0" cap="all" spc="100" baseline="0"/>
            </a:lvl1pPr>
            <a:lvl2pPr marL="457200" indent="0">
              <a:buNone/>
              <a:defRPr sz="1400" b="1"/>
            </a:lvl2pPr>
            <a:lvl3pPr marL="914400" indent="0">
              <a:buNone/>
              <a:defRPr sz="1400" b="1"/>
            </a:lvl3pPr>
            <a:lvl4pPr marL="1371600" indent="0">
              <a:buNone/>
              <a:defRPr sz="1400" b="1"/>
            </a:lvl4pPr>
            <a:lvl5pPr marL="1828800" indent="0">
              <a:buNone/>
              <a:defRPr sz="1400" b="1"/>
            </a:lvl5pPr>
            <a:lvl6pPr marL="2286000" indent="0">
              <a:buNone/>
              <a:defRPr sz="1400" b="1"/>
            </a:lvl6pPr>
            <a:lvl7pPr marL="2743200" indent="0">
              <a:buNone/>
              <a:defRPr sz="1400" b="1"/>
            </a:lvl7pPr>
            <a:lvl8pPr marL="3200400" indent="0">
              <a:buNone/>
              <a:defRPr sz="1400" b="1"/>
            </a:lvl8pPr>
            <a:lvl9pPr marL="3657600" indent="0">
              <a:buNone/>
              <a:defRPr sz="14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59BFE2-FAC6-C58C-6C76-208F5F020D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293205"/>
            <a:ext cx="4434163" cy="398493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175141C-6BF3-1939-A42E-8C52BA9DC2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919760F-E677-41B9-FDC2-34B300618B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BB76A-5642-4655-AA5F-D2E8581DD95F}" type="datetimeFigureOut">
              <a:rPr lang="en-US" dirty="0"/>
              <a:t>10/25/2026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16A3921-47E3-6FAB-EAC8-284F4F13C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79DB2-B0CF-4CB1-AE78-9ED1037C015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61629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ADE98D-235D-1189-9ABF-73D501777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660" y="549041"/>
            <a:ext cx="10515600" cy="1145944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9964A8-457E-C600-441D-D76D1DC74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76DB80-064D-3114-7184-B6513973DE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BB76A-5642-4655-AA5F-D2E8581DD95F}" type="datetimeFigureOut">
              <a:rPr lang="en-US" dirty="0"/>
              <a:t>10/25/2026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E6256D-F7BE-F14B-43BB-AFE5705E83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79DB2-B0CF-4CB1-AE78-9ED1037C015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025990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008E978-EAE3-36FC-5692-1AE269E38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7FDD81-38B0-7352-1845-D6883BD6D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BB76A-5642-4655-AA5F-D2E8581DD95F}" type="datetimeFigureOut">
              <a:rPr lang="en-US" dirty="0"/>
              <a:t>10/25/2026</a:t>
            </a:fld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443987-08C8-F21D-C066-4F2D226DE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79DB2-B0CF-4CB1-AE78-9ED1037C015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297151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F9808008-80F6-2779-AE41-35A382A91D7F}"/>
              </a:ext>
            </a:extLst>
          </p:cNvPr>
          <p:cNvGrpSpPr/>
          <p:nvPr/>
        </p:nvGrpSpPr>
        <p:grpSpPr>
          <a:xfrm rot="9987480">
            <a:off x="8787028" y="3746728"/>
            <a:ext cx="2188889" cy="2052424"/>
            <a:chOff x="7749926" y="3136297"/>
            <a:chExt cx="3434150" cy="3220050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18FA0D4B-A035-10C6-FE43-49AA85810A76}"/>
                </a:ext>
              </a:extLst>
            </p:cNvPr>
            <p:cNvSpPr/>
            <p:nvPr/>
          </p:nvSpPr>
          <p:spPr>
            <a:xfrm rot="10800000">
              <a:off x="7752107" y="3136297"/>
              <a:ext cx="3417806" cy="1667642"/>
            </a:xfrm>
            <a:custGeom>
              <a:avLst/>
              <a:gdLst/>
              <a:ahLst/>
              <a:cxnLst/>
              <a:rect l="l" t="t" r="r" b="b"/>
              <a:pathLst>
                <a:path w="4680794" h="3197318">
                  <a:moveTo>
                    <a:pt x="0" y="66648"/>
                  </a:moveTo>
                  <a:cubicBezTo>
                    <a:pt x="1535847" y="-84686"/>
                    <a:pt x="3107994" y="68874"/>
                    <a:pt x="4661991" y="69987"/>
                  </a:cubicBezTo>
                  <a:cubicBezTo>
                    <a:pt x="4716788" y="86085"/>
                    <a:pt x="4648578" y="1038473"/>
                    <a:pt x="4499574" y="1507985"/>
                  </a:cubicBezTo>
                  <a:cubicBezTo>
                    <a:pt x="4268421" y="2156197"/>
                    <a:pt x="3729147" y="2829038"/>
                    <a:pt x="3148029" y="3133488"/>
                  </a:cubicBezTo>
                  <a:cubicBezTo>
                    <a:pt x="2640710" y="3273286"/>
                    <a:pt x="1746572" y="3179628"/>
                    <a:pt x="1167136" y="2890045"/>
                  </a:cubicBezTo>
                  <a:cubicBezTo>
                    <a:pt x="625557" y="2510152"/>
                    <a:pt x="356240" y="1477145"/>
                    <a:pt x="161717" y="1006579"/>
                  </a:cubicBezTo>
                  <a:cubicBezTo>
                    <a:pt x="130392" y="735572"/>
                    <a:pt x="17519" y="584911"/>
                    <a:pt x="0" y="6664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FC0FF313-337C-7421-9ED4-F3C362718C39}"/>
                </a:ext>
              </a:extLst>
            </p:cNvPr>
            <p:cNvSpPr/>
            <p:nvPr/>
          </p:nvSpPr>
          <p:spPr>
            <a:xfrm rot="10800000" flipH="1">
              <a:off x="7749926" y="4717704"/>
              <a:ext cx="3434150" cy="1638643"/>
            </a:xfrm>
            <a:custGeom>
              <a:avLst/>
              <a:gdLst/>
              <a:ahLst/>
              <a:cxnLst/>
              <a:rect l="l" t="t" r="r" b="b"/>
              <a:pathLst>
                <a:path w="4703179" h="3141721">
                  <a:moveTo>
                    <a:pt x="6458" y="11051"/>
                  </a:moveTo>
                  <a:cubicBezTo>
                    <a:pt x="1385014" y="-30184"/>
                    <a:pt x="3126552" y="55624"/>
                    <a:pt x="4686599" y="77910"/>
                  </a:cubicBezTo>
                  <a:cubicBezTo>
                    <a:pt x="4741396" y="94008"/>
                    <a:pt x="4655036" y="982876"/>
                    <a:pt x="4506032" y="1452388"/>
                  </a:cubicBezTo>
                  <a:cubicBezTo>
                    <a:pt x="4274879" y="2100600"/>
                    <a:pt x="3735605" y="2773441"/>
                    <a:pt x="3154487" y="3077891"/>
                  </a:cubicBezTo>
                  <a:cubicBezTo>
                    <a:pt x="2647168" y="3217689"/>
                    <a:pt x="1753030" y="3124031"/>
                    <a:pt x="1173594" y="2834448"/>
                  </a:cubicBezTo>
                  <a:cubicBezTo>
                    <a:pt x="632015" y="2454555"/>
                    <a:pt x="368736" y="1587166"/>
                    <a:pt x="168175" y="950982"/>
                  </a:cubicBezTo>
                  <a:cubicBezTo>
                    <a:pt x="100035" y="639999"/>
                    <a:pt x="-30471" y="211715"/>
                    <a:pt x="6458" y="1105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8" name="Oval 28">
            <a:extLst>
              <a:ext uri="{FF2B5EF4-FFF2-40B4-BE49-F238E27FC236}">
                <a16:creationId xmlns:a16="http://schemas.microsoft.com/office/drawing/2014/main" id="{81936825-1175-B4E4-16E4-EB18E87281C6}"/>
              </a:ext>
            </a:extLst>
          </p:cNvPr>
          <p:cNvSpPr/>
          <p:nvPr/>
        </p:nvSpPr>
        <p:spPr>
          <a:xfrm rot="18585563">
            <a:off x="9746009" y="1839456"/>
            <a:ext cx="1689472" cy="1726240"/>
          </a:xfrm>
          <a:custGeom>
            <a:avLst/>
            <a:gdLst/>
            <a:ahLst/>
            <a:cxnLst/>
            <a:rect l="l" t="t" r="r" b="b"/>
            <a:pathLst>
              <a:path w="2826017" h="2887517">
                <a:moveTo>
                  <a:pt x="32809" y="1703227"/>
                </a:moveTo>
                <a:cubicBezTo>
                  <a:pt x="-94915" y="1117381"/>
                  <a:pt x="175526" y="720394"/>
                  <a:pt x="409564" y="436711"/>
                </a:cubicBezTo>
                <a:cubicBezTo>
                  <a:pt x="643602" y="153028"/>
                  <a:pt x="1097578" y="-15518"/>
                  <a:pt x="1437038" y="1129"/>
                </a:cubicBezTo>
                <a:cubicBezTo>
                  <a:pt x="1776498" y="17776"/>
                  <a:pt x="2235423" y="206781"/>
                  <a:pt x="2446323" y="536592"/>
                </a:cubicBezTo>
                <a:cubicBezTo>
                  <a:pt x="2657223" y="866403"/>
                  <a:pt x="3016718" y="1377564"/>
                  <a:pt x="2702438" y="1979994"/>
                </a:cubicBezTo>
                <a:cubicBezTo>
                  <a:pt x="2259464" y="2697570"/>
                  <a:pt x="1629755" y="2927992"/>
                  <a:pt x="1184817" y="2881864"/>
                </a:cubicBezTo>
                <a:cubicBezTo>
                  <a:pt x="739879" y="2835736"/>
                  <a:pt x="160533" y="2289073"/>
                  <a:pt x="32809" y="1703227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ABBC4481-B604-5FA7-9666-E8395CAA8745}"/>
              </a:ext>
            </a:extLst>
          </p:cNvPr>
          <p:cNvSpPr/>
          <p:nvPr/>
        </p:nvSpPr>
        <p:spPr>
          <a:xfrm rot="10501542">
            <a:off x="8965047" y="5760735"/>
            <a:ext cx="2447828" cy="1139851"/>
          </a:xfrm>
          <a:custGeom>
            <a:avLst/>
            <a:gdLst/>
            <a:ahLst/>
            <a:cxnLst/>
            <a:rect l="l" t="t" r="r" b="b"/>
            <a:pathLst>
              <a:path w="2447828" h="1139851">
                <a:moveTo>
                  <a:pt x="1127699" y="1136708"/>
                </a:moveTo>
                <a:cubicBezTo>
                  <a:pt x="922493" y="1123890"/>
                  <a:pt x="739068" y="1073500"/>
                  <a:pt x="598906" y="1015738"/>
                </a:cubicBezTo>
                <a:cubicBezTo>
                  <a:pt x="327684" y="870018"/>
                  <a:pt x="199954" y="590157"/>
                  <a:pt x="100136" y="431058"/>
                </a:cubicBezTo>
                <a:cubicBezTo>
                  <a:pt x="319" y="271959"/>
                  <a:pt x="10382" y="164584"/>
                  <a:pt x="0" y="61141"/>
                </a:cubicBezTo>
                <a:lnTo>
                  <a:pt x="492488" y="0"/>
                </a:lnTo>
                <a:lnTo>
                  <a:pt x="508292" y="103984"/>
                </a:lnTo>
                <a:cubicBezTo>
                  <a:pt x="548975" y="323073"/>
                  <a:pt x="752894" y="482595"/>
                  <a:pt x="924220" y="558770"/>
                </a:cubicBezTo>
                <a:cubicBezTo>
                  <a:pt x="1095546" y="634946"/>
                  <a:pt x="1355366" y="617382"/>
                  <a:pt x="1536249" y="561038"/>
                </a:cubicBezTo>
                <a:cubicBezTo>
                  <a:pt x="1637189" y="490241"/>
                  <a:pt x="1762929" y="436116"/>
                  <a:pt x="1823363" y="349762"/>
                </a:cubicBezTo>
                <a:cubicBezTo>
                  <a:pt x="1849057" y="296370"/>
                  <a:pt x="1870581" y="238961"/>
                  <a:pt x="1883957" y="182059"/>
                </a:cubicBezTo>
                <a:lnTo>
                  <a:pt x="1897166" y="99190"/>
                </a:lnTo>
                <a:lnTo>
                  <a:pt x="2447828" y="147117"/>
                </a:lnTo>
                <a:lnTo>
                  <a:pt x="2442885" y="171771"/>
                </a:lnTo>
                <a:cubicBezTo>
                  <a:pt x="2386602" y="427393"/>
                  <a:pt x="2222756" y="861233"/>
                  <a:pt x="1787190" y="1032252"/>
                </a:cubicBezTo>
                <a:cubicBezTo>
                  <a:pt x="1559897" y="1124772"/>
                  <a:pt x="1332907" y="1149526"/>
                  <a:pt x="1127699" y="113670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B1FA397-0D3E-AE4B-C638-200C4430AC4E}"/>
              </a:ext>
            </a:extLst>
          </p:cNvPr>
          <p:cNvGrpSpPr/>
          <p:nvPr/>
        </p:nvGrpSpPr>
        <p:grpSpPr>
          <a:xfrm>
            <a:off x="9707582" y="5040635"/>
            <a:ext cx="586901" cy="424800"/>
            <a:chOff x="-987768" y="1008276"/>
            <a:chExt cx="718103" cy="519764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E8199FA0-897D-E3CC-0D80-71528FD3F1BE}"/>
                </a:ext>
              </a:extLst>
            </p:cNvPr>
            <p:cNvSpPr/>
            <p:nvPr/>
          </p:nvSpPr>
          <p:spPr>
            <a:xfrm rot="20842655" flipH="1">
              <a:off x="-987768" y="1008276"/>
              <a:ext cx="148102" cy="152584"/>
            </a:xfrm>
            <a:prstGeom prst="ellipse">
              <a:avLst/>
            </a:prstGeom>
            <a:solidFill>
              <a:srgbClr val="2C3431"/>
            </a:solidFill>
            <a:ln w="63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D39A05B6-E151-95DE-9305-05C5FD07503C}"/>
                </a:ext>
              </a:extLst>
            </p:cNvPr>
            <p:cNvSpPr/>
            <p:nvPr/>
          </p:nvSpPr>
          <p:spPr>
            <a:xfrm>
              <a:off x="-747692" y="1428841"/>
              <a:ext cx="257366" cy="99199"/>
            </a:xfrm>
            <a:custGeom>
              <a:avLst/>
              <a:gdLst/>
              <a:ahLst/>
              <a:cxnLst/>
              <a:rect l="l" t="t" r="r" b="b"/>
              <a:pathLst>
                <a:path w="202403" h="91665">
                  <a:moveTo>
                    <a:pt x="0" y="6914"/>
                  </a:moveTo>
                  <a:cubicBezTo>
                    <a:pt x="4431" y="75571"/>
                    <a:pt x="73464" y="92764"/>
                    <a:pt x="107170" y="91612"/>
                  </a:cubicBezTo>
                  <a:cubicBezTo>
                    <a:pt x="140876" y="90460"/>
                    <a:pt x="206106" y="71366"/>
                    <a:pt x="202239" y="0"/>
                  </a:cubicBezTo>
                </a:path>
              </a:pathLst>
            </a:custGeom>
            <a:noFill/>
            <a:ln w="53975" cap="rnd">
              <a:solidFill>
                <a:srgbClr val="2C343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15588C64-78B0-7558-ED60-5CEA7CC0228C}"/>
                </a:ext>
              </a:extLst>
            </p:cNvPr>
            <p:cNvSpPr/>
            <p:nvPr/>
          </p:nvSpPr>
          <p:spPr>
            <a:xfrm rot="5636109">
              <a:off x="-455259" y="970525"/>
              <a:ext cx="141500" cy="229688"/>
            </a:xfrm>
            <a:custGeom>
              <a:avLst/>
              <a:gdLst/>
              <a:ahLst/>
              <a:cxnLst/>
              <a:rect l="l" t="t" r="r" b="b"/>
              <a:pathLst>
                <a:path w="111281" h="146914">
                  <a:moveTo>
                    <a:pt x="0" y="4905"/>
                  </a:moveTo>
                  <a:cubicBezTo>
                    <a:pt x="42748" y="79468"/>
                    <a:pt x="72320" y="142563"/>
                    <a:pt x="83651" y="146741"/>
                  </a:cubicBezTo>
                  <a:cubicBezTo>
                    <a:pt x="94982" y="150919"/>
                    <a:pt x="92190" y="78958"/>
                    <a:pt x="111281" y="0"/>
                  </a:cubicBezTo>
                </a:path>
              </a:pathLst>
            </a:custGeom>
            <a:noFill/>
            <a:ln w="53975" cap="rnd">
              <a:solidFill>
                <a:srgbClr val="2C343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4FA02AC5-1148-4E28-7860-7D49DCF2DF4E}"/>
              </a:ext>
            </a:extLst>
          </p:cNvPr>
          <p:cNvGrpSpPr/>
          <p:nvPr/>
        </p:nvGrpSpPr>
        <p:grpSpPr>
          <a:xfrm>
            <a:off x="10231744" y="2603461"/>
            <a:ext cx="688256" cy="306609"/>
            <a:chOff x="10096975" y="5939226"/>
            <a:chExt cx="929806" cy="414217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BA5EC45-A55E-61AB-5219-715500F31E80}"/>
                </a:ext>
              </a:extLst>
            </p:cNvPr>
            <p:cNvSpPr/>
            <p:nvPr/>
          </p:nvSpPr>
          <p:spPr>
            <a:xfrm>
              <a:off x="10655179" y="5944357"/>
              <a:ext cx="213549" cy="76328"/>
            </a:xfrm>
            <a:custGeom>
              <a:avLst/>
              <a:gdLst/>
              <a:ahLst/>
              <a:cxnLst/>
              <a:rect l="l" t="t" r="r" b="b"/>
              <a:pathLst>
                <a:path w="202403" h="91665">
                  <a:moveTo>
                    <a:pt x="0" y="6914"/>
                  </a:moveTo>
                  <a:cubicBezTo>
                    <a:pt x="4431" y="75571"/>
                    <a:pt x="73464" y="92764"/>
                    <a:pt x="107170" y="91612"/>
                  </a:cubicBezTo>
                  <a:cubicBezTo>
                    <a:pt x="140876" y="90460"/>
                    <a:pt x="206106" y="71366"/>
                    <a:pt x="202239" y="0"/>
                  </a:cubicBezTo>
                </a:path>
              </a:pathLst>
            </a:custGeom>
            <a:noFill/>
            <a:ln w="53975" cap="rnd">
              <a:solidFill>
                <a:srgbClr val="2C343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0E19869-B0BF-760A-E449-2E22E661966F}"/>
                </a:ext>
              </a:extLst>
            </p:cNvPr>
            <p:cNvSpPr/>
            <p:nvPr/>
          </p:nvSpPr>
          <p:spPr>
            <a:xfrm>
              <a:off x="10273067" y="5939226"/>
              <a:ext cx="213549" cy="76328"/>
            </a:xfrm>
            <a:custGeom>
              <a:avLst/>
              <a:gdLst/>
              <a:ahLst/>
              <a:cxnLst/>
              <a:rect l="l" t="t" r="r" b="b"/>
              <a:pathLst>
                <a:path w="202403" h="91665">
                  <a:moveTo>
                    <a:pt x="0" y="6914"/>
                  </a:moveTo>
                  <a:cubicBezTo>
                    <a:pt x="4431" y="75571"/>
                    <a:pt x="73464" y="92764"/>
                    <a:pt x="107170" y="91612"/>
                  </a:cubicBezTo>
                  <a:cubicBezTo>
                    <a:pt x="140876" y="90460"/>
                    <a:pt x="206106" y="71366"/>
                    <a:pt x="202239" y="0"/>
                  </a:cubicBezTo>
                </a:path>
              </a:pathLst>
            </a:custGeom>
            <a:noFill/>
            <a:ln w="53975" cap="rnd">
              <a:solidFill>
                <a:srgbClr val="2C343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55C8F095-9970-0014-E622-0AA61539A6A9}"/>
                </a:ext>
              </a:extLst>
            </p:cNvPr>
            <p:cNvSpPr/>
            <p:nvPr/>
          </p:nvSpPr>
          <p:spPr>
            <a:xfrm>
              <a:off x="10096975" y="6085720"/>
              <a:ext cx="929806" cy="267723"/>
            </a:xfrm>
            <a:custGeom>
              <a:avLst/>
              <a:gdLst/>
              <a:ahLst/>
              <a:cxnLst/>
              <a:rect l="l" t="t" r="r" b="b"/>
              <a:pathLst>
                <a:path w="202403" h="91665">
                  <a:moveTo>
                    <a:pt x="0" y="6914"/>
                  </a:moveTo>
                  <a:cubicBezTo>
                    <a:pt x="4431" y="75571"/>
                    <a:pt x="73464" y="92764"/>
                    <a:pt x="107170" y="91612"/>
                  </a:cubicBezTo>
                  <a:cubicBezTo>
                    <a:pt x="140876" y="90460"/>
                    <a:pt x="206106" y="71366"/>
                    <a:pt x="202239" y="0"/>
                  </a:cubicBezTo>
                </a:path>
              </a:pathLst>
            </a:custGeom>
            <a:noFill/>
            <a:ln w="53975" cap="rnd">
              <a:solidFill>
                <a:srgbClr val="2C343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EDDFDFA-2DF8-D0C2-9106-5421D4995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790" y="1546860"/>
            <a:ext cx="6096249" cy="1566172"/>
          </a:xfrm>
        </p:spPr>
        <p:txBody>
          <a:bodyPr>
            <a:normAutofit/>
          </a:bodyPr>
          <a:lstStyle>
            <a:lvl1pPr>
              <a:defRPr sz="72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61920A-34CD-8BFF-A1E3-2242E93A75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791" y="3120527"/>
            <a:ext cx="4595828" cy="2028594"/>
          </a:xfrm>
          <a:prstGeom prst="rect">
            <a:avLst/>
          </a:prstGeom>
        </p:spPr>
        <p:txBody>
          <a:bodyPr/>
          <a:lstStyle>
            <a:lvl1pPr>
              <a:buNone/>
              <a:defRPr>
                <a:solidFill>
                  <a:schemeClr val="tx2"/>
                </a:solidFill>
              </a:defRPr>
            </a:lvl1pPr>
            <a:lvl2pPr>
              <a:buNone/>
              <a:defRPr>
                <a:solidFill>
                  <a:schemeClr val="tx2"/>
                </a:solidFill>
              </a:defRPr>
            </a:lvl2pPr>
            <a:lvl3pPr>
              <a:buNone/>
              <a:defRPr>
                <a:solidFill>
                  <a:schemeClr val="tx2"/>
                </a:solidFill>
              </a:defRPr>
            </a:lvl3pPr>
            <a:lvl4pPr>
              <a:buNone/>
              <a:defRPr>
                <a:solidFill>
                  <a:schemeClr val="tx2"/>
                </a:solidFill>
              </a:defRPr>
            </a:lvl4pPr>
            <a:lvl5pPr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2F150A-C65A-58AC-B7EA-1790E9BD9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7FF30-D460-5A9F-A019-EBEC4EB7C5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97039" y="6356350"/>
            <a:ext cx="1801089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BEBB76A-5642-4655-AA5F-D2E8581DD95F}" type="datetimeFigureOut">
              <a:rPr lang="en-US" dirty="0"/>
              <a:pPr/>
              <a:t>10/25/2026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3CCD1-A115-BB35-3A8F-1E5E2EAF3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CF79DB2-B0CF-4CB1-AE78-9ED1037C015C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2728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0495D86-E384-947E-9D91-0B506A320BC7}"/>
              </a:ext>
            </a:extLst>
          </p:cNvPr>
          <p:cNvSpPr/>
          <p:nvPr/>
        </p:nvSpPr>
        <p:spPr>
          <a:xfrm rot="11313534">
            <a:off x="9000950" y="5728012"/>
            <a:ext cx="2396342" cy="1094132"/>
          </a:xfrm>
          <a:custGeom>
            <a:avLst/>
            <a:gdLst/>
            <a:ahLst/>
            <a:cxnLst/>
            <a:rect l="l" t="t" r="r" b="b"/>
            <a:pathLst>
              <a:path w="2396342" h="1094132">
                <a:moveTo>
                  <a:pt x="1404498" y="1078663"/>
                </a:moveTo>
                <a:cubicBezTo>
                  <a:pt x="1080456" y="1125894"/>
                  <a:pt x="780637" y="1057608"/>
                  <a:pt x="575698" y="973151"/>
                </a:cubicBezTo>
                <a:cubicBezTo>
                  <a:pt x="311321" y="831109"/>
                  <a:pt x="186814" y="558310"/>
                  <a:pt x="89515" y="403226"/>
                </a:cubicBezTo>
                <a:cubicBezTo>
                  <a:pt x="40866" y="325683"/>
                  <a:pt x="18994" y="260746"/>
                  <a:pt x="8018" y="202590"/>
                </a:cubicBezTo>
                <a:lnTo>
                  <a:pt x="0" y="137907"/>
                </a:lnTo>
                <a:lnTo>
                  <a:pt x="484422" y="65000"/>
                </a:lnTo>
                <a:lnTo>
                  <a:pt x="487371" y="84406"/>
                </a:lnTo>
                <a:cubicBezTo>
                  <a:pt x="527027" y="297966"/>
                  <a:pt x="725801" y="453462"/>
                  <a:pt x="892804" y="527715"/>
                </a:cubicBezTo>
                <a:cubicBezTo>
                  <a:pt x="1059807" y="601969"/>
                  <a:pt x="1313068" y="584848"/>
                  <a:pt x="1489388" y="529926"/>
                </a:cubicBezTo>
                <a:cubicBezTo>
                  <a:pt x="1587781" y="460915"/>
                  <a:pt x="1710348" y="408157"/>
                  <a:pt x="1769257" y="323982"/>
                </a:cubicBezTo>
                <a:cubicBezTo>
                  <a:pt x="1819347" y="219891"/>
                  <a:pt x="1853181" y="100143"/>
                  <a:pt x="1839729" y="0"/>
                </a:cubicBezTo>
                <a:lnTo>
                  <a:pt x="2396342" y="11016"/>
                </a:lnTo>
                <a:cubicBezTo>
                  <a:pt x="2377889" y="190830"/>
                  <a:pt x="2256548" y="784074"/>
                  <a:pt x="1733996" y="989248"/>
                </a:cubicBezTo>
                <a:cubicBezTo>
                  <a:pt x="1623216" y="1034341"/>
                  <a:pt x="1512512" y="1062920"/>
                  <a:pt x="1404498" y="107866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" name="Oval 28">
            <a:extLst>
              <a:ext uri="{FF2B5EF4-FFF2-40B4-BE49-F238E27FC236}">
                <a16:creationId xmlns:a16="http://schemas.microsoft.com/office/drawing/2014/main" id="{81936825-1175-B4E4-16E4-EB18E87281C6}"/>
              </a:ext>
            </a:extLst>
          </p:cNvPr>
          <p:cNvSpPr/>
          <p:nvPr/>
        </p:nvSpPr>
        <p:spPr>
          <a:xfrm rot="19256458">
            <a:off x="10043602" y="4079772"/>
            <a:ext cx="1794766" cy="1833826"/>
          </a:xfrm>
          <a:custGeom>
            <a:avLst/>
            <a:gdLst/>
            <a:ahLst/>
            <a:cxnLst/>
            <a:rect l="l" t="t" r="r" b="b"/>
            <a:pathLst>
              <a:path w="2826017" h="2887517">
                <a:moveTo>
                  <a:pt x="32809" y="1703227"/>
                </a:moveTo>
                <a:cubicBezTo>
                  <a:pt x="-94915" y="1117381"/>
                  <a:pt x="175526" y="720394"/>
                  <a:pt x="409564" y="436711"/>
                </a:cubicBezTo>
                <a:cubicBezTo>
                  <a:pt x="643602" y="153028"/>
                  <a:pt x="1097578" y="-15518"/>
                  <a:pt x="1437038" y="1129"/>
                </a:cubicBezTo>
                <a:cubicBezTo>
                  <a:pt x="1776498" y="17776"/>
                  <a:pt x="2235423" y="206781"/>
                  <a:pt x="2446323" y="536592"/>
                </a:cubicBezTo>
                <a:cubicBezTo>
                  <a:pt x="2657223" y="866403"/>
                  <a:pt x="3016718" y="1377564"/>
                  <a:pt x="2702438" y="1979994"/>
                </a:cubicBezTo>
                <a:cubicBezTo>
                  <a:pt x="2259464" y="2697570"/>
                  <a:pt x="1629755" y="2927992"/>
                  <a:pt x="1184817" y="2881864"/>
                </a:cubicBezTo>
                <a:cubicBezTo>
                  <a:pt x="739879" y="2835736"/>
                  <a:pt x="160533" y="2289073"/>
                  <a:pt x="32809" y="1703227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4FA02AC5-1148-4E28-7860-7D49DCF2DF4E}"/>
              </a:ext>
            </a:extLst>
          </p:cNvPr>
          <p:cNvGrpSpPr/>
          <p:nvPr/>
        </p:nvGrpSpPr>
        <p:grpSpPr>
          <a:xfrm rot="339675">
            <a:off x="10606797" y="4942265"/>
            <a:ext cx="688256" cy="306609"/>
            <a:chOff x="10096975" y="5939226"/>
            <a:chExt cx="929806" cy="414217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BA5EC45-A55E-61AB-5219-715500F31E80}"/>
                </a:ext>
              </a:extLst>
            </p:cNvPr>
            <p:cNvSpPr/>
            <p:nvPr/>
          </p:nvSpPr>
          <p:spPr>
            <a:xfrm>
              <a:off x="10655179" y="5944357"/>
              <a:ext cx="213549" cy="76328"/>
            </a:xfrm>
            <a:custGeom>
              <a:avLst/>
              <a:gdLst/>
              <a:ahLst/>
              <a:cxnLst/>
              <a:rect l="l" t="t" r="r" b="b"/>
              <a:pathLst>
                <a:path w="202403" h="91665">
                  <a:moveTo>
                    <a:pt x="0" y="6914"/>
                  </a:moveTo>
                  <a:cubicBezTo>
                    <a:pt x="4431" y="75571"/>
                    <a:pt x="73464" y="92764"/>
                    <a:pt x="107170" y="91612"/>
                  </a:cubicBezTo>
                  <a:cubicBezTo>
                    <a:pt x="140876" y="90460"/>
                    <a:pt x="206106" y="71366"/>
                    <a:pt x="202239" y="0"/>
                  </a:cubicBezTo>
                </a:path>
              </a:pathLst>
            </a:custGeom>
            <a:noFill/>
            <a:ln w="53975" cap="rnd">
              <a:solidFill>
                <a:srgbClr val="2C343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0E19869-B0BF-760A-E449-2E22E661966F}"/>
                </a:ext>
              </a:extLst>
            </p:cNvPr>
            <p:cNvSpPr/>
            <p:nvPr/>
          </p:nvSpPr>
          <p:spPr>
            <a:xfrm>
              <a:off x="10273067" y="5939226"/>
              <a:ext cx="213549" cy="76328"/>
            </a:xfrm>
            <a:custGeom>
              <a:avLst/>
              <a:gdLst/>
              <a:ahLst/>
              <a:cxnLst/>
              <a:rect l="l" t="t" r="r" b="b"/>
              <a:pathLst>
                <a:path w="202403" h="91665">
                  <a:moveTo>
                    <a:pt x="0" y="6914"/>
                  </a:moveTo>
                  <a:cubicBezTo>
                    <a:pt x="4431" y="75571"/>
                    <a:pt x="73464" y="92764"/>
                    <a:pt x="107170" y="91612"/>
                  </a:cubicBezTo>
                  <a:cubicBezTo>
                    <a:pt x="140876" y="90460"/>
                    <a:pt x="206106" y="71366"/>
                    <a:pt x="202239" y="0"/>
                  </a:cubicBezTo>
                </a:path>
              </a:pathLst>
            </a:custGeom>
            <a:noFill/>
            <a:ln w="53975" cap="rnd">
              <a:solidFill>
                <a:srgbClr val="2C343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55C8F095-9970-0014-E622-0AA61539A6A9}"/>
                </a:ext>
              </a:extLst>
            </p:cNvPr>
            <p:cNvSpPr/>
            <p:nvPr/>
          </p:nvSpPr>
          <p:spPr>
            <a:xfrm>
              <a:off x="10096975" y="6085720"/>
              <a:ext cx="929806" cy="267723"/>
            </a:xfrm>
            <a:custGeom>
              <a:avLst/>
              <a:gdLst/>
              <a:ahLst/>
              <a:cxnLst/>
              <a:rect l="l" t="t" r="r" b="b"/>
              <a:pathLst>
                <a:path w="202403" h="91665">
                  <a:moveTo>
                    <a:pt x="0" y="6914"/>
                  </a:moveTo>
                  <a:cubicBezTo>
                    <a:pt x="4431" y="75571"/>
                    <a:pt x="73464" y="92764"/>
                    <a:pt x="107170" y="91612"/>
                  </a:cubicBezTo>
                  <a:cubicBezTo>
                    <a:pt x="140876" y="90460"/>
                    <a:pt x="206106" y="71366"/>
                    <a:pt x="202239" y="0"/>
                  </a:cubicBezTo>
                </a:path>
              </a:pathLst>
            </a:custGeom>
            <a:noFill/>
            <a:ln w="53975" cap="rnd">
              <a:solidFill>
                <a:srgbClr val="2C343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EDDFDFA-2DF8-D0C2-9106-5421D4995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790" y="1535974"/>
            <a:ext cx="6096249" cy="1446597"/>
          </a:xfrm>
        </p:spPr>
        <p:txBody>
          <a:bodyPr>
            <a:normAutofit/>
          </a:bodyPr>
          <a:lstStyle>
            <a:lvl1pPr>
              <a:defRPr sz="72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61920A-34CD-8BFF-A1E3-2242E93A75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791" y="2993457"/>
            <a:ext cx="8894912" cy="2155664"/>
          </a:xfrm>
          <a:prstGeom prst="rect">
            <a:avLst/>
          </a:prstGeom>
        </p:spPr>
        <p:txBody>
          <a:bodyPr/>
          <a:lstStyle>
            <a:lvl1pPr>
              <a:buNone/>
              <a:defRPr>
                <a:solidFill>
                  <a:schemeClr val="tx2"/>
                </a:solidFill>
              </a:defRPr>
            </a:lvl1pPr>
            <a:lvl2pPr>
              <a:buNone/>
              <a:defRPr>
                <a:solidFill>
                  <a:schemeClr val="tx2"/>
                </a:solidFill>
              </a:defRPr>
            </a:lvl2pPr>
            <a:lvl3pPr>
              <a:buNone/>
              <a:defRPr>
                <a:solidFill>
                  <a:schemeClr val="tx2"/>
                </a:solidFill>
              </a:defRPr>
            </a:lvl3pPr>
            <a:lvl4pPr>
              <a:buNone/>
              <a:defRPr>
                <a:solidFill>
                  <a:schemeClr val="tx2"/>
                </a:solidFill>
              </a:defRPr>
            </a:lvl4pPr>
            <a:lvl5pPr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2F150A-C65A-58AC-B7EA-1790E9BD9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7FF30-D460-5A9F-A019-EBEC4EB7C5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987577" y="6356350"/>
            <a:ext cx="1801089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BEBB76A-5642-4655-AA5F-D2E8581DD95F}" type="datetimeFigureOut">
              <a:rPr lang="en-US" dirty="0"/>
              <a:pPr/>
              <a:t>10/25/2026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3CCD1-A115-BB35-3A8F-1E5E2EAF3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CF79DB2-B0CF-4CB1-AE78-9ED1037C015C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65031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49D6F5-A9D4-C22B-732C-A31A172FB9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209393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1AFD6E-3459-290F-1147-F0C47ACEEA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46774"/>
            <a:ext cx="9144000" cy="106689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 cap="all" spc="300" baseline="0"/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4674D3-6FB9-5549-B0F2-FD61E82D1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E39B8-A7CB-4B82-AC0C-44B99F546761}" type="datetimeFigureOut">
              <a:rPr lang="en-US" dirty="0"/>
              <a:t>10/25/2026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239BBC-C979-2C77-493E-CF5498AEB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813B7E-A51C-D9CD-2189-650A9D63B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DE196-8A13-4FF7-A07E-102851959EAB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42237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4C8C07B-BF75-81A5-A183-2170E2514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660" y="505522"/>
            <a:ext cx="10515600" cy="981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CD7312-3B1E-2D55-95D5-86AEEB8085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660" y="1514531"/>
            <a:ext cx="10515600" cy="45977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2E07BB-F589-3F14-3732-996A8053CF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99660" y="6356350"/>
            <a:ext cx="317268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800" cap="all" spc="15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609335-1F87-70E4-0838-F95C2FA5C4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266713" y="6356350"/>
            <a:ext cx="20665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800" cap="all" spc="150" baseline="0">
                <a:solidFill>
                  <a:schemeClr val="tx2"/>
                </a:solidFill>
              </a:defRPr>
            </a:lvl1pPr>
          </a:lstStyle>
          <a:p>
            <a:fld id="{4BEBB76A-5642-4655-AA5F-D2E8581DD95F}" type="datetimeFigureOut">
              <a:rPr lang="en-US" dirty="0"/>
              <a:pPr/>
              <a:t>10/25/2026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5FAB93-4483-398A-C3CE-C11E1460DD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5104" y="6356350"/>
            <a:ext cx="4918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800" cap="all" spc="150" baseline="0">
                <a:solidFill>
                  <a:schemeClr val="tx2"/>
                </a:solidFill>
              </a:defRPr>
            </a:lvl1pPr>
          </a:lstStyle>
          <a:p>
            <a:fld id="{7CF79DB2-B0CF-4CB1-AE78-9ED1037C015C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8940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02" r:id="rId1"/>
    <p:sldLayoutId id="2147484203" r:id="rId2"/>
    <p:sldLayoutId id="2147484204" r:id="rId3"/>
    <p:sldLayoutId id="2147484205" r:id="rId4"/>
    <p:sldLayoutId id="2147484206" r:id="rId5"/>
    <p:sldLayoutId id="2147484207" r:id="rId6"/>
    <p:sldLayoutId id="2147484208" r:id="rId7"/>
    <p:sldLayoutId id="2147484209" r:id="rId8"/>
    <p:sldLayoutId id="2147484210" r:id="rId9"/>
    <p:sldLayoutId id="2147484211" r:id="rId10"/>
    <p:sldLayoutId id="2147484212" r:id="rId11"/>
    <p:sldLayoutId id="2147484213" r:id="rId12"/>
    <p:sldLayoutId id="2147484214" r:id="rId13"/>
    <p:sldLayoutId id="2147484215" r:id="rId14"/>
    <p:sldLayoutId id="2147484216" r:id="rId15"/>
    <p:sldLayoutId id="2147484217" r:id="rId16"/>
    <p:sldLayoutId id="2147484218" r:id="rId17"/>
    <p:sldLayoutId id="2147484219" r:id="rId18"/>
    <p:sldLayoutId id="2147484220" r:id="rId19"/>
    <p:sldLayoutId id="2147484221" r:id="rId20"/>
    <p:sldLayoutId id="2147484222" r:id="rId21"/>
    <p:sldLayoutId id="2147484223" r:id="rId22"/>
    <p:sldLayoutId id="2147484224" r:id="rId23"/>
    <p:sldLayoutId id="2147484225" r:id="rId24"/>
    <p:sldLayoutId id="2147484226" r:id="rId25"/>
    <p:sldLayoutId id="2147484227" r:id="rId26"/>
    <p:sldLayoutId id="2147484228" r:id="rId27"/>
    <p:sldLayoutId id="2147484229" r:id="rId28"/>
  </p:sldLayoutIdLst>
  <p:txStyles>
    <p:titleStyle>
      <a:lvl1pPr algn="l" defTabSz="914400" rtl="0" eaLnBrk="1" latinLnBrk="0" hangingPunct="1">
        <a:lnSpc>
          <a:spcPct val="55000"/>
        </a:lnSpc>
        <a:spcBef>
          <a:spcPct val="0"/>
        </a:spcBef>
        <a:buNone/>
        <a:defRPr sz="4400" b="1" kern="1200" spc="-3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624">
          <p15:clr>
            <a:srgbClr val="F26B43"/>
          </p15:clr>
        </p15:guide>
        <p15:guide id="3" pos="328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7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7.pn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7.png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7.pn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7.png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7.png"/><Relationship Id="rId5" Type="http://schemas.openxmlformats.org/officeDocument/2006/relationships/image" Target="../media/image15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7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3389/frdem.2026.1770977" TargetMode="External"/><Relationship Id="rId7" Type="http://schemas.openxmlformats.org/officeDocument/2006/relationships/hyperlink" Target="https://doi.org/10.12968/denu.2026.53.4.291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8.xml"/><Relationship Id="rId6" Type="http://schemas.openxmlformats.org/officeDocument/2006/relationships/hyperlink" Target="https://doi.org/10.1017/S0033291723002660" TargetMode="External"/><Relationship Id="rId5" Type="http://schemas.openxmlformats.org/officeDocument/2006/relationships/hyperlink" Target="https://doi.org/10.1016/j.healthpol.2022.01.013" TargetMode="External"/><Relationship Id="rId4" Type="http://schemas.openxmlformats.org/officeDocument/2006/relationships/hyperlink" Target="https://doi.org/10.1002/gps.70153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02/puh2.213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8.xml"/><Relationship Id="rId5" Type="http://schemas.openxmlformats.org/officeDocument/2006/relationships/hyperlink" Target="https://www.nhs.uk/social-care-and-support/introduction-to-care-and-support/" TargetMode="External"/><Relationship Id="rId4" Type="http://schemas.openxmlformats.org/officeDocument/2006/relationships/hyperlink" Target="https://doi.org/10.1080/14737167.2023.2274843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3389/fpsyg.2023.1118741" TargetMode="External"/><Relationship Id="rId7" Type="http://schemas.openxmlformats.org/officeDocument/2006/relationships/hyperlink" Target="https://doi.org/10.1016/j.mpmed.2024.08.013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8.xml"/><Relationship Id="rId6" Type="http://schemas.openxmlformats.org/officeDocument/2006/relationships/hyperlink" Target="https://doi.org/10.1108/JAP-10-2022-0023" TargetMode="External"/><Relationship Id="rId5" Type="http://schemas.openxmlformats.org/officeDocument/2006/relationships/hyperlink" Target="https://www.scie.org.uk/housing/role-of-housing/promising-practice/models/care-home/clare-court/?utm_source=chatgpt.com" TargetMode="External"/><Relationship Id="rId4" Type="http://schemas.openxmlformats.org/officeDocument/2006/relationships/hyperlink" Target="https://www.foundations.uk.com/wp-content/uploads/2023/07/age_uk_briefing_state_of_health_and_care_of_older_people_july2023.pdf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3390/ijerph21050554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8.xml"/><Relationship Id="rId5" Type="http://schemas.openxmlformats.org/officeDocument/2006/relationships/hyperlink" Target="https://link.springer.com/rwe/10.1007/978-3-030-22009-9_645" TargetMode="External"/><Relationship Id="rId4" Type="http://schemas.openxmlformats.org/officeDocument/2006/relationships/hyperlink" Target="https://link.springer.com/rwe/10.1007/978-3-030-22009-9_74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737239" y="1438869"/>
            <a:ext cx="8891769" cy="2184441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b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chemeClr val="tx1"/>
                </a:solidFill>
                <a:latin typeface="Arial"/>
                <a:cs typeface="Arial"/>
              </a:rPr>
              <a:t>Programme : BSc (Hons) Health and Social Care</a:t>
            </a:r>
            <a:r>
              <a:rPr lang="en-GB" sz="2400" b="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b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latin typeface="Arial"/>
                <a:cs typeface="Arial"/>
              </a:rPr>
              <a:t>Module Title: Empowering the Older Person</a:t>
            </a:r>
            <a:b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latin typeface="Arial"/>
                <a:cs typeface="Arial"/>
              </a:rPr>
              <a:t>Module code: BMHP6027</a:t>
            </a:r>
            <a:b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400" dirty="0">
              <a:latin typeface="Arial"/>
              <a:cs typeface="Arial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904663" y="3893334"/>
            <a:ext cx="8724345" cy="2765389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400" b="1" cap="none" dirty="0">
                <a:solidFill>
                  <a:schemeClr val="tx1"/>
                </a:solidFill>
                <a:latin typeface="Arial"/>
                <a:cs typeface="Arial"/>
              </a:rPr>
              <a:t>Assignment title:</a:t>
            </a:r>
            <a:r>
              <a:rPr lang="en-IN" sz="2400" b="1" cap="none" dirty="0">
                <a:solidFill>
                  <a:schemeClr val="tx1"/>
                </a:solidFill>
                <a:latin typeface="Arial"/>
                <a:cs typeface="Arial"/>
              </a:rPr>
              <a:t>component 1: individual presentation (PowerPoint with voice-over)</a:t>
            </a:r>
            <a:endParaRPr lang="en-US" dirty="0"/>
          </a:p>
          <a:p>
            <a:pPr algn="ctr">
              <a:lnSpc>
                <a:spcPct val="100000"/>
              </a:lnSpc>
            </a:pPr>
            <a:r>
              <a:rPr lang="en-GB" sz="2400" b="1" cap="none" dirty="0">
                <a:solidFill>
                  <a:schemeClr val="tx1"/>
                </a:solidFill>
                <a:latin typeface="Arial"/>
                <a:cs typeface="Arial"/>
              </a:rPr>
              <a:t>Student Name :Robert Nzeyimana</a:t>
            </a:r>
          </a:p>
          <a:p>
            <a:pPr algn="ctr">
              <a:lnSpc>
                <a:spcPct val="100000"/>
              </a:lnSpc>
            </a:pPr>
            <a:r>
              <a:rPr lang="en-GB" sz="2400" b="1" cap="none" dirty="0">
                <a:solidFill>
                  <a:schemeClr val="tx1"/>
                </a:solidFill>
                <a:latin typeface="Arial"/>
                <a:cs typeface="Arial"/>
              </a:rPr>
              <a:t>Student ID: 2329949</a:t>
            </a:r>
          </a:p>
          <a:p>
            <a:pPr>
              <a:lnSpc>
                <a:spcPct val="100000"/>
              </a:lnSpc>
            </a:pPr>
            <a:r>
              <a:rPr lang="en-GB" sz="2400" b="1" cap="none" dirty="0">
                <a:solidFill>
                  <a:schemeClr val="tx1"/>
                </a:solidFill>
                <a:latin typeface="Arial"/>
                <a:cs typeface="Arial"/>
              </a:rPr>
              <a:t>Lecturer Name:  Tsiwani Khumalo</a:t>
            </a:r>
          </a:p>
          <a:p>
            <a:pPr algn="ctr">
              <a:lnSpc>
                <a:spcPct val="100000"/>
              </a:lnSpc>
            </a:pPr>
            <a:endParaRPr lang="en-GB" sz="2400" b="1" cap="none" dirty="0">
              <a:solidFill>
                <a:schemeClr val="tx1"/>
              </a:solidFill>
              <a:latin typeface="Arial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2216" y="199276"/>
            <a:ext cx="2252972" cy="1132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200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15"/>
    </mc:Choice>
    <mc:Fallback xmlns="">
      <p:transition spd="slow" advTm="611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967792" y="662170"/>
            <a:ext cx="8891769" cy="758186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dirty="0">
                <a:solidFill>
                  <a:schemeClr val="tx1"/>
                </a:solidFill>
                <a:latin typeface="Arial"/>
                <a:cs typeface="Arial"/>
              </a:rPr>
              <a:t>Introduction </a:t>
            </a:r>
            <a:endParaRPr lang="en-GB" sz="2400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875761" y="1622737"/>
            <a:ext cx="11075833" cy="4404575"/>
          </a:xfrm>
        </p:spPr>
        <p:txBody>
          <a:bodyPr>
            <a:norm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b="1" cap="none" dirty="0">
                <a:solidFill>
                  <a:schemeClr val="tx1"/>
                </a:solidFill>
                <a:latin typeface="Arial"/>
                <a:cs typeface="Arial"/>
              </a:rPr>
              <a:t>Definition and idea of ageing along with its importance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Time-dependent decline in the natural, biological and physiological functions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Critically evaluate the process of care and support for older people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Different types of functional maintenance.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The benefits and approaches of intervention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Provision of proper recommendations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Application of the case study of Clare </a:t>
            </a:r>
            <a:endParaRPr lang="en-GB" sz="2000" b="1" cap="none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4F790B3-F0DC-07FB-039F-E91420D29E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109075" y="602731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196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26"/>
    </mc:Choice>
    <mc:Fallback xmlns="">
      <p:transition spd="slow" advTm="43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63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764405" y="400913"/>
            <a:ext cx="8891769" cy="758186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dirty="0">
                <a:solidFill>
                  <a:schemeClr val="tx1"/>
                </a:solidFill>
                <a:latin typeface="Arial"/>
                <a:cs typeface="Arial"/>
              </a:rPr>
              <a:t>Ageing population and needs</a:t>
            </a:r>
            <a:endParaRPr lang="en-GB" sz="2400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875761" y="1622738"/>
            <a:ext cx="6236239" cy="4139434"/>
          </a:xfrm>
        </p:spPr>
        <p:txBody>
          <a:bodyPr>
            <a:noAutofit/>
          </a:bodyPr>
          <a:lstStyle/>
          <a:p>
            <a:r>
              <a:rPr lang="en-GB" sz="2000" b="1" cap="none" dirty="0">
                <a:solidFill>
                  <a:schemeClr val="tx1"/>
                </a:solidFill>
                <a:latin typeface="Arial"/>
                <a:cs typeface="Arial"/>
              </a:rPr>
              <a:t>Assessment </a:t>
            </a: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of the ageing population </a:t>
            </a:r>
            <a:endParaRPr lang="en-US" dirty="0">
              <a:solidFill>
                <a:schemeClr val="tx1"/>
              </a:solidFill>
              <a:latin typeface="Arial"/>
              <a:cs typeface="Arial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Physical, social, mental and emotional needs</a:t>
            </a:r>
          </a:p>
          <a:p>
            <a:pPr marL="342900" indent="-342900" algn="l"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Biopsychosocial models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Physical - regular process of health checkups (</a:t>
            </a:r>
            <a:r>
              <a:rPr lang="en-IN" sz="2000" b="1" cap="none" dirty="0" err="1">
                <a:solidFill>
                  <a:schemeClr val="tx1"/>
                </a:solidFill>
                <a:latin typeface="Arial"/>
                <a:cs typeface="Arial"/>
              </a:rPr>
              <a:t>stoodley</a:t>
            </a: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 and </a:t>
            </a:r>
            <a:r>
              <a:rPr lang="en-IN" sz="2000" b="1" cap="none" dirty="0" err="1">
                <a:solidFill>
                  <a:schemeClr val="tx1"/>
                </a:solidFill>
                <a:latin typeface="Arial"/>
                <a:cs typeface="Arial"/>
              </a:rPr>
              <a:t>conroy</a:t>
            </a: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, 2024).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Social - interactive opportunities and communication.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Mental - cognitive activities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Emotional - empathy and concerns</a:t>
            </a:r>
            <a:endParaRPr lang="en-GB" sz="2000" b="1" cap="none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1885" y="1622738"/>
            <a:ext cx="2533333" cy="351428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385333" y="5428343"/>
            <a:ext cx="3066438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(Bolton, 2023).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AB60EB5-CC75-CCF6-1EF6-14BE29FDFF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97795" y="598115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14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600"/>
    </mc:Choice>
    <mc:Fallback xmlns="">
      <p:transition spd="slow" advTm="80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6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764405" y="400913"/>
            <a:ext cx="8891769" cy="758186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dirty="0">
                <a:solidFill>
                  <a:schemeClr val="tx1"/>
                </a:solidFill>
                <a:latin typeface="Arial"/>
                <a:cs typeface="Arial"/>
              </a:rPr>
              <a:t>The Disengagement Theory</a:t>
            </a:r>
            <a:endParaRPr lang="en-GB" sz="2400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875762" y="1622737"/>
            <a:ext cx="6613610" cy="4371663"/>
          </a:xfrm>
        </p:spPr>
        <p:txBody>
          <a:bodyPr>
            <a:norm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Ageing is a natural and inevitable process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The involvement of the mutual withdrawal of older people and society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Different societal roles and responsibilities, and the withdrawal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Decision-making process of their social involvement (Nickerson, 2023).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Limitations, like cultural variability, affect the role </a:t>
            </a:r>
            <a:endParaRPr lang="en-GB" b="1" cap="none">
              <a:solidFill>
                <a:schemeClr val="tx1"/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33714" y="1622737"/>
            <a:ext cx="2742857" cy="373333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610133" y="5514908"/>
            <a:ext cx="3066438" cy="6096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002060"/>
                </a:solidFill>
              </a:rPr>
              <a:t>(Nickerson, 2023).</a:t>
            </a:r>
          </a:p>
        </p:txBody>
      </p:sp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CA8621A-B1AF-F0AB-3A81-09E4FC9560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17779" y="612450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2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199"/>
    </mc:Choice>
    <mc:Fallback xmlns="">
      <p:transition spd="slow" advTm="581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57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764405" y="400913"/>
            <a:ext cx="8891769" cy="758186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dirty="0">
                <a:solidFill>
                  <a:schemeClr val="tx1"/>
                </a:solidFill>
                <a:latin typeface="Arial"/>
                <a:cs typeface="Arial"/>
              </a:rPr>
              <a:t>The Activity Theory</a:t>
            </a:r>
            <a:endParaRPr lang="en-GB" sz="2400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742951" y="1446448"/>
            <a:ext cx="6440714" cy="4591495"/>
          </a:xfrm>
        </p:spPr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Activities leads to the achievement of a higher level of life satisfaction </a:t>
            </a:r>
            <a:endParaRPr lang="en-US">
              <a:solidFill>
                <a:schemeClr val="tx1"/>
              </a:solidFill>
              <a:latin typeface="Arial"/>
              <a:cs typeface="Arial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Execution of activity theory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Empowering older people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Active engagement in physical, social and mental activities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A positive sense of self.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Promotional purpose of lifelong learning (</a:t>
            </a:r>
            <a:r>
              <a:rPr lang="en-IN" b="1" cap="none">
                <a:solidFill>
                  <a:schemeClr val="tx1"/>
                </a:solidFill>
                <a:latin typeface="Arial"/>
                <a:cs typeface="Arial"/>
              </a:rPr>
              <a:t>Parti</a:t>
            </a: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, 2023).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The theory lacks consideration of different variations </a:t>
            </a:r>
            <a:endParaRPr lang="en-GB" b="1" cap="none">
              <a:solidFill>
                <a:schemeClr val="tx1"/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8895" y="1446448"/>
            <a:ext cx="3695238" cy="376190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385333" y="5428343"/>
            <a:ext cx="3066438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(</a:t>
            </a:r>
            <a:r>
              <a:rPr lang="en-GB" b="1" dirty="0" err="1"/>
              <a:t>Parti</a:t>
            </a:r>
            <a:r>
              <a:rPr lang="en-GB" b="1" dirty="0"/>
              <a:t>, 2023).</a:t>
            </a:r>
          </a:p>
        </p:txBody>
      </p:sp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D627426-BFF9-805B-E698-EDED51FD94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49049" y="603794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96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727"/>
    </mc:Choice>
    <mc:Fallback xmlns="">
      <p:transition spd="slow" advTm="737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17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764405" y="400913"/>
            <a:ext cx="8891769" cy="758186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IN" sz="2400" b="1" dirty="0">
                <a:solidFill>
                  <a:schemeClr val="tx1"/>
                </a:solidFill>
                <a:latin typeface="Arial"/>
                <a:cs typeface="Arial"/>
              </a:rPr>
              <a:t>Current Care Provision - Domiciliary care </a:t>
            </a:r>
            <a:endParaRPr lang="en-GB" sz="240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457200" y="1466850"/>
            <a:ext cx="7029450" cy="4895850"/>
          </a:xfrm>
        </p:spPr>
        <p:txBody>
          <a:bodyPr>
            <a:norm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Proper assistance performing daily chores and activities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Social contact and assurance.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CQC-regulated domiciliary care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Independence with the support of the care act (NHS, 2025).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The purpose of domiciliary and community care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Workforce shortage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Geographic inequality, financial pressure and different types of adverse effects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A decline due to the cost (NHS, 2025).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IN" b="1" cap="none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58624" y="2434750"/>
            <a:ext cx="4117788" cy="208917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475141" y="4931229"/>
            <a:ext cx="3066438" cy="609600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(NHS, 2025). </a:t>
            </a:r>
          </a:p>
        </p:txBody>
      </p:sp>
      <p:pic>
        <p:nvPicPr>
          <p:cNvPr id="1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279E3F8-4B59-FF6A-0E21-1F6F46DDD0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412492" y="600401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942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782"/>
    </mc:Choice>
    <mc:Fallback xmlns="">
      <p:transition spd="slow" advTm="287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603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60976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764405" y="400913"/>
            <a:ext cx="8891769" cy="758186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IN" sz="2400" b="1" dirty="0">
                <a:solidFill>
                  <a:schemeClr val="tx1"/>
                </a:solidFill>
                <a:latin typeface="Arial"/>
                <a:cs typeface="Arial"/>
              </a:rPr>
              <a:t>Current Care Provision - Residential care </a:t>
            </a:r>
            <a:endParaRPr lang="en-GB" sz="240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457200" y="1485901"/>
            <a:ext cx="7372350" cy="4743450"/>
          </a:xfrm>
        </p:spPr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Personal care and support</a:t>
            </a:r>
            <a:endParaRPr lang="en-US">
              <a:solidFill>
                <a:schemeClr val="tx1"/>
              </a:solidFill>
              <a:latin typeface="Arial"/>
              <a:cs typeface="Arial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Additional support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361,628 residents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Effective management of elderly people at home (reeves </a:t>
            </a:r>
            <a:r>
              <a:rPr lang="en-IN" b="1" i="1" cap="none" dirty="0">
                <a:solidFill>
                  <a:schemeClr val="tx1"/>
                </a:solidFill>
                <a:latin typeface="Arial"/>
                <a:cs typeface="Arial"/>
              </a:rPr>
              <a:t>et al., </a:t>
            </a: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2023). 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NHS long-term care planning,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The Care Act 2014,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the Mental Capacity Act 2005 and The Equality Act 2010 (</a:t>
            </a:r>
            <a:r>
              <a:rPr lang="en-IN" b="1" cap="none" dirty="0" err="1">
                <a:solidFill>
                  <a:schemeClr val="tx1"/>
                </a:solidFill>
                <a:latin typeface="Arial"/>
                <a:cs typeface="Arial"/>
              </a:rPr>
              <a:t>anderson</a:t>
            </a: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IN" b="1" i="1" cap="none" dirty="0">
                <a:solidFill>
                  <a:schemeClr val="tx1"/>
                </a:solidFill>
                <a:latin typeface="Arial"/>
                <a:cs typeface="Arial"/>
              </a:rPr>
              <a:t>et al., </a:t>
            </a: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2022). 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CQC report shows a 5% vacancy.</a:t>
            </a:r>
            <a:r>
              <a:rPr lang="en-IN" b="1" cap="none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endParaRPr lang="en-GB" b="1" cap="none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41791" y="1331239"/>
            <a:ext cx="2847619" cy="367619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232381" y="5179569"/>
            <a:ext cx="3066438" cy="609600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(Reeves </a:t>
            </a:r>
            <a:r>
              <a:rPr lang="en-GB" b="1" i="1" dirty="0"/>
              <a:t>et al., </a:t>
            </a:r>
            <a:r>
              <a:rPr lang="en-GB" b="1" dirty="0"/>
              <a:t>2023).</a:t>
            </a:r>
          </a:p>
        </p:txBody>
      </p:sp>
      <p:pic>
        <p:nvPicPr>
          <p:cNvPr id="1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5842EBA-F152-B789-1C33-9123774328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974568" y="596130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685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624"/>
    </mc:Choice>
    <mc:Fallback xmlns="">
      <p:transition spd="slow" advTm="306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24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012055" y="0"/>
            <a:ext cx="8891769" cy="758186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IN" sz="2400" b="1" dirty="0">
                <a:solidFill>
                  <a:schemeClr val="tx1"/>
                </a:solidFill>
                <a:latin typeface="Arial"/>
                <a:cs typeface="Arial"/>
              </a:rPr>
              <a:t>Technological Innovations</a:t>
            </a:r>
            <a:endParaRPr lang="en-GB" sz="240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304801" y="783139"/>
            <a:ext cx="8096250" cy="4792436"/>
          </a:xfrm>
        </p:spPr>
        <p:txBody>
          <a:bodyPr>
            <a:no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Growing need for innovative and technological solutions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Reducing the huge pressure on healthcare services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Improve quality of care (Sherwood-Johnson </a:t>
            </a:r>
            <a:r>
              <a:rPr lang="en-IN" sz="2000" b="1" i="1" cap="none" dirty="0">
                <a:solidFill>
                  <a:schemeClr val="tx1"/>
                </a:solidFill>
                <a:latin typeface="Arial"/>
                <a:cs typeface="Arial"/>
              </a:rPr>
              <a:t>et al., </a:t>
            </a: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2023). 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Assistive technology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The continuous monitoring of patients (</a:t>
            </a:r>
            <a:r>
              <a:rPr lang="en-IN" sz="2000" b="1" cap="none">
                <a:solidFill>
                  <a:schemeClr val="tx1"/>
                </a:solidFill>
                <a:latin typeface="Arial"/>
                <a:cs typeface="Arial"/>
              </a:rPr>
              <a:t>Bustin</a:t>
            </a: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, 2026). 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Technology innovation in assistive technology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Robotics aids, personal emergency response systems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The enhancement of safety and security at home. 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66629" y="1531294"/>
            <a:ext cx="2786652" cy="349064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626736" y="5268686"/>
            <a:ext cx="3066438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(</a:t>
            </a:r>
            <a:r>
              <a:rPr lang="en-GB" b="1" dirty="0" err="1"/>
              <a:t>Bastin</a:t>
            </a:r>
            <a:r>
              <a:rPr lang="en-GB" b="1" dirty="0"/>
              <a:t>, 2026).</a:t>
            </a:r>
          </a:p>
        </p:txBody>
      </p:sp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524E97E-3A0B-4660-E7AE-BCCE964E3F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363121" y="615931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82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713"/>
    </mc:Choice>
    <mc:Fallback xmlns="">
      <p:transition spd="slow" advTm="627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68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764405" y="400913"/>
            <a:ext cx="8891769" cy="758186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IN" sz="2400" b="1" dirty="0">
                <a:solidFill>
                  <a:schemeClr val="tx1"/>
                </a:solidFill>
                <a:latin typeface="Arial"/>
                <a:cs typeface="Arial"/>
              </a:rPr>
              <a:t>Case Study Application	</a:t>
            </a:r>
            <a:endParaRPr lang="en-GB" sz="240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09549" y="1159099"/>
            <a:ext cx="7676431" cy="4765451"/>
          </a:xfrm>
        </p:spPr>
        <p:txBody>
          <a:bodyPr>
            <a:no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Clare court home for elderly people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Social care institute for excellence (SCIE) (SCIE, 2025).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Inclusion of cultural and religious beliefs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Community connection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Investment among the staff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Challenging for people with dementia to cope with others (Alexander and Clare, 2026).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To execute the relevant theory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The policies of the Care Act 2014 and the Equality Act 201</a:t>
            </a:r>
            <a:r>
              <a:rPr lang="en-IN" sz="2000" b="1" cap="none" dirty="0">
                <a:solidFill>
                  <a:srgbClr val="002060"/>
                </a:solidFill>
                <a:latin typeface="Arial"/>
                <a:cs typeface="Arial"/>
              </a:rPr>
              <a:t>0. 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2742" y="2017943"/>
            <a:ext cx="3579961" cy="240528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399504" y="4824873"/>
            <a:ext cx="3066438" cy="6096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(Alexander and Clare, 2026). </a:t>
            </a:r>
          </a:p>
        </p:txBody>
      </p:sp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A1643A8-C0CA-C02D-3AEC-EAA4778367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689040" y="581325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17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58"/>
    </mc:Choice>
    <mc:Fallback xmlns="">
      <p:transition spd="slow" advTm="189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9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764405" y="400913"/>
            <a:ext cx="8891769" cy="758186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IN" sz="2400" b="1" dirty="0">
                <a:solidFill>
                  <a:schemeClr val="tx1"/>
                </a:solidFill>
                <a:latin typeface="Arial"/>
                <a:cs typeface="Arial"/>
              </a:rPr>
              <a:t>Safeguarding</a:t>
            </a:r>
            <a:endParaRPr lang="en-GB" sz="240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875762" y="1622737"/>
            <a:ext cx="6668038" cy="4568513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Protection of people from different types of abuse, neglect and avoidable harm </a:t>
            </a:r>
            <a:endParaRPr lang="en-US">
              <a:solidFill>
                <a:schemeClr val="tx1"/>
              </a:solidFill>
              <a:latin typeface="Arial"/>
              <a:cs typeface="Arial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Maintenance of their autonomy and independence.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Principles of the Care Act 2014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Empowerment, protection, prevention, partnership and accountability t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Effective safeguarding protection (Alexander, 2025).</a:t>
            </a:r>
          </a:p>
          <a:p>
            <a:pPr algn="just"/>
            <a:endParaRPr lang="en-GB" b="1" cap="none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52982" y="1910220"/>
            <a:ext cx="3677608" cy="247309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258567" y="4524836"/>
            <a:ext cx="3066438" cy="6096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(Alexander,2025). </a:t>
            </a:r>
          </a:p>
        </p:txBody>
      </p:sp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6B94BCE-7EDD-905E-B6C2-7EFEF12166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791786" y="577483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705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485"/>
    </mc:Choice>
    <mc:Fallback xmlns="">
      <p:transition spd="slow" advTm="604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9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764405" y="400913"/>
            <a:ext cx="8891769" cy="758186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IN" sz="2400" b="1" dirty="0">
                <a:solidFill>
                  <a:schemeClr val="tx1"/>
                </a:solidFill>
                <a:latin typeface="Arial"/>
                <a:cs typeface="Arial"/>
              </a:rPr>
              <a:t>Recommendations</a:t>
            </a:r>
            <a:endParaRPr lang="en-GB" sz="240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875761" y="1622738"/>
            <a:ext cx="6172739" cy="4435162"/>
          </a:xfrm>
        </p:spPr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Of innovative policies which will provide proper service delivery </a:t>
            </a:r>
            <a:endParaRPr lang="en-US">
              <a:solidFill>
                <a:schemeClr val="tx1"/>
              </a:solidFill>
              <a:latin typeface="Arial"/>
              <a:cs typeface="Arial"/>
            </a:endParaRP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Evaluation of workforce training.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Digital inclusion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Human orientation to make the elderly feel better (</a:t>
            </a:r>
            <a:r>
              <a:rPr lang="en-IN" sz="2000" b="1" cap="none">
                <a:solidFill>
                  <a:schemeClr val="tx1"/>
                </a:solidFill>
                <a:latin typeface="Arial"/>
                <a:cs typeface="Arial"/>
              </a:rPr>
              <a:t>Bustin</a:t>
            </a: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, 2026). </a:t>
            </a: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Person-centred care while maintaining the standards of </a:t>
            </a:r>
            <a:r>
              <a:rPr lang="en-IN" sz="2000" b="1" cap="none" dirty="0" err="1">
                <a:solidFill>
                  <a:schemeClr val="tx1"/>
                </a:solidFill>
                <a:latin typeface="Arial"/>
                <a:cs typeface="Arial"/>
              </a:rPr>
              <a:t>cqc</a:t>
            </a:r>
            <a:r>
              <a:rPr lang="en-IN" sz="2000" b="1" cap="none" dirty="0">
                <a:solidFill>
                  <a:schemeClr val="tx1"/>
                </a:solidFill>
                <a:latin typeface="Arial"/>
                <a:cs typeface="Arial"/>
              </a:rPr>
              <a:t> (Alexander, 2025). 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01447" y="1916734"/>
            <a:ext cx="3733333" cy="267619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234894" y="4740959"/>
            <a:ext cx="3066438" cy="609600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(Alexander,2025). </a:t>
            </a:r>
          </a:p>
        </p:txBody>
      </p:sp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C0567A0-E87C-828E-355D-BD932D9FC6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57650" y="614489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13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500"/>
    </mc:Choice>
    <mc:Fallback xmlns="">
      <p:transition spd="slow" advTm="79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62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764405" y="400913"/>
            <a:ext cx="8891769" cy="758186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IN" sz="2400" b="1" dirty="0">
                <a:solidFill>
                  <a:schemeClr val="tx1"/>
                </a:solidFill>
                <a:latin typeface="Arial"/>
                <a:cs typeface="Arial"/>
              </a:rPr>
              <a:t>Conclusion</a:t>
            </a:r>
            <a:endParaRPr lang="en-GB" sz="240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495301" y="1600201"/>
            <a:ext cx="11456294" cy="4427112"/>
          </a:xfrm>
        </p:spPr>
        <p:txBody>
          <a:bodyPr>
            <a:norm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b="1" cap="none" dirty="0">
                <a:solidFill>
                  <a:schemeClr val="tx1"/>
                </a:solidFill>
                <a:latin typeface="Arial"/>
                <a:cs typeface="Arial"/>
              </a:rPr>
              <a:t>The presentation is based on the critical evaluation of the empowerment of elderly people.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Execution of innovative policies which will provide proper service delivery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evaluation of workforce training and digital inclusion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Human orientation to provide support (Bustin, 2026). 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Person-centred care while maintaining the standards of CQC (Alexander, 2025). 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b="1" cap="non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9C45872-78B1-EFBE-0927-2ECA75F9B9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12492" y="622473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684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149"/>
    </mc:Choice>
    <mc:Fallback xmlns="">
      <p:transition spd="slow" advTm="651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02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764405" y="400913"/>
            <a:ext cx="8891769" cy="556350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sz="2800" b="1" dirty="0">
                <a:solidFill>
                  <a:schemeClr val="tx1"/>
                </a:solidFill>
                <a:latin typeface="Arial"/>
                <a:cs typeface="Arial"/>
              </a:rPr>
              <a:t>References</a:t>
            </a:r>
            <a:r>
              <a:rPr lang="en-GB" sz="2800" b="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endParaRPr lang="en-GB" sz="2800" dirty="0">
              <a:solidFill>
                <a:srgbClr val="C00000"/>
              </a:solidFill>
              <a:latin typeface="Arial"/>
              <a:cs typeface="Arial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375847" y="1082523"/>
            <a:ext cx="11680131" cy="5070050"/>
          </a:xfrm>
        </p:spPr>
        <p:txBody>
          <a:bodyPr>
            <a:no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Alexander, C.M. And </a:t>
            </a:r>
            <a:r>
              <a:rPr lang="en-US" b="1" cap="none" dirty="0" err="1">
                <a:solidFill>
                  <a:schemeClr val="tx1"/>
                </a:solidFill>
                <a:latin typeface="Arial"/>
                <a:cs typeface="Arial"/>
              </a:rPr>
              <a:t>clare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, L. (2026) ‘care challenges related to lack of awareness in people with dementia.’ </a:t>
            </a:r>
            <a:r>
              <a:rPr lang="en-US" b="1" i="1" cap="none" dirty="0">
                <a:solidFill>
                  <a:schemeClr val="tx1"/>
                </a:solidFill>
                <a:latin typeface="Arial"/>
                <a:cs typeface="Arial"/>
              </a:rPr>
              <a:t>Frontiers in dementia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, </a:t>
            </a:r>
            <a:r>
              <a:rPr lang="en-US" b="1" i="1" cap="none" dirty="0">
                <a:solidFill>
                  <a:schemeClr val="tx1"/>
                </a:solidFill>
                <a:latin typeface="Arial"/>
                <a:cs typeface="Arial"/>
              </a:rPr>
              <a:t>5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, p.1770977. Available at: </a:t>
            </a:r>
            <a:r>
              <a:rPr lang="en-US" b="1" u="sng" cap="none" dirty="0">
                <a:solidFill>
                  <a:schemeClr val="tx1"/>
                </a:solidFill>
                <a:latin typeface="Arial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https://doi.Org/10.3389/frdem.2026.1770977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endParaRPr lang="en-IN" b="1" cap="none">
              <a:solidFill>
                <a:schemeClr val="tx1"/>
              </a:solidFill>
              <a:latin typeface="Arial"/>
              <a:cs typeface="Arial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Alexander, </a:t>
            </a:r>
            <a:r>
              <a:rPr lang="en-US" b="1" cap="none" dirty="0" err="1">
                <a:solidFill>
                  <a:schemeClr val="tx1"/>
                </a:solidFill>
                <a:latin typeface="Arial"/>
                <a:cs typeface="Arial"/>
              </a:rPr>
              <a:t>c.M.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, Earle, H., Martyr, A. And </a:t>
            </a:r>
            <a:r>
              <a:rPr lang="en-US" b="1" cap="none" dirty="0" err="1">
                <a:solidFill>
                  <a:schemeClr val="tx1"/>
                </a:solidFill>
                <a:latin typeface="Arial"/>
                <a:cs typeface="Arial"/>
              </a:rPr>
              <a:t>clare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, L. (2025) ‘rapid review of interventions designed to enhance </a:t>
            </a:r>
            <a:r>
              <a:rPr lang="en-US" b="1" cap="none" dirty="0" err="1">
                <a:solidFill>
                  <a:schemeClr val="tx1"/>
                </a:solidFill>
                <a:latin typeface="Arial"/>
                <a:cs typeface="Arial"/>
              </a:rPr>
              <a:t>personalised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 care for people with dementia when there are concerns about reduced awareness of difficulties.’ </a:t>
            </a:r>
            <a:r>
              <a:rPr lang="en-US" b="1" i="1" cap="none" dirty="0">
                <a:solidFill>
                  <a:schemeClr val="tx1"/>
                </a:solidFill>
                <a:latin typeface="Arial"/>
                <a:cs typeface="Arial"/>
              </a:rPr>
              <a:t>International journal of geriatric psychiatry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, </a:t>
            </a:r>
            <a:r>
              <a:rPr lang="en-US" b="1" i="1" cap="none" dirty="0">
                <a:solidFill>
                  <a:schemeClr val="tx1"/>
                </a:solidFill>
                <a:latin typeface="Arial"/>
                <a:cs typeface="Arial"/>
              </a:rPr>
              <a:t>40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(9), p.E70153. Available at: </a:t>
            </a: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 </a:t>
            </a:r>
            <a:r>
              <a:rPr lang="en-IN" b="1" u="sng" cap="none" dirty="0">
                <a:solidFill>
                  <a:schemeClr val="tx1"/>
                </a:solidFill>
                <a:latin typeface="Arial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https://doi.Org/10.1002/gps.70153</a:t>
            </a:r>
            <a:endParaRPr lang="en-IN" b="1" cap="none" dirty="0">
              <a:solidFill>
                <a:schemeClr val="tx1"/>
              </a:solidFill>
              <a:latin typeface="Arial"/>
              <a:cs typeface="Arial"/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Anderson, M., Drummond, M., Taylor, D., </a:t>
            </a:r>
            <a:r>
              <a:rPr lang="en-US" b="1" cap="none" dirty="0" err="1">
                <a:solidFill>
                  <a:schemeClr val="tx1"/>
                </a:solidFill>
                <a:latin typeface="Arial"/>
                <a:cs typeface="Arial"/>
              </a:rPr>
              <a:t>Mcguire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, A., Carter, P. And </a:t>
            </a:r>
            <a:r>
              <a:rPr lang="en-US" b="1" cap="none" dirty="0" err="1">
                <a:solidFill>
                  <a:schemeClr val="tx1"/>
                </a:solidFill>
                <a:latin typeface="Arial"/>
                <a:cs typeface="Arial"/>
              </a:rPr>
              <a:t>mossialos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, E. (2022) ‘promoting innovation while controlling cost: the </a:t>
            </a:r>
            <a:r>
              <a:rPr lang="en-US" b="1" cap="none" dirty="0" err="1">
                <a:solidFill>
                  <a:schemeClr val="tx1"/>
                </a:solidFill>
                <a:latin typeface="Arial"/>
                <a:cs typeface="Arial"/>
              </a:rPr>
              <a:t>uk's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 approach to health technology assessment.’ </a:t>
            </a:r>
            <a:r>
              <a:rPr lang="en-US" b="1" i="1" cap="none" dirty="0">
                <a:solidFill>
                  <a:schemeClr val="tx1"/>
                </a:solidFill>
                <a:latin typeface="Arial"/>
                <a:cs typeface="Arial"/>
              </a:rPr>
              <a:t>Health policy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, </a:t>
            </a:r>
            <a:r>
              <a:rPr lang="en-US" b="1" i="1" cap="none" dirty="0">
                <a:solidFill>
                  <a:schemeClr val="tx1"/>
                </a:solidFill>
                <a:latin typeface="Arial"/>
                <a:cs typeface="Arial"/>
              </a:rPr>
              <a:t>126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(3), pp.224-233. Available at: </a:t>
            </a:r>
            <a:r>
              <a:rPr lang="en-US" b="1" u="sng" cap="none" dirty="0">
                <a:solidFill>
                  <a:schemeClr val="tx1"/>
                </a:solidFill>
                <a:latin typeface="Arial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https://doi.Org/10.1016/j.Healthpol.2022.01.013</a:t>
            </a:r>
            <a:endParaRPr lang="en-IN" b="1" cap="none">
              <a:solidFill>
                <a:schemeClr val="tx1"/>
              </a:solidFill>
              <a:latin typeface="Arial"/>
              <a:cs typeface="Arial"/>
              <a:hlinkClick r:id="rId5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Bolton, D. (2023) ‘A revitalized </a:t>
            </a:r>
            <a:r>
              <a:rPr lang="en-US" b="1" cap="none">
                <a:solidFill>
                  <a:schemeClr val="tx1"/>
                </a:solidFill>
                <a:latin typeface="Arial"/>
                <a:cs typeface="Arial"/>
              </a:rPr>
              <a:t>biopsychosocial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 model: core theory, research paradigms, and clinical implications.’ </a:t>
            </a:r>
            <a:r>
              <a:rPr lang="en-US" b="1" i="1" cap="none" dirty="0">
                <a:solidFill>
                  <a:schemeClr val="tx1"/>
                </a:solidFill>
                <a:latin typeface="Arial"/>
                <a:cs typeface="Arial"/>
              </a:rPr>
              <a:t>Psychological medicine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, </a:t>
            </a:r>
            <a:r>
              <a:rPr lang="en-US" b="1" i="1" cap="none" dirty="0">
                <a:solidFill>
                  <a:schemeClr val="tx1"/>
                </a:solidFill>
                <a:latin typeface="Arial"/>
                <a:cs typeface="Arial"/>
              </a:rPr>
              <a:t>53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(16), pp.7504-7511. Available at: </a:t>
            </a:r>
            <a:r>
              <a:rPr lang="en-US" b="1" u="sng" cap="none" dirty="0">
                <a:solidFill>
                  <a:schemeClr val="tx1"/>
                </a:solidFill>
                <a:latin typeface="Arial"/>
                <a:cs typeface="Arial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https://doi.Org/10.1017/s0033291723002660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endParaRPr lang="en-IN" b="1" cap="none">
              <a:solidFill>
                <a:schemeClr val="tx1"/>
              </a:solidFill>
              <a:latin typeface="Arial"/>
              <a:cs typeface="Arial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b="1" cap="none">
                <a:solidFill>
                  <a:schemeClr val="tx1"/>
                </a:solidFill>
                <a:latin typeface="Arial"/>
                <a:cs typeface="Arial"/>
              </a:rPr>
              <a:t>Bustin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, j. (2026) ‘safeguarding vulnerable older adults.’ </a:t>
            </a:r>
            <a:r>
              <a:rPr lang="en-US" b="1" i="1" cap="none" dirty="0">
                <a:solidFill>
                  <a:schemeClr val="tx1"/>
                </a:solidFill>
                <a:latin typeface="Arial"/>
                <a:cs typeface="Arial"/>
              </a:rPr>
              <a:t>Dental update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, </a:t>
            </a:r>
            <a:r>
              <a:rPr lang="en-US" b="1" i="1" cap="none" dirty="0">
                <a:solidFill>
                  <a:schemeClr val="tx1"/>
                </a:solidFill>
                <a:latin typeface="Arial"/>
                <a:cs typeface="Arial"/>
              </a:rPr>
              <a:t>53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(4), pp.291-296. Available at: </a:t>
            </a:r>
            <a:r>
              <a:rPr lang="en-US" b="1" u="sng" cap="none" dirty="0">
                <a:solidFill>
                  <a:schemeClr val="tx1"/>
                </a:solidFill>
                <a:latin typeface="Arial"/>
                <a:cs typeface="Arial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https://doi.Org/10.12968/denu.2026.53.4.291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endParaRPr lang="en-IN" b="1" cap="none">
              <a:solidFill>
                <a:schemeClr val="tx1"/>
              </a:solidFill>
              <a:latin typeface="Arial"/>
              <a:cs typeface="Arial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GB" sz="1800" b="1" cap="non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9386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71463" y="957263"/>
            <a:ext cx="11680131" cy="5070050"/>
          </a:xfrm>
        </p:spPr>
        <p:txBody>
          <a:bodyPr>
            <a:no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Khan, H.T., Addo, K.M. And </a:t>
            </a:r>
            <a:r>
              <a:rPr lang="en-US" b="1" cap="none" dirty="0" err="1">
                <a:solidFill>
                  <a:schemeClr val="tx1"/>
                </a:solidFill>
                <a:latin typeface="Arial"/>
                <a:cs typeface="Arial"/>
              </a:rPr>
              <a:t>findlay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, H. (2024) ‘public health challenges and responses to the growing ageing populations.’ </a:t>
            </a:r>
            <a:r>
              <a:rPr lang="en-US" b="1" i="1" cap="none" dirty="0">
                <a:solidFill>
                  <a:schemeClr val="tx1"/>
                </a:solidFill>
                <a:latin typeface="Arial"/>
                <a:cs typeface="Arial"/>
              </a:rPr>
              <a:t>Public health challenges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, </a:t>
            </a:r>
            <a:r>
              <a:rPr lang="en-US" b="1" i="1" cap="none" dirty="0">
                <a:solidFill>
                  <a:schemeClr val="tx1"/>
                </a:solidFill>
                <a:latin typeface="Arial"/>
                <a:cs typeface="Arial"/>
              </a:rPr>
              <a:t>3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(3), p.E213. Available at: </a:t>
            </a: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 </a:t>
            </a:r>
            <a:r>
              <a:rPr lang="en-IN" b="1" u="sng" cap="none" dirty="0">
                <a:solidFill>
                  <a:schemeClr val="tx1"/>
                </a:solidFill>
                <a:latin typeface="Arial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https://doi.Org/10.1002/puh2.213</a:t>
            </a:r>
            <a:endParaRPr lang="en-IN" b="1" cap="none" dirty="0">
              <a:solidFill>
                <a:schemeClr val="tx1"/>
              </a:solidFill>
              <a:latin typeface="Arial"/>
              <a:cs typeface="Arial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Mendes, D., Wood, R., Seif, M. And collings, S.L. (2024) ‘social care data in the UK; current landscape, challenges, and future recommendations.’ </a:t>
            </a:r>
            <a:r>
              <a:rPr lang="en-US" b="1" i="1" cap="none" dirty="0">
                <a:solidFill>
                  <a:schemeClr val="tx1"/>
                </a:solidFill>
                <a:latin typeface="Arial"/>
                <a:cs typeface="Arial"/>
              </a:rPr>
              <a:t>Expert review of </a:t>
            </a:r>
            <a:r>
              <a:rPr lang="en-US" b="1" i="1" cap="none" dirty="0" err="1">
                <a:solidFill>
                  <a:schemeClr val="tx1"/>
                </a:solidFill>
                <a:latin typeface="Arial"/>
                <a:cs typeface="Arial"/>
              </a:rPr>
              <a:t>pharmacoeconomics</a:t>
            </a:r>
            <a:r>
              <a:rPr lang="en-US" b="1" i="1" cap="none" dirty="0">
                <a:solidFill>
                  <a:schemeClr val="tx1"/>
                </a:solidFill>
                <a:latin typeface="Arial"/>
                <a:cs typeface="Arial"/>
              </a:rPr>
              <a:t> &amp; outcomes research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, </a:t>
            </a:r>
            <a:r>
              <a:rPr lang="en-US" b="1" i="1" cap="none" dirty="0">
                <a:solidFill>
                  <a:schemeClr val="tx1"/>
                </a:solidFill>
                <a:latin typeface="Arial"/>
                <a:cs typeface="Arial"/>
              </a:rPr>
              <a:t>24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(2), pp.303-314. Available at: </a:t>
            </a:r>
            <a:r>
              <a:rPr lang="en-IN" b="1" u="sng" cap="none" dirty="0">
                <a:solidFill>
                  <a:schemeClr val="tx1"/>
                </a:solidFill>
                <a:latin typeface="Arial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https://doi.Org/10.1080/14737167.2023.2274843</a:t>
            </a:r>
            <a:endParaRPr lang="en-IN" b="1" cap="none" dirty="0">
              <a:solidFill>
                <a:schemeClr val="tx1"/>
              </a:solidFill>
              <a:latin typeface="Arial"/>
              <a:cs typeface="Arial"/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NHS, (2025) </a:t>
            </a:r>
            <a:r>
              <a:rPr lang="en-US" b="1" i="1" cap="none" dirty="0">
                <a:solidFill>
                  <a:schemeClr val="tx1"/>
                </a:solidFill>
                <a:latin typeface="Arial"/>
                <a:cs typeface="Arial"/>
              </a:rPr>
              <a:t>care homes</a:t>
            </a:r>
            <a:r>
              <a:rPr lang="en-IN" b="1" i="1" cap="none" dirty="0">
                <a:solidFill>
                  <a:schemeClr val="tx1"/>
                </a:solidFill>
                <a:latin typeface="Arial"/>
                <a:cs typeface="Arial"/>
              </a:rPr>
              <a:t>.</a:t>
            </a: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Available at:</a:t>
            </a:r>
            <a:r>
              <a:rPr lang="en-US" b="1" i="1" cap="none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https://www.Nhs.Uk/social-care-and-support/care-services-equipment-and-care-homes/care-homes/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[accessed on: 08.10.2026.] </a:t>
            </a:r>
            <a:endParaRPr lang="en-IN" b="1" cap="none" dirty="0">
              <a:solidFill>
                <a:schemeClr val="tx1"/>
              </a:solidFill>
              <a:latin typeface="Arial"/>
              <a:cs typeface="Arial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NHS, (2025) </a:t>
            </a:r>
            <a:r>
              <a:rPr lang="en-IN" b="1" i="1" cap="none" dirty="0">
                <a:solidFill>
                  <a:schemeClr val="tx1"/>
                </a:solidFill>
                <a:latin typeface="Arial"/>
                <a:cs typeface="Arial"/>
              </a:rPr>
              <a:t>introduction to care and support.</a:t>
            </a: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Available at: </a:t>
            </a:r>
            <a:r>
              <a:rPr lang="en-US" b="1" u="sng" cap="none" dirty="0">
                <a:solidFill>
                  <a:schemeClr val="tx1"/>
                </a:solidFill>
                <a:latin typeface="Arial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https://www.Nhs.Uk/social-care-and-support/introduction-to-care-and-support/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 [accessed on: 08.10.2026.]</a:t>
            </a:r>
            <a:endParaRPr lang="en-IN" b="1" cap="none" dirty="0">
              <a:solidFill>
                <a:schemeClr val="tx1"/>
              </a:solidFill>
              <a:latin typeface="Arial"/>
              <a:cs typeface="Arial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Nickerson, c (2023) ‘disengagement theory of aging.’ </a:t>
            </a:r>
            <a:r>
              <a:rPr lang="en-US" b="1" i="1" cap="none" dirty="0">
                <a:solidFill>
                  <a:schemeClr val="tx1"/>
                </a:solidFill>
                <a:latin typeface="Arial"/>
                <a:cs typeface="Arial"/>
              </a:rPr>
              <a:t>Simply psychology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, </a:t>
            </a:r>
            <a:r>
              <a:rPr lang="en-US" b="1" i="1" cap="none" dirty="0">
                <a:solidFill>
                  <a:schemeClr val="tx1"/>
                </a:solidFill>
                <a:latin typeface="Arial"/>
                <a:cs typeface="Arial"/>
              </a:rPr>
              <a:t>9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. Available at: https://www.Simplypsychology.Org/disengagement-theory.Html?Fbclid=iwar1pqhi7nkegt51htts2rh2yryayp2eympnxp_mvc-zvmsj5l3hnrwxeok0 [accessed on: 08.10.2026.]</a:t>
            </a:r>
            <a:endParaRPr lang="en-IN" b="1" cap="none" dirty="0">
              <a:solidFill>
                <a:schemeClr val="tx1"/>
              </a:solidFill>
              <a:latin typeface="Arial"/>
              <a:cs typeface="Arial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1800" b="1" cap="none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39441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327503" y="487473"/>
            <a:ext cx="11544300" cy="5886448"/>
          </a:xfrm>
        </p:spPr>
        <p:txBody>
          <a:bodyPr>
            <a:no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b="1" cap="none">
                <a:solidFill>
                  <a:schemeClr val="tx1"/>
                </a:solidFill>
                <a:latin typeface="Arial"/>
                <a:cs typeface="Arial"/>
              </a:rPr>
              <a:t>Parti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, K. (2023) ‘what is a capable guardian to older fraud victims? Comparison of younger and older victims’ characteristics of online fraud utilizing routine activity theory.’ </a:t>
            </a:r>
            <a:r>
              <a:rPr lang="en-US" b="1" i="1" cap="none" dirty="0">
                <a:solidFill>
                  <a:schemeClr val="tx1"/>
                </a:solidFill>
                <a:latin typeface="Arial"/>
                <a:cs typeface="Arial"/>
              </a:rPr>
              <a:t>Frontiers in psychology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, </a:t>
            </a:r>
            <a:r>
              <a:rPr lang="en-US" b="1" i="1" cap="none" dirty="0">
                <a:solidFill>
                  <a:schemeClr val="tx1"/>
                </a:solidFill>
                <a:latin typeface="Arial"/>
                <a:cs typeface="Arial"/>
              </a:rPr>
              <a:t>14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, p.1118741. Available at: </a:t>
            </a:r>
            <a:r>
              <a:rPr lang="en-US" b="1" u="sng" cap="none" dirty="0">
                <a:solidFill>
                  <a:schemeClr val="tx1"/>
                </a:solidFill>
                <a:latin typeface="Arial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https://doi.Org/10.3389/fpsyg.2023.1118741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endParaRPr lang="en-IN" b="1" cap="none" dirty="0">
              <a:solidFill>
                <a:schemeClr val="tx1"/>
              </a:solidFill>
              <a:latin typeface="Arial"/>
              <a:cs typeface="Arial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Reeves, c., Islam, A. And gentry, T. (2023) ‘the state of health and care of older people in </a:t>
            </a:r>
            <a:r>
              <a:rPr lang="en-US" b="1" cap="none" dirty="0" err="1">
                <a:solidFill>
                  <a:schemeClr val="tx1"/>
                </a:solidFill>
                <a:latin typeface="Arial"/>
                <a:cs typeface="Arial"/>
              </a:rPr>
              <a:t>england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 2023.’ </a:t>
            </a:r>
            <a:r>
              <a:rPr lang="en-US" b="1" i="1" cap="none" dirty="0">
                <a:solidFill>
                  <a:schemeClr val="tx1"/>
                </a:solidFill>
                <a:latin typeface="Arial"/>
                <a:cs typeface="Arial"/>
              </a:rPr>
              <a:t>Age UK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. Available at: </a:t>
            </a:r>
            <a:r>
              <a:rPr lang="en-US" b="1" u="sng" cap="none" dirty="0">
                <a:solidFill>
                  <a:schemeClr val="tx1"/>
                </a:solidFill>
                <a:latin typeface="Arial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https://www.Foundations.Uk.Com/wp-content/uploads/2023/07/age_uk_briefing_state_of_health_and_care_of_older_people_july2023.Pdf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/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[accessed on: 08.10.2026.]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SCIE, (2025) </a:t>
            </a:r>
            <a:r>
              <a:rPr lang="en-IN" b="1" i="1" cap="none" dirty="0" err="1">
                <a:solidFill>
                  <a:schemeClr val="tx1"/>
                </a:solidFill>
                <a:latin typeface="Arial"/>
                <a:cs typeface="Arial"/>
              </a:rPr>
              <a:t>clare</a:t>
            </a:r>
            <a:r>
              <a:rPr lang="en-IN" b="1" i="1" cap="none" dirty="0">
                <a:solidFill>
                  <a:schemeClr val="tx1"/>
                </a:solidFill>
                <a:latin typeface="Arial"/>
                <a:cs typeface="Arial"/>
              </a:rPr>
              <a:t> court case study</a:t>
            </a:r>
            <a:r>
              <a:rPr lang="en-IN" b="1" cap="none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available </a:t>
            </a:r>
            <a:r>
              <a:rPr lang="en-US" b="1" cap="none" dirty="0" err="1">
                <a:solidFill>
                  <a:schemeClr val="tx1"/>
                </a:solidFill>
                <a:latin typeface="Arial"/>
                <a:cs typeface="Arial"/>
              </a:rPr>
              <a:t>at:</a:t>
            </a:r>
            <a:r>
              <a:rPr lang="en-US" b="1" u="sng" cap="none" dirty="0" err="1">
                <a:solidFill>
                  <a:schemeClr val="tx1"/>
                </a:solidFill>
                <a:latin typeface="Arial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</a:t>
            </a:r>
            <a:r>
              <a:rPr lang="en-US" b="1" u="sng" cap="none" dirty="0">
                <a:solidFill>
                  <a:schemeClr val="tx1"/>
                </a:solidFill>
                <a:latin typeface="Arial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://www.Scie.Org.Uk/housing/role-of-housing/promising-practice/models/care-home/clare-court/?Utm_source=chatgpt.Com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 [accessed on: 08.10.2026.]</a:t>
            </a:r>
            <a:endParaRPr lang="en-IN" b="1" cap="none" dirty="0">
              <a:solidFill>
                <a:schemeClr val="tx1"/>
              </a:solidFill>
              <a:latin typeface="Arial"/>
              <a:cs typeface="Arial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Sherwood-</a:t>
            </a:r>
            <a:r>
              <a:rPr lang="en-US" b="1" cap="none" dirty="0" err="1">
                <a:solidFill>
                  <a:schemeClr val="tx1"/>
                </a:solidFill>
                <a:latin typeface="Arial"/>
                <a:cs typeface="Arial"/>
              </a:rPr>
              <a:t>johnson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, f., Rummery, K., Lawrence, J., Mackay, K., Ramsay, K. And </a:t>
            </a:r>
            <a:r>
              <a:rPr lang="en-US" b="1" cap="none" dirty="0" err="1">
                <a:solidFill>
                  <a:schemeClr val="tx1"/>
                </a:solidFill>
                <a:latin typeface="Arial"/>
                <a:cs typeface="Arial"/>
              </a:rPr>
              <a:t>mcgregor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, R. (2023) ‘dangerous care: developing theory to safeguard older adults in caring relationships in the UK.’ </a:t>
            </a:r>
            <a:r>
              <a:rPr lang="en-US" b="1" i="1" cap="none" dirty="0">
                <a:solidFill>
                  <a:schemeClr val="tx1"/>
                </a:solidFill>
                <a:latin typeface="Arial"/>
                <a:cs typeface="Arial"/>
              </a:rPr>
              <a:t>The journal of adult protection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, </a:t>
            </a:r>
            <a:r>
              <a:rPr lang="en-US" b="1" i="1" cap="none" dirty="0">
                <a:solidFill>
                  <a:schemeClr val="tx1"/>
                </a:solidFill>
                <a:latin typeface="Arial"/>
                <a:cs typeface="Arial"/>
              </a:rPr>
              <a:t>25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(3), pp.156-166. Available at: </a:t>
            </a:r>
            <a:r>
              <a:rPr lang="en-US" b="1" u="sng" cap="none" dirty="0">
                <a:solidFill>
                  <a:schemeClr val="tx1"/>
                </a:solidFill>
                <a:latin typeface="Arial"/>
                <a:cs typeface="Arial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https://doi.Org/10.1108/jap-10-2022-0023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endParaRPr lang="en-IN" b="1" cap="none" dirty="0">
              <a:solidFill>
                <a:schemeClr val="tx1"/>
              </a:solidFill>
              <a:latin typeface="Arial"/>
              <a:cs typeface="Arial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b="1" cap="none" dirty="0" err="1">
                <a:solidFill>
                  <a:schemeClr val="tx1"/>
                </a:solidFill>
                <a:latin typeface="Arial"/>
                <a:cs typeface="Arial"/>
              </a:rPr>
              <a:t>Stoodley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, </a:t>
            </a:r>
            <a:r>
              <a:rPr lang="en-US" b="1" cap="none" dirty="0" err="1">
                <a:solidFill>
                  <a:schemeClr val="tx1"/>
                </a:solidFill>
                <a:latin typeface="Arial"/>
                <a:cs typeface="Arial"/>
              </a:rPr>
              <a:t>i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. And </a:t>
            </a:r>
            <a:r>
              <a:rPr lang="en-US" b="1" cap="none" dirty="0" err="1">
                <a:solidFill>
                  <a:schemeClr val="tx1"/>
                </a:solidFill>
                <a:latin typeface="Arial"/>
                <a:cs typeface="Arial"/>
              </a:rPr>
              <a:t>conroy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, S. (2024) ‘an ageing population: the benefits and challenges.’ </a:t>
            </a:r>
            <a:r>
              <a:rPr lang="en-US" b="1" i="1" cap="none" dirty="0">
                <a:solidFill>
                  <a:schemeClr val="tx1"/>
                </a:solidFill>
                <a:latin typeface="Arial"/>
                <a:cs typeface="Arial"/>
              </a:rPr>
              <a:t>Medicine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, </a:t>
            </a:r>
            <a:r>
              <a:rPr lang="en-US" b="1" i="1" cap="none" dirty="0">
                <a:solidFill>
                  <a:schemeClr val="tx1"/>
                </a:solidFill>
                <a:latin typeface="Arial"/>
                <a:cs typeface="Arial"/>
              </a:rPr>
              <a:t>52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(11), pp.710-712. Available at: </a:t>
            </a:r>
            <a:r>
              <a:rPr lang="en-US" b="1" u="sng" cap="none" dirty="0">
                <a:solidFill>
                  <a:schemeClr val="tx1"/>
                </a:solidFill>
                <a:latin typeface="Arial"/>
                <a:cs typeface="Arial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10.1016/j.Mpmed.2024.08.013</a:t>
            </a:r>
            <a:r>
              <a:rPr lang="en-US" b="1" cap="none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endParaRPr lang="en-IN" b="1" cap="none" dirty="0">
              <a:solidFill>
                <a:schemeClr val="tx1"/>
              </a:solidFill>
              <a:latin typeface="Arial"/>
              <a:cs typeface="Arial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b="1" cap="none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36971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485775" y="1100138"/>
            <a:ext cx="11087101" cy="5172074"/>
          </a:xfrm>
        </p:spPr>
        <p:txBody>
          <a:bodyPr>
            <a:no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800" b="1" cap="none" dirty="0">
                <a:solidFill>
                  <a:schemeClr val="tx1"/>
                </a:solidFill>
                <a:latin typeface="Arial"/>
                <a:cs typeface="Arial"/>
              </a:rPr>
              <a:t>Tam, L.M., Hocker, K., David, T. And </a:t>
            </a:r>
            <a:r>
              <a:rPr lang="en-US" sz="1800" b="1" cap="none" dirty="0" err="1">
                <a:solidFill>
                  <a:schemeClr val="tx1"/>
                </a:solidFill>
                <a:latin typeface="Arial"/>
                <a:cs typeface="Arial"/>
              </a:rPr>
              <a:t>williams</a:t>
            </a:r>
            <a:r>
              <a:rPr lang="en-US" sz="1800" b="1" cap="none" dirty="0">
                <a:solidFill>
                  <a:schemeClr val="tx1"/>
                </a:solidFill>
                <a:latin typeface="Arial"/>
                <a:cs typeface="Arial"/>
              </a:rPr>
              <a:t>, E.M. (2024) ‘the influence of social dynamics on biological aging and the health of historically marginalized populations: A biopsychosocial model for health disparities.’ </a:t>
            </a:r>
            <a:r>
              <a:rPr lang="en-US" sz="1800" b="1" i="1" cap="none" dirty="0">
                <a:solidFill>
                  <a:schemeClr val="tx1"/>
                </a:solidFill>
                <a:latin typeface="Arial"/>
                <a:cs typeface="Arial"/>
              </a:rPr>
              <a:t>International journal of environmental research and public health</a:t>
            </a:r>
            <a:r>
              <a:rPr lang="en-US" sz="1800" b="1" cap="none" dirty="0">
                <a:solidFill>
                  <a:schemeClr val="tx1"/>
                </a:solidFill>
                <a:latin typeface="Arial"/>
                <a:cs typeface="Arial"/>
              </a:rPr>
              <a:t>, </a:t>
            </a:r>
            <a:r>
              <a:rPr lang="en-US" sz="1800" b="1" i="1" cap="none" dirty="0">
                <a:solidFill>
                  <a:schemeClr val="tx1"/>
                </a:solidFill>
                <a:latin typeface="Arial"/>
                <a:cs typeface="Arial"/>
              </a:rPr>
              <a:t>21</a:t>
            </a:r>
            <a:r>
              <a:rPr lang="en-US" sz="1800" b="1" cap="none" dirty="0">
                <a:solidFill>
                  <a:schemeClr val="tx1"/>
                </a:solidFill>
                <a:latin typeface="Arial"/>
                <a:cs typeface="Arial"/>
              </a:rPr>
              <a:t>(5), p.554. Available at: </a:t>
            </a:r>
            <a:r>
              <a:rPr lang="en-US" sz="1800" b="1" u="sng" cap="none" dirty="0">
                <a:solidFill>
                  <a:schemeClr val="tx1"/>
                </a:solidFill>
                <a:latin typeface="Arial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https://doi.Org/10.3390/ijerph21050554</a:t>
            </a:r>
            <a:endParaRPr lang="en-IN" sz="1800" b="1" cap="none">
              <a:solidFill>
                <a:schemeClr val="tx1"/>
              </a:solidFill>
              <a:latin typeface="Arial"/>
              <a:cs typeface="Arial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800" b="1" cap="none" dirty="0">
                <a:solidFill>
                  <a:schemeClr val="tx1"/>
                </a:solidFill>
                <a:latin typeface="Arial"/>
                <a:cs typeface="Arial"/>
              </a:rPr>
              <a:t>Teles, S. And </a:t>
            </a:r>
            <a:r>
              <a:rPr lang="en-US" sz="1800" b="1" cap="none" dirty="0" err="1">
                <a:solidFill>
                  <a:schemeClr val="tx1"/>
                </a:solidFill>
                <a:latin typeface="Arial"/>
                <a:cs typeface="Arial"/>
              </a:rPr>
              <a:t>ribeiro</a:t>
            </a:r>
            <a:r>
              <a:rPr lang="en-US" sz="1800" b="1" cap="none" dirty="0">
                <a:solidFill>
                  <a:schemeClr val="tx1"/>
                </a:solidFill>
                <a:latin typeface="Arial"/>
                <a:cs typeface="Arial"/>
              </a:rPr>
              <a:t>, O. (2022) ‘activity theory.’ In </a:t>
            </a:r>
            <a:r>
              <a:rPr lang="en-US" sz="1800" b="1" i="1" cap="none" dirty="0">
                <a:solidFill>
                  <a:schemeClr val="tx1"/>
                </a:solidFill>
                <a:latin typeface="Arial"/>
                <a:cs typeface="Arial"/>
              </a:rPr>
              <a:t>encyclopedia of gerontology and population aging</a:t>
            </a:r>
            <a:r>
              <a:rPr lang="en-US" sz="1800" b="1" cap="none" dirty="0">
                <a:solidFill>
                  <a:schemeClr val="tx1"/>
                </a:solidFill>
                <a:latin typeface="Arial"/>
                <a:cs typeface="Arial"/>
              </a:rPr>
              <a:t> (pp. 36-44). Cham: springer international publishing. Available at: </a:t>
            </a:r>
            <a:r>
              <a:rPr lang="en-US" sz="1800" b="1" u="sng" cap="none" dirty="0">
                <a:solidFill>
                  <a:schemeClr val="tx1"/>
                </a:solidFill>
                <a:latin typeface="Arial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https://link.Springer.Com/rwe/10.1007/978-3-030-22009-9_748</a:t>
            </a:r>
            <a:r>
              <a:rPr lang="en-US" sz="1800" b="1" cap="none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endParaRPr lang="en-IN" sz="1800" b="1" cap="none">
              <a:solidFill>
                <a:schemeClr val="tx1"/>
              </a:solidFill>
              <a:latin typeface="Arial"/>
              <a:cs typeface="Arial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800" b="1" cap="none" dirty="0">
                <a:solidFill>
                  <a:schemeClr val="tx1"/>
                </a:solidFill>
                <a:latin typeface="Arial"/>
                <a:cs typeface="Arial"/>
              </a:rPr>
              <a:t>Uttley, s. (2025) </a:t>
            </a:r>
            <a:r>
              <a:rPr lang="en-US" sz="1800" b="1" i="1" cap="none" dirty="0">
                <a:solidFill>
                  <a:schemeClr val="tx1"/>
                </a:solidFill>
                <a:latin typeface="Arial"/>
                <a:cs typeface="Arial"/>
              </a:rPr>
              <a:t>technology and the welfare state: the influence of technological change upon the development of health care in </a:t>
            </a:r>
            <a:r>
              <a:rPr lang="en-US" sz="1800" b="1" i="1" cap="none" dirty="0" err="1">
                <a:solidFill>
                  <a:schemeClr val="tx1"/>
                </a:solidFill>
                <a:latin typeface="Arial"/>
                <a:cs typeface="Arial"/>
              </a:rPr>
              <a:t>britain</a:t>
            </a:r>
            <a:r>
              <a:rPr lang="en-US" sz="1800" b="1" i="1" cap="none" dirty="0">
                <a:solidFill>
                  <a:schemeClr val="tx1"/>
                </a:solidFill>
                <a:latin typeface="Arial"/>
                <a:cs typeface="Arial"/>
              </a:rPr>
              <a:t> and </a:t>
            </a:r>
            <a:r>
              <a:rPr lang="en-US" sz="1800" b="1" i="1" cap="none" dirty="0" err="1">
                <a:solidFill>
                  <a:schemeClr val="tx1"/>
                </a:solidFill>
                <a:latin typeface="Arial"/>
                <a:cs typeface="Arial"/>
              </a:rPr>
              <a:t>america</a:t>
            </a:r>
            <a:r>
              <a:rPr lang="en-US" sz="1800" b="1" cap="none" dirty="0">
                <a:solidFill>
                  <a:schemeClr val="tx1"/>
                </a:solidFill>
                <a:latin typeface="Arial"/>
                <a:cs typeface="Arial"/>
              </a:rPr>
              <a:t>. Taylor &amp; </a:t>
            </a:r>
            <a:r>
              <a:rPr lang="en-US" sz="1800" b="1" cap="none" dirty="0" err="1">
                <a:solidFill>
                  <a:schemeClr val="tx1"/>
                </a:solidFill>
                <a:latin typeface="Arial"/>
                <a:cs typeface="Arial"/>
              </a:rPr>
              <a:t>francis</a:t>
            </a:r>
            <a:r>
              <a:rPr lang="en-US" sz="1800" b="1" cap="none" dirty="0">
                <a:solidFill>
                  <a:schemeClr val="tx1"/>
                </a:solidFill>
                <a:latin typeface="Arial"/>
                <a:cs typeface="Arial"/>
              </a:rPr>
              <a:t>.</a:t>
            </a:r>
            <a:endParaRPr lang="en-IN" sz="1800" b="1" cap="none">
              <a:solidFill>
                <a:schemeClr val="tx1"/>
              </a:solidFill>
              <a:latin typeface="Arial"/>
              <a:cs typeface="Arial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800" b="1" cap="none" dirty="0">
                <a:solidFill>
                  <a:schemeClr val="tx1"/>
                </a:solidFill>
                <a:latin typeface="Arial"/>
                <a:cs typeface="Arial"/>
              </a:rPr>
              <a:t>Zhang, x. And </a:t>
            </a:r>
            <a:r>
              <a:rPr lang="en-US" sz="1800" b="1" cap="none" dirty="0" err="1">
                <a:solidFill>
                  <a:schemeClr val="tx1"/>
                </a:solidFill>
                <a:latin typeface="Arial"/>
                <a:cs typeface="Arial"/>
              </a:rPr>
              <a:t>lin</a:t>
            </a:r>
            <a:r>
              <a:rPr lang="en-US" sz="1800" b="1" cap="none" dirty="0">
                <a:solidFill>
                  <a:schemeClr val="tx1"/>
                </a:solidFill>
                <a:latin typeface="Arial"/>
                <a:cs typeface="Arial"/>
              </a:rPr>
              <a:t>, H. (2022) ‘disengagement theory.’ In </a:t>
            </a:r>
            <a:r>
              <a:rPr lang="en-US" sz="1800" b="1" i="1" cap="none" dirty="0">
                <a:solidFill>
                  <a:schemeClr val="tx1"/>
                </a:solidFill>
                <a:latin typeface="Arial"/>
                <a:cs typeface="Arial"/>
              </a:rPr>
              <a:t>encyclopedia of gerontology and population aging</a:t>
            </a:r>
            <a:r>
              <a:rPr lang="en-US" sz="1800" b="1" cap="none" dirty="0">
                <a:solidFill>
                  <a:schemeClr val="tx1"/>
                </a:solidFill>
                <a:latin typeface="Arial"/>
                <a:cs typeface="Arial"/>
              </a:rPr>
              <a:t> (pp. 1471-1476). Cham: springer international publishing. Available at: </a:t>
            </a:r>
            <a:r>
              <a:rPr lang="en-US" sz="1800" b="1" u="sng" cap="none" dirty="0">
                <a:solidFill>
                  <a:schemeClr val="tx1"/>
                </a:solidFill>
                <a:latin typeface="Arial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https://link.Springer.Com/rwe/10.1007/978-3-030-22009-9_645</a:t>
            </a:r>
            <a:endParaRPr lang="en-IN" sz="1800" b="1" cap="none">
              <a:solidFill>
                <a:schemeClr val="tx1"/>
              </a:solidFill>
              <a:latin typeface="Arial"/>
              <a:cs typeface="Arial"/>
              <a:hlinkClick r:id="rId5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1800" b="1" cap="none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7578034"/>
      </p:ext>
    </p:extLst>
  </p:cSld>
  <p:clrMapOvr>
    <a:masterClrMapping/>
  </p:clrMapOvr>
</p:sld>
</file>

<file path=ppt/theme/theme1.xml><?xml version="1.0" encoding="utf-8"?>
<a:theme xmlns:a="http://schemas.openxmlformats.org/drawingml/2006/main" name="School Days">
  <a:themeElements>
    <a:clrScheme name="School Days">
      <a:dk1>
        <a:srgbClr val="000000"/>
      </a:dk1>
      <a:lt1>
        <a:srgbClr val="FFFFFF"/>
      </a:lt1>
      <a:dk2>
        <a:srgbClr val="2C3431"/>
      </a:dk2>
      <a:lt2>
        <a:srgbClr val="F7F5F1"/>
      </a:lt2>
      <a:accent1>
        <a:srgbClr val="D0805C"/>
      </a:accent1>
      <a:accent2>
        <a:srgbClr val="CD972B"/>
      </a:accent2>
      <a:accent3>
        <a:srgbClr val="568A80"/>
      </a:accent3>
      <a:accent4>
        <a:srgbClr val="9FA757"/>
      </a:accent4>
      <a:accent5>
        <a:srgbClr val="78A080"/>
      </a:accent5>
      <a:accent6>
        <a:srgbClr val="93A3C5"/>
      </a:accent6>
      <a:hlink>
        <a:srgbClr val="CB6D48"/>
      </a:hlink>
      <a:folHlink>
        <a:srgbClr val="568A80"/>
      </a:folHlink>
    </a:clrScheme>
    <a:fontScheme name="School Days">
      <a:majorFont>
        <a:latin typeface="JasmineUPC" panose="02020603050405020304"/>
        <a:ea typeface=""/>
        <a:cs typeface=""/>
      </a:majorFont>
      <a:minorFont>
        <a:latin typeface="Raleway"/>
        <a:ea typeface=""/>
        <a:cs typeface=""/>
      </a:minorFont>
    </a:fontScheme>
    <a:fmtScheme name="School Days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School Days" id="{41B12517-4AA8-4A00-9E0B-AF37AC83D4A6}" vid="{AAFDBBEC-5EA7-47FC-AD3C-49998D745A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729</TotalTime>
  <Words>1726</Words>
  <Application>Microsoft Office PowerPoint</Application>
  <PresentationFormat>Widescreen</PresentationFormat>
  <Paragraphs>143</Paragraphs>
  <Slides>16</Slides>
  <Notes>16</Notes>
  <HiddenSlides>0</HiddenSlides>
  <MMClips>11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JasmineUPC</vt:lpstr>
      <vt:lpstr>Raleway</vt:lpstr>
      <vt:lpstr>School Days</vt:lpstr>
      <vt:lpstr> Programme : BSc (Hons) Health and Social Care  Module Title: Empowering the Older Person Module code: BMHP6027 </vt:lpstr>
      <vt:lpstr>Introduction </vt:lpstr>
      <vt:lpstr>Ageing population and needs</vt:lpstr>
      <vt:lpstr>The Disengagement Theory</vt:lpstr>
      <vt:lpstr>The Activity Theory</vt:lpstr>
      <vt:lpstr>Current Care Provision - Domiciliary care </vt:lpstr>
      <vt:lpstr>Current Care Provision - Residential care </vt:lpstr>
      <vt:lpstr>Technological Innovations</vt:lpstr>
      <vt:lpstr>Case Study Application </vt:lpstr>
      <vt:lpstr>Safeguarding</vt:lpstr>
      <vt:lpstr>Recommendations</vt:lpstr>
      <vt:lpstr>Conclusion</vt:lpstr>
      <vt:lpstr>References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Robert Nzeyimana (2329949)</cp:lastModifiedBy>
  <cp:revision>158</cp:revision>
  <dcterms:created xsi:type="dcterms:W3CDTF">2026-10-08T09:51:23Z</dcterms:created>
  <dcterms:modified xsi:type="dcterms:W3CDTF">2026-10-25T11:16:40Z</dcterms:modified>
</cp:coreProperties>
</file>