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63" r:id="rId4"/>
    <p:sldId id="265" r:id="rId5"/>
    <p:sldId id="267" r:id="rId6"/>
    <p:sldId id="273" r:id="rId7"/>
    <p:sldId id="262" r:id="rId8"/>
    <p:sldId id="264" r:id="rId9"/>
    <p:sldId id="266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D842E1-18CB-1D9A-4C0F-36F0EBFF5B8D}" v="753" dt="2022-10-07T17:38:21.221"/>
    <p1510:client id="{80CECB51-9D29-B6AD-9E59-51C015C48F3C}" v="5" dt="2022-10-07T19:45:30.049"/>
    <p1510:client id="{B37FEB83-C750-2746-7DF2-7F4B3D7E174E}" v="28" dt="2022-10-07T20:13:43.299"/>
    <p1510:client id="{D11A2E88-1A04-0BEB-40B4-A4893C8D371E}" v="109" dt="2022-10-07T19:21:18.388"/>
    <p1510:client id="{EE58173A-5E04-FE43-4F2E-3E1D4484CA32}" v="691" dt="2022-10-06T21:43:37.0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ina Mumtaz (2119016)" userId="S::2119016@student.uwtsd.ac.uk::fe583c2f-c9ff-4dd0-9558-463e6a5d8e7e" providerId="AD" clId="Web-{A6C960E9-FF8C-2B14-ED96-F535461493C3}"/>
    <pc:docChg chg="addSld modSld">
      <pc:chgData name="Samina Mumtaz (2119016)" userId="S::2119016@student.uwtsd.ac.uk::fe583c2f-c9ff-4dd0-9558-463e6a5d8e7e" providerId="AD" clId="Web-{A6C960E9-FF8C-2B14-ED96-F535461493C3}" dt="2022-10-03T22:17:31.550" v="1140" actId="20577"/>
      <pc:docMkLst>
        <pc:docMk/>
      </pc:docMkLst>
      <pc:sldChg chg="addSp delSp modSp">
        <pc:chgData name="Samina Mumtaz (2119016)" userId="S::2119016@student.uwtsd.ac.uk::fe583c2f-c9ff-4dd0-9558-463e6a5d8e7e" providerId="AD" clId="Web-{A6C960E9-FF8C-2B14-ED96-F535461493C3}" dt="2022-10-03T20:45:53.488" v="79"/>
        <pc:sldMkLst>
          <pc:docMk/>
          <pc:sldMk cId="1798102759" sldId="259"/>
        </pc:sldMkLst>
        <pc:graphicFrameChg chg="add del mod modGraphic">
          <ac:chgData name="Samina Mumtaz (2119016)" userId="S::2119016@student.uwtsd.ac.uk::fe583c2f-c9ff-4dd0-9558-463e6a5d8e7e" providerId="AD" clId="Web-{A6C960E9-FF8C-2B14-ED96-F535461493C3}" dt="2022-10-03T20:45:53.488" v="79"/>
          <ac:graphicFrameMkLst>
            <pc:docMk/>
            <pc:sldMk cId="1798102759" sldId="259"/>
            <ac:graphicFrameMk id="4" creationId="{4BF5909B-CB7D-8A6A-DE2B-4179E0F83886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A6C960E9-FF8C-2B14-ED96-F535461493C3}" dt="2022-10-03T22:09:37.058" v="1076"/>
        <pc:sldMkLst>
          <pc:docMk/>
          <pc:sldMk cId="3514956748" sldId="260"/>
        </pc:sldMkLst>
        <pc:spChg chg="mod">
          <ac:chgData name="Samina Mumtaz (2119016)" userId="S::2119016@student.uwtsd.ac.uk::fe583c2f-c9ff-4dd0-9558-463e6a5d8e7e" providerId="AD" clId="Web-{A6C960E9-FF8C-2B14-ED96-F535461493C3}" dt="2022-10-03T22:09:37.058" v="1076"/>
          <ac:spMkLst>
            <pc:docMk/>
            <pc:sldMk cId="3514956748" sldId="260"/>
            <ac:spMk id="2" creationId="{FF0A17FF-0D75-66D1-7EA1-E9E3767B82ED}"/>
          </ac:spMkLst>
        </pc:spChg>
        <pc:spChg chg="del">
          <ac:chgData name="Samina Mumtaz (2119016)" userId="S::2119016@student.uwtsd.ac.uk::fe583c2f-c9ff-4dd0-9558-463e6a5d8e7e" providerId="AD" clId="Web-{A6C960E9-FF8C-2B14-ED96-F535461493C3}" dt="2022-10-03T22:09:37.058" v="1076"/>
          <ac:spMkLst>
            <pc:docMk/>
            <pc:sldMk cId="3514956748" sldId="260"/>
            <ac:spMk id="3" creationId="{895175E9-D41D-C694-B656-8E319E7E3C4F}"/>
          </ac:spMkLst>
        </pc:spChg>
        <pc:spChg chg="add">
          <ac:chgData name="Samina Mumtaz (2119016)" userId="S::2119016@student.uwtsd.ac.uk::fe583c2f-c9ff-4dd0-9558-463e6a5d8e7e" providerId="AD" clId="Web-{A6C960E9-FF8C-2B14-ED96-F535461493C3}" dt="2022-10-03T22:09:37.058" v="1076"/>
          <ac:spMkLst>
            <pc:docMk/>
            <pc:sldMk cId="3514956748" sldId="260"/>
            <ac:spMk id="9" creationId="{B819A166-7571-4003-A6B8-B62034C3ED30}"/>
          </ac:spMkLst>
        </pc:spChg>
        <pc:graphicFrameChg chg="add">
          <ac:chgData name="Samina Mumtaz (2119016)" userId="S::2119016@student.uwtsd.ac.uk::fe583c2f-c9ff-4dd0-9558-463e6a5d8e7e" providerId="AD" clId="Web-{A6C960E9-FF8C-2B14-ED96-F535461493C3}" dt="2022-10-03T22:09:37.058" v="1076"/>
          <ac:graphicFrameMkLst>
            <pc:docMk/>
            <pc:sldMk cId="3514956748" sldId="260"/>
            <ac:graphicFrameMk id="5" creationId="{21F91C87-CAB3-5FB1-D82C-AF5C5BD5707B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A6C960E9-FF8C-2B14-ED96-F535461493C3}" dt="2022-10-03T22:12:33.736" v="1084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A6C960E9-FF8C-2B14-ED96-F535461493C3}" dt="2022-10-03T22:12:33.704" v="1083"/>
          <ac:spMkLst>
            <pc:docMk/>
            <pc:sldMk cId="2514761233" sldId="261"/>
            <ac:spMk id="2" creationId="{2D9A4443-832F-03E8-83FE-C47DCA6646DC}"/>
          </ac:spMkLst>
        </pc:spChg>
        <pc:spChg chg="del">
          <ac:chgData name="Samina Mumtaz (2119016)" userId="S::2119016@student.uwtsd.ac.uk::fe583c2f-c9ff-4dd0-9558-463e6a5d8e7e" providerId="AD" clId="Web-{A6C960E9-FF8C-2B14-ED96-F535461493C3}" dt="2022-10-03T22:10:47.920" v="1077"/>
          <ac:spMkLst>
            <pc:docMk/>
            <pc:sldMk cId="2514761233" sldId="261"/>
            <ac:spMk id="3" creationId="{474F53FE-F2BE-4F96-33E3-CA46C3207568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1:48.031" v="1081"/>
          <ac:spMkLst>
            <pc:docMk/>
            <pc:sldMk cId="2514761233" sldId="261"/>
            <ac:spMk id="10" creationId="{B819A166-7571-4003-A6B8-B62034C3ED30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2:33.704" v="1083"/>
          <ac:spMkLst>
            <pc:docMk/>
            <pc:sldMk cId="2514761233" sldId="261"/>
            <ac:spMk id="12" creationId="{3A5B4632-C963-4296-86F0-79AA9EA5AE98}"/>
          </ac:spMkLst>
        </pc:spChg>
        <pc:graphicFrameChg chg="add mod modGraphic">
          <ac:chgData name="Samina Mumtaz (2119016)" userId="S::2119016@student.uwtsd.ac.uk::fe583c2f-c9ff-4dd0-9558-463e6a5d8e7e" providerId="AD" clId="Web-{A6C960E9-FF8C-2B14-ED96-F535461493C3}" dt="2022-10-03T22:12:33.736" v="1084"/>
          <ac:graphicFrameMkLst>
            <pc:docMk/>
            <pc:sldMk cId="2514761233" sldId="261"/>
            <ac:graphicFrameMk id="5" creationId="{7FA19D56-FF42-83F8-4F23-5BABB6021E75}"/>
          </ac:graphicFrameMkLst>
        </pc:graphicFrameChg>
        <pc:graphicFrameChg chg="add del mod modGraphic">
          <ac:chgData name="Samina Mumtaz (2119016)" userId="S::2119016@student.uwtsd.ac.uk::fe583c2f-c9ff-4dd0-9558-463e6a5d8e7e" providerId="AD" clId="Web-{A6C960E9-FF8C-2B14-ED96-F535461493C3}" dt="2022-10-03T22:11:18.405" v="1079"/>
          <ac:graphicFrameMkLst>
            <pc:docMk/>
            <pc:sldMk cId="2514761233" sldId="261"/>
            <ac:graphicFrameMk id="22" creationId="{A1266CE1-0BE7-3D99-6C02-D0EBFD8B1AFB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A6C960E9-FF8C-2B14-ED96-F535461493C3}" dt="2022-10-03T22:14:32.696" v="1100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" creationId="{5C1FCDE3-6BD5-FBDE-1CD7-282736EBEE5C}"/>
          </ac:spMkLst>
        </pc:spChg>
        <pc:spChg chg="add del mod">
          <ac:chgData name="Samina Mumtaz (2119016)" userId="S::2119016@student.uwtsd.ac.uk::fe583c2f-c9ff-4dd0-9558-463e6a5d8e7e" providerId="AD" clId="Web-{A6C960E9-FF8C-2B14-ED96-F535461493C3}" dt="2022-10-03T22:13:54.414" v="1093"/>
          <ac:spMkLst>
            <pc:docMk/>
            <pc:sldMk cId="3443602327" sldId="262"/>
            <ac:spMk id="3" creationId="{355B033F-156F-8669-0456-62D89935768E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3:24.253" v="1086"/>
          <ac:spMkLst>
            <pc:docMk/>
            <pc:sldMk cId="3443602327" sldId="262"/>
            <ac:spMk id="9" creationId="{D1D34770-47A8-402C-AF23-2B653F2D88C1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3:45.976" v="1090"/>
          <ac:spMkLst>
            <pc:docMk/>
            <pc:sldMk cId="3443602327" sldId="262"/>
            <ac:spMk id="14" creationId="{08E89D5E-1885-4160-AC77-CC471DD1D0DB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0" creationId="{F13C74B1-5B17-4795-BED0-7140497B445A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1" creationId="{D4974D33-8DC5-464E-8C6D-BE58F0669C17}"/>
          </ac:spMkLst>
        </pc:spChg>
        <pc:spChg chg="add mo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2" creationId="{355B033F-156F-8669-0456-62D89935768E}"/>
          </ac:spMkLst>
        </pc:spChg>
        <pc:spChg chg="ad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28" creationId="{04812C46-200A-4DEB-A05E-3ED6C68C2387}"/>
          </ac:spMkLst>
        </pc:spChg>
        <pc:spChg chg="add">
          <ac:chgData name="Samina Mumtaz (2119016)" userId="S::2119016@student.uwtsd.ac.uk::fe583c2f-c9ff-4dd0-9558-463e6a5d8e7e" providerId="AD" clId="Web-{A6C960E9-FF8C-2B14-ED96-F535461493C3}" dt="2022-10-03T22:14:32.696" v="1100"/>
          <ac:spMkLst>
            <pc:docMk/>
            <pc:sldMk cId="3443602327" sldId="262"/>
            <ac:spMk id="30" creationId="{D1EA859B-E555-4109-94F3-6700E046E008}"/>
          </ac:spMkLst>
        </pc:spChg>
        <pc:graphicFrameChg chg="add del">
          <ac:chgData name="Samina Mumtaz (2119016)" userId="S::2119016@student.uwtsd.ac.uk::fe583c2f-c9ff-4dd0-9558-463e6a5d8e7e" providerId="AD" clId="Web-{A6C960E9-FF8C-2B14-ED96-F535461493C3}" dt="2022-10-03T22:13:45.976" v="1090"/>
          <ac:graphicFrameMkLst>
            <pc:docMk/>
            <pc:sldMk cId="3443602327" sldId="262"/>
            <ac:graphicFrameMk id="16" creationId="{08C19CB7-9FB8-A3C5-AC62-2820151A2CB4}"/>
          </ac:graphicFrameMkLst>
        </pc:graphicFrameChg>
        <pc:graphicFrameChg chg="add del">
          <ac:chgData name="Samina Mumtaz (2119016)" userId="S::2119016@student.uwtsd.ac.uk::fe583c2f-c9ff-4dd0-9558-463e6a5d8e7e" providerId="AD" clId="Web-{A6C960E9-FF8C-2B14-ED96-F535461493C3}" dt="2022-10-03T22:13:54.383" v="1092"/>
          <ac:graphicFrameMkLst>
            <pc:docMk/>
            <pc:sldMk cId="3443602327" sldId="262"/>
            <ac:graphicFrameMk id="18" creationId="{474C1955-E677-8E1A-A8CD-241C9F84C072}"/>
          </ac:graphicFrameMkLst>
        </pc:graphicFrameChg>
        <pc:picChg chg="add del">
          <ac:chgData name="Samina Mumtaz (2119016)" userId="S::2119016@student.uwtsd.ac.uk::fe583c2f-c9ff-4dd0-9558-463e6a5d8e7e" providerId="AD" clId="Web-{A6C960E9-FF8C-2B14-ED96-F535461493C3}" dt="2022-10-03T22:13:24.253" v="1086"/>
          <ac:picMkLst>
            <pc:docMk/>
            <pc:sldMk cId="3443602327" sldId="262"/>
            <ac:picMk id="5" creationId="{E33CCBF4-7AFB-966A-601F-8B4632287B79}"/>
          </ac:picMkLst>
        </pc:picChg>
        <pc:picChg chg="add del">
          <ac:chgData name="Samina Mumtaz (2119016)" userId="S::2119016@student.uwtsd.ac.uk::fe583c2f-c9ff-4dd0-9558-463e6a5d8e7e" providerId="AD" clId="Web-{A6C960E9-FF8C-2B14-ED96-F535461493C3}" dt="2022-10-03T22:13:29.206" v="1088"/>
          <ac:picMkLst>
            <pc:docMk/>
            <pc:sldMk cId="3443602327" sldId="262"/>
            <ac:picMk id="11" creationId="{3406F9DE-297D-979C-3474-7A9C85120FE0}"/>
          </ac:picMkLst>
        </pc:picChg>
        <pc:picChg chg="add mod ord">
          <ac:chgData name="Samina Mumtaz (2119016)" userId="S::2119016@student.uwtsd.ac.uk::fe583c2f-c9ff-4dd0-9558-463e6a5d8e7e" providerId="AD" clId="Web-{A6C960E9-FF8C-2B14-ED96-F535461493C3}" dt="2022-10-03T22:14:32.696" v="1100"/>
          <ac:picMkLst>
            <pc:docMk/>
            <pc:sldMk cId="3443602327" sldId="262"/>
            <ac:picMk id="23" creationId="{90CE3E2F-9EEB-1DCA-E490-71EA6C4FB21D}"/>
          </ac:picMkLst>
        </pc:picChg>
        <pc:cxnChg chg="add del">
          <ac:chgData name="Samina Mumtaz (2119016)" userId="S::2119016@student.uwtsd.ac.uk::fe583c2f-c9ff-4dd0-9558-463e6a5d8e7e" providerId="AD" clId="Web-{A6C960E9-FF8C-2B14-ED96-F535461493C3}" dt="2022-10-03T22:13:29.206" v="1088"/>
          <ac:cxnSpMkLst>
            <pc:docMk/>
            <pc:sldMk cId="3443602327" sldId="262"/>
            <ac:cxnSpMk id="12" creationId="{A7F400EE-A8A5-48AF-B4D6-291B52C6F0B0}"/>
          </ac:cxnSpMkLst>
        </pc:cxnChg>
        <pc:cxnChg chg="add del">
          <ac:chgData name="Samina Mumtaz (2119016)" userId="S::2119016@student.uwtsd.ac.uk::fe583c2f-c9ff-4dd0-9558-463e6a5d8e7e" providerId="AD" clId="Web-{A6C960E9-FF8C-2B14-ED96-F535461493C3}" dt="2022-10-03T22:13:45.976" v="1090"/>
          <ac:cxnSpMkLst>
            <pc:docMk/>
            <pc:sldMk cId="3443602327" sldId="262"/>
            <ac:cxnSpMk id="15" creationId="{550D2BD1-98F9-412D-905B-3A843EF4078B}"/>
          </ac:cxnSpMkLst>
        </pc:cxnChg>
      </pc:sldChg>
      <pc:sldChg chg="modSp">
        <pc:chgData name="Samina Mumtaz (2119016)" userId="S::2119016@student.uwtsd.ac.uk::fe583c2f-c9ff-4dd0-9558-463e6a5d8e7e" providerId="AD" clId="Web-{A6C960E9-FF8C-2B14-ED96-F535461493C3}" dt="2022-10-03T20:36:08.064" v="77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A6C960E9-FF8C-2B14-ED96-F535461493C3}" dt="2022-10-03T20:31:37.775" v="20" actId="20577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A6C960E9-FF8C-2B14-ED96-F535461493C3}" dt="2022-10-03T20:36:08.064" v="77" actId="20577"/>
          <ac:spMkLst>
            <pc:docMk/>
            <pc:sldMk cId="2387218259" sldId="263"/>
            <ac:spMk id="3" creationId="{6DCA3C9A-FEB0-D13F-EA13-0C29D7435817}"/>
          </ac:spMkLst>
        </pc:spChg>
      </pc:sldChg>
      <pc:sldChg chg="addSp delSp modSp">
        <pc:chgData name="Samina Mumtaz (2119016)" userId="S::2119016@student.uwtsd.ac.uk::fe583c2f-c9ff-4dd0-9558-463e6a5d8e7e" providerId="AD" clId="Web-{A6C960E9-FF8C-2B14-ED96-F535461493C3}" dt="2022-10-03T22:17:31.550" v="1140" actId="20577"/>
        <pc:sldMkLst>
          <pc:docMk/>
          <pc:sldMk cId="3241294863" sldId="264"/>
        </pc:sldMkLst>
        <pc:spChg chg="add del">
          <ac:chgData name="Samina Mumtaz (2119016)" userId="S::2119016@student.uwtsd.ac.uk::fe583c2f-c9ff-4dd0-9558-463e6a5d8e7e" providerId="AD" clId="Web-{A6C960E9-FF8C-2B14-ED96-F535461493C3}" dt="2022-10-03T22:15:02.635" v="1103"/>
          <ac:spMkLst>
            <pc:docMk/>
            <pc:sldMk cId="3241294863" sldId="264"/>
            <ac:spMk id="3" creationId="{265B6C7C-E9C8-7C90-5EB2-13A3C78887C0}"/>
          </ac:spMkLst>
        </pc:spChg>
        <pc:graphicFrameChg chg="add del">
          <ac:chgData name="Samina Mumtaz (2119016)" userId="S::2119016@student.uwtsd.ac.uk::fe583c2f-c9ff-4dd0-9558-463e6a5d8e7e" providerId="AD" clId="Web-{A6C960E9-FF8C-2B14-ED96-F535461493C3}" dt="2022-10-03T22:15:02.604" v="1102"/>
          <ac:graphicFrameMkLst>
            <pc:docMk/>
            <pc:sldMk cId="3241294863" sldId="264"/>
            <ac:graphicFrameMk id="5" creationId="{60EC95F4-7DDC-61A6-24C0-AD99A0F78272}"/>
          </ac:graphicFrameMkLst>
        </pc:graphicFrameChg>
        <pc:graphicFrameChg chg="add modGraphic">
          <ac:chgData name="Samina Mumtaz (2119016)" userId="S::2119016@student.uwtsd.ac.uk::fe583c2f-c9ff-4dd0-9558-463e6a5d8e7e" providerId="AD" clId="Web-{A6C960E9-FF8C-2B14-ED96-F535461493C3}" dt="2022-10-03T22:17:31.550" v="1140" actId="20577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addSp delSp modSp new">
        <pc:chgData name="Samina Mumtaz (2119016)" userId="S::2119016@student.uwtsd.ac.uk::fe583c2f-c9ff-4dd0-9558-463e6a5d8e7e" providerId="AD" clId="Web-{A6C960E9-FF8C-2B14-ED96-F535461493C3}" dt="2022-10-03T22:08:38.588" v="1075"/>
        <pc:sldMkLst>
          <pc:docMk/>
          <pc:sldMk cId="858717202" sldId="265"/>
        </pc:sldMkLst>
        <pc:spChg chg="mod">
          <ac:chgData name="Samina Mumtaz (2119016)" userId="S::2119016@student.uwtsd.ac.uk::fe583c2f-c9ff-4dd0-9558-463e6a5d8e7e" providerId="AD" clId="Web-{A6C960E9-FF8C-2B14-ED96-F535461493C3}" dt="2022-10-03T21:56:58.851" v="981" actId="14100"/>
          <ac:spMkLst>
            <pc:docMk/>
            <pc:sldMk cId="858717202" sldId="265"/>
            <ac:spMk id="2" creationId="{ED7D298C-2326-C688-D14F-3B7A4A1C7209}"/>
          </ac:spMkLst>
        </pc:spChg>
        <pc:spChg chg="add del">
          <ac:chgData name="Samina Mumtaz (2119016)" userId="S::2119016@student.uwtsd.ac.uk::fe583c2f-c9ff-4dd0-9558-463e6a5d8e7e" providerId="AD" clId="Web-{A6C960E9-FF8C-2B14-ED96-F535461493C3}" dt="2022-10-03T20:46:45.709" v="83"/>
          <ac:spMkLst>
            <pc:docMk/>
            <pc:sldMk cId="858717202" sldId="265"/>
            <ac:spMk id="3" creationId="{778BD59A-09C7-7BD5-7749-6336FC01A8F6}"/>
          </ac:spMkLst>
        </pc:spChg>
        <pc:spChg chg="add mod">
          <ac:chgData name="Samina Mumtaz (2119016)" userId="S::2119016@student.uwtsd.ac.uk::fe583c2f-c9ff-4dd0-9558-463e6a5d8e7e" providerId="AD" clId="Web-{A6C960E9-FF8C-2B14-ED96-F535461493C3}" dt="2022-10-03T22:06:32.615" v="1067" actId="20577"/>
          <ac:spMkLst>
            <pc:docMk/>
            <pc:sldMk cId="858717202" sldId="265"/>
            <ac:spMk id="1373" creationId="{14977DB0-AF5A-C4F0-6132-B72131401E3A}"/>
          </ac:spMkLst>
        </pc:spChg>
        <pc:graphicFrameChg chg="add del mod ord modGraphic">
          <ac:chgData name="Samina Mumtaz (2119016)" userId="S::2119016@student.uwtsd.ac.uk::fe583c2f-c9ff-4dd0-9558-463e6a5d8e7e" providerId="AD" clId="Web-{A6C960E9-FF8C-2B14-ED96-F535461493C3}" dt="2022-10-03T20:46:26.974" v="82"/>
          <ac:graphicFrameMkLst>
            <pc:docMk/>
            <pc:sldMk cId="858717202" sldId="265"/>
            <ac:graphicFrameMk id="4" creationId="{86B965BE-084F-787E-D9E9-2040D5574C15}"/>
          </ac:graphicFrameMkLst>
        </pc:graphicFrameChg>
        <pc:graphicFrameChg chg="add mod ord modGraphic">
          <ac:chgData name="Samina Mumtaz (2119016)" userId="S::2119016@student.uwtsd.ac.uk::fe583c2f-c9ff-4dd0-9558-463e6a5d8e7e" providerId="AD" clId="Web-{A6C960E9-FF8C-2B14-ED96-F535461493C3}" dt="2022-10-03T22:08:38.588" v="1075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modSp new">
        <pc:chgData name="Samina Mumtaz (2119016)" userId="S::2119016@student.uwtsd.ac.uk::fe583c2f-c9ff-4dd0-9558-463e6a5d8e7e" providerId="AD" clId="Web-{A6C960E9-FF8C-2B14-ED96-F535461493C3}" dt="2022-10-03T22:01:32.009" v="985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A6C960E9-FF8C-2B14-ED96-F535461493C3}" dt="2022-10-03T22:01:31.947" v="983" actId="20577"/>
          <ac:spMkLst>
            <pc:docMk/>
            <pc:sldMk cId="4022524777" sldId="266"/>
            <ac:spMk id="2" creationId="{29A6FE6E-A8D5-E25B-46DA-4FD21D3C50E0}"/>
          </ac:spMkLst>
        </pc:spChg>
        <pc:spChg chg="mod">
          <ac:chgData name="Samina Mumtaz (2119016)" userId="S::2119016@student.uwtsd.ac.uk::fe583c2f-c9ff-4dd0-9558-463e6a5d8e7e" providerId="AD" clId="Web-{A6C960E9-FF8C-2B14-ED96-F535461493C3}" dt="2022-10-03T22:01:32.009" v="985" actId="20577"/>
          <ac:spMkLst>
            <pc:docMk/>
            <pc:sldMk cId="4022524777" sldId="266"/>
            <ac:spMk id="3" creationId="{91793D4D-2435-93E8-4ED0-5EBB0F3DFB96}"/>
          </ac:spMkLst>
        </pc:spChg>
      </pc:sldChg>
    </pc:docChg>
  </pc:docChgLst>
  <pc:docChgLst>
    <pc:chgData name="Samina Mumtaz (2119016)" userId="S::2119016@student.uwtsd.ac.uk::fe583c2f-c9ff-4dd0-9558-463e6a5d8e7e" providerId="AD" clId="Web-{08DC9ED6-80D9-41A6-A447-E15680E8A636}"/>
    <pc:docChg chg="addSld delSld modSld">
      <pc:chgData name="Samina Mumtaz (2119016)" userId="S::2119016@student.uwtsd.ac.uk::fe583c2f-c9ff-4dd0-9558-463e6a5d8e7e" providerId="AD" clId="Web-{08DC9ED6-80D9-41A6-A447-E15680E8A636}" dt="2022-10-05T18:31:38.677" v="652" actId="1076"/>
      <pc:docMkLst>
        <pc:docMk/>
      </pc:docMkLst>
      <pc:sldChg chg="addSp delSp modSp">
        <pc:chgData name="Samina Mumtaz (2119016)" userId="S::2119016@student.uwtsd.ac.uk::fe583c2f-c9ff-4dd0-9558-463e6a5d8e7e" providerId="AD" clId="Web-{08DC9ED6-80D9-41A6-A447-E15680E8A636}" dt="2022-10-05T17:58:11.621" v="412"/>
        <pc:sldMkLst>
          <pc:docMk/>
          <pc:sldMk cId="3514956748" sldId="260"/>
        </pc:sldMkLst>
        <pc:graphicFrameChg chg="add del mod modGraphic">
          <ac:chgData name="Samina Mumtaz (2119016)" userId="S::2119016@student.uwtsd.ac.uk::fe583c2f-c9ff-4dd0-9558-463e6a5d8e7e" providerId="AD" clId="Web-{08DC9ED6-80D9-41A6-A447-E15680E8A636}" dt="2022-10-05T17:58:11.621" v="412"/>
          <ac:graphicFrameMkLst>
            <pc:docMk/>
            <pc:sldMk cId="3514956748" sldId="260"/>
            <ac:graphicFrameMk id="12" creationId="{6D5B7032-938F-E353-7ED8-E8693D827085}"/>
          </ac:graphicFrameMkLst>
        </pc:graphicFrameChg>
      </pc:sldChg>
      <pc:sldChg chg="modSp">
        <pc:chgData name="Samina Mumtaz (2119016)" userId="S::2119016@student.uwtsd.ac.uk::fe583c2f-c9ff-4dd0-9558-463e6a5d8e7e" providerId="AD" clId="Web-{08DC9ED6-80D9-41A6-A447-E15680E8A636}" dt="2022-10-05T17:38:12.092" v="368" actId="20577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08DC9ED6-80D9-41A6-A447-E15680E8A636}" dt="2022-10-05T17:38:12.092" v="368" actId="20577"/>
          <ac:spMkLst>
            <pc:docMk/>
            <pc:sldMk cId="2514761233" sldId="261"/>
            <ac:spMk id="2" creationId="{2D9A4443-832F-03E8-83FE-C47DCA6646DC}"/>
          </ac:spMkLst>
        </pc:spChg>
      </pc:sldChg>
      <pc:sldChg chg="addSp delSp modSp">
        <pc:chgData name="Samina Mumtaz (2119016)" userId="S::2119016@student.uwtsd.ac.uk::fe583c2f-c9ff-4dd0-9558-463e6a5d8e7e" providerId="AD" clId="Web-{08DC9ED6-80D9-41A6-A447-E15680E8A636}" dt="2022-10-05T18:31:38.677" v="652" actId="1076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08DC9ED6-80D9-41A6-A447-E15680E8A636}" dt="2022-10-05T18:31:14.629" v="649" actId="20577"/>
          <ac:spMkLst>
            <pc:docMk/>
            <pc:sldMk cId="3443602327" sldId="262"/>
            <ac:spMk id="22" creationId="{355B033F-156F-8669-0456-62D89935768E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28" creationId="{04812C46-200A-4DEB-A05E-3ED6C68C2387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30" creationId="{D1EA859B-E555-4109-94F3-6700E046E008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54" v="615"/>
          <ac:spMkLst>
            <pc:docMk/>
            <pc:sldMk cId="3443602327" sldId="262"/>
            <ac:spMk id="35" creationId="{85ED3100-3941-4F9A-9FAB-4A7A9B4A0014}"/>
          </ac:spMkLst>
        </pc:spChg>
        <pc:spChg chg="add del">
          <ac:chgData name="Samina Mumtaz (2119016)" userId="S::2119016@student.uwtsd.ac.uk::fe583c2f-c9ff-4dd0-9558-463e6a5d8e7e" providerId="AD" clId="Web-{08DC9ED6-80D9-41A6-A447-E15680E8A636}" dt="2022-10-05T18:28:42.954" v="615"/>
          <ac:spMkLst>
            <pc:docMk/>
            <pc:sldMk cId="3443602327" sldId="262"/>
            <ac:spMk id="37" creationId="{8CBEFB3C-8BDC-4A1B-94A5-A6A24CBB6A56}"/>
          </ac:spMkLst>
        </pc:spChg>
        <pc:spChg chg="add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46" creationId="{02E612C7-B066-4023-9D0A-7C54D1E33070}"/>
          </ac:spMkLst>
        </pc:spChg>
        <pc:spChg chg="add">
          <ac:chgData name="Samina Mumtaz (2119016)" userId="S::2119016@student.uwtsd.ac.uk::fe583c2f-c9ff-4dd0-9558-463e6a5d8e7e" providerId="AD" clId="Web-{08DC9ED6-80D9-41A6-A447-E15680E8A636}" dt="2022-10-05T18:28:42.969" v="616"/>
          <ac:spMkLst>
            <pc:docMk/>
            <pc:sldMk cId="3443602327" sldId="262"/>
            <ac:spMk id="47" creationId="{34CFA7DE-DC24-4883-9E7E-83830575519A}"/>
          </ac:spMkLst>
        </pc:spChg>
        <pc:grpChg chg="add del">
          <ac:chgData name="Samina Mumtaz (2119016)" userId="S::2119016@student.uwtsd.ac.uk::fe583c2f-c9ff-4dd0-9558-463e6a5d8e7e" providerId="AD" clId="Web-{08DC9ED6-80D9-41A6-A447-E15680E8A636}" dt="2022-10-05T18:28:42.954" v="615"/>
          <ac:grpSpMkLst>
            <pc:docMk/>
            <pc:sldMk cId="3443602327" sldId="262"/>
            <ac:grpSpMk id="39" creationId="{7A9648D6-B41B-42D0-A817-AE2607B0B5B8}"/>
          </ac:grpSpMkLst>
        </pc:grpChg>
        <pc:picChg chg="mod ord">
          <ac:chgData name="Samina Mumtaz (2119016)" userId="S::2119016@student.uwtsd.ac.uk::fe583c2f-c9ff-4dd0-9558-463e6a5d8e7e" providerId="AD" clId="Web-{08DC9ED6-80D9-41A6-A447-E15680E8A636}" dt="2022-10-05T18:31:38.677" v="652" actId="1076"/>
          <ac:picMkLst>
            <pc:docMk/>
            <pc:sldMk cId="3443602327" sldId="262"/>
            <ac:picMk id="23" creationId="{90CE3E2F-9EEB-1DCA-E490-71EA6C4FB21D}"/>
          </ac:picMkLst>
        </pc:picChg>
        <pc:cxnChg chg="add del">
          <ac:chgData name="Samina Mumtaz (2119016)" userId="S::2119016@student.uwtsd.ac.uk::fe583c2f-c9ff-4dd0-9558-463e6a5d8e7e" providerId="AD" clId="Web-{08DC9ED6-80D9-41A6-A447-E15680E8A636}" dt="2022-10-05T18:28:42.954" v="615"/>
          <ac:cxnSpMkLst>
            <pc:docMk/>
            <pc:sldMk cId="3443602327" sldId="262"/>
            <ac:cxnSpMk id="44" creationId="{C49DA8F6-BCC1-4447-B54C-57856834B94B}"/>
          </ac:cxnSpMkLst>
        </pc:cxnChg>
      </pc:sldChg>
      <pc:sldChg chg="modSp">
        <pc:chgData name="Samina Mumtaz (2119016)" userId="S::2119016@student.uwtsd.ac.uk::fe583c2f-c9ff-4dd0-9558-463e6a5d8e7e" providerId="AD" clId="Web-{08DC9ED6-80D9-41A6-A447-E15680E8A636}" dt="2022-10-05T17:22:23.959" v="322" actId="1076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08DC9ED6-80D9-41A6-A447-E15680E8A636}" dt="2022-10-05T17:03:13.968" v="316" actId="20577"/>
          <ac:spMkLst>
            <pc:docMk/>
            <pc:sldMk cId="2387218259" sldId="263"/>
            <ac:spMk id="3" creationId="{6DCA3C9A-FEB0-D13F-EA13-0C29D7435817}"/>
          </ac:spMkLst>
        </pc:spChg>
        <pc:spChg chg="mod">
          <ac:chgData name="Samina Mumtaz (2119016)" userId="S::2119016@student.uwtsd.ac.uk::fe583c2f-c9ff-4dd0-9558-463e6a5d8e7e" providerId="AD" clId="Web-{08DC9ED6-80D9-41A6-A447-E15680E8A636}" dt="2022-10-05T17:22:23.959" v="322" actId="1076"/>
          <ac:spMkLst>
            <pc:docMk/>
            <pc:sldMk cId="2387218259" sldId="263"/>
            <ac:spMk id="4" creationId="{8F62671A-C2BC-7F2B-9B08-212587404DC7}"/>
          </ac:spMkLst>
        </pc:spChg>
      </pc:sldChg>
      <pc:sldChg chg="modSp">
        <pc:chgData name="Samina Mumtaz (2119016)" userId="S::2119016@student.uwtsd.ac.uk::fe583c2f-c9ff-4dd0-9558-463e6a5d8e7e" providerId="AD" clId="Web-{08DC9ED6-80D9-41A6-A447-E15680E8A636}" dt="2022-10-05T17:50:19.969" v="407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08DC9ED6-80D9-41A6-A447-E15680E8A636}" dt="2022-10-05T17:46:07.619" v="369" actId="1076"/>
          <ac:spMkLst>
            <pc:docMk/>
            <pc:sldMk cId="3241294863" sldId="264"/>
            <ac:spMk id="2" creationId="{2A84D666-646D-B611-FA9E-8409474603C5}"/>
          </ac:spMkLst>
        </pc:spChg>
        <pc:graphicFrameChg chg="modGraphic">
          <ac:chgData name="Samina Mumtaz (2119016)" userId="S::2119016@student.uwtsd.ac.uk::fe583c2f-c9ff-4dd0-9558-463e6a5d8e7e" providerId="AD" clId="Web-{08DC9ED6-80D9-41A6-A447-E15680E8A636}" dt="2022-10-05T17:50:19.969" v="407" actId="20577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modSp">
        <pc:chgData name="Samina Mumtaz (2119016)" userId="S::2119016@student.uwtsd.ac.uk::fe583c2f-c9ff-4dd0-9558-463e6a5d8e7e" providerId="AD" clId="Web-{08DC9ED6-80D9-41A6-A447-E15680E8A636}" dt="2022-10-05T18:29:57.143" v="624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08DC9ED6-80D9-41A6-A447-E15680E8A636}" dt="2022-10-05T18:29:57.143" v="624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modSp">
        <pc:chgData name="Samina Mumtaz (2119016)" userId="S::2119016@student.uwtsd.ac.uk::fe583c2f-c9ff-4dd0-9558-463e6a5d8e7e" providerId="AD" clId="Web-{08DC9ED6-80D9-41A6-A447-E15680E8A636}" dt="2022-10-05T17:25:23.276" v="356" actId="20577"/>
        <pc:sldMkLst>
          <pc:docMk/>
          <pc:sldMk cId="3644700813" sldId="267"/>
        </pc:sldMkLst>
        <pc:spChg chg="add mod">
          <ac:chgData name="Samina Mumtaz (2119016)" userId="S::2119016@student.uwtsd.ac.uk::fe583c2f-c9ff-4dd0-9558-463e6a5d8e7e" providerId="AD" clId="Web-{08DC9ED6-80D9-41A6-A447-E15680E8A636}" dt="2022-10-05T17:25:23.276" v="356" actId="20577"/>
          <ac:spMkLst>
            <pc:docMk/>
            <pc:sldMk cId="3644700813" sldId="267"/>
            <ac:spMk id="8" creationId="{C293561C-DD4A-8150-42B0-3F0FF6BC3383}"/>
          </ac:spMkLst>
        </pc:spChg>
      </pc:sldChg>
      <pc:sldChg chg="del">
        <pc:chgData name="Samina Mumtaz (2119016)" userId="S::2119016@student.uwtsd.ac.uk::fe583c2f-c9ff-4dd0-9558-463e6a5d8e7e" providerId="AD" clId="Web-{08DC9ED6-80D9-41A6-A447-E15680E8A636}" dt="2022-10-05T17:51:10.408" v="410"/>
        <pc:sldMkLst>
          <pc:docMk/>
          <pc:sldMk cId="699307143" sldId="268"/>
        </pc:sldMkLst>
      </pc:sldChg>
      <pc:sldChg chg="modSp new">
        <pc:chgData name="Samina Mumtaz (2119016)" userId="S::2119016@student.uwtsd.ac.uk::fe583c2f-c9ff-4dd0-9558-463e6a5d8e7e" providerId="AD" clId="Web-{08DC9ED6-80D9-41A6-A447-E15680E8A636}" dt="2022-10-05T16:58:29.211" v="227" actId="20577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08DC9ED6-80D9-41A6-A447-E15680E8A636}" dt="2022-10-05T16:50:54.864" v="5" actId="20577"/>
          <ac:spMkLst>
            <pc:docMk/>
            <pc:sldMk cId="137736223" sldId="269"/>
            <ac:spMk id="2" creationId="{02CD8CB5-1AAD-04F6-7E90-D7765C1EEB9F}"/>
          </ac:spMkLst>
        </pc:spChg>
        <pc:spChg chg="mod">
          <ac:chgData name="Samina Mumtaz (2119016)" userId="S::2119016@student.uwtsd.ac.uk::fe583c2f-c9ff-4dd0-9558-463e6a5d8e7e" providerId="AD" clId="Web-{08DC9ED6-80D9-41A6-A447-E15680E8A636}" dt="2022-10-05T16:58:29.211" v="227" actId="20577"/>
          <ac:spMkLst>
            <pc:docMk/>
            <pc:sldMk cId="137736223" sldId="269"/>
            <ac:spMk id="3" creationId="{9861642C-3E8E-5EDD-8441-7E2F643F0B4C}"/>
          </ac:spMkLst>
        </pc:spChg>
      </pc:sldChg>
      <pc:sldChg chg="addSp delSp modSp new">
        <pc:chgData name="Samina Mumtaz (2119016)" userId="S::2119016@student.uwtsd.ac.uk::fe583c2f-c9ff-4dd0-9558-463e6a5d8e7e" providerId="AD" clId="Web-{08DC9ED6-80D9-41A6-A447-E15680E8A636}" dt="2022-10-05T18:25:55.684" v="613" actId="1076"/>
        <pc:sldMkLst>
          <pc:docMk/>
          <pc:sldMk cId="4136924724" sldId="270"/>
        </pc:sldMkLst>
        <pc:spChg chg="del">
          <ac:chgData name="Samina Mumtaz (2119016)" userId="S::2119016@student.uwtsd.ac.uk::fe583c2f-c9ff-4dd0-9558-463e6a5d8e7e" providerId="AD" clId="Web-{08DC9ED6-80D9-41A6-A447-E15680E8A636}" dt="2022-10-05T18:02:41.643" v="464"/>
          <ac:spMkLst>
            <pc:docMk/>
            <pc:sldMk cId="4136924724" sldId="270"/>
            <ac:spMk id="2" creationId="{3B7FD866-C52D-E2A3-9B97-D87B18C4AFA7}"/>
          </ac:spMkLst>
        </pc:spChg>
        <pc:spChg chg="del">
          <ac:chgData name="Samina Mumtaz (2119016)" userId="S::2119016@student.uwtsd.ac.uk::fe583c2f-c9ff-4dd0-9558-463e6a5d8e7e" providerId="AD" clId="Web-{08DC9ED6-80D9-41A6-A447-E15680E8A636}" dt="2022-10-05T17:58:46.044" v="414"/>
          <ac:spMkLst>
            <pc:docMk/>
            <pc:sldMk cId="4136924724" sldId="270"/>
            <ac:spMk id="3" creationId="{1864C1D6-0EA5-4F45-133E-EF5C1AC503A7}"/>
          </ac:spMkLst>
        </pc:spChg>
        <pc:graphicFrameChg chg="add mod ord modGraphic">
          <ac:chgData name="Samina Mumtaz (2119016)" userId="S::2119016@student.uwtsd.ac.uk::fe583c2f-c9ff-4dd0-9558-463e6a5d8e7e" providerId="AD" clId="Web-{08DC9ED6-80D9-41A6-A447-E15680E8A636}" dt="2022-10-05T18:25:55.684" v="613" actId="1076"/>
          <ac:graphicFrameMkLst>
            <pc:docMk/>
            <pc:sldMk cId="4136924724" sldId="270"/>
            <ac:graphicFrameMk id="4" creationId="{4C44EC79-3D35-9514-5460-04674F63E95C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2AD842E1-18CB-1D9A-4C0F-36F0EBFF5B8D}"/>
    <pc:docChg chg="delSld modSld">
      <pc:chgData name="Samina Mumtaz (2119016)" userId="S::2119016@student.uwtsd.ac.uk::fe583c2f-c9ff-4dd0-9558-463e6a5d8e7e" providerId="AD" clId="Web-{2AD842E1-18CB-1D9A-4C0F-36F0EBFF5B8D}" dt="2022-10-07T17:38:21.221" v="1121" actId="20577"/>
      <pc:docMkLst>
        <pc:docMk/>
      </pc:docMkLst>
      <pc:sldChg chg="modSp">
        <pc:chgData name="Samina Mumtaz (2119016)" userId="S::2119016@student.uwtsd.ac.uk::fe583c2f-c9ff-4dd0-9558-463e6a5d8e7e" providerId="AD" clId="Web-{2AD842E1-18CB-1D9A-4C0F-36F0EBFF5B8D}" dt="2022-10-07T17:38:21.221" v="1121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2AD842E1-18CB-1D9A-4C0F-36F0EBFF5B8D}" dt="2022-10-07T17:38:11.439" v="1120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ina Mumtaz (2119016)" userId="S::2119016@student.uwtsd.ac.uk::fe583c2f-c9ff-4dd0-9558-463e6a5d8e7e" providerId="AD" clId="Web-{2AD842E1-18CB-1D9A-4C0F-36F0EBFF5B8D}" dt="2022-10-07T17:38:21.221" v="112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del">
        <pc:chgData name="Samina Mumtaz (2119016)" userId="S::2119016@student.uwtsd.ac.uk::fe583c2f-c9ff-4dd0-9558-463e6a5d8e7e" providerId="AD" clId="Web-{2AD842E1-18CB-1D9A-4C0F-36F0EBFF5B8D}" dt="2022-10-07T17:35:21.742" v="1107"/>
        <pc:sldMkLst>
          <pc:docMk/>
          <pc:sldMk cId="1798102759" sldId="259"/>
        </pc:sldMkLst>
        <pc:spChg chg="mod">
          <ac:chgData name="Samina Mumtaz (2119016)" userId="S::2119016@student.uwtsd.ac.uk::fe583c2f-c9ff-4dd0-9558-463e6a5d8e7e" providerId="AD" clId="Web-{2AD842E1-18CB-1D9A-4C0F-36F0EBFF5B8D}" dt="2022-10-07T17:35:19.773" v="1106" actId="20577"/>
          <ac:spMkLst>
            <pc:docMk/>
            <pc:sldMk cId="1798102759" sldId="259"/>
            <ac:spMk id="3" creationId="{35697546-FB3A-0CAA-EA06-1AE0483DA008}"/>
          </ac:spMkLst>
        </pc:spChg>
      </pc:sldChg>
      <pc:sldChg chg="modSp">
        <pc:chgData name="Samina Mumtaz (2119016)" userId="S::2119016@student.uwtsd.ac.uk::fe583c2f-c9ff-4dd0-9558-463e6a5d8e7e" providerId="AD" clId="Web-{2AD842E1-18CB-1D9A-4C0F-36F0EBFF5B8D}" dt="2022-10-07T17:37:06.794" v="1112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2AD842E1-18CB-1D9A-4C0F-36F0EBFF5B8D}" dt="2022-10-07T17:37:06.794" v="1112" actId="20577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2AD842E1-18CB-1D9A-4C0F-36F0EBFF5B8D}" dt="2022-10-07T17:30:51.483" v="1084" actId="20577"/>
          <ac:spMkLst>
            <pc:docMk/>
            <pc:sldMk cId="3443602327" sldId="262"/>
            <ac:spMk id="22" creationId="{355B033F-156F-8669-0456-62D89935768E}"/>
          </ac:spMkLst>
        </pc:spChg>
      </pc:sldChg>
      <pc:sldChg chg="addSp modSp">
        <pc:chgData name="Samina Mumtaz (2119016)" userId="S::2119016@student.uwtsd.ac.uk::fe583c2f-c9ff-4dd0-9558-463e6a5d8e7e" providerId="AD" clId="Web-{2AD842E1-18CB-1D9A-4C0F-36F0EBFF5B8D}" dt="2022-10-07T17:33:30.816" v="1104" actId="1076"/>
        <pc:sldMkLst>
          <pc:docMk/>
          <pc:sldMk cId="2387218259" sldId="263"/>
        </pc:sldMkLst>
        <pc:spChg chg="add mod">
          <ac:chgData name="Samina Mumtaz (2119016)" userId="S::2119016@student.uwtsd.ac.uk::fe583c2f-c9ff-4dd0-9558-463e6a5d8e7e" providerId="AD" clId="Web-{2AD842E1-18CB-1D9A-4C0F-36F0EBFF5B8D}" dt="2022-10-07T17:33:30.816" v="1104" actId="1076"/>
          <ac:spMkLst>
            <pc:docMk/>
            <pc:sldMk cId="2387218259" sldId="263"/>
            <ac:spMk id="6" creationId="{4467C324-A4D1-B5D6-637B-C87434983E16}"/>
          </ac:spMkLst>
        </pc:spChg>
        <pc:picChg chg="mod">
          <ac:chgData name="Samina Mumtaz (2119016)" userId="S::2119016@student.uwtsd.ac.uk::fe583c2f-c9ff-4dd0-9558-463e6a5d8e7e" providerId="AD" clId="Web-{2AD842E1-18CB-1D9A-4C0F-36F0EBFF5B8D}" dt="2022-10-07T16:11:58.194" v="833" actId="1076"/>
          <ac:picMkLst>
            <pc:docMk/>
            <pc:sldMk cId="2387218259" sldId="263"/>
            <ac:picMk id="5" creationId="{062E090C-0C0F-88A1-4923-BD3A334369BC}"/>
          </ac:picMkLst>
        </pc:picChg>
      </pc:sldChg>
      <pc:sldChg chg="modSp">
        <pc:chgData name="Samina Mumtaz (2119016)" userId="S::2119016@student.uwtsd.ac.uk::fe583c2f-c9ff-4dd0-9558-463e6a5d8e7e" providerId="AD" clId="Web-{2AD842E1-18CB-1D9A-4C0F-36F0EBFF5B8D}" dt="2022-10-07T17:36:55.231" v="1111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2AD842E1-18CB-1D9A-4C0F-36F0EBFF5B8D}" dt="2022-10-07T17:36:55.231" v="1111" actId="20577"/>
          <ac:spMkLst>
            <pc:docMk/>
            <pc:sldMk cId="3241294863" sldId="264"/>
            <ac:spMk id="2" creationId="{2A84D666-646D-B611-FA9E-8409474603C5}"/>
          </ac:spMkLst>
        </pc:spChg>
        <pc:graphicFrameChg chg="mod modGraphic">
          <ac:chgData name="Samina Mumtaz (2119016)" userId="S::2119016@student.uwtsd.ac.uk::fe583c2f-c9ff-4dd0-9558-463e6a5d8e7e" providerId="AD" clId="Web-{2AD842E1-18CB-1D9A-4C0F-36F0EBFF5B8D}" dt="2022-10-07T15:56:33.973" v="823" actId="20577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modSp">
        <pc:chgData name="Samina Mumtaz (2119016)" userId="S::2119016@student.uwtsd.ac.uk::fe583c2f-c9ff-4dd0-9558-463e6a5d8e7e" providerId="AD" clId="Web-{2AD842E1-18CB-1D9A-4C0F-36F0EBFF5B8D}" dt="2022-10-07T12:29:02.022" v="303" actId="20577"/>
        <pc:sldMkLst>
          <pc:docMk/>
          <pc:sldMk cId="858717202" sldId="265"/>
        </pc:sldMkLst>
        <pc:graphicFrameChg chg="modGraphic">
          <ac:chgData name="Samina Mumtaz (2119016)" userId="S::2119016@student.uwtsd.ac.uk::fe583c2f-c9ff-4dd0-9558-463e6a5d8e7e" providerId="AD" clId="Web-{2AD842E1-18CB-1D9A-4C0F-36F0EBFF5B8D}" dt="2022-10-07T12:29:02.022" v="303" actId="20577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2AD842E1-18CB-1D9A-4C0F-36F0EBFF5B8D}" dt="2022-10-07T17:36:30.652" v="1108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2AD842E1-18CB-1D9A-4C0F-36F0EBFF5B8D}" dt="2022-10-07T17:36:30.652" v="1108" actId="20577"/>
          <ac:spMkLst>
            <pc:docMk/>
            <pc:sldMk cId="4022524777" sldId="266"/>
            <ac:spMk id="2" creationId="{29A6FE6E-A8D5-E25B-46DA-4FD21D3C50E0}"/>
          </ac:spMkLst>
        </pc:spChg>
        <pc:spChg chg="mod">
          <ac:chgData name="Samina Mumtaz (2119016)" userId="S::2119016@student.uwtsd.ac.uk::fe583c2f-c9ff-4dd0-9558-463e6a5d8e7e" providerId="AD" clId="Web-{2AD842E1-18CB-1D9A-4C0F-36F0EBFF5B8D}" dt="2022-10-07T16:44:37.670" v="1004" actId="14100"/>
          <ac:spMkLst>
            <pc:docMk/>
            <pc:sldMk cId="4022524777" sldId="266"/>
            <ac:spMk id="3" creationId="{91793D4D-2435-93E8-4ED0-5EBB0F3DFB96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2:27.567" v="980"/>
          <ac:spMkLst>
            <pc:docMk/>
            <pc:sldMk cId="4022524777" sldId="266"/>
            <ac:spMk id="8" creationId="{100EDD19-6802-4EC3-95CE-CFFAB042CFD6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2:27.567" v="980"/>
          <ac:spMkLst>
            <pc:docMk/>
            <pc:sldMk cId="4022524777" sldId="266"/>
            <ac:spMk id="10" creationId="{DB17E863-922E-4C26-BD64-E8FD41D28661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13.449" v="988"/>
          <ac:spMkLst>
            <pc:docMk/>
            <pc:sldMk cId="4022524777" sldId="266"/>
            <ac:spMk id="15" creationId="{777A147A-9ED8-46B4-8660-1B3C2AA880B5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13.449" v="988"/>
          <ac:spMkLst>
            <pc:docMk/>
            <pc:sldMk cId="4022524777" sldId="266"/>
            <ac:spMk id="17" creationId="{5D6C15A0-C087-4593-8414-2B4EC1CDC3DE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22" creationId="{AC17DE74-01C9-4859-B65A-85CF999E8580}"/>
          </ac:spMkLst>
        </pc:spChg>
        <pc:spChg chg="add del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24" creationId="{068C0432-0E90-4CC1-8CD3-D44A90DF07EF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29" creationId="{2B566528-1B12-4246-9431-5C2D7D081168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1" creationId="{2E80C965-DB6D-4F81-9E9E-B027384D0BD6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3" creationId="{A580F890-B085-4E95-96AA-55AEBEC5CE6E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5" creationId="{D3F51FEB-38FB-4F6C-9F7B-2F2AFAB65463}"/>
          </ac:spMkLst>
        </pc:spChg>
        <pc:spChg chg="add">
          <ac:chgData name="Samina Mumtaz (2119016)" userId="S::2119016@student.uwtsd.ac.uk::fe583c2f-c9ff-4dd0-9558-463e6a5d8e7e" providerId="AD" clId="Web-{2AD842E1-18CB-1D9A-4C0F-36F0EBFF5B8D}" dt="2022-10-07T16:43:41.044" v="993"/>
          <ac:spMkLst>
            <pc:docMk/>
            <pc:sldMk cId="4022524777" sldId="266"/>
            <ac:spMk id="37" creationId="{1E547BA6-BAE0-43BB-A7CA-60F69CE252F0}"/>
          </ac:spMkLst>
        </pc:spChg>
      </pc:sldChg>
      <pc:sldChg chg="modSp">
        <pc:chgData name="Samina Mumtaz (2119016)" userId="S::2119016@student.uwtsd.ac.uk::fe583c2f-c9ff-4dd0-9558-463e6a5d8e7e" providerId="AD" clId="Web-{2AD842E1-18CB-1D9A-4C0F-36F0EBFF5B8D}" dt="2022-10-07T17:04:33.912" v="1050" actId="20577"/>
        <pc:sldMkLst>
          <pc:docMk/>
          <pc:sldMk cId="3644700813" sldId="267"/>
        </pc:sldMkLst>
        <pc:spChg chg="mod">
          <ac:chgData name="Samina Mumtaz (2119016)" userId="S::2119016@student.uwtsd.ac.uk::fe583c2f-c9ff-4dd0-9558-463e6a5d8e7e" providerId="AD" clId="Web-{2AD842E1-18CB-1D9A-4C0F-36F0EBFF5B8D}" dt="2022-10-07T11:23:39.920" v="61" actId="20577"/>
          <ac:spMkLst>
            <pc:docMk/>
            <pc:sldMk cId="3644700813" sldId="267"/>
            <ac:spMk id="8" creationId="{C293561C-DD4A-8150-42B0-3F0FF6BC3383}"/>
          </ac:spMkLst>
        </pc:spChg>
        <pc:graphicFrameChg chg="modGraphic">
          <ac:chgData name="Samina Mumtaz (2119016)" userId="S::2119016@student.uwtsd.ac.uk::fe583c2f-c9ff-4dd0-9558-463e6a5d8e7e" providerId="AD" clId="Web-{2AD842E1-18CB-1D9A-4C0F-36F0EBFF5B8D}" dt="2022-10-07T17:04:33.912" v="1050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  <pc:sldChg chg="modSp">
        <pc:chgData name="Samina Mumtaz (2119016)" userId="S::2119016@student.uwtsd.ac.uk::fe583c2f-c9ff-4dd0-9558-463e6a5d8e7e" providerId="AD" clId="Web-{2AD842E1-18CB-1D9A-4C0F-36F0EBFF5B8D}" dt="2022-10-07T17:37:34.092" v="1115" actId="14100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2AD842E1-18CB-1D9A-4C0F-36F0EBFF5B8D}" dt="2022-10-07T17:37:34.092" v="1115" actId="14100"/>
          <ac:spMkLst>
            <pc:docMk/>
            <pc:sldMk cId="137736223" sldId="269"/>
            <ac:spMk id="2" creationId="{02CD8CB5-1AAD-04F6-7E90-D7765C1EEB9F}"/>
          </ac:spMkLst>
        </pc:spChg>
        <pc:graphicFrameChg chg="modGraphic">
          <ac:chgData name="Samina Mumtaz (2119016)" userId="S::2119016@student.uwtsd.ac.uk::fe583c2f-c9ff-4dd0-9558-463e6a5d8e7e" providerId="AD" clId="Web-{2AD842E1-18CB-1D9A-4C0F-36F0EBFF5B8D}" dt="2022-10-07T11:18:11.849" v="56" actId="20577"/>
          <ac:graphicFrameMkLst>
            <pc:docMk/>
            <pc:sldMk cId="137736223" sldId="269"/>
            <ac:graphicFrameMk id="28" creationId="{9FDE5B33-555F-B249-2A2B-DD3CB732F823}"/>
          </ac:graphicFrameMkLst>
        </pc:graphicFrameChg>
      </pc:sldChg>
      <pc:sldChg chg="del">
        <pc:chgData name="Samina Mumtaz (2119016)" userId="S::2119016@student.uwtsd.ac.uk::fe583c2f-c9ff-4dd0-9558-463e6a5d8e7e" providerId="AD" clId="Web-{2AD842E1-18CB-1D9A-4C0F-36F0EBFF5B8D}" dt="2022-10-07T16:45:04.545" v="1005"/>
        <pc:sldMkLst>
          <pc:docMk/>
          <pc:sldMk cId="66420929" sldId="272"/>
        </pc:sldMkLst>
      </pc:sldChg>
      <pc:sldChg chg="modSp">
        <pc:chgData name="Samina Mumtaz (2119016)" userId="S::2119016@student.uwtsd.ac.uk::fe583c2f-c9ff-4dd0-9558-463e6a5d8e7e" providerId="AD" clId="Web-{2AD842E1-18CB-1D9A-4C0F-36F0EBFF5B8D}" dt="2022-10-07T17:29:33.808" v="1068" actId="20577"/>
        <pc:sldMkLst>
          <pc:docMk/>
          <pc:sldMk cId="307619391" sldId="273"/>
        </pc:sldMkLst>
        <pc:spChg chg="mod">
          <ac:chgData name="Samina Mumtaz (2119016)" userId="S::2119016@student.uwtsd.ac.uk::fe583c2f-c9ff-4dd0-9558-463e6a5d8e7e" providerId="AD" clId="Web-{2AD842E1-18CB-1D9A-4C0F-36F0EBFF5B8D}" dt="2022-10-07T17:28:13.899" v="1054" actId="20577"/>
          <ac:spMkLst>
            <pc:docMk/>
            <pc:sldMk cId="307619391" sldId="273"/>
            <ac:spMk id="175" creationId="{47E122FC-BBD9-24E1-EA82-2261B75AF4E5}"/>
          </ac:spMkLst>
        </pc:spChg>
        <pc:graphicFrameChg chg="mod modGraphic">
          <ac:chgData name="Samina Mumtaz (2119016)" userId="S::2119016@student.uwtsd.ac.uk::fe583c2f-c9ff-4dd0-9558-463e6a5d8e7e" providerId="AD" clId="Web-{2AD842E1-18CB-1D9A-4C0F-36F0EBFF5B8D}" dt="2022-10-07T17:29:33.808" v="1068" actId="20577"/>
          <ac:graphicFrameMkLst>
            <pc:docMk/>
            <pc:sldMk cId="307619391" sldId="273"/>
            <ac:graphicFrameMk id="72" creationId="{8EEFDA1A-D1A1-8919-5867-284B687E351E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A04081D2-D1A9-56C8-2511-9AEAB13C6721}"/>
    <pc:docChg chg="addSld modSld">
      <pc:chgData name="Samina Mumtaz (2119016)" userId="S::2119016@student.uwtsd.ac.uk::fe583c2f-c9ff-4dd0-9558-463e6a5d8e7e" providerId="AD" clId="Web-{A04081D2-D1A9-56C8-2511-9AEAB13C6721}" dt="2022-10-04T21:14:36.364" v="633" actId="20577"/>
      <pc:docMkLst>
        <pc:docMk/>
      </pc:docMkLst>
      <pc:sldChg chg="addSp delSp modSp mod setBg setClrOvrMap">
        <pc:chgData name="Samina Mumtaz (2119016)" userId="S::2119016@student.uwtsd.ac.uk::fe583c2f-c9ff-4dd0-9558-463e6a5d8e7e" providerId="AD" clId="Web-{A04081D2-D1A9-56C8-2511-9AEAB13C6721}" dt="2022-10-04T20:07:06.831" v="377" actId="1076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A04081D2-D1A9-56C8-2511-9AEAB13C6721}" dt="2022-10-04T20:07:06.831" v="377" actId="107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mina Mumtaz (2119016)" userId="S::2119016@student.uwtsd.ac.uk::fe583c2f-c9ff-4dd0-9558-463e6a5d8e7e" providerId="AD" clId="Web-{A04081D2-D1A9-56C8-2511-9AEAB13C6721}" dt="2022-10-04T20:06:13.516" v="364" actId="107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57.072" v="303"/>
          <ac:spMkLst>
            <pc:docMk/>
            <pc:sldMk cId="109857222" sldId="256"/>
            <ac:spMk id="8" creationId="{A7AE9375-4664-4DB2-922D-2782A6E439AC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27.977" v="301"/>
          <ac:spMkLst>
            <pc:docMk/>
            <pc:sldMk cId="109857222" sldId="256"/>
            <ac:spMk id="9" creationId="{6F828D28-8E09-41CC-8229-3070B5467A96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27.977" v="301"/>
          <ac:spMkLst>
            <pc:docMk/>
            <pc:sldMk cId="109857222" sldId="256"/>
            <ac:spMk id="11" creationId="{D5B012D8-7F27-4758-9AC6-C889B154BD73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57.072" v="303"/>
          <ac:spMkLst>
            <pc:docMk/>
            <pc:sldMk cId="109857222" sldId="256"/>
            <ac:spMk id="12" creationId="{9DD005C1-8C51-42D6-9BEE-B9B83849743D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7:27.977" v="301"/>
          <ac:spMkLst>
            <pc:docMk/>
            <pc:sldMk cId="109857222" sldId="256"/>
            <ac:spMk id="13" creationId="{4063B759-00FC-46D1-9898-8E8625268FAF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9"/>
          <ac:spMkLst>
            <pc:docMk/>
            <pc:sldMk cId="109857222" sldId="256"/>
            <ac:spMk id="14" creationId="{662A3FAA-D056-4098-8115-EA61EAF068CF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9"/>
          <ac:spMkLst>
            <pc:docMk/>
            <pc:sldMk cId="109857222" sldId="256"/>
            <ac:spMk id="15" creationId="{33CD251C-A887-4D2F-925B-FC097198538B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71" v="354"/>
          <ac:spMkLst>
            <pc:docMk/>
            <pc:sldMk cId="109857222" sldId="256"/>
            <ac:spMk id="23" creationId="{33CD251C-A887-4D2F-925B-FC097198538B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8"/>
          <ac:spMkLst>
            <pc:docMk/>
            <pc:sldMk cId="109857222" sldId="256"/>
            <ac:spMk id="24" creationId="{C1DD1A8A-57D5-4A81-AD04-532B043C5611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19:58:32.418" v="308"/>
          <ac:spMkLst>
            <pc:docMk/>
            <pc:sldMk cId="109857222" sldId="256"/>
            <ac:spMk id="26" creationId="{007891EC-4501-44ED-A8C8-B11B6DB767AB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71" v="354"/>
          <ac:spMkLst>
            <pc:docMk/>
            <pc:sldMk cId="109857222" sldId="256"/>
            <ac:spMk id="29" creationId="{662A3FAA-D056-4098-8115-EA61EAF068CF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56" v="353"/>
          <ac:spMkLst>
            <pc:docMk/>
            <pc:sldMk cId="109857222" sldId="256"/>
            <ac:spMk id="34" creationId="{91F32EBA-ED97-466E-8CFA-8382584155D0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4:36.856" v="353"/>
          <ac:spMkLst>
            <pc:docMk/>
            <pc:sldMk cId="109857222" sldId="256"/>
            <ac:spMk id="36" creationId="{62A38935-BB53-4DF7-A56E-48DD25B685D7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38" creationId="{D1D7179B-FF7C-482F-B3D9-2BE9ED1139F9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39" creationId="{EA67B5B4-3A24-436E-B663-1B2EBFF8A0CD}"/>
          </ac:spMkLst>
        </pc:spChg>
        <pc:spChg chg="add del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40" creationId="{987FDF89-C993-41F4-A1B8-DBAFF16008A9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45" creationId="{0D7B6173-1D58-48E2-83CF-37350F315F75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47" creationId="{C7465CB2-E160-4D8E-B8B3-B7AFCAFC5BC1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51" creationId="{1A8FFABF-F1A6-4C80-A0A6-29F3162FEFFE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5:21.686" v="356"/>
          <ac:spMkLst>
            <pc:docMk/>
            <pc:sldMk cId="109857222" sldId="256"/>
            <ac:spMk id="53" creationId="{ED4C1E4B-EA97-41D4-855C-680107905C03}"/>
          </ac:spMkLst>
        </pc:spChg>
        <pc:grpChg chg="add del">
          <ac:chgData name="Samina Mumtaz (2119016)" userId="S::2119016@student.uwtsd.ac.uk::fe583c2f-c9ff-4dd0-9558-463e6a5d8e7e" providerId="AD" clId="Web-{A04081D2-D1A9-56C8-2511-9AEAB13C6721}" dt="2022-10-04T19:58:32.418" v="309"/>
          <ac:grpSpMkLst>
            <pc:docMk/>
            <pc:sldMk cId="109857222" sldId="256"/>
            <ac:grpSpMk id="16" creationId="{2C3846A5-A498-4C9E-B4DC-13532657D717}"/>
          </ac:grpSpMkLst>
        </pc:grpChg>
        <pc:grpChg chg="add del">
          <ac:chgData name="Samina Mumtaz (2119016)" userId="S::2119016@student.uwtsd.ac.uk::fe583c2f-c9ff-4dd0-9558-463e6a5d8e7e" providerId="AD" clId="Web-{A04081D2-D1A9-56C8-2511-9AEAB13C6721}" dt="2022-10-04T20:04:36.871" v="354"/>
          <ac:grpSpMkLst>
            <pc:docMk/>
            <pc:sldMk cId="109857222" sldId="256"/>
            <ac:grpSpMk id="25" creationId="{2C3846A5-A498-4C9E-B4DC-13532657D717}"/>
          </ac:grpSpMkLst>
        </pc:grpChg>
        <pc:picChg chg="add del">
          <ac:chgData name="Samina Mumtaz (2119016)" userId="S::2119016@student.uwtsd.ac.uk::fe583c2f-c9ff-4dd0-9558-463e6a5d8e7e" providerId="AD" clId="Web-{A04081D2-D1A9-56C8-2511-9AEAB13C6721}" dt="2022-10-04T19:57:27.977" v="301"/>
          <ac:picMkLst>
            <pc:docMk/>
            <pc:sldMk cId="109857222" sldId="256"/>
            <ac:picMk id="5" creationId="{C85D523B-1A93-B530-029C-55297894E5DC}"/>
          </ac:picMkLst>
        </pc:picChg>
        <pc:picChg chg="add del">
          <ac:chgData name="Samina Mumtaz (2119016)" userId="S::2119016@student.uwtsd.ac.uk::fe583c2f-c9ff-4dd0-9558-463e6a5d8e7e" providerId="AD" clId="Web-{A04081D2-D1A9-56C8-2511-9AEAB13C6721}" dt="2022-10-04T19:58:32.418" v="308"/>
          <ac:picMkLst>
            <pc:docMk/>
            <pc:sldMk cId="109857222" sldId="256"/>
            <ac:picMk id="20" creationId="{281B94FD-1473-DE39-BF56-D18BFA118234}"/>
          </ac:picMkLst>
        </pc:picChg>
        <pc:picChg chg="add">
          <ac:chgData name="Samina Mumtaz (2119016)" userId="S::2119016@student.uwtsd.ac.uk::fe583c2f-c9ff-4dd0-9558-463e6a5d8e7e" providerId="AD" clId="Web-{A04081D2-D1A9-56C8-2511-9AEAB13C6721}" dt="2022-10-04T20:05:21.686" v="356"/>
          <ac:picMkLst>
            <pc:docMk/>
            <pc:sldMk cId="109857222" sldId="256"/>
            <ac:picMk id="49" creationId="{BF79C704-FD27-4BBA-A751-4A80EDB173B8}"/>
          </ac:picMkLst>
        </pc:picChg>
        <pc:cxnChg chg="add del">
          <ac:chgData name="Samina Mumtaz (2119016)" userId="S::2119016@student.uwtsd.ac.uk::fe583c2f-c9ff-4dd0-9558-463e6a5d8e7e" providerId="AD" clId="Web-{A04081D2-D1A9-56C8-2511-9AEAB13C6721}" dt="2022-10-04T19:57:57.072" v="303"/>
          <ac:cxnSpMkLst>
            <pc:docMk/>
            <pc:sldMk cId="109857222" sldId="256"/>
            <ac:cxnSpMk id="10" creationId="{EE504C98-6397-41C1-A8D8-2D9C4ED307E0}"/>
          </ac:cxnSpMkLst>
        </pc:cxnChg>
      </pc:sldChg>
      <pc:sldChg chg="modSp">
        <pc:chgData name="Samina Mumtaz (2119016)" userId="S::2119016@student.uwtsd.ac.uk::fe583c2f-c9ff-4dd0-9558-463e6a5d8e7e" providerId="AD" clId="Web-{A04081D2-D1A9-56C8-2511-9AEAB13C6721}" dt="2022-10-04T18:42:03.047" v="52" actId="20577"/>
        <pc:sldMkLst>
          <pc:docMk/>
          <pc:sldMk cId="3514956748" sldId="260"/>
        </pc:sldMkLst>
        <pc:spChg chg="mod">
          <ac:chgData name="Samina Mumtaz (2119016)" userId="S::2119016@student.uwtsd.ac.uk::fe583c2f-c9ff-4dd0-9558-463e6a5d8e7e" providerId="AD" clId="Web-{A04081D2-D1A9-56C8-2511-9AEAB13C6721}" dt="2022-10-04T18:42:03.047" v="52" actId="20577"/>
          <ac:spMkLst>
            <pc:docMk/>
            <pc:sldMk cId="3514956748" sldId="260"/>
            <ac:spMk id="2" creationId="{FF0A17FF-0D75-66D1-7EA1-E9E3767B82ED}"/>
          </ac:spMkLst>
        </pc:spChg>
      </pc:sldChg>
      <pc:sldChg chg="addSp modSp mod setBg">
        <pc:chgData name="Samina Mumtaz (2119016)" userId="S::2119016@student.uwtsd.ac.uk::fe583c2f-c9ff-4dd0-9558-463e6a5d8e7e" providerId="AD" clId="Web-{A04081D2-D1A9-56C8-2511-9AEAB13C6721}" dt="2022-10-04T19:49:23.721" v="261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A04081D2-D1A9-56C8-2511-9AEAB13C6721}" dt="2022-10-04T19:49:23.721" v="261"/>
          <ac:spMkLst>
            <pc:docMk/>
            <pc:sldMk cId="2514761233" sldId="261"/>
            <ac:spMk id="2" creationId="{2D9A4443-832F-03E8-83FE-C47DCA6646DC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19:49:23.721" v="261"/>
          <ac:spMkLst>
            <pc:docMk/>
            <pc:sldMk cId="2514761233" sldId="261"/>
            <ac:spMk id="7" creationId="{42285737-90EE-47DC-AC80-8AE156B11969}"/>
          </ac:spMkLst>
        </pc:spChg>
        <pc:grpChg chg="add">
          <ac:chgData name="Samina Mumtaz (2119016)" userId="S::2119016@student.uwtsd.ac.uk::fe583c2f-c9ff-4dd0-9558-463e6a5d8e7e" providerId="AD" clId="Web-{A04081D2-D1A9-56C8-2511-9AEAB13C6721}" dt="2022-10-04T19:49:23.721" v="261"/>
          <ac:grpSpMkLst>
            <pc:docMk/>
            <pc:sldMk cId="2514761233" sldId="261"/>
            <ac:grpSpMk id="8" creationId="{B57BDC17-F1B3-455F-BBF1-680AA1F25C06}"/>
          </ac:grpSpMkLst>
        </pc:grpChg>
        <pc:graphicFrameChg chg="mod modGraphic">
          <ac:chgData name="Samina Mumtaz (2119016)" userId="S::2119016@student.uwtsd.ac.uk::fe583c2f-c9ff-4dd0-9558-463e6a5d8e7e" providerId="AD" clId="Web-{A04081D2-D1A9-56C8-2511-9AEAB13C6721}" dt="2022-10-04T19:49:23.721" v="261"/>
          <ac:graphicFrameMkLst>
            <pc:docMk/>
            <pc:sldMk cId="2514761233" sldId="261"/>
            <ac:graphicFrameMk id="5" creationId="{7FA19D56-FF42-83F8-4F23-5BABB6021E75}"/>
          </ac:graphicFrameMkLst>
        </pc:graphicFrameChg>
      </pc:sldChg>
      <pc:sldChg chg="addSp modSp mod setBg">
        <pc:chgData name="Samina Mumtaz (2119016)" userId="S::2119016@student.uwtsd.ac.uk::fe583c2f-c9ff-4dd0-9558-463e6a5d8e7e" providerId="AD" clId="Web-{A04081D2-D1A9-56C8-2511-9AEAB13C6721}" dt="2022-10-04T21:14:36.364" v="633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A04081D2-D1A9-56C8-2511-9AEAB13C6721}" dt="2022-10-04T20:26:38.430" v="524" actId="20577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A04081D2-D1A9-56C8-2511-9AEAB13C6721}" dt="2022-10-04T21:13:31.798" v="629" actId="20577"/>
          <ac:spMkLst>
            <pc:docMk/>
            <pc:sldMk cId="2387218259" sldId="263"/>
            <ac:spMk id="3" creationId="{6DCA3C9A-FEB0-D13F-EA13-0C29D7435817}"/>
          </ac:spMkLst>
        </pc:spChg>
        <pc:spChg chg="add mod">
          <ac:chgData name="Samina Mumtaz (2119016)" userId="S::2119016@student.uwtsd.ac.uk::fe583c2f-c9ff-4dd0-9558-463e6a5d8e7e" providerId="AD" clId="Web-{A04081D2-D1A9-56C8-2511-9AEAB13C6721}" dt="2022-10-04T21:14:36.364" v="633" actId="20577"/>
          <ac:spMkLst>
            <pc:docMk/>
            <pc:sldMk cId="2387218259" sldId="263"/>
            <ac:spMk id="4" creationId="{8F62671A-C2BC-7F2B-9B08-212587404DC7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8" creationId="{827B839B-9ADE-406B-8590-F1CAEDED45A1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0" creationId="{CFE45BF0-46DB-408C-B5F7-7B11716805D4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2" creationId="{2AEBC8F2-97B1-41B4-93F1-2D289E197FBA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4" creationId="{472E3A19-F5D5-48FC-BB9C-48C2F68F598B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6" creationId="{7A62E32F-BB65-43A8-8EB5-92346890E549}"/>
          </ac:spMkLst>
        </pc:spChg>
        <pc:spChg chg="add">
          <ac:chgData name="Samina Mumtaz (2119016)" userId="S::2119016@student.uwtsd.ac.uk::fe583c2f-c9ff-4dd0-9558-463e6a5d8e7e" providerId="AD" clId="Web-{A04081D2-D1A9-56C8-2511-9AEAB13C6721}" dt="2022-10-04T20:07:30.332" v="378"/>
          <ac:spMkLst>
            <pc:docMk/>
            <pc:sldMk cId="2387218259" sldId="263"/>
            <ac:spMk id="18" creationId="{14E91B64-9FCC-451E-AFB4-A827D6329367}"/>
          </ac:spMkLst>
        </pc:spChg>
      </pc:sldChg>
      <pc:sldChg chg="addSp modSp">
        <pc:chgData name="Samina Mumtaz (2119016)" userId="S::2119016@student.uwtsd.ac.uk::fe583c2f-c9ff-4dd0-9558-463e6a5d8e7e" providerId="AD" clId="Web-{A04081D2-D1A9-56C8-2511-9AEAB13C6721}" dt="2022-10-04T19:47:18.229" v="258" actId="20577"/>
        <pc:sldMkLst>
          <pc:docMk/>
          <pc:sldMk cId="858717202" sldId="265"/>
        </pc:sldMkLst>
        <pc:spChg chg="add mod">
          <ac:chgData name="Samina Mumtaz (2119016)" userId="S::2119016@student.uwtsd.ac.uk::fe583c2f-c9ff-4dd0-9558-463e6a5d8e7e" providerId="AD" clId="Web-{A04081D2-D1A9-56C8-2511-9AEAB13C6721}" dt="2022-10-04T19:47:18.229" v="258" actId="20577"/>
          <ac:spMkLst>
            <pc:docMk/>
            <pc:sldMk cId="858717202" sldId="265"/>
            <ac:spMk id="17" creationId="{6D9464EA-3A8B-2415-2368-D47B4DDA15C1}"/>
          </ac:spMkLst>
        </pc:spChg>
        <pc:spChg chg="mod">
          <ac:chgData name="Samina Mumtaz (2119016)" userId="S::2119016@student.uwtsd.ac.uk::fe583c2f-c9ff-4dd0-9558-463e6a5d8e7e" providerId="AD" clId="Web-{A04081D2-D1A9-56C8-2511-9AEAB13C6721}" dt="2022-10-04T18:32:59.674" v="5" actId="1076"/>
          <ac:spMkLst>
            <pc:docMk/>
            <pc:sldMk cId="858717202" sldId="265"/>
            <ac:spMk id="1373" creationId="{14977DB0-AF5A-C4F0-6132-B72131401E3A}"/>
          </ac:spMkLst>
        </pc:spChg>
      </pc:sldChg>
      <pc:sldChg chg="modSp">
        <pc:chgData name="Samina Mumtaz (2119016)" userId="S::2119016@student.uwtsd.ac.uk::fe583c2f-c9ff-4dd0-9558-463e6a5d8e7e" providerId="AD" clId="Web-{A04081D2-D1A9-56C8-2511-9AEAB13C6721}" dt="2022-10-04T21:10:17.118" v="625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A04081D2-D1A9-56C8-2511-9AEAB13C6721}" dt="2022-10-04T21:10:17.118" v="625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delSp modSp new">
        <pc:chgData name="Samina Mumtaz (2119016)" userId="S::2119016@student.uwtsd.ac.uk::fe583c2f-c9ff-4dd0-9558-463e6a5d8e7e" providerId="AD" clId="Web-{A04081D2-D1A9-56C8-2511-9AEAB13C6721}" dt="2022-10-04T19:40:23.023" v="249" actId="20577"/>
        <pc:sldMkLst>
          <pc:docMk/>
          <pc:sldMk cId="3644700813" sldId="267"/>
        </pc:sldMkLst>
        <pc:spChg chg="del">
          <ac:chgData name="Samina Mumtaz (2119016)" userId="S::2119016@student.uwtsd.ac.uk::fe583c2f-c9ff-4dd0-9558-463e6a5d8e7e" providerId="AD" clId="Web-{A04081D2-D1A9-56C8-2511-9AEAB13C6721}" dt="2022-10-04T19:02:14.521" v="224"/>
          <ac:spMkLst>
            <pc:docMk/>
            <pc:sldMk cId="3644700813" sldId="267"/>
            <ac:spMk id="2" creationId="{D1AD78E4-6D84-862D-F209-1930A96B4C6F}"/>
          </ac:spMkLst>
        </pc:spChg>
        <pc:spChg chg="del">
          <ac:chgData name="Samina Mumtaz (2119016)" userId="S::2119016@student.uwtsd.ac.uk::fe583c2f-c9ff-4dd0-9558-463e6a5d8e7e" providerId="AD" clId="Web-{A04081D2-D1A9-56C8-2511-9AEAB13C6721}" dt="2022-10-04T18:42:12.984" v="54"/>
          <ac:spMkLst>
            <pc:docMk/>
            <pc:sldMk cId="3644700813" sldId="267"/>
            <ac:spMk id="3" creationId="{BC7CF3D5-1B9F-3454-228F-7311E319DF8D}"/>
          </ac:spMkLst>
        </pc:spChg>
        <pc:graphicFrameChg chg="add mod ord modGraphic">
          <ac:chgData name="Samina Mumtaz (2119016)" userId="S::2119016@student.uwtsd.ac.uk::fe583c2f-c9ff-4dd0-9558-463e6a5d8e7e" providerId="AD" clId="Web-{A04081D2-D1A9-56C8-2511-9AEAB13C6721}" dt="2022-10-04T19:40:23.023" v="249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  <pc:sldChg chg="new">
        <pc:chgData name="Samina Mumtaz (2119016)" userId="S::2119016@student.uwtsd.ac.uk::fe583c2f-c9ff-4dd0-9558-463e6a5d8e7e" providerId="AD" clId="Web-{A04081D2-D1A9-56C8-2511-9AEAB13C6721}" dt="2022-10-04T19:50:43.225" v="262"/>
        <pc:sldMkLst>
          <pc:docMk/>
          <pc:sldMk cId="699307143" sldId="268"/>
        </pc:sldMkLst>
      </pc:sldChg>
    </pc:docChg>
  </pc:docChgLst>
  <pc:docChgLst>
    <pc:chgData name="Samina Mumtaz (2119016)" userId="S::2119016@student.uwtsd.ac.uk::fe583c2f-c9ff-4dd0-9558-463e6a5d8e7e" providerId="AD" clId="Web-{815F1E75-F317-724E-C157-1A1FC9BC9535}"/>
    <pc:docChg chg="addSld delSld modSld sldOrd">
      <pc:chgData name="Samina Mumtaz (2119016)" userId="S::2119016@student.uwtsd.ac.uk::fe583c2f-c9ff-4dd0-9558-463e6a5d8e7e" providerId="AD" clId="Web-{815F1E75-F317-724E-C157-1A1FC9BC9535}" dt="2022-10-06T11:45:48.504" v="311"/>
      <pc:docMkLst>
        <pc:docMk/>
      </pc:docMkLst>
      <pc:sldChg chg="modSp del ord">
        <pc:chgData name="Samina Mumtaz (2119016)" userId="S::2119016@student.uwtsd.ac.uk::fe583c2f-c9ff-4dd0-9558-463e6a5d8e7e" providerId="AD" clId="Web-{815F1E75-F317-724E-C157-1A1FC9BC9535}" dt="2022-10-06T11:15:04.926" v="246"/>
        <pc:sldMkLst>
          <pc:docMk/>
          <pc:sldMk cId="3614922660" sldId="258"/>
        </pc:sldMkLst>
        <pc:picChg chg="mod">
          <ac:chgData name="Samina Mumtaz (2119016)" userId="S::2119016@student.uwtsd.ac.uk::fe583c2f-c9ff-4dd0-9558-463e6a5d8e7e" providerId="AD" clId="Web-{815F1E75-F317-724E-C157-1A1FC9BC9535}" dt="2022-10-06T08:28:39.117" v="3" actId="1076"/>
          <ac:picMkLst>
            <pc:docMk/>
            <pc:sldMk cId="3614922660" sldId="258"/>
            <ac:picMk id="4" creationId="{CEDE3049-6C40-309F-6E61-FE896A71B602}"/>
          </ac:picMkLst>
        </pc:picChg>
      </pc:sldChg>
      <pc:sldChg chg="ord">
        <pc:chgData name="Samina Mumtaz (2119016)" userId="S::2119016@student.uwtsd.ac.uk::fe583c2f-c9ff-4dd0-9558-463e6a5d8e7e" providerId="AD" clId="Web-{815F1E75-F317-724E-C157-1A1FC9BC9535}" dt="2022-10-06T08:28:10.179" v="0"/>
        <pc:sldMkLst>
          <pc:docMk/>
          <pc:sldMk cId="1798102759" sldId="259"/>
        </pc:sldMkLst>
      </pc:sldChg>
      <pc:sldChg chg="del">
        <pc:chgData name="Samina Mumtaz (2119016)" userId="S::2119016@student.uwtsd.ac.uk::fe583c2f-c9ff-4dd0-9558-463e6a5d8e7e" providerId="AD" clId="Web-{815F1E75-F317-724E-C157-1A1FC9BC9535}" dt="2022-10-06T11:39:27.366" v="261"/>
        <pc:sldMkLst>
          <pc:docMk/>
          <pc:sldMk cId="3514956748" sldId="260"/>
        </pc:sldMkLst>
      </pc:sldChg>
      <pc:sldChg chg="del">
        <pc:chgData name="Samina Mumtaz (2119016)" userId="S::2119016@student.uwtsd.ac.uk::fe583c2f-c9ff-4dd0-9558-463e6a5d8e7e" providerId="AD" clId="Web-{815F1E75-F317-724E-C157-1A1FC9BC9535}" dt="2022-10-06T11:39:30.148" v="262"/>
        <pc:sldMkLst>
          <pc:docMk/>
          <pc:sldMk cId="2514761233" sldId="261"/>
        </pc:sldMkLst>
      </pc:sldChg>
      <pc:sldChg chg="addSp delSp modSp ord">
        <pc:chgData name="Samina Mumtaz (2119016)" userId="S::2119016@student.uwtsd.ac.uk::fe583c2f-c9ff-4dd0-9558-463e6a5d8e7e" providerId="AD" clId="Web-{815F1E75-F317-724E-C157-1A1FC9BC9535}" dt="2022-10-06T11:34:06.215" v="257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11:34:06.215" v="257" actId="20577"/>
          <ac:spMkLst>
            <pc:docMk/>
            <pc:sldMk cId="3443602327" sldId="262"/>
            <ac:spMk id="22" creationId="{355B033F-156F-8669-0456-62D89935768E}"/>
          </ac:spMkLst>
        </pc:spChg>
        <pc:spChg chg="del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46" creationId="{02E612C7-B066-4023-9D0A-7C54D1E33070}"/>
          </ac:spMkLst>
        </pc:spChg>
        <pc:spChg chg="del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47" creationId="{34CFA7DE-DC24-4883-9E7E-83830575519A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52" creationId="{04812C46-200A-4DEB-A05E-3ED6C68C2387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57:25.652" v="192"/>
          <ac:spMkLst>
            <pc:docMk/>
            <pc:sldMk cId="3443602327" sldId="262"/>
            <ac:spMk id="54" creationId="{D1EA859B-E555-4109-94F3-6700E046E008}"/>
          </ac:spMkLst>
        </pc:spChg>
        <pc:picChg chg="mod ord">
          <ac:chgData name="Samina Mumtaz (2119016)" userId="S::2119016@student.uwtsd.ac.uk::fe583c2f-c9ff-4dd0-9558-463e6a5d8e7e" providerId="AD" clId="Web-{815F1E75-F317-724E-C157-1A1FC9BC9535}" dt="2022-10-06T08:57:25.652" v="192"/>
          <ac:picMkLst>
            <pc:docMk/>
            <pc:sldMk cId="3443602327" sldId="262"/>
            <ac:picMk id="23" creationId="{90CE3E2F-9EEB-1DCA-E490-71EA6C4FB21D}"/>
          </ac:picMkLst>
        </pc:picChg>
      </pc:sldChg>
      <pc:sldChg chg="addSp modSp">
        <pc:chgData name="Samina Mumtaz (2119016)" userId="S::2119016@student.uwtsd.ac.uk::fe583c2f-c9ff-4dd0-9558-463e6a5d8e7e" providerId="AD" clId="Web-{815F1E75-F317-724E-C157-1A1FC9BC9535}" dt="2022-10-06T10:53:59.394" v="243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815F1E75-F317-724E-C157-1A1FC9BC9535}" dt="2022-10-06T08:28:58.024" v="6" actId="1076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10:53:59.394" v="243" actId="20577"/>
          <ac:spMkLst>
            <pc:docMk/>
            <pc:sldMk cId="2387218259" sldId="263"/>
            <ac:spMk id="3" creationId="{6DCA3C9A-FEB0-D13F-EA13-0C29D7435817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08:30:04.870" v="17" actId="1076"/>
          <ac:spMkLst>
            <pc:docMk/>
            <pc:sldMk cId="2387218259" sldId="263"/>
            <ac:spMk id="4" creationId="{8F62671A-C2BC-7F2B-9B08-212587404DC7}"/>
          </ac:spMkLst>
        </pc:spChg>
        <pc:picChg chg="add mod">
          <ac:chgData name="Samina Mumtaz (2119016)" userId="S::2119016@student.uwtsd.ac.uk::fe583c2f-c9ff-4dd0-9558-463e6a5d8e7e" providerId="AD" clId="Web-{815F1E75-F317-724E-C157-1A1FC9BC9535}" dt="2022-10-06T08:29:17.743" v="10" actId="14100"/>
          <ac:picMkLst>
            <pc:docMk/>
            <pc:sldMk cId="2387218259" sldId="263"/>
            <ac:picMk id="6" creationId="{3BA50E07-3BDF-063F-83EC-A3C359E9AAC8}"/>
          </ac:picMkLst>
        </pc:picChg>
      </pc:sldChg>
      <pc:sldChg chg="modSp ord">
        <pc:chgData name="Samina Mumtaz (2119016)" userId="S::2119016@student.uwtsd.ac.uk::fe583c2f-c9ff-4dd0-9558-463e6a5d8e7e" providerId="AD" clId="Web-{815F1E75-F317-724E-C157-1A1FC9BC9535}" dt="2022-10-06T11:20:39.297" v="256" actId="1076"/>
        <pc:sldMkLst>
          <pc:docMk/>
          <pc:sldMk cId="3241294863" sldId="264"/>
        </pc:sldMkLst>
        <pc:graphicFrameChg chg="mod modGraphic">
          <ac:chgData name="Samina Mumtaz (2119016)" userId="S::2119016@student.uwtsd.ac.uk::fe583c2f-c9ff-4dd0-9558-463e6a5d8e7e" providerId="AD" clId="Web-{815F1E75-F317-724E-C157-1A1FC9BC9535}" dt="2022-10-06T11:20:39.297" v="256" actId="1076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addSp delSp modSp ord">
        <pc:chgData name="Samina Mumtaz (2119016)" userId="S::2119016@student.uwtsd.ac.uk::fe583c2f-c9ff-4dd0-9558-463e6a5d8e7e" providerId="AD" clId="Web-{815F1E75-F317-724E-C157-1A1FC9BC9535}" dt="2022-10-06T11:45:25.988" v="308" actId="1076"/>
        <pc:sldMkLst>
          <pc:docMk/>
          <pc:sldMk cId="858717202" sldId="265"/>
        </pc:sldMkLst>
        <pc:spChg chg="del mod">
          <ac:chgData name="Samina Mumtaz (2119016)" userId="S::2119016@student.uwtsd.ac.uk::fe583c2f-c9ff-4dd0-9558-463e6a5d8e7e" providerId="AD" clId="Web-{815F1E75-F317-724E-C157-1A1FC9BC9535}" dt="2022-10-06T08:42:45.814" v="108"/>
          <ac:spMkLst>
            <pc:docMk/>
            <pc:sldMk cId="858717202" sldId="265"/>
            <ac:spMk id="2" creationId="{ED7D298C-2326-C688-D14F-3B7A4A1C7209}"/>
          </ac:spMkLst>
        </pc:spChg>
        <pc:spChg chg="add mod">
          <ac:chgData name="Samina Mumtaz (2119016)" userId="S::2119016@student.uwtsd.ac.uk::fe583c2f-c9ff-4dd0-9558-463e6a5d8e7e" providerId="AD" clId="Web-{815F1E75-F317-724E-C157-1A1FC9BC9535}" dt="2022-10-06T11:41:03.886" v="275" actId="1076"/>
          <ac:spMkLst>
            <pc:docMk/>
            <pc:sldMk cId="858717202" sldId="265"/>
            <ac:spMk id="16" creationId="{7CF4D3D4-2E8A-735C-E64E-F9C3AF958B5C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08:43:46.597" v="120" actId="20577"/>
          <ac:spMkLst>
            <pc:docMk/>
            <pc:sldMk cId="858717202" sldId="265"/>
            <ac:spMk id="17" creationId="{6D9464EA-3A8B-2415-2368-D47B4DDA15C1}"/>
          </ac:spMkLst>
        </pc:spChg>
        <pc:spChg chg="add mod">
          <ac:chgData name="Samina Mumtaz (2119016)" userId="S::2119016@student.uwtsd.ac.uk::fe583c2f-c9ff-4dd0-9558-463e6a5d8e7e" providerId="AD" clId="Web-{815F1E75-F317-724E-C157-1A1FC9BC9535}" dt="2022-10-06T11:45:25.988" v="308" actId="1076"/>
          <ac:spMkLst>
            <pc:docMk/>
            <pc:sldMk cId="858717202" sldId="265"/>
            <ac:spMk id="18" creationId="{93326E34-D073-050E-BAC7-C3DA02E13B92}"/>
          </ac:spMkLst>
        </pc:spChg>
        <pc:spChg chg="del mod">
          <ac:chgData name="Samina Mumtaz (2119016)" userId="S::2119016@student.uwtsd.ac.uk::fe583c2f-c9ff-4dd0-9558-463e6a5d8e7e" providerId="AD" clId="Web-{815F1E75-F317-724E-C157-1A1FC9BC9535}" dt="2022-10-06T11:45:07.472" v="305"/>
          <ac:spMkLst>
            <pc:docMk/>
            <pc:sldMk cId="858717202" sldId="265"/>
            <ac:spMk id="1373" creationId="{14977DB0-AF5A-C4F0-6132-B72131401E3A}"/>
          </ac:spMkLst>
        </pc:spChg>
        <pc:graphicFrameChg chg="mod">
          <ac:chgData name="Samina Mumtaz (2119016)" userId="S::2119016@student.uwtsd.ac.uk::fe583c2f-c9ff-4dd0-9558-463e6a5d8e7e" providerId="AD" clId="Web-{815F1E75-F317-724E-C157-1A1FC9BC9535}" dt="2022-10-06T08:43:10.533" v="113" actId="1076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modSp ord">
        <pc:chgData name="Samina Mumtaz (2119016)" userId="S::2119016@student.uwtsd.ac.uk::fe583c2f-c9ff-4dd0-9558-463e6a5d8e7e" providerId="AD" clId="Web-{815F1E75-F317-724E-C157-1A1FC9BC9535}" dt="2022-10-06T11:39:20.319" v="260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815F1E75-F317-724E-C157-1A1FC9BC9535}" dt="2022-10-06T11:39:20.319" v="260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delSp modSp mod ord setBg">
        <pc:chgData name="Samina Mumtaz (2119016)" userId="S::2119016@student.uwtsd.ac.uk::fe583c2f-c9ff-4dd0-9558-463e6a5d8e7e" providerId="AD" clId="Web-{815F1E75-F317-724E-C157-1A1FC9BC9535}" dt="2022-10-06T11:16:27.304" v="254" actId="20577"/>
        <pc:sldMkLst>
          <pc:docMk/>
          <pc:sldMk cId="3644700813" sldId="267"/>
        </pc:sldMkLst>
        <pc:spChg chg="mod">
          <ac:chgData name="Samina Mumtaz (2119016)" userId="S::2119016@student.uwtsd.ac.uk::fe583c2f-c9ff-4dd0-9558-463e6a5d8e7e" providerId="AD" clId="Web-{815F1E75-F317-724E-C157-1A1FC9BC9535}" dt="2022-10-06T11:15:59.834" v="250" actId="1076"/>
          <ac:spMkLst>
            <pc:docMk/>
            <pc:sldMk cId="3644700813" sldId="267"/>
            <ac:spMk id="8" creationId="{C293561C-DD4A-8150-42B0-3F0FF6BC3383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7:20.591" v="134"/>
          <ac:spMkLst>
            <pc:docMk/>
            <pc:sldMk cId="3644700813" sldId="267"/>
            <ac:spMk id="12" creationId="{7AE6B20F-770E-430C-BB31-53E9721BAAD0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45:14.224" v="133"/>
          <ac:spMkLst>
            <pc:docMk/>
            <pc:sldMk cId="3644700813" sldId="267"/>
            <ac:spMk id="14" creationId="{257363FD-7E77-4145-9483-331A807ADF0E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7:20.591" v="134"/>
          <ac:spMkLst>
            <pc:docMk/>
            <pc:sldMk cId="3644700813" sldId="267"/>
            <ac:spMk id="16" creationId="{8750D957-6298-455C-B169-BF28D1B57AA1}"/>
          </ac:spMkLst>
        </pc:spChg>
        <pc:graphicFrameChg chg="mod ord modGraphic">
          <ac:chgData name="Samina Mumtaz (2119016)" userId="S::2119016@student.uwtsd.ac.uk::fe583c2f-c9ff-4dd0-9558-463e6a5d8e7e" providerId="AD" clId="Web-{815F1E75-F317-724E-C157-1A1FC9BC9535}" dt="2022-10-06T11:16:27.304" v="254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  <pc:picChg chg="add del">
          <ac:chgData name="Samina Mumtaz (2119016)" userId="S::2119016@student.uwtsd.ac.uk::fe583c2f-c9ff-4dd0-9558-463e6a5d8e7e" providerId="AD" clId="Web-{815F1E75-F317-724E-C157-1A1FC9BC9535}" dt="2022-10-06T08:45:14.224" v="133"/>
          <ac:picMkLst>
            <pc:docMk/>
            <pc:sldMk cId="3644700813" sldId="267"/>
            <ac:picMk id="10" creationId="{C0B1FE5A-35E8-CB79-8F13-13B427C3131A}"/>
          </ac:picMkLst>
        </pc:picChg>
        <pc:picChg chg="add">
          <ac:chgData name="Samina Mumtaz (2119016)" userId="S::2119016@student.uwtsd.ac.uk::fe583c2f-c9ff-4dd0-9558-463e6a5d8e7e" providerId="AD" clId="Web-{815F1E75-F317-724E-C157-1A1FC9BC9535}" dt="2022-10-06T08:47:20.591" v="134"/>
          <ac:picMkLst>
            <pc:docMk/>
            <pc:sldMk cId="3644700813" sldId="267"/>
            <ac:picMk id="11" creationId="{2ECB4B35-34F8-D89E-EF0C-64E348289BEC}"/>
          </ac:picMkLst>
        </pc:picChg>
      </pc:sldChg>
      <pc:sldChg chg="modSp">
        <pc:chgData name="Samina Mumtaz (2119016)" userId="S::2119016@student.uwtsd.ac.uk::fe583c2f-c9ff-4dd0-9558-463e6a5d8e7e" providerId="AD" clId="Web-{815F1E75-F317-724E-C157-1A1FC9BC9535}" dt="2022-10-06T10:33:03.857" v="215" actId="20577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815F1E75-F317-724E-C157-1A1FC9BC9535}" dt="2022-10-06T10:33:03.857" v="215" actId="20577"/>
          <ac:spMkLst>
            <pc:docMk/>
            <pc:sldMk cId="137736223" sldId="269"/>
            <ac:spMk id="3" creationId="{9861642C-3E8E-5EDD-8441-7E2F643F0B4C}"/>
          </ac:spMkLst>
        </pc:spChg>
      </pc:sldChg>
      <pc:sldChg chg="add del ord">
        <pc:chgData name="Samina Mumtaz (2119016)" userId="S::2119016@student.uwtsd.ac.uk::fe583c2f-c9ff-4dd0-9558-463e6a5d8e7e" providerId="AD" clId="Web-{815F1E75-F317-724E-C157-1A1FC9BC9535}" dt="2022-10-06T08:55:26.055" v="190"/>
        <pc:sldMkLst>
          <pc:docMk/>
          <pc:sldMk cId="4136924724" sldId="270"/>
        </pc:sldMkLst>
      </pc:sldChg>
      <pc:sldChg chg="modSp new del">
        <pc:chgData name="Samina Mumtaz (2119016)" userId="S::2119016@student.uwtsd.ac.uk::fe583c2f-c9ff-4dd0-9558-463e6a5d8e7e" providerId="AD" clId="Web-{815F1E75-F317-724E-C157-1A1FC9BC9535}" dt="2022-10-06T11:39:39.054" v="263"/>
        <pc:sldMkLst>
          <pc:docMk/>
          <pc:sldMk cId="2092170422" sldId="271"/>
        </pc:sldMkLst>
        <pc:spChg chg="mod">
          <ac:chgData name="Samina Mumtaz (2119016)" userId="S::2119016@student.uwtsd.ac.uk::fe583c2f-c9ff-4dd0-9558-463e6a5d8e7e" providerId="AD" clId="Web-{815F1E75-F317-724E-C157-1A1FC9BC9535}" dt="2022-10-06T08:30:42.496" v="24" actId="20577"/>
          <ac:spMkLst>
            <pc:docMk/>
            <pc:sldMk cId="2092170422" sldId="271"/>
            <ac:spMk id="2" creationId="{6B74F3C1-FD75-E56C-4738-3A1657A308F7}"/>
          </ac:spMkLst>
        </pc:spChg>
        <pc:spChg chg="mod">
          <ac:chgData name="Samina Mumtaz (2119016)" userId="S::2119016@student.uwtsd.ac.uk::fe583c2f-c9ff-4dd0-9558-463e6a5d8e7e" providerId="AD" clId="Web-{815F1E75-F317-724E-C157-1A1FC9BC9535}" dt="2022-10-06T08:32:18.577" v="89" actId="20577"/>
          <ac:spMkLst>
            <pc:docMk/>
            <pc:sldMk cId="2092170422" sldId="271"/>
            <ac:spMk id="3" creationId="{B0BF8F84-5DB0-37A7-6236-5B66B3981085}"/>
          </ac:spMkLst>
        </pc:spChg>
      </pc:sldChg>
      <pc:sldChg chg="delSp modSp new ord">
        <pc:chgData name="Samina Mumtaz (2119016)" userId="S::2119016@student.uwtsd.ac.uk::fe583c2f-c9ff-4dd0-9558-463e6a5d8e7e" providerId="AD" clId="Web-{815F1E75-F317-724E-C157-1A1FC9BC9535}" dt="2022-10-06T11:45:48.504" v="311"/>
        <pc:sldMkLst>
          <pc:docMk/>
          <pc:sldMk cId="66420929" sldId="272"/>
        </pc:sldMkLst>
        <pc:spChg chg="mod">
          <ac:chgData name="Samina Mumtaz (2119016)" userId="S::2119016@student.uwtsd.ac.uk::fe583c2f-c9ff-4dd0-9558-463e6a5d8e7e" providerId="AD" clId="Web-{815F1E75-F317-724E-C157-1A1FC9BC9535}" dt="2022-10-06T08:43:53.191" v="123" actId="20577"/>
          <ac:spMkLst>
            <pc:docMk/>
            <pc:sldMk cId="66420929" sldId="272"/>
            <ac:spMk id="2" creationId="{F50CE1D7-A41F-93A5-9384-BB0F389FC10A}"/>
          </ac:spMkLst>
        </pc:spChg>
        <pc:spChg chg="del mod">
          <ac:chgData name="Samina Mumtaz (2119016)" userId="S::2119016@student.uwtsd.ac.uk::fe583c2f-c9ff-4dd0-9558-463e6a5d8e7e" providerId="AD" clId="Web-{815F1E75-F317-724E-C157-1A1FC9BC9535}" dt="2022-10-06T11:45:43.129" v="310"/>
          <ac:spMkLst>
            <pc:docMk/>
            <pc:sldMk cId="66420929" sldId="272"/>
            <ac:spMk id="3" creationId="{3FDDEDA2-2BDF-2C28-C15B-F747F13D9E8C}"/>
          </ac:spMkLst>
        </pc:spChg>
      </pc:sldChg>
      <pc:sldChg chg="addSp delSp modSp new mod setBg">
        <pc:chgData name="Samina Mumtaz (2119016)" userId="S::2119016@student.uwtsd.ac.uk::fe583c2f-c9ff-4dd0-9558-463e6a5d8e7e" providerId="AD" clId="Web-{815F1E75-F317-724E-C157-1A1FC9BC9535}" dt="2022-10-06T08:51:49.283" v="151" actId="1076"/>
        <pc:sldMkLst>
          <pc:docMk/>
          <pc:sldMk cId="307619391" sldId="273"/>
        </pc:sldMkLst>
        <pc:spChg chg="del mod">
          <ac:chgData name="Samina Mumtaz (2119016)" userId="S::2119016@student.uwtsd.ac.uk::fe583c2f-c9ff-4dd0-9558-463e6a5d8e7e" providerId="AD" clId="Web-{815F1E75-F317-724E-C157-1A1FC9BC9535}" dt="2022-10-06T08:51:29.188" v="146"/>
          <ac:spMkLst>
            <pc:docMk/>
            <pc:sldMk cId="307619391" sldId="273"/>
            <ac:spMk id="2" creationId="{11B938F2-B327-CEFB-83D6-3C48EAAE9382}"/>
          </ac:spMkLst>
        </pc:spChg>
        <pc:spChg chg="del">
          <ac:chgData name="Samina Mumtaz (2119016)" userId="S::2119016@student.uwtsd.ac.uk::fe583c2f-c9ff-4dd0-9558-463e6a5d8e7e" providerId="AD" clId="Web-{815F1E75-F317-724E-C157-1A1FC9BC9535}" dt="2022-10-06T08:48:17.105" v="137"/>
          <ac:spMkLst>
            <pc:docMk/>
            <pc:sldMk cId="307619391" sldId="273"/>
            <ac:spMk id="3" creationId="{02F5338D-03C1-D905-1C18-98D3EB2C3A3B}"/>
          </ac:spMkLst>
        </pc:spChg>
        <pc:spChg chg="add del mo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0" creationId="{CF43D1A6-8865-6D8F-D078-536D61878970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5" creationId="{0786EB66-C867-4091-BE41-0977C3162303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7" creationId="{49AC298A-B9B9-4BAB-BCF5-45A44E5BA7DC}"/>
          </ac:spMkLst>
        </pc:spChg>
        <pc:spChg chg="add">
          <ac:chgData name="Samina Mumtaz (2119016)" userId="S::2119016@student.uwtsd.ac.uk::fe583c2f-c9ff-4dd0-9558-463e6a5d8e7e" providerId="AD" clId="Web-{815F1E75-F317-724E-C157-1A1FC9BC9535}" dt="2022-10-06T08:49:38.545" v="144"/>
          <ac:spMkLst>
            <pc:docMk/>
            <pc:sldMk cId="307619391" sldId="273"/>
            <ac:spMk id="79" creationId="{81BF8F48-5FE7-4A46-8BEB-AF2AE44CD2E8}"/>
          </ac:spMkLst>
        </pc:spChg>
        <pc:grpChg chg="add">
          <ac:chgData name="Samina Mumtaz (2119016)" userId="S::2119016@student.uwtsd.ac.uk::fe583c2f-c9ff-4dd0-9558-463e6a5d8e7e" providerId="AD" clId="Web-{815F1E75-F317-724E-C157-1A1FC9BC9535}" dt="2022-10-06T08:49:38.545" v="144"/>
          <ac:grpSpMkLst>
            <pc:docMk/>
            <pc:sldMk cId="307619391" sldId="273"/>
            <ac:grpSpMk id="81" creationId="{117AB195-E690-4959-B435-3BC469C2CA48}"/>
          </ac:grpSpMkLst>
        </pc:grpChg>
        <pc:grpChg chg="add">
          <ac:chgData name="Samina Mumtaz (2119016)" userId="S::2119016@student.uwtsd.ac.uk::fe583c2f-c9ff-4dd0-9558-463e6a5d8e7e" providerId="AD" clId="Web-{815F1E75-F317-724E-C157-1A1FC9BC9535}" dt="2022-10-06T08:49:38.545" v="144"/>
          <ac:grpSpMkLst>
            <pc:docMk/>
            <pc:sldMk cId="307619391" sldId="273"/>
            <ac:grpSpMk id="95" creationId="{9D9672DB-F953-4898-9C52-03A164FADEDC}"/>
          </ac:grpSpMkLst>
        </pc:grpChg>
        <pc:graphicFrameChg chg="add del mod ord modGraphic">
          <ac:chgData name="Samina Mumtaz (2119016)" userId="S::2119016@student.uwtsd.ac.uk::fe583c2f-c9ff-4dd0-9558-463e6a5d8e7e" providerId="AD" clId="Web-{815F1E75-F317-724E-C157-1A1FC9BC9535}" dt="2022-10-06T08:48:32.058" v="143"/>
          <ac:graphicFrameMkLst>
            <pc:docMk/>
            <pc:sldMk cId="307619391" sldId="273"/>
            <ac:graphicFrameMk id="4" creationId="{4F1E0ABE-CE30-2EEB-70D1-CAC5333D976F}"/>
          </ac:graphicFrameMkLst>
        </pc:graphicFrameChg>
        <pc:graphicFrameChg chg="add mod">
          <ac:chgData name="Samina Mumtaz (2119016)" userId="S::2119016@student.uwtsd.ac.uk::fe583c2f-c9ff-4dd0-9558-463e6a5d8e7e" providerId="AD" clId="Web-{815F1E75-F317-724E-C157-1A1FC9BC9535}" dt="2022-10-06T08:51:49.283" v="151" actId="1076"/>
          <ac:graphicFrameMkLst>
            <pc:docMk/>
            <pc:sldMk cId="307619391" sldId="273"/>
            <ac:graphicFrameMk id="72" creationId="{8EEFDA1A-D1A1-8919-5867-284B687E351E}"/>
          </ac:graphicFrameMkLst>
        </pc:graphicFrameChg>
      </pc:sldChg>
      <pc:sldChg chg="addSp delSp modSp new del mod setBg setClrOvrMap">
        <pc:chgData name="Samina Mumtaz (2119016)" userId="S::2119016@student.uwtsd.ac.uk::fe583c2f-c9ff-4dd0-9558-463e6a5d8e7e" providerId="AD" clId="Web-{815F1E75-F317-724E-C157-1A1FC9BC9535}" dt="2022-10-06T08:55:19.523" v="188"/>
        <pc:sldMkLst>
          <pc:docMk/>
          <pc:sldMk cId="4209806076" sldId="274"/>
        </pc:sldMkLst>
        <pc:spChg chg="mod">
          <ac:chgData name="Samina Mumtaz (2119016)" userId="S::2119016@student.uwtsd.ac.uk::fe583c2f-c9ff-4dd0-9558-463e6a5d8e7e" providerId="AD" clId="Web-{815F1E75-F317-724E-C157-1A1FC9BC9535}" dt="2022-10-06T08:55:17.898" v="186" actId="20577"/>
          <ac:spMkLst>
            <pc:docMk/>
            <pc:sldMk cId="4209806076" sldId="274"/>
            <ac:spMk id="2" creationId="{6342031E-E8D3-9D8E-6076-BE11A73F1037}"/>
          </ac:spMkLst>
        </pc:spChg>
        <pc:spChg chg="add del mod">
          <ac:chgData name="Samina Mumtaz (2119016)" userId="S::2119016@student.uwtsd.ac.uk::fe583c2f-c9ff-4dd0-9558-463e6a5d8e7e" providerId="AD" clId="Web-{815F1E75-F317-724E-C157-1A1FC9BC9535}" dt="2022-10-06T08:55:14.054" v="183" actId="20577"/>
          <ac:spMkLst>
            <pc:docMk/>
            <pc:sldMk cId="4209806076" sldId="274"/>
            <ac:spMk id="3" creationId="{76847C6F-92A5-B059-193F-637A7842A63F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28.475" v="168"/>
          <ac:spMkLst>
            <pc:docMk/>
            <pc:sldMk cId="4209806076" sldId="274"/>
            <ac:spMk id="8" creationId="{9EBF13D5-64BB-423E-9E4C-F39114475A0C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36.131" v="170"/>
          <ac:spMkLst>
            <pc:docMk/>
            <pc:sldMk cId="4209806076" sldId="274"/>
            <ac:spMk id="9" creationId="{5A59F003-E00A-43F9-91DC-CC54E3B87466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36.131" v="170"/>
          <ac:spMkLst>
            <pc:docMk/>
            <pc:sldMk cId="4209806076" sldId="274"/>
            <ac:spMk id="11" creationId="{D74A4382-E3AD-430A-9A1F-DFA3E0E77A7D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2" creationId="{8AAB0B1E-BB97-40E0-8DCD-D1197A0E1D6A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36.131" v="170"/>
          <ac:spMkLst>
            <pc:docMk/>
            <pc:sldMk cId="4209806076" sldId="274"/>
            <ac:spMk id="13" creationId="{79F40191-0F44-4FD1-82CC-ACB507C14BE6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5" creationId="{6D6CDB20-394C-4D51-9C5B-8751E21338DC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6" creationId="{46DFD1E0-DCA7-47E6-B78B-6ECDDF873DD6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48.851" v="172"/>
          <ac:spMkLst>
            <pc:docMk/>
            <pc:sldMk cId="4209806076" sldId="274"/>
            <ac:spMk id="19" creationId="{76847C6F-92A5-B059-193F-637A7842A63F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54.788" v="174"/>
          <ac:spMkLst>
            <pc:docMk/>
            <pc:sldMk cId="4209806076" sldId="274"/>
            <ac:spMk id="26" creationId="{9EBF13D5-64BB-423E-9E4C-F39114475A0C}"/>
          </ac:spMkLst>
        </pc:spChg>
        <pc:spChg chg="add del">
          <ac:chgData name="Samina Mumtaz (2119016)" userId="S::2119016@student.uwtsd.ac.uk::fe583c2f-c9ff-4dd0-9558-463e6a5d8e7e" providerId="AD" clId="Web-{815F1E75-F317-724E-C157-1A1FC9BC9535}" dt="2022-10-06T08:54:54.788" v="174"/>
          <ac:spMkLst>
            <pc:docMk/>
            <pc:sldMk cId="4209806076" sldId="274"/>
            <ac:spMk id="35" creationId="{76847C6F-92A5-B059-193F-637A7842A63F}"/>
          </ac:spMkLst>
        </pc:spChg>
        <pc:grpChg chg="add del">
          <ac:chgData name="Samina Mumtaz (2119016)" userId="S::2119016@student.uwtsd.ac.uk::fe583c2f-c9ff-4dd0-9558-463e6a5d8e7e" providerId="AD" clId="Web-{815F1E75-F317-724E-C157-1A1FC9BC9535}" dt="2022-10-06T08:54:28.475" v="168"/>
          <ac:grpSpMkLst>
            <pc:docMk/>
            <pc:sldMk cId="4209806076" sldId="274"/>
            <ac:grpSpMk id="10" creationId="{FEBC7BED-6AA7-4C43-BEE8-A3CB5F8C1E0E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28.475" v="168"/>
          <ac:grpSpMkLst>
            <pc:docMk/>
            <pc:sldMk cId="4209806076" sldId="274"/>
            <ac:grpSpMk id="14" creationId="{BA19DEE5-2EE5-445A-B461-7D2879B05209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28.475" v="168"/>
          <ac:grpSpMkLst>
            <pc:docMk/>
            <pc:sldMk cId="4209806076" sldId="274"/>
            <ac:grpSpMk id="18" creationId="{43F5E015-E085-4624-B431-B42414448684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54.788" v="174"/>
          <ac:grpSpMkLst>
            <pc:docMk/>
            <pc:sldMk cId="4209806076" sldId="274"/>
            <ac:grpSpMk id="27" creationId="{FEBC7BED-6AA7-4C43-BEE8-A3CB5F8C1E0E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54.788" v="174"/>
          <ac:grpSpMkLst>
            <pc:docMk/>
            <pc:sldMk cId="4209806076" sldId="274"/>
            <ac:grpSpMk id="30" creationId="{BA19DEE5-2EE5-445A-B461-7D2879B05209}"/>
          </ac:grpSpMkLst>
        </pc:grpChg>
        <pc:grpChg chg="add del">
          <ac:chgData name="Samina Mumtaz (2119016)" userId="S::2119016@student.uwtsd.ac.uk::fe583c2f-c9ff-4dd0-9558-463e6a5d8e7e" providerId="AD" clId="Web-{815F1E75-F317-724E-C157-1A1FC9BC9535}" dt="2022-10-06T08:54:54.788" v="174"/>
          <ac:grpSpMkLst>
            <pc:docMk/>
            <pc:sldMk cId="4209806076" sldId="274"/>
            <ac:grpSpMk id="33" creationId="{43F5E015-E085-4624-B431-B42414448684}"/>
          </ac:grpSpMkLst>
        </pc:grpChg>
        <pc:picChg chg="add del">
          <ac:chgData name="Samina Mumtaz (2119016)" userId="S::2119016@student.uwtsd.ac.uk::fe583c2f-c9ff-4dd0-9558-463e6a5d8e7e" providerId="AD" clId="Web-{815F1E75-F317-724E-C157-1A1FC9BC9535}" dt="2022-10-06T08:54:36.131" v="170"/>
          <ac:picMkLst>
            <pc:docMk/>
            <pc:sldMk cId="4209806076" sldId="274"/>
            <ac:picMk id="5" creationId="{AEBE80C5-F28F-3F76-4EA6-AD8DD016BDF5}"/>
          </ac:picMkLst>
        </pc:picChg>
        <pc:cxnChg chg="add del">
          <ac:chgData name="Samina Mumtaz (2119016)" userId="S::2119016@student.uwtsd.ac.uk::fe583c2f-c9ff-4dd0-9558-463e6a5d8e7e" providerId="AD" clId="Web-{815F1E75-F317-724E-C157-1A1FC9BC9535}" dt="2022-10-06T08:54:48.851" v="172"/>
          <ac:cxnSpMkLst>
            <pc:docMk/>
            <pc:sldMk cId="4209806076" sldId="274"/>
            <ac:cxnSpMk id="17" creationId="{19C0742B-6FAB-4F71-A9CB-E140A40C8BE9}"/>
          </ac:cxnSpMkLst>
        </pc:cxnChg>
      </pc:sldChg>
      <pc:sldChg chg="new del">
        <pc:chgData name="Samina Mumtaz (2119016)" userId="S::2119016@student.uwtsd.ac.uk::fe583c2f-c9ff-4dd0-9558-463e6a5d8e7e" providerId="AD" clId="Web-{815F1E75-F317-724E-C157-1A1FC9BC9535}" dt="2022-10-06T08:57:30.309" v="193"/>
        <pc:sldMkLst>
          <pc:docMk/>
          <pc:sldMk cId="4261606179" sldId="274"/>
        </pc:sldMkLst>
      </pc:sldChg>
    </pc:docChg>
  </pc:docChgLst>
  <pc:docChgLst>
    <pc:chgData name="Samina Mumtaz (2119016)" userId="fe583c2f-c9ff-4dd0-9558-463e6a5d8e7e" providerId="ADAL" clId="{7CDC74FD-16F5-2B40-8207-953FAD0BD8DB}"/>
    <pc:docChg chg="custSel modSld">
      <pc:chgData name="Samina Mumtaz (2119016)" userId="fe583c2f-c9ff-4dd0-9558-463e6a5d8e7e" providerId="ADAL" clId="{7CDC74FD-16F5-2B40-8207-953FAD0BD8DB}" dt="2022-10-07T18:04:06.979" v="97" actId="20577"/>
      <pc:docMkLst>
        <pc:docMk/>
      </pc:docMkLst>
      <pc:sldChg chg="modSp">
        <pc:chgData name="Samina Mumtaz (2119016)" userId="fe583c2f-c9ff-4dd0-9558-463e6a5d8e7e" providerId="ADAL" clId="{7CDC74FD-16F5-2B40-8207-953FAD0BD8DB}" dt="2022-10-07T18:04:06.979" v="97" actId="20577"/>
        <pc:sldMkLst>
          <pc:docMk/>
          <pc:sldMk cId="137736223" sldId="269"/>
        </pc:sldMkLst>
        <pc:spChg chg="mod">
          <ac:chgData name="Samina Mumtaz (2119016)" userId="fe583c2f-c9ff-4dd0-9558-463e6a5d8e7e" providerId="ADAL" clId="{7CDC74FD-16F5-2B40-8207-953FAD0BD8DB}" dt="2022-10-07T18:04:06.979" v="97" actId="20577"/>
          <ac:spMkLst>
            <pc:docMk/>
            <pc:sldMk cId="137736223" sldId="269"/>
            <ac:spMk id="2" creationId="{02CD8CB5-1AAD-04F6-7E90-D7765C1EEB9F}"/>
          </ac:spMkLst>
        </pc:spChg>
      </pc:sldChg>
    </pc:docChg>
  </pc:docChgLst>
  <pc:docChgLst>
    <pc:chgData name="Samina Mumtaz (2119016)" userId="S::2119016@student.uwtsd.ac.uk::fe583c2f-c9ff-4dd0-9558-463e6a5d8e7e" providerId="AD" clId="Web-{B37FEB83-C750-2746-7DF2-7F4B3D7E174E}"/>
    <pc:docChg chg="modSld">
      <pc:chgData name="Samina Mumtaz (2119016)" userId="S::2119016@student.uwtsd.ac.uk::fe583c2f-c9ff-4dd0-9558-463e6a5d8e7e" providerId="AD" clId="Web-{B37FEB83-C750-2746-7DF2-7F4B3D7E174E}" dt="2022-10-07T20:13:43.299" v="27" actId="20577"/>
      <pc:docMkLst>
        <pc:docMk/>
      </pc:docMkLst>
      <pc:sldChg chg="modSp">
        <pc:chgData name="Samina Mumtaz (2119016)" userId="S::2119016@student.uwtsd.ac.uk::fe583c2f-c9ff-4dd0-9558-463e6a5d8e7e" providerId="AD" clId="Web-{B37FEB83-C750-2746-7DF2-7F4B3D7E174E}" dt="2022-10-07T20:13:43.299" v="27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B37FEB83-C750-2746-7DF2-7F4B3D7E174E}" dt="2022-10-07T20:13:43.299" v="27" actId="20577"/>
          <ac:spMkLst>
            <pc:docMk/>
            <pc:sldMk cId="4022524777" sldId="266"/>
            <ac:spMk id="3" creationId="{91793D4D-2435-93E8-4ED0-5EBB0F3DFB96}"/>
          </ac:spMkLst>
        </pc:spChg>
      </pc:sldChg>
    </pc:docChg>
  </pc:docChgLst>
  <pc:docChgLst>
    <pc:chgData name="Samina Mumtaz (2119016)" userId="S::2119016@student.uwtsd.ac.uk::fe583c2f-c9ff-4dd0-9558-463e6a5d8e7e" providerId="AD" clId="Web-{CB3834A2-8684-4F55-B785-F5A67781FB59}"/>
    <pc:docChg chg="modSld">
      <pc:chgData name="Samina Mumtaz (2119016)" userId="S::2119016@student.uwtsd.ac.uk::fe583c2f-c9ff-4dd0-9558-463e6a5d8e7e" providerId="AD" clId="Web-{CB3834A2-8684-4F55-B785-F5A67781FB59}" dt="2022-09-22T11:57:24.965" v="14" actId="20577"/>
      <pc:docMkLst>
        <pc:docMk/>
      </pc:docMkLst>
      <pc:sldChg chg="modSp">
        <pc:chgData name="Samina Mumtaz (2119016)" userId="S::2119016@student.uwtsd.ac.uk::fe583c2f-c9ff-4dd0-9558-463e6a5d8e7e" providerId="AD" clId="Web-{CB3834A2-8684-4F55-B785-F5A67781FB59}" dt="2022-09-22T11:57:24.965" v="14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CB3834A2-8684-4F55-B785-F5A67781FB59}" dt="2022-09-22T11:57:24.965" v="14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mina Mumtaz (2119016)" userId="S::2119016@student.uwtsd.ac.uk::fe583c2f-c9ff-4dd0-9558-463e6a5d8e7e" providerId="AD" clId="Web-{D11A2E88-1A04-0BEB-40B4-A4893C8D371E}"/>
    <pc:docChg chg="modSld">
      <pc:chgData name="Samina Mumtaz (2119016)" userId="S::2119016@student.uwtsd.ac.uk::fe583c2f-c9ff-4dd0-9558-463e6a5d8e7e" providerId="AD" clId="Web-{D11A2E88-1A04-0BEB-40B4-A4893C8D371E}" dt="2022-10-07T19:21:18.388" v="117" actId="20577"/>
      <pc:docMkLst>
        <pc:docMk/>
      </pc:docMkLst>
      <pc:sldChg chg="modSp">
        <pc:chgData name="Samina Mumtaz (2119016)" userId="S::2119016@student.uwtsd.ac.uk::fe583c2f-c9ff-4dd0-9558-463e6a5d8e7e" providerId="AD" clId="Web-{D11A2E88-1A04-0BEB-40B4-A4893C8D371E}" dt="2022-10-07T19:21:18.388" v="117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D11A2E88-1A04-0BEB-40B4-A4893C8D371E}" dt="2022-10-07T19:21:18.388" v="117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15:49.894" v="107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D11A2E88-1A04-0BEB-40B4-A4893C8D371E}" dt="2022-10-07T19:15:49.894" v="107" actId="20577"/>
          <ac:spMkLst>
            <pc:docMk/>
            <pc:sldMk cId="3443602327" sldId="262"/>
            <ac:spMk id="22" creationId="{355B033F-156F-8669-0456-62D89935768E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09:27.942" v="60" actId="20577"/>
        <pc:sldMkLst>
          <pc:docMk/>
          <pc:sldMk cId="858717202" sldId="265"/>
        </pc:sldMkLst>
        <pc:spChg chg="mod">
          <ac:chgData name="Samina Mumtaz (2119016)" userId="S::2119016@student.uwtsd.ac.uk::fe583c2f-c9ff-4dd0-9558-463e6a5d8e7e" providerId="AD" clId="Web-{D11A2E88-1A04-0BEB-40B4-A4893C8D371E}" dt="2022-10-07T19:09:27.942" v="60" actId="20577"/>
          <ac:spMkLst>
            <pc:docMk/>
            <pc:sldMk cId="858717202" sldId="265"/>
            <ac:spMk id="18" creationId="{93326E34-D073-050E-BAC7-C3DA02E13B92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21:08.513" v="115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D11A2E88-1A04-0BEB-40B4-A4893C8D371E}" dt="2022-10-07T19:21:08.513" v="115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modSp">
        <pc:chgData name="Samina Mumtaz (2119016)" userId="S::2119016@student.uwtsd.ac.uk::fe583c2f-c9ff-4dd0-9558-463e6a5d8e7e" providerId="AD" clId="Web-{D11A2E88-1A04-0BEB-40B4-A4893C8D371E}" dt="2022-10-07T19:12:08.493" v="72" actId="20577"/>
        <pc:sldMkLst>
          <pc:docMk/>
          <pc:sldMk cId="3644700813" sldId="267"/>
        </pc:sldMkLst>
        <pc:graphicFrameChg chg="modGraphic">
          <ac:chgData name="Samina Mumtaz (2119016)" userId="S::2119016@student.uwtsd.ac.uk::fe583c2f-c9ff-4dd0-9558-463e6a5d8e7e" providerId="AD" clId="Web-{D11A2E88-1A04-0BEB-40B4-A4893C8D371E}" dt="2022-10-07T19:12:08.493" v="72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E4A3AD25-B7B6-D063-83E4-0D369C03A4FE}"/>
    <pc:docChg chg="modSld">
      <pc:chgData name="Samina Mumtaz (2119016)" userId="S::2119016@student.uwtsd.ac.uk::fe583c2f-c9ff-4dd0-9558-463e6a5d8e7e" providerId="AD" clId="Web-{E4A3AD25-B7B6-D063-83E4-0D369C03A4FE}" dt="2022-09-30T19:21:34.221" v="271" actId="20577"/>
      <pc:docMkLst>
        <pc:docMk/>
      </pc:docMkLst>
      <pc:sldChg chg="modSp">
        <pc:chgData name="Samina Mumtaz (2119016)" userId="S::2119016@student.uwtsd.ac.uk::fe583c2f-c9ff-4dd0-9558-463e6a5d8e7e" providerId="AD" clId="Web-{E4A3AD25-B7B6-D063-83E4-0D369C03A4FE}" dt="2022-09-30T19:21:27.752" v="270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E4A3AD25-B7B6-D063-83E4-0D369C03A4FE}" dt="2022-09-30T19:21:27.752" v="270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30T18:58:50.323" v="269" actId="20577"/>
        <pc:sldMkLst>
          <pc:docMk/>
          <pc:sldMk cId="1798102759" sldId="259"/>
        </pc:sldMkLst>
        <pc:spChg chg="mod">
          <ac:chgData name="Samina Mumtaz (2119016)" userId="S::2119016@student.uwtsd.ac.uk::fe583c2f-c9ff-4dd0-9558-463e6a5d8e7e" providerId="AD" clId="Web-{E4A3AD25-B7B6-D063-83E4-0D369C03A4FE}" dt="2022-09-30T18:58:50.323" v="269" actId="20577"/>
          <ac:spMkLst>
            <pc:docMk/>
            <pc:sldMk cId="1798102759" sldId="259"/>
            <ac:spMk id="3" creationId="{35697546-FB3A-0CAA-EA06-1AE0483DA008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29T19:43:58.300" v="115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E4A3AD25-B7B6-D063-83E4-0D369C03A4FE}" dt="2022-09-29T19:43:58.300" v="115" actId="20577"/>
          <ac:spMkLst>
            <pc:docMk/>
            <pc:sldMk cId="3443602327" sldId="262"/>
            <ac:spMk id="3" creationId="{355B033F-156F-8669-0456-62D89935768E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30T19:21:34.221" v="271" actId="20577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E4A3AD25-B7B6-D063-83E4-0D369C03A4FE}" dt="2022-09-30T19:21:34.221" v="271" actId="20577"/>
          <ac:spMkLst>
            <pc:docMk/>
            <pc:sldMk cId="2387218259" sldId="263"/>
            <ac:spMk id="3" creationId="{6DCA3C9A-FEB0-D13F-EA13-0C29D7435817}"/>
          </ac:spMkLst>
        </pc:spChg>
      </pc:sldChg>
      <pc:sldChg chg="modSp">
        <pc:chgData name="Samina Mumtaz (2119016)" userId="S::2119016@student.uwtsd.ac.uk::fe583c2f-c9ff-4dd0-9558-463e6a5d8e7e" providerId="AD" clId="Web-{E4A3AD25-B7B6-D063-83E4-0D369C03A4FE}" dt="2022-09-29T19:41:59.515" v="60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E4A3AD25-B7B6-D063-83E4-0D369C03A4FE}" dt="2022-09-29T19:41:59.515" v="60" actId="20577"/>
          <ac:spMkLst>
            <pc:docMk/>
            <pc:sldMk cId="3241294863" sldId="264"/>
            <ac:spMk id="3" creationId="{265B6C7C-E9C8-7C90-5EB2-13A3C78887C0}"/>
          </ac:spMkLst>
        </pc:spChg>
      </pc:sldChg>
    </pc:docChg>
  </pc:docChgLst>
  <pc:docChgLst>
    <pc:chgData name="Samina Mumtaz (2119016)" userId="S::2119016@student.uwtsd.ac.uk::fe583c2f-c9ff-4dd0-9558-463e6a5d8e7e" providerId="AD" clId="Web-{EE58173A-5E04-FE43-4F2E-3E1D4484CA32}"/>
    <pc:docChg chg="addSld delSld modSld">
      <pc:chgData name="Samina Mumtaz (2119016)" userId="S::2119016@student.uwtsd.ac.uk::fe583c2f-c9ff-4dd0-9558-463e6a5d8e7e" providerId="AD" clId="Web-{EE58173A-5E04-FE43-4F2E-3E1D4484CA32}" dt="2022-10-06T21:43:37.063" v="921" actId="14100"/>
      <pc:docMkLst>
        <pc:docMk/>
      </pc:docMkLst>
      <pc:sldChg chg="modSp">
        <pc:chgData name="Samina Mumtaz (2119016)" userId="S::2119016@student.uwtsd.ac.uk::fe583c2f-c9ff-4dd0-9558-463e6a5d8e7e" providerId="AD" clId="Web-{EE58173A-5E04-FE43-4F2E-3E1D4484CA32}" dt="2022-10-06T21:24:27.481" v="681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EE58173A-5E04-FE43-4F2E-3E1D4484CA32}" dt="2022-10-06T21:24:27.481" v="68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amina Mumtaz (2119016)" userId="S::2119016@student.uwtsd.ac.uk::fe583c2f-c9ff-4dd0-9558-463e6a5d8e7e" providerId="AD" clId="Web-{EE58173A-5E04-FE43-4F2E-3E1D4484CA32}" dt="2022-10-06T21:40:57.880" v="911" actId="14100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EE58173A-5E04-FE43-4F2E-3E1D4484CA32}" dt="2022-10-06T21:39:44.063" v="903" actId="14100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40:42.692" v="909" actId="20577"/>
          <ac:spMkLst>
            <pc:docMk/>
            <pc:sldMk cId="3443602327" sldId="262"/>
            <ac:spMk id="22" creationId="{355B033F-156F-8669-0456-62D89935768E}"/>
          </ac:spMkLst>
        </pc:spChg>
        <pc:picChg chg="mod">
          <ac:chgData name="Samina Mumtaz (2119016)" userId="S::2119016@student.uwtsd.ac.uk::fe583c2f-c9ff-4dd0-9558-463e6a5d8e7e" providerId="AD" clId="Web-{EE58173A-5E04-FE43-4F2E-3E1D4484CA32}" dt="2022-10-06T21:40:57.880" v="911" actId="14100"/>
          <ac:picMkLst>
            <pc:docMk/>
            <pc:sldMk cId="3443602327" sldId="262"/>
            <ac:picMk id="23" creationId="{90CE3E2F-9EEB-1DCA-E490-71EA6C4FB21D}"/>
          </ac:picMkLst>
        </pc:picChg>
      </pc:sldChg>
      <pc:sldChg chg="addSp delSp modSp">
        <pc:chgData name="Samina Mumtaz (2119016)" userId="S::2119016@student.uwtsd.ac.uk::fe583c2f-c9ff-4dd0-9558-463e6a5d8e7e" providerId="AD" clId="Web-{EE58173A-5E04-FE43-4F2E-3E1D4484CA32}" dt="2022-10-06T21:43:37.063" v="921" actId="14100"/>
        <pc:sldMkLst>
          <pc:docMk/>
          <pc:sldMk cId="2387218259" sldId="263"/>
        </pc:sldMkLst>
        <pc:spChg chg="mod">
          <ac:chgData name="Samina Mumtaz (2119016)" userId="S::2119016@student.uwtsd.ac.uk::fe583c2f-c9ff-4dd0-9558-463e6a5d8e7e" providerId="AD" clId="Web-{EE58173A-5E04-FE43-4F2E-3E1D4484CA32}" dt="2022-10-06T21:26:06.085" v="685" actId="20577"/>
          <ac:spMkLst>
            <pc:docMk/>
            <pc:sldMk cId="2387218259" sldId="263"/>
            <ac:spMk id="2" creationId="{2604EE76-A578-9784-D8D1-ED5A02FBD434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27:28.934" v="698" actId="1076"/>
          <ac:spMkLst>
            <pc:docMk/>
            <pc:sldMk cId="2387218259" sldId="263"/>
            <ac:spMk id="3" creationId="{6DCA3C9A-FEB0-D13F-EA13-0C29D7435817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27:15.715" v="697" actId="1076"/>
          <ac:spMkLst>
            <pc:docMk/>
            <pc:sldMk cId="2387218259" sldId="263"/>
            <ac:spMk id="4" creationId="{8F62671A-C2BC-7F2B-9B08-212587404DC7}"/>
          </ac:spMkLst>
        </pc:spChg>
        <pc:picChg chg="add mod">
          <ac:chgData name="Samina Mumtaz (2119016)" userId="S::2119016@student.uwtsd.ac.uk::fe583c2f-c9ff-4dd0-9558-463e6a5d8e7e" providerId="AD" clId="Web-{EE58173A-5E04-FE43-4F2E-3E1D4484CA32}" dt="2022-10-06T21:43:37.063" v="921" actId="14100"/>
          <ac:picMkLst>
            <pc:docMk/>
            <pc:sldMk cId="2387218259" sldId="263"/>
            <ac:picMk id="5" creationId="{062E090C-0C0F-88A1-4923-BD3A334369BC}"/>
          </ac:picMkLst>
        </pc:picChg>
        <pc:picChg chg="del">
          <ac:chgData name="Samina Mumtaz (2119016)" userId="S::2119016@student.uwtsd.ac.uk::fe583c2f-c9ff-4dd0-9558-463e6a5d8e7e" providerId="AD" clId="Web-{EE58173A-5E04-FE43-4F2E-3E1D4484CA32}" dt="2022-10-06T21:42:19.496" v="912"/>
          <ac:picMkLst>
            <pc:docMk/>
            <pc:sldMk cId="2387218259" sldId="263"/>
            <ac:picMk id="6" creationId="{3BA50E07-3BDF-063F-83EC-A3C359E9AAC8}"/>
          </ac:picMkLst>
        </pc:picChg>
      </pc:sldChg>
      <pc:sldChg chg="modSp">
        <pc:chgData name="Samina Mumtaz (2119016)" userId="S::2119016@student.uwtsd.ac.uk::fe583c2f-c9ff-4dd0-9558-463e6a5d8e7e" providerId="AD" clId="Web-{EE58173A-5E04-FE43-4F2E-3E1D4484CA32}" dt="2022-10-06T21:39:17.092" v="898" actId="1076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EE58173A-5E04-FE43-4F2E-3E1D4484CA32}" dt="2022-10-06T21:39:17.092" v="898" actId="1076"/>
          <ac:spMkLst>
            <pc:docMk/>
            <pc:sldMk cId="3241294863" sldId="264"/>
            <ac:spMk id="2" creationId="{2A84D666-646D-B611-FA9E-8409474603C5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9:10.842" v="897" actId="1076"/>
          <ac:graphicFrameMkLst>
            <pc:docMk/>
            <pc:sldMk cId="3241294863" sldId="264"/>
            <ac:graphicFrameMk id="7" creationId="{01DFFE50-644D-4C47-ECD7-7B1BFC18D47B}"/>
          </ac:graphicFrameMkLst>
        </pc:graphicFrameChg>
      </pc:sldChg>
      <pc:sldChg chg="modSp">
        <pc:chgData name="Samina Mumtaz (2119016)" userId="S::2119016@student.uwtsd.ac.uk::fe583c2f-c9ff-4dd0-9558-463e6a5d8e7e" providerId="AD" clId="Web-{EE58173A-5E04-FE43-4F2E-3E1D4484CA32}" dt="2022-10-06T21:30:30.306" v="717" actId="14100"/>
        <pc:sldMkLst>
          <pc:docMk/>
          <pc:sldMk cId="858717202" sldId="265"/>
        </pc:sldMkLst>
        <pc:spChg chg="mod">
          <ac:chgData name="Samina Mumtaz (2119016)" userId="S::2119016@student.uwtsd.ac.uk::fe583c2f-c9ff-4dd0-9558-463e6a5d8e7e" providerId="AD" clId="Web-{EE58173A-5E04-FE43-4F2E-3E1D4484CA32}" dt="2022-10-06T21:30:30.306" v="717" actId="14100"/>
          <ac:spMkLst>
            <pc:docMk/>
            <pc:sldMk cId="858717202" sldId="265"/>
            <ac:spMk id="16" creationId="{7CF4D3D4-2E8A-735C-E64E-F9C3AF958B5C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1:30:01.476" v="713" actId="14100"/>
          <ac:spMkLst>
            <pc:docMk/>
            <pc:sldMk cId="858717202" sldId="265"/>
            <ac:spMk id="18" creationId="{93326E34-D073-050E-BAC7-C3DA02E13B92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0:25.540" v="716" actId="1076"/>
          <ac:graphicFrameMkLst>
            <pc:docMk/>
            <pc:sldMk cId="858717202" sldId="265"/>
            <ac:graphicFrameMk id="12" creationId="{5032E0BB-95F9-DEF3-CD66-55B593840077}"/>
          </ac:graphicFrameMkLst>
        </pc:graphicFrameChg>
      </pc:sldChg>
      <pc:sldChg chg="modSp">
        <pc:chgData name="Samina Mumtaz (2119016)" userId="S::2119016@student.uwtsd.ac.uk::fe583c2f-c9ff-4dd0-9558-463e6a5d8e7e" providerId="AD" clId="Web-{EE58173A-5E04-FE43-4F2E-3E1D4484CA32}" dt="2022-10-06T20:55:58.492" v="603" actId="20577"/>
        <pc:sldMkLst>
          <pc:docMk/>
          <pc:sldMk cId="4022524777" sldId="266"/>
        </pc:sldMkLst>
        <pc:spChg chg="mod">
          <ac:chgData name="Samina Mumtaz (2119016)" userId="S::2119016@student.uwtsd.ac.uk::fe583c2f-c9ff-4dd0-9558-463e6a5d8e7e" providerId="AD" clId="Web-{EE58173A-5E04-FE43-4F2E-3E1D4484CA32}" dt="2022-10-06T18:55:32.949" v="446" actId="14100"/>
          <ac:spMkLst>
            <pc:docMk/>
            <pc:sldMk cId="4022524777" sldId="266"/>
            <ac:spMk id="2" creationId="{29A6FE6E-A8D5-E25B-46DA-4FD21D3C50E0}"/>
          </ac:spMkLst>
        </pc:spChg>
        <pc:spChg chg="mod">
          <ac:chgData name="Samina Mumtaz (2119016)" userId="S::2119016@student.uwtsd.ac.uk::fe583c2f-c9ff-4dd0-9558-463e6a5d8e7e" providerId="AD" clId="Web-{EE58173A-5E04-FE43-4F2E-3E1D4484CA32}" dt="2022-10-06T20:55:58.492" v="603" actId="20577"/>
          <ac:spMkLst>
            <pc:docMk/>
            <pc:sldMk cId="4022524777" sldId="266"/>
            <ac:spMk id="3" creationId="{91793D4D-2435-93E8-4ED0-5EBB0F3DFB96}"/>
          </ac:spMkLst>
        </pc:spChg>
      </pc:sldChg>
      <pc:sldChg chg="addSp delSp modSp">
        <pc:chgData name="Samina Mumtaz (2119016)" userId="S::2119016@student.uwtsd.ac.uk::fe583c2f-c9ff-4dd0-9558-463e6a5d8e7e" providerId="AD" clId="Web-{EE58173A-5E04-FE43-4F2E-3E1D4484CA32}" dt="2022-10-06T21:32:45.035" v="732" actId="20577"/>
        <pc:sldMkLst>
          <pc:docMk/>
          <pc:sldMk cId="3644700813" sldId="267"/>
        </pc:sldMkLst>
        <pc:spChg chg="mod">
          <ac:chgData name="Samina Mumtaz (2119016)" userId="S::2119016@student.uwtsd.ac.uk::fe583c2f-c9ff-4dd0-9558-463e6a5d8e7e" providerId="AD" clId="Web-{EE58173A-5E04-FE43-4F2E-3E1D4484CA32}" dt="2022-10-06T21:31:34.077" v="721" actId="20577"/>
          <ac:spMkLst>
            <pc:docMk/>
            <pc:sldMk cId="3644700813" sldId="267"/>
            <ac:spMk id="8" creationId="{C293561C-DD4A-8150-42B0-3F0FF6BC3383}"/>
          </ac:spMkLst>
        </pc:spChg>
        <pc:spChg chg="add del mod">
          <ac:chgData name="Samina Mumtaz (2119016)" userId="S::2119016@student.uwtsd.ac.uk::fe583c2f-c9ff-4dd0-9558-463e6a5d8e7e" providerId="AD" clId="Web-{EE58173A-5E04-FE43-4F2E-3E1D4484CA32}" dt="2022-10-06T17:52:17.289" v="238"/>
          <ac:spMkLst>
            <pc:docMk/>
            <pc:sldMk cId="3644700813" sldId="267"/>
            <ac:spMk id="137" creationId="{6F04BB52-81A9-1F84-B88B-81065E90B3A1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2:45.035" v="732" actId="20577"/>
          <ac:graphicFrameMkLst>
            <pc:docMk/>
            <pc:sldMk cId="3644700813" sldId="267"/>
            <ac:graphicFrameMk id="4" creationId="{6B8094CD-B199-548B-41A4-2F734838D3F6}"/>
          </ac:graphicFrameMkLst>
        </pc:graphicFrameChg>
      </pc:sldChg>
      <pc:sldChg chg="addSp delSp modSp mod setBg">
        <pc:chgData name="Samina Mumtaz (2119016)" userId="S::2119016@student.uwtsd.ac.uk::fe583c2f-c9ff-4dd0-9558-463e6a5d8e7e" providerId="AD" clId="Web-{EE58173A-5E04-FE43-4F2E-3E1D4484CA32}" dt="2022-10-06T21:24:57.718" v="683" actId="14100"/>
        <pc:sldMkLst>
          <pc:docMk/>
          <pc:sldMk cId="137736223" sldId="269"/>
        </pc:sldMkLst>
        <pc:spChg chg="mod">
          <ac:chgData name="Samina Mumtaz (2119016)" userId="S::2119016@student.uwtsd.ac.uk::fe583c2f-c9ff-4dd0-9558-463e6a5d8e7e" providerId="AD" clId="Web-{EE58173A-5E04-FE43-4F2E-3E1D4484CA32}" dt="2022-10-06T21:24:00.808" v="677" actId="20577"/>
          <ac:spMkLst>
            <pc:docMk/>
            <pc:sldMk cId="137736223" sldId="269"/>
            <ac:spMk id="2" creationId="{02CD8CB5-1AAD-04F6-7E90-D7765C1EEB9F}"/>
          </ac:spMkLst>
        </pc:spChg>
        <pc:spChg chg="del mod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3" creationId="{9861642C-3E8E-5EDD-8441-7E2F643F0B4C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8" creationId="{76EFD3D9-44F0-4267-BCC1-1613E79D8274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02.097" v="559"/>
          <ac:spMkLst>
            <pc:docMk/>
            <pc:sldMk cId="137736223" sldId="269"/>
            <ac:spMk id="9" creationId="{04812C46-200A-4DEB-A05E-3ED6C68C2387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0" creationId="{A779A851-95D6-41AF-937A-B0E4B7F6FA8D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02.097" v="559"/>
          <ac:spMkLst>
            <pc:docMk/>
            <pc:sldMk cId="137736223" sldId="269"/>
            <ac:spMk id="11" creationId="{D1EA859B-E555-4109-94F3-6700E046E008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2" creationId="{953FB2E7-B6CB-429C-81EB-D9516D6D5C8D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4" creationId="{2EC40DB1-B719-4A13-9A4D-0966B4B27866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19.786" v="561"/>
          <ac:spMkLst>
            <pc:docMk/>
            <pc:sldMk cId="137736223" sldId="269"/>
            <ac:spMk id="16" creationId="{82211336-CFF3-412D-868A-6679C1004C45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27.490" v="563"/>
          <ac:spMkLst>
            <pc:docMk/>
            <pc:sldMk cId="137736223" sldId="269"/>
            <ac:spMk id="18" creationId="{B775CD93-9DF2-48CB-9F57-1BCA9A46C7FA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27.490" v="563"/>
          <ac:spMkLst>
            <pc:docMk/>
            <pc:sldMk cId="137736223" sldId="269"/>
            <ac:spMk id="19" creationId="{6166C6D1-23AC-49C4-BA07-238E4E9F8CEB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8:27.490" v="563"/>
          <ac:spMkLst>
            <pc:docMk/>
            <pc:sldMk cId="137736223" sldId="269"/>
            <ac:spMk id="20" creationId="{1C091803-41C2-48E0-9228-5148460C7479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2" creationId="{1B15ED52-F352-441B-82BF-E0EA34836D08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3" creationId="{3B2E3793-BFE6-45A2-9B7B-E18844431C99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4" creationId="{BC4C4868-CB8F-4AF9-9CDB-8108F2C19B67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5" creationId="{375E0459-6403-40CD-989D-56A4407CA12E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39:22.321" v="567"/>
          <ac:spMkLst>
            <pc:docMk/>
            <pc:sldMk cId="137736223" sldId="269"/>
            <ac:spMk id="26" creationId="{53E5B1A8-3AC9-4BD1-9BBC-78CA94F2D1BA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04.423" v="570"/>
          <ac:spMkLst>
            <pc:docMk/>
            <pc:sldMk cId="137736223" sldId="269"/>
            <ac:spMk id="32" creationId="{56E9B3E6-E277-4D68-BA48-9CB43FFBD6E2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04.423" v="570"/>
          <ac:spMkLst>
            <pc:docMk/>
            <pc:sldMk cId="137736223" sldId="269"/>
            <ac:spMk id="39" creationId="{D5B0017B-2ECA-49AF-B397-DC140825DF8D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46" creationId="{45D37F4E-DDB4-456B-97E0-9937730A039F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48" creationId="{B2DD41CD-8F47-4F56-AD12-4E2FF7696987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3" creationId="{2B566528-1B12-4246-9431-5C2D7D081168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5" creationId="{2E80C965-DB6D-4F81-9E9E-B027384D0BD6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7" creationId="{A580F890-B085-4E95-96AA-55AEBEC5CE6E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59" creationId="{D3F51FEB-38FB-4F6C-9F7B-2F2AFAB65463}"/>
          </ac:spMkLst>
        </pc:spChg>
        <pc:spChg chg="add">
          <ac:chgData name="Samina Mumtaz (2119016)" userId="S::2119016@student.uwtsd.ac.uk::fe583c2f-c9ff-4dd0-9558-463e6a5d8e7e" providerId="AD" clId="Web-{EE58173A-5E04-FE43-4F2E-3E1D4484CA32}" dt="2022-10-06T20:41:16.268" v="572"/>
          <ac:spMkLst>
            <pc:docMk/>
            <pc:sldMk cId="137736223" sldId="269"/>
            <ac:spMk id="61" creationId="{1E547BA6-BAE0-43BB-A7CA-60F69CE252F0}"/>
          </ac:spMkLst>
        </pc:spChg>
        <pc:spChg chg="add del">
          <ac:chgData name="Samina Mumtaz (2119016)" userId="S::2119016@student.uwtsd.ac.uk::fe583c2f-c9ff-4dd0-9558-463e6a5d8e7e" providerId="AD" clId="Web-{EE58173A-5E04-FE43-4F2E-3E1D4484CA32}" dt="2022-10-06T20:43:04.337" v="579"/>
          <ac:spMkLst>
            <pc:docMk/>
            <pc:sldMk cId="137736223" sldId="269"/>
            <ac:spMk id="105" creationId="{83847FAC-E56F-0688-E1E6-81A396BA9B26}"/>
          </ac:spMkLst>
        </pc:spChg>
        <pc:spChg chg="add mod">
          <ac:chgData name="Samina Mumtaz (2119016)" userId="S::2119016@student.uwtsd.ac.uk::fe583c2f-c9ff-4dd0-9558-463e6a5d8e7e" providerId="AD" clId="Web-{EE58173A-5E04-FE43-4F2E-3E1D4484CA32}" dt="2022-10-06T21:24:57.718" v="683" actId="14100"/>
          <ac:spMkLst>
            <pc:docMk/>
            <pc:sldMk cId="137736223" sldId="269"/>
            <ac:spMk id="106" creationId="{8D43F48E-0F9B-96C8-5583-EFFF19D33414}"/>
          </ac:spMkLst>
        </pc:spChg>
        <pc:grpChg chg="add del">
          <ac:chgData name="Samina Mumtaz (2119016)" userId="S::2119016@student.uwtsd.ac.uk::fe583c2f-c9ff-4dd0-9558-463e6a5d8e7e" providerId="AD" clId="Web-{EE58173A-5E04-FE43-4F2E-3E1D4484CA32}" dt="2022-10-06T20:41:04.423" v="570"/>
          <ac:grpSpMkLst>
            <pc:docMk/>
            <pc:sldMk cId="137736223" sldId="269"/>
            <ac:grpSpMk id="34" creationId="{AE1C45F0-260A-458C-96ED-C1F6D2151219}"/>
          </ac:grpSpMkLst>
        </pc:grpChg>
        <pc:graphicFrameChg chg="add mod modGraphic">
          <ac:chgData name="Samina Mumtaz (2119016)" userId="S::2119016@student.uwtsd.ac.uk::fe583c2f-c9ff-4dd0-9558-463e6a5d8e7e" providerId="AD" clId="Web-{EE58173A-5E04-FE43-4F2E-3E1D4484CA32}" dt="2022-10-06T21:23:33.446" v="674" actId="14100"/>
          <ac:graphicFrameMkLst>
            <pc:docMk/>
            <pc:sldMk cId="137736223" sldId="269"/>
            <ac:graphicFrameMk id="28" creationId="{9FDE5B33-555F-B249-2A2B-DD3CB732F823}"/>
          </ac:graphicFrameMkLst>
        </pc:graphicFrameChg>
        <pc:picChg chg="add del">
          <ac:chgData name="Samina Mumtaz (2119016)" userId="S::2119016@student.uwtsd.ac.uk::fe583c2f-c9ff-4dd0-9558-463e6a5d8e7e" providerId="AD" clId="Web-{EE58173A-5E04-FE43-4F2E-3E1D4484CA32}" dt="2022-10-06T20:38:02.097" v="559"/>
          <ac:picMkLst>
            <pc:docMk/>
            <pc:sldMk cId="137736223" sldId="269"/>
            <ac:picMk id="5" creationId="{01DCAFE3-CA96-4198-F37F-1284FCF86412}"/>
          </ac:picMkLst>
        </pc:picChg>
        <pc:cxnChg chg="add del">
          <ac:chgData name="Samina Mumtaz (2119016)" userId="S::2119016@student.uwtsd.ac.uk::fe583c2f-c9ff-4dd0-9558-463e6a5d8e7e" providerId="AD" clId="Web-{EE58173A-5E04-FE43-4F2E-3E1D4484CA32}" dt="2022-10-06T20:41:04.423" v="570"/>
          <ac:cxnSpMkLst>
            <pc:docMk/>
            <pc:sldMk cId="137736223" sldId="269"/>
            <ac:cxnSpMk id="41" creationId="{6CF1BAF6-AD41-4082-B212-8A1F9A2E8779}"/>
          </ac:cxnSpMkLst>
        </pc:cxnChg>
      </pc:sldChg>
      <pc:sldChg chg="addSp delSp modSp add del">
        <pc:chgData name="Samina Mumtaz (2119016)" userId="S::2119016@student.uwtsd.ac.uk::fe583c2f-c9ff-4dd0-9558-463e6a5d8e7e" providerId="AD" clId="Web-{EE58173A-5E04-FE43-4F2E-3E1D4484CA32}" dt="2022-10-06T21:37:57.602" v="892" actId="20577"/>
        <pc:sldMkLst>
          <pc:docMk/>
          <pc:sldMk cId="307619391" sldId="273"/>
        </pc:sldMkLst>
        <pc:spChg chg="add del mod">
          <ac:chgData name="Samina Mumtaz (2119016)" userId="S::2119016@student.uwtsd.ac.uk::fe583c2f-c9ff-4dd0-9558-463e6a5d8e7e" providerId="AD" clId="Web-{EE58173A-5E04-FE43-4F2E-3E1D4484CA32}" dt="2022-10-06T18:17:48.923" v="310"/>
          <ac:spMkLst>
            <pc:docMk/>
            <pc:sldMk cId="307619391" sldId="273"/>
            <ac:spMk id="10" creationId="{D274AA46-633F-A78F-F428-C68B02CDDA34}"/>
          </ac:spMkLst>
        </pc:spChg>
        <pc:spChg chg="add del mod">
          <ac:chgData name="Samina Mumtaz (2119016)" userId="S::2119016@student.uwtsd.ac.uk::fe583c2f-c9ff-4dd0-9558-463e6a5d8e7e" providerId="AD" clId="Web-{EE58173A-5E04-FE43-4F2E-3E1D4484CA32}" dt="2022-10-06T18:19:13.114" v="320"/>
          <ac:spMkLst>
            <pc:docMk/>
            <pc:sldMk cId="307619391" sldId="273"/>
            <ac:spMk id="35" creationId="{E2AAE08A-92A9-F8E7-3738-3BAFF69C05CA}"/>
          </ac:spMkLst>
        </pc:spChg>
        <pc:spChg chg="add mod">
          <ac:chgData name="Samina Mumtaz (2119016)" userId="S::2119016@student.uwtsd.ac.uk::fe583c2f-c9ff-4dd0-9558-463e6a5d8e7e" providerId="AD" clId="Web-{EE58173A-5E04-FE43-4F2E-3E1D4484CA32}" dt="2022-10-06T21:33:58.118" v="749" actId="20577"/>
          <ac:spMkLst>
            <pc:docMk/>
            <pc:sldMk cId="307619391" sldId="273"/>
            <ac:spMk id="166" creationId="{99F43ABF-8BCD-5215-C372-4C99835CEA8B}"/>
          </ac:spMkLst>
        </pc:spChg>
        <pc:spChg chg="add mod">
          <ac:chgData name="Samina Mumtaz (2119016)" userId="S::2119016@student.uwtsd.ac.uk::fe583c2f-c9ff-4dd0-9558-463e6a5d8e7e" providerId="AD" clId="Web-{EE58173A-5E04-FE43-4F2E-3E1D4484CA32}" dt="2022-10-06T21:34:05.587" v="750" actId="20577"/>
          <ac:spMkLst>
            <pc:docMk/>
            <pc:sldMk cId="307619391" sldId="273"/>
            <ac:spMk id="175" creationId="{47E122FC-BBD9-24E1-EA82-2261B75AF4E5}"/>
          </ac:spMkLst>
        </pc:spChg>
        <pc:graphicFrameChg chg="mod modGraphic">
          <ac:chgData name="Samina Mumtaz (2119016)" userId="S::2119016@student.uwtsd.ac.uk::fe583c2f-c9ff-4dd0-9558-463e6a5d8e7e" providerId="AD" clId="Web-{EE58173A-5E04-FE43-4F2E-3E1D4484CA32}" dt="2022-10-06T21:37:57.602" v="892" actId="20577"/>
          <ac:graphicFrameMkLst>
            <pc:docMk/>
            <pc:sldMk cId="307619391" sldId="273"/>
            <ac:graphicFrameMk id="72" creationId="{8EEFDA1A-D1A1-8919-5867-284B687E351E}"/>
          </ac:graphicFrameMkLst>
        </pc:graphicFrameChg>
        <pc:graphicFrameChg chg="add del mod modGraphic">
          <ac:chgData name="Samina Mumtaz (2119016)" userId="S::2119016@student.uwtsd.ac.uk::fe583c2f-c9ff-4dd0-9558-463e6a5d8e7e" providerId="AD" clId="Web-{EE58173A-5E04-FE43-4F2E-3E1D4484CA32}" dt="2022-10-06T18:20:34.132" v="324"/>
          <ac:graphicFrameMkLst>
            <pc:docMk/>
            <pc:sldMk cId="307619391" sldId="273"/>
            <ac:graphicFrameMk id="80" creationId="{F6FD0ACB-0D12-EE91-48CB-8E854418FE6A}"/>
          </ac:graphicFrameMkLst>
        </pc:graphicFrameChg>
      </pc:sldChg>
      <pc:sldChg chg="addSp delSp modSp new del">
        <pc:chgData name="Samina Mumtaz (2119016)" userId="S::2119016@student.uwtsd.ac.uk::fe583c2f-c9ff-4dd0-9558-463e6a5d8e7e" providerId="AD" clId="Web-{EE58173A-5E04-FE43-4F2E-3E1D4484CA32}" dt="2022-10-06T18:30:03.793" v="402"/>
        <pc:sldMkLst>
          <pc:docMk/>
          <pc:sldMk cId="302723523" sldId="274"/>
        </pc:sldMkLst>
        <pc:spChg chg="del">
          <ac:chgData name="Samina Mumtaz (2119016)" userId="S::2119016@student.uwtsd.ac.uk::fe583c2f-c9ff-4dd0-9558-463e6a5d8e7e" providerId="AD" clId="Web-{EE58173A-5E04-FE43-4F2E-3E1D4484CA32}" dt="2022-10-06T18:26:15.629" v="350"/>
          <ac:spMkLst>
            <pc:docMk/>
            <pc:sldMk cId="302723523" sldId="274"/>
            <ac:spMk id="2" creationId="{5A5EA46E-9CA3-EC1D-C0C4-CA6680E4A55C}"/>
          </ac:spMkLst>
        </pc:spChg>
        <pc:spChg chg="del mod">
          <ac:chgData name="Samina Mumtaz (2119016)" userId="S::2119016@student.uwtsd.ac.uk::fe583c2f-c9ff-4dd0-9558-463e6a5d8e7e" providerId="AD" clId="Web-{EE58173A-5E04-FE43-4F2E-3E1D4484CA32}" dt="2022-10-06T18:26:47.880" v="352"/>
          <ac:spMkLst>
            <pc:docMk/>
            <pc:sldMk cId="302723523" sldId="274"/>
            <ac:spMk id="3" creationId="{82967CED-8629-E829-8173-7537412F4FFD}"/>
          </ac:spMkLst>
        </pc:spChg>
        <pc:spChg chg="add del mod">
          <ac:chgData name="Samina Mumtaz (2119016)" userId="S::2119016@student.uwtsd.ac.uk::fe583c2f-c9ff-4dd0-9558-463e6a5d8e7e" providerId="AD" clId="Web-{EE58173A-5E04-FE43-4F2E-3E1D4484CA32}" dt="2022-10-06T18:27:11.147" v="354"/>
          <ac:spMkLst>
            <pc:docMk/>
            <pc:sldMk cId="302723523" sldId="274"/>
            <ac:spMk id="13" creationId="{E0840DB3-D8E9-BABF-D5B7-2F2C7B740118}"/>
          </ac:spMkLst>
        </pc:spChg>
        <pc:graphicFrameChg chg="add del mod ord modGraphic">
          <ac:chgData name="Samina Mumtaz (2119016)" userId="S::2119016@student.uwtsd.ac.uk::fe583c2f-c9ff-4dd0-9558-463e6a5d8e7e" providerId="AD" clId="Web-{EE58173A-5E04-FE43-4F2E-3E1D4484CA32}" dt="2022-10-06T18:26:54.615" v="353"/>
          <ac:graphicFrameMkLst>
            <pc:docMk/>
            <pc:sldMk cId="302723523" sldId="274"/>
            <ac:graphicFrameMk id="4" creationId="{2C8039B9-56DF-2229-918D-815C677EE41D}"/>
          </ac:graphicFrameMkLst>
        </pc:graphicFrameChg>
        <pc:graphicFrameChg chg="add mod ord modGraphic">
          <ac:chgData name="Samina Mumtaz (2119016)" userId="S::2119016@student.uwtsd.ac.uk::fe583c2f-c9ff-4dd0-9558-463e6a5d8e7e" providerId="AD" clId="Web-{EE58173A-5E04-FE43-4F2E-3E1D4484CA32}" dt="2022-10-06T18:28:40.369" v="372" actId="14100"/>
          <ac:graphicFrameMkLst>
            <pc:docMk/>
            <pc:sldMk cId="302723523" sldId="274"/>
            <ac:graphicFrameMk id="14" creationId="{9A31223E-253B-8BF6-5EE7-0D03403D6955}"/>
          </ac:graphicFrameMkLst>
        </pc:graphicFrameChg>
        <pc:graphicFrameChg chg="add mod modGraphic">
          <ac:chgData name="Samina Mumtaz (2119016)" userId="S::2119016@student.uwtsd.ac.uk::fe583c2f-c9ff-4dd0-9558-463e6a5d8e7e" providerId="AD" clId="Web-{EE58173A-5E04-FE43-4F2E-3E1D4484CA32}" dt="2022-10-06T18:29:56.262" v="401" actId="14100"/>
          <ac:graphicFrameMkLst>
            <pc:docMk/>
            <pc:sldMk cId="302723523" sldId="274"/>
            <ac:graphicFrameMk id="39" creationId="{764042B0-6911-4BCE-2505-1ACEE6209E19}"/>
          </ac:graphicFrameMkLst>
        </pc:graphicFrameChg>
      </pc:sldChg>
    </pc:docChg>
  </pc:docChgLst>
  <pc:docChgLst>
    <pc:chgData name="Samina Mumtaz (2119016)" userId="S::2119016@student.uwtsd.ac.uk::fe583c2f-c9ff-4dd0-9558-463e6a5d8e7e" providerId="AD" clId="Web-{80CECB51-9D29-B6AD-9E59-51C015C48F3C}"/>
    <pc:docChg chg="modSld">
      <pc:chgData name="Samina Mumtaz (2119016)" userId="S::2119016@student.uwtsd.ac.uk::fe583c2f-c9ff-4dd0-9558-463e6a5d8e7e" providerId="AD" clId="Web-{80CECB51-9D29-B6AD-9E59-51C015C48F3C}" dt="2022-10-07T19:45:27.221" v="3" actId="20577"/>
      <pc:docMkLst>
        <pc:docMk/>
      </pc:docMkLst>
      <pc:sldChg chg="modSp">
        <pc:chgData name="Samina Mumtaz (2119016)" userId="S::2119016@student.uwtsd.ac.uk::fe583c2f-c9ff-4dd0-9558-463e6a5d8e7e" providerId="AD" clId="Web-{80CECB51-9D29-B6AD-9E59-51C015C48F3C}" dt="2022-10-07T19:45:27.221" v="3" actId="20577"/>
        <pc:sldMkLst>
          <pc:docMk/>
          <pc:sldMk cId="858717202" sldId="265"/>
        </pc:sldMkLst>
        <pc:spChg chg="mod">
          <ac:chgData name="Samina Mumtaz (2119016)" userId="S::2119016@student.uwtsd.ac.uk::fe583c2f-c9ff-4dd0-9558-463e6a5d8e7e" providerId="AD" clId="Web-{80CECB51-9D29-B6AD-9E59-51C015C48F3C}" dt="2022-10-07T19:45:27.221" v="3" actId="20577"/>
          <ac:spMkLst>
            <pc:docMk/>
            <pc:sldMk cId="858717202" sldId="265"/>
            <ac:spMk id="18" creationId="{93326E34-D073-050E-BAC7-C3DA02E13B92}"/>
          </ac:spMkLst>
        </pc:spChg>
      </pc:sldChg>
    </pc:docChg>
  </pc:docChgLst>
  <pc:docChgLst>
    <pc:chgData name="Samina Mumtaz (2119016)" userId="S::2119016@student.uwtsd.ac.uk::fe583c2f-c9ff-4dd0-9558-463e6a5d8e7e" providerId="AD" clId="Web-{1C195B48-5878-BC32-4952-1E0DA91FBB2C}"/>
    <pc:docChg chg="addSld delSld modSld">
      <pc:chgData name="Samina Mumtaz (2119016)" userId="S::2119016@student.uwtsd.ac.uk::fe583c2f-c9ff-4dd0-9558-463e6a5d8e7e" providerId="AD" clId="Web-{1C195B48-5878-BC32-4952-1E0DA91FBB2C}" dt="2022-09-29T19:36:11.786" v="641" actId="20577"/>
      <pc:docMkLst>
        <pc:docMk/>
      </pc:docMkLst>
      <pc:sldChg chg="modSp">
        <pc:chgData name="Samina Mumtaz (2119016)" userId="S::2119016@student.uwtsd.ac.uk::fe583c2f-c9ff-4dd0-9558-463e6a5d8e7e" providerId="AD" clId="Web-{1C195B48-5878-BC32-4952-1E0DA91FBB2C}" dt="2022-09-29T18:48:14.440" v="56" actId="20577"/>
        <pc:sldMkLst>
          <pc:docMk/>
          <pc:sldMk cId="109857222" sldId="256"/>
        </pc:sldMkLst>
        <pc:spChg chg="mod">
          <ac:chgData name="Samina Mumtaz (2119016)" userId="S::2119016@student.uwtsd.ac.uk::fe583c2f-c9ff-4dd0-9558-463e6a5d8e7e" providerId="AD" clId="Web-{1C195B48-5878-BC32-4952-1E0DA91FBB2C}" dt="2022-09-29T18:48:14.440" v="56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new del mod setBg">
        <pc:chgData name="Samina Mumtaz (2119016)" userId="S::2119016@student.uwtsd.ac.uk::fe583c2f-c9ff-4dd0-9558-463e6a5d8e7e" providerId="AD" clId="Web-{1C195B48-5878-BC32-4952-1E0DA91FBB2C}" dt="2022-09-29T18:52:01.742" v="69"/>
        <pc:sldMkLst>
          <pc:docMk/>
          <pc:sldMk cId="1472188230" sldId="257"/>
        </pc:sldMkLst>
        <pc:spChg chg="mo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2" creationId="{CD4040DE-55A2-EA02-841D-121E5AC3455B}"/>
          </ac:spMkLst>
        </pc:spChg>
        <pc:spChg chg="del">
          <ac:chgData name="Samina Mumtaz (2119016)" userId="S::2119016@student.uwtsd.ac.uk::fe583c2f-c9ff-4dd0-9558-463e6a5d8e7e" providerId="AD" clId="Web-{1C195B48-5878-BC32-4952-1E0DA91FBB2C}" dt="2022-09-29T18:49:43.989" v="57"/>
          <ac:spMkLst>
            <pc:docMk/>
            <pc:sldMk cId="1472188230" sldId="257"/>
            <ac:spMk id="3" creationId="{0BE3090E-DB2D-F500-43E3-3E0A5F85F770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0:16.849" v="59"/>
          <ac:spMkLst>
            <pc:docMk/>
            <pc:sldMk cId="1472188230" sldId="257"/>
            <ac:spMk id="9" creationId="{6753252F-4873-4F63-801D-CC719279A7D5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0:16.849" v="59"/>
          <ac:spMkLst>
            <pc:docMk/>
            <pc:sldMk cId="1472188230" sldId="257"/>
            <ac:spMk id="11" creationId="{047C8CCB-F95D-4249-92DD-651249D3535A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3" creationId="{D07DD2DE-F619-49DD-B5E7-03A290FF4ED1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4" creationId="{A8384FB5-9ADC-4DDC-881B-597D56F5B15D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5" creationId="{85149191-5F60-4A28-AAFF-039F96B0F3EC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6" creationId="{91E5A9A7-95C6-4F4F-B00E-C82E07FE62EF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0:16.865" v="60"/>
          <ac:spMkLst>
            <pc:docMk/>
            <pc:sldMk cId="1472188230" sldId="257"/>
            <ac:spMk id="17" creationId="{F8260ED5-17F7-4158-B241-D51DD4CF1B7E}"/>
          </ac:spMkLst>
        </pc:spChg>
        <pc:picChg chg="add mod ord">
          <ac:chgData name="Samina Mumtaz (2119016)" userId="S::2119016@student.uwtsd.ac.uk::fe583c2f-c9ff-4dd0-9558-463e6a5d8e7e" providerId="AD" clId="Web-{1C195B48-5878-BC32-4952-1E0DA91FBB2C}" dt="2022-09-29T18:50:16.865" v="60"/>
          <ac:picMkLst>
            <pc:docMk/>
            <pc:sldMk cId="1472188230" sldId="257"/>
            <ac:picMk id="4" creationId="{0AF001A1-1D16-1418-4A97-0D6FC025589E}"/>
          </ac:picMkLst>
        </pc:picChg>
      </pc:sldChg>
      <pc:sldChg chg="addSp delSp modSp new mod setBg">
        <pc:chgData name="Samina Mumtaz (2119016)" userId="S::2119016@student.uwtsd.ac.uk::fe583c2f-c9ff-4dd0-9558-463e6a5d8e7e" providerId="AD" clId="Web-{1C195B48-5878-BC32-4952-1E0DA91FBB2C}" dt="2022-09-29T18:54:08.449" v="80" actId="14100"/>
        <pc:sldMkLst>
          <pc:docMk/>
          <pc:sldMk cId="3614922660" sldId="258"/>
        </pc:sldMkLst>
        <pc:spChg chg="del">
          <ac:chgData name="Samina Mumtaz (2119016)" userId="S::2119016@student.uwtsd.ac.uk::fe583c2f-c9ff-4dd0-9558-463e6a5d8e7e" providerId="AD" clId="Web-{1C195B48-5878-BC32-4952-1E0DA91FBB2C}" dt="2022-09-29T18:51:25.085" v="65"/>
          <ac:spMkLst>
            <pc:docMk/>
            <pc:sldMk cId="3614922660" sldId="258"/>
            <ac:spMk id="2" creationId="{FCABDFAF-0D9C-F1B2-BCBF-DE18C6AB2B1D}"/>
          </ac:spMkLst>
        </pc:spChg>
        <pc:spChg chg="del">
          <ac:chgData name="Samina Mumtaz (2119016)" userId="S::2119016@student.uwtsd.ac.uk::fe583c2f-c9ff-4dd0-9558-463e6a5d8e7e" providerId="AD" clId="Web-{1C195B48-5878-BC32-4952-1E0DA91FBB2C}" dt="2022-09-29T18:51:05.585" v="62"/>
          <ac:spMkLst>
            <pc:docMk/>
            <pc:sldMk cId="3614922660" sldId="258"/>
            <ac:spMk id="3" creationId="{0E2848FC-7AF6-EB2D-795D-969009BE1799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8" creationId="{2EA983F3-8C5D-0297-0BBA-65064CBA432C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11" creationId="{2B97F24A-32CE-4C1C-A50D-3016B394DCFB}"/>
          </ac:spMkLst>
        </pc:spChg>
        <pc:spChg chg="add del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13" creationId="{CD8B4F24-440B-49E9-B85D-733523DC064B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18" creationId="{F3060C83-F051-4F0E-ABAD-AA0DFC48B218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0" creationId="{83C98ABE-055B-441F-B07E-44F97F083C39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2" creationId="{29FDB030-9B49-4CED-8CCD-4D99382388AC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4" creationId="{3783CA14-24A1-485C-8B30-D6A5D87987AD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6" creationId="{9A97C86A-04D6-40F7-AE84-31AB43E6A846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28" creationId="{FF9F2414-84E8-453E-B1F3-389FDE8192D9}"/>
          </ac:spMkLst>
        </pc:spChg>
        <pc:spChg chg="add">
          <ac:chgData name="Samina Mumtaz (2119016)" userId="S::2119016@student.uwtsd.ac.uk::fe583c2f-c9ff-4dd0-9558-463e6a5d8e7e" providerId="AD" clId="Web-{1C195B48-5878-BC32-4952-1E0DA91FBB2C}" dt="2022-09-29T18:53:45.214" v="76"/>
          <ac:spMkLst>
            <pc:docMk/>
            <pc:sldMk cId="3614922660" sldId="258"/>
            <ac:spMk id="30" creationId="{3ECA69A1-7536-43AC-85EF-C7106179F5ED}"/>
          </ac:spMkLst>
        </pc:spChg>
        <pc:picChg chg="add mod ord">
          <ac:chgData name="Samina Mumtaz (2119016)" userId="S::2119016@student.uwtsd.ac.uk::fe583c2f-c9ff-4dd0-9558-463e6a5d8e7e" providerId="AD" clId="Web-{1C195B48-5878-BC32-4952-1E0DA91FBB2C}" dt="2022-09-29T18:54:08.449" v="80" actId="14100"/>
          <ac:picMkLst>
            <pc:docMk/>
            <pc:sldMk cId="3614922660" sldId="258"/>
            <ac:picMk id="4" creationId="{CEDE3049-6C40-309F-6E61-FE896A71B602}"/>
          </ac:picMkLst>
        </pc:picChg>
      </pc:sldChg>
      <pc:sldChg chg="modSp new">
        <pc:chgData name="Samina Mumtaz (2119016)" userId="S::2119016@student.uwtsd.ac.uk::fe583c2f-c9ff-4dd0-9558-463e6a5d8e7e" providerId="AD" clId="Web-{1C195B48-5878-BC32-4952-1E0DA91FBB2C}" dt="2022-09-29T18:58:11.720" v="158" actId="20577"/>
        <pc:sldMkLst>
          <pc:docMk/>
          <pc:sldMk cId="1798102759" sldId="259"/>
        </pc:sldMkLst>
        <pc:spChg chg="mod">
          <ac:chgData name="Samina Mumtaz (2119016)" userId="S::2119016@student.uwtsd.ac.uk::fe583c2f-c9ff-4dd0-9558-463e6a5d8e7e" providerId="AD" clId="Web-{1C195B48-5878-BC32-4952-1E0DA91FBB2C}" dt="2022-09-29T18:54:58.606" v="87" actId="20577"/>
          <ac:spMkLst>
            <pc:docMk/>
            <pc:sldMk cId="1798102759" sldId="259"/>
            <ac:spMk id="2" creationId="{CD3C06F7-FD0E-9858-1952-BDF0D715D627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8:58:11.720" v="158" actId="20577"/>
          <ac:spMkLst>
            <pc:docMk/>
            <pc:sldMk cId="1798102759" sldId="259"/>
            <ac:spMk id="3" creationId="{35697546-FB3A-0CAA-EA06-1AE0483DA008}"/>
          </ac:spMkLst>
        </pc:spChg>
      </pc:sldChg>
      <pc:sldChg chg="modSp new">
        <pc:chgData name="Samina Mumtaz (2119016)" userId="S::2119016@student.uwtsd.ac.uk::fe583c2f-c9ff-4dd0-9558-463e6a5d8e7e" providerId="AD" clId="Web-{1C195B48-5878-BC32-4952-1E0DA91FBB2C}" dt="2022-09-29T19:05:09.793" v="318" actId="20577"/>
        <pc:sldMkLst>
          <pc:docMk/>
          <pc:sldMk cId="3514956748" sldId="260"/>
        </pc:sldMkLst>
        <pc:spChg chg="mod">
          <ac:chgData name="Samina Mumtaz (2119016)" userId="S::2119016@student.uwtsd.ac.uk::fe583c2f-c9ff-4dd0-9558-463e6a5d8e7e" providerId="AD" clId="Web-{1C195B48-5878-BC32-4952-1E0DA91FBB2C}" dt="2022-09-29T18:58:28.174" v="165" actId="20577"/>
          <ac:spMkLst>
            <pc:docMk/>
            <pc:sldMk cId="3514956748" sldId="260"/>
            <ac:spMk id="2" creationId="{FF0A17FF-0D75-66D1-7EA1-E9E3767B82ED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05:09.793" v="318" actId="20577"/>
          <ac:spMkLst>
            <pc:docMk/>
            <pc:sldMk cId="3514956748" sldId="260"/>
            <ac:spMk id="3" creationId="{895175E9-D41D-C694-B656-8E319E7E3C4F}"/>
          </ac:spMkLst>
        </pc:spChg>
      </pc:sldChg>
      <pc:sldChg chg="modSp new">
        <pc:chgData name="Samina Mumtaz (2119016)" userId="S::2119016@student.uwtsd.ac.uk::fe583c2f-c9ff-4dd0-9558-463e6a5d8e7e" providerId="AD" clId="Web-{1C195B48-5878-BC32-4952-1E0DA91FBB2C}" dt="2022-09-29T19:09:35.024" v="439" actId="20577"/>
        <pc:sldMkLst>
          <pc:docMk/>
          <pc:sldMk cId="2514761233" sldId="261"/>
        </pc:sldMkLst>
        <pc:spChg chg="mod">
          <ac:chgData name="Samina Mumtaz (2119016)" userId="S::2119016@student.uwtsd.ac.uk::fe583c2f-c9ff-4dd0-9558-463e6a5d8e7e" providerId="AD" clId="Web-{1C195B48-5878-BC32-4952-1E0DA91FBB2C}" dt="2022-09-29T19:03:54.948" v="303" actId="20577"/>
          <ac:spMkLst>
            <pc:docMk/>
            <pc:sldMk cId="2514761233" sldId="261"/>
            <ac:spMk id="2" creationId="{2D9A4443-832F-03E8-83FE-C47DCA6646DC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09:35.024" v="439" actId="20577"/>
          <ac:spMkLst>
            <pc:docMk/>
            <pc:sldMk cId="2514761233" sldId="261"/>
            <ac:spMk id="3" creationId="{474F53FE-F2BE-4F96-33E3-CA46C3207568}"/>
          </ac:spMkLst>
        </pc:spChg>
      </pc:sldChg>
      <pc:sldChg chg="modSp new">
        <pc:chgData name="Samina Mumtaz (2119016)" userId="S::2119016@student.uwtsd.ac.uk::fe583c2f-c9ff-4dd0-9558-463e6a5d8e7e" providerId="AD" clId="Web-{1C195B48-5878-BC32-4952-1E0DA91FBB2C}" dt="2022-09-29T19:33:08.703" v="493" actId="20577"/>
        <pc:sldMkLst>
          <pc:docMk/>
          <pc:sldMk cId="3443602327" sldId="262"/>
        </pc:sldMkLst>
        <pc:spChg chg="mod">
          <ac:chgData name="Samina Mumtaz (2119016)" userId="S::2119016@student.uwtsd.ac.uk::fe583c2f-c9ff-4dd0-9558-463e6a5d8e7e" providerId="AD" clId="Web-{1C195B48-5878-BC32-4952-1E0DA91FBB2C}" dt="2022-09-29T19:24:28.532" v="450" actId="20577"/>
          <ac:spMkLst>
            <pc:docMk/>
            <pc:sldMk cId="3443602327" sldId="262"/>
            <ac:spMk id="2" creationId="{5C1FCDE3-6BD5-FBDE-1CD7-282736EBEE5C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33:08.703" v="493" actId="20577"/>
          <ac:spMkLst>
            <pc:docMk/>
            <pc:sldMk cId="3443602327" sldId="262"/>
            <ac:spMk id="3" creationId="{355B033F-156F-8669-0456-62D89935768E}"/>
          </ac:spMkLst>
        </pc:spChg>
      </pc:sldChg>
      <pc:sldChg chg="new">
        <pc:chgData name="Samina Mumtaz (2119016)" userId="S::2119016@student.uwtsd.ac.uk::fe583c2f-c9ff-4dd0-9558-463e6a5d8e7e" providerId="AD" clId="Web-{1C195B48-5878-BC32-4952-1E0DA91FBB2C}" dt="2022-09-29T19:09:57.837" v="441"/>
        <pc:sldMkLst>
          <pc:docMk/>
          <pc:sldMk cId="2387218259" sldId="263"/>
        </pc:sldMkLst>
      </pc:sldChg>
      <pc:sldChg chg="modSp new">
        <pc:chgData name="Samina Mumtaz (2119016)" userId="S::2119016@student.uwtsd.ac.uk::fe583c2f-c9ff-4dd0-9558-463e6a5d8e7e" providerId="AD" clId="Web-{1C195B48-5878-BC32-4952-1E0DA91FBB2C}" dt="2022-09-29T19:36:11.786" v="641" actId="20577"/>
        <pc:sldMkLst>
          <pc:docMk/>
          <pc:sldMk cId="3241294863" sldId="264"/>
        </pc:sldMkLst>
        <pc:spChg chg="mod">
          <ac:chgData name="Samina Mumtaz (2119016)" userId="S::2119016@student.uwtsd.ac.uk::fe583c2f-c9ff-4dd0-9558-463e6a5d8e7e" providerId="AD" clId="Web-{1C195B48-5878-BC32-4952-1E0DA91FBB2C}" dt="2022-09-29T19:33:17.281" v="496" actId="20577"/>
          <ac:spMkLst>
            <pc:docMk/>
            <pc:sldMk cId="3241294863" sldId="264"/>
            <ac:spMk id="2" creationId="{2A84D666-646D-B611-FA9E-8409474603C5}"/>
          </ac:spMkLst>
        </pc:spChg>
        <pc:spChg chg="mod">
          <ac:chgData name="Samina Mumtaz (2119016)" userId="S::2119016@student.uwtsd.ac.uk::fe583c2f-c9ff-4dd0-9558-463e6a5d8e7e" providerId="AD" clId="Web-{1C195B48-5878-BC32-4952-1E0DA91FBB2C}" dt="2022-09-29T19:36:11.786" v="641" actId="20577"/>
          <ac:spMkLst>
            <pc:docMk/>
            <pc:sldMk cId="3241294863" sldId="264"/>
            <ac:spMk id="3" creationId="{265B6C7C-E9C8-7C90-5EB2-13A3C78887C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FA0A1F-36D0-4F03-AEA4-29453A916E05}" type="doc">
      <dgm:prSet loTypeId="urn:microsoft.com/office/officeart/2005/8/layout/hierarchy1" loCatId="hierarchy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D871C4CB-1B11-42EC-B236-0C73809BE59E}">
      <dgm:prSet/>
      <dgm:spPr/>
      <dgm:t>
        <a:bodyPr/>
        <a:lstStyle/>
        <a:p>
          <a:pPr rtl="0"/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Allows professional to identify life experiences of individuals during their life span. </a:t>
          </a:r>
          <a:endParaRPr lang="en-US" b="0" dirty="0">
            <a:solidFill>
              <a:schemeClr val="tx1"/>
            </a:solidFill>
            <a:latin typeface="Arial"/>
            <a:cs typeface="Arial"/>
          </a:endParaRPr>
        </a:p>
      </dgm:t>
    </dgm:pt>
    <dgm:pt modelId="{B907E746-8A8C-4027-892B-42D41C29E516}" type="parTrans" cxnId="{63F3A7F8-CFBC-4D4E-864A-79156C1BCA87}">
      <dgm:prSet/>
      <dgm:spPr/>
      <dgm:t>
        <a:bodyPr/>
        <a:lstStyle/>
        <a:p>
          <a:endParaRPr lang="en-US"/>
        </a:p>
      </dgm:t>
    </dgm:pt>
    <dgm:pt modelId="{F5F73BA8-3CFD-4DC5-9685-2246F5CD9AFB}" type="sibTrans" cxnId="{63F3A7F8-CFBC-4D4E-864A-79156C1BCA87}">
      <dgm:prSet/>
      <dgm:spPr/>
      <dgm:t>
        <a:bodyPr/>
        <a:lstStyle/>
        <a:p>
          <a:endParaRPr lang="en-US"/>
        </a:p>
      </dgm:t>
    </dgm:pt>
    <dgm:pt modelId="{EDBD2577-F217-4214-BA9A-DE5D641791EE}">
      <dgm:prSet/>
      <dgm:spPr/>
      <dgm:t>
        <a:bodyPr/>
        <a:lstStyle/>
        <a:p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It will assist caregivers to understand individual's behavioural problems.</a:t>
          </a:r>
          <a:endParaRPr lang="en-US" b="0" dirty="0">
            <a:solidFill>
              <a:schemeClr val="tx1"/>
            </a:solidFill>
            <a:latin typeface="Arial"/>
            <a:cs typeface="Arial"/>
          </a:endParaRPr>
        </a:p>
      </dgm:t>
    </dgm:pt>
    <dgm:pt modelId="{40B3EA8C-21A8-420D-B6BB-A6D764880ADE}" type="parTrans" cxnId="{6AB5F56D-DE67-416D-9ABA-861369444B02}">
      <dgm:prSet/>
      <dgm:spPr/>
      <dgm:t>
        <a:bodyPr/>
        <a:lstStyle/>
        <a:p>
          <a:endParaRPr lang="en-US"/>
        </a:p>
      </dgm:t>
    </dgm:pt>
    <dgm:pt modelId="{35582F13-0B81-4DE5-B2FF-8CA04F80AF42}" type="sibTrans" cxnId="{6AB5F56D-DE67-416D-9ABA-861369444B02}">
      <dgm:prSet/>
      <dgm:spPr/>
      <dgm:t>
        <a:bodyPr/>
        <a:lstStyle/>
        <a:p>
          <a:endParaRPr lang="en-US"/>
        </a:p>
      </dgm:t>
    </dgm:pt>
    <dgm:pt modelId="{2C828A12-D5E7-47DB-B1D7-8BEA824F6469}">
      <dgm:prSet phldr="0"/>
      <dgm:spPr/>
      <dgm:t>
        <a:bodyPr/>
        <a:lstStyle/>
        <a:p>
          <a:pPr rtl="0"/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Carers can provide person centred care to adults.</a:t>
          </a:r>
        </a:p>
      </dgm:t>
    </dgm:pt>
    <dgm:pt modelId="{2ED4E543-4B8A-4050-8901-212F7260207F}" type="parTrans" cxnId="{E700D33C-BFB6-4075-9230-469A4A735383}">
      <dgm:prSet/>
      <dgm:spPr/>
      <dgm:t>
        <a:bodyPr/>
        <a:lstStyle/>
        <a:p>
          <a:endParaRPr lang="en-US"/>
        </a:p>
      </dgm:t>
    </dgm:pt>
    <dgm:pt modelId="{C78CE058-48B0-4003-968C-6CD44EFB7D4A}" type="sibTrans" cxnId="{E700D33C-BFB6-4075-9230-469A4A735383}">
      <dgm:prSet/>
      <dgm:spPr/>
      <dgm:t>
        <a:bodyPr/>
        <a:lstStyle/>
        <a:p>
          <a:endParaRPr lang="en-US"/>
        </a:p>
      </dgm:t>
    </dgm:pt>
    <dgm:pt modelId="{D98743DE-E398-4215-A287-1F8373D09759}">
      <dgm:prSet phldr="0"/>
      <dgm:spPr/>
      <dgm:t>
        <a:bodyPr/>
        <a:lstStyle/>
        <a:p>
          <a:pPr rtl="0"/>
          <a:r>
            <a:rPr lang="en-GB" b="0" dirty="0">
              <a:solidFill>
                <a:schemeClr val="tx1"/>
              </a:solidFill>
              <a:latin typeface="Arial"/>
              <a:cs typeface="Arial"/>
            </a:rPr>
            <a:t>Health care workers are educated on the emotional and psychological aspects of wellness </a:t>
          </a:r>
        </a:p>
      </dgm:t>
    </dgm:pt>
    <dgm:pt modelId="{8EA3960E-9AF3-4FD7-AF2F-C76326D5CBEA}" type="parTrans" cxnId="{0C67AF0F-E8B0-45ED-B7B3-FEA024519712}">
      <dgm:prSet/>
      <dgm:spPr/>
    </dgm:pt>
    <dgm:pt modelId="{E923AD6E-ED6A-4DA5-BFE1-4DAE21C73A25}" type="sibTrans" cxnId="{0C67AF0F-E8B0-45ED-B7B3-FEA024519712}">
      <dgm:prSet/>
      <dgm:spPr/>
    </dgm:pt>
    <dgm:pt modelId="{ED5C59BB-DFAC-421C-9872-C3D0EBFBCE17}" type="pres">
      <dgm:prSet presAssocID="{4CFA0A1F-36D0-4F03-AEA4-29453A916E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8CE58E1-6B6F-43DA-B4C0-E1AC610F2F3E}" type="pres">
      <dgm:prSet presAssocID="{D871C4CB-1B11-42EC-B236-0C73809BE59E}" presName="hierRoot1" presStyleCnt="0"/>
      <dgm:spPr/>
    </dgm:pt>
    <dgm:pt modelId="{F40D1F89-39EC-4C21-95F0-A8067256ED28}" type="pres">
      <dgm:prSet presAssocID="{D871C4CB-1B11-42EC-B236-0C73809BE59E}" presName="composite" presStyleCnt="0"/>
      <dgm:spPr/>
    </dgm:pt>
    <dgm:pt modelId="{CAE9C22B-89E7-4904-B2B6-320AA3B240B7}" type="pres">
      <dgm:prSet presAssocID="{D871C4CB-1B11-42EC-B236-0C73809BE59E}" presName="background" presStyleLbl="node0" presStyleIdx="0" presStyleCnt="4"/>
      <dgm:spPr/>
    </dgm:pt>
    <dgm:pt modelId="{AEF0777B-86B2-4061-857E-F89611EB1071}" type="pres">
      <dgm:prSet presAssocID="{D871C4CB-1B11-42EC-B236-0C73809BE59E}" presName="text" presStyleLbl="fgAcc0" presStyleIdx="0" presStyleCnt="4">
        <dgm:presLayoutVars>
          <dgm:chPref val="3"/>
        </dgm:presLayoutVars>
      </dgm:prSet>
      <dgm:spPr/>
    </dgm:pt>
    <dgm:pt modelId="{4B56C1BB-4511-426D-8F84-6155AD3726FE}" type="pres">
      <dgm:prSet presAssocID="{D871C4CB-1B11-42EC-B236-0C73809BE59E}" presName="hierChild2" presStyleCnt="0"/>
      <dgm:spPr/>
    </dgm:pt>
    <dgm:pt modelId="{87DD9CCE-3AF0-4B3B-8DC8-8294FB7B3592}" type="pres">
      <dgm:prSet presAssocID="{EDBD2577-F217-4214-BA9A-DE5D641791EE}" presName="hierRoot1" presStyleCnt="0"/>
      <dgm:spPr/>
    </dgm:pt>
    <dgm:pt modelId="{8671A382-49C4-436F-ADC1-E04A386C7792}" type="pres">
      <dgm:prSet presAssocID="{EDBD2577-F217-4214-BA9A-DE5D641791EE}" presName="composite" presStyleCnt="0"/>
      <dgm:spPr/>
    </dgm:pt>
    <dgm:pt modelId="{F583A2F4-D636-4BDA-B6EB-14E16203F28C}" type="pres">
      <dgm:prSet presAssocID="{EDBD2577-F217-4214-BA9A-DE5D641791EE}" presName="background" presStyleLbl="node0" presStyleIdx="1" presStyleCnt="4"/>
      <dgm:spPr/>
    </dgm:pt>
    <dgm:pt modelId="{E8BE4B2A-7645-4D34-898D-DDF986924282}" type="pres">
      <dgm:prSet presAssocID="{EDBD2577-F217-4214-BA9A-DE5D641791EE}" presName="text" presStyleLbl="fgAcc0" presStyleIdx="1" presStyleCnt="4">
        <dgm:presLayoutVars>
          <dgm:chPref val="3"/>
        </dgm:presLayoutVars>
      </dgm:prSet>
      <dgm:spPr/>
    </dgm:pt>
    <dgm:pt modelId="{74F9AF59-BF4D-4C72-9811-546E31D33F22}" type="pres">
      <dgm:prSet presAssocID="{EDBD2577-F217-4214-BA9A-DE5D641791EE}" presName="hierChild2" presStyleCnt="0"/>
      <dgm:spPr/>
    </dgm:pt>
    <dgm:pt modelId="{5693C4B2-7196-4EDA-ABE5-3A059FCF5763}" type="pres">
      <dgm:prSet presAssocID="{2C828A12-D5E7-47DB-B1D7-8BEA824F6469}" presName="hierRoot1" presStyleCnt="0"/>
      <dgm:spPr/>
    </dgm:pt>
    <dgm:pt modelId="{E7FBBB06-28A7-4715-ABE9-A245A3DBFA72}" type="pres">
      <dgm:prSet presAssocID="{2C828A12-D5E7-47DB-B1D7-8BEA824F6469}" presName="composite" presStyleCnt="0"/>
      <dgm:spPr/>
    </dgm:pt>
    <dgm:pt modelId="{943CF79C-2B03-47B7-A9F8-0DAEB75B0BFF}" type="pres">
      <dgm:prSet presAssocID="{2C828A12-D5E7-47DB-B1D7-8BEA824F6469}" presName="background" presStyleLbl="node0" presStyleIdx="2" presStyleCnt="4"/>
      <dgm:spPr/>
    </dgm:pt>
    <dgm:pt modelId="{59A8CCF7-4450-41B5-989D-BCC8F80E8C09}" type="pres">
      <dgm:prSet presAssocID="{2C828A12-D5E7-47DB-B1D7-8BEA824F6469}" presName="text" presStyleLbl="fgAcc0" presStyleIdx="2" presStyleCnt="4">
        <dgm:presLayoutVars>
          <dgm:chPref val="3"/>
        </dgm:presLayoutVars>
      </dgm:prSet>
      <dgm:spPr/>
    </dgm:pt>
    <dgm:pt modelId="{087E0DF2-D0C2-4885-A288-3007FF5C69D5}" type="pres">
      <dgm:prSet presAssocID="{2C828A12-D5E7-47DB-B1D7-8BEA824F6469}" presName="hierChild2" presStyleCnt="0"/>
      <dgm:spPr/>
    </dgm:pt>
    <dgm:pt modelId="{8172B141-0E7E-4F39-8203-46E21F4AFDD7}" type="pres">
      <dgm:prSet presAssocID="{D98743DE-E398-4215-A287-1F8373D09759}" presName="hierRoot1" presStyleCnt="0"/>
      <dgm:spPr/>
    </dgm:pt>
    <dgm:pt modelId="{1EE78B19-3FA9-4927-9634-1FF7AB47F319}" type="pres">
      <dgm:prSet presAssocID="{D98743DE-E398-4215-A287-1F8373D09759}" presName="composite" presStyleCnt="0"/>
      <dgm:spPr/>
    </dgm:pt>
    <dgm:pt modelId="{36DD0589-3E8D-4592-9954-F40920DF4FFB}" type="pres">
      <dgm:prSet presAssocID="{D98743DE-E398-4215-A287-1F8373D09759}" presName="background" presStyleLbl="node0" presStyleIdx="3" presStyleCnt="4"/>
      <dgm:spPr/>
    </dgm:pt>
    <dgm:pt modelId="{94FE14FE-180D-4924-AD1B-B99DC82CE559}" type="pres">
      <dgm:prSet presAssocID="{D98743DE-E398-4215-A287-1F8373D09759}" presName="text" presStyleLbl="fgAcc0" presStyleIdx="3" presStyleCnt="4">
        <dgm:presLayoutVars>
          <dgm:chPref val="3"/>
        </dgm:presLayoutVars>
      </dgm:prSet>
      <dgm:spPr/>
    </dgm:pt>
    <dgm:pt modelId="{B5CDA022-6DBF-4EDF-96E0-DF065A3F6DCE}" type="pres">
      <dgm:prSet presAssocID="{D98743DE-E398-4215-A287-1F8373D09759}" presName="hierChild2" presStyleCnt="0"/>
      <dgm:spPr/>
    </dgm:pt>
  </dgm:ptLst>
  <dgm:cxnLst>
    <dgm:cxn modelId="{633E5402-F056-4824-B1CB-EF28759A96CD}" type="presOf" srcId="{D871C4CB-1B11-42EC-B236-0C73809BE59E}" destId="{AEF0777B-86B2-4061-857E-F89611EB1071}" srcOrd="0" destOrd="0" presId="urn:microsoft.com/office/officeart/2005/8/layout/hierarchy1"/>
    <dgm:cxn modelId="{0C67AF0F-E8B0-45ED-B7B3-FEA024519712}" srcId="{4CFA0A1F-36D0-4F03-AEA4-29453A916E05}" destId="{D98743DE-E398-4215-A287-1F8373D09759}" srcOrd="3" destOrd="0" parTransId="{8EA3960E-9AF3-4FD7-AF2F-C76326D5CBEA}" sibTransId="{E923AD6E-ED6A-4DA5-BFE1-4DAE21C73A25}"/>
    <dgm:cxn modelId="{4B5D5632-59B3-4B20-A7CB-5C3FFCEC191A}" type="presOf" srcId="{D98743DE-E398-4215-A287-1F8373D09759}" destId="{94FE14FE-180D-4924-AD1B-B99DC82CE559}" srcOrd="0" destOrd="0" presId="urn:microsoft.com/office/officeart/2005/8/layout/hierarchy1"/>
    <dgm:cxn modelId="{E7916437-3B42-4A7D-9DE9-F446209E4AFF}" type="presOf" srcId="{EDBD2577-F217-4214-BA9A-DE5D641791EE}" destId="{E8BE4B2A-7645-4D34-898D-DDF986924282}" srcOrd="0" destOrd="0" presId="urn:microsoft.com/office/officeart/2005/8/layout/hierarchy1"/>
    <dgm:cxn modelId="{E700D33C-BFB6-4075-9230-469A4A735383}" srcId="{4CFA0A1F-36D0-4F03-AEA4-29453A916E05}" destId="{2C828A12-D5E7-47DB-B1D7-8BEA824F6469}" srcOrd="2" destOrd="0" parTransId="{2ED4E543-4B8A-4050-8901-212F7260207F}" sibTransId="{C78CE058-48B0-4003-968C-6CD44EFB7D4A}"/>
    <dgm:cxn modelId="{E9B9C167-F670-47CE-B0D4-5D3A57E4EA5D}" type="presOf" srcId="{4CFA0A1F-36D0-4F03-AEA4-29453A916E05}" destId="{ED5C59BB-DFAC-421C-9872-C3D0EBFBCE17}" srcOrd="0" destOrd="0" presId="urn:microsoft.com/office/officeart/2005/8/layout/hierarchy1"/>
    <dgm:cxn modelId="{6AB5F56D-DE67-416D-9ABA-861369444B02}" srcId="{4CFA0A1F-36D0-4F03-AEA4-29453A916E05}" destId="{EDBD2577-F217-4214-BA9A-DE5D641791EE}" srcOrd="1" destOrd="0" parTransId="{40B3EA8C-21A8-420D-B6BB-A6D764880ADE}" sibTransId="{35582F13-0B81-4DE5-B2FF-8CA04F80AF42}"/>
    <dgm:cxn modelId="{76CD73C2-759F-4A54-AA04-E76BBB696D3F}" type="presOf" srcId="{2C828A12-D5E7-47DB-B1D7-8BEA824F6469}" destId="{59A8CCF7-4450-41B5-989D-BCC8F80E8C09}" srcOrd="0" destOrd="0" presId="urn:microsoft.com/office/officeart/2005/8/layout/hierarchy1"/>
    <dgm:cxn modelId="{63F3A7F8-CFBC-4D4E-864A-79156C1BCA87}" srcId="{4CFA0A1F-36D0-4F03-AEA4-29453A916E05}" destId="{D871C4CB-1B11-42EC-B236-0C73809BE59E}" srcOrd="0" destOrd="0" parTransId="{B907E746-8A8C-4027-892B-42D41C29E516}" sibTransId="{F5F73BA8-3CFD-4DC5-9685-2246F5CD9AFB}"/>
    <dgm:cxn modelId="{48CA3AE4-0D55-4CF8-A88B-7B6E1A8D4259}" type="presParOf" srcId="{ED5C59BB-DFAC-421C-9872-C3D0EBFBCE17}" destId="{98CE58E1-6B6F-43DA-B4C0-E1AC610F2F3E}" srcOrd="0" destOrd="0" presId="urn:microsoft.com/office/officeart/2005/8/layout/hierarchy1"/>
    <dgm:cxn modelId="{0247CD11-B2F8-4B65-9CD5-2ED081CADA4B}" type="presParOf" srcId="{98CE58E1-6B6F-43DA-B4C0-E1AC610F2F3E}" destId="{F40D1F89-39EC-4C21-95F0-A8067256ED28}" srcOrd="0" destOrd="0" presId="urn:microsoft.com/office/officeart/2005/8/layout/hierarchy1"/>
    <dgm:cxn modelId="{41638E80-36FB-4D31-B523-62874D574FF4}" type="presParOf" srcId="{F40D1F89-39EC-4C21-95F0-A8067256ED28}" destId="{CAE9C22B-89E7-4904-B2B6-320AA3B240B7}" srcOrd="0" destOrd="0" presId="urn:microsoft.com/office/officeart/2005/8/layout/hierarchy1"/>
    <dgm:cxn modelId="{8AC3D1B1-05D5-4101-961C-E19D8EC553CE}" type="presParOf" srcId="{F40D1F89-39EC-4C21-95F0-A8067256ED28}" destId="{AEF0777B-86B2-4061-857E-F89611EB1071}" srcOrd="1" destOrd="0" presId="urn:microsoft.com/office/officeart/2005/8/layout/hierarchy1"/>
    <dgm:cxn modelId="{1F8C40E5-4FCF-43F8-A127-791A6BFBE3E3}" type="presParOf" srcId="{98CE58E1-6B6F-43DA-B4C0-E1AC610F2F3E}" destId="{4B56C1BB-4511-426D-8F84-6155AD3726FE}" srcOrd="1" destOrd="0" presId="urn:microsoft.com/office/officeart/2005/8/layout/hierarchy1"/>
    <dgm:cxn modelId="{07A5EB88-19C6-4F56-BB83-1C8603D11FEC}" type="presParOf" srcId="{ED5C59BB-DFAC-421C-9872-C3D0EBFBCE17}" destId="{87DD9CCE-3AF0-4B3B-8DC8-8294FB7B3592}" srcOrd="1" destOrd="0" presId="urn:microsoft.com/office/officeart/2005/8/layout/hierarchy1"/>
    <dgm:cxn modelId="{642309D1-9C12-4580-97C0-CF7BDC06F681}" type="presParOf" srcId="{87DD9CCE-3AF0-4B3B-8DC8-8294FB7B3592}" destId="{8671A382-49C4-436F-ADC1-E04A386C7792}" srcOrd="0" destOrd="0" presId="urn:microsoft.com/office/officeart/2005/8/layout/hierarchy1"/>
    <dgm:cxn modelId="{AFE4517F-21F9-4AE0-8B9F-51195D4C00F2}" type="presParOf" srcId="{8671A382-49C4-436F-ADC1-E04A386C7792}" destId="{F583A2F4-D636-4BDA-B6EB-14E16203F28C}" srcOrd="0" destOrd="0" presId="urn:microsoft.com/office/officeart/2005/8/layout/hierarchy1"/>
    <dgm:cxn modelId="{BF165ACA-042D-46B8-A57B-F7BD8659F357}" type="presParOf" srcId="{8671A382-49C4-436F-ADC1-E04A386C7792}" destId="{E8BE4B2A-7645-4D34-898D-DDF986924282}" srcOrd="1" destOrd="0" presId="urn:microsoft.com/office/officeart/2005/8/layout/hierarchy1"/>
    <dgm:cxn modelId="{2208C437-D632-4F44-87A8-DE0046D442C7}" type="presParOf" srcId="{87DD9CCE-3AF0-4B3B-8DC8-8294FB7B3592}" destId="{74F9AF59-BF4D-4C72-9811-546E31D33F22}" srcOrd="1" destOrd="0" presId="urn:microsoft.com/office/officeart/2005/8/layout/hierarchy1"/>
    <dgm:cxn modelId="{38B2DFB4-F23E-4870-A7A8-CB619AAD2AC7}" type="presParOf" srcId="{ED5C59BB-DFAC-421C-9872-C3D0EBFBCE17}" destId="{5693C4B2-7196-4EDA-ABE5-3A059FCF5763}" srcOrd="2" destOrd="0" presId="urn:microsoft.com/office/officeart/2005/8/layout/hierarchy1"/>
    <dgm:cxn modelId="{F6441192-53DB-4E72-AC0C-90A12A0279D7}" type="presParOf" srcId="{5693C4B2-7196-4EDA-ABE5-3A059FCF5763}" destId="{E7FBBB06-28A7-4715-ABE9-A245A3DBFA72}" srcOrd="0" destOrd="0" presId="urn:microsoft.com/office/officeart/2005/8/layout/hierarchy1"/>
    <dgm:cxn modelId="{717D7B77-98F4-4E7C-B156-249A6EB547A3}" type="presParOf" srcId="{E7FBBB06-28A7-4715-ABE9-A245A3DBFA72}" destId="{943CF79C-2B03-47B7-A9F8-0DAEB75B0BFF}" srcOrd="0" destOrd="0" presId="urn:microsoft.com/office/officeart/2005/8/layout/hierarchy1"/>
    <dgm:cxn modelId="{960EEFA0-AE70-4F22-835D-31C9A3FFCE0D}" type="presParOf" srcId="{E7FBBB06-28A7-4715-ABE9-A245A3DBFA72}" destId="{59A8CCF7-4450-41B5-989D-BCC8F80E8C09}" srcOrd="1" destOrd="0" presId="urn:microsoft.com/office/officeart/2005/8/layout/hierarchy1"/>
    <dgm:cxn modelId="{24BE2F2D-E1D8-449B-8AE9-7BC428CAEA21}" type="presParOf" srcId="{5693C4B2-7196-4EDA-ABE5-3A059FCF5763}" destId="{087E0DF2-D0C2-4885-A288-3007FF5C69D5}" srcOrd="1" destOrd="0" presId="urn:microsoft.com/office/officeart/2005/8/layout/hierarchy1"/>
    <dgm:cxn modelId="{F7133855-2713-4F05-BB58-7E07CC6B349E}" type="presParOf" srcId="{ED5C59BB-DFAC-421C-9872-C3D0EBFBCE17}" destId="{8172B141-0E7E-4F39-8203-46E21F4AFDD7}" srcOrd="3" destOrd="0" presId="urn:microsoft.com/office/officeart/2005/8/layout/hierarchy1"/>
    <dgm:cxn modelId="{1793AEBD-3091-4B8B-816D-374A38B30EC1}" type="presParOf" srcId="{8172B141-0E7E-4F39-8203-46E21F4AFDD7}" destId="{1EE78B19-3FA9-4927-9634-1FF7AB47F319}" srcOrd="0" destOrd="0" presId="urn:microsoft.com/office/officeart/2005/8/layout/hierarchy1"/>
    <dgm:cxn modelId="{D21A230E-08A1-4F09-851F-1EF82B669BF0}" type="presParOf" srcId="{1EE78B19-3FA9-4927-9634-1FF7AB47F319}" destId="{36DD0589-3E8D-4592-9954-F40920DF4FFB}" srcOrd="0" destOrd="0" presId="urn:microsoft.com/office/officeart/2005/8/layout/hierarchy1"/>
    <dgm:cxn modelId="{645F2A9E-4F1D-4CFD-BB74-EF31A626645C}" type="presParOf" srcId="{1EE78B19-3FA9-4927-9634-1FF7AB47F319}" destId="{94FE14FE-180D-4924-AD1B-B99DC82CE559}" srcOrd="1" destOrd="0" presId="urn:microsoft.com/office/officeart/2005/8/layout/hierarchy1"/>
    <dgm:cxn modelId="{35DE5AD7-FD71-45B1-841B-AC47D4081DF6}" type="presParOf" srcId="{8172B141-0E7E-4F39-8203-46E21F4AFDD7}" destId="{B5CDA022-6DBF-4EDF-96E0-DF065A3F6DC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D14C4AA-437C-4E14-BAD0-596A0A804900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0CD671B-20C5-4C6A-BA34-C74FD2D0D786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1 Trust vs Mistrust (0 – 1 years)</a:t>
          </a:r>
        </a:p>
      </dgm:t>
    </dgm:pt>
    <dgm:pt modelId="{D8F4C1DA-1CD4-42E5-9C63-235CB12A41DA}" type="parTrans" cxnId="{7F46934E-AC38-4915-B182-6D84E5F6A268}">
      <dgm:prSet/>
      <dgm:spPr/>
      <dgm:t>
        <a:bodyPr/>
        <a:lstStyle/>
        <a:p>
          <a:endParaRPr lang="en-GB"/>
        </a:p>
      </dgm:t>
    </dgm:pt>
    <dgm:pt modelId="{E34C2285-352B-458A-A5F3-962ABD4B5074}" type="sibTrans" cxnId="{7F46934E-AC38-4915-B182-6D84E5F6A268}">
      <dgm:prSet/>
      <dgm:spPr/>
      <dgm:t>
        <a:bodyPr/>
        <a:lstStyle/>
        <a:p>
          <a:endParaRPr lang="en-GB"/>
        </a:p>
      </dgm:t>
    </dgm:pt>
    <dgm:pt modelId="{B278E034-3F42-4E02-A76A-626EF32060C5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2 Autonomy vs Doubt &amp; Shame (1 – 3 years)</a:t>
          </a:r>
        </a:p>
      </dgm:t>
    </dgm:pt>
    <dgm:pt modelId="{D591C2D2-F8B1-477C-BB55-802D66637F09}" type="parTrans" cxnId="{957FCE88-1035-48D8-A9BF-6A6989987246}">
      <dgm:prSet/>
      <dgm:spPr/>
      <dgm:t>
        <a:bodyPr/>
        <a:lstStyle/>
        <a:p>
          <a:endParaRPr lang="en-GB"/>
        </a:p>
      </dgm:t>
    </dgm:pt>
    <dgm:pt modelId="{6ABB565A-363C-4D6E-A503-76944A6720D2}" type="sibTrans" cxnId="{957FCE88-1035-48D8-A9BF-6A6989987246}">
      <dgm:prSet/>
      <dgm:spPr/>
      <dgm:t>
        <a:bodyPr/>
        <a:lstStyle/>
        <a:p>
          <a:endParaRPr lang="en-GB"/>
        </a:p>
      </dgm:t>
    </dgm:pt>
    <dgm:pt modelId="{13152F6D-D5A8-487D-BA42-149B99880DE8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 </a:t>
          </a:r>
          <a:r>
            <a:rPr lang="en-GB" b="0" dirty="0">
              <a:latin typeface="Arial"/>
              <a:cs typeface="Arial"/>
            </a:rPr>
            <a:t> Postives - some level of choice, they feel safe and comfortable.</a:t>
          </a:r>
        </a:p>
      </dgm:t>
    </dgm:pt>
    <dgm:pt modelId="{EE6F6A2A-B4E1-4556-AEB0-7DDB211019EB}" type="parTrans" cxnId="{7260D46C-3100-469A-AAF7-9E8113E8A267}">
      <dgm:prSet/>
      <dgm:spPr/>
      <dgm:t>
        <a:bodyPr/>
        <a:lstStyle/>
        <a:p>
          <a:endParaRPr lang="en-GB"/>
        </a:p>
      </dgm:t>
    </dgm:pt>
    <dgm:pt modelId="{B1A8084B-7224-4876-9063-0015600F4FBF}" type="sibTrans" cxnId="{7260D46C-3100-469A-AAF7-9E8113E8A267}">
      <dgm:prSet/>
      <dgm:spPr/>
      <dgm:t>
        <a:bodyPr/>
        <a:lstStyle/>
        <a:p>
          <a:endParaRPr lang="en-GB"/>
        </a:p>
      </dgm:t>
    </dgm:pt>
    <dgm:pt modelId="{CA27318E-32A0-4DC6-BA49-65497FD477FE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Negatives - confidence loss if independence is obstructed</a:t>
          </a:r>
        </a:p>
      </dgm:t>
    </dgm:pt>
    <dgm:pt modelId="{807877FB-92ED-4E0C-8164-7ED20CE69436}" type="parTrans" cxnId="{FECD40F6-2FD1-421E-ACE2-8D032FDCD658}">
      <dgm:prSet/>
      <dgm:spPr/>
      <dgm:t>
        <a:bodyPr/>
        <a:lstStyle/>
        <a:p>
          <a:endParaRPr lang="en-GB"/>
        </a:p>
      </dgm:t>
    </dgm:pt>
    <dgm:pt modelId="{BF691652-811C-4C6E-A4B2-FF25847B36FB}" type="sibTrans" cxnId="{FECD40F6-2FD1-421E-ACE2-8D032FDCD658}">
      <dgm:prSet/>
      <dgm:spPr/>
      <dgm:t>
        <a:bodyPr/>
        <a:lstStyle/>
        <a:p>
          <a:endParaRPr lang="en-GB"/>
        </a:p>
      </dgm:t>
    </dgm:pt>
    <dgm:pt modelId="{19EEC350-647B-4C54-A2D6-D58797CB5FBD}">
      <dgm:prSet phldrT="[Text]"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3 Initiative vs Guilty  (3 – 5 years)</a:t>
          </a:r>
        </a:p>
      </dgm:t>
    </dgm:pt>
    <dgm:pt modelId="{66561C0B-B1CD-4B29-B3F7-2A545FF61103}" type="parTrans" cxnId="{D530FFB9-7B21-42B7-AEE3-B379770ECB08}">
      <dgm:prSet/>
      <dgm:spPr/>
      <dgm:t>
        <a:bodyPr/>
        <a:lstStyle/>
        <a:p>
          <a:endParaRPr lang="en-GB"/>
        </a:p>
      </dgm:t>
    </dgm:pt>
    <dgm:pt modelId="{FCCFB948-1BCF-44F3-844A-19358A4E263A}" type="sibTrans" cxnId="{D530FFB9-7B21-42B7-AEE3-B379770ECB08}">
      <dgm:prSet/>
      <dgm:spPr/>
      <dgm:t>
        <a:bodyPr/>
        <a:lstStyle/>
        <a:p>
          <a:endParaRPr lang="en-GB"/>
        </a:p>
      </dgm:t>
    </dgm:pt>
    <dgm:pt modelId="{5428B34B-5BE1-47E7-BC99-FF9F876597C2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Negatives - Become fearful</a:t>
          </a:r>
        </a:p>
      </dgm:t>
    </dgm:pt>
    <dgm:pt modelId="{A5AEECB9-00B9-4A4D-B179-7B2499A386AB}" type="parTrans" cxnId="{0BBE7427-7154-435A-B0FF-431D5FEF2317}">
      <dgm:prSet/>
      <dgm:spPr/>
    </dgm:pt>
    <dgm:pt modelId="{6B342086-BEF2-43FA-83DE-2C90D1769306}" type="sibTrans" cxnId="{0BBE7427-7154-435A-B0FF-431D5FEF2317}">
      <dgm:prSet/>
      <dgm:spPr/>
    </dgm:pt>
    <dgm:pt modelId="{DA0B2895-8C3E-4ED6-BFFC-8FA7F554F0EF}">
      <dgm:prSet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 </a:t>
          </a:r>
          <a:r>
            <a:rPr lang="en-GB" b="0" dirty="0">
              <a:latin typeface="Arial"/>
              <a:cs typeface="Arial"/>
            </a:rPr>
            <a:t>Positives – Caregiver needs to fulfil needs</a:t>
          </a:r>
        </a:p>
      </dgm:t>
    </dgm:pt>
    <dgm:pt modelId="{27E226F9-2AA3-4A2B-BA62-A2D5173C7176}" type="parTrans" cxnId="{F798459C-656A-4F0D-8B1D-A22EC7889012}">
      <dgm:prSet/>
      <dgm:spPr/>
    </dgm:pt>
    <dgm:pt modelId="{B79C4769-C902-4C68-A9CB-0EF06A3F14FF}" type="sibTrans" cxnId="{F798459C-656A-4F0D-8B1D-A22EC7889012}">
      <dgm:prSet/>
      <dgm:spPr/>
    </dgm:pt>
    <dgm:pt modelId="{0C73E2A7-A627-4BF2-B4BD-CF7BFFDDECC8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Positives - indicates a wish to lead an activity, it is granted</a:t>
          </a:r>
        </a:p>
      </dgm:t>
    </dgm:pt>
    <dgm:pt modelId="{EF1159C5-A357-4B13-8CF9-DB47C27BE4D3}" type="parTrans" cxnId="{C9919A4F-2557-4E32-BFB2-FC3184F68461}">
      <dgm:prSet/>
      <dgm:spPr/>
    </dgm:pt>
    <dgm:pt modelId="{DCD37DE2-9C30-4C70-890C-4C6E6341BB75}" type="sibTrans" cxnId="{C9919A4F-2557-4E32-BFB2-FC3184F68461}">
      <dgm:prSet/>
      <dgm:spPr/>
    </dgm:pt>
    <dgm:pt modelId="{33FB6EB7-9AAA-4A91-B930-4D9A8AA2CAAB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Negatives - punished makes them feel terrible, long-term impact on their independency</a:t>
          </a:r>
        </a:p>
      </dgm:t>
    </dgm:pt>
    <dgm:pt modelId="{CF990989-C9F3-4D94-8FC8-6817FD26504C}" type="parTrans" cxnId="{B2BE0F7D-B88E-4AAF-B5C7-A6FD58625680}">
      <dgm:prSet/>
      <dgm:spPr/>
    </dgm:pt>
    <dgm:pt modelId="{2C469447-9DB3-4382-BF09-3E18D2A784FA}" type="sibTrans" cxnId="{B2BE0F7D-B88E-4AAF-B5C7-A6FD58625680}">
      <dgm:prSet/>
      <dgm:spPr/>
    </dgm:pt>
    <dgm:pt modelId="{2290E485-1D44-4A6C-96FE-69A324B8F70A}">
      <dgm:prSet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Stage 4 Industry vs Inferiorty (6 – 11 years)</a:t>
          </a:r>
        </a:p>
      </dgm:t>
    </dgm:pt>
    <dgm:pt modelId="{F8C84DEA-D31B-4C10-864A-1C33F957830C}" type="parTrans" cxnId="{B0832388-392B-471A-8D67-B54AA6994CBB}">
      <dgm:prSet/>
      <dgm:spPr/>
    </dgm:pt>
    <dgm:pt modelId="{DFCF1F59-60E1-4ABD-9042-2F07F741ABDB}" type="sibTrans" cxnId="{B0832388-392B-471A-8D67-B54AA6994CBB}">
      <dgm:prSet/>
      <dgm:spPr/>
      <dgm:t>
        <a:bodyPr/>
        <a:lstStyle/>
        <a:p>
          <a:endParaRPr lang="en-GB"/>
        </a:p>
      </dgm:t>
    </dgm:pt>
    <dgm:pt modelId="{C6369680-2B66-4820-91ED-7691C703502D}">
      <dgm:prSet phldr="0"/>
      <dgm:spPr/>
      <dgm:t>
        <a:bodyPr/>
        <a:lstStyle/>
        <a:p>
          <a:pPr rtl="0"/>
          <a:r>
            <a:rPr lang="en-GB" b="1" dirty="0">
              <a:latin typeface="Arial"/>
              <a:cs typeface="Arial"/>
            </a:rPr>
            <a:t> </a:t>
          </a:r>
          <a:r>
            <a:rPr lang="en-GB" b="0" dirty="0">
              <a:latin typeface="Arial"/>
              <a:cs typeface="Arial"/>
            </a:rPr>
            <a:t>Positives – acquires skills to finish tasks and takes pride in achievements</a:t>
          </a:r>
        </a:p>
      </dgm:t>
    </dgm:pt>
    <dgm:pt modelId="{C6672D06-C4A3-4425-AC31-AE611BA74F95}" type="parTrans" cxnId="{A901A3FD-A190-4A2C-95B3-061F5C913E88}">
      <dgm:prSet/>
      <dgm:spPr/>
    </dgm:pt>
    <dgm:pt modelId="{FA9E1EE4-3CBC-4328-8F3B-97611A53F820}" type="sibTrans" cxnId="{A901A3FD-A190-4A2C-95B3-061F5C913E88}">
      <dgm:prSet/>
      <dgm:spPr/>
    </dgm:pt>
    <dgm:pt modelId="{00952FD4-E19F-4789-8A0D-62D0C1B7137B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Negatives – feel less valued compared to others, when not praised for efforts</a:t>
          </a:r>
        </a:p>
      </dgm:t>
    </dgm:pt>
    <dgm:pt modelId="{330954CB-27D2-42DD-90B1-215326B0297B}" type="parTrans" cxnId="{86ABA69E-476B-41B7-8F56-6E3B25F8CDAD}">
      <dgm:prSet/>
      <dgm:spPr/>
    </dgm:pt>
    <dgm:pt modelId="{CA677691-72FF-4169-84F8-6387E7D7FAAF}" type="sibTrans" cxnId="{86ABA69E-476B-41B7-8F56-6E3B25F8CDAD}">
      <dgm:prSet/>
      <dgm:spPr/>
    </dgm:pt>
    <dgm:pt modelId="{1A5AE731-7F5A-4130-802C-FA4137F29662}" type="pres">
      <dgm:prSet presAssocID="{FD14C4AA-437C-4E14-BAD0-596A0A804900}" presName="theList" presStyleCnt="0">
        <dgm:presLayoutVars>
          <dgm:dir/>
          <dgm:animLvl val="lvl"/>
          <dgm:resizeHandles val="exact"/>
        </dgm:presLayoutVars>
      </dgm:prSet>
      <dgm:spPr/>
    </dgm:pt>
    <dgm:pt modelId="{CCB690DF-E38C-4B1E-AA60-21B6E99E2CD2}" type="pres">
      <dgm:prSet presAssocID="{B0CD671B-20C5-4C6A-BA34-C74FD2D0D786}" presName="compNode" presStyleCnt="0"/>
      <dgm:spPr/>
    </dgm:pt>
    <dgm:pt modelId="{CB51AF9D-D15A-4147-B10A-A56C2D3522B2}" type="pres">
      <dgm:prSet presAssocID="{B0CD671B-20C5-4C6A-BA34-C74FD2D0D786}" presName="aNode" presStyleLbl="bgShp" presStyleIdx="0" presStyleCnt="4"/>
      <dgm:spPr/>
    </dgm:pt>
    <dgm:pt modelId="{8470298A-3EEA-4B69-9470-807E861E93F4}" type="pres">
      <dgm:prSet presAssocID="{B0CD671B-20C5-4C6A-BA34-C74FD2D0D786}" presName="textNode" presStyleLbl="bgShp" presStyleIdx="0" presStyleCnt="4"/>
      <dgm:spPr/>
    </dgm:pt>
    <dgm:pt modelId="{B519BF2A-760F-4B69-8044-8D5A50491EEE}" type="pres">
      <dgm:prSet presAssocID="{B0CD671B-20C5-4C6A-BA34-C74FD2D0D786}" presName="compChildNode" presStyleCnt="0"/>
      <dgm:spPr/>
    </dgm:pt>
    <dgm:pt modelId="{760FEE3F-A3D4-4FC7-B5E7-D9F0465BE105}" type="pres">
      <dgm:prSet presAssocID="{B0CD671B-20C5-4C6A-BA34-C74FD2D0D786}" presName="theInnerList" presStyleCnt="0"/>
      <dgm:spPr/>
    </dgm:pt>
    <dgm:pt modelId="{F07A56CE-C6AC-4D28-9A73-CE17A6D7DE55}" type="pres">
      <dgm:prSet presAssocID="{DA0B2895-8C3E-4ED6-BFFC-8FA7F554F0EF}" presName="childNode" presStyleLbl="node1" presStyleIdx="0" presStyleCnt="8">
        <dgm:presLayoutVars>
          <dgm:bulletEnabled val="1"/>
        </dgm:presLayoutVars>
      </dgm:prSet>
      <dgm:spPr/>
    </dgm:pt>
    <dgm:pt modelId="{41AB7D5F-73D6-42BA-8338-9D89BABAAA9A}" type="pres">
      <dgm:prSet presAssocID="{DA0B2895-8C3E-4ED6-BFFC-8FA7F554F0EF}" presName="aSpace2" presStyleCnt="0"/>
      <dgm:spPr/>
    </dgm:pt>
    <dgm:pt modelId="{FAE06943-465D-48CE-85D0-DE07976DBA9A}" type="pres">
      <dgm:prSet presAssocID="{5428B34B-5BE1-47E7-BC99-FF9F876597C2}" presName="childNode" presStyleLbl="node1" presStyleIdx="1" presStyleCnt="8">
        <dgm:presLayoutVars>
          <dgm:bulletEnabled val="1"/>
        </dgm:presLayoutVars>
      </dgm:prSet>
      <dgm:spPr/>
    </dgm:pt>
    <dgm:pt modelId="{9724389E-251C-4821-B3B3-7E17DBF708A1}" type="pres">
      <dgm:prSet presAssocID="{B0CD671B-20C5-4C6A-BA34-C74FD2D0D786}" presName="aSpace" presStyleCnt="0"/>
      <dgm:spPr/>
    </dgm:pt>
    <dgm:pt modelId="{42E76CD0-CB1F-4525-B00B-93A74F751F38}" type="pres">
      <dgm:prSet presAssocID="{B278E034-3F42-4E02-A76A-626EF32060C5}" presName="compNode" presStyleCnt="0"/>
      <dgm:spPr/>
    </dgm:pt>
    <dgm:pt modelId="{F1784B6A-58C3-4289-8BC4-C06893B30B3E}" type="pres">
      <dgm:prSet presAssocID="{B278E034-3F42-4E02-A76A-626EF32060C5}" presName="aNode" presStyleLbl="bgShp" presStyleIdx="1" presStyleCnt="4"/>
      <dgm:spPr/>
    </dgm:pt>
    <dgm:pt modelId="{A1EC8383-9475-42EA-8335-F9FA167A308F}" type="pres">
      <dgm:prSet presAssocID="{B278E034-3F42-4E02-A76A-626EF32060C5}" presName="textNode" presStyleLbl="bgShp" presStyleIdx="1" presStyleCnt="4"/>
      <dgm:spPr/>
    </dgm:pt>
    <dgm:pt modelId="{9C6B35C6-65B0-4E69-8BE3-8610ACDD72C6}" type="pres">
      <dgm:prSet presAssocID="{B278E034-3F42-4E02-A76A-626EF32060C5}" presName="compChildNode" presStyleCnt="0"/>
      <dgm:spPr/>
    </dgm:pt>
    <dgm:pt modelId="{3A7FD989-DF91-4FAE-9D33-E0782C3B8965}" type="pres">
      <dgm:prSet presAssocID="{B278E034-3F42-4E02-A76A-626EF32060C5}" presName="theInnerList" presStyleCnt="0"/>
      <dgm:spPr/>
    </dgm:pt>
    <dgm:pt modelId="{51003C5B-0E2E-4DEC-BE93-E8F61793B2A6}" type="pres">
      <dgm:prSet presAssocID="{13152F6D-D5A8-487D-BA42-149B99880DE8}" presName="childNode" presStyleLbl="node1" presStyleIdx="2" presStyleCnt="8">
        <dgm:presLayoutVars>
          <dgm:bulletEnabled val="1"/>
        </dgm:presLayoutVars>
      </dgm:prSet>
      <dgm:spPr/>
    </dgm:pt>
    <dgm:pt modelId="{F44EE2C3-2D36-4C62-8016-DE0BAAA9B0CF}" type="pres">
      <dgm:prSet presAssocID="{13152F6D-D5A8-487D-BA42-149B99880DE8}" presName="aSpace2" presStyleCnt="0"/>
      <dgm:spPr/>
    </dgm:pt>
    <dgm:pt modelId="{BCFE04E4-71C9-449A-B49A-F4A6852441D1}" type="pres">
      <dgm:prSet presAssocID="{CA27318E-32A0-4DC6-BA49-65497FD477FE}" presName="childNode" presStyleLbl="node1" presStyleIdx="3" presStyleCnt="8">
        <dgm:presLayoutVars>
          <dgm:bulletEnabled val="1"/>
        </dgm:presLayoutVars>
      </dgm:prSet>
      <dgm:spPr/>
    </dgm:pt>
    <dgm:pt modelId="{6A687A8B-83DF-44CD-9950-9FE1CD1D33A7}" type="pres">
      <dgm:prSet presAssocID="{B278E034-3F42-4E02-A76A-626EF32060C5}" presName="aSpace" presStyleCnt="0"/>
      <dgm:spPr/>
    </dgm:pt>
    <dgm:pt modelId="{63168245-3365-4235-A12C-F5D90540663B}" type="pres">
      <dgm:prSet presAssocID="{19EEC350-647B-4C54-A2D6-D58797CB5FBD}" presName="compNode" presStyleCnt="0"/>
      <dgm:spPr/>
    </dgm:pt>
    <dgm:pt modelId="{43F9E219-22CF-4A8D-B31E-F64F90EE7288}" type="pres">
      <dgm:prSet presAssocID="{19EEC350-647B-4C54-A2D6-D58797CB5FBD}" presName="aNode" presStyleLbl="bgShp" presStyleIdx="2" presStyleCnt="4"/>
      <dgm:spPr/>
    </dgm:pt>
    <dgm:pt modelId="{E2D635A8-0697-4A2D-A5B9-551214090EAA}" type="pres">
      <dgm:prSet presAssocID="{19EEC350-647B-4C54-A2D6-D58797CB5FBD}" presName="textNode" presStyleLbl="bgShp" presStyleIdx="2" presStyleCnt="4"/>
      <dgm:spPr/>
    </dgm:pt>
    <dgm:pt modelId="{F5DC330D-E6C6-4C6A-AFF1-D20FACBC767F}" type="pres">
      <dgm:prSet presAssocID="{19EEC350-647B-4C54-A2D6-D58797CB5FBD}" presName="compChildNode" presStyleCnt="0"/>
      <dgm:spPr/>
    </dgm:pt>
    <dgm:pt modelId="{70B5F4FA-DD1D-4528-BEEF-38C9F7E147D6}" type="pres">
      <dgm:prSet presAssocID="{19EEC350-647B-4C54-A2D6-D58797CB5FBD}" presName="theInnerList" presStyleCnt="0"/>
      <dgm:spPr/>
    </dgm:pt>
    <dgm:pt modelId="{C14F526D-110C-4C8B-8D03-CCD27B622EC4}" type="pres">
      <dgm:prSet presAssocID="{0C73E2A7-A627-4BF2-B4BD-CF7BFFDDECC8}" presName="childNode" presStyleLbl="node1" presStyleIdx="4" presStyleCnt="8">
        <dgm:presLayoutVars>
          <dgm:bulletEnabled val="1"/>
        </dgm:presLayoutVars>
      </dgm:prSet>
      <dgm:spPr/>
    </dgm:pt>
    <dgm:pt modelId="{DC4B519F-7596-4A96-9FBF-197B3968B8B9}" type="pres">
      <dgm:prSet presAssocID="{0C73E2A7-A627-4BF2-B4BD-CF7BFFDDECC8}" presName="aSpace2" presStyleCnt="0"/>
      <dgm:spPr/>
    </dgm:pt>
    <dgm:pt modelId="{806028C2-2305-4DB7-A7CA-86BC0AC6C60E}" type="pres">
      <dgm:prSet presAssocID="{33FB6EB7-9AAA-4A91-B930-4D9A8AA2CAAB}" presName="childNode" presStyleLbl="node1" presStyleIdx="5" presStyleCnt="8">
        <dgm:presLayoutVars>
          <dgm:bulletEnabled val="1"/>
        </dgm:presLayoutVars>
      </dgm:prSet>
      <dgm:spPr/>
    </dgm:pt>
    <dgm:pt modelId="{A71B28CA-318F-4137-B4D5-FE9574701E9A}" type="pres">
      <dgm:prSet presAssocID="{19EEC350-647B-4C54-A2D6-D58797CB5FBD}" presName="aSpace" presStyleCnt="0"/>
      <dgm:spPr/>
    </dgm:pt>
    <dgm:pt modelId="{759E293E-AC79-407D-9950-651706A3A803}" type="pres">
      <dgm:prSet presAssocID="{2290E485-1D44-4A6C-96FE-69A324B8F70A}" presName="compNode" presStyleCnt="0"/>
      <dgm:spPr/>
    </dgm:pt>
    <dgm:pt modelId="{61E6EB11-4B36-40CA-9448-6F0DD3C56628}" type="pres">
      <dgm:prSet presAssocID="{2290E485-1D44-4A6C-96FE-69A324B8F70A}" presName="aNode" presStyleLbl="bgShp" presStyleIdx="3" presStyleCnt="4"/>
      <dgm:spPr/>
    </dgm:pt>
    <dgm:pt modelId="{6FD775B0-1399-4A12-B98D-819BECD0ECCE}" type="pres">
      <dgm:prSet presAssocID="{2290E485-1D44-4A6C-96FE-69A324B8F70A}" presName="textNode" presStyleLbl="bgShp" presStyleIdx="3" presStyleCnt="4"/>
      <dgm:spPr/>
    </dgm:pt>
    <dgm:pt modelId="{5F1510EB-C91E-4E2A-B35F-A3F97B02E4E5}" type="pres">
      <dgm:prSet presAssocID="{2290E485-1D44-4A6C-96FE-69A324B8F70A}" presName="compChildNode" presStyleCnt="0"/>
      <dgm:spPr/>
    </dgm:pt>
    <dgm:pt modelId="{22860AEC-C7ED-42EA-BC65-6660EFEAB6BA}" type="pres">
      <dgm:prSet presAssocID="{2290E485-1D44-4A6C-96FE-69A324B8F70A}" presName="theInnerList" presStyleCnt="0"/>
      <dgm:spPr/>
    </dgm:pt>
    <dgm:pt modelId="{773C6406-D5C6-445D-94E5-2583FFDDE69C}" type="pres">
      <dgm:prSet presAssocID="{C6369680-2B66-4820-91ED-7691C703502D}" presName="childNode" presStyleLbl="node1" presStyleIdx="6" presStyleCnt="8">
        <dgm:presLayoutVars>
          <dgm:bulletEnabled val="1"/>
        </dgm:presLayoutVars>
      </dgm:prSet>
      <dgm:spPr/>
    </dgm:pt>
    <dgm:pt modelId="{5C411FDA-5508-46C1-9DD2-3F25635B03F2}" type="pres">
      <dgm:prSet presAssocID="{C6369680-2B66-4820-91ED-7691C703502D}" presName="aSpace2" presStyleCnt="0"/>
      <dgm:spPr/>
    </dgm:pt>
    <dgm:pt modelId="{5D9ED215-0252-43E9-9A1A-C6A2CE958EAE}" type="pres">
      <dgm:prSet presAssocID="{00952FD4-E19F-4789-8A0D-62D0C1B7137B}" presName="childNode" presStyleLbl="node1" presStyleIdx="7" presStyleCnt="8">
        <dgm:presLayoutVars>
          <dgm:bulletEnabled val="1"/>
        </dgm:presLayoutVars>
      </dgm:prSet>
      <dgm:spPr/>
    </dgm:pt>
  </dgm:ptLst>
  <dgm:cxnLst>
    <dgm:cxn modelId="{D362F406-7251-4F2D-A277-2640E76CC992}" type="presOf" srcId="{C6369680-2B66-4820-91ED-7691C703502D}" destId="{773C6406-D5C6-445D-94E5-2583FFDDE69C}" srcOrd="0" destOrd="0" presId="urn:microsoft.com/office/officeart/2005/8/layout/lProcess2"/>
    <dgm:cxn modelId="{4F86A30A-18D9-4074-8794-8BE628949796}" type="presOf" srcId="{B278E034-3F42-4E02-A76A-626EF32060C5}" destId="{A1EC8383-9475-42EA-8335-F9FA167A308F}" srcOrd="1" destOrd="0" presId="urn:microsoft.com/office/officeart/2005/8/layout/lProcess2"/>
    <dgm:cxn modelId="{5944C022-D5DD-481B-B91B-A8A6271AFAA7}" type="presOf" srcId="{B0CD671B-20C5-4C6A-BA34-C74FD2D0D786}" destId="{8470298A-3EEA-4B69-9470-807E861E93F4}" srcOrd="1" destOrd="0" presId="urn:microsoft.com/office/officeart/2005/8/layout/lProcess2"/>
    <dgm:cxn modelId="{0BBE7427-7154-435A-B0FF-431D5FEF2317}" srcId="{B0CD671B-20C5-4C6A-BA34-C74FD2D0D786}" destId="{5428B34B-5BE1-47E7-BC99-FF9F876597C2}" srcOrd="1" destOrd="0" parTransId="{A5AEECB9-00B9-4A4D-B179-7B2499A386AB}" sibTransId="{6B342086-BEF2-43FA-83DE-2C90D1769306}"/>
    <dgm:cxn modelId="{A16BC731-1E77-4514-9A19-7A3757C74919}" type="presOf" srcId="{CA27318E-32A0-4DC6-BA49-65497FD477FE}" destId="{BCFE04E4-71C9-449A-B49A-F4A6852441D1}" srcOrd="0" destOrd="0" presId="urn:microsoft.com/office/officeart/2005/8/layout/lProcess2"/>
    <dgm:cxn modelId="{1D72EF3E-FD30-4839-BA95-9D62B811C78E}" type="presOf" srcId="{0C73E2A7-A627-4BF2-B4BD-CF7BFFDDECC8}" destId="{C14F526D-110C-4C8B-8D03-CCD27B622EC4}" srcOrd="0" destOrd="0" presId="urn:microsoft.com/office/officeart/2005/8/layout/lProcess2"/>
    <dgm:cxn modelId="{1F8D0344-E318-4945-88FF-41084A410F3B}" type="presOf" srcId="{FD14C4AA-437C-4E14-BAD0-596A0A804900}" destId="{1A5AE731-7F5A-4130-802C-FA4137F29662}" srcOrd="0" destOrd="0" presId="urn:microsoft.com/office/officeart/2005/8/layout/lProcess2"/>
    <dgm:cxn modelId="{7260D46C-3100-469A-AAF7-9E8113E8A267}" srcId="{B278E034-3F42-4E02-A76A-626EF32060C5}" destId="{13152F6D-D5A8-487D-BA42-149B99880DE8}" srcOrd="0" destOrd="0" parTransId="{EE6F6A2A-B4E1-4556-AEB0-7DDB211019EB}" sibTransId="{B1A8084B-7224-4876-9063-0015600F4FBF}"/>
    <dgm:cxn modelId="{90C6856D-C8C9-43CA-AA91-E3D1DFB5D457}" type="presOf" srcId="{2290E485-1D44-4A6C-96FE-69A324B8F70A}" destId="{61E6EB11-4B36-40CA-9448-6F0DD3C56628}" srcOrd="0" destOrd="0" presId="urn:microsoft.com/office/officeart/2005/8/layout/lProcess2"/>
    <dgm:cxn modelId="{7F46934E-AC38-4915-B182-6D84E5F6A268}" srcId="{FD14C4AA-437C-4E14-BAD0-596A0A804900}" destId="{B0CD671B-20C5-4C6A-BA34-C74FD2D0D786}" srcOrd="0" destOrd="0" parTransId="{D8F4C1DA-1CD4-42E5-9C63-235CB12A41DA}" sibTransId="{E34C2285-352B-458A-A5F3-962ABD4B5074}"/>
    <dgm:cxn modelId="{C9919A4F-2557-4E32-BFB2-FC3184F68461}" srcId="{19EEC350-647B-4C54-A2D6-D58797CB5FBD}" destId="{0C73E2A7-A627-4BF2-B4BD-CF7BFFDDECC8}" srcOrd="0" destOrd="0" parTransId="{EF1159C5-A357-4B13-8CF9-DB47C27BE4D3}" sibTransId="{DCD37DE2-9C30-4C70-890C-4C6E6341BB75}"/>
    <dgm:cxn modelId="{F3FFE073-618D-47DA-A545-93A5EEDBF10A}" type="presOf" srcId="{13152F6D-D5A8-487D-BA42-149B99880DE8}" destId="{51003C5B-0E2E-4DEC-BE93-E8F61793B2A6}" srcOrd="0" destOrd="0" presId="urn:microsoft.com/office/officeart/2005/8/layout/lProcess2"/>
    <dgm:cxn modelId="{B2BE0F7D-B88E-4AAF-B5C7-A6FD58625680}" srcId="{19EEC350-647B-4C54-A2D6-D58797CB5FBD}" destId="{33FB6EB7-9AAA-4A91-B930-4D9A8AA2CAAB}" srcOrd="1" destOrd="0" parTransId="{CF990989-C9F3-4D94-8FC8-6817FD26504C}" sibTransId="{2C469447-9DB3-4382-BF09-3E18D2A784FA}"/>
    <dgm:cxn modelId="{B0832388-392B-471A-8D67-B54AA6994CBB}" srcId="{FD14C4AA-437C-4E14-BAD0-596A0A804900}" destId="{2290E485-1D44-4A6C-96FE-69A324B8F70A}" srcOrd="3" destOrd="0" parTransId="{F8C84DEA-D31B-4C10-864A-1C33F957830C}" sibTransId="{DFCF1F59-60E1-4ABD-9042-2F07F741ABDB}"/>
    <dgm:cxn modelId="{957FCE88-1035-48D8-A9BF-6A6989987246}" srcId="{FD14C4AA-437C-4E14-BAD0-596A0A804900}" destId="{B278E034-3F42-4E02-A76A-626EF32060C5}" srcOrd="1" destOrd="0" parTransId="{D591C2D2-F8B1-477C-BB55-802D66637F09}" sibTransId="{6ABB565A-363C-4D6E-A503-76944A6720D2}"/>
    <dgm:cxn modelId="{2750ED8C-4C16-46D4-B448-450E7872E0AD}" type="presOf" srcId="{B0CD671B-20C5-4C6A-BA34-C74FD2D0D786}" destId="{CB51AF9D-D15A-4147-B10A-A56C2D3522B2}" srcOrd="0" destOrd="0" presId="urn:microsoft.com/office/officeart/2005/8/layout/lProcess2"/>
    <dgm:cxn modelId="{598BD89A-4B44-43F4-9E56-0AF2F5078F8F}" type="presOf" srcId="{33FB6EB7-9AAA-4A91-B930-4D9A8AA2CAAB}" destId="{806028C2-2305-4DB7-A7CA-86BC0AC6C60E}" srcOrd="0" destOrd="0" presId="urn:microsoft.com/office/officeart/2005/8/layout/lProcess2"/>
    <dgm:cxn modelId="{F798459C-656A-4F0D-8B1D-A22EC7889012}" srcId="{B0CD671B-20C5-4C6A-BA34-C74FD2D0D786}" destId="{DA0B2895-8C3E-4ED6-BFFC-8FA7F554F0EF}" srcOrd="0" destOrd="0" parTransId="{27E226F9-2AA3-4A2B-BA62-A2D5173C7176}" sibTransId="{B79C4769-C902-4C68-A9CB-0EF06A3F14FF}"/>
    <dgm:cxn modelId="{86ABA69E-476B-41B7-8F56-6E3B25F8CDAD}" srcId="{2290E485-1D44-4A6C-96FE-69A324B8F70A}" destId="{00952FD4-E19F-4789-8A0D-62D0C1B7137B}" srcOrd="1" destOrd="0" parTransId="{330954CB-27D2-42DD-90B1-215326B0297B}" sibTransId="{CA677691-72FF-4169-84F8-6387E7D7FAAF}"/>
    <dgm:cxn modelId="{30CEFBAB-D3E4-4989-8F89-C338F9FA2D4E}" type="presOf" srcId="{19EEC350-647B-4C54-A2D6-D58797CB5FBD}" destId="{E2D635A8-0697-4A2D-A5B9-551214090EAA}" srcOrd="1" destOrd="0" presId="urn:microsoft.com/office/officeart/2005/8/layout/lProcess2"/>
    <dgm:cxn modelId="{65921CB0-D3DD-4FA7-A9BE-F25366D956D3}" type="presOf" srcId="{19EEC350-647B-4C54-A2D6-D58797CB5FBD}" destId="{43F9E219-22CF-4A8D-B31E-F64F90EE7288}" srcOrd="0" destOrd="0" presId="urn:microsoft.com/office/officeart/2005/8/layout/lProcess2"/>
    <dgm:cxn modelId="{D530FFB9-7B21-42B7-AEE3-B379770ECB08}" srcId="{FD14C4AA-437C-4E14-BAD0-596A0A804900}" destId="{19EEC350-647B-4C54-A2D6-D58797CB5FBD}" srcOrd="2" destOrd="0" parTransId="{66561C0B-B1CD-4B29-B3F7-2A545FF61103}" sibTransId="{FCCFB948-1BCF-44F3-844A-19358A4E263A}"/>
    <dgm:cxn modelId="{0ADCCDCB-5B42-451A-9A71-AA5B5A97EFBB}" type="presOf" srcId="{DA0B2895-8C3E-4ED6-BFFC-8FA7F554F0EF}" destId="{F07A56CE-C6AC-4D28-9A73-CE17A6D7DE55}" srcOrd="0" destOrd="0" presId="urn:microsoft.com/office/officeart/2005/8/layout/lProcess2"/>
    <dgm:cxn modelId="{A4587FD7-ABCF-4CE6-9657-52A001326DCD}" type="presOf" srcId="{00952FD4-E19F-4789-8A0D-62D0C1B7137B}" destId="{5D9ED215-0252-43E9-9A1A-C6A2CE958EAE}" srcOrd="0" destOrd="0" presId="urn:microsoft.com/office/officeart/2005/8/layout/lProcess2"/>
    <dgm:cxn modelId="{FECD40F6-2FD1-421E-ACE2-8D032FDCD658}" srcId="{B278E034-3F42-4E02-A76A-626EF32060C5}" destId="{CA27318E-32A0-4DC6-BA49-65497FD477FE}" srcOrd="1" destOrd="0" parTransId="{807877FB-92ED-4E0C-8164-7ED20CE69436}" sibTransId="{BF691652-811C-4C6E-A4B2-FF25847B36FB}"/>
    <dgm:cxn modelId="{FFE22BF7-3E33-4502-B149-D8F8F7C1FD31}" type="presOf" srcId="{B278E034-3F42-4E02-A76A-626EF32060C5}" destId="{F1784B6A-58C3-4289-8BC4-C06893B30B3E}" srcOrd="0" destOrd="0" presId="urn:microsoft.com/office/officeart/2005/8/layout/lProcess2"/>
    <dgm:cxn modelId="{29A863F7-A043-4E40-8E3E-1E3ABFA8FC2C}" type="presOf" srcId="{2290E485-1D44-4A6C-96FE-69A324B8F70A}" destId="{6FD775B0-1399-4A12-B98D-819BECD0ECCE}" srcOrd="1" destOrd="0" presId="urn:microsoft.com/office/officeart/2005/8/layout/lProcess2"/>
    <dgm:cxn modelId="{A901A3FD-A190-4A2C-95B3-061F5C913E88}" srcId="{2290E485-1D44-4A6C-96FE-69A324B8F70A}" destId="{C6369680-2B66-4820-91ED-7691C703502D}" srcOrd="0" destOrd="0" parTransId="{C6672D06-C4A3-4425-AC31-AE611BA74F95}" sibTransId="{FA9E1EE4-3CBC-4328-8F3B-97611A53F820}"/>
    <dgm:cxn modelId="{CAAE94FE-8D64-4285-B937-2B881E54EBE0}" type="presOf" srcId="{5428B34B-5BE1-47E7-BC99-FF9F876597C2}" destId="{FAE06943-465D-48CE-85D0-DE07976DBA9A}" srcOrd="0" destOrd="0" presId="urn:microsoft.com/office/officeart/2005/8/layout/lProcess2"/>
    <dgm:cxn modelId="{D4623411-0102-4148-87D3-32AB15FE5C91}" type="presParOf" srcId="{1A5AE731-7F5A-4130-802C-FA4137F29662}" destId="{CCB690DF-E38C-4B1E-AA60-21B6E99E2CD2}" srcOrd="0" destOrd="0" presId="urn:microsoft.com/office/officeart/2005/8/layout/lProcess2"/>
    <dgm:cxn modelId="{DD67BD6C-FCDF-4CB8-9793-91C913F575D3}" type="presParOf" srcId="{CCB690DF-E38C-4B1E-AA60-21B6E99E2CD2}" destId="{CB51AF9D-D15A-4147-B10A-A56C2D3522B2}" srcOrd="0" destOrd="0" presId="urn:microsoft.com/office/officeart/2005/8/layout/lProcess2"/>
    <dgm:cxn modelId="{E13A3055-BD82-458F-B649-5CDFE3AA6312}" type="presParOf" srcId="{CCB690DF-E38C-4B1E-AA60-21B6E99E2CD2}" destId="{8470298A-3EEA-4B69-9470-807E861E93F4}" srcOrd="1" destOrd="0" presId="urn:microsoft.com/office/officeart/2005/8/layout/lProcess2"/>
    <dgm:cxn modelId="{EA072147-CC26-4769-B0F0-ED6E24586D4C}" type="presParOf" srcId="{CCB690DF-E38C-4B1E-AA60-21B6E99E2CD2}" destId="{B519BF2A-760F-4B69-8044-8D5A50491EEE}" srcOrd="2" destOrd="0" presId="urn:microsoft.com/office/officeart/2005/8/layout/lProcess2"/>
    <dgm:cxn modelId="{BB087D99-54D1-40D8-8B64-41A60F55BDD4}" type="presParOf" srcId="{B519BF2A-760F-4B69-8044-8D5A50491EEE}" destId="{760FEE3F-A3D4-4FC7-B5E7-D9F0465BE105}" srcOrd="0" destOrd="0" presId="urn:microsoft.com/office/officeart/2005/8/layout/lProcess2"/>
    <dgm:cxn modelId="{5E40BEC8-3AA0-4A6E-938C-BF627785EF75}" type="presParOf" srcId="{760FEE3F-A3D4-4FC7-B5E7-D9F0465BE105}" destId="{F07A56CE-C6AC-4D28-9A73-CE17A6D7DE55}" srcOrd="0" destOrd="0" presId="urn:microsoft.com/office/officeart/2005/8/layout/lProcess2"/>
    <dgm:cxn modelId="{456D2BAC-4EEA-4679-A37A-F9B721422644}" type="presParOf" srcId="{760FEE3F-A3D4-4FC7-B5E7-D9F0465BE105}" destId="{41AB7D5F-73D6-42BA-8338-9D89BABAAA9A}" srcOrd="1" destOrd="0" presId="urn:microsoft.com/office/officeart/2005/8/layout/lProcess2"/>
    <dgm:cxn modelId="{D0478A8A-1424-4805-9EDB-0A1CF6304089}" type="presParOf" srcId="{760FEE3F-A3D4-4FC7-B5E7-D9F0465BE105}" destId="{FAE06943-465D-48CE-85D0-DE07976DBA9A}" srcOrd="2" destOrd="0" presId="urn:microsoft.com/office/officeart/2005/8/layout/lProcess2"/>
    <dgm:cxn modelId="{BE9EE85B-6BCA-4874-8F2E-B0A318D1763B}" type="presParOf" srcId="{1A5AE731-7F5A-4130-802C-FA4137F29662}" destId="{9724389E-251C-4821-B3B3-7E17DBF708A1}" srcOrd="1" destOrd="0" presId="urn:microsoft.com/office/officeart/2005/8/layout/lProcess2"/>
    <dgm:cxn modelId="{F11909EC-9324-49CC-A432-9560003A2C76}" type="presParOf" srcId="{1A5AE731-7F5A-4130-802C-FA4137F29662}" destId="{42E76CD0-CB1F-4525-B00B-93A74F751F38}" srcOrd="2" destOrd="0" presId="urn:microsoft.com/office/officeart/2005/8/layout/lProcess2"/>
    <dgm:cxn modelId="{E6687C4F-F9A1-4DD3-9FCC-E5AC4A680945}" type="presParOf" srcId="{42E76CD0-CB1F-4525-B00B-93A74F751F38}" destId="{F1784B6A-58C3-4289-8BC4-C06893B30B3E}" srcOrd="0" destOrd="0" presId="urn:microsoft.com/office/officeart/2005/8/layout/lProcess2"/>
    <dgm:cxn modelId="{042A5193-BBC9-42E3-8D52-C76C3903E730}" type="presParOf" srcId="{42E76CD0-CB1F-4525-B00B-93A74F751F38}" destId="{A1EC8383-9475-42EA-8335-F9FA167A308F}" srcOrd="1" destOrd="0" presId="urn:microsoft.com/office/officeart/2005/8/layout/lProcess2"/>
    <dgm:cxn modelId="{E974972D-41F8-4434-8E27-DBA5F80B47C2}" type="presParOf" srcId="{42E76CD0-CB1F-4525-B00B-93A74F751F38}" destId="{9C6B35C6-65B0-4E69-8BE3-8610ACDD72C6}" srcOrd="2" destOrd="0" presId="urn:microsoft.com/office/officeart/2005/8/layout/lProcess2"/>
    <dgm:cxn modelId="{3DF75A2E-71B8-4396-AB35-0CE84D139062}" type="presParOf" srcId="{9C6B35C6-65B0-4E69-8BE3-8610ACDD72C6}" destId="{3A7FD989-DF91-4FAE-9D33-E0782C3B8965}" srcOrd="0" destOrd="0" presId="urn:microsoft.com/office/officeart/2005/8/layout/lProcess2"/>
    <dgm:cxn modelId="{5286408E-C20C-4F28-BB96-575C0F49740F}" type="presParOf" srcId="{3A7FD989-DF91-4FAE-9D33-E0782C3B8965}" destId="{51003C5B-0E2E-4DEC-BE93-E8F61793B2A6}" srcOrd="0" destOrd="0" presId="urn:microsoft.com/office/officeart/2005/8/layout/lProcess2"/>
    <dgm:cxn modelId="{C5008D5C-B7C9-4883-863D-EFB766810836}" type="presParOf" srcId="{3A7FD989-DF91-4FAE-9D33-E0782C3B8965}" destId="{F44EE2C3-2D36-4C62-8016-DE0BAAA9B0CF}" srcOrd="1" destOrd="0" presId="urn:microsoft.com/office/officeart/2005/8/layout/lProcess2"/>
    <dgm:cxn modelId="{CD257521-03E8-4EE6-B645-0112EAFD2B00}" type="presParOf" srcId="{3A7FD989-DF91-4FAE-9D33-E0782C3B8965}" destId="{BCFE04E4-71C9-449A-B49A-F4A6852441D1}" srcOrd="2" destOrd="0" presId="urn:microsoft.com/office/officeart/2005/8/layout/lProcess2"/>
    <dgm:cxn modelId="{908F2838-56BA-4743-8C1D-24FC1DCCA27A}" type="presParOf" srcId="{1A5AE731-7F5A-4130-802C-FA4137F29662}" destId="{6A687A8B-83DF-44CD-9950-9FE1CD1D33A7}" srcOrd="3" destOrd="0" presId="urn:microsoft.com/office/officeart/2005/8/layout/lProcess2"/>
    <dgm:cxn modelId="{E72217AD-443F-4200-AD9F-3CD96E7209CE}" type="presParOf" srcId="{1A5AE731-7F5A-4130-802C-FA4137F29662}" destId="{63168245-3365-4235-A12C-F5D90540663B}" srcOrd="4" destOrd="0" presId="urn:microsoft.com/office/officeart/2005/8/layout/lProcess2"/>
    <dgm:cxn modelId="{FE02F394-6BCF-4E4D-B875-FD40C7F3F81A}" type="presParOf" srcId="{63168245-3365-4235-A12C-F5D90540663B}" destId="{43F9E219-22CF-4A8D-B31E-F64F90EE7288}" srcOrd="0" destOrd="0" presId="urn:microsoft.com/office/officeart/2005/8/layout/lProcess2"/>
    <dgm:cxn modelId="{E18594E1-C707-43FE-BA75-E2CE882D749A}" type="presParOf" srcId="{63168245-3365-4235-A12C-F5D90540663B}" destId="{E2D635A8-0697-4A2D-A5B9-551214090EAA}" srcOrd="1" destOrd="0" presId="urn:microsoft.com/office/officeart/2005/8/layout/lProcess2"/>
    <dgm:cxn modelId="{54D7F005-DD39-4C9B-BCF3-1A820D024715}" type="presParOf" srcId="{63168245-3365-4235-A12C-F5D90540663B}" destId="{F5DC330D-E6C6-4C6A-AFF1-D20FACBC767F}" srcOrd="2" destOrd="0" presId="urn:microsoft.com/office/officeart/2005/8/layout/lProcess2"/>
    <dgm:cxn modelId="{0BCAC506-CF7A-4F21-9CE4-F018F2769C29}" type="presParOf" srcId="{F5DC330D-E6C6-4C6A-AFF1-D20FACBC767F}" destId="{70B5F4FA-DD1D-4528-BEEF-38C9F7E147D6}" srcOrd="0" destOrd="0" presId="urn:microsoft.com/office/officeart/2005/8/layout/lProcess2"/>
    <dgm:cxn modelId="{E07DC7CE-1806-42DC-92F0-7966B7D9E4C8}" type="presParOf" srcId="{70B5F4FA-DD1D-4528-BEEF-38C9F7E147D6}" destId="{C14F526D-110C-4C8B-8D03-CCD27B622EC4}" srcOrd="0" destOrd="0" presId="urn:microsoft.com/office/officeart/2005/8/layout/lProcess2"/>
    <dgm:cxn modelId="{7FE6F94E-4BE8-4FC3-BD41-519375CC93BB}" type="presParOf" srcId="{70B5F4FA-DD1D-4528-BEEF-38C9F7E147D6}" destId="{DC4B519F-7596-4A96-9FBF-197B3968B8B9}" srcOrd="1" destOrd="0" presId="urn:microsoft.com/office/officeart/2005/8/layout/lProcess2"/>
    <dgm:cxn modelId="{C75E455E-2B0A-4DF8-8117-2BAF699DB371}" type="presParOf" srcId="{70B5F4FA-DD1D-4528-BEEF-38C9F7E147D6}" destId="{806028C2-2305-4DB7-A7CA-86BC0AC6C60E}" srcOrd="2" destOrd="0" presId="urn:microsoft.com/office/officeart/2005/8/layout/lProcess2"/>
    <dgm:cxn modelId="{01F018CD-4BC3-4772-8EAD-874CF0471D18}" type="presParOf" srcId="{1A5AE731-7F5A-4130-802C-FA4137F29662}" destId="{A71B28CA-318F-4137-B4D5-FE9574701E9A}" srcOrd="5" destOrd="0" presId="urn:microsoft.com/office/officeart/2005/8/layout/lProcess2"/>
    <dgm:cxn modelId="{8B81250B-6C44-4952-9414-2570911DCAF9}" type="presParOf" srcId="{1A5AE731-7F5A-4130-802C-FA4137F29662}" destId="{759E293E-AC79-407D-9950-651706A3A803}" srcOrd="6" destOrd="0" presId="urn:microsoft.com/office/officeart/2005/8/layout/lProcess2"/>
    <dgm:cxn modelId="{EF5132D1-2EB6-4411-8AAD-4D4CB6CEFC54}" type="presParOf" srcId="{759E293E-AC79-407D-9950-651706A3A803}" destId="{61E6EB11-4B36-40CA-9448-6F0DD3C56628}" srcOrd="0" destOrd="0" presId="urn:microsoft.com/office/officeart/2005/8/layout/lProcess2"/>
    <dgm:cxn modelId="{CDFFE682-08ED-4ED6-8398-6CC9455FED51}" type="presParOf" srcId="{759E293E-AC79-407D-9950-651706A3A803}" destId="{6FD775B0-1399-4A12-B98D-819BECD0ECCE}" srcOrd="1" destOrd="0" presId="urn:microsoft.com/office/officeart/2005/8/layout/lProcess2"/>
    <dgm:cxn modelId="{52DE7931-219B-4DA2-AAFE-21B49169EA70}" type="presParOf" srcId="{759E293E-AC79-407D-9950-651706A3A803}" destId="{5F1510EB-C91E-4E2A-B35F-A3F97B02E4E5}" srcOrd="2" destOrd="0" presId="urn:microsoft.com/office/officeart/2005/8/layout/lProcess2"/>
    <dgm:cxn modelId="{620448F0-4110-4628-8C32-9580BF5025FA}" type="presParOf" srcId="{5F1510EB-C91E-4E2A-B35F-A3F97B02E4E5}" destId="{22860AEC-C7ED-42EA-BC65-6660EFEAB6BA}" srcOrd="0" destOrd="0" presId="urn:microsoft.com/office/officeart/2005/8/layout/lProcess2"/>
    <dgm:cxn modelId="{5B412D56-4389-4E99-85AC-A68B6906F9E5}" type="presParOf" srcId="{22860AEC-C7ED-42EA-BC65-6660EFEAB6BA}" destId="{773C6406-D5C6-445D-94E5-2583FFDDE69C}" srcOrd="0" destOrd="0" presId="urn:microsoft.com/office/officeart/2005/8/layout/lProcess2"/>
    <dgm:cxn modelId="{74D1FE3B-07E7-4592-AC21-35701B23EC83}" type="presParOf" srcId="{22860AEC-C7ED-42EA-BC65-6660EFEAB6BA}" destId="{5C411FDA-5508-46C1-9DD2-3F25635B03F2}" srcOrd="1" destOrd="0" presId="urn:microsoft.com/office/officeart/2005/8/layout/lProcess2"/>
    <dgm:cxn modelId="{958BA3A0-C55C-4C8B-8B2B-79E6AD1FB9DD}" type="presParOf" srcId="{22860AEC-C7ED-42EA-BC65-6660EFEAB6BA}" destId="{5D9ED215-0252-43E9-9A1A-C6A2CE958EAE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038AF1-8AD6-4875-9441-FA1C09D5855F}" type="doc">
      <dgm:prSet loTypeId="urn:microsoft.com/office/officeart/2005/8/layout/chevron1" loCatId="process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1F452D17-E86A-4925-9047-5F156D953451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5 Identity vs Role Confusion (12-18 years)</a:t>
          </a:r>
        </a:p>
      </dgm:t>
    </dgm:pt>
    <dgm:pt modelId="{1B1743B5-8519-435A-BF17-3D682F84A751}" type="parTrans" cxnId="{81E1E43D-DAF1-41AC-8C26-E4E035718F74}">
      <dgm:prSet/>
      <dgm:spPr/>
      <dgm:t>
        <a:bodyPr/>
        <a:lstStyle/>
        <a:p>
          <a:endParaRPr lang="en-GB"/>
        </a:p>
      </dgm:t>
    </dgm:pt>
    <dgm:pt modelId="{F36BAA76-C76E-44C8-8FC5-0557F388BF10}" type="sibTrans" cxnId="{81E1E43D-DAF1-41AC-8C26-E4E035718F74}">
      <dgm:prSet/>
      <dgm:spPr/>
      <dgm:t>
        <a:bodyPr/>
        <a:lstStyle/>
        <a:p>
          <a:endParaRPr lang="en-GB"/>
        </a:p>
      </dgm:t>
    </dgm:pt>
    <dgm:pt modelId="{27461836-592C-4FCA-9B53-F12F680702C5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Influence from friends and family, affecting behaviour.</a:t>
          </a:r>
        </a:p>
      </dgm:t>
    </dgm:pt>
    <dgm:pt modelId="{CD4C863C-C416-4D76-A85E-4E402006633C}" type="parTrans" cxnId="{0EBFD072-791B-4533-B35C-4890CC3F8D23}">
      <dgm:prSet/>
      <dgm:spPr/>
      <dgm:t>
        <a:bodyPr/>
        <a:lstStyle/>
        <a:p>
          <a:endParaRPr lang="en-GB"/>
        </a:p>
      </dgm:t>
    </dgm:pt>
    <dgm:pt modelId="{13C62FC9-1E93-4AE8-91D5-877932A58A1E}" type="sibTrans" cxnId="{0EBFD072-791B-4533-B35C-4890CC3F8D23}">
      <dgm:prSet/>
      <dgm:spPr/>
      <dgm:t>
        <a:bodyPr/>
        <a:lstStyle/>
        <a:p>
          <a:endParaRPr lang="en-GB"/>
        </a:p>
      </dgm:t>
    </dgm:pt>
    <dgm:pt modelId="{82D74340-7153-4B97-AD9D-2DE65CA837A6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6 Intimacy vs Isolation (18-35 years)</a:t>
          </a:r>
        </a:p>
      </dgm:t>
    </dgm:pt>
    <dgm:pt modelId="{53C84E95-343F-48EE-8DC8-D67F19A19C12}" type="parTrans" cxnId="{9A6109B2-2851-4E15-8C12-A7874817614F}">
      <dgm:prSet/>
      <dgm:spPr/>
      <dgm:t>
        <a:bodyPr/>
        <a:lstStyle/>
        <a:p>
          <a:endParaRPr lang="en-GB"/>
        </a:p>
      </dgm:t>
    </dgm:pt>
    <dgm:pt modelId="{043E52FC-255F-4B4D-9700-33CD570E6751}" type="sibTrans" cxnId="{9A6109B2-2851-4E15-8C12-A7874817614F}">
      <dgm:prSet/>
      <dgm:spPr/>
      <dgm:t>
        <a:bodyPr/>
        <a:lstStyle/>
        <a:p>
          <a:endParaRPr lang="en-GB"/>
        </a:p>
      </dgm:t>
    </dgm:pt>
    <dgm:pt modelId="{AECF76A7-D0BB-4FED-85E3-C85064B0D19B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Exploring relationships.</a:t>
          </a:r>
        </a:p>
      </dgm:t>
    </dgm:pt>
    <dgm:pt modelId="{49B7985D-B6CA-4EE9-8AB2-6067EFDB1086}" type="parTrans" cxnId="{42121EEE-6C69-4DCC-9412-FBA367D50A1E}">
      <dgm:prSet/>
      <dgm:spPr/>
      <dgm:t>
        <a:bodyPr/>
        <a:lstStyle/>
        <a:p>
          <a:endParaRPr lang="en-GB"/>
        </a:p>
      </dgm:t>
    </dgm:pt>
    <dgm:pt modelId="{AD13A338-EE50-42B2-A7E7-FA4489A0347E}" type="sibTrans" cxnId="{42121EEE-6C69-4DCC-9412-FBA367D50A1E}">
      <dgm:prSet/>
      <dgm:spPr/>
      <dgm:t>
        <a:bodyPr/>
        <a:lstStyle/>
        <a:p>
          <a:endParaRPr lang="en-GB"/>
        </a:p>
      </dgm:t>
    </dgm:pt>
    <dgm:pt modelId="{A419C513-AE17-4338-B3E4-FC4659D8663D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Intimate relationships.</a:t>
          </a:r>
        </a:p>
      </dgm:t>
    </dgm:pt>
    <dgm:pt modelId="{0BE41A87-4D82-499E-932D-02E0866FF958}" type="parTrans" cxnId="{BFEF9E05-B7A5-49C4-B157-114C8A4CA6AC}">
      <dgm:prSet/>
      <dgm:spPr/>
      <dgm:t>
        <a:bodyPr/>
        <a:lstStyle/>
        <a:p>
          <a:endParaRPr lang="en-GB"/>
        </a:p>
      </dgm:t>
    </dgm:pt>
    <dgm:pt modelId="{18D91BBE-C6B1-4C79-B482-3732C1E29308}" type="sibTrans" cxnId="{BFEF9E05-B7A5-49C4-B157-114C8A4CA6AC}">
      <dgm:prSet/>
      <dgm:spPr/>
      <dgm:t>
        <a:bodyPr/>
        <a:lstStyle/>
        <a:p>
          <a:endParaRPr lang="en-GB"/>
        </a:p>
      </dgm:t>
    </dgm:pt>
    <dgm:pt modelId="{73C198B7-591B-499F-9D94-B30A73762DEE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Poor self-image.</a:t>
          </a:r>
        </a:p>
      </dgm:t>
    </dgm:pt>
    <dgm:pt modelId="{8ECEB397-47EA-485B-8146-AFC31566DA41}" type="parTrans" cxnId="{FF36B2B4-4D3C-43F1-9465-408C390D7943}">
      <dgm:prSet/>
      <dgm:spPr/>
    </dgm:pt>
    <dgm:pt modelId="{38BAAB00-6BF8-4E9B-851A-8553DFAE6C32}" type="sibTrans" cxnId="{FF36B2B4-4D3C-43F1-9465-408C390D7943}">
      <dgm:prSet/>
      <dgm:spPr/>
      <dgm:t>
        <a:bodyPr/>
        <a:lstStyle/>
        <a:p>
          <a:endParaRPr lang="en-GB"/>
        </a:p>
      </dgm:t>
    </dgm:pt>
    <dgm:pt modelId="{6520A91D-8C82-47C7-8EF9-86513BF69DEC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Social isolation.</a:t>
          </a:r>
        </a:p>
      </dgm:t>
    </dgm:pt>
    <dgm:pt modelId="{86B4C896-E643-4EAA-B9C7-020EE2965AFC}" type="parTrans" cxnId="{D9229AA5-FA30-49CA-B9C1-01666CC8A772}">
      <dgm:prSet/>
      <dgm:spPr/>
    </dgm:pt>
    <dgm:pt modelId="{7CFBD004-FED7-40DE-9B62-A9A5298BF376}" type="sibTrans" cxnId="{D9229AA5-FA30-49CA-B9C1-01666CC8A772}">
      <dgm:prSet/>
      <dgm:spPr/>
      <dgm:t>
        <a:bodyPr/>
        <a:lstStyle/>
        <a:p>
          <a:endParaRPr lang="en-GB"/>
        </a:p>
      </dgm:t>
    </dgm:pt>
    <dgm:pt modelId="{B4DE0AEC-1C00-4FE3-9EDD-F02EAC135751}">
      <dgm:prSet phldr="0"/>
      <dgm:spPr/>
      <dgm:t>
        <a:bodyPr/>
        <a:lstStyle/>
        <a:p>
          <a:r>
            <a:rPr lang="en-GB" b="0" dirty="0">
              <a:latin typeface="Arial"/>
              <a:cs typeface="Arial"/>
            </a:rPr>
            <a:t>Depression.</a:t>
          </a:r>
          <a:endParaRPr lang="en-GB" b="0" dirty="0"/>
        </a:p>
      </dgm:t>
    </dgm:pt>
    <dgm:pt modelId="{61C2314C-25D1-4ED6-A7F1-940683C79843}" type="parTrans" cxnId="{E6990749-BF3E-42B1-AAC6-1AA6ED62896A}">
      <dgm:prSet/>
      <dgm:spPr/>
    </dgm:pt>
    <dgm:pt modelId="{B83C32FB-B376-4082-8A33-4F37CEE91F6C}" type="sibTrans" cxnId="{E6990749-BF3E-42B1-AAC6-1AA6ED62896A}">
      <dgm:prSet/>
      <dgm:spPr/>
      <dgm:t>
        <a:bodyPr/>
        <a:lstStyle/>
        <a:p>
          <a:endParaRPr lang="en-GB"/>
        </a:p>
      </dgm:t>
    </dgm:pt>
    <dgm:pt modelId="{90127D3F-4B58-4CE2-AB88-BFBB752B991C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No independency.</a:t>
          </a:r>
        </a:p>
      </dgm:t>
    </dgm:pt>
    <dgm:pt modelId="{DF56E224-CC9B-4A90-B14D-86BC201E8AFA}" type="parTrans" cxnId="{D131A68C-B6B7-4D64-904A-01EF56893957}">
      <dgm:prSet/>
      <dgm:spPr/>
    </dgm:pt>
    <dgm:pt modelId="{5B3F46A1-7208-40AD-BEE5-16EC1552BABA}" type="sibTrans" cxnId="{D131A68C-B6B7-4D64-904A-01EF56893957}">
      <dgm:prSet/>
      <dgm:spPr/>
      <dgm:t>
        <a:bodyPr/>
        <a:lstStyle/>
        <a:p>
          <a:endParaRPr lang="en-GB"/>
        </a:p>
      </dgm:t>
    </dgm:pt>
    <dgm:pt modelId="{C8208AD6-6FDC-471B-AB6E-BB000428C928}">
      <dgm:prSet phldr="0"/>
      <dgm:spPr/>
      <dgm:t>
        <a:bodyPr/>
        <a:lstStyle/>
        <a:p>
          <a:r>
            <a:rPr lang="en-GB" b="0" dirty="0">
              <a:latin typeface="Arial"/>
              <a:cs typeface="Arial"/>
            </a:rPr>
            <a:t>Develop feeling of independence and personality.</a:t>
          </a:r>
        </a:p>
      </dgm:t>
    </dgm:pt>
    <dgm:pt modelId="{DEF503AF-0CFC-42CB-9317-7072A25640EB}" type="parTrans" cxnId="{6B515062-6931-4DCE-8FEC-964771BDA7AD}">
      <dgm:prSet/>
      <dgm:spPr/>
    </dgm:pt>
    <dgm:pt modelId="{9EA94346-3EBE-4399-B52B-A47C4EC1A21B}" type="sibTrans" cxnId="{6B515062-6931-4DCE-8FEC-964771BDA7AD}">
      <dgm:prSet/>
      <dgm:spPr/>
    </dgm:pt>
    <dgm:pt modelId="{6A36B773-1110-47AB-A8FF-B79697D1E2D4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Identity and personality created.</a:t>
          </a:r>
        </a:p>
      </dgm:t>
    </dgm:pt>
    <dgm:pt modelId="{CBE72302-7CEF-451F-9C1A-95DF2D42FAFF}" type="parTrans" cxnId="{482CED92-5D9C-4F41-8F05-294BD1CC1F3C}">
      <dgm:prSet/>
      <dgm:spPr/>
    </dgm:pt>
    <dgm:pt modelId="{14D77D88-B3FB-4C2B-A6D7-30A203B8D7DA}" type="sibTrans" cxnId="{482CED92-5D9C-4F41-8F05-294BD1CC1F3C}">
      <dgm:prSet/>
      <dgm:spPr/>
    </dgm:pt>
    <dgm:pt modelId="{BE5A2422-31B3-44D6-B1C2-A988CFDDA10F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Commitment.</a:t>
          </a:r>
        </a:p>
      </dgm:t>
    </dgm:pt>
    <dgm:pt modelId="{B351CA7B-D7CF-4525-89A6-0CA803F48983}" type="parTrans" cxnId="{EDB7397D-A817-49E2-B5D5-B97B1B0682F6}">
      <dgm:prSet/>
      <dgm:spPr/>
    </dgm:pt>
    <dgm:pt modelId="{0A6EB48C-991D-4A2B-8724-399CC25504BC}" type="sibTrans" cxnId="{EDB7397D-A817-49E2-B5D5-B97B1B0682F6}">
      <dgm:prSet/>
      <dgm:spPr/>
    </dgm:pt>
    <dgm:pt modelId="{064EF3BC-27F3-4218-933A-A49484EF70C7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Loneliness.</a:t>
          </a:r>
        </a:p>
      </dgm:t>
    </dgm:pt>
    <dgm:pt modelId="{D9438810-0AB9-4D25-8C3D-5412999B0F3E}" type="parTrans" cxnId="{4DE88D93-3568-4500-ACA0-B66B3FEC0EAA}">
      <dgm:prSet/>
      <dgm:spPr/>
    </dgm:pt>
    <dgm:pt modelId="{BC3450C6-2CC3-4A64-8BA5-EB1830E47C69}" type="sibTrans" cxnId="{4DE88D93-3568-4500-ACA0-B66B3FEC0EAA}">
      <dgm:prSet/>
      <dgm:spPr/>
    </dgm:pt>
    <dgm:pt modelId="{BB6C37CB-3DB9-4392-99B7-218D0C179AF6}" type="pres">
      <dgm:prSet presAssocID="{E8038AF1-8AD6-4875-9441-FA1C09D5855F}" presName="Name0" presStyleCnt="0">
        <dgm:presLayoutVars>
          <dgm:dir/>
          <dgm:animLvl val="lvl"/>
          <dgm:resizeHandles val="exact"/>
        </dgm:presLayoutVars>
      </dgm:prSet>
      <dgm:spPr/>
    </dgm:pt>
    <dgm:pt modelId="{AC1ED49F-C5C4-446C-A573-0EE8CF0C3183}" type="pres">
      <dgm:prSet presAssocID="{1F452D17-E86A-4925-9047-5F156D953451}" presName="composite" presStyleCnt="0"/>
      <dgm:spPr/>
    </dgm:pt>
    <dgm:pt modelId="{281EF396-0707-4929-8661-3D791C709FA8}" type="pres">
      <dgm:prSet presAssocID="{1F452D17-E86A-4925-9047-5F156D953451}" presName="parTx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6DC59273-FAF8-471D-ADC0-EB5DCC53ECE3}" type="pres">
      <dgm:prSet presAssocID="{1F452D17-E86A-4925-9047-5F156D953451}" presName="desTx" presStyleLbl="revTx" presStyleIdx="0" presStyleCnt="2">
        <dgm:presLayoutVars>
          <dgm:bulletEnabled val="1"/>
        </dgm:presLayoutVars>
      </dgm:prSet>
      <dgm:spPr/>
    </dgm:pt>
    <dgm:pt modelId="{E7AF0E30-C654-4A48-B9B6-4C3CA02FBA00}" type="pres">
      <dgm:prSet presAssocID="{F36BAA76-C76E-44C8-8FC5-0557F388BF10}" presName="space" presStyleCnt="0"/>
      <dgm:spPr/>
    </dgm:pt>
    <dgm:pt modelId="{E042D40D-B1BC-4513-95D1-3D731257CE69}" type="pres">
      <dgm:prSet presAssocID="{82D74340-7153-4B97-AD9D-2DE65CA837A6}" presName="composite" presStyleCnt="0"/>
      <dgm:spPr/>
    </dgm:pt>
    <dgm:pt modelId="{87F30862-BE68-4E34-9113-DDF67E348DCC}" type="pres">
      <dgm:prSet presAssocID="{82D74340-7153-4B97-AD9D-2DE65CA837A6}" presName="parTx" presStyleLbl="node1" presStyleIdx="1" presStyleCnt="2">
        <dgm:presLayoutVars>
          <dgm:chMax val="0"/>
          <dgm:chPref val="0"/>
          <dgm:bulletEnabled val="1"/>
        </dgm:presLayoutVars>
      </dgm:prSet>
      <dgm:spPr/>
    </dgm:pt>
    <dgm:pt modelId="{872234DC-DD19-49F8-99FC-AAED32BA74A9}" type="pres">
      <dgm:prSet presAssocID="{82D74340-7153-4B97-AD9D-2DE65CA837A6}" presName="desTx" presStyleLbl="revTx" presStyleIdx="1" presStyleCnt="2">
        <dgm:presLayoutVars>
          <dgm:bulletEnabled val="1"/>
        </dgm:presLayoutVars>
      </dgm:prSet>
      <dgm:spPr/>
    </dgm:pt>
  </dgm:ptLst>
  <dgm:cxnLst>
    <dgm:cxn modelId="{BFEF9E05-B7A5-49C4-B157-114C8A4CA6AC}" srcId="{82D74340-7153-4B97-AD9D-2DE65CA837A6}" destId="{A419C513-AE17-4338-B3E4-FC4659D8663D}" srcOrd="1" destOrd="0" parTransId="{0BE41A87-4D82-499E-932D-02E0866FF958}" sibTransId="{18D91BBE-C6B1-4C79-B482-3732C1E29308}"/>
    <dgm:cxn modelId="{21853A1E-522B-4F0B-8984-11C37EE8926B}" type="presOf" srcId="{90127D3F-4B58-4CE2-AB88-BFBB752B991C}" destId="{6DC59273-FAF8-471D-ADC0-EB5DCC53ECE3}" srcOrd="0" destOrd="4" presId="urn:microsoft.com/office/officeart/2005/8/layout/chevron1"/>
    <dgm:cxn modelId="{DF09B531-F53F-4438-AF1C-7DDDBCFDFF28}" type="presOf" srcId="{B4DE0AEC-1C00-4FE3-9EDD-F02EAC135751}" destId="{872234DC-DD19-49F8-99FC-AAED32BA74A9}" srcOrd="0" destOrd="5" presId="urn:microsoft.com/office/officeart/2005/8/layout/chevron1"/>
    <dgm:cxn modelId="{4609BF32-46D5-4201-ACE3-4E8D14E368C6}" type="presOf" srcId="{6520A91D-8C82-47C7-8EF9-86513BF69DEC}" destId="{872234DC-DD19-49F8-99FC-AAED32BA74A9}" srcOrd="0" destOrd="3" presId="urn:microsoft.com/office/officeart/2005/8/layout/chevron1"/>
    <dgm:cxn modelId="{C7CEFE34-DC16-45BC-AF5F-2F42AAE1DA88}" type="presOf" srcId="{C8208AD6-6FDC-471B-AB6E-BB000428C928}" destId="{6DC59273-FAF8-471D-ADC0-EB5DCC53ECE3}" srcOrd="0" destOrd="2" presId="urn:microsoft.com/office/officeart/2005/8/layout/chevron1"/>
    <dgm:cxn modelId="{81E1E43D-DAF1-41AC-8C26-E4E035718F74}" srcId="{E8038AF1-8AD6-4875-9441-FA1C09D5855F}" destId="{1F452D17-E86A-4925-9047-5F156D953451}" srcOrd="0" destOrd="0" parTransId="{1B1743B5-8519-435A-BF17-3D682F84A751}" sibTransId="{F36BAA76-C76E-44C8-8FC5-0557F388BF10}"/>
    <dgm:cxn modelId="{6B515062-6931-4DCE-8FEC-964771BDA7AD}" srcId="{1F452D17-E86A-4925-9047-5F156D953451}" destId="{C8208AD6-6FDC-471B-AB6E-BB000428C928}" srcOrd="2" destOrd="0" parTransId="{DEF503AF-0CFC-42CB-9317-7072A25640EB}" sibTransId="{9EA94346-3EBE-4399-B52B-A47C4EC1A21B}"/>
    <dgm:cxn modelId="{9768A868-4DEF-4987-8C94-F5CE96CA53E1}" type="presOf" srcId="{1F452D17-E86A-4925-9047-5F156D953451}" destId="{281EF396-0707-4929-8661-3D791C709FA8}" srcOrd="0" destOrd="0" presId="urn:microsoft.com/office/officeart/2005/8/layout/chevron1"/>
    <dgm:cxn modelId="{E6990749-BF3E-42B1-AAC6-1AA6ED62896A}" srcId="{82D74340-7153-4B97-AD9D-2DE65CA837A6}" destId="{B4DE0AEC-1C00-4FE3-9EDD-F02EAC135751}" srcOrd="5" destOrd="0" parTransId="{61C2314C-25D1-4ED6-A7F1-940683C79843}" sibTransId="{B83C32FB-B376-4082-8A33-4F37CEE91F6C}"/>
    <dgm:cxn modelId="{0EBFD072-791B-4533-B35C-4890CC3F8D23}" srcId="{1F452D17-E86A-4925-9047-5F156D953451}" destId="{27461836-592C-4FCA-9B53-F12F680702C5}" srcOrd="0" destOrd="0" parTransId="{CD4C863C-C416-4D76-A85E-4E402006633C}" sibTransId="{13C62FC9-1E93-4AE8-91D5-877932A58A1E}"/>
    <dgm:cxn modelId="{EDB7397D-A817-49E2-B5D5-B97B1B0682F6}" srcId="{82D74340-7153-4B97-AD9D-2DE65CA837A6}" destId="{BE5A2422-31B3-44D6-B1C2-A988CFDDA10F}" srcOrd="2" destOrd="0" parTransId="{B351CA7B-D7CF-4525-89A6-0CA803F48983}" sibTransId="{0A6EB48C-991D-4A2B-8724-399CC25504BC}"/>
    <dgm:cxn modelId="{D1572386-D1F7-48C0-BC6D-C1005441D190}" type="presOf" srcId="{E8038AF1-8AD6-4875-9441-FA1C09D5855F}" destId="{BB6C37CB-3DB9-4392-99B7-218D0C179AF6}" srcOrd="0" destOrd="0" presId="urn:microsoft.com/office/officeart/2005/8/layout/chevron1"/>
    <dgm:cxn modelId="{D8943786-76EF-4954-A233-DDC5D24A264C}" type="presOf" srcId="{064EF3BC-27F3-4218-933A-A49484EF70C7}" destId="{872234DC-DD19-49F8-99FC-AAED32BA74A9}" srcOrd="0" destOrd="4" presId="urn:microsoft.com/office/officeart/2005/8/layout/chevron1"/>
    <dgm:cxn modelId="{D131A68C-B6B7-4D64-904A-01EF56893957}" srcId="{1F452D17-E86A-4925-9047-5F156D953451}" destId="{90127D3F-4B58-4CE2-AB88-BFBB752B991C}" srcOrd="4" destOrd="0" parTransId="{DF56E224-CC9B-4A90-B14D-86BC201E8AFA}" sibTransId="{5B3F46A1-7208-40AD-BEE5-16EC1552BABA}"/>
    <dgm:cxn modelId="{482CED92-5D9C-4F41-8F05-294BD1CC1F3C}" srcId="{1F452D17-E86A-4925-9047-5F156D953451}" destId="{6A36B773-1110-47AB-A8FF-B79697D1E2D4}" srcOrd="1" destOrd="0" parTransId="{CBE72302-7CEF-451F-9C1A-95DF2D42FAFF}" sibTransId="{14D77D88-B3FB-4C2B-A6D7-30A203B8D7DA}"/>
    <dgm:cxn modelId="{4DE88D93-3568-4500-ACA0-B66B3FEC0EAA}" srcId="{82D74340-7153-4B97-AD9D-2DE65CA837A6}" destId="{064EF3BC-27F3-4218-933A-A49484EF70C7}" srcOrd="4" destOrd="0" parTransId="{D9438810-0AB9-4D25-8C3D-5412999B0F3E}" sibTransId="{BC3450C6-2CC3-4A64-8BA5-EB1830E47C69}"/>
    <dgm:cxn modelId="{D9229AA5-FA30-49CA-B9C1-01666CC8A772}" srcId="{82D74340-7153-4B97-AD9D-2DE65CA837A6}" destId="{6520A91D-8C82-47C7-8EF9-86513BF69DEC}" srcOrd="3" destOrd="0" parTransId="{86B4C896-E643-4EAA-B9C7-020EE2965AFC}" sibTransId="{7CFBD004-FED7-40DE-9B62-A9A5298BF376}"/>
    <dgm:cxn modelId="{5F2F11A8-9F28-455F-AD75-A731A57097A7}" type="presOf" srcId="{73C198B7-591B-499F-9D94-B30A73762DEE}" destId="{6DC59273-FAF8-471D-ADC0-EB5DCC53ECE3}" srcOrd="0" destOrd="3" presId="urn:microsoft.com/office/officeart/2005/8/layout/chevron1"/>
    <dgm:cxn modelId="{9A6109B2-2851-4E15-8C12-A7874817614F}" srcId="{E8038AF1-8AD6-4875-9441-FA1C09D5855F}" destId="{82D74340-7153-4B97-AD9D-2DE65CA837A6}" srcOrd="1" destOrd="0" parTransId="{53C84E95-343F-48EE-8DC8-D67F19A19C12}" sibTransId="{043E52FC-255F-4B4D-9700-33CD570E6751}"/>
    <dgm:cxn modelId="{FF36B2B4-4D3C-43F1-9465-408C390D7943}" srcId="{1F452D17-E86A-4925-9047-5F156D953451}" destId="{73C198B7-591B-499F-9D94-B30A73762DEE}" srcOrd="3" destOrd="0" parTransId="{8ECEB397-47EA-485B-8146-AFC31566DA41}" sibTransId="{38BAAB00-6BF8-4E9B-851A-8553DFAE6C32}"/>
    <dgm:cxn modelId="{41414FD4-84F9-40E5-8232-AE598ECDECB7}" type="presOf" srcId="{82D74340-7153-4B97-AD9D-2DE65CA837A6}" destId="{87F30862-BE68-4E34-9113-DDF67E348DCC}" srcOrd="0" destOrd="0" presId="urn:microsoft.com/office/officeart/2005/8/layout/chevron1"/>
    <dgm:cxn modelId="{EF8185D9-54CB-4FC2-94A2-53A303EB30A0}" type="presOf" srcId="{6A36B773-1110-47AB-A8FF-B79697D1E2D4}" destId="{6DC59273-FAF8-471D-ADC0-EB5DCC53ECE3}" srcOrd="0" destOrd="1" presId="urn:microsoft.com/office/officeart/2005/8/layout/chevron1"/>
    <dgm:cxn modelId="{25016BDA-DE80-4979-AFB7-D72864520405}" type="presOf" srcId="{A419C513-AE17-4338-B3E4-FC4659D8663D}" destId="{872234DC-DD19-49F8-99FC-AAED32BA74A9}" srcOrd="0" destOrd="1" presId="urn:microsoft.com/office/officeart/2005/8/layout/chevron1"/>
    <dgm:cxn modelId="{42121EEE-6C69-4DCC-9412-FBA367D50A1E}" srcId="{82D74340-7153-4B97-AD9D-2DE65CA837A6}" destId="{AECF76A7-D0BB-4FED-85E3-C85064B0D19B}" srcOrd="0" destOrd="0" parTransId="{49B7985D-B6CA-4EE9-8AB2-6067EFDB1086}" sibTransId="{AD13A338-EE50-42B2-A7E7-FA4489A0347E}"/>
    <dgm:cxn modelId="{E9A7B0EE-5727-407A-A631-9BBCC50435FD}" type="presOf" srcId="{AECF76A7-D0BB-4FED-85E3-C85064B0D19B}" destId="{872234DC-DD19-49F8-99FC-AAED32BA74A9}" srcOrd="0" destOrd="0" presId="urn:microsoft.com/office/officeart/2005/8/layout/chevron1"/>
    <dgm:cxn modelId="{D48D27F1-FA51-4FE6-BABD-34A26196F660}" type="presOf" srcId="{27461836-592C-4FCA-9B53-F12F680702C5}" destId="{6DC59273-FAF8-471D-ADC0-EB5DCC53ECE3}" srcOrd="0" destOrd="0" presId="urn:microsoft.com/office/officeart/2005/8/layout/chevron1"/>
    <dgm:cxn modelId="{AF2089FA-6CFD-4EA0-9156-92A50173491E}" type="presOf" srcId="{BE5A2422-31B3-44D6-B1C2-A988CFDDA10F}" destId="{872234DC-DD19-49F8-99FC-AAED32BA74A9}" srcOrd="0" destOrd="2" presId="urn:microsoft.com/office/officeart/2005/8/layout/chevron1"/>
    <dgm:cxn modelId="{1C0200FD-91C6-4DF6-8066-B21283AEE5D4}" type="presParOf" srcId="{BB6C37CB-3DB9-4392-99B7-218D0C179AF6}" destId="{AC1ED49F-C5C4-446C-A573-0EE8CF0C3183}" srcOrd="0" destOrd="0" presId="urn:microsoft.com/office/officeart/2005/8/layout/chevron1"/>
    <dgm:cxn modelId="{07B1FCD2-A85D-4C41-9F20-4C9F0E388BD6}" type="presParOf" srcId="{AC1ED49F-C5C4-446C-A573-0EE8CF0C3183}" destId="{281EF396-0707-4929-8661-3D791C709FA8}" srcOrd="0" destOrd="0" presId="urn:microsoft.com/office/officeart/2005/8/layout/chevron1"/>
    <dgm:cxn modelId="{6FE219C4-F0EC-4350-A0B0-31CB3D8FE845}" type="presParOf" srcId="{AC1ED49F-C5C4-446C-A573-0EE8CF0C3183}" destId="{6DC59273-FAF8-471D-ADC0-EB5DCC53ECE3}" srcOrd="1" destOrd="0" presId="urn:microsoft.com/office/officeart/2005/8/layout/chevron1"/>
    <dgm:cxn modelId="{6E830D70-4649-453E-B05C-9E42D84839DC}" type="presParOf" srcId="{BB6C37CB-3DB9-4392-99B7-218D0C179AF6}" destId="{E7AF0E30-C654-4A48-B9B6-4C3CA02FBA00}" srcOrd="1" destOrd="0" presId="urn:microsoft.com/office/officeart/2005/8/layout/chevron1"/>
    <dgm:cxn modelId="{50299AB5-118D-4043-8553-37BA52BFD06C}" type="presParOf" srcId="{BB6C37CB-3DB9-4392-99B7-218D0C179AF6}" destId="{E042D40D-B1BC-4513-95D1-3D731257CE69}" srcOrd="2" destOrd="0" presId="urn:microsoft.com/office/officeart/2005/8/layout/chevron1"/>
    <dgm:cxn modelId="{D7E34A94-72A4-411E-B328-B1D875676374}" type="presParOf" srcId="{E042D40D-B1BC-4513-95D1-3D731257CE69}" destId="{87F30862-BE68-4E34-9113-DDF67E348DCC}" srcOrd="0" destOrd="0" presId="urn:microsoft.com/office/officeart/2005/8/layout/chevron1"/>
    <dgm:cxn modelId="{545FB37A-BEE0-4A28-9956-08DD2C637236}" type="presParOf" srcId="{E042D40D-B1BC-4513-95D1-3D731257CE69}" destId="{872234DC-DD19-49F8-99FC-AAED32BA74A9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141C093-EFA0-41FD-84B0-0F439D6C3455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CBD17AE-727A-48E0-965B-D904C93EFB40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7 Generativity vs Stagnation (35-55yrs)</a:t>
          </a:r>
        </a:p>
      </dgm:t>
    </dgm:pt>
    <dgm:pt modelId="{3B2D6B70-E809-4C49-8499-4391BF6524C8}" type="parTrans" cxnId="{8031FFE7-6DBE-449C-B100-B1AADB1882DD}">
      <dgm:prSet/>
      <dgm:spPr/>
      <dgm:t>
        <a:bodyPr/>
        <a:lstStyle/>
        <a:p>
          <a:endParaRPr lang="en-GB"/>
        </a:p>
      </dgm:t>
    </dgm:pt>
    <dgm:pt modelId="{CC5B1FBD-1C01-4229-B9D5-A1BED6DCEFE4}" type="sibTrans" cxnId="{8031FFE7-6DBE-449C-B100-B1AADB1882DD}">
      <dgm:prSet/>
      <dgm:spPr/>
      <dgm:t>
        <a:bodyPr/>
        <a:lstStyle/>
        <a:p>
          <a:endParaRPr lang="en-GB"/>
        </a:p>
      </dgm:t>
    </dgm:pt>
    <dgm:pt modelId="{87A983E5-4CD8-4B33-A383-D00B823F7708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Successful Career/Families</a:t>
          </a:r>
        </a:p>
      </dgm:t>
    </dgm:pt>
    <dgm:pt modelId="{23046557-C6C9-46EB-8849-61D0C653C442}" type="parTrans" cxnId="{FCA88BCE-9820-4E6A-AFBA-26F770152109}">
      <dgm:prSet/>
      <dgm:spPr/>
      <dgm:t>
        <a:bodyPr/>
        <a:lstStyle/>
        <a:p>
          <a:endParaRPr lang="en-GB"/>
        </a:p>
      </dgm:t>
    </dgm:pt>
    <dgm:pt modelId="{AC861D2D-294E-4D18-B2FA-39E26D3D2A15}" type="sibTrans" cxnId="{FCA88BCE-9820-4E6A-AFBA-26F770152109}">
      <dgm:prSet/>
      <dgm:spPr/>
      <dgm:t>
        <a:bodyPr/>
        <a:lstStyle/>
        <a:p>
          <a:endParaRPr lang="en-GB"/>
        </a:p>
      </dgm:t>
    </dgm:pt>
    <dgm:pt modelId="{A364C5B4-5390-4853-A3C6-48AFF967DED2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Concern for others</a:t>
          </a:r>
        </a:p>
      </dgm:t>
    </dgm:pt>
    <dgm:pt modelId="{C88378F4-F27C-4FC9-A2FF-9536CAAE8496}" type="parTrans" cxnId="{7F1148EC-71E1-400A-92B7-054AF6F2F227}">
      <dgm:prSet/>
      <dgm:spPr/>
      <dgm:t>
        <a:bodyPr/>
        <a:lstStyle/>
        <a:p>
          <a:endParaRPr lang="en-GB"/>
        </a:p>
      </dgm:t>
    </dgm:pt>
    <dgm:pt modelId="{8DAD8A4E-3166-4B31-8B64-D06E0DFD5F43}" type="sibTrans" cxnId="{7F1148EC-71E1-400A-92B7-054AF6F2F227}">
      <dgm:prSet/>
      <dgm:spPr/>
      <dgm:t>
        <a:bodyPr/>
        <a:lstStyle/>
        <a:p>
          <a:endParaRPr lang="en-GB"/>
        </a:p>
      </dgm:t>
    </dgm:pt>
    <dgm:pt modelId="{BE60059B-8342-430A-9963-6709FEB98905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Stage 8 Ego-intergity vs Despair (55+)</a:t>
          </a:r>
        </a:p>
      </dgm:t>
    </dgm:pt>
    <dgm:pt modelId="{471DAEB2-F0B7-4716-88DE-7FBBA2011C5F}" type="parTrans" cxnId="{83691141-3550-4C5A-BAF4-42B370E1207C}">
      <dgm:prSet/>
      <dgm:spPr/>
      <dgm:t>
        <a:bodyPr/>
        <a:lstStyle/>
        <a:p>
          <a:endParaRPr lang="en-GB"/>
        </a:p>
      </dgm:t>
    </dgm:pt>
    <dgm:pt modelId="{026E3D3D-7B94-4E53-B5AD-A6A66C984DCE}" type="sibTrans" cxnId="{83691141-3550-4C5A-BAF4-42B370E1207C}">
      <dgm:prSet/>
      <dgm:spPr/>
      <dgm:t>
        <a:bodyPr/>
        <a:lstStyle/>
        <a:p>
          <a:endParaRPr lang="en-GB"/>
        </a:p>
      </dgm:t>
    </dgm:pt>
    <dgm:pt modelId="{1AFA64B2-6C2B-40EC-9958-DF0AA38DC400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 Looking back at life experiences</a:t>
          </a:r>
        </a:p>
      </dgm:t>
    </dgm:pt>
    <dgm:pt modelId="{34B1D916-66C0-4C74-A084-65ACBB52CEFE}" type="parTrans" cxnId="{C9C2465C-7644-4691-A89E-A1EF5AC0475B}">
      <dgm:prSet/>
      <dgm:spPr/>
      <dgm:t>
        <a:bodyPr/>
        <a:lstStyle/>
        <a:p>
          <a:endParaRPr lang="en-GB"/>
        </a:p>
      </dgm:t>
    </dgm:pt>
    <dgm:pt modelId="{92F0C752-1D00-449B-AA1C-1F8E6AF698AA}" type="sibTrans" cxnId="{C9C2465C-7644-4691-A89E-A1EF5AC0475B}">
      <dgm:prSet/>
      <dgm:spPr/>
      <dgm:t>
        <a:bodyPr/>
        <a:lstStyle/>
        <a:p>
          <a:endParaRPr lang="en-GB"/>
        </a:p>
      </dgm:t>
    </dgm:pt>
    <dgm:pt modelId="{915F44E2-E583-4341-A9F9-1606AE9FCF0D}">
      <dgm:prSet phldrT="[Text]"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Depression/sadness</a:t>
          </a:r>
        </a:p>
      </dgm:t>
    </dgm:pt>
    <dgm:pt modelId="{2C6EC4B9-3BC9-461A-8D51-350D8AE10592}" type="parTrans" cxnId="{260BAEFA-6930-4AEA-86EA-293FB3F88037}">
      <dgm:prSet/>
      <dgm:spPr/>
      <dgm:t>
        <a:bodyPr/>
        <a:lstStyle/>
        <a:p>
          <a:endParaRPr lang="en-GB"/>
        </a:p>
      </dgm:t>
    </dgm:pt>
    <dgm:pt modelId="{5754A70F-4501-4626-8F6B-BDF949AA736D}" type="sibTrans" cxnId="{260BAEFA-6930-4AEA-86EA-293FB3F88037}">
      <dgm:prSet/>
      <dgm:spPr/>
      <dgm:t>
        <a:bodyPr/>
        <a:lstStyle/>
        <a:p>
          <a:endParaRPr lang="en-GB"/>
        </a:p>
      </dgm:t>
    </dgm:pt>
    <dgm:pt modelId="{6EB04BE2-3F28-49D3-AE45-627FE9C7C12C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Regrets</a:t>
          </a:r>
          <a:r>
            <a:rPr lang="en-GB" b="1" dirty="0">
              <a:latin typeface="Arial"/>
              <a:cs typeface="Arial"/>
            </a:rPr>
            <a:t> </a:t>
          </a:r>
        </a:p>
      </dgm:t>
    </dgm:pt>
    <dgm:pt modelId="{F2250CE1-B833-408C-A945-19DF5CE3159D}" type="parTrans" cxnId="{3235D1AC-6C8F-4EF8-8FC7-D7461C823C9B}">
      <dgm:prSet/>
      <dgm:spPr/>
    </dgm:pt>
    <dgm:pt modelId="{EB1D9593-A8AE-4CFB-B68E-5CA2EFE857DB}" type="sibTrans" cxnId="{3235D1AC-6C8F-4EF8-8FC7-D7461C823C9B}">
      <dgm:prSet/>
      <dgm:spPr/>
    </dgm:pt>
    <dgm:pt modelId="{67E31F05-DFEE-4666-A492-C80CFAA9F749}">
      <dgm:prSet phldr="0"/>
      <dgm:spPr/>
      <dgm:t>
        <a:bodyPr/>
        <a:lstStyle/>
        <a:p>
          <a:r>
            <a:rPr lang="en-GB" b="0" dirty="0">
              <a:latin typeface="Arial"/>
              <a:cs typeface="Arial"/>
            </a:rPr>
            <a:t>Joyful/Positivity</a:t>
          </a:r>
        </a:p>
      </dgm:t>
    </dgm:pt>
    <dgm:pt modelId="{919130BF-90BB-4EAB-A14D-2B9FB5926528}" type="parTrans" cxnId="{0ACE7138-1070-4D34-A8FB-1C38BB12C503}">
      <dgm:prSet/>
      <dgm:spPr/>
    </dgm:pt>
    <dgm:pt modelId="{4189E6D8-95E8-4182-A906-7405C2470E99}" type="sibTrans" cxnId="{0ACE7138-1070-4D34-A8FB-1C38BB12C503}">
      <dgm:prSet/>
      <dgm:spPr/>
    </dgm:pt>
    <dgm:pt modelId="{6F70FE0D-348D-4566-B1FE-132C506E46EE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Unsuccessful careers</a:t>
          </a:r>
        </a:p>
      </dgm:t>
    </dgm:pt>
    <dgm:pt modelId="{F99D2922-B7F1-4783-A7E5-B3B7EBC63DC2}" type="parTrans" cxnId="{BC3D9B1F-EB2F-498B-A6E2-8B3B3DD2FE1F}">
      <dgm:prSet/>
      <dgm:spPr/>
    </dgm:pt>
    <dgm:pt modelId="{E5CB7AE3-1853-4378-A2A8-1AE6EF8468F9}" type="sibTrans" cxnId="{BC3D9B1F-EB2F-498B-A6E2-8B3B3DD2FE1F}">
      <dgm:prSet/>
      <dgm:spPr/>
    </dgm:pt>
    <dgm:pt modelId="{D17F24FF-89EB-4F96-BFF3-9F855AF227EF}">
      <dgm:prSet phldr="0"/>
      <dgm:spPr/>
      <dgm:t>
        <a:bodyPr/>
        <a:lstStyle/>
        <a:p>
          <a:pPr rtl="0"/>
          <a:r>
            <a:rPr lang="en-GB" b="0" dirty="0">
              <a:latin typeface="Arial"/>
              <a:cs typeface="Arial"/>
            </a:rPr>
            <a:t>No family</a:t>
          </a:r>
        </a:p>
      </dgm:t>
    </dgm:pt>
    <dgm:pt modelId="{FAD09871-3C55-431D-B229-B811ABA16437}" type="parTrans" cxnId="{7E0171A3-85E1-48F5-8631-772AAB744557}">
      <dgm:prSet/>
      <dgm:spPr/>
    </dgm:pt>
    <dgm:pt modelId="{74D543A2-22AA-4F70-B3B6-687A3C46D10E}" type="sibTrans" cxnId="{7E0171A3-85E1-48F5-8631-772AAB744557}">
      <dgm:prSet/>
      <dgm:spPr/>
    </dgm:pt>
    <dgm:pt modelId="{1CB3C787-AE37-4179-9A59-CBCE1F0543A8}" type="pres">
      <dgm:prSet presAssocID="{4141C093-EFA0-41FD-84B0-0F439D6C3455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5128DB66-2D64-427B-932C-A1ADE87B2911}" type="pres">
      <dgm:prSet presAssocID="{4141C093-EFA0-41FD-84B0-0F439D6C3455}" presName="cycle" presStyleCnt="0"/>
      <dgm:spPr/>
    </dgm:pt>
    <dgm:pt modelId="{FB6880E3-DBF9-4161-97D9-8F2AC0E3F941}" type="pres">
      <dgm:prSet presAssocID="{4141C093-EFA0-41FD-84B0-0F439D6C3455}" presName="centerShape" presStyleCnt="0"/>
      <dgm:spPr/>
    </dgm:pt>
    <dgm:pt modelId="{9316F1C3-A709-4BCF-BB16-A401ED13A3E6}" type="pres">
      <dgm:prSet presAssocID="{4141C093-EFA0-41FD-84B0-0F439D6C3455}" presName="connSite" presStyleLbl="node1" presStyleIdx="0" presStyleCnt="3"/>
      <dgm:spPr/>
    </dgm:pt>
    <dgm:pt modelId="{3F0DFD6E-17BC-4CB0-B80E-E758785A521A}" type="pres">
      <dgm:prSet presAssocID="{4141C093-EFA0-41FD-84B0-0F439D6C3455}" presName="visible" presStyleLbl="node1" presStyleIdx="0" presStyleCnt="3"/>
      <dgm:spPr/>
    </dgm:pt>
    <dgm:pt modelId="{8C71002D-23D2-4B04-A2C9-DC4372FB91D6}" type="pres">
      <dgm:prSet presAssocID="{3B2D6B70-E809-4C49-8499-4391BF6524C8}" presName="Name25" presStyleLbl="parChTrans1D1" presStyleIdx="0" presStyleCnt="2"/>
      <dgm:spPr/>
    </dgm:pt>
    <dgm:pt modelId="{AE68E370-AFFC-43B9-81F9-23EEA4145BCD}" type="pres">
      <dgm:prSet presAssocID="{FCBD17AE-727A-48E0-965B-D904C93EFB40}" presName="node" presStyleCnt="0"/>
      <dgm:spPr/>
    </dgm:pt>
    <dgm:pt modelId="{FDE896B8-C0BF-4EC8-BA78-92FC7768806B}" type="pres">
      <dgm:prSet presAssocID="{FCBD17AE-727A-48E0-965B-D904C93EFB40}" presName="parentNode" presStyleLbl="node1" presStyleIdx="1" presStyleCnt="3">
        <dgm:presLayoutVars>
          <dgm:chMax val="1"/>
          <dgm:bulletEnabled val="1"/>
        </dgm:presLayoutVars>
      </dgm:prSet>
      <dgm:spPr/>
    </dgm:pt>
    <dgm:pt modelId="{8A419B49-C56D-4C7A-B4C2-D7BF667F0624}" type="pres">
      <dgm:prSet presAssocID="{FCBD17AE-727A-48E0-965B-D904C93EFB40}" presName="childNode" presStyleLbl="revTx" presStyleIdx="0" presStyleCnt="2">
        <dgm:presLayoutVars>
          <dgm:bulletEnabled val="1"/>
        </dgm:presLayoutVars>
      </dgm:prSet>
      <dgm:spPr/>
    </dgm:pt>
    <dgm:pt modelId="{4FE5A213-727A-4BFA-AB55-FE9BC9082348}" type="pres">
      <dgm:prSet presAssocID="{471DAEB2-F0B7-4716-88DE-7FBBA2011C5F}" presName="Name25" presStyleLbl="parChTrans1D1" presStyleIdx="1" presStyleCnt="2"/>
      <dgm:spPr/>
    </dgm:pt>
    <dgm:pt modelId="{22C7B8BC-E729-4E34-880C-C79DA6237F0B}" type="pres">
      <dgm:prSet presAssocID="{BE60059B-8342-430A-9963-6709FEB98905}" presName="node" presStyleCnt="0"/>
      <dgm:spPr/>
    </dgm:pt>
    <dgm:pt modelId="{DD5CD179-C946-4896-8D97-D0EC960B96BF}" type="pres">
      <dgm:prSet presAssocID="{BE60059B-8342-430A-9963-6709FEB98905}" presName="parentNode" presStyleLbl="node1" presStyleIdx="2" presStyleCnt="3">
        <dgm:presLayoutVars>
          <dgm:chMax val="1"/>
          <dgm:bulletEnabled val="1"/>
        </dgm:presLayoutVars>
      </dgm:prSet>
      <dgm:spPr/>
    </dgm:pt>
    <dgm:pt modelId="{8AC4C8D5-334D-43B3-A381-3591B422B687}" type="pres">
      <dgm:prSet presAssocID="{BE60059B-8342-430A-9963-6709FEB98905}" presName="childNode" presStyleLbl="revTx" presStyleIdx="1" presStyleCnt="2">
        <dgm:presLayoutVars>
          <dgm:bulletEnabled val="1"/>
        </dgm:presLayoutVars>
      </dgm:prSet>
      <dgm:spPr/>
    </dgm:pt>
  </dgm:ptLst>
  <dgm:cxnLst>
    <dgm:cxn modelId="{25E16700-F10F-490D-9C16-8FBA7745927C}" type="presOf" srcId="{87A983E5-4CD8-4B33-A383-D00B823F7708}" destId="{8A419B49-C56D-4C7A-B4C2-D7BF667F0624}" srcOrd="0" destOrd="0" presId="urn:microsoft.com/office/officeart/2005/8/layout/radial2"/>
    <dgm:cxn modelId="{7BC74D0F-3D69-4A1F-8184-F1ABCF33C892}" type="presOf" srcId="{3B2D6B70-E809-4C49-8499-4391BF6524C8}" destId="{8C71002D-23D2-4B04-A2C9-DC4372FB91D6}" srcOrd="0" destOrd="0" presId="urn:microsoft.com/office/officeart/2005/8/layout/radial2"/>
    <dgm:cxn modelId="{40B21715-9103-4F20-88ED-AFBFEC712C4F}" type="presOf" srcId="{4141C093-EFA0-41FD-84B0-0F439D6C3455}" destId="{1CB3C787-AE37-4179-9A59-CBCE1F0543A8}" srcOrd="0" destOrd="0" presId="urn:microsoft.com/office/officeart/2005/8/layout/radial2"/>
    <dgm:cxn modelId="{BC3D9B1F-EB2F-498B-A6E2-8B3B3DD2FE1F}" srcId="{FCBD17AE-727A-48E0-965B-D904C93EFB40}" destId="{6F70FE0D-348D-4566-B1FE-132C506E46EE}" srcOrd="2" destOrd="0" parTransId="{F99D2922-B7F1-4783-A7E5-B3B7EBC63DC2}" sibTransId="{E5CB7AE3-1853-4378-A2A8-1AE6EF8468F9}"/>
    <dgm:cxn modelId="{0ACE7138-1070-4D34-A8FB-1C38BB12C503}" srcId="{BE60059B-8342-430A-9963-6709FEB98905}" destId="{67E31F05-DFEE-4666-A492-C80CFAA9F749}" srcOrd="1" destOrd="0" parTransId="{919130BF-90BB-4EAB-A14D-2B9FB5926528}" sibTransId="{4189E6D8-95E8-4182-A906-7405C2470E99}"/>
    <dgm:cxn modelId="{EAD3583F-BA6D-40DB-955C-FC73CDE691DF}" type="presOf" srcId="{6F70FE0D-348D-4566-B1FE-132C506E46EE}" destId="{8A419B49-C56D-4C7A-B4C2-D7BF667F0624}" srcOrd="0" destOrd="2" presId="urn:microsoft.com/office/officeart/2005/8/layout/radial2"/>
    <dgm:cxn modelId="{C9C2465C-7644-4691-A89E-A1EF5AC0475B}" srcId="{BE60059B-8342-430A-9963-6709FEB98905}" destId="{1AFA64B2-6C2B-40EC-9958-DF0AA38DC400}" srcOrd="0" destOrd="0" parTransId="{34B1D916-66C0-4C74-A084-65ACBB52CEFE}" sibTransId="{92F0C752-1D00-449B-AA1C-1F8E6AF698AA}"/>
    <dgm:cxn modelId="{83691141-3550-4C5A-BAF4-42B370E1207C}" srcId="{4141C093-EFA0-41FD-84B0-0F439D6C3455}" destId="{BE60059B-8342-430A-9963-6709FEB98905}" srcOrd="1" destOrd="0" parTransId="{471DAEB2-F0B7-4716-88DE-7FBBA2011C5F}" sibTransId="{026E3D3D-7B94-4E53-B5AD-A6A66C984DCE}"/>
    <dgm:cxn modelId="{66C10342-A885-4BCF-9F12-4215568D0E1A}" type="presOf" srcId="{1AFA64B2-6C2B-40EC-9958-DF0AA38DC400}" destId="{8AC4C8D5-334D-43B3-A381-3591B422B687}" srcOrd="0" destOrd="0" presId="urn:microsoft.com/office/officeart/2005/8/layout/radial2"/>
    <dgm:cxn modelId="{41771D64-8A5C-4C87-AD5B-C71F11D7BC89}" type="presOf" srcId="{471DAEB2-F0B7-4716-88DE-7FBBA2011C5F}" destId="{4FE5A213-727A-4BFA-AB55-FE9BC9082348}" srcOrd="0" destOrd="0" presId="urn:microsoft.com/office/officeart/2005/8/layout/radial2"/>
    <dgm:cxn modelId="{CDEBA58C-68B2-4802-9F7C-5FE5A58E2041}" type="presOf" srcId="{D17F24FF-89EB-4F96-BFF3-9F855AF227EF}" destId="{8A419B49-C56D-4C7A-B4C2-D7BF667F0624}" srcOrd="0" destOrd="3" presId="urn:microsoft.com/office/officeart/2005/8/layout/radial2"/>
    <dgm:cxn modelId="{50AE0A8E-8EC1-4904-A7D3-217BE6F0BC1C}" type="presOf" srcId="{BE60059B-8342-430A-9963-6709FEB98905}" destId="{DD5CD179-C946-4896-8D97-D0EC960B96BF}" srcOrd="0" destOrd="0" presId="urn:microsoft.com/office/officeart/2005/8/layout/radial2"/>
    <dgm:cxn modelId="{197DA88F-CC20-4E67-A8B7-85AE67C1431D}" type="presOf" srcId="{915F44E2-E583-4341-A9F9-1606AE9FCF0D}" destId="{8AC4C8D5-334D-43B3-A381-3591B422B687}" srcOrd="0" destOrd="2" presId="urn:microsoft.com/office/officeart/2005/8/layout/radial2"/>
    <dgm:cxn modelId="{7E0171A3-85E1-48F5-8631-772AAB744557}" srcId="{FCBD17AE-727A-48E0-965B-D904C93EFB40}" destId="{D17F24FF-89EB-4F96-BFF3-9F855AF227EF}" srcOrd="3" destOrd="0" parTransId="{FAD09871-3C55-431D-B229-B811ABA16437}" sibTransId="{74D543A2-22AA-4F70-B3B6-687A3C46D10E}"/>
    <dgm:cxn modelId="{3235D1AC-6C8F-4EF8-8FC7-D7461C823C9B}" srcId="{BE60059B-8342-430A-9963-6709FEB98905}" destId="{6EB04BE2-3F28-49D3-AE45-627FE9C7C12C}" srcOrd="3" destOrd="0" parTransId="{F2250CE1-B833-408C-A945-19DF5CE3159D}" sibTransId="{EB1D9593-A8AE-4CFB-B68E-5CA2EFE857DB}"/>
    <dgm:cxn modelId="{80535EB8-5707-4E75-B04E-95D8422C3BA0}" type="presOf" srcId="{6EB04BE2-3F28-49D3-AE45-627FE9C7C12C}" destId="{8AC4C8D5-334D-43B3-A381-3591B422B687}" srcOrd="0" destOrd="3" presId="urn:microsoft.com/office/officeart/2005/8/layout/radial2"/>
    <dgm:cxn modelId="{234679B8-FACA-4EC5-A47B-495C898592A3}" type="presOf" srcId="{FCBD17AE-727A-48E0-965B-D904C93EFB40}" destId="{FDE896B8-C0BF-4EC8-BA78-92FC7768806B}" srcOrd="0" destOrd="0" presId="urn:microsoft.com/office/officeart/2005/8/layout/radial2"/>
    <dgm:cxn modelId="{FCA88BCE-9820-4E6A-AFBA-26F770152109}" srcId="{FCBD17AE-727A-48E0-965B-D904C93EFB40}" destId="{87A983E5-4CD8-4B33-A383-D00B823F7708}" srcOrd="0" destOrd="0" parTransId="{23046557-C6C9-46EB-8849-61D0C653C442}" sibTransId="{AC861D2D-294E-4D18-B2FA-39E26D3D2A15}"/>
    <dgm:cxn modelId="{8031FFE7-6DBE-449C-B100-B1AADB1882DD}" srcId="{4141C093-EFA0-41FD-84B0-0F439D6C3455}" destId="{FCBD17AE-727A-48E0-965B-D904C93EFB40}" srcOrd="0" destOrd="0" parTransId="{3B2D6B70-E809-4C49-8499-4391BF6524C8}" sibTransId="{CC5B1FBD-1C01-4229-B9D5-A1BED6DCEFE4}"/>
    <dgm:cxn modelId="{7F1148EC-71E1-400A-92B7-054AF6F2F227}" srcId="{FCBD17AE-727A-48E0-965B-D904C93EFB40}" destId="{A364C5B4-5390-4853-A3C6-48AFF967DED2}" srcOrd="1" destOrd="0" parTransId="{C88378F4-F27C-4FC9-A2FF-9536CAAE8496}" sibTransId="{8DAD8A4E-3166-4B31-8B64-D06E0DFD5F43}"/>
    <dgm:cxn modelId="{260BAEFA-6930-4AEA-86EA-293FB3F88037}" srcId="{BE60059B-8342-430A-9963-6709FEB98905}" destId="{915F44E2-E583-4341-A9F9-1606AE9FCF0D}" srcOrd="2" destOrd="0" parTransId="{2C6EC4B9-3BC9-461A-8D51-350D8AE10592}" sibTransId="{5754A70F-4501-4626-8F6B-BDF949AA736D}"/>
    <dgm:cxn modelId="{AF7A36FF-4058-4B9E-94CE-CA3C13B9B86E}" type="presOf" srcId="{A364C5B4-5390-4853-A3C6-48AFF967DED2}" destId="{8A419B49-C56D-4C7A-B4C2-D7BF667F0624}" srcOrd="0" destOrd="1" presId="urn:microsoft.com/office/officeart/2005/8/layout/radial2"/>
    <dgm:cxn modelId="{2D0498FF-7E9F-40BF-BF99-B42435B07EFC}" type="presOf" srcId="{67E31F05-DFEE-4666-A492-C80CFAA9F749}" destId="{8AC4C8D5-334D-43B3-A381-3591B422B687}" srcOrd="0" destOrd="1" presId="urn:microsoft.com/office/officeart/2005/8/layout/radial2"/>
    <dgm:cxn modelId="{2F95D978-D6D2-4939-8CB4-2F0E7627B17C}" type="presParOf" srcId="{1CB3C787-AE37-4179-9A59-CBCE1F0543A8}" destId="{5128DB66-2D64-427B-932C-A1ADE87B2911}" srcOrd="0" destOrd="0" presId="urn:microsoft.com/office/officeart/2005/8/layout/radial2"/>
    <dgm:cxn modelId="{4BD62A93-E3B5-4EE1-90A3-302CDC6992AA}" type="presParOf" srcId="{5128DB66-2D64-427B-932C-A1ADE87B2911}" destId="{FB6880E3-DBF9-4161-97D9-8F2AC0E3F941}" srcOrd="0" destOrd="0" presId="urn:microsoft.com/office/officeart/2005/8/layout/radial2"/>
    <dgm:cxn modelId="{752689B0-2DAE-4840-915B-E3AB60786D90}" type="presParOf" srcId="{FB6880E3-DBF9-4161-97D9-8F2AC0E3F941}" destId="{9316F1C3-A709-4BCF-BB16-A401ED13A3E6}" srcOrd="0" destOrd="0" presId="urn:microsoft.com/office/officeart/2005/8/layout/radial2"/>
    <dgm:cxn modelId="{FD0DDB80-7317-44EC-A0F9-942A7363AA0A}" type="presParOf" srcId="{FB6880E3-DBF9-4161-97D9-8F2AC0E3F941}" destId="{3F0DFD6E-17BC-4CB0-B80E-E758785A521A}" srcOrd="1" destOrd="0" presId="urn:microsoft.com/office/officeart/2005/8/layout/radial2"/>
    <dgm:cxn modelId="{A6BAE040-7D85-4988-9FCF-0E18D5DF07B8}" type="presParOf" srcId="{5128DB66-2D64-427B-932C-A1ADE87B2911}" destId="{8C71002D-23D2-4B04-A2C9-DC4372FB91D6}" srcOrd="1" destOrd="0" presId="urn:microsoft.com/office/officeart/2005/8/layout/radial2"/>
    <dgm:cxn modelId="{92DA3A2C-2039-433D-88E3-A5625A7A09D8}" type="presParOf" srcId="{5128DB66-2D64-427B-932C-A1ADE87B2911}" destId="{AE68E370-AFFC-43B9-81F9-23EEA4145BCD}" srcOrd="2" destOrd="0" presId="urn:microsoft.com/office/officeart/2005/8/layout/radial2"/>
    <dgm:cxn modelId="{57FE7CB5-6D19-45AB-B7D3-7D563C3ED142}" type="presParOf" srcId="{AE68E370-AFFC-43B9-81F9-23EEA4145BCD}" destId="{FDE896B8-C0BF-4EC8-BA78-92FC7768806B}" srcOrd="0" destOrd="0" presId="urn:microsoft.com/office/officeart/2005/8/layout/radial2"/>
    <dgm:cxn modelId="{9CD4189D-E3CA-42B5-BDEB-24EA46C50EA3}" type="presParOf" srcId="{AE68E370-AFFC-43B9-81F9-23EEA4145BCD}" destId="{8A419B49-C56D-4C7A-B4C2-D7BF667F0624}" srcOrd="1" destOrd="0" presId="urn:microsoft.com/office/officeart/2005/8/layout/radial2"/>
    <dgm:cxn modelId="{54488F8D-6C8F-482E-A35C-1BC4D347FE1C}" type="presParOf" srcId="{5128DB66-2D64-427B-932C-A1ADE87B2911}" destId="{4FE5A213-727A-4BFA-AB55-FE9BC9082348}" srcOrd="3" destOrd="0" presId="urn:microsoft.com/office/officeart/2005/8/layout/radial2"/>
    <dgm:cxn modelId="{0C76FB05-953C-43A0-8B8F-7A67ED0F09CD}" type="presParOf" srcId="{5128DB66-2D64-427B-932C-A1ADE87B2911}" destId="{22C7B8BC-E729-4E34-880C-C79DA6237F0B}" srcOrd="4" destOrd="0" presId="urn:microsoft.com/office/officeart/2005/8/layout/radial2"/>
    <dgm:cxn modelId="{26AA013E-03C5-4065-9060-FA487C9F906A}" type="presParOf" srcId="{22C7B8BC-E729-4E34-880C-C79DA6237F0B}" destId="{DD5CD179-C946-4896-8D97-D0EC960B96BF}" srcOrd="0" destOrd="0" presId="urn:microsoft.com/office/officeart/2005/8/layout/radial2"/>
    <dgm:cxn modelId="{79E94717-152F-4D51-87E9-2E4A46CB6573}" type="presParOf" srcId="{22C7B8BC-E729-4E34-880C-C79DA6237F0B}" destId="{8AC4C8D5-334D-43B3-A381-3591B422B687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68FCF55-0440-4F86-BB37-4DEA557C21E3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FA03CD2-8405-460D-80D6-7E2661D9FDC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I agree with Erik Eriksons theory of psychology development as this would be beneficial for professional. </a:t>
          </a:r>
          <a:endParaRPr lang="en-US" dirty="0">
            <a:latin typeface="Arial"/>
            <a:cs typeface="Arial"/>
          </a:endParaRPr>
        </a:p>
      </dgm:t>
    </dgm:pt>
    <dgm:pt modelId="{6C4A1EBE-E0D8-47E7-BD9F-8F577BD35FB8}" type="parTrans" cxnId="{6E00ED66-73CC-405D-AD77-548FFBD6B485}">
      <dgm:prSet/>
      <dgm:spPr/>
      <dgm:t>
        <a:bodyPr/>
        <a:lstStyle/>
        <a:p>
          <a:endParaRPr lang="en-US"/>
        </a:p>
      </dgm:t>
    </dgm:pt>
    <dgm:pt modelId="{69CFE126-21B2-4A22-A9AB-4159C79712BC}" type="sibTrans" cxnId="{6E00ED66-73CC-405D-AD77-548FFBD6B485}">
      <dgm:prSet/>
      <dgm:spPr/>
      <dgm:t>
        <a:bodyPr/>
        <a:lstStyle/>
        <a:p>
          <a:endParaRPr lang="en-US"/>
        </a:p>
      </dgm:t>
    </dgm:pt>
    <dgm:pt modelId="{9AACCDCF-1807-4F86-9E51-881258EC5445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Some stages have been criticised as not all humans pass through all stages successfully.</a:t>
          </a:r>
        </a:p>
      </dgm:t>
    </dgm:pt>
    <dgm:pt modelId="{62DD529E-B014-401B-A556-34AA9483366A}" type="parTrans" cxnId="{16977065-FE1F-4268-931A-F60BEE38A6A1}">
      <dgm:prSet/>
      <dgm:spPr/>
      <dgm:t>
        <a:bodyPr/>
        <a:lstStyle/>
        <a:p>
          <a:endParaRPr lang="en-US"/>
        </a:p>
      </dgm:t>
    </dgm:pt>
    <dgm:pt modelId="{4F8D5EFD-6E52-464C-A851-3AC01CADF5D2}" type="sibTrans" cxnId="{16977065-FE1F-4268-931A-F60BEE38A6A1}">
      <dgm:prSet/>
      <dgm:spPr/>
      <dgm:t>
        <a:bodyPr/>
        <a:lstStyle/>
        <a:p>
          <a:endParaRPr lang="en-US"/>
        </a:p>
      </dgm:t>
    </dgm:pt>
    <dgm:pt modelId="{2B476B0B-998E-49D9-8579-BA42F0838F28}">
      <dgm:prSet phldr="0"/>
      <dgm:spPr/>
      <dgm:t>
        <a:bodyPr/>
        <a:lstStyle/>
        <a:p>
          <a:r>
            <a:rPr lang="en-GB" dirty="0">
              <a:latin typeface="Arial"/>
              <a:cs typeface="Arial"/>
            </a:rPr>
            <a:t>Professionals can relate back to what stage service user's development might have failed in life due to their experiences through the earlier stages.</a:t>
          </a:r>
        </a:p>
      </dgm:t>
    </dgm:pt>
    <dgm:pt modelId="{E2FAA75E-8C69-41B4-81A4-90CF1C5A8075}" type="parTrans" cxnId="{D0E0C6DE-3AC3-4AEF-9161-B216267C3E8A}">
      <dgm:prSet/>
      <dgm:spPr/>
    </dgm:pt>
    <dgm:pt modelId="{A544F444-EA91-4082-80D0-5BA77E0291F3}" type="sibTrans" cxnId="{D0E0C6DE-3AC3-4AEF-9161-B216267C3E8A}">
      <dgm:prSet/>
      <dgm:spPr/>
      <dgm:t>
        <a:bodyPr/>
        <a:lstStyle/>
        <a:p>
          <a:endParaRPr lang="en-GB"/>
        </a:p>
      </dgm:t>
    </dgm:pt>
    <dgm:pt modelId="{DBDC1DD1-A48A-45BF-BEF4-082F44022205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Allows caregivers to encourage individuals to look back at positive experiences and develop self-esteem.</a:t>
          </a:r>
        </a:p>
      </dgm:t>
    </dgm:pt>
    <dgm:pt modelId="{D86C6294-5ACA-4FF7-A404-1AFEF985E7BD}" type="parTrans" cxnId="{29F4F42C-01FB-4606-B98D-6ED4499034AE}">
      <dgm:prSet/>
      <dgm:spPr/>
    </dgm:pt>
    <dgm:pt modelId="{2583DFDD-4D0B-4D1F-A93C-619DED3D0F0A}" type="sibTrans" cxnId="{29F4F42C-01FB-4606-B98D-6ED4499034AE}">
      <dgm:prSet/>
      <dgm:spPr/>
      <dgm:t>
        <a:bodyPr/>
        <a:lstStyle/>
        <a:p>
          <a:endParaRPr lang="en-GB"/>
        </a:p>
      </dgm:t>
    </dgm:pt>
    <dgm:pt modelId="{4703A0F1-5757-4B7F-BDD4-54AB1065C135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Arial"/>
              <a:cs typeface="Arial"/>
            </a:rPr>
            <a:t>Resolving each stage successfully generates the following healthy coping skills: optimism, will, goal, leadership ability, completeness, romance, support, and knowledge</a:t>
          </a:r>
          <a:r>
            <a:rPr lang="en-GB" dirty="0">
              <a:latin typeface="Arial"/>
              <a:cs typeface="Calibri Light"/>
            </a:rPr>
            <a:t> (Perry et al., 2015)</a:t>
          </a:r>
          <a:r>
            <a:rPr lang="en-GB" dirty="0">
              <a:latin typeface="Calibri Light"/>
              <a:cs typeface="Calibri Light"/>
            </a:rPr>
            <a:t>.</a:t>
          </a:r>
          <a:endParaRPr lang="en-GB" dirty="0">
            <a:latin typeface="Arial"/>
            <a:cs typeface="Arial"/>
          </a:endParaRPr>
        </a:p>
      </dgm:t>
    </dgm:pt>
    <dgm:pt modelId="{0AE40A69-C4EB-4427-9D2F-84303C1279A5}" type="parTrans" cxnId="{897F06C2-F8F5-4914-B0EF-F2852DBCA6A9}">
      <dgm:prSet/>
      <dgm:spPr/>
    </dgm:pt>
    <dgm:pt modelId="{66151E88-0C03-4A78-8780-CB01DAAC4FFC}" type="sibTrans" cxnId="{897F06C2-F8F5-4914-B0EF-F2852DBCA6A9}">
      <dgm:prSet/>
      <dgm:spPr/>
    </dgm:pt>
    <dgm:pt modelId="{41BEF69F-277C-4BE5-B228-50A9A64112FE}" type="pres">
      <dgm:prSet presAssocID="{968FCF55-0440-4F86-BB37-4DEA557C21E3}" presName="outerComposite" presStyleCnt="0">
        <dgm:presLayoutVars>
          <dgm:chMax val="5"/>
          <dgm:dir/>
          <dgm:resizeHandles val="exact"/>
        </dgm:presLayoutVars>
      </dgm:prSet>
      <dgm:spPr/>
    </dgm:pt>
    <dgm:pt modelId="{2E41E604-5C93-4EDD-B959-13A2136F1980}" type="pres">
      <dgm:prSet presAssocID="{968FCF55-0440-4F86-BB37-4DEA557C21E3}" presName="dummyMaxCanvas" presStyleCnt="0">
        <dgm:presLayoutVars/>
      </dgm:prSet>
      <dgm:spPr/>
    </dgm:pt>
    <dgm:pt modelId="{D33EFBA1-8531-4EAA-96A7-9D7B485552DB}" type="pres">
      <dgm:prSet presAssocID="{968FCF55-0440-4F86-BB37-4DEA557C21E3}" presName="FiveNodes_1" presStyleLbl="node1" presStyleIdx="0" presStyleCnt="5">
        <dgm:presLayoutVars>
          <dgm:bulletEnabled val="1"/>
        </dgm:presLayoutVars>
      </dgm:prSet>
      <dgm:spPr/>
    </dgm:pt>
    <dgm:pt modelId="{A5FB63E1-02EE-4627-8894-462C06AA87EA}" type="pres">
      <dgm:prSet presAssocID="{968FCF55-0440-4F86-BB37-4DEA557C21E3}" presName="FiveNodes_2" presStyleLbl="node1" presStyleIdx="1" presStyleCnt="5">
        <dgm:presLayoutVars>
          <dgm:bulletEnabled val="1"/>
        </dgm:presLayoutVars>
      </dgm:prSet>
      <dgm:spPr/>
    </dgm:pt>
    <dgm:pt modelId="{5A00274F-3FC3-4A4A-8DB7-87E2C141463F}" type="pres">
      <dgm:prSet presAssocID="{968FCF55-0440-4F86-BB37-4DEA557C21E3}" presName="FiveNodes_3" presStyleLbl="node1" presStyleIdx="2" presStyleCnt="5">
        <dgm:presLayoutVars>
          <dgm:bulletEnabled val="1"/>
        </dgm:presLayoutVars>
      </dgm:prSet>
      <dgm:spPr/>
    </dgm:pt>
    <dgm:pt modelId="{75918F66-DC75-4DC5-9DEB-7AB654BE2A33}" type="pres">
      <dgm:prSet presAssocID="{968FCF55-0440-4F86-BB37-4DEA557C21E3}" presName="FiveNodes_4" presStyleLbl="node1" presStyleIdx="3" presStyleCnt="5">
        <dgm:presLayoutVars>
          <dgm:bulletEnabled val="1"/>
        </dgm:presLayoutVars>
      </dgm:prSet>
      <dgm:spPr/>
    </dgm:pt>
    <dgm:pt modelId="{78F86645-C108-4DFB-BA80-F95C8E464D8A}" type="pres">
      <dgm:prSet presAssocID="{968FCF55-0440-4F86-BB37-4DEA557C21E3}" presName="FiveNodes_5" presStyleLbl="node1" presStyleIdx="4" presStyleCnt="5">
        <dgm:presLayoutVars>
          <dgm:bulletEnabled val="1"/>
        </dgm:presLayoutVars>
      </dgm:prSet>
      <dgm:spPr/>
    </dgm:pt>
    <dgm:pt modelId="{71484D44-A4B3-4759-844A-C51DC1269873}" type="pres">
      <dgm:prSet presAssocID="{968FCF55-0440-4F86-BB37-4DEA557C21E3}" presName="FiveConn_1-2" presStyleLbl="fgAccFollowNode1" presStyleIdx="0" presStyleCnt="4">
        <dgm:presLayoutVars>
          <dgm:bulletEnabled val="1"/>
        </dgm:presLayoutVars>
      </dgm:prSet>
      <dgm:spPr/>
    </dgm:pt>
    <dgm:pt modelId="{C7864A27-7A1F-4841-A541-EA5BE44DCCA1}" type="pres">
      <dgm:prSet presAssocID="{968FCF55-0440-4F86-BB37-4DEA557C21E3}" presName="FiveConn_2-3" presStyleLbl="fgAccFollowNode1" presStyleIdx="1" presStyleCnt="4">
        <dgm:presLayoutVars>
          <dgm:bulletEnabled val="1"/>
        </dgm:presLayoutVars>
      </dgm:prSet>
      <dgm:spPr/>
    </dgm:pt>
    <dgm:pt modelId="{1E76A473-5586-4D0C-B6E1-D565E1FB8294}" type="pres">
      <dgm:prSet presAssocID="{968FCF55-0440-4F86-BB37-4DEA557C21E3}" presName="FiveConn_3-4" presStyleLbl="fgAccFollowNode1" presStyleIdx="2" presStyleCnt="4">
        <dgm:presLayoutVars>
          <dgm:bulletEnabled val="1"/>
        </dgm:presLayoutVars>
      </dgm:prSet>
      <dgm:spPr/>
    </dgm:pt>
    <dgm:pt modelId="{76F242C1-02B4-447D-B7BE-ADC465E057F9}" type="pres">
      <dgm:prSet presAssocID="{968FCF55-0440-4F86-BB37-4DEA557C21E3}" presName="FiveConn_4-5" presStyleLbl="fgAccFollowNode1" presStyleIdx="3" presStyleCnt="4">
        <dgm:presLayoutVars>
          <dgm:bulletEnabled val="1"/>
        </dgm:presLayoutVars>
      </dgm:prSet>
      <dgm:spPr/>
    </dgm:pt>
    <dgm:pt modelId="{6464F8F6-2C28-4867-9166-8F3D42329624}" type="pres">
      <dgm:prSet presAssocID="{968FCF55-0440-4F86-BB37-4DEA557C21E3}" presName="FiveNodes_1_text" presStyleLbl="node1" presStyleIdx="4" presStyleCnt="5">
        <dgm:presLayoutVars>
          <dgm:bulletEnabled val="1"/>
        </dgm:presLayoutVars>
      </dgm:prSet>
      <dgm:spPr/>
    </dgm:pt>
    <dgm:pt modelId="{D09CC170-EEE3-4EBC-A41A-421E085EA03E}" type="pres">
      <dgm:prSet presAssocID="{968FCF55-0440-4F86-BB37-4DEA557C21E3}" presName="FiveNodes_2_text" presStyleLbl="node1" presStyleIdx="4" presStyleCnt="5">
        <dgm:presLayoutVars>
          <dgm:bulletEnabled val="1"/>
        </dgm:presLayoutVars>
      </dgm:prSet>
      <dgm:spPr/>
    </dgm:pt>
    <dgm:pt modelId="{FBCC4C78-45C3-42F1-9C68-8050BF1A996C}" type="pres">
      <dgm:prSet presAssocID="{968FCF55-0440-4F86-BB37-4DEA557C21E3}" presName="FiveNodes_3_text" presStyleLbl="node1" presStyleIdx="4" presStyleCnt="5">
        <dgm:presLayoutVars>
          <dgm:bulletEnabled val="1"/>
        </dgm:presLayoutVars>
      </dgm:prSet>
      <dgm:spPr/>
    </dgm:pt>
    <dgm:pt modelId="{B28D65E5-4AEA-42AB-BCFC-406095557B56}" type="pres">
      <dgm:prSet presAssocID="{968FCF55-0440-4F86-BB37-4DEA557C21E3}" presName="FiveNodes_4_text" presStyleLbl="node1" presStyleIdx="4" presStyleCnt="5">
        <dgm:presLayoutVars>
          <dgm:bulletEnabled val="1"/>
        </dgm:presLayoutVars>
      </dgm:prSet>
      <dgm:spPr/>
    </dgm:pt>
    <dgm:pt modelId="{E05269B2-DCE5-4DCF-821B-5A4E347EFD89}" type="pres">
      <dgm:prSet presAssocID="{968FCF55-0440-4F86-BB37-4DEA557C21E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D4C3E05-EEE2-41C4-9503-D53D442F5ED8}" type="presOf" srcId="{9AACCDCF-1807-4F86-9E51-881258EC5445}" destId="{5A00274F-3FC3-4A4A-8DB7-87E2C141463F}" srcOrd="0" destOrd="0" presId="urn:microsoft.com/office/officeart/2005/8/layout/vProcess5"/>
    <dgm:cxn modelId="{4CC36823-1065-4E7E-A100-2F5B63CDCE16}" type="presOf" srcId="{6FA03CD2-8405-460D-80D6-7E2661D9FDCF}" destId="{D33EFBA1-8531-4EAA-96A7-9D7B485552DB}" srcOrd="0" destOrd="0" presId="urn:microsoft.com/office/officeart/2005/8/layout/vProcess5"/>
    <dgm:cxn modelId="{29F4F42C-01FB-4606-B98D-6ED4499034AE}" srcId="{968FCF55-0440-4F86-BB37-4DEA557C21E3}" destId="{DBDC1DD1-A48A-45BF-BEF4-082F44022205}" srcOrd="3" destOrd="0" parTransId="{D86C6294-5ACA-4FF7-A404-1AFEF985E7BD}" sibTransId="{2583DFDD-4D0B-4D1F-A93C-619DED3D0F0A}"/>
    <dgm:cxn modelId="{16977065-FE1F-4268-931A-F60BEE38A6A1}" srcId="{968FCF55-0440-4F86-BB37-4DEA557C21E3}" destId="{9AACCDCF-1807-4F86-9E51-881258EC5445}" srcOrd="2" destOrd="0" parTransId="{62DD529E-B014-401B-A556-34AA9483366A}" sibTransId="{4F8D5EFD-6E52-464C-A851-3AC01CADF5D2}"/>
    <dgm:cxn modelId="{6E00ED66-73CC-405D-AD77-548FFBD6B485}" srcId="{968FCF55-0440-4F86-BB37-4DEA557C21E3}" destId="{6FA03CD2-8405-460D-80D6-7E2661D9FDCF}" srcOrd="0" destOrd="0" parTransId="{6C4A1EBE-E0D8-47E7-BD9F-8F577BD35FB8}" sibTransId="{69CFE126-21B2-4A22-A9AB-4159C79712BC}"/>
    <dgm:cxn modelId="{77B70C6A-4EEB-49C1-A81D-A92938144FEA}" type="presOf" srcId="{9AACCDCF-1807-4F86-9E51-881258EC5445}" destId="{FBCC4C78-45C3-42F1-9C68-8050BF1A996C}" srcOrd="1" destOrd="0" presId="urn:microsoft.com/office/officeart/2005/8/layout/vProcess5"/>
    <dgm:cxn modelId="{D67DA74A-5D5C-4A62-8C54-0BC21865C747}" type="presOf" srcId="{DBDC1DD1-A48A-45BF-BEF4-082F44022205}" destId="{B28D65E5-4AEA-42AB-BCFC-406095557B56}" srcOrd="1" destOrd="0" presId="urn:microsoft.com/office/officeart/2005/8/layout/vProcess5"/>
    <dgm:cxn modelId="{D5AF9B86-1D55-45A6-A386-E92786578391}" type="presOf" srcId="{DBDC1DD1-A48A-45BF-BEF4-082F44022205}" destId="{75918F66-DC75-4DC5-9DEB-7AB654BE2A33}" srcOrd="0" destOrd="0" presId="urn:microsoft.com/office/officeart/2005/8/layout/vProcess5"/>
    <dgm:cxn modelId="{DD741B8D-644B-49B8-9B4A-19F755E283E6}" type="presOf" srcId="{A544F444-EA91-4082-80D0-5BA77E0291F3}" destId="{C7864A27-7A1F-4841-A541-EA5BE44DCCA1}" srcOrd="0" destOrd="0" presId="urn:microsoft.com/office/officeart/2005/8/layout/vProcess5"/>
    <dgm:cxn modelId="{AD6D0B9A-3B73-4D45-B524-C2D40023C106}" type="presOf" srcId="{968FCF55-0440-4F86-BB37-4DEA557C21E3}" destId="{41BEF69F-277C-4BE5-B228-50A9A64112FE}" srcOrd="0" destOrd="0" presId="urn:microsoft.com/office/officeart/2005/8/layout/vProcess5"/>
    <dgm:cxn modelId="{CDD8AF9B-8BC6-4239-8177-2F3AC8F8386A}" type="presOf" srcId="{4F8D5EFD-6E52-464C-A851-3AC01CADF5D2}" destId="{1E76A473-5586-4D0C-B6E1-D565E1FB8294}" srcOrd="0" destOrd="0" presId="urn:microsoft.com/office/officeart/2005/8/layout/vProcess5"/>
    <dgm:cxn modelId="{B0A522B4-DEB6-4A94-863B-CB963E51CBCA}" type="presOf" srcId="{69CFE126-21B2-4A22-A9AB-4159C79712BC}" destId="{71484D44-A4B3-4759-844A-C51DC1269873}" srcOrd="0" destOrd="0" presId="urn:microsoft.com/office/officeart/2005/8/layout/vProcess5"/>
    <dgm:cxn modelId="{C387E2B4-C4A8-4738-8C54-1F0C19AE850A}" type="presOf" srcId="{2B476B0B-998E-49D9-8579-BA42F0838F28}" destId="{D09CC170-EEE3-4EBC-A41A-421E085EA03E}" srcOrd="1" destOrd="0" presId="urn:microsoft.com/office/officeart/2005/8/layout/vProcess5"/>
    <dgm:cxn modelId="{5150BAB8-B34D-4AD0-B9E6-AB4CB7AF6266}" type="presOf" srcId="{2583DFDD-4D0B-4D1F-A93C-619DED3D0F0A}" destId="{76F242C1-02B4-447D-B7BE-ADC465E057F9}" srcOrd="0" destOrd="0" presId="urn:microsoft.com/office/officeart/2005/8/layout/vProcess5"/>
    <dgm:cxn modelId="{B6AB1AB9-C0B9-4CA4-A94A-71024892D83E}" type="presOf" srcId="{4703A0F1-5757-4B7F-BDD4-54AB1065C135}" destId="{E05269B2-DCE5-4DCF-821B-5A4E347EFD89}" srcOrd="1" destOrd="0" presId="urn:microsoft.com/office/officeart/2005/8/layout/vProcess5"/>
    <dgm:cxn modelId="{897F06C2-F8F5-4914-B0EF-F2852DBCA6A9}" srcId="{968FCF55-0440-4F86-BB37-4DEA557C21E3}" destId="{4703A0F1-5757-4B7F-BDD4-54AB1065C135}" srcOrd="4" destOrd="0" parTransId="{0AE40A69-C4EB-4427-9D2F-84303C1279A5}" sibTransId="{66151E88-0C03-4A78-8780-CB01DAAC4FFC}"/>
    <dgm:cxn modelId="{136D8DC5-6DF0-45D7-92EE-F3F59C99E6E6}" type="presOf" srcId="{4703A0F1-5757-4B7F-BDD4-54AB1065C135}" destId="{78F86645-C108-4DFB-BA80-F95C8E464D8A}" srcOrd="0" destOrd="0" presId="urn:microsoft.com/office/officeart/2005/8/layout/vProcess5"/>
    <dgm:cxn modelId="{9A8392CC-0AD9-4A93-82EB-F98DB5F69FBD}" type="presOf" srcId="{6FA03CD2-8405-460D-80D6-7E2661D9FDCF}" destId="{6464F8F6-2C28-4867-9166-8F3D42329624}" srcOrd="1" destOrd="0" presId="urn:microsoft.com/office/officeart/2005/8/layout/vProcess5"/>
    <dgm:cxn modelId="{D5B4C7DB-AAE0-4EE8-B6C7-ACEEEDA18729}" type="presOf" srcId="{2B476B0B-998E-49D9-8579-BA42F0838F28}" destId="{A5FB63E1-02EE-4627-8894-462C06AA87EA}" srcOrd="0" destOrd="0" presId="urn:microsoft.com/office/officeart/2005/8/layout/vProcess5"/>
    <dgm:cxn modelId="{D0E0C6DE-3AC3-4AEF-9161-B216267C3E8A}" srcId="{968FCF55-0440-4F86-BB37-4DEA557C21E3}" destId="{2B476B0B-998E-49D9-8579-BA42F0838F28}" srcOrd="1" destOrd="0" parTransId="{E2FAA75E-8C69-41B4-81A4-90CF1C5A8075}" sibTransId="{A544F444-EA91-4082-80D0-5BA77E0291F3}"/>
    <dgm:cxn modelId="{52C88144-4036-4260-8F39-27AB633586D1}" type="presParOf" srcId="{41BEF69F-277C-4BE5-B228-50A9A64112FE}" destId="{2E41E604-5C93-4EDD-B959-13A2136F1980}" srcOrd="0" destOrd="0" presId="urn:microsoft.com/office/officeart/2005/8/layout/vProcess5"/>
    <dgm:cxn modelId="{9E2ABA87-1F76-474E-AF54-2FF10A816886}" type="presParOf" srcId="{41BEF69F-277C-4BE5-B228-50A9A64112FE}" destId="{D33EFBA1-8531-4EAA-96A7-9D7B485552DB}" srcOrd="1" destOrd="0" presId="urn:microsoft.com/office/officeart/2005/8/layout/vProcess5"/>
    <dgm:cxn modelId="{117DD650-F84D-499E-A078-1BE08AC29CEE}" type="presParOf" srcId="{41BEF69F-277C-4BE5-B228-50A9A64112FE}" destId="{A5FB63E1-02EE-4627-8894-462C06AA87EA}" srcOrd="2" destOrd="0" presId="urn:microsoft.com/office/officeart/2005/8/layout/vProcess5"/>
    <dgm:cxn modelId="{A4D76CD2-C6EC-46AE-858F-BBAA01274D0E}" type="presParOf" srcId="{41BEF69F-277C-4BE5-B228-50A9A64112FE}" destId="{5A00274F-3FC3-4A4A-8DB7-87E2C141463F}" srcOrd="3" destOrd="0" presId="urn:microsoft.com/office/officeart/2005/8/layout/vProcess5"/>
    <dgm:cxn modelId="{2A516C44-0B6F-40BA-9372-76FC8463F8EC}" type="presParOf" srcId="{41BEF69F-277C-4BE5-B228-50A9A64112FE}" destId="{75918F66-DC75-4DC5-9DEB-7AB654BE2A33}" srcOrd="4" destOrd="0" presId="urn:microsoft.com/office/officeart/2005/8/layout/vProcess5"/>
    <dgm:cxn modelId="{7FFA59A2-CE83-4DB8-B7F8-CB5551C47B82}" type="presParOf" srcId="{41BEF69F-277C-4BE5-B228-50A9A64112FE}" destId="{78F86645-C108-4DFB-BA80-F95C8E464D8A}" srcOrd="5" destOrd="0" presId="urn:microsoft.com/office/officeart/2005/8/layout/vProcess5"/>
    <dgm:cxn modelId="{B5EE0C8D-8A0B-4A80-8739-5F18F272BB74}" type="presParOf" srcId="{41BEF69F-277C-4BE5-B228-50A9A64112FE}" destId="{71484D44-A4B3-4759-844A-C51DC1269873}" srcOrd="6" destOrd="0" presId="urn:microsoft.com/office/officeart/2005/8/layout/vProcess5"/>
    <dgm:cxn modelId="{215BC1BA-58E3-45CC-B5D3-171D08575B99}" type="presParOf" srcId="{41BEF69F-277C-4BE5-B228-50A9A64112FE}" destId="{C7864A27-7A1F-4841-A541-EA5BE44DCCA1}" srcOrd="7" destOrd="0" presId="urn:microsoft.com/office/officeart/2005/8/layout/vProcess5"/>
    <dgm:cxn modelId="{520D0FCB-66D2-4225-BB00-D7751211B90B}" type="presParOf" srcId="{41BEF69F-277C-4BE5-B228-50A9A64112FE}" destId="{1E76A473-5586-4D0C-B6E1-D565E1FB8294}" srcOrd="8" destOrd="0" presId="urn:microsoft.com/office/officeart/2005/8/layout/vProcess5"/>
    <dgm:cxn modelId="{3E49F0D1-55BA-4F91-85CC-6ACAF576529B}" type="presParOf" srcId="{41BEF69F-277C-4BE5-B228-50A9A64112FE}" destId="{76F242C1-02B4-447D-B7BE-ADC465E057F9}" srcOrd="9" destOrd="0" presId="urn:microsoft.com/office/officeart/2005/8/layout/vProcess5"/>
    <dgm:cxn modelId="{37873EF5-CA51-47B7-871B-34063778FAE9}" type="presParOf" srcId="{41BEF69F-277C-4BE5-B228-50A9A64112FE}" destId="{6464F8F6-2C28-4867-9166-8F3D42329624}" srcOrd="10" destOrd="0" presId="urn:microsoft.com/office/officeart/2005/8/layout/vProcess5"/>
    <dgm:cxn modelId="{913993FD-3486-450E-A19D-5C7972AFBBC2}" type="presParOf" srcId="{41BEF69F-277C-4BE5-B228-50A9A64112FE}" destId="{D09CC170-EEE3-4EBC-A41A-421E085EA03E}" srcOrd="11" destOrd="0" presId="urn:microsoft.com/office/officeart/2005/8/layout/vProcess5"/>
    <dgm:cxn modelId="{3C1E7033-AC49-4D09-AE13-8E609993255C}" type="presParOf" srcId="{41BEF69F-277C-4BE5-B228-50A9A64112FE}" destId="{FBCC4C78-45C3-42F1-9C68-8050BF1A996C}" srcOrd="12" destOrd="0" presId="urn:microsoft.com/office/officeart/2005/8/layout/vProcess5"/>
    <dgm:cxn modelId="{3D5237BB-2C79-4280-B8F8-D577AD5F7C00}" type="presParOf" srcId="{41BEF69F-277C-4BE5-B228-50A9A64112FE}" destId="{B28D65E5-4AEA-42AB-BCFC-406095557B56}" srcOrd="13" destOrd="0" presId="urn:microsoft.com/office/officeart/2005/8/layout/vProcess5"/>
    <dgm:cxn modelId="{38C25F34-8D56-4683-8F05-AEE14D9B5CD7}" type="presParOf" srcId="{41BEF69F-277C-4BE5-B228-50A9A64112FE}" destId="{E05269B2-DCE5-4DCF-821B-5A4E347EFD8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E9C22B-89E7-4904-B2B6-320AA3B240B7}">
      <dsp:nvSpPr>
        <dsp:cNvPr id="0" name=""/>
        <dsp:cNvSpPr/>
      </dsp:nvSpPr>
      <dsp:spPr>
        <a:xfrm>
          <a:off x="3439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EF0777B-86B2-4061-857E-F89611EB1071}">
      <dsp:nvSpPr>
        <dsp:cNvPr id="0" name=""/>
        <dsp:cNvSpPr/>
      </dsp:nvSpPr>
      <dsp:spPr>
        <a:xfrm>
          <a:off x="276321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Allows professional to identify life experiences of individuals during their life span. </a:t>
          </a:r>
          <a:endParaRPr lang="en-US" sz="1700" b="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321998" y="953430"/>
        <a:ext cx="2364584" cy="1468166"/>
      </dsp:txXfrm>
    </dsp:sp>
    <dsp:sp modelId="{F583A2F4-D636-4BDA-B6EB-14E16203F28C}">
      <dsp:nvSpPr>
        <dsp:cNvPr id="0" name=""/>
        <dsp:cNvSpPr/>
      </dsp:nvSpPr>
      <dsp:spPr>
        <a:xfrm>
          <a:off x="3005141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8BE4B2A-7645-4D34-898D-DDF986924282}">
      <dsp:nvSpPr>
        <dsp:cNvPr id="0" name=""/>
        <dsp:cNvSpPr/>
      </dsp:nvSpPr>
      <dsp:spPr>
        <a:xfrm>
          <a:off x="3278023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It will assist caregivers to understand individual's behavioural problems.</a:t>
          </a:r>
          <a:endParaRPr lang="en-US" sz="1700" b="0" kern="1200" dirty="0">
            <a:solidFill>
              <a:schemeClr val="tx1"/>
            </a:solidFill>
            <a:latin typeface="Arial"/>
            <a:cs typeface="Arial"/>
          </a:endParaRPr>
        </a:p>
      </dsp:txBody>
      <dsp:txXfrm>
        <a:off x="3323700" y="953430"/>
        <a:ext cx="2364584" cy="1468166"/>
      </dsp:txXfrm>
    </dsp:sp>
    <dsp:sp modelId="{943CF79C-2B03-47B7-A9F8-0DAEB75B0BFF}">
      <dsp:nvSpPr>
        <dsp:cNvPr id="0" name=""/>
        <dsp:cNvSpPr/>
      </dsp:nvSpPr>
      <dsp:spPr>
        <a:xfrm>
          <a:off x="6006844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9A8CCF7-4450-41B5-989D-BCC8F80E8C09}">
      <dsp:nvSpPr>
        <dsp:cNvPr id="0" name=""/>
        <dsp:cNvSpPr/>
      </dsp:nvSpPr>
      <dsp:spPr>
        <a:xfrm>
          <a:off x="6279726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Carers can provide person centred care to adults.</a:t>
          </a:r>
        </a:p>
      </dsp:txBody>
      <dsp:txXfrm>
        <a:off x="6325403" y="953430"/>
        <a:ext cx="2364584" cy="1468166"/>
      </dsp:txXfrm>
    </dsp:sp>
    <dsp:sp modelId="{36DD0589-3E8D-4592-9954-F40920DF4FFB}">
      <dsp:nvSpPr>
        <dsp:cNvPr id="0" name=""/>
        <dsp:cNvSpPr/>
      </dsp:nvSpPr>
      <dsp:spPr>
        <a:xfrm>
          <a:off x="9008546" y="648515"/>
          <a:ext cx="2455938" cy="15595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4FE14FE-180D-4924-AD1B-B99DC82CE559}">
      <dsp:nvSpPr>
        <dsp:cNvPr id="0" name=""/>
        <dsp:cNvSpPr/>
      </dsp:nvSpPr>
      <dsp:spPr>
        <a:xfrm>
          <a:off x="9281428" y="907753"/>
          <a:ext cx="2455938" cy="15595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0" kern="1200" dirty="0">
              <a:solidFill>
                <a:schemeClr val="tx1"/>
              </a:solidFill>
              <a:latin typeface="Arial"/>
              <a:cs typeface="Arial"/>
            </a:rPr>
            <a:t>Health care workers are educated on the emotional and psychological aspects of wellness </a:t>
          </a:r>
        </a:p>
      </dsp:txBody>
      <dsp:txXfrm>
        <a:off x="9327105" y="953430"/>
        <a:ext cx="2364584" cy="1468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51AF9D-D15A-4147-B10A-A56C2D3522B2}">
      <dsp:nvSpPr>
        <dsp:cNvPr id="0" name=""/>
        <dsp:cNvSpPr/>
      </dsp:nvSpPr>
      <dsp:spPr>
        <a:xfrm>
          <a:off x="2460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1 Trust vs Mistrust (0 – 1 years)</a:t>
          </a:r>
        </a:p>
      </dsp:txBody>
      <dsp:txXfrm>
        <a:off x="2460" y="0"/>
        <a:ext cx="2414286" cy="1160258"/>
      </dsp:txXfrm>
    </dsp:sp>
    <dsp:sp modelId="{F07A56CE-C6AC-4D28-9A73-CE17A6D7DE55}">
      <dsp:nvSpPr>
        <dsp:cNvPr id="0" name=""/>
        <dsp:cNvSpPr/>
      </dsp:nvSpPr>
      <dsp:spPr>
        <a:xfrm>
          <a:off x="243889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/>
              <a:cs typeface="Arial"/>
            </a:rPr>
            <a:t> </a:t>
          </a:r>
          <a:r>
            <a:rPr lang="en-GB" sz="1400" b="0" kern="1200" dirty="0">
              <a:latin typeface="Arial"/>
              <a:cs typeface="Arial"/>
            </a:rPr>
            <a:t>Positives – Caregiver needs to fulfil needs</a:t>
          </a:r>
        </a:p>
      </dsp:txBody>
      <dsp:txXfrm>
        <a:off x="278043" y="1195545"/>
        <a:ext cx="1863121" cy="1097804"/>
      </dsp:txXfrm>
    </dsp:sp>
    <dsp:sp modelId="{FAE06943-465D-48CE-85D0-DE07976DBA9A}">
      <dsp:nvSpPr>
        <dsp:cNvPr id="0" name=""/>
        <dsp:cNvSpPr/>
      </dsp:nvSpPr>
      <dsp:spPr>
        <a:xfrm>
          <a:off x="243889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Negatives - Become fearful</a:t>
          </a:r>
        </a:p>
      </dsp:txBody>
      <dsp:txXfrm>
        <a:off x="278043" y="2541059"/>
        <a:ext cx="1863121" cy="1097804"/>
      </dsp:txXfrm>
    </dsp:sp>
    <dsp:sp modelId="{F1784B6A-58C3-4289-8BC4-C06893B30B3E}">
      <dsp:nvSpPr>
        <dsp:cNvPr id="0" name=""/>
        <dsp:cNvSpPr/>
      </dsp:nvSpPr>
      <dsp:spPr>
        <a:xfrm>
          <a:off x="2597818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2 Autonomy vs Doubt &amp; Shame (1 – 3 years)</a:t>
          </a:r>
        </a:p>
      </dsp:txBody>
      <dsp:txXfrm>
        <a:off x="2597818" y="0"/>
        <a:ext cx="2414286" cy="1160258"/>
      </dsp:txXfrm>
    </dsp:sp>
    <dsp:sp modelId="{51003C5B-0E2E-4DEC-BE93-E8F61793B2A6}">
      <dsp:nvSpPr>
        <dsp:cNvPr id="0" name=""/>
        <dsp:cNvSpPr/>
      </dsp:nvSpPr>
      <dsp:spPr>
        <a:xfrm>
          <a:off x="2839247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/>
              <a:cs typeface="Arial"/>
            </a:rPr>
            <a:t> </a:t>
          </a:r>
          <a:r>
            <a:rPr lang="en-GB" sz="1400" b="0" kern="1200" dirty="0">
              <a:latin typeface="Arial"/>
              <a:cs typeface="Arial"/>
            </a:rPr>
            <a:t> Postives - some level of choice, they feel safe and comfortable.</a:t>
          </a:r>
        </a:p>
      </dsp:txBody>
      <dsp:txXfrm>
        <a:off x="2873401" y="1195545"/>
        <a:ext cx="1863121" cy="1097804"/>
      </dsp:txXfrm>
    </dsp:sp>
    <dsp:sp modelId="{BCFE04E4-71C9-449A-B49A-F4A6852441D1}">
      <dsp:nvSpPr>
        <dsp:cNvPr id="0" name=""/>
        <dsp:cNvSpPr/>
      </dsp:nvSpPr>
      <dsp:spPr>
        <a:xfrm>
          <a:off x="2839247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Negatives - confidence loss if independence is obstructed</a:t>
          </a:r>
        </a:p>
      </dsp:txBody>
      <dsp:txXfrm>
        <a:off x="2873401" y="2541059"/>
        <a:ext cx="1863121" cy="1097804"/>
      </dsp:txXfrm>
    </dsp:sp>
    <dsp:sp modelId="{43F9E219-22CF-4A8D-B31E-F64F90EE7288}">
      <dsp:nvSpPr>
        <dsp:cNvPr id="0" name=""/>
        <dsp:cNvSpPr/>
      </dsp:nvSpPr>
      <dsp:spPr>
        <a:xfrm>
          <a:off x="5193177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3 Initiative vs Guilty  (3 – 5 years)</a:t>
          </a:r>
        </a:p>
      </dsp:txBody>
      <dsp:txXfrm>
        <a:off x="5193177" y="0"/>
        <a:ext cx="2414286" cy="1160258"/>
      </dsp:txXfrm>
    </dsp:sp>
    <dsp:sp modelId="{C14F526D-110C-4C8B-8D03-CCD27B622EC4}">
      <dsp:nvSpPr>
        <dsp:cNvPr id="0" name=""/>
        <dsp:cNvSpPr/>
      </dsp:nvSpPr>
      <dsp:spPr>
        <a:xfrm>
          <a:off x="5434605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Positives - indicates a wish to lead an activity, it is granted</a:t>
          </a:r>
        </a:p>
      </dsp:txBody>
      <dsp:txXfrm>
        <a:off x="5468759" y="1195545"/>
        <a:ext cx="1863121" cy="1097804"/>
      </dsp:txXfrm>
    </dsp:sp>
    <dsp:sp modelId="{806028C2-2305-4DB7-A7CA-86BC0AC6C60E}">
      <dsp:nvSpPr>
        <dsp:cNvPr id="0" name=""/>
        <dsp:cNvSpPr/>
      </dsp:nvSpPr>
      <dsp:spPr>
        <a:xfrm>
          <a:off x="5434605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Negatives - punished makes them feel terrible, long-term impact on their independency</a:t>
          </a:r>
        </a:p>
      </dsp:txBody>
      <dsp:txXfrm>
        <a:off x="5468759" y="2541059"/>
        <a:ext cx="1863121" cy="1097804"/>
      </dsp:txXfrm>
    </dsp:sp>
    <dsp:sp modelId="{61E6EB11-4B36-40CA-9448-6F0DD3C56628}">
      <dsp:nvSpPr>
        <dsp:cNvPr id="0" name=""/>
        <dsp:cNvSpPr/>
      </dsp:nvSpPr>
      <dsp:spPr>
        <a:xfrm>
          <a:off x="7788535" y="0"/>
          <a:ext cx="2414286" cy="386752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latin typeface="Arial"/>
              <a:cs typeface="Arial"/>
            </a:rPr>
            <a:t>Stage 4 Industry vs Inferiorty (6 – 11 years)</a:t>
          </a:r>
        </a:p>
      </dsp:txBody>
      <dsp:txXfrm>
        <a:off x="7788535" y="0"/>
        <a:ext cx="2414286" cy="1160258"/>
      </dsp:txXfrm>
    </dsp:sp>
    <dsp:sp modelId="{773C6406-D5C6-445D-94E5-2583FFDDE69C}">
      <dsp:nvSpPr>
        <dsp:cNvPr id="0" name=""/>
        <dsp:cNvSpPr/>
      </dsp:nvSpPr>
      <dsp:spPr>
        <a:xfrm>
          <a:off x="8029964" y="1161391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/>
              <a:cs typeface="Arial"/>
            </a:rPr>
            <a:t> </a:t>
          </a:r>
          <a:r>
            <a:rPr lang="en-GB" sz="1400" b="0" kern="1200" dirty="0">
              <a:latin typeface="Arial"/>
              <a:cs typeface="Arial"/>
            </a:rPr>
            <a:t>Positives – acquires skills to finish tasks and takes pride in achievements</a:t>
          </a:r>
        </a:p>
      </dsp:txBody>
      <dsp:txXfrm>
        <a:off x="8064118" y="1195545"/>
        <a:ext cx="1863121" cy="1097804"/>
      </dsp:txXfrm>
    </dsp:sp>
    <dsp:sp modelId="{5D9ED215-0252-43E9-9A1A-C6A2CE958EAE}">
      <dsp:nvSpPr>
        <dsp:cNvPr id="0" name=""/>
        <dsp:cNvSpPr/>
      </dsp:nvSpPr>
      <dsp:spPr>
        <a:xfrm>
          <a:off x="8029964" y="2506905"/>
          <a:ext cx="1931429" cy="11661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26670" rIns="35560" bIns="2667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>
              <a:latin typeface="Arial"/>
              <a:cs typeface="Arial"/>
            </a:rPr>
            <a:t> Negatives – feel less valued compared to others, when not praised for efforts</a:t>
          </a:r>
        </a:p>
      </dsp:txBody>
      <dsp:txXfrm>
        <a:off x="8064118" y="2541059"/>
        <a:ext cx="1863121" cy="10978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EF396-0707-4929-8661-3D791C709FA8}">
      <dsp:nvSpPr>
        <dsp:cNvPr id="0" name=""/>
        <dsp:cNvSpPr/>
      </dsp:nvSpPr>
      <dsp:spPr>
        <a:xfrm>
          <a:off x="6870" y="14350"/>
          <a:ext cx="3799561" cy="1330972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Arial"/>
              <a:cs typeface="Arial"/>
            </a:rPr>
            <a:t>Stage 5 Identity vs Role Confusion (12-18 years)</a:t>
          </a:r>
        </a:p>
      </dsp:txBody>
      <dsp:txXfrm>
        <a:off x="672356" y="14350"/>
        <a:ext cx="2468589" cy="1330972"/>
      </dsp:txXfrm>
    </dsp:sp>
    <dsp:sp modelId="{6DC59273-FAF8-471D-ADC0-EB5DCC53ECE3}">
      <dsp:nvSpPr>
        <dsp:cNvPr id="0" name=""/>
        <dsp:cNvSpPr/>
      </dsp:nvSpPr>
      <dsp:spPr>
        <a:xfrm>
          <a:off x="6870" y="1511694"/>
          <a:ext cx="3039648" cy="340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Influence from friends and family, affecting behaviour.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Identity and personality created.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Develop feeling of independence and personality.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Poor self-image.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No independency.</a:t>
          </a:r>
        </a:p>
      </dsp:txBody>
      <dsp:txXfrm>
        <a:off x="6870" y="1511694"/>
        <a:ext cx="3039648" cy="3402000"/>
      </dsp:txXfrm>
    </dsp:sp>
    <dsp:sp modelId="{87F30862-BE68-4E34-9113-DDF67E348DCC}">
      <dsp:nvSpPr>
        <dsp:cNvPr id="0" name=""/>
        <dsp:cNvSpPr/>
      </dsp:nvSpPr>
      <dsp:spPr>
        <a:xfrm>
          <a:off x="3590432" y="14350"/>
          <a:ext cx="3799561" cy="1330972"/>
        </a:xfrm>
        <a:prstGeom prst="chevron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6012" tIns="32004" rIns="32004" bIns="32004" numCol="1" spcCol="1270" anchor="ctr" anchorCtr="0">
          <a:noAutofit/>
        </a:bodyPr>
        <a:lstStyle/>
        <a:p>
          <a:pPr marL="0" lvl="0" indent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kern="1200" dirty="0">
              <a:latin typeface="Arial"/>
              <a:cs typeface="Arial"/>
            </a:rPr>
            <a:t>Stage 6 Intimacy vs Isolation (18-35 years)</a:t>
          </a:r>
        </a:p>
      </dsp:txBody>
      <dsp:txXfrm>
        <a:off x="4255918" y="14350"/>
        <a:ext cx="2468589" cy="1330972"/>
      </dsp:txXfrm>
    </dsp:sp>
    <dsp:sp modelId="{872234DC-DD19-49F8-99FC-AAED32BA74A9}">
      <dsp:nvSpPr>
        <dsp:cNvPr id="0" name=""/>
        <dsp:cNvSpPr/>
      </dsp:nvSpPr>
      <dsp:spPr>
        <a:xfrm>
          <a:off x="3590432" y="1511694"/>
          <a:ext cx="3039648" cy="3402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Exploring relationships.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Intimate relationships.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Commitment.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Social isolation.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Loneliness.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b="0" kern="1200" dirty="0">
              <a:latin typeface="Arial"/>
              <a:cs typeface="Arial"/>
            </a:rPr>
            <a:t>Depression.</a:t>
          </a:r>
          <a:endParaRPr lang="en-GB" sz="2400" b="0" kern="1200" dirty="0"/>
        </a:p>
      </dsp:txBody>
      <dsp:txXfrm>
        <a:off x="3590432" y="1511694"/>
        <a:ext cx="3039648" cy="3402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E5A213-727A-4BFA-AB55-FE9BC9082348}">
      <dsp:nvSpPr>
        <dsp:cNvPr id="0" name=""/>
        <dsp:cNvSpPr/>
      </dsp:nvSpPr>
      <dsp:spPr>
        <a:xfrm rot="1772881">
          <a:off x="3851360" y="3811792"/>
          <a:ext cx="1043576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1043576" y="292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C71002D-23D2-4B04-A2C9-DC4372FB91D6}">
      <dsp:nvSpPr>
        <dsp:cNvPr id="0" name=""/>
        <dsp:cNvSpPr/>
      </dsp:nvSpPr>
      <dsp:spPr>
        <a:xfrm rot="19827119">
          <a:off x="3851360" y="1856271"/>
          <a:ext cx="1043576" cy="58447"/>
        </a:xfrm>
        <a:custGeom>
          <a:avLst/>
          <a:gdLst/>
          <a:ahLst/>
          <a:cxnLst/>
          <a:rect l="0" t="0" r="0" b="0"/>
          <a:pathLst>
            <a:path>
              <a:moveTo>
                <a:pt x="0" y="29223"/>
              </a:moveTo>
              <a:lnTo>
                <a:pt x="1043576" y="29223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F0DFD6E-17BC-4CB0-B80E-E758785A521A}">
      <dsp:nvSpPr>
        <dsp:cNvPr id="0" name=""/>
        <dsp:cNvSpPr/>
      </dsp:nvSpPr>
      <dsp:spPr>
        <a:xfrm>
          <a:off x="832785" y="1047704"/>
          <a:ext cx="3631102" cy="363110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E896B8-C0BF-4EC8-BA78-92FC7768806B}">
      <dsp:nvSpPr>
        <dsp:cNvPr id="0" name=""/>
        <dsp:cNvSpPr/>
      </dsp:nvSpPr>
      <dsp:spPr>
        <a:xfrm>
          <a:off x="4685398" y="1636"/>
          <a:ext cx="2178661" cy="21786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>
              <a:latin typeface="Arial"/>
              <a:cs typeface="Arial"/>
            </a:rPr>
            <a:t>Stage 7 Generativity vs Stagnation (35-55yrs)</a:t>
          </a:r>
        </a:p>
      </dsp:txBody>
      <dsp:txXfrm>
        <a:off x="5004456" y="320694"/>
        <a:ext cx="1540545" cy="1540545"/>
      </dsp:txXfrm>
    </dsp:sp>
    <dsp:sp modelId="{8A419B49-C56D-4C7A-B4C2-D7BF667F0624}">
      <dsp:nvSpPr>
        <dsp:cNvPr id="0" name=""/>
        <dsp:cNvSpPr/>
      </dsp:nvSpPr>
      <dsp:spPr>
        <a:xfrm>
          <a:off x="7081926" y="1636"/>
          <a:ext cx="3267992" cy="21786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Successful Career/Families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Concern for others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Unsuccessful careers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No family</a:t>
          </a:r>
        </a:p>
      </dsp:txBody>
      <dsp:txXfrm>
        <a:off x="7081926" y="1636"/>
        <a:ext cx="3267992" cy="2178661"/>
      </dsp:txXfrm>
    </dsp:sp>
    <dsp:sp modelId="{DD5CD179-C946-4896-8D97-D0EC960B96BF}">
      <dsp:nvSpPr>
        <dsp:cNvPr id="0" name=""/>
        <dsp:cNvSpPr/>
      </dsp:nvSpPr>
      <dsp:spPr>
        <a:xfrm>
          <a:off x="4685398" y="3546213"/>
          <a:ext cx="2178661" cy="217866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0" kern="1200" dirty="0">
              <a:latin typeface="Arial"/>
              <a:cs typeface="Arial"/>
            </a:rPr>
            <a:t>Stage 8 Ego-intergity vs Despair (55+)</a:t>
          </a:r>
        </a:p>
      </dsp:txBody>
      <dsp:txXfrm>
        <a:off x="5004456" y="3865271"/>
        <a:ext cx="1540545" cy="1540545"/>
      </dsp:txXfrm>
    </dsp:sp>
    <dsp:sp modelId="{8AC4C8D5-334D-43B3-A381-3591B422B687}">
      <dsp:nvSpPr>
        <dsp:cNvPr id="0" name=""/>
        <dsp:cNvSpPr/>
      </dsp:nvSpPr>
      <dsp:spPr>
        <a:xfrm>
          <a:off x="7081926" y="3546213"/>
          <a:ext cx="3267992" cy="21786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 Looking back at life experiences</a:t>
          </a:r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Joyful/Positivity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Depression/sadness</a:t>
          </a:r>
        </a:p>
        <a:p>
          <a:pPr marL="228600" lvl="1" indent="-228600" algn="l" defTabSz="11112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b="0" kern="1200" dirty="0">
              <a:latin typeface="Arial"/>
              <a:cs typeface="Arial"/>
            </a:rPr>
            <a:t>Regrets</a:t>
          </a:r>
          <a:r>
            <a:rPr lang="en-GB" sz="2500" b="1" kern="1200" dirty="0">
              <a:latin typeface="Arial"/>
              <a:cs typeface="Arial"/>
            </a:rPr>
            <a:t> </a:t>
          </a:r>
        </a:p>
      </dsp:txBody>
      <dsp:txXfrm>
        <a:off x="7081926" y="3546213"/>
        <a:ext cx="3267992" cy="21786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EFBA1-8531-4EAA-96A7-9D7B485552DB}">
      <dsp:nvSpPr>
        <dsp:cNvPr id="0" name=""/>
        <dsp:cNvSpPr/>
      </dsp:nvSpPr>
      <dsp:spPr>
        <a:xfrm>
          <a:off x="0" y="0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I agree with Erik Eriksons theory of psychology development as this would be beneficial for professional. </a:t>
          </a:r>
          <a:endParaRPr lang="en-US" sz="1600" kern="1200" dirty="0">
            <a:latin typeface="Arial"/>
            <a:cs typeface="Arial"/>
          </a:endParaRPr>
        </a:p>
      </dsp:txBody>
      <dsp:txXfrm>
        <a:off x="27353" y="27353"/>
        <a:ext cx="7701405" cy="879185"/>
      </dsp:txXfrm>
    </dsp:sp>
    <dsp:sp modelId="{A5FB63E1-02EE-4627-8894-462C06AA87EA}">
      <dsp:nvSpPr>
        <dsp:cNvPr id="0" name=""/>
        <dsp:cNvSpPr/>
      </dsp:nvSpPr>
      <dsp:spPr>
        <a:xfrm>
          <a:off x="658517" y="1063599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Professionals can relate back to what stage service user's development might have failed in life due to their experiences through the earlier stages.</a:t>
          </a:r>
        </a:p>
      </dsp:txBody>
      <dsp:txXfrm>
        <a:off x="685870" y="1090952"/>
        <a:ext cx="7498159" cy="879185"/>
      </dsp:txXfrm>
    </dsp:sp>
    <dsp:sp modelId="{5A00274F-3FC3-4A4A-8DB7-87E2C141463F}">
      <dsp:nvSpPr>
        <dsp:cNvPr id="0" name=""/>
        <dsp:cNvSpPr/>
      </dsp:nvSpPr>
      <dsp:spPr>
        <a:xfrm>
          <a:off x="1317035" y="2127198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Some stages have been criticised as not all humans pass through all stages successfully.</a:t>
          </a:r>
        </a:p>
      </dsp:txBody>
      <dsp:txXfrm>
        <a:off x="1344388" y="2154551"/>
        <a:ext cx="7498159" cy="879185"/>
      </dsp:txXfrm>
    </dsp:sp>
    <dsp:sp modelId="{75918F66-DC75-4DC5-9DEB-7AB654BE2A33}">
      <dsp:nvSpPr>
        <dsp:cNvPr id="0" name=""/>
        <dsp:cNvSpPr/>
      </dsp:nvSpPr>
      <dsp:spPr>
        <a:xfrm>
          <a:off x="1975553" y="3190797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Allows caregivers to encourage individuals to look back at positive experiences and develop self-esteem.</a:t>
          </a:r>
        </a:p>
      </dsp:txBody>
      <dsp:txXfrm>
        <a:off x="2002906" y="3218150"/>
        <a:ext cx="7498159" cy="879185"/>
      </dsp:txXfrm>
    </dsp:sp>
    <dsp:sp modelId="{78F86645-C108-4DFB-BA80-F95C8E464D8A}">
      <dsp:nvSpPr>
        <dsp:cNvPr id="0" name=""/>
        <dsp:cNvSpPr/>
      </dsp:nvSpPr>
      <dsp:spPr>
        <a:xfrm>
          <a:off x="2634071" y="4254396"/>
          <a:ext cx="8818413" cy="93389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/>
              <a:cs typeface="Arial"/>
            </a:rPr>
            <a:t>Resolving each stage successfully generates the following healthy coping skills: optimism, will, goal, leadership ability, completeness, romance, support, and knowledge</a:t>
          </a:r>
          <a:r>
            <a:rPr lang="en-GB" sz="1600" kern="1200" dirty="0">
              <a:latin typeface="Arial"/>
              <a:cs typeface="Calibri Light"/>
            </a:rPr>
            <a:t> (Perry et al., 2015)</a:t>
          </a:r>
          <a:r>
            <a:rPr lang="en-GB" sz="1600" kern="1200" dirty="0">
              <a:latin typeface="Calibri Light"/>
              <a:cs typeface="Calibri Light"/>
            </a:rPr>
            <a:t>.</a:t>
          </a:r>
          <a:endParaRPr lang="en-GB" sz="1600" kern="1200" dirty="0">
            <a:latin typeface="Arial"/>
            <a:cs typeface="Arial"/>
          </a:endParaRPr>
        </a:p>
      </dsp:txBody>
      <dsp:txXfrm>
        <a:off x="2661424" y="4281749"/>
        <a:ext cx="7498159" cy="879185"/>
      </dsp:txXfrm>
    </dsp:sp>
    <dsp:sp modelId="{71484D44-A4B3-4759-844A-C51DC1269873}">
      <dsp:nvSpPr>
        <dsp:cNvPr id="0" name=""/>
        <dsp:cNvSpPr/>
      </dsp:nvSpPr>
      <dsp:spPr>
        <a:xfrm>
          <a:off x="8211383" y="682259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347965" y="682259"/>
        <a:ext cx="333865" cy="456789"/>
      </dsp:txXfrm>
    </dsp:sp>
    <dsp:sp modelId="{C7864A27-7A1F-4841-A541-EA5BE44DCCA1}">
      <dsp:nvSpPr>
        <dsp:cNvPr id="0" name=""/>
        <dsp:cNvSpPr/>
      </dsp:nvSpPr>
      <dsp:spPr>
        <a:xfrm>
          <a:off x="8869901" y="1745858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9006483" y="1745858"/>
        <a:ext cx="333865" cy="456789"/>
      </dsp:txXfrm>
    </dsp:sp>
    <dsp:sp modelId="{1E76A473-5586-4D0C-B6E1-D565E1FB8294}">
      <dsp:nvSpPr>
        <dsp:cNvPr id="0" name=""/>
        <dsp:cNvSpPr/>
      </dsp:nvSpPr>
      <dsp:spPr>
        <a:xfrm>
          <a:off x="9528419" y="2793893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665001" y="2793893"/>
        <a:ext cx="333865" cy="456789"/>
      </dsp:txXfrm>
    </dsp:sp>
    <dsp:sp modelId="{76F242C1-02B4-447D-B7BE-ADC465E057F9}">
      <dsp:nvSpPr>
        <dsp:cNvPr id="0" name=""/>
        <dsp:cNvSpPr/>
      </dsp:nvSpPr>
      <dsp:spPr>
        <a:xfrm>
          <a:off x="10186937" y="3867868"/>
          <a:ext cx="607029" cy="60702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700" kern="1200"/>
        </a:p>
      </dsp:txBody>
      <dsp:txXfrm>
        <a:off x="10323519" y="3867868"/>
        <a:ext cx="333865" cy="456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C7465CB2-E160-4D8E-B8B3-B7AFCAFC5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BF79C704-FD27-4BBA-A751-4A80EDB173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51" name="Rectangle 50">
            <a:extLst>
              <a:ext uri="{FF2B5EF4-FFF2-40B4-BE49-F238E27FC236}">
                <a16:creationId xmlns:a16="http://schemas.microsoft.com/office/drawing/2014/main" id="{1A8FFABF-F1A6-4C80-A0A6-29F3162FEF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ED4C1E4B-EA97-41D4-855C-680107905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1765" y="1369455"/>
            <a:ext cx="5038103" cy="28845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kern="1200" dirty="0">
                <a:latin typeface="Cambria"/>
                <a:ea typeface="Cambria"/>
                <a:cs typeface="Arial"/>
              </a:rPr>
              <a:t>WHY IS PSYCHOLOGY IMPORTANT WHEN WORKING AS A </a:t>
            </a:r>
            <a:r>
              <a:rPr lang="en-US" sz="3600" dirty="0">
                <a:latin typeface="Cambria"/>
                <a:ea typeface="Cambria"/>
                <a:cs typeface="Arial"/>
              </a:rPr>
              <a:t>DOMICILARY CARER WITH OTHER</a:t>
            </a:r>
            <a:r>
              <a:rPr lang="en-US" sz="3600" kern="1200" dirty="0">
                <a:latin typeface="Cambria"/>
                <a:ea typeface="Cambria"/>
                <a:cs typeface="Arial"/>
              </a:rPr>
              <a:t> ADULTS?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45393" y="3136356"/>
            <a:ext cx="4005136" cy="24308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Student Name: Samina Mumtaz 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Student Id Number: 2119016 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Module Name: Psychology for Health and Social Care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Module Code: BMHP4003_BIRM </a:t>
            </a:r>
            <a:endParaRPr lang="en-US" sz="1800">
              <a:latin typeface="Arial"/>
              <a:cs typeface="Arial"/>
            </a:endParaRPr>
          </a:p>
          <a:p>
            <a:pPr marL="285750" indent="-228600" algn="l">
              <a:buFont typeface="Arial" panose="020B0604020202020204" pitchFamily="34" charset="0"/>
              <a:buChar char="•"/>
            </a:pPr>
            <a:r>
              <a:rPr lang="en-US" sz="1800" dirty="0">
                <a:latin typeface="Arial"/>
                <a:cs typeface="Arial"/>
              </a:rPr>
              <a:t>Lecturer Name: Alice Clayton</a:t>
            </a:r>
            <a:endParaRPr lang="en-US" sz="1800" b="1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CD8CB5-1AAD-04F6-7E90-D7765C1EEB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94" y="321734"/>
            <a:ext cx="11219223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HOW CAN CAREGIVERS USE THEIR KNOWLEDGE OF PSYCHOLOGY TO ASSIST PATIENTS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Isosceles Triangle 56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Isosceles Triangle 58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8" name="Content Placeholder 2">
            <a:extLst>
              <a:ext uri="{FF2B5EF4-FFF2-40B4-BE49-F238E27FC236}">
                <a16:creationId xmlns:a16="http://schemas.microsoft.com/office/drawing/2014/main" id="{9FDE5B33-555F-B249-2A2B-DD3CB732F8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430177"/>
              </p:ext>
            </p:extLst>
          </p:nvPr>
        </p:nvGraphicFramePr>
        <p:xfrm>
          <a:off x="225596" y="1389691"/>
          <a:ext cx="11740806" cy="31157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6" name="Flowchart: Punched Tape 105">
            <a:extLst>
              <a:ext uri="{FF2B5EF4-FFF2-40B4-BE49-F238E27FC236}">
                <a16:creationId xmlns:a16="http://schemas.microsoft.com/office/drawing/2014/main" id="{8D43F48E-0F9B-96C8-5583-EFFF19D33414}"/>
              </a:ext>
            </a:extLst>
          </p:cNvPr>
          <p:cNvSpPr/>
          <p:nvPr/>
        </p:nvSpPr>
        <p:spPr>
          <a:xfrm>
            <a:off x="2700900" y="4668957"/>
            <a:ext cx="7619998" cy="1753419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Concepts offer strategies for professionals to assist and analyse what they observe, allowing them to understand change and enhance the well-being and care of adults (Berk and Petersen, 2004).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7736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4EE76-A578-9784-D8D1-ED5A02FBD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752767"/>
            <a:ext cx="10264697" cy="1212102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  <a:latin typeface="Arial"/>
                <a:cs typeface="Calibri Light"/>
              </a:rPr>
              <a:t>ERIKSON'S THEORY OF PSYCHOLOGICAL DEVELOPMENT OF LIFE SPAN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A3C9A-FEB0-D13F-EA13-0C29D7435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5990" y="4917681"/>
            <a:ext cx="4480804" cy="175989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/>
            <a:r>
              <a:rPr lang="en-GB" sz="1800" dirty="0">
                <a:latin typeface="Arial"/>
                <a:ea typeface="+mn-lt"/>
                <a:cs typeface="+mn-lt"/>
              </a:rPr>
              <a:t>Erikson's (1963) concept of developmental psychology describes personal growth as taking place across the lifecycle in a series of eight bipolar phases (Sneed et al; 2006).</a:t>
            </a:r>
            <a:endParaRPr lang="en-GB" sz="1800" dirty="0">
              <a:latin typeface="Arial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62671A-C2BC-7F2B-9B08-212587404DC7}"/>
              </a:ext>
            </a:extLst>
          </p:cNvPr>
          <p:cNvSpPr txBox="1"/>
          <p:nvPr/>
        </p:nvSpPr>
        <p:spPr>
          <a:xfrm flipH="1">
            <a:off x="6706640" y="2437240"/>
            <a:ext cx="476869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Book published in 1950</a:t>
            </a:r>
            <a:endParaRPr lang="en-US" sz="20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Erikson's 8 stages of psychological development theory</a:t>
            </a:r>
            <a:endParaRPr lang="en-GB" sz="200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Built upon Freud's theory of development</a:t>
            </a: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cs typeface="Calibri" panose="020F0502020204030204"/>
              </a:rPr>
              <a:t>From birth to older adulthood</a:t>
            </a:r>
          </a:p>
          <a:p>
            <a:pPr marL="285750" indent="-285750">
              <a:buFont typeface="Wingdings"/>
              <a:buChar char="Ø"/>
            </a:pPr>
            <a:r>
              <a:rPr lang="en-GB" sz="2000" dirty="0">
                <a:latin typeface="Arial"/>
                <a:ea typeface="+mn-lt"/>
                <a:cs typeface="+mn-lt"/>
              </a:rPr>
              <a:t>Considers social interactions as a factor</a:t>
            </a:r>
            <a:endParaRPr lang="en-GB" sz="2000" b="1" dirty="0">
              <a:latin typeface="Arial"/>
              <a:cs typeface="Calibri" panose="020F0502020204030204"/>
            </a:endParaRPr>
          </a:p>
        </p:txBody>
      </p:sp>
      <p:pic>
        <p:nvPicPr>
          <p:cNvPr id="5" name="Picture 6" descr="Diagram&#10;&#10;Description automatically generated">
            <a:extLst>
              <a:ext uri="{FF2B5EF4-FFF2-40B4-BE49-F238E27FC236}">
                <a16:creationId xmlns:a16="http://schemas.microsoft.com/office/drawing/2014/main" id="{062E090C-0C0F-88A1-4923-BD3A334369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120" y="2241611"/>
            <a:ext cx="6282811" cy="431898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467C324-A4D1-B5D6-637B-C87434983E16}"/>
              </a:ext>
            </a:extLst>
          </p:cNvPr>
          <p:cNvSpPr txBox="1"/>
          <p:nvPr/>
        </p:nvSpPr>
        <p:spPr>
          <a:xfrm>
            <a:off x="3003235" y="6477185"/>
            <a:ext cx="4451386" cy="3827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(SlideShare a Scribd company, 2013)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387218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Diagram 12">
            <a:extLst>
              <a:ext uri="{FF2B5EF4-FFF2-40B4-BE49-F238E27FC236}">
                <a16:creationId xmlns:a16="http://schemas.microsoft.com/office/drawing/2014/main" id="{5032E0BB-95F9-DEF3-CD66-55B5938400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7857892"/>
              </p:ext>
            </p:extLst>
          </p:nvPr>
        </p:nvGraphicFramePr>
        <p:xfrm>
          <a:off x="995439" y="134823"/>
          <a:ext cx="10205283" cy="3867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TextBox 16">
            <a:extLst>
              <a:ext uri="{FF2B5EF4-FFF2-40B4-BE49-F238E27FC236}">
                <a16:creationId xmlns:a16="http://schemas.microsoft.com/office/drawing/2014/main" id="{6D9464EA-3A8B-2415-2368-D47B4DDA15C1}"/>
              </a:ext>
            </a:extLst>
          </p:cNvPr>
          <p:cNvSpPr txBox="1"/>
          <p:nvPr/>
        </p:nvSpPr>
        <p:spPr>
          <a:xfrm>
            <a:off x="8043334" y="5200952"/>
            <a:ext cx="326525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7CF4D3D4-2E8A-735C-E64E-F9C3AF958B5C}"/>
              </a:ext>
            </a:extLst>
          </p:cNvPr>
          <p:cNvSpPr/>
          <p:nvPr/>
        </p:nvSpPr>
        <p:spPr>
          <a:xfrm>
            <a:off x="7436516" y="4016159"/>
            <a:ext cx="4692596" cy="28320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Arial"/>
              </a:rPr>
              <a:t>Erikson developed a theory in the 20th century that also played a large part in his life, he explained how children transit the early years, occasionally effectively or sometimes miserably (Maree, 2021).</a:t>
            </a:r>
            <a:endParaRPr lang="en-US" dirty="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93326E34-D073-050E-BAC7-C3DA02E13B92}"/>
              </a:ext>
            </a:extLst>
          </p:cNvPr>
          <p:cNvSpPr/>
          <p:nvPr/>
        </p:nvSpPr>
        <p:spPr>
          <a:xfrm>
            <a:off x="178952" y="4051941"/>
            <a:ext cx="6844811" cy="27142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According to Pratt and </a:t>
            </a:r>
            <a:r>
              <a:rPr lang="en-GB" dirty="0" err="1">
                <a:latin typeface="Arial"/>
                <a:ea typeface="+mn-lt"/>
                <a:cs typeface="+mn-lt"/>
              </a:rPr>
              <a:t>Mutsuba</a:t>
            </a:r>
            <a:r>
              <a:rPr lang="en-GB" dirty="0">
                <a:latin typeface="Arial"/>
                <a:ea typeface="+mn-lt"/>
                <a:cs typeface="+mn-lt"/>
              </a:rPr>
              <a:t> (2018), the early stages childhood, are same as Freud's</a:t>
            </a:r>
            <a:endParaRPr lang="en-US">
              <a:latin typeface="Arial"/>
              <a:ea typeface="+mn-lt"/>
              <a:cs typeface="Arial"/>
            </a:endParaRPr>
          </a:p>
          <a:p>
            <a:pPr algn="ctr"/>
            <a:r>
              <a:rPr lang="en-GB" dirty="0">
                <a:latin typeface="Arial"/>
                <a:ea typeface="+mn-lt"/>
                <a:cs typeface="+mn-lt"/>
              </a:rPr>
              <a:t> psychosexual development stages. The final stages offer a more detailed examination of Freud's phase of adult sexual desires and how it changes during the elderly phase of life.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87172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9">
            <a:extLst>
              <a:ext uri="{FF2B5EF4-FFF2-40B4-BE49-F238E27FC236}">
                <a16:creationId xmlns:a16="http://schemas.microsoft.com/office/drawing/2014/main" id="{2ECB4B35-34F8-D89E-EF0C-64E348289B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090" r="11386" b="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2" name="Rectangle 13">
            <a:extLst>
              <a:ext uri="{FF2B5EF4-FFF2-40B4-BE49-F238E27FC236}">
                <a16:creationId xmlns:a16="http://schemas.microsoft.com/office/drawing/2014/main" id="{7AE6B20F-770E-430C-BB31-53E9721BA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8" y="457200"/>
            <a:ext cx="7507224" cy="94997"/>
          </a:xfrm>
          <a:prstGeom prst="rect">
            <a:avLst/>
          </a:prstGeom>
          <a:solidFill>
            <a:srgbClr val="82A6CA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750D957-6298-455C-B169-BF28D1B57A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067" y="618067"/>
            <a:ext cx="7503665" cy="5774265"/>
          </a:xfrm>
          <a:prstGeom prst="rect">
            <a:avLst/>
          </a:prstGeom>
          <a:solidFill>
            <a:srgbClr val="82A6CA">
              <a:alpha val="97000"/>
            </a:srgb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93561C-DD4A-8150-42B0-3F0FF6BC3383}"/>
              </a:ext>
            </a:extLst>
          </p:cNvPr>
          <p:cNvSpPr txBox="1"/>
          <p:nvPr/>
        </p:nvSpPr>
        <p:spPr>
          <a:xfrm>
            <a:off x="8441531" y="2053828"/>
            <a:ext cx="3026567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/>
                <a:ea typeface="+mn-lt"/>
                <a:cs typeface="+mn-lt"/>
              </a:rPr>
              <a:t>In the fifth stage a teen is confronted with the dilemma of "Who am I?" Positive resolution occurs when a self-awareness feeling is attained, the sixth stage is when social and psychological strength can be acquired through relationships (Dunkel and </a:t>
            </a:r>
            <a:r>
              <a:rPr lang="en-GB" dirty="0" err="1">
                <a:latin typeface="Arial"/>
                <a:ea typeface="+mn-lt"/>
                <a:cs typeface="+mn-lt"/>
              </a:rPr>
              <a:t>Harbke</a:t>
            </a:r>
            <a:r>
              <a:rPr lang="en-GB" dirty="0">
                <a:latin typeface="Arial"/>
                <a:ea typeface="+mn-lt"/>
                <a:cs typeface="+mn-lt"/>
              </a:rPr>
              <a:t>, 2017). </a:t>
            </a:r>
            <a:endParaRPr lang="en-GB" dirty="0">
              <a:latin typeface="Arial"/>
              <a:cs typeface="Calibri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6B8094CD-B199-548B-41A4-2F734838D3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094610"/>
              </p:ext>
            </p:extLst>
          </p:nvPr>
        </p:nvGraphicFramePr>
        <p:xfrm>
          <a:off x="499257" y="1074821"/>
          <a:ext cx="7396864" cy="49280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447008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0786EB66-C867-4091-BE41-0977C3162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9AC298A-B9B9-4BAB-BCF5-45A44E5BA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526280"/>
            <a:ext cx="9975273" cy="23317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1BF8F48-5FE7-4A46-8BEB-AF2AE44CD2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2051" y="524740"/>
            <a:ext cx="11247895" cy="57651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1" name="Group 80">
            <a:extLst>
              <a:ext uri="{FF2B5EF4-FFF2-40B4-BE49-F238E27FC236}">
                <a16:creationId xmlns:a16="http://schemas.microsoft.com/office/drawing/2014/main" id="{117AB195-E690-4959-B435-3BC469C2CA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873418" y="44817"/>
            <a:ext cx="233303" cy="772404"/>
            <a:chOff x="11873418" y="44817"/>
            <a:chExt cx="233303" cy="772404"/>
          </a:xfrm>
        </p:grpSpPr>
        <p:sp>
          <p:nvSpPr>
            <p:cNvPr id="82" name="Rectangle 64">
              <a:extLst>
                <a:ext uri="{FF2B5EF4-FFF2-40B4-BE49-F238E27FC236}">
                  <a16:creationId xmlns:a16="http://schemas.microsoft.com/office/drawing/2014/main" id="{BBBA5550-3A7F-41FE-AEC2-85F9CA801E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3605" y="461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3" name="Rectangle 66">
              <a:extLst>
                <a:ext uri="{FF2B5EF4-FFF2-40B4-BE49-F238E27FC236}">
                  <a16:creationId xmlns:a16="http://schemas.microsoft.com/office/drawing/2014/main" id="{20C75782-E825-4F5C-B9E2-269CD9E69B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115" y="46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4" name="Rectangle 64">
              <a:extLst>
                <a:ext uri="{FF2B5EF4-FFF2-40B4-BE49-F238E27FC236}">
                  <a16:creationId xmlns:a16="http://schemas.microsoft.com/office/drawing/2014/main" id="{3F6D5B3A-F638-4015-BF3D-202A166FD4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75669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5" name="Rectangle 66">
              <a:extLst>
                <a:ext uri="{FF2B5EF4-FFF2-40B4-BE49-F238E27FC236}">
                  <a16:creationId xmlns:a16="http://schemas.microsoft.com/office/drawing/2014/main" id="{C8B81319-436D-4F21-ABCC-A5838F989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75669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6" name="Rectangle 64">
              <a:extLst>
                <a:ext uri="{FF2B5EF4-FFF2-40B4-BE49-F238E27FC236}">
                  <a16:creationId xmlns:a16="http://schemas.microsoft.com/office/drawing/2014/main" id="{6C0516BC-CF7B-4D50-8C67-0665D3FD9A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61457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7" name="Rectangle 66">
              <a:extLst>
                <a:ext uri="{FF2B5EF4-FFF2-40B4-BE49-F238E27FC236}">
                  <a16:creationId xmlns:a16="http://schemas.microsoft.com/office/drawing/2014/main" id="{C232F28B-582E-441D-A117-D9A1A40EBC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61457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64">
              <a:extLst>
                <a:ext uri="{FF2B5EF4-FFF2-40B4-BE49-F238E27FC236}">
                  <a16:creationId xmlns:a16="http://schemas.microsoft.com/office/drawing/2014/main" id="{5E43823E-66CA-4740-95AE-DB53C2751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472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66">
              <a:extLst>
                <a:ext uri="{FF2B5EF4-FFF2-40B4-BE49-F238E27FC236}">
                  <a16:creationId xmlns:a16="http://schemas.microsoft.com/office/drawing/2014/main" id="{06C1A5BC-53FF-465A-8394-81554FCDA0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472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64">
              <a:extLst>
                <a:ext uri="{FF2B5EF4-FFF2-40B4-BE49-F238E27FC236}">
                  <a16:creationId xmlns:a16="http://schemas.microsoft.com/office/drawing/2014/main" id="{86AAA0B5-FFC7-499B-9C1B-8DFFB4F291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330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66">
              <a:extLst>
                <a:ext uri="{FF2B5EF4-FFF2-40B4-BE49-F238E27FC236}">
                  <a16:creationId xmlns:a16="http://schemas.microsoft.com/office/drawing/2014/main" id="{A1B55CB2-2108-462D-B109-4D76D34A82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330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64">
              <a:extLst>
                <a:ext uri="{FF2B5EF4-FFF2-40B4-BE49-F238E27FC236}">
                  <a16:creationId xmlns:a16="http://schemas.microsoft.com/office/drawing/2014/main" id="{9E620EE3-25FA-4C0B-9F5D-470FF51B9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2046191" y="188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66">
              <a:extLst>
                <a:ext uri="{FF2B5EF4-FFF2-40B4-BE49-F238E27FC236}">
                  <a16:creationId xmlns:a16="http://schemas.microsoft.com/office/drawing/2014/main" id="{52A5BDF8-AD17-44D3-B1C9-E165158D91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872455" y="188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95" name="Group 94">
            <a:extLst>
              <a:ext uri="{FF2B5EF4-FFF2-40B4-BE49-F238E27FC236}">
                <a16:creationId xmlns:a16="http://schemas.microsoft.com/office/drawing/2014/main" id="{9D9672DB-F953-4898-9C52-03A164FADE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864" y="3048506"/>
            <a:ext cx="630289" cy="765242"/>
            <a:chOff x="45711" y="3048506"/>
            <a:chExt cx="630289" cy="765242"/>
          </a:xfrm>
        </p:grpSpPr>
        <p:sp>
          <p:nvSpPr>
            <p:cNvPr id="96" name="Rectangle 2">
              <a:extLst>
                <a:ext uri="{FF2B5EF4-FFF2-40B4-BE49-F238E27FC236}">
                  <a16:creationId xmlns:a16="http://schemas.microsoft.com/office/drawing/2014/main" id="{BF03BEBE-5AB3-4234-9975-887E86FEDE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59">
              <a:extLst>
                <a:ext uri="{FF2B5EF4-FFF2-40B4-BE49-F238E27FC236}">
                  <a16:creationId xmlns:a16="http://schemas.microsoft.com/office/drawing/2014/main" id="{77545F09-233F-4039-B88E-8B7EE733B6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62">
              <a:extLst>
                <a:ext uri="{FF2B5EF4-FFF2-40B4-BE49-F238E27FC236}">
                  <a16:creationId xmlns:a16="http://schemas.microsoft.com/office/drawing/2014/main" id="{B89D6423-0884-41BE-BAB8-0F8A9851D5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64">
              <a:extLst>
                <a:ext uri="{FF2B5EF4-FFF2-40B4-BE49-F238E27FC236}">
                  <a16:creationId xmlns:a16="http://schemas.microsoft.com/office/drawing/2014/main" id="{2316554F-5550-4E94-BF70-9B1092E2A8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66">
              <a:extLst>
                <a:ext uri="{FF2B5EF4-FFF2-40B4-BE49-F238E27FC236}">
                  <a16:creationId xmlns:a16="http://schemas.microsoft.com/office/drawing/2014/main" id="{B3B986A6-E7CE-46D5-B7C2-E469056C5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166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Rectangle 2">
              <a:extLst>
                <a:ext uri="{FF2B5EF4-FFF2-40B4-BE49-F238E27FC236}">
                  <a16:creationId xmlns:a16="http://schemas.microsoft.com/office/drawing/2014/main" id="{513E22E1-E1BD-471B-9959-02D382CDB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Rectangle 59">
              <a:extLst>
                <a:ext uri="{FF2B5EF4-FFF2-40B4-BE49-F238E27FC236}">
                  <a16:creationId xmlns:a16="http://schemas.microsoft.com/office/drawing/2014/main" id="{81396781-D57E-417F-9D99-C69663C28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62">
              <a:extLst>
                <a:ext uri="{FF2B5EF4-FFF2-40B4-BE49-F238E27FC236}">
                  <a16:creationId xmlns:a16="http://schemas.microsoft.com/office/drawing/2014/main" id="{B3DCA897-9502-460C-B0A6-67548D09B7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64">
              <a:extLst>
                <a:ext uri="{FF2B5EF4-FFF2-40B4-BE49-F238E27FC236}">
                  <a16:creationId xmlns:a16="http://schemas.microsoft.com/office/drawing/2014/main" id="{009AF730-DCD4-4428-A9E9-D26FAD1420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" name="Rectangle 66">
              <a:extLst>
                <a:ext uri="{FF2B5EF4-FFF2-40B4-BE49-F238E27FC236}">
                  <a16:creationId xmlns:a16="http://schemas.microsoft.com/office/drawing/2014/main" id="{72AF0F75-11D1-432A-969B-1F454307F5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2053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6" name="Rectangle 2">
              <a:extLst>
                <a:ext uri="{FF2B5EF4-FFF2-40B4-BE49-F238E27FC236}">
                  <a16:creationId xmlns:a16="http://schemas.microsoft.com/office/drawing/2014/main" id="{23397648-9CC0-48EE-86FE-B819830EA2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59">
              <a:extLst>
                <a:ext uri="{FF2B5EF4-FFF2-40B4-BE49-F238E27FC236}">
                  <a16:creationId xmlns:a16="http://schemas.microsoft.com/office/drawing/2014/main" id="{5C7C485C-93D0-46DC-AD54-B0AFDAEA7A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8" name="Rectangle 62">
              <a:extLst>
                <a:ext uri="{FF2B5EF4-FFF2-40B4-BE49-F238E27FC236}">
                  <a16:creationId xmlns:a16="http://schemas.microsoft.com/office/drawing/2014/main" id="{BB2C71AA-96A2-4945-BE1C-17FEF965F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9" name="Rectangle 64">
              <a:extLst>
                <a:ext uri="{FF2B5EF4-FFF2-40B4-BE49-F238E27FC236}">
                  <a16:creationId xmlns:a16="http://schemas.microsoft.com/office/drawing/2014/main" id="{1914A3E6-8F60-4CB5-8142-47B57D38C6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0" name="Rectangle 66">
              <a:extLst>
                <a:ext uri="{FF2B5EF4-FFF2-40B4-BE49-F238E27FC236}">
                  <a16:creationId xmlns:a16="http://schemas.microsoft.com/office/drawing/2014/main" id="{8E36D6EE-E260-44F2-8D0C-B86573A680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939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1" name="Rectangle 2">
              <a:extLst>
                <a:ext uri="{FF2B5EF4-FFF2-40B4-BE49-F238E27FC236}">
                  <a16:creationId xmlns:a16="http://schemas.microsoft.com/office/drawing/2014/main" id="{A1EDD0E7-0ACC-4782-BB65-179218A536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2" name="Rectangle 59">
              <a:extLst>
                <a:ext uri="{FF2B5EF4-FFF2-40B4-BE49-F238E27FC236}">
                  <a16:creationId xmlns:a16="http://schemas.microsoft.com/office/drawing/2014/main" id="{61301D83-35ED-45D9-808A-4BDADF2B22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Rectangle 62">
              <a:extLst>
                <a:ext uri="{FF2B5EF4-FFF2-40B4-BE49-F238E27FC236}">
                  <a16:creationId xmlns:a16="http://schemas.microsoft.com/office/drawing/2014/main" id="{8ED1BB52-7859-46C1-997C-F679C92369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Rectangle 64">
              <a:extLst>
                <a:ext uri="{FF2B5EF4-FFF2-40B4-BE49-F238E27FC236}">
                  <a16:creationId xmlns:a16="http://schemas.microsoft.com/office/drawing/2014/main" id="{7A5D5BB8-21AD-44D8-8793-CB4924B938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5" name="Rectangle 66">
              <a:extLst>
                <a:ext uri="{FF2B5EF4-FFF2-40B4-BE49-F238E27FC236}">
                  <a16:creationId xmlns:a16="http://schemas.microsoft.com/office/drawing/2014/main" id="{6B17B7F3-3D9C-4459-AF7F-6BCF136647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7825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6" name="Rectangle 2">
              <a:extLst>
                <a:ext uri="{FF2B5EF4-FFF2-40B4-BE49-F238E27FC236}">
                  <a16:creationId xmlns:a16="http://schemas.microsoft.com/office/drawing/2014/main" id="{03AF9AAC-5EF8-43F6-A71F-CAACB54FF6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0485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7" name="Rectangle 59">
              <a:extLst>
                <a:ext uri="{FF2B5EF4-FFF2-40B4-BE49-F238E27FC236}">
                  <a16:creationId xmlns:a16="http://schemas.microsoft.com/office/drawing/2014/main" id="{F0D2C464-1C0A-4D91-9AAA-C053C895F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22501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8" name="Rectangle 62">
              <a:extLst>
                <a:ext uri="{FF2B5EF4-FFF2-40B4-BE49-F238E27FC236}">
                  <a16:creationId xmlns:a16="http://schemas.microsoft.com/office/drawing/2014/main" id="{4BEDADBB-1E6E-48F0-BBF3-EB9B978FB2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40151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9" name="Rectangle 64">
              <a:extLst>
                <a:ext uri="{FF2B5EF4-FFF2-40B4-BE49-F238E27FC236}">
                  <a16:creationId xmlns:a16="http://schemas.microsoft.com/office/drawing/2014/main" id="{A768E058-61D9-41D6-AC45-94D984A89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5780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0" name="Rectangle 66">
              <a:extLst>
                <a:ext uri="{FF2B5EF4-FFF2-40B4-BE49-F238E27FC236}">
                  <a16:creationId xmlns:a16="http://schemas.microsoft.com/office/drawing/2014/main" id="{99718B8A-0078-45EC-9F2C-1B6E96E1B7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5711" y="375452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2" name="Diagram 4">
            <a:extLst>
              <a:ext uri="{FF2B5EF4-FFF2-40B4-BE49-F238E27FC236}">
                <a16:creationId xmlns:a16="http://schemas.microsoft.com/office/drawing/2014/main" id="{8EEFDA1A-D1A1-8919-5867-284B687E35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6622113"/>
              </p:ext>
            </p:extLst>
          </p:nvPr>
        </p:nvGraphicFramePr>
        <p:xfrm>
          <a:off x="380107" y="518584"/>
          <a:ext cx="11182704" cy="572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66" name="Rectangle: Rounded Corners 165">
            <a:extLst>
              <a:ext uri="{FF2B5EF4-FFF2-40B4-BE49-F238E27FC236}">
                <a16:creationId xmlns:a16="http://schemas.microsoft.com/office/drawing/2014/main" id="{99F43ABF-8BCD-5215-C372-4C99835CEA8B}"/>
              </a:ext>
            </a:extLst>
          </p:cNvPr>
          <p:cNvSpPr/>
          <p:nvPr/>
        </p:nvSpPr>
        <p:spPr>
          <a:xfrm>
            <a:off x="816769" y="971548"/>
            <a:ext cx="4167184" cy="148828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latin typeface="Arial"/>
                <a:cs typeface="Calibri"/>
              </a:rPr>
              <a:t>According to Boyd and Bee (2019), </a:t>
            </a:r>
            <a:r>
              <a:rPr lang="en-GB" dirty="0">
                <a:latin typeface="Arial"/>
                <a:ea typeface="+mn-lt"/>
                <a:cs typeface="+mn-lt"/>
              </a:rPr>
              <a:t>the most obvious way to achieve a sense of generativity is through bringing up children to avoid stagnation.</a:t>
            </a:r>
            <a:endParaRPr lang="en-GB" dirty="0">
              <a:latin typeface="Arial"/>
            </a:endParaRPr>
          </a:p>
        </p:txBody>
      </p:sp>
      <p:sp>
        <p:nvSpPr>
          <p:cNvPr id="175" name="Rectangle: Rounded Corners 174">
            <a:extLst>
              <a:ext uri="{FF2B5EF4-FFF2-40B4-BE49-F238E27FC236}">
                <a16:creationId xmlns:a16="http://schemas.microsoft.com/office/drawing/2014/main" id="{47E122FC-BBD9-24E1-EA82-2261B75AF4E5}"/>
              </a:ext>
            </a:extLst>
          </p:cNvPr>
          <p:cNvSpPr/>
          <p:nvPr/>
        </p:nvSpPr>
        <p:spPr>
          <a:xfrm>
            <a:off x="816770" y="3590925"/>
            <a:ext cx="4077887" cy="204787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According to Hannah et al. (1996), self importance connectivity is usually only achieved by individuals who have effectively settled the previous </a:t>
            </a:r>
            <a:r>
              <a:rPr lang="en-GB" dirty="0" err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Eriksonian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 steps of dispute to prevent despair (Berk and Petersen, 2004).</a:t>
            </a:r>
            <a:endParaRPr lang="en-US">
              <a:solidFill>
                <a:schemeClr val="bg1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76193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3" name="Picture 4" descr="Rear-view of rows of people watching a film in a theater">
            <a:extLst>
              <a:ext uri="{FF2B5EF4-FFF2-40B4-BE49-F238E27FC236}">
                <a16:creationId xmlns:a16="http://schemas.microsoft.com/office/drawing/2014/main" id="{90CE3E2F-9EEB-1DCA-E490-71EA6C4FB2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882" b="-1"/>
          <a:stretch/>
        </p:blipFill>
        <p:spPr>
          <a:xfrm>
            <a:off x="3628485" y="10"/>
            <a:ext cx="8563513" cy="6857990"/>
          </a:xfrm>
          <a:prstGeom prst="rect">
            <a:avLst/>
          </a:prstGeom>
        </p:spPr>
      </p:pic>
      <p:sp>
        <p:nvSpPr>
          <p:cNvPr id="54" name="Rectangle 5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1FCDE3-6BD5-FBDE-1CD7-282736EBEE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65930" cy="1195268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EVALUATION</a:t>
            </a:r>
            <a:endParaRPr lang="en-GB" sz="3600" dirty="0">
              <a:latin typeface="Cambria"/>
              <a:ea typeface="Cambria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355B033F-156F-8669-0456-62D899357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462" y="1928283"/>
            <a:ext cx="5034834" cy="4066206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rial"/>
                <a:cs typeface="Calibri"/>
              </a:rPr>
              <a:t>Freud disagree and says the first 6 years are crucial for development.</a:t>
            </a:r>
            <a:endParaRPr lang="en-US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cs typeface="Calibri"/>
              </a:rPr>
              <a:t>Original model included 8 stages. </a:t>
            </a:r>
            <a:endParaRPr lang="en-US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cs typeface="Calibri"/>
              </a:rPr>
              <a:t>Erikson's wife expanded on the original concept and included another stage.</a:t>
            </a:r>
            <a:endParaRPr lang="en-GB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cs typeface="Calibri"/>
              </a:rPr>
              <a:t>Ninth stage considered new challenges and experiences faced with continued ageing. </a:t>
            </a:r>
            <a:endParaRPr lang="en-GB" sz="1800">
              <a:latin typeface="Arial"/>
              <a:cs typeface="Arial"/>
            </a:endParaRPr>
          </a:p>
          <a:p>
            <a:r>
              <a:rPr lang="en-GB" sz="1800" dirty="0">
                <a:latin typeface="Arial"/>
                <a:cs typeface="Calibri"/>
              </a:rPr>
              <a:t>The ninth stage incorporates aspects from all the previous 8 stages. </a:t>
            </a:r>
            <a:endParaRPr lang="en-GB" sz="180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Joan Erikson stated that the challenges that humans in their 80s and 90s confront and entail are a daily struggle.</a:t>
            </a:r>
            <a:endParaRPr lang="en-GB" sz="1800" dirty="0">
              <a:latin typeface="Arial"/>
              <a:cs typeface="Calibri"/>
            </a:endParaRPr>
          </a:p>
          <a:p>
            <a:pPr marL="0" indent="0">
              <a:buNone/>
            </a:pPr>
            <a:r>
              <a:rPr lang="en-GB" sz="1800" dirty="0">
                <a:latin typeface="Arial"/>
                <a:cs typeface="Calibri"/>
              </a:rPr>
              <a:t>(Brown and Lowis, 2003)</a:t>
            </a:r>
          </a:p>
        </p:txBody>
      </p:sp>
    </p:spTree>
    <p:extLst>
      <p:ext uri="{BB962C8B-B14F-4D97-AF65-F5344CB8AC3E}">
        <p14:creationId xmlns:p14="http://schemas.microsoft.com/office/powerpoint/2010/main" val="34436023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4D666-646D-B611-FA9E-840947460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614" y="99656"/>
            <a:ext cx="10515600" cy="1098300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CONCLUSION</a:t>
            </a:r>
            <a:endParaRPr lang="en-GB" sz="3600" dirty="0">
              <a:latin typeface="Cambria"/>
              <a:ea typeface="Cambria"/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1DFFE50-644D-4C47-ECD7-7B1BFC18D4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963697"/>
              </p:ext>
            </p:extLst>
          </p:nvPr>
        </p:nvGraphicFramePr>
        <p:xfrm>
          <a:off x="363378" y="1420145"/>
          <a:ext cx="11452485" cy="5188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412948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A6FE6E-A8D5-E25B-46DA-4FD21D3C5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044" y="-348"/>
            <a:ext cx="10920777" cy="962913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mbria"/>
                <a:ea typeface="Cambria"/>
                <a:cs typeface="Calibri Light"/>
              </a:rPr>
              <a:t>REFERENCE LIST</a:t>
            </a:r>
            <a:endParaRPr lang="en-GB" sz="3600" dirty="0">
              <a:latin typeface="Cambria"/>
              <a:ea typeface="Cambri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793D4D-2435-93E8-4ED0-5EBB0F3DFB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79254" y="1107394"/>
            <a:ext cx="12279807" cy="580800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rial"/>
                <a:ea typeface="+mn-lt"/>
                <a:cs typeface="+mn-lt"/>
              </a:rPr>
              <a:t>Berk, L.E. and Petersen, A., (2004), </a:t>
            </a:r>
            <a:r>
              <a:rPr lang="en-GB" sz="1800" i="1" dirty="0">
                <a:latin typeface="Arial"/>
                <a:ea typeface="+mn-lt"/>
                <a:cs typeface="+mn-lt"/>
              </a:rPr>
              <a:t>Development through the lifespan,</a:t>
            </a:r>
            <a:r>
              <a:rPr lang="en-GB" sz="1800" dirty="0">
                <a:latin typeface="Arial"/>
                <a:ea typeface="+mn-lt"/>
                <a:cs typeface="+mn-lt"/>
              </a:rPr>
              <a:t> Boston, MA: </a:t>
            </a:r>
            <a:r>
              <a:rPr lang="en-GB" sz="1800" dirty="0" err="1">
                <a:latin typeface="Arial"/>
                <a:ea typeface="+mn-lt"/>
                <a:cs typeface="+mn-lt"/>
              </a:rPr>
              <a:t>Allyn</a:t>
            </a:r>
            <a:r>
              <a:rPr lang="en-GB" sz="1800" dirty="0">
                <a:latin typeface="Arial"/>
                <a:ea typeface="+mn-lt"/>
                <a:cs typeface="+mn-lt"/>
              </a:rPr>
              <a:t> and Bacon.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Boyd, D.R. and Bee, H.L. (2019) </a:t>
            </a:r>
            <a:r>
              <a:rPr lang="en-GB" sz="1800" i="1" dirty="0">
                <a:latin typeface="Arial"/>
                <a:ea typeface="+mn-lt"/>
                <a:cs typeface="Arial"/>
              </a:rPr>
              <a:t>Lifespan development, Global edition, </a:t>
            </a:r>
            <a:r>
              <a:rPr lang="en-GB" sz="1800" dirty="0">
                <a:latin typeface="Arial"/>
                <a:ea typeface="+mn-lt"/>
                <a:cs typeface="Arial"/>
              </a:rPr>
              <a:t>Harlow, England: Pearson.</a:t>
            </a:r>
            <a:endParaRPr lang="en-US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Brown, C. and Lowis, M. J., (2003) ‘Psychosocial development in the elderly: An investigation into Erikson’s ninth stage’, </a:t>
            </a:r>
            <a:r>
              <a:rPr lang="en-GB" sz="1800" i="1" dirty="0">
                <a:latin typeface="Arial"/>
                <a:ea typeface="+mn-lt"/>
                <a:cs typeface="+mn-lt"/>
              </a:rPr>
              <a:t>Journal of aging studies</a:t>
            </a:r>
            <a:r>
              <a:rPr lang="en-GB" sz="1800" dirty="0">
                <a:latin typeface="Arial"/>
                <a:ea typeface="+mn-lt"/>
                <a:cs typeface="+mn-lt"/>
              </a:rPr>
              <a:t>, pp. 415 – 426.</a:t>
            </a:r>
            <a:endParaRPr lang="en-US" sz="1800" dirty="0">
              <a:latin typeface="Arial"/>
              <a:cs typeface="Calibri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Dunkel, C.S. and </a:t>
            </a:r>
            <a:r>
              <a:rPr lang="en-GB" sz="1800" dirty="0" err="1">
                <a:latin typeface="Arial"/>
                <a:ea typeface="+mn-lt"/>
                <a:cs typeface="Arial"/>
              </a:rPr>
              <a:t>Harbke</a:t>
            </a:r>
            <a:r>
              <a:rPr lang="en-GB" sz="1800" dirty="0">
                <a:latin typeface="Arial"/>
                <a:ea typeface="+mn-lt"/>
                <a:cs typeface="Arial"/>
              </a:rPr>
              <a:t>, C., (2016) 'A Review of Measures of Erikson’s Stages of Psychosocial Development: Evidence for a General Factor', </a:t>
            </a:r>
            <a:r>
              <a:rPr lang="en-GB" sz="1800" i="1" dirty="0">
                <a:latin typeface="Arial"/>
                <a:ea typeface="+mn-lt"/>
                <a:cs typeface="Arial"/>
              </a:rPr>
              <a:t>Journal of Adult Development, </a:t>
            </a:r>
            <a:r>
              <a:rPr lang="en-GB" sz="1800" dirty="0">
                <a:latin typeface="Arial"/>
                <a:ea typeface="+mn-lt"/>
                <a:cs typeface="Arial"/>
              </a:rPr>
              <a:t>24(1), pp. 58-76.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Hamilton, S.I., (2012) </a:t>
            </a:r>
            <a:r>
              <a:rPr lang="en-GB" sz="1800" i="1" dirty="0">
                <a:latin typeface="Arial"/>
                <a:ea typeface="+mn-lt"/>
                <a:cs typeface="Arial"/>
              </a:rPr>
              <a:t>The Psychology of Ageing : An Introduction</a:t>
            </a:r>
            <a:r>
              <a:rPr lang="en-GB" sz="1800" dirty="0">
                <a:latin typeface="Arial"/>
                <a:ea typeface="+mn-lt"/>
                <a:cs typeface="Arial"/>
              </a:rPr>
              <a:t>, 5 </a:t>
            </a:r>
            <a:r>
              <a:rPr lang="en-GB" sz="1800" dirty="0" err="1">
                <a:latin typeface="Arial"/>
                <a:ea typeface="+mn-lt"/>
                <a:cs typeface="Arial"/>
              </a:rPr>
              <a:t>edn</a:t>
            </a:r>
            <a:r>
              <a:rPr lang="en-GB" sz="1800" dirty="0">
                <a:latin typeface="Arial"/>
                <a:ea typeface="+mn-lt"/>
                <a:cs typeface="Arial"/>
              </a:rPr>
              <a:t>. London: Jessica Kingsley.</a:t>
            </a:r>
            <a:endParaRPr lang="en-US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Maree. (2021) 'The psychosocial development theory of Erik Erikson: critical overview', </a:t>
            </a:r>
            <a:r>
              <a:rPr lang="en-GB" sz="1800" i="1" dirty="0">
                <a:latin typeface="Arial"/>
                <a:ea typeface="+mn-lt"/>
                <a:cs typeface="Arial"/>
              </a:rPr>
              <a:t>Early Child Development and Care</a:t>
            </a:r>
            <a:r>
              <a:rPr lang="en-GB" sz="1800" dirty="0">
                <a:latin typeface="Arial"/>
                <a:ea typeface="+mn-lt"/>
                <a:cs typeface="Arial"/>
              </a:rPr>
              <a:t>, 191(7-8), pp. 1107–1121. 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Perry, T.E. et al. (2015) ‘Applying Erikson’s Wisdom to Self-Management Practices of Older Adults: Findings From Two Field Studies’, </a:t>
            </a:r>
            <a:r>
              <a:rPr lang="en-GB" sz="1800" i="1" dirty="0">
                <a:latin typeface="Arial"/>
                <a:ea typeface="+mn-lt"/>
                <a:cs typeface="Arial"/>
              </a:rPr>
              <a:t>Research on aging</a:t>
            </a:r>
            <a:r>
              <a:rPr lang="en-GB" sz="1800" dirty="0">
                <a:latin typeface="Arial"/>
                <a:ea typeface="+mn-lt"/>
                <a:cs typeface="Arial"/>
              </a:rPr>
              <a:t>, 37(3), pp. 253–274. </a:t>
            </a:r>
          </a:p>
          <a:p>
            <a:r>
              <a:rPr lang="en-GB" sz="1800" dirty="0">
                <a:latin typeface="Arial"/>
                <a:ea typeface="+mn-lt"/>
                <a:cs typeface="Arial"/>
              </a:rPr>
              <a:t>Pratt, M.W. and </a:t>
            </a:r>
            <a:r>
              <a:rPr lang="en-GB" sz="1800" dirty="0" err="1">
                <a:latin typeface="Arial"/>
                <a:ea typeface="+mn-lt"/>
                <a:cs typeface="Arial"/>
              </a:rPr>
              <a:t>Matsuba</a:t>
            </a:r>
            <a:r>
              <a:rPr lang="en-GB" sz="1800" dirty="0">
                <a:latin typeface="Arial"/>
                <a:ea typeface="+mn-lt"/>
                <a:cs typeface="Arial"/>
              </a:rPr>
              <a:t>, M.K., (2018), </a:t>
            </a:r>
            <a:r>
              <a:rPr lang="en-GB" sz="1800" i="1" dirty="0">
                <a:latin typeface="Arial"/>
                <a:ea typeface="+mn-lt"/>
                <a:cs typeface="Arial"/>
              </a:rPr>
              <a:t>The life story, domains of identity, and personality development in emerging adulthood : integrating narrative and traditional approaches,</a:t>
            </a:r>
            <a:r>
              <a:rPr lang="en-GB" sz="1800" dirty="0">
                <a:latin typeface="Arial"/>
                <a:ea typeface="+mn-lt"/>
                <a:cs typeface="Arial"/>
              </a:rPr>
              <a:t> New York, NY: Oxford University Press.</a:t>
            </a:r>
            <a:endParaRPr lang="en-US" sz="1800" dirty="0">
              <a:latin typeface="Arial"/>
              <a:ea typeface="+mn-lt"/>
              <a:cs typeface="+mn-lt"/>
            </a:endParaRPr>
          </a:p>
          <a:p>
            <a:r>
              <a:rPr lang="en-GB" sz="1800" dirty="0">
                <a:latin typeface="Arial"/>
                <a:ea typeface="+mn-lt"/>
                <a:cs typeface="Arial"/>
              </a:rPr>
              <a:t>SlideShare a Scribd company, (2013) </a:t>
            </a:r>
            <a:r>
              <a:rPr lang="en-GB" sz="1800" i="1" dirty="0">
                <a:latin typeface="Arial"/>
                <a:ea typeface="+mn-lt"/>
                <a:cs typeface="Arial"/>
              </a:rPr>
              <a:t>Erik Erikson stages of development,</a:t>
            </a:r>
            <a:r>
              <a:rPr lang="en-GB" sz="1800" dirty="0">
                <a:latin typeface="Arial"/>
                <a:ea typeface="+mn-lt"/>
                <a:cs typeface="Arial"/>
              </a:rPr>
              <a:t> Available at: </a:t>
            </a:r>
            <a:r>
              <a:rPr lang="en-GB" sz="1800" dirty="0">
                <a:latin typeface="Arial"/>
                <a:ea typeface="+mn-lt"/>
                <a:cs typeface="+mn-lt"/>
              </a:rPr>
              <a:t>https://www.slideshare.net/marysuemakin/erik-erikson-stages-of-development (Accessed: 07 October 2022).</a:t>
            </a:r>
            <a:endParaRPr lang="en-GB" sz="1800" dirty="0">
              <a:latin typeface="Arial"/>
              <a:ea typeface="+mn-lt"/>
              <a:cs typeface="Arial"/>
            </a:endParaRPr>
          </a:p>
          <a:p>
            <a:r>
              <a:rPr lang="en-GB" sz="1800" dirty="0">
                <a:latin typeface="Arial"/>
                <a:ea typeface="+mn-lt"/>
                <a:cs typeface="+mn-lt"/>
              </a:rPr>
              <a:t>Sneed, J.R., Susan, K.W. and CULANG, M.E., (2006) 'Trust, Identity, and Ego Integrity: Modelling Erikson’s Core Stages Over 34 Years', </a:t>
            </a:r>
            <a:r>
              <a:rPr lang="en-GB" sz="1800" i="1" dirty="0">
                <a:latin typeface="Arial"/>
                <a:ea typeface="+mn-lt"/>
                <a:cs typeface="+mn-lt"/>
              </a:rPr>
              <a:t>Journal of Adult Development, </a:t>
            </a:r>
            <a:r>
              <a:rPr lang="en-GB" sz="1800" dirty="0">
                <a:latin typeface="Arial"/>
                <a:ea typeface="+mn-lt"/>
                <a:cs typeface="+mn-lt"/>
              </a:rPr>
              <a:t>13(3-4), pp. 148-157. </a:t>
            </a:r>
          </a:p>
          <a:p>
            <a:endParaRPr lang="en-GB" sz="1300">
              <a:latin typeface="Arial"/>
              <a:cs typeface="Calibri" panose="020F0502020204030204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25247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WHY IS PSYCHOLOGY IMPORTANT WHEN WORKING AS A DOMICILARY CARER WITH OTHER ADULTS?</vt:lpstr>
      <vt:lpstr>HOW CAN CAREGIVERS USE THEIR KNOWLEDGE OF PSYCHOLOGY TO ASSIST PATIENTS</vt:lpstr>
      <vt:lpstr>ERIKSON'S THEORY OF PSYCHOLOGICAL DEVELOPMENT OF LIFE SPAN</vt:lpstr>
      <vt:lpstr>PowerPoint Presentation</vt:lpstr>
      <vt:lpstr>PowerPoint Presentation</vt:lpstr>
      <vt:lpstr>PowerPoint Presentation</vt:lpstr>
      <vt:lpstr>EVALUATION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Samina Mumtaz (2119016)</cp:lastModifiedBy>
  <cp:revision>2016</cp:revision>
  <dcterms:created xsi:type="dcterms:W3CDTF">2022-09-22T11:54:58Z</dcterms:created>
  <dcterms:modified xsi:type="dcterms:W3CDTF">2022-10-07T20:13:46Z</dcterms:modified>
</cp:coreProperties>
</file>