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87"/>
  </p:notesMasterIdLst>
  <p:sldIdLst>
    <p:sldId id="256" r:id="rId7"/>
    <p:sldId id="265" r:id="rId8"/>
    <p:sldId id="309" r:id="rId9"/>
    <p:sldId id="272" r:id="rId10"/>
    <p:sldId id="314" r:id="rId11"/>
    <p:sldId id="308" r:id="rId12"/>
    <p:sldId id="261" r:id="rId13"/>
    <p:sldId id="271" r:id="rId14"/>
    <p:sldId id="285" r:id="rId15"/>
    <p:sldId id="286" r:id="rId16"/>
    <p:sldId id="276" r:id="rId17"/>
    <p:sldId id="277" r:id="rId18"/>
    <p:sldId id="281" r:id="rId19"/>
    <p:sldId id="282" r:id="rId20"/>
    <p:sldId id="284" r:id="rId21"/>
    <p:sldId id="287" r:id="rId22"/>
    <p:sldId id="288" r:id="rId23"/>
    <p:sldId id="289" r:id="rId24"/>
    <p:sldId id="290" r:id="rId25"/>
    <p:sldId id="291" r:id="rId26"/>
    <p:sldId id="292" r:id="rId27"/>
    <p:sldId id="293" r:id="rId28"/>
    <p:sldId id="294" r:id="rId29"/>
    <p:sldId id="295" r:id="rId30"/>
    <p:sldId id="296" r:id="rId31"/>
    <p:sldId id="297" r:id="rId32"/>
    <p:sldId id="298" r:id="rId33"/>
    <p:sldId id="300" r:id="rId34"/>
    <p:sldId id="299" r:id="rId35"/>
    <p:sldId id="301" r:id="rId36"/>
    <p:sldId id="302" r:id="rId37"/>
    <p:sldId id="303" r:id="rId38"/>
    <p:sldId id="304" r:id="rId39"/>
    <p:sldId id="305" r:id="rId40"/>
    <p:sldId id="306" r:id="rId41"/>
    <p:sldId id="307" r:id="rId42"/>
    <p:sldId id="310" r:id="rId43"/>
    <p:sldId id="312" r:id="rId44"/>
    <p:sldId id="311" r:id="rId45"/>
    <p:sldId id="315" r:id="rId46"/>
    <p:sldId id="317" r:id="rId47"/>
    <p:sldId id="318" r:id="rId48"/>
    <p:sldId id="316" r:id="rId49"/>
    <p:sldId id="313" r:id="rId50"/>
    <p:sldId id="319" r:id="rId51"/>
    <p:sldId id="320" r:id="rId52"/>
    <p:sldId id="321" r:id="rId53"/>
    <p:sldId id="322" r:id="rId54"/>
    <p:sldId id="323" r:id="rId55"/>
    <p:sldId id="324" r:id="rId56"/>
    <p:sldId id="325" r:id="rId57"/>
    <p:sldId id="326" r:id="rId58"/>
    <p:sldId id="327" r:id="rId59"/>
    <p:sldId id="328" r:id="rId60"/>
    <p:sldId id="329" r:id="rId61"/>
    <p:sldId id="330" r:id="rId62"/>
    <p:sldId id="331" r:id="rId63"/>
    <p:sldId id="332" r:id="rId64"/>
    <p:sldId id="333" r:id="rId65"/>
    <p:sldId id="334" r:id="rId66"/>
    <p:sldId id="335" r:id="rId67"/>
    <p:sldId id="336" r:id="rId68"/>
    <p:sldId id="337" r:id="rId69"/>
    <p:sldId id="338" r:id="rId70"/>
    <p:sldId id="339" r:id="rId71"/>
    <p:sldId id="340" r:id="rId72"/>
    <p:sldId id="341" r:id="rId73"/>
    <p:sldId id="342" r:id="rId74"/>
    <p:sldId id="343" r:id="rId75"/>
    <p:sldId id="344" r:id="rId76"/>
    <p:sldId id="345" r:id="rId77"/>
    <p:sldId id="346" r:id="rId78"/>
    <p:sldId id="347" r:id="rId79"/>
    <p:sldId id="348" r:id="rId80"/>
    <p:sldId id="349" r:id="rId81"/>
    <p:sldId id="350" r:id="rId82"/>
    <p:sldId id="351" r:id="rId83"/>
    <p:sldId id="352" r:id="rId84"/>
    <p:sldId id="353" r:id="rId85"/>
    <p:sldId id="354" r:id="rId8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895D11-DD8C-4179-9D9F-9B5C191B3C1A}" v="303" dt="2026-02-04T22:52:13.5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6759" autoAdjust="0"/>
  </p:normalViewPr>
  <p:slideViewPr>
    <p:cSldViewPr snapToGrid="0" snapToObjects="1">
      <p:cViewPr>
        <p:scale>
          <a:sx n="48" d="100"/>
          <a:sy n="48" d="100"/>
        </p:scale>
        <p:origin x="11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84" Type="http://schemas.openxmlformats.org/officeDocument/2006/relationships/slide" Target="slides/slide78.xml"/><Relationship Id="rId89" Type="http://schemas.openxmlformats.org/officeDocument/2006/relationships/viewProps" Target="viewProps.xml"/><Relationship Id="rId16" Type="http://schemas.openxmlformats.org/officeDocument/2006/relationships/slide" Target="slides/slide10.xml"/><Relationship Id="rId11" Type="http://schemas.openxmlformats.org/officeDocument/2006/relationships/slide" Target="slides/slide5.xml"/><Relationship Id="rId32" Type="http://schemas.openxmlformats.org/officeDocument/2006/relationships/slide" Target="slides/slide26.xml"/><Relationship Id="rId37" Type="http://schemas.openxmlformats.org/officeDocument/2006/relationships/slide" Target="slides/slide31.xml"/><Relationship Id="rId53" Type="http://schemas.openxmlformats.org/officeDocument/2006/relationships/slide" Target="slides/slide47.xml"/><Relationship Id="rId58" Type="http://schemas.openxmlformats.org/officeDocument/2006/relationships/slide" Target="slides/slide52.xml"/><Relationship Id="rId74" Type="http://schemas.openxmlformats.org/officeDocument/2006/relationships/slide" Target="slides/slide68.xml"/><Relationship Id="rId79" Type="http://schemas.openxmlformats.org/officeDocument/2006/relationships/slide" Target="slides/slide73.xml"/><Relationship Id="rId5" Type="http://schemas.openxmlformats.org/officeDocument/2006/relationships/slideMaster" Target="slideMasters/slideMaster2.xml"/><Relationship Id="rId90" Type="http://schemas.openxmlformats.org/officeDocument/2006/relationships/theme" Target="theme/theme1.xml"/><Relationship Id="rId22" Type="http://schemas.openxmlformats.org/officeDocument/2006/relationships/slide" Target="slides/slide16.xml"/><Relationship Id="rId27" Type="http://schemas.openxmlformats.org/officeDocument/2006/relationships/slide" Target="slides/slide21.xml"/><Relationship Id="rId43" Type="http://schemas.openxmlformats.org/officeDocument/2006/relationships/slide" Target="slides/slide37.xml"/><Relationship Id="rId48" Type="http://schemas.openxmlformats.org/officeDocument/2006/relationships/slide" Target="slides/slide42.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slide" Target="slides/slide66.xml"/><Relationship Id="rId80" Type="http://schemas.openxmlformats.org/officeDocument/2006/relationships/slide" Target="slides/slide74.xml"/><Relationship Id="rId85" Type="http://schemas.openxmlformats.org/officeDocument/2006/relationships/slide" Target="slides/slide79.xml"/><Relationship Id="rId93"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slide" Target="slides/slide64.xml"/><Relationship Id="rId75" Type="http://schemas.openxmlformats.org/officeDocument/2006/relationships/slide" Target="slides/slide69.xml"/><Relationship Id="rId83" Type="http://schemas.openxmlformats.org/officeDocument/2006/relationships/slide" Target="slides/slide77.xml"/><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slide" Target="slides/slide67.xml"/><Relationship Id="rId78" Type="http://schemas.openxmlformats.org/officeDocument/2006/relationships/slide" Target="slides/slide72.xml"/><Relationship Id="rId81" Type="http://schemas.openxmlformats.org/officeDocument/2006/relationships/slide" Target="slides/slide75.xml"/><Relationship Id="rId86" Type="http://schemas.openxmlformats.org/officeDocument/2006/relationships/slide" Target="slides/slide80.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openxmlformats.org/officeDocument/2006/relationships/slide" Target="slides/slide70.xml"/><Relationship Id="rId7" Type="http://schemas.openxmlformats.org/officeDocument/2006/relationships/slide" Target="slides/slide1.xml"/><Relationship Id="rId71" Type="http://schemas.openxmlformats.org/officeDocument/2006/relationships/slide" Target="slides/slide65.xml"/><Relationship Id="rId92" Type="http://schemas.microsoft.com/office/2016/11/relationships/changesInfo" Target="changesInfos/changesInfo1.xml"/><Relationship Id="rId2" Type="http://schemas.openxmlformats.org/officeDocument/2006/relationships/customXml" Target="../customXml/item2.xml"/><Relationship Id="rId29" Type="http://schemas.openxmlformats.org/officeDocument/2006/relationships/slide" Target="slides/slide23.xml"/><Relationship Id="rId24" Type="http://schemas.openxmlformats.org/officeDocument/2006/relationships/slide" Target="slides/slide18.xml"/><Relationship Id="rId40" Type="http://schemas.openxmlformats.org/officeDocument/2006/relationships/slide" Target="slides/slide34.xml"/><Relationship Id="rId45" Type="http://schemas.openxmlformats.org/officeDocument/2006/relationships/slide" Target="slides/slide39.xml"/><Relationship Id="rId66" Type="http://schemas.openxmlformats.org/officeDocument/2006/relationships/slide" Target="slides/slide60.xml"/><Relationship Id="rId87" Type="http://schemas.openxmlformats.org/officeDocument/2006/relationships/notesMaster" Target="notesMasters/notesMaster1.xml"/><Relationship Id="rId61" Type="http://schemas.openxmlformats.org/officeDocument/2006/relationships/slide" Target="slides/slide55.xml"/><Relationship Id="rId82" Type="http://schemas.openxmlformats.org/officeDocument/2006/relationships/slide" Target="slides/slide76.xml"/><Relationship Id="rId19" Type="http://schemas.openxmlformats.org/officeDocument/2006/relationships/slide" Target="slides/slide13.xml"/><Relationship Id="rId14" Type="http://schemas.openxmlformats.org/officeDocument/2006/relationships/slide" Target="slides/slide8.xml"/><Relationship Id="rId30" Type="http://schemas.openxmlformats.org/officeDocument/2006/relationships/slide" Target="slides/slide24.xml"/><Relationship Id="rId35" Type="http://schemas.openxmlformats.org/officeDocument/2006/relationships/slide" Target="slides/slide29.xml"/><Relationship Id="rId56" Type="http://schemas.openxmlformats.org/officeDocument/2006/relationships/slide" Target="slides/slide50.xml"/><Relationship Id="rId77" Type="http://schemas.openxmlformats.org/officeDocument/2006/relationships/slide" Target="slides/slide7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Huntly" userId="2f894ec6-1403-4f17-b28b-5f1f7519461e" providerId="ADAL" clId="{28B19D55-2B64-4018-8539-1453B0FDE5DC}"/>
    <pc:docChg chg="undo custSel addSld delSld modSld sldOrd">
      <pc:chgData name="Mark Huntly" userId="2f894ec6-1403-4f17-b28b-5f1f7519461e" providerId="ADAL" clId="{28B19D55-2B64-4018-8539-1453B0FDE5DC}" dt="2026-02-04T22:54:22.255" v="4411" actId="20577"/>
      <pc:docMkLst>
        <pc:docMk/>
      </pc:docMkLst>
      <pc:sldChg chg="modSp mod">
        <pc:chgData name="Mark Huntly" userId="2f894ec6-1403-4f17-b28b-5f1f7519461e" providerId="ADAL" clId="{28B19D55-2B64-4018-8539-1453B0FDE5DC}" dt="2026-01-30T10:43:08.059" v="1705" actId="20577"/>
        <pc:sldMkLst>
          <pc:docMk/>
          <pc:sldMk cId="3053837800" sldId="256"/>
        </pc:sldMkLst>
        <pc:spChg chg="mod">
          <ac:chgData name="Mark Huntly" userId="2f894ec6-1403-4f17-b28b-5f1f7519461e" providerId="ADAL" clId="{28B19D55-2B64-4018-8539-1453B0FDE5DC}" dt="2026-01-30T10:43:08.059" v="1705" actId="20577"/>
          <ac:spMkLst>
            <pc:docMk/>
            <pc:sldMk cId="3053837800" sldId="256"/>
            <ac:spMk id="4" creationId="{2DEF7983-6D99-D6AE-E909-F8EA31D3BDE8}"/>
          </ac:spMkLst>
        </pc:spChg>
      </pc:sldChg>
      <pc:sldChg chg="addSp modSp mod ord">
        <pc:chgData name="Mark Huntly" userId="2f894ec6-1403-4f17-b28b-5f1f7519461e" providerId="ADAL" clId="{28B19D55-2B64-4018-8539-1453B0FDE5DC}" dt="2026-01-29T22:14:33.153" v="1639" actId="20577"/>
        <pc:sldMkLst>
          <pc:docMk/>
          <pc:sldMk cId="645318299" sldId="261"/>
        </pc:sldMkLst>
        <pc:spChg chg="mod">
          <ac:chgData name="Mark Huntly" userId="2f894ec6-1403-4f17-b28b-5f1f7519461e" providerId="ADAL" clId="{28B19D55-2B64-4018-8539-1453B0FDE5DC}" dt="2026-01-29T22:14:33.153" v="1639" actId="20577"/>
          <ac:spMkLst>
            <pc:docMk/>
            <pc:sldMk cId="645318299" sldId="261"/>
            <ac:spMk id="4" creationId="{2E57847D-E30B-0332-2C8C-EE2110178D0C}"/>
          </ac:spMkLst>
        </pc:spChg>
        <pc:spChg chg="mod">
          <ac:chgData name="Mark Huntly" userId="2f894ec6-1403-4f17-b28b-5f1f7519461e" providerId="ADAL" clId="{28B19D55-2B64-4018-8539-1453B0FDE5DC}" dt="2026-01-28T13:51:38.147" v="106" actId="404"/>
          <ac:spMkLst>
            <pc:docMk/>
            <pc:sldMk cId="645318299" sldId="261"/>
            <ac:spMk id="9" creationId="{731E2CE7-79EC-A462-E9EA-0AE7FB8ECF8D}"/>
          </ac:spMkLst>
        </pc:spChg>
        <pc:picChg chg="add mod">
          <ac:chgData name="Mark Huntly" userId="2f894ec6-1403-4f17-b28b-5f1f7519461e" providerId="ADAL" clId="{28B19D55-2B64-4018-8539-1453B0FDE5DC}" dt="2026-01-28T13:51:12.521" v="100"/>
          <ac:picMkLst>
            <pc:docMk/>
            <pc:sldMk cId="645318299" sldId="261"/>
            <ac:picMk id="5" creationId="{D3635C6E-BE99-E4A5-623F-1A7137EAD21A}"/>
          </ac:picMkLst>
        </pc:picChg>
      </pc:sldChg>
      <pc:sldChg chg="addSp modSp mod">
        <pc:chgData name="Mark Huntly" userId="2f894ec6-1403-4f17-b28b-5f1f7519461e" providerId="ADAL" clId="{28B19D55-2B64-4018-8539-1453B0FDE5DC}" dt="2026-01-28T13:46:41.181" v="46" actId="14100"/>
        <pc:sldMkLst>
          <pc:docMk/>
          <pc:sldMk cId="3616054235" sldId="265"/>
        </pc:sldMkLst>
        <pc:spChg chg="mod">
          <ac:chgData name="Mark Huntly" userId="2f894ec6-1403-4f17-b28b-5f1f7519461e" providerId="ADAL" clId="{28B19D55-2B64-4018-8539-1453B0FDE5DC}" dt="2026-01-28T13:45:53.161" v="39" actId="20577"/>
          <ac:spMkLst>
            <pc:docMk/>
            <pc:sldMk cId="3616054235" sldId="265"/>
            <ac:spMk id="4" creationId="{1105E928-13DF-6F24-C438-F2DE12EBD277}"/>
          </ac:spMkLst>
        </pc:spChg>
        <pc:spChg chg="mod">
          <ac:chgData name="Mark Huntly" userId="2f894ec6-1403-4f17-b28b-5f1f7519461e" providerId="ADAL" clId="{28B19D55-2B64-4018-8539-1453B0FDE5DC}" dt="2026-01-28T13:46:41.181" v="46" actId="14100"/>
          <ac:spMkLst>
            <pc:docMk/>
            <pc:sldMk cId="3616054235" sldId="265"/>
            <ac:spMk id="9" creationId="{9DCCDE27-7338-9263-0A55-74A23EE9C338}"/>
          </ac:spMkLst>
        </pc:spChg>
        <pc:picChg chg="add mod">
          <ac:chgData name="Mark Huntly" userId="2f894ec6-1403-4f17-b28b-5f1f7519461e" providerId="ADAL" clId="{28B19D55-2B64-4018-8539-1453B0FDE5DC}" dt="2026-01-28T13:46:33.054" v="45"/>
          <ac:picMkLst>
            <pc:docMk/>
            <pc:sldMk cId="3616054235" sldId="265"/>
            <ac:picMk id="6" creationId="{A8DE2247-37BA-B9C0-6E33-04641A5BB2D4}"/>
          </ac:picMkLst>
        </pc:picChg>
      </pc:sldChg>
      <pc:sldChg chg="modSp mod">
        <pc:chgData name="Mark Huntly" userId="2f894ec6-1403-4f17-b28b-5f1f7519461e" providerId="ADAL" clId="{28B19D55-2B64-4018-8539-1453B0FDE5DC}" dt="2026-01-28T13:52:54.111" v="134" actId="20577"/>
        <pc:sldMkLst>
          <pc:docMk/>
          <pc:sldMk cId="2777589294" sldId="271"/>
        </pc:sldMkLst>
        <pc:spChg chg="mod">
          <ac:chgData name="Mark Huntly" userId="2f894ec6-1403-4f17-b28b-5f1f7519461e" providerId="ADAL" clId="{28B19D55-2B64-4018-8539-1453B0FDE5DC}" dt="2026-01-28T13:52:54.111" v="134" actId="20577"/>
          <ac:spMkLst>
            <pc:docMk/>
            <pc:sldMk cId="2777589294" sldId="271"/>
            <ac:spMk id="4" creationId="{925DAB6C-0B93-6C87-2A5F-2CAF2BFFF89E}"/>
          </ac:spMkLst>
        </pc:spChg>
        <pc:spChg chg="mod">
          <ac:chgData name="Mark Huntly" userId="2f894ec6-1403-4f17-b28b-5f1f7519461e" providerId="ADAL" clId="{28B19D55-2B64-4018-8539-1453B0FDE5DC}" dt="2026-01-28T13:52:43.623" v="108"/>
          <ac:spMkLst>
            <pc:docMk/>
            <pc:sldMk cId="2777589294" sldId="271"/>
            <ac:spMk id="9" creationId="{CA341C39-5484-95EB-917E-45EFDEF4BF91}"/>
          </ac:spMkLst>
        </pc:spChg>
      </pc:sldChg>
      <pc:sldChg chg="addSp modSp mod">
        <pc:chgData name="Mark Huntly" userId="2f894ec6-1403-4f17-b28b-5f1f7519461e" providerId="ADAL" clId="{28B19D55-2B64-4018-8539-1453B0FDE5DC}" dt="2026-01-28T13:47:42.404" v="63" actId="20577"/>
        <pc:sldMkLst>
          <pc:docMk/>
          <pc:sldMk cId="450993511" sldId="272"/>
        </pc:sldMkLst>
        <pc:spChg chg="mod">
          <ac:chgData name="Mark Huntly" userId="2f894ec6-1403-4f17-b28b-5f1f7519461e" providerId="ADAL" clId="{28B19D55-2B64-4018-8539-1453B0FDE5DC}" dt="2026-01-28T13:47:42.404" v="63" actId="20577"/>
          <ac:spMkLst>
            <pc:docMk/>
            <pc:sldMk cId="450993511" sldId="272"/>
            <ac:spMk id="4" creationId="{C0AF5321-8061-E3E2-5B1A-6A69DA0F9068}"/>
          </ac:spMkLst>
        </pc:spChg>
        <pc:spChg chg="mod">
          <ac:chgData name="Mark Huntly" userId="2f894ec6-1403-4f17-b28b-5f1f7519461e" providerId="ADAL" clId="{28B19D55-2B64-4018-8539-1453B0FDE5DC}" dt="2026-01-28T13:47:17.774" v="47" actId="20577"/>
          <ac:spMkLst>
            <pc:docMk/>
            <pc:sldMk cId="450993511" sldId="272"/>
            <ac:spMk id="9" creationId="{0C00B13E-9C44-E35E-76B0-907D8E1A0B5D}"/>
          </ac:spMkLst>
        </pc:spChg>
        <pc:picChg chg="add mod">
          <ac:chgData name="Mark Huntly" userId="2f894ec6-1403-4f17-b28b-5f1f7519461e" providerId="ADAL" clId="{28B19D55-2B64-4018-8539-1453B0FDE5DC}" dt="2026-01-28T13:47:34.193" v="61"/>
          <ac:picMkLst>
            <pc:docMk/>
            <pc:sldMk cId="450993511" sldId="272"/>
            <ac:picMk id="2" creationId="{7D75CE1B-C276-E638-EFF9-928C50364930}"/>
          </ac:picMkLst>
        </pc:picChg>
      </pc:sldChg>
      <pc:sldChg chg="addSp delSp modSp mod">
        <pc:chgData name="Mark Huntly" userId="2f894ec6-1403-4f17-b28b-5f1f7519461e" providerId="ADAL" clId="{28B19D55-2B64-4018-8539-1453B0FDE5DC}" dt="2026-01-28T14:00:08.832" v="224" actId="6549"/>
        <pc:sldMkLst>
          <pc:docMk/>
          <pc:sldMk cId="2940350786" sldId="276"/>
        </pc:sldMkLst>
        <pc:spChg chg="mod">
          <ac:chgData name="Mark Huntly" userId="2f894ec6-1403-4f17-b28b-5f1f7519461e" providerId="ADAL" clId="{28B19D55-2B64-4018-8539-1453B0FDE5DC}" dt="2026-01-28T13:58:26.151" v="219" actId="20577"/>
          <ac:spMkLst>
            <pc:docMk/>
            <pc:sldMk cId="2940350786" sldId="276"/>
            <ac:spMk id="4" creationId="{7C1B7F71-12A5-3C27-DD99-1E7D8FA0D204}"/>
          </ac:spMkLst>
        </pc:spChg>
        <pc:spChg chg="add del mod">
          <ac:chgData name="Mark Huntly" userId="2f894ec6-1403-4f17-b28b-5f1f7519461e" providerId="ADAL" clId="{28B19D55-2B64-4018-8539-1453B0FDE5DC}" dt="2026-01-28T14:00:08.832" v="224" actId="6549"/>
          <ac:spMkLst>
            <pc:docMk/>
            <pc:sldMk cId="2940350786" sldId="276"/>
            <ac:spMk id="9" creationId="{3EBF37FB-A4F7-C764-6AFF-48ED2AA53FBD}"/>
          </ac:spMkLst>
        </pc:spChg>
      </pc:sldChg>
      <pc:sldChg chg="addSp delSp modSp mod">
        <pc:chgData name="Mark Huntly" userId="2f894ec6-1403-4f17-b28b-5f1f7519461e" providerId="ADAL" clId="{28B19D55-2B64-4018-8539-1453B0FDE5DC}" dt="2026-01-28T14:02:26.175" v="253" actId="12"/>
        <pc:sldMkLst>
          <pc:docMk/>
          <pc:sldMk cId="3969417061" sldId="277"/>
        </pc:sldMkLst>
        <pc:spChg chg="mod">
          <ac:chgData name="Mark Huntly" userId="2f894ec6-1403-4f17-b28b-5f1f7519461e" providerId="ADAL" clId="{28B19D55-2B64-4018-8539-1453B0FDE5DC}" dt="2026-01-28T14:00:57.166" v="244" actId="20577"/>
          <ac:spMkLst>
            <pc:docMk/>
            <pc:sldMk cId="3969417061" sldId="277"/>
            <ac:spMk id="4" creationId="{B40FB4AD-82B4-9F2A-018A-59F9E1364819}"/>
          </ac:spMkLst>
        </pc:spChg>
        <pc:spChg chg="add mod">
          <ac:chgData name="Mark Huntly" userId="2f894ec6-1403-4f17-b28b-5f1f7519461e" providerId="ADAL" clId="{28B19D55-2B64-4018-8539-1453B0FDE5DC}" dt="2026-01-28T14:02:26.175" v="253" actId="12"/>
          <ac:spMkLst>
            <pc:docMk/>
            <pc:sldMk cId="3969417061" sldId="277"/>
            <ac:spMk id="7" creationId="{366491AE-3AF6-0FA7-02D8-C451375603CA}"/>
          </ac:spMkLst>
        </pc:spChg>
        <pc:spChg chg="add mod">
          <ac:chgData name="Mark Huntly" userId="2f894ec6-1403-4f17-b28b-5f1f7519461e" providerId="ADAL" clId="{28B19D55-2B64-4018-8539-1453B0FDE5DC}" dt="2026-01-28T14:01:32.226" v="248"/>
          <ac:spMkLst>
            <pc:docMk/>
            <pc:sldMk cId="3969417061" sldId="277"/>
            <ac:spMk id="8" creationId="{9261AF75-B27C-70EF-EB90-D269F3A5F701}"/>
          </ac:spMkLst>
        </pc:spChg>
        <pc:spChg chg="add mod">
          <ac:chgData name="Mark Huntly" userId="2f894ec6-1403-4f17-b28b-5f1f7519461e" providerId="ADAL" clId="{28B19D55-2B64-4018-8539-1453B0FDE5DC}" dt="2026-01-28T14:01:32.226" v="248"/>
          <ac:spMkLst>
            <pc:docMk/>
            <pc:sldMk cId="3969417061" sldId="277"/>
            <ac:spMk id="10" creationId="{DE6D0F2C-2DF6-923B-28E5-7658D006329B}"/>
          </ac:spMkLst>
        </pc:spChg>
        <pc:picChg chg="add mod">
          <ac:chgData name="Mark Huntly" userId="2f894ec6-1403-4f17-b28b-5f1f7519461e" providerId="ADAL" clId="{28B19D55-2B64-4018-8539-1453B0FDE5DC}" dt="2026-01-28T14:01:32.226" v="248"/>
          <ac:picMkLst>
            <pc:docMk/>
            <pc:sldMk cId="3969417061" sldId="277"/>
            <ac:picMk id="6" creationId="{CCD7FDC6-BFCF-4E20-3354-2475FAA662EC}"/>
          </ac:picMkLst>
        </pc:picChg>
      </pc:sldChg>
      <pc:sldChg chg="addSp delSp modSp mod">
        <pc:chgData name="Mark Huntly" userId="2f894ec6-1403-4f17-b28b-5f1f7519461e" providerId="ADAL" clId="{28B19D55-2B64-4018-8539-1453B0FDE5DC}" dt="2026-01-28T14:04:04.059" v="279" actId="478"/>
        <pc:sldMkLst>
          <pc:docMk/>
          <pc:sldMk cId="580101690" sldId="281"/>
        </pc:sldMkLst>
        <pc:spChg chg="mod">
          <ac:chgData name="Mark Huntly" userId="2f894ec6-1403-4f17-b28b-5f1f7519461e" providerId="ADAL" clId="{28B19D55-2B64-4018-8539-1453B0FDE5DC}" dt="2026-01-28T14:03:45.979" v="276" actId="20577"/>
          <ac:spMkLst>
            <pc:docMk/>
            <pc:sldMk cId="580101690" sldId="281"/>
            <ac:spMk id="4" creationId="{37CEFE08-7FB5-FB13-E6A7-46E540E94D92}"/>
          </ac:spMkLst>
        </pc:spChg>
        <pc:picChg chg="add">
          <ac:chgData name="Mark Huntly" userId="2f894ec6-1403-4f17-b28b-5f1f7519461e" providerId="ADAL" clId="{28B19D55-2B64-4018-8539-1453B0FDE5DC}" dt="2026-01-28T14:03:55.805" v="277"/>
          <ac:picMkLst>
            <pc:docMk/>
            <pc:sldMk cId="580101690" sldId="281"/>
            <ac:picMk id="2" creationId="{417E6E53-3967-FEDA-5D2A-6FF2B4C4F1B0}"/>
          </ac:picMkLst>
        </pc:picChg>
      </pc:sldChg>
      <pc:sldChg chg="addSp modSp mod">
        <pc:chgData name="Mark Huntly" userId="2f894ec6-1403-4f17-b28b-5f1f7519461e" providerId="ADAL" clId="{28B19D55-2B64-4018-8539-1453B0FDE5DC}" dt="2026-01-28T14:05:21.724" v="316" actId="1076"/>
        <pc:sldMkLst>
          <pc:docMk/>
          <pc:sldMk cId="1404113626" sldId="282"/>
        </pc:sldMkLst>
        <pc:spChg chg="mod">
          <ac:chgData name="Mark Huntly" userId="2f894ec6-1403-4f17-b28b-5f1f7519461e" providerId="ADAL" clId="{28B19D55-2B64-4018-8539-1453B0FDE5DC}" dt="2026-01-28T14:04:34.360" v="313" actId="20577"/>
          <ac:spMkLst>
            <pc:docMk/>
            <pc:sldMk cId="1404113626" sldId="282"/>
            <ac:spMk id="4" creationId="{A34566B1-6911-8940-0F0E-1C46C7C7C833}"/>
          </ac:spMkLst>
        </pc:spChg>
        <pc:spChg chg="mod">
          <ac:chgData name="Mark Huntly" userId="2f894ec6-1403-4f17-b28b-5f1f7519461e" providerId="ADAL" clId="{28B19D55-2B64-4018-8539-1453B0FDE5DC}" dt="2026-01-28T14:04:55.837" v="314"/>
          <ac:spMkLst>
            <pc:docMk/>
            <pc:sldMk cId="1404113626" sldId="282"/>
            <ac:spMk id="9" creationId="{CC510BC1-CD6C-C546-2359-E203EC661B02}"/>
          </ac:spMkLst>
        </pc:spChg>
        <pc:picChg chg="add mod">
          <ac:chgData name="Mark Huntly" userId="2f894ec6-1403-4f17-b28b-5f1f7519461e" providerId="ADAL" clId="{28B19D55-2B64-4018-8539-1453B0FDE5DC}" dt="2026-01-28T14:05:21.724" v="316" actId="1076"/>
          <ac:picMkLst>
            <pc:docMk/>
            <pc:sldMk cId="1404113626" sldId="282"/>
            <ac:picMk id="2" creationId="{2A42FEC3-0ECE-C7E1-F1FD-098400D0E06A}"/>
          </ac:picMkLst>
        </pc:picChg>
      </pc:sldChg>
      <pc:sldChg chg="modSp mod">
        <pc:chgData name="Mark Huntly" userId="2f894ec6-1403-4f17-b28b-5f1f7519461e" providerId="ADAL" clId="{28B19D55-2B64-4018-8539-1453B0FDE5DC}" dt="2026-01-28T14:06:26.942" v="361" actId="14100"/>
        <pc:sldMkLst>
          <pc:docMk/>
          <pc:sldMk cId="2557753826" sldId="284"/>
        </pc:sldMkLst>
        <pc:spChg chg="mod">
          <ac:chgData name="Mark Huntly" userId="2f894ec6-1403-4f17-b28b-5f1f7519461e" providerId="ADAL" clId="{28B19D55-2B64-4018-8539-1453B0FDE5DC}" dt="2026-01-28T14:06:02.548" v="331" actId="20577"/>
          <ac:spMkLst>
            <pc:docMk/>
            <pc:sldMk cId="2557753826" sldId="284"/>
            <ac:spMk id="4" creationId="{1506AB23-924A-198C-307E-D24BD63CE2D7}"/>
          </ac:spMkLst>
        </pc:spChg>
        <pc:spChg chg="mod">
          <ac:chgData name="Mark Huntly" userId="2f894ec6-1403-4f17-b28b-5f1f7519461e" providerId="ADAL" clId="{28B19D55-2B64-4018-8539-1453B0FDE5DC}" dt="2026-01-28T14:06:26.942" v="361" actId="14100"/>
          <ac:spMkLst>
            <pc:docMk/>
            <pc:sldMk cId="2557753826" sldId="284"/>
            <ac:spMk id="9" creationId="{CA0D8C5D-5092-A346-0B71-BA865686CD26}"/>
          </ac:spMkLst>
        </pc:spChg>
      </pc:sldChg>
      <pc:sldChg chg="modSp add mod">
        <pc:chgData name="Mark Huntly" userId="2f894ec6-1403-4f17-b28b-5f1f7519461e" providerId="ADAL" clId="{28B19D55-2B64-4018-8539-1453B0FDE5DC}" dt="2026-01-28T13:55:44.305" v="172" actId="5793"/>
        <pc:sldMkLst>
          <pc:docMk/>
          <pc:sldMk cId="2188262101" sldId="285"/>
        </pc:sldMkLst>
        <pc:spChg chg="mod">
          <ac:chgData name="Mark Huntly" userId="2f894ec6-1403-4f17-b28b-5f1f7519461e" providerId="ADAL" clId="{28B19D55-2B64-4018-8539-1453B0FDE5DC}" dt="2026-01-28T13:55:44.305" v="172" actId="5793"/>
          <ac:spMkLst>
            <pc:docMk/>
            <pc:sldMk cId="2188262101" sldId="285"/>
            <ac:spMk id="9" creationId="{318F6944-C7E6-E502-8287-ECD2BC9EC436}"/>
          </ac:spMkLst>
        </pc:spChg>
      </pc:sldChg>
      <pc:sldChg chg="addSp modSp add mod">
        <pc:chgData name="Mark Huntly" userId="2f894ec6-1403-4f17-b28b-5f1f7519461e" providerId="ADAL" clId="{28B19D55-2B64-4018-8539-1453B0FDE5DC}" dt="2026-01-28T13:57:47.026" v="199"/>
        <pc:sldMkLst>
          <pc:docMk/>
          <pc:sldMk cId="3080522763" sldId="286"/>
        </pc:sldMkLst>
        <pc:spChg chg="add mod">
          <ac:chgData name="Mark Huntly" userId="2f894ec6-1403-4f17-b28b-5f1f7519461e" providerId="ADAL" clId="{28B19D55-2B64-4018-8539-1453B0FDE5DC}" dt="2026-01-28T13:57:47.026" v="199"/>
          <ac:spMkLst>
            <pc:docMk/>
            <pc:sldMk cId="3080522763" sldId="286"/>
            <ac:spMk id="2" creationId="{056B6905-36BB-66C1-7E0B-A161185FC871}"/>
          </ac:spMkLst>
        </pc:spChg>
        <pc:spChg chg="mod">
          <ac:chgData name="Mark Huntly" userId="2f894ec6-1403-4f17-b28b-5f1f7519461e" providerId="ADAL" clId="{28B19D55-2B64-4018-8539-1453B0FDE5DC}" dt="2026-01-28T13:57:31.168" v="197" actId="20577"/>
          <ac:spMkLst>
            <pc:docMk/>
            <pc:sldMk cId="3080522763" sldId="286"/>
            <ac:spMk id="4" creationId="{0430277A-EA0E-0B47-5ABF-ACE501FC3A5E}"/>
          </ac:spMkLst>
        </pc:spChg>
        <pc:spChg chg="mod">
          <ac:chgData name="Mark Huntly" userId="2f894ec6-1403-4f17-b28b-5f1f7519461e" providerId="ADAL" clId="{28B19D55-2B64-4018-8539-1453B0FDE5DC}" dt="2026-01-28T13:57:38.453" v="198"/>
          <ac:spMkLst>
            <pc:docMk/>
            <pc:sldMk cId="3080522763" sldId="286"/>
            <ac:spMk id="9" creationId="{E1832045-ABA0-A4EB-4AE9-4536F1059B45}"/>
          </ac:spMkLst>
        </pc:spChg>
      </pc:sldChg>
      <pc:sldChg chg="modSp add mod">
        <pc:chgData name="Mark Huntly" userId="2f894ec6-1403-4f17-b28b-5f1f7519461e" providerId="ADAL" clId="{28B19D55-2B64-4018-8539-1453B0FDE5DC}" dt="2026-01-28T14:07:52.961" v="443" actId="20577"/>
        <pc:sldMkLst>
          <pc:docMk/>
          <pc:sldMk cId="170765972" sldId="287"/>
        </pc:sldMkLst>
        <pc:spChg chg="mod">
          <ac:chgData name="Mark Huntly" userId="2f894ec6-1403-4f17-b28b-5f1f7519461e" providerId="ADAL" clId="{28B19D55-2B64-4018-8539-1453B0FDE5DC}" dt="2026-01-28T14:07:52.961" v="443" actId="20577"/>
          <ac:spMkLst>
            <pc:docMk/>
            <pc:sldMk cId="170765972" sldId="287"/>
            <ac:spMk id="9" creationId="{35DCE9EB-9B60-E0B1-144C-F9A089BED3E2}"/>
          </ac:spMkLst>
        </pc:spChg>
      </pc:sldChg>
      <pc:sldChg chg="modSp add mod">
        <pc:chgData name="Mark Huntly" userId="2f894ec6-1403-4f17-b28b-5f1f7519461e" providerId="ADAL" clId="{28B19D55-2B64-4018-8539-1453B0FDE5DC}" dt="2026-01-28T14:16:40.977" v="563" actId="20577"/>
        <pc:sldMkLst>
          <pc:docMk/>
          <pc:sldMk cId="4074687727" sldId="288"/>
        </pc:sldMkLst>
        <pc:spChg chg="mod">
          <ac:chgData name="Mark Huntly" userId="2f894ec6-1403-4f17-b28b-5f1f7519461e" providerId="ADAL" clId="{28B19D55-2B64-4018-8539-1453B0FDE5DC}" dt="2026-01-28T14:16:40.977" v="563" actId="20577"/>
          <ac:spMkLst>
            <pc:docMk/>
            <pc:sldMk cId="4074687727" sldId="288"/>
            <ac:spMk id="4" creationId="{F70057E2-A006-6D27-82E6-245698CDD580}"/>
          </ac:spMkLst>
        </pc:spChg>
        <pc:spChg chg="mod">
          <ac:chgData name="Mark Huntly" userId="2f894ec6-1403-4f17-b28b-5f1f7519461e" providerId="ADAL" clId="{28B19D55-2B64-4018-8539-1453B0FDE5DC}" dt="2026-01-28T14:13:40.380" v="559" actId="20577"/>
          <ac:spMkLst>
            <pc:docMk/>
            <pc:sldMk cId="4074687727" sldId="288"/>
            <ac:spMk id="9" creationId="{2B05FE34-7F30-5DA4-3CC6-C2EA21A65E49}"/>
          </ac:spMkLst>
        </pc:spChg>
      </pc:sldChg>
      <pc:sldChg chg="addSp modSp add mod modNotesTx">
        <pc:chgData name="Mark Huntly" userId="2f894ec6-1403-4f17-b28b-5f1f7519461e" providerId="ADAL" clId="{28B19D55-2B64-4018-8539-1453B0FDE5DC}" dt="2026-01-28T14:49:51.043" v="711" actId="20577"/>
        <pc:sldMkLst>
          <pc:docMk/>
          <pc:sldMk cId="2831199066" sldId="289"/>
        </pc:sldMkLst>
        <pc:spChg chg="mod">
          <ac:chgData name="Mark Huntly" userId="2f894ec6-1403-4f17-b28b-5f1f7519461e" providerId="ADAL" clId="{28B19D55-2B64-4018-8539-1453B0FDE5DC}" dt="2026-01-28T14:16:53.332" v="592" actId="20577"/>
          <ac:spMkLst>
            <pc:docMk/>
            <pc:sldMk cId="2831199066" sldId="289"/>
            <ac:spMk id="4" creationId="{FAFCB625-610D-59E0-1B16-89BA7BA5A30B}"/>
          </ac:spMkLst>
        </pc:spChg>
        <pc:spChg chg="add mod">
          <ac:chgData name="Mark Huntly" userId="2f894ec6-1403-4f17-b28b-5f1f7519461e" providerId="ADAL" clId="{28B19D55-2B64-4018-8539-1453B0FDE5DC}" dt="2026-01-28T14:18:04.609" v="605" actId="113"/>
          <ac:spMkLst>
            <pc:docMk/>
            <pc:sldMk cId="2831199066" sldId="289"/>
            <ac:spMk id="5" creationId="{58984003-DD1E-CDDD-DDE0-0B8298E0BFF8}"/>
          </ac:spMkLst>
        </pc:spChg>
        <pc:spChg chg="mod">
          <ac:chgData name="Mark Huntly" userId="2f894ec6-1403-4f17-b28b-5f1f7519461e" providerId="ADAL" clId="{28B19D55-2B64-4018-8539-1453B0FDE5DC}" dt="2026-01-28T14:17:12.593" v="594" actId="27636"/>
          <ac:spMkLst>
            <pc:docMk/>
            <pc:sldMk cId="2831199066" sldId="289"/>
            <ac:spMk id="9" creationId="{1D465379-A43C-F9C2-416A-E63BAC59C051}"/>
          </ac:spMkLst>
        </pc:spChg>
      </pc:sldChg>
      <pc:sldChg chg="delSp modSp add mod modNotesTx">
        <pc:chgData name="Mark Huntly" userId="2f894ec6-1403-4f17-b28b-5f1f7519461e" providerId="ADAL" clId="{28B19D55-2B64-4018-8539-1453B0FDE5DC}" dt="2026-01-28T15:00:07.666" v="726" actId="20577"/>
        <pc:sldMkLst>
          <pc:docMk/>
          <pc:sldMk cId="1160684573" sldId="290"/>
        </pc:sldMkLst>
        <pc:spChg chg="mod">
          <ac:chgData name="Mark Huntly" userId="2f894ec6-1403-4f17-b28b-5f1f7519461e" providerId="ADAL" clId="{28B19D55-2B64-4018-8539-1453B0FDE5DC}" dt="2026-01-28T14:21:57.960" v="630" actId="20577"/>
          <ac:spMkLst>
            <pc:docMk/>
            <pc:sldMk cId="1160684573" sldId="290"/>
            <ac:spMk id="4" creationId="{560F082D-6DB6-9E9B-2BE8-F7D4794AE872}"/>
          </ac:spMkLst>
        </pc:spChg>
        <pc:spChg chg="mod">
          <ac:chgData name="Mark Huntly" userId="2f894ec6-1403-4f17-b28b-5f1f7519461e" providerId="ADAL" clId="{28B19D55-2B64-4018-8539-1453B0FDE5DC}" dt="2026-01-28T14:21:06.347" v="611" actId="14100"/>
          <ac:spMkLst>
            <pc:docMk/>
            <pc:sldMk cId="1160684573" sldId="290"/>
            <ac:spMk id="9" creationId="{33EAF60B-BE21-3B58-C2C0-27FB48A78B06}"/>
          </ac:spMkLst>
        </pc:spChg>
        <pc:picChg chg="mod">
          <ac:chgData name="Mark Huntly" userId="2f894ec6-1403-4f17-b28b-5f1f7519461e" providerId="ADAL" clId="{28B19D55-2B64-4018-8539-1453B0FDE5DC}" dt="2026-01-28T14:20:00.965" v="607" actId="14826"/>
          <ac:picMkLst>
            <pc:docMk/>
            <pc:sldMk cId="1160684573" sldId="290"/>
            <ac:picMk id="2" creationId="{07CD0AEC-C8B5-628A-90CA-D5894AE6D72B}"/>
          </ac:picMkLst>
        </pc:picChg>
      </pc:sldChg>
      <pc:sldChg chg="modSp add mod modNotesTx">
        <pc:chgData name="Mark Huntly" userId="2f894ec6-1403-4f17-b28b-5f1f7519461e" providerId="ADAL" clId="{28B19D55-2B64-4018-8539-1453B0FDE5DC}" dt="2026-01-28T14:56:31.474" v="712" actId="20577"/>
        <pc:sldMkLst>
          <pc:docMk/>
          <pc:sldMk cId="2464384652" sldId="291"/>
        </pc:sldMkLst>
        <pc:spChg chg="mod">
          <ac:chgData name="Mark Huntly" userId="2f894ec6-1403-4f17-b28b-5f1f7519461e" providerId="ADAL" clId="{28B19D55-2B64-4018-8539-1453B0FDE5DC}" dt="2026-01-28T14:24:20.593" v="658" actId="404"/>
          <ac:spMkLst>
            <pc:docMk/>
            <pc:sldMk cId="2464384652" sldId="291"/>
            <ac:spMk id="9" creationId="{6EA73AB0-512F-90C4-A40B-5340ACF2143F}"/>
          </ac:spMkLst>
        </pc:spChg>
      </pc:sldChg>
      <pc:sldChg chg="addSp delSp modSp add mod">
        <pc:chgData name="Mark Huntly" userId="2f894ec6-1403-4f17-b28b-5f1f7519461e" providerId="ADAL" clId="{28B19D55-2B64-4018-8539-1453B0FDE5DC}" dt="2026-01-28T14:32:19.557" v="710" actId="1076"/>
        <pc:sldMkLst>
          <pc:docMk/>
          <pc:sldMk cId="1161808237" sldId="292"/>
        </pc:sldMkLst>
        <pc:spChg chg="mod">
          <ac:chgData name="Mark Huntly" userId="2f894ec6-1403-4f17-b28b-5f1f7519461e" providerId="ADAL" clId="{28B19D55-2B64-4018-8539-1453B0FDE5DC}" dt="2026-01-28T14:27:06.265" v="675" actId="20577"/>
          <ac:spMkLst>
            <pc:docMk/>
            <pc:sldMk cId="1161808237" sldId="292"/>
            <ac:spMk id="4" creationId="{6F242C92-354F-8D8F-FAB7-5DD42FBBC8B1}"/>
          </ac:spMkLst>
        </pc:spChg>
        <pc:spChg chg="mod">
          <ac:chgData name="Mark Huntly" userId="2f894ec6-1403-4f17-b28b-5f1f7519461e" providerId="ADAL" clId="{28B19D55-2B64-4018-8539-1453B0FDE5DC}" dt="2026-01-28T14:31:55.966" v="705" actId="14100"/>
          <ac:spMkLst>
            <pc:docMk/>
            <pc:sldMk cId="1161808237" sldId="292"/>
            <ac:spMk id="9" creationId="{B180090D-55D2-2AF3-90D6-A31A304B1B88}"/>
          </ac:spMkLst>
        </pc:spChg>
        <pc:spChg chg="add mod">
          <ac:chgData name="Mark Huntly" userId="2f894ec6-1403-4f17-b28b-5f1f7519461e" providerId="ADAL" clId="{28B19D55-2B64-4018-8539-1453B0FDE5DC}" dt="2026-01-28T14:32:12.842" v="709" actId="1076"/>
          <ac:spMkLst>
            <pc:docMk/>
            <pc:sldMk cId="1161808237" sldId="292"/>
            <ac:spMk id="25" creationId="{8DBED089-8311-3B29-6CC3-0F06B36BA5FB}"/>
          </ac:spMkLst>
        </pc:spChg>
        <pc:spChg chg="add mod">
          <ac:chgData name="Mark Huntly" userId="2f894ec6-1403-4f17-b28b-5f1f7519461e" providerId="ADAL" clId="{28B19D55-2B64-4018-8539-1453B0FDE5DC}" dt="2026-01-28T14:32:19.557" v="710" actId="1076"/>
          <ac:spMkLst>
            <pc:docMk/>
            <pc:sldMk cId="1161808237" sldId="292"/>
            <ac:spMk id="26" creationId="{ECAB4143-D26E-EE0F-7620-BBD3A3304289}"/>
          </ac:spMkLst>
        </pc:spChg>
        <pc:picChg chg="add mod">
          <ac:chgData name="Mark Huntly" userId="2f894ec6-1403-4f17-b28b-5f1f7519461e" providerId="ADAL" clId="{28B19D55-2B64-4018-8539-1453B0FDE5DC}" dt="2026-01-28T14:32:01.569" v="706" actId="1076"/>
          <ac:picMkLst>
            <pc:docMk/>
            <pc:sldMk cId="1161808237" sldId="292"/>
            <ac:picMk id="5" creationId="{31D9420F-0D1B-0A77-A9E4-F8F588977679}"/>
          </ac:picMkLst>
        </pc:picChg>
        <pc:picChg chg="add mod">
          <ac:chgData name="Mark Huntly" userId="2f894ec6-1403-4f17-b28b-5f1f7519461e" providerId="ADAL" clId="{28B19D55-2B64-4018-8539-1453B0FDE5DC}" dt="2026-01-28T14:32:08.915" v="708" actId="1076"/>
          <ac:picMkLst>
            <pc:docMk/>
            <pc:sldMk cId="1161808237" sldId="292"/>
            <ac:picMk id="24" creationId="{668A938F-4000-07D0-8684-282C8D199504}"/>
          </ac:picMkLst>
        </pc:picChg>
      </pc:sldChg>
      <pc:sldChg chg="addSp delSp modSp add mod ord modNotesTx">
        <pc:chgData name="Mark Huntly" userId="2f894ec6-1403-4f17-b28b-5f1f7519461e" providerId="ADAL" clId="{28B19D55-2B64-4018-8539-1453B0FDE5DC}" dt="2026-01-28T15:23:09.054" v="790" actId="20577"/>
        <pc:sldMkLst>
          <pc:docMk/>
          <pc:sldMk cId="2020349859" sldId="293"/>
        </pc:sldMkLst>
        <pc:spChg chg="mod">
          <ac:chgData name="Mark Huntly" userId="2f894ec6-1403-4f17-b28b-5f1f7519461e" providerId="ADAL" clId="{28B19D55-2B64-4018-8539-1453B0FDE5DC}" dt="2026-01-28T15:10:58.989" v="753" actId="20577"/>
          <ac:spMkLst>
            <pc:docMk/>
            <pc:sldMk cId="2020349859" sldId="293"/>
            <ac:spMk id="4" creationId="{2CCDAD1C-6AC0-025F-A451-B543402DBC7C}"/>
          </ac:spMkLst>
        </pc:spChg>
        <pc:spChg chg="add mod">
          <ac:chgData name="Mark Huntly" userId="2f894ec6-1403-4f17-b28b-5f1f7519461e" providerId="ADAL" clId="{28B19D55-2B64-4018-8539-1453B0FDE5DC}" dt="2026-01-28T15:15:33.248" v="789" actId="1076"/>
          <ac:spMkLst>
            <pc:docMk/>
            <pc:sldMk cId="2020349859" sldId="293"/>
            <ac:spMk id="7" creationId="{D725E62E-A06F-0588-BB7A-786FF0312127}"/>
          </ac:spMkLst>
        </pc:spChg>
        <pc:spChg chg="mod">
          <ac:chgData name="Mark Huntly" userId="2f894ec6-1403-4f17-b28b-5f1f7519461e" providerId="ADAL" clId="{28B19D55-2B64-4018-8539-1453B0FDE5DC}" dt="2026-01-28T15:12:40.446" v="766" actId="20577"/>
          <ac:spMkLst>
            <pc:docMk/>
            <pc:sldMk cId="2020349859" sldId="293"/>
            <ac:spMk id="9" creationId="{0FFD02C4-8416-1250-426E-4DE7171C8698}"/>
          </ac:spMkLst>
        </pc:spChg>
        <pc:picChg chg="add mod">
          <ac:chgData name="Mark Huntly" userId="2f894ec6-1403-4f17-b28b-5f1f7519461e" providerId="ADAL" clId="{28B19D55-2B64-4018-8539-1453B0FDE5DC}" dt="2026-01-28T15:15:18.880" v="786" actId="1076"/>
          <ac:picMkLst>
            <pc:docMk/>
            <pc:sldMk cId="2020349859" sldId="293"/>
            <ac:picMk id="5" creationId="{72A4832F-F04B-9030-8804-3A71416B38CA}"/>
          </ac:picMkLst>
        </pc:picChg>
        <pc:picChg chg="add mod">
          <ac:chgData name="Mark Huntly" userId="2f894ec6-1403-4f17-b28b-5f1f7519461e" providerId="ADAL" clId="{28B19D55-2B64-4018-8539-1453B0FDE5DC}" dt="2026-01-28T15:14:20.205" v="773" actId="1076"/>
          <ac:picMkLst>
            <pc:docMk/>
            <pc:sldMk cId="2020349859" sldId="293"/>
            <ac:picMk id="6" creationId="{F97CB2B1-7BB0-6963-47FC-D1B6C2D58D3C}"/>
          </ac:picMkLst>
        </pc:picChg>
      </pc:sldChg>
      <pc:sldChg chg="delSp modSp add mod modNotesTx">
        <pc:chgData name="Mark Huntly" userId="2f894ec6-1403-4f17-b28b-5f1f7519461e" providerId="ADAL" clId="{28B19D55-2B64-4018-8539-1453B0FDE5DC}" dt="2026-01-28T15:29:34.392" v="861" actId="20577"/>
        <pc:sldMkLst>
          <pc:docMk/>
          <pc:sldMk cId="2257861052" sldId="294"/>
        </pc:sldMkLst>
        <pc:spChg chg="mod">
          <ac:chgData name="Mark Huntly" userId="2f894ec6-1403-4f17-b28b-5f1f7519461e" providerId="ADAL" clId="{28B19D55-2B64-4018-8539-1453B0FDE5DC}" dt="2026-01-28T15:25:19.347" v="830" actId="20577"/>
          <ac:spMkLst>
            <pc:docMk/>
            <pc:sldMk cId="2257861052" sldId="294"/>
            <ac:spMk id="4" creationId="{A7DA19CE-569E-ED6E-20AD-30B8E6F1F36F}"/>
          </ac:spMkLst>
        </pc:spChg>
        <pc:spChg chg="mod">
          <ac:chgData name="Mark Huntly" userId="2f894ec6-1403-4f17-b28b-5f1f7519461e" providerId="ADAL" clId="{28B19D55-2B64-4018-8539-1453B0FDE5DC}" dt="2026-01-28T15:28:11.930" v="856" actId="113"/>
          <ac:spMkLst>
            <pc:docMk/>
            <pc:sldMk cId="2257861052" sldId="294"/>
            <ac:spMk id="9" creationId="{E1238F4E-003D-33F4-A10C-CD6B5F1A7345}"/>
          </ac:spMkLst>
        </pc:spChg>
      </pc:sldChg>
      <pc:sldChg chg="addSp modSp add mod modNotesTx">
        <pc:chgData name="Mark Huntly" userId="2f894ec6-1403-4f17-b28b-5f1f7519461e" providerId="ADAL" clId="{28B19D55-2B64-4018-8539-1453B0FDE5DC}" dt="2026-01-28T15:42:53.522" v="914" actId="20577"/>
        <pc:sldMkLst>
          <pc:docMk/>
          <pc:sldMk cId="1382657301" sldId="295"/>
        </pc:sldMkLst>
        <pc:spChg chg="mod">
          <ac:chgData name="Mark Huntly" userId="2f894ec6-1403-4f17-b28b-5f1f7519461e" providerId="ADAL" clId="{28B19D55-2B64-4018-8539-1453B0FDE5DC}" dt="2026-01-28T15:34:48.941" v="887" actId="14100"/>
          <ac:spMkLst>
            <pc:docMk/>
            <pc:sldMk cId="1382657301" sldId="295"/>
            <ac:spMk id="9" creationId="{ADD3BD30-60E1-C8CF-FFFC-FBABC6EDFCD9}"/>
          </ac:spMkLst>
        </pc:spChg>
        <pc:picChg chg="add mod ord">
          <ac:chgData name="Mark Huntly" userId="2f894ec6-1403-4f17-b28b-5f1f7519461e" providerId="ADAL" clId="{28B19D55-2B64-4018-8539-1453B0FDE5DC}" dt="2026-01-28T15:35:18.731" v="892" actId="1076"/>
          <ac:picMkLst>
            <pc:docMk/>
            <pc:sldMk cId="1382657301" sldId="295"/>
            <ac:picMk id="2" creationId="{4BE4DF1B-7154-6B8E-3036-E4F77E4430EF}"/>
          </ac:picMkLst>
        </pc:picChg>
      </pc:sldChg>
      <pc:sldChg chg="addSp delSp modSp add mod modNotesTx">
        <pc:chgData name="Mark Huntly" userId="2f894ec6-1403-4f17-b28b-5f1f7519461e" providerId="ADAL" clId="{28B19D55-2B64-4018-8539-1453B0FDE5DC}" dt="2026-01-29T20:29:07.141" v="1031" actId="1076"/>
        <pc:sldMkLst>
          <pc:docMk/>
          <pc:sldMk cId="3951995221" sldId="296"/>
        </pc:sldMkLst>
        <pc:spChg chg="mod">
          <ac:chgData name="Mark Huntly" userId="2f894ec6-1403-4f17-b28b-5f1f7519461e" providerId="ADAL" clId="{28B19D55-2B64-4018-8539-1453B0FDE5DC}" dt="2026-01-29T20:25:28.901" v="1009" actId="20577"/>
          <ac:spMkLst>
            <pc:docMk/>
            <pc:sldMk cId="3951995221" sldId="296"/>
            <ac:spMk id="4" creationId="{F40F6858-787E-494D-9B1C-9F74C4917F05}"/>
          </ac:spMkLst>
        </pc:spChg>
        <pc:spChg chg="add mod">
          <ac:chgData name="Mark Huntly" userId="2f894ec6-1403-4f17-b28b-5f1f7519461e" providerId="ADAL" clId="{28B19D55-2B64-4018-8539-1453B0FDE5DC}" dt="2026-01-29T20:27:01.565" v="1020" actId="113"/>
          <ac:spMkLst>
            <pc:docMk/>
            <pc:sldMk cId="3951995221" sldId="296"/>
            <ac:spMk id="8" creationId="{33015158-C33A-8D4B-6B4F-EF177857E485}"/>
          </ac:spMkLst>
        </pc:spChg>
        <pc:spChg chg="add mod">
          <ac:chgData name="Mark Huntly" userId="2f894ec6-1403-4f17-b28b-5f1f7519461e" providerId="ADAL" clId="{28B19D55-2B64-4018-8539-1453B0FDE5DC}" dt="2026-01-29T20:29:07.141" v="1031" actId="1076"/>
          <ac:spMkLst>
            <pc:docMk/>
            <pc:sldMk cId="3951995221" sldId="296"/>
            <ac:spMk id="11" creationId="{7147317F-E8B5-561A-8C66-75457A51C00F}"/>
          </ac:spMkLst>
        </pc:spChg>
        <pc:picChg chg="add mod">
          <ac:chgData name="Mark Huntly" userId="2f894ec6-1403-4f17-b28b-5f1f7519461e" providerId="ADAL" clId="{28B19D55-2B64-4018-8539-1453B0FDE5DC}" dt="2026-01-29T20:27:29.701" v="1022" actId="1076"/>
          <ac:picMkLst>
            <pc:docMk/>
            <pc:sldMk cId="3951995221" sldId="296"/>
            <ac:picMk id="10" creationId="{CD453047-8ACC-70F2-C58E-340800DAE27D}"/>
          </ac:picMkLst>
        </pc:picChg>
      </pc:sldChg>
      <pc:sldChg chg="addSp delSp modSp add mod modClrScheme chgLayout">
        <pc:chgData name="Mark Huntly" userId="2f894ec6-1403-4f17-b28b-5f1f7519461e" providerId="ADAL" clId="{28B19D55-2B64-4018-8539-1453B0FDE5DC}" dt="2026-01-29T20:33:11.879" v="1096" actId="1076"/>
        <pc:sldMkLst>
          <pc:docMk/>
          <pc:sldMk cId="1004069667" sldId="297"/>
        </pc:sldMkLst>
        <pc:spChg chg="add mod">
          <ac:chgData name="Mark Huntly" userId="2f894ec6-1403-4f17-b28b-5f1f7519461e" providerId="ADAL" clId="{28B19D55-2B64-4018-8539-1453B0FDE5DC}" dt="2026-01-29T20:31:57.348" v="1087" actId="1076"/>
          <ac:spMkLst>
            <pc:docMk/>
            <pc:sldMk cId="1004069667" sldId="297"/>
            <ac:spMk id="3" creationId="{82A777D9-F341-5CEA-CF2F-091DDF4E3DBC}"/>
          </ac:spMkLst>
        </pc:spChg>
        <pc:spChg chg="mod">
          <ac:chgData name="Mark Huntly" userId="2f894ec6-1403-4f17-b28b-5f1f7519461e" providerId="ADAL" clId="{28B19D55-2B64-4018-8539-1453B0FDE5DC}" dt="2026-01-29T20:31:19.676" v="1080"/>
          <ac:spMkLst>
            <pc:docMk/>
            <pc:sldMk cId="1004069667" sldId="297"/>
            <ac:spMk id="4" creationId="{38764AF8-6AED-6AC2-D727-FA5AE3A24539}"/>
          </ac:spMkLst>
        </pc:spChg>
        <pc:spChg chg="mod">
          <ac:chgData name="Mark Huntly" userId="2f894ec6-1403-4f17-b28b-5f1f7519461e" providerId="ADAL" clId="{28B19D55-2B64-4018-8539-1453B0FDE5DC}" dt="2026-01-29T20:31:19.676" v="1080"/>
          <ac:spMkLst>
            <pc:docMk/>
            <pc:sldMk cId="1004069667" sldId="297"/>
            <ac:spMk id="8" creationId="{2BEE7D90-8B19-9C79-745A-3B5739A4AD68}"/>
          </ac:spMkLst>
        </pc:spChg>
        <pc:picChg chg="add mod">
          <ac:chgData name="Mark Huntly" userId="2f894ec6-1403-4f17-b28b-5f1f7519461e" providerId="ADAL" clId="{28B19D55-2B64-4018-8539-1453B0FDE5DC}" dt="2026-01-29T20:33:11.879" v="1096" actId="1076"/>
          <ac:picMkLst>
            <pc:docMk/>
            <pc:sldMk cId="1004069667" sldId="297"/>
            <ac:picMk id="13" creationId="{1CDA3046-1965-D563-E53F-E80DB64A0E61}"/>
          </ac:picMkLst>
        </pc:picChg>
      </pc:sldChg>
      <pc:sldChg chg="modSp add mod ord modNotesTx">
        <pc:chgData name="Mark Huntly" userId="2f894ec6-1403-4f17-b28b-5f1f7519461e" providerId="ADAL" clId="{28B19D55-2B64-4018-8539-1453B0FDE5DC}" dt="2026-01-29T20:48:52.143" v="1128" actId="20577"/>
        <pc:sldMkLst>
          <pc:docMk/>
          <pc:sldMk cId="1865062135" sldId="298"/>
        </pc:sldMkLst>
        <pc:spChg chg="mod">
          <ac:chgData name="Mark Huntly" userId="2f894ec6-1403-4f17-b28b-5f1f7519461e" providerId="ADAL" clId="{28B19D55-2B64-4018-8539-1453B0FDE5DC}" dt="2026-01-29T20:36:27.140" v="1112" actId="20577"/>
          <ac:spMkLst>
            <pc:docMk/>
            <pc:sldMk cId="1865062135" sldId="298"/>
            <ac:spMk id="4" creationId="{53EF276D-3863-009B-BC04-07A516E0920D}"/>
          </ac:spMkLst>
        </pc:spChg>
        <pc:spChg chg="mod">
          <ac:chgData name="Mark Huntly" userId="2f894ec6-1403-4f17-b28b-5f1f7519461e" providerId="ADAL" clId="{28B19D55-2B64-4018-8539-1453B0FDE5DC}" dt="2026-01-29T20:38:17.821" v="1125" actId="20577"/>
          <ac:spMkLst>
            <pc:docMk/>
            <pc:sldMk cId="1865062135" sldId="298"/>
            <ac:spMk id="9" creationId="{F9552C2C-00A9-61FC-22CD-54E7572B6D6F}"/>
          </ac:spMkLst>
        </pc:spChg>
      </pc:sldChg>
      <pc:sldChg chg="addSp modSp add mod ord modNotesTx">
        <pc:chgData name="Mark Huntly" userId="2f894ec6-1403-4f17-b28b-5f1f7519461e" providerId="ADAL" clId="{28B19D55-2B64-4018-8539-1453B0FDE5DC}" dt="2026-01-29T21:22:44.535" v="1376" actId="20577"/>
        <pc:sldMkLst>
          <pc:docMk/>
          <pc:sldMk cId="3691523277" sldId="299"/>
        </pc:sldMkLst>
        <pc:spChg chg="mod">
          <ac:chgData name="Mark Huntly" userId="2f894ec6-1403-4f17-b28b-5f1f7519461e" providerId="ADAL" clId="{28B19D55-2B64-4018-8539-1453B0FDE5DC}" dt="2026-01-29T21:11:31.405" v="1301" actId="14100"/>
          <ac:spMkLst>
            <pc:docMk/>
            <pc:sldMk cId="3691523277" sldId="299"/>
            <ac:spMk id="3" creationId="{9B245D22-AD49-710B-0409-AAE2AF5D6CEF}"/>
          </ac:spMkLst>
        </pc:spChg>
        <pc:spChg chg="mod">
          <ac:chgData name="Mark Huntly" userId="2f894ec6-1403-4f17-b28b-5f1f7519461e" providerId="ADAL" clId="{28B19D55-2B64-4018-8539-1453B0FDE5DC}" dt="2026-01-29T20:55:54.367" v="1278" actId="20577"/>
          <ac:spMkLst>
            <pc:docMk/>
            <pc:sldMk cId="3691523277" sldId="299"/>
            <ac:spMk id="4" creationId="{4CE1BA29-DC3D-2396-F816-53E468C21BB9}"/>
          </ac:spMkLst>
        </pc:spChg>
        <pc:spChg chg="mod">
          <ac:chgData name="Mark Huntly" userId="2f894ec6-1403-4f17-b28b-5f1f7519461e" providerId="ADAL" clId="{28B19D55-2B64-4018-8539-1453B0FDE5DC}" dt="2026-01-29T21:11:31.405" v="1301" actId="14100"/>
          <ac:spMkLst>
            <pc:docMk/>
            <pc:sldMk cId="3691523277" sldId="299"/>
            <ac:spMk id="6" creationId="{DE4F5C16-C0DD-D972-846F-0110C4553A3B}"/>
          </ac:spMkLst>
        </pc:spChg>
        <pc:spChg chg="mod">
          <ac:chgData name="Mark Huntly" userId="2f894ec6-1403-4f17-b28b-5f1f7519461e" providerId="ADAL" clId="{28B19D55-2B64-4018-8539-1453B0FDE5DC}" dt="2026-01-29T21:11:31.405" v="1301" actId="14100"/>
          <ac:spMkLst>
            <pc:docMk/>
            <pc:sldMk cId="3691523277" sldId="299"/>
            <ac:spMk id="8" creationId="{5397EB7D-F98F-5629-98E6-200D0CE8463E}"/>
          </ac:spMkLst>
        </pc:spChg>
        <pc:spChg chg="mod">
          <ac:chgData name="Mark Huntly" userId="2f894ec6-1403-4f17-b28b-5f1f7519461e" providerId="ADAL" clId="{28B19D55-2B64-4018-8539-1453B0FDE5DC}" dt="2026-01-29T20:56:43.563" v="1280" actId="27636"/>
          <ac:spMkLst>
            <pc:docMk/>
            <pc:sldMk cId="3691523277" sldId="299"/>
            <ac:spMk id="9" creationId="{8F5963D9-829F-9752-F341-C98756B57BCC}"/>
          </ac:spMkLst>
        </pc:spChg>
        <pc:spChg chg="mod">
          <ac:chgData name="Mark Huntly" userId="2f894ec6-1403-4f17-b28b-5f1f7519461e" providerId="ADAL" clId="{28B19D55-2B64-4018-8539-1453B0FDE5DC}" dt="2026-01-29T21:11:31.405" v="1301" actId="14100"/>
          <ac:spMkLst>
            <pc:docMk/>
            <pc:sldMk cId="3691523277" sldId="299"/>
            <ac:spMk id="10" creationId="{59C3DBFE-B2C2-5D53-FC2D-ED808DE6EFA2}"/>
          </ac:spMkLst>
        </pc:spChg>
        <pc:spChg chg="mod">
          <ac:chgData name="Mark Huntly" userId="2f894ec6-1403-4f17-b28b-5f1f7519461e" providerId="ADAL" clId="{28B19D55-2B64-4018-8539-1453B0FDE5DC}" dt="2026-01-29T21:11:31.405" v="1301" actId="14100"/>
          <ac:spMkLst>
            <pc:docMk/>
            <pc:sldMk cId="3691523277" sldId="299"/>
            <ac:spMk id="11" creationId="{B22D19C9-7831-CBD5-736B-04A0A7AD8B1C}"/>
          </ac:spMkLst>
        </pc:spChg>
        <pc:grpChg chg="add mod">
          <ac:chgData name="Mark Huntly" userId="2f894ec6-1403-4f17-b28b-5f1f7519461e" providerId="ADAL" clId="{28B19D55-2B64-4018-8539-1453B0FDE5DC}" dt="2026-01-29T21:11:31.405" v="1301" actId="14100"/>
          <ac:grpSpMkLst>
            <pc:docMk/>
            <pc:sldMk cId="3691523277" sldId="299"/>
            <ac:grpSpMk id="2" creationId="{6E7C3384-BFEA-1752-B635-08EDAC8DC2CB}"/>
          </ac:grpSpMkLst>
        </pc:grpChg>
        <pc:picChg chg="mod">
          <ac:chgData name="Mark Huntly" userId="2f894ec6-1403-4f17-b28b-5f1f7519461e" providerId="ADAL" clId="{28B19D55-2B64-4018-8539-1453B0FDE5DC}" dt="2026-01-29T21:11:31.405" v="1301" actId="14100"/>
          <ac:picMkLst>
            <pc:docMk/>
            <pc:sldMk cId="3691523277" sldId="299"/>
            <ac:picMk id="5" creationId="{1765D289-ABC2-65A1-398C-4184A90D5A91}"/>
          </ac:picMkLst>
        </pc:picChg>
        <pc:cxnChg chg="mod">
          <ac:chgData name="Mark Huntly" userId="2f894ec6-1403-4f17-b28b-5f1f7519461e" providerId="ADAL" clId="{28B19D55-2B64-4018-8539-1453B0FDE5DC}" dt="2026-01-29T21:11:31.405" v="1301" actId="14100"/>
          <ac:cxnSpMkLst>
            <pc:docMk/>
            <pc:sldMk cId="3691523277" sldId="299"/>
            <ac:cxnSpMk id="7" creationId="{097DE56F-665F-B381-47B1-CAB8F518C7A2}"/>
          </ac:cxnSpMkLst>
        </pc:cxnChg>
      </pc:sldChg>
      <pc:sldChg chg="addSp delSp modSp add mod ord setBg modClrScheme chgLayout">
        <pc:chgData name="Mark Huntly" userId="2f894ec6-1403-4f17-b28b-5f1f7519461e" providerId="ADAL" clId="{28B19D55-2B64-4018-8539-1453B0FDE5DC}" dt="2026-01-29T20:55:30.865" v="1250" actId="122"/>
        <pc:sldMkLst>
          <pc:docMk/>
          <pc:sldMk cId="3244646450" sldId="300"/>
        </pc:sldMkLst>
        <pc:spChg chg="add del mod">
          <ac:chgData name="Mark Huntly" userId="2f894ec6-1403-4f17-b28b-5f1f7519461e" providerId="ADAL" clId="{28B19D55-2B64-4018-8539-1453B0FDE5DC}" dt="2026-01-29T20:55:30.865" v="1250" actId="122"/>
          <ac:spMkLst>
            <pc:docMk/>
            <pc:sldMk cId="3244646450" sldId="300"/>
            <ac:spMk id="4" creationId="{16378285-213C-FADC-A0A3-52BDB7FE755D}"/>
          </ac:spMkLst>
        </pc:spChg>
        <pc:spChg chg="mod">
          <ac:chgData name="Mark Huntly" userId="2f894ec6-1403-4f17-b28b-5f1f7519461e" providerId="ADAL" clId="{28B19D55-2B64-4018-8539-1453B0FDE5DC}" dt="2026-01-29T20:53:24.902" v="1139" actId="26606"/>
          <ac:spMkLst>
            <pc:docMk/>
            <pc:sldMk cId="3244646450" sldId="300"/>
            <ac:spMk id="9" creationId="{6B19F9CC-A3C0-F0D2-F67F-502253F74E5A}"/>
          </ac:spMkLst>
        </pc:spChg>
        <pc:picChg chg="mod">
          <ac:chgData name="Mark Huntly" userId="2f894ec6-1403-4f17-b28b-5f1f7519461e" providerId="ADAL" clId="{28B19D55-2B64-4018-8539-1453B0FDE5DC}" dt="2026-01-29T20:53:24.902" v="1139" actId="26606"/>
          <ac:picMkLst>
            <pc:docMk/>
            <pc:sldMk cId="3244646450" sldId="300"/>
            <ac:picMk id="6" creationId="{D14082D6-1B1C-6391-7152-2765FA6EF303}"/>
          </ac:picMkLst>
        </pc:picChg>
      </pc:sldChg>
      <pc:sldChg chg="addSp delSp modSp add mod modNotesTx">
        <pc:chgData name="Mark Huntly" userId="2f894ec6-1403-4f17-b28b-5f1f7519461e" providerId="ADAL" clId="{28B19D55-2B64-4018-8539-1453B0FDE5DC}" dt="2026-01-29T21:22:55.872" v="1392" actId="20577"/>
        <pc:sldMkLst>
          <pc:docMk/>
          <pc:sldMk cId="3835211121" sldId="301"/>
        </pc:sldMkLst>
        <pc:spChg chg="mod">
          <ac:chgData name="Mark Huntly" userId="2f894ec6-1403-4f17-b28b-5f1f7519461e" providerId="ADAL" clId="{28B19D55-2B64-4018-8539-1453B0FDE5DC}" dt="2026-01-29T21:13:40.697" v="1356" actId="113"/>
          <ac:spMkLst>
            <pc:docMk/>
            <pc:sldMk cId="3835211121" sldId="301"/>
            <ac:spMk id="9" creationId="{EDB96BEB-1C86-53AF-5097-EE181481C08A}"/>
          </ac:spMkLst>
        </pc:spChg>
      </pc:sldChg>
      <pc:sldChg chg="addSp delSp modSp add mod modNotesTx">
        <pc:chgData name="Mark Huntly" userId="2f894ec6-1403-4f17-b28b-5f1f7519461e" providerId="ADAL" clId="{28B19D55-2B64-4018-8539-1453B0FDE5DC}" dt="2026-01-29T21:37:44.833" v="1436" actId="20577"/>
        <pc:sldMkLst>
          <pc:docMk/>
          <pc:sldMk cId="3433726276" sldId="302"/>
        </pc:sldMkLst>
        <pc:spChg chg="mod">
          <ac:chgData name="Mark Huntly" userId="2f894ec6-1403-4f17-b28b-5f1f7519461e" providerId="ADAL" clId="{28B19D55-2B64-4018-8539-1453B0FDE5DC}" dt="2026-01-29T21:34:09.838" v="1433" actId="20577"/>
          <ac:spMkLst>
            <pc:docMk/>
            <pc:sldMk cId="3433726276" sldId="302"/>
            <ac:spMk id="4" creationId="{1D8F5003-08FB-D999-5555-D0E1442FACC7}"/>
          </ac:spMkLst>
        </pc:spChg>
        <pc:spChg chg="mod">
          <ac:chgData name="Mark Huntly" userId="2f894ec6-1403-4f17-b28b-5f1f7519461e" providerId="ADAL" clId="{28B19D55-2B64-4018-8539-1453B0FDE5DC}" dt="2026-01-29T21:24:25.525" v="1410"/>
          <ac:spMkLst>
            <pc:docMk/>
            <pc:sldMk cId="3433726276" sldId="302"/>
            <ac:spMk id="9" creationId="{9C2D5016-2F40-55C2-8546-E37B367A453A}"/>
          </ac:spMkLst>
        </pc:spChg>
        <pc:picChg chg="add mod ord">
          <ac:chgData name="Mark Huntly" userId="2f894ec6-1403-4f17-b28b-5f1f7519461e" providerId="ADAL" clId="{28B19D55-2B64-4018-8539-1453B0FDE5DC}" dt="2026-01-29T21:26:32.149" v="1420" actId="14100"/>
          <ac:picMkLst>
            <pc:docMk/>
            <pc:sldMk cId="3433726276" sldId="302"/>
            <ac:picMk id="5" creationId="{C04812A2-86EB-1115-2714-0CC124141302}"/>
          </ac:picMkLst>
        </pc:picChg>
      </pc:sldChg>
      <pc:sldChg chg="modSp add mod ord">
        <pc:chgData name="Mark Huntly" userId="2f894ec6-1403-4f17-b28b-5f1f7519461e" providerId="ADAL" clId="{28B19D55-2B64-4018-8539-1453B0FDE5DC}" dt="2026-01-29T21:39:17.094" v="1461" actId="20577"/>
        <pc:sldMkLst>
          <pc:docMk/>
          <pc:sldMk cId="882744431" sldId="303"/>
        </pc:sldMkLst>
        <pc:spChg chg="mod">
          <ac:chgData name="Mark Huntly" userId="2f894ec6-1403-4f17-b28b-5f1f7519461e" providerId="ADAL" clId="{28B19D55-2B64-4018-8539-1453B0FDE5DC}" dt="2026-01-29T21:39:17.094" v="1461" actId="20577"/>
          <ac:spMkLst>
            <pc:docMk/>
            <pc:sldMk cId="882744431" sldId="303"/>
            <ac:spMk id="4" creationId="{F3E40069-C24D-048A-DDE1-DA5080A29C59}"/>
          </ac:spMkLst>
        </pc:spChg>
      </pc:sldChg>
      <pc:sldChg chg="modSp add mod ord modNotesTx">
        <pc:chgData name="Mark Huntly" userId="2f894ec6-1403-4f17-b28b-5f1f7519461e" providerId="ADAL" clId="{28B19D55-2B64-4018-8539-1453B0FDE5DC}" dt="2026-01-29T21:41:43.199" v="1496" actId="5793"/>
        <pc:sldMkLst>
          <pc:docMk/>
          <pc:sldMk cId="1277071515" sldId="304"/>
        </pc:sldMkLst>
        <pc:spChg chg="mod">
          <ac:chgData name="Mark Huntly" userId="2f894ec6-1403-4f17-b28b-5f1f7519461e" providerId="ADAL" clId="{28B19D55-2B64-4018-8539-1453B0FDE5DC}" dt="2026-01-29T21:40:23.484" v="1486" actId="6549"/>
          <ac:spMkLst>
            <pc:docMk/>
            <pc:sldMk cId="1277071515" sldId="304"/>
            <ac:spMk id="4" creationId="{733CBB00-79D9-5298-2A46-86BB644145D8}"/>
          </ac:spMkLst>
        </pc:spChg>
        <pc:spChg chg="mod">
          <ac:chgData name="Mark Huntly" userId="2f894ec6-1403-4f17-b28b-5f1f7519461e" providerId="ADAL" clId="{28B19D55-2B64-4018-8539-1453B0FDE5DC}" dt="2026-01-29T21:41:43.199" v="1496" actId="5793"/>
          <ac:spMkLst>
            <pc:docMk/>
            <pc:sldMk cId="1277071515" sldId="304"/>
            <ac:spMk id="9" creationId="{FD9ECDE4-A042-34A8-1699-ADFDCD98FC4E}"/>
          </ac:spMkLst>
        </pc:spChg>
      </pc:sldChg>
      <pc:sldChg chg="modSp add mod">
        <pc:chgData name="Mark Huntly" userId="2f894ec6-1403-4f17-b28b-5f1f7519461e" providerId="ADAL" clId="{28B19D55-2B64-4018-8539-1453B0FDE5DC}" dt="2026-01-29T21:54:27.448" v="1595" actId="27636"/>
        <pc:sldMkLst>
          <pc:docMk/>
          <pc:sldMk cId="3896970891" sldId="305"/>
        </pc:sldMkLst>
        <pc:spChg chg="mod">
          <ac:chgData name="Mark Huntly" userId="2f894ec6-1403-4f17-b28b-5f1f7519461e" providerId="ADAL" clId="{28B19D55-2B64-4018-8539-1453B0FDE5DC}" dt="2026-01-29T21:54:27.448" v="1595" actId="27636"/>
          <ac:spMkLst>
            <pc:docMk/>
            <pc:sldMk cId="3896970891" sldId="305"/>
            <ac:spMk id="9" creationId="{D67D0AA0-5030-3110-8322-1FF35A198F62}"/>
          </ac:spMkLst>
        </pc:spChg>
      </pc:sldChg>
      <pc:sldChg chg="modSp add mod ord">
        <pc:chgData name="Mark Huntly" userId="2f894ec6-1403-4f17-b28b-5f1f7519461e" providerId="ADAL" clId="{28B19D55-2B64-4018-8539-1453B0FDE5DC}" dt="2026-01-29T21:56:26.160" v="1612" actId="20577"/>
        <pc:sldMkLst>
          <pc:docMk/>
          <pc:sldMk cId="4084623604" sldId="306"/>
        </pc:sldMkLst>
        <pc:spChg chg="mod">
          <ac:chgData name="Mark Huntly" userId="2f894ec6-1403-4f17-b28b-5f1f7519461e" providerId="ADAL" clId="{28B19D55-2B64-4018-8539-1453B0FDE5DC}" dt="2026-01-29T21:56:26.160" v="1612" actId="20577"/>
          <ac:spMkLst>
            <pc:docMk/>
            <pc:sldMk cId="4084623604" sldId="306"/>
            <ac:spMk id="4" creationId="{70DEFEC3-4850-1322-12ED-0137A88578E2}"/>
          </ac:spMkLst>
        </pc:spChg>
      </pc:sldChg>
      <pc:sldChg chg="modSp add mod ord">
        <pc:chgData name="Mark Huntly" userId="2f894ec6-1403-4f17-b28b-5f1f7519461e" providerId="ADAL" clId="{28B19D55-2B64-4018-8539-1453B0FDE5DC}" dt="2026-01-29T22:09:32.284" v="1622" actId="27636"/>
        <pc:sldMkLst>
          <pc:docMk/>
          <pc:sldMk cId="3233403728" sldId="307"/>
        </pc:sldMkLst>
        <pc:spChg chg="mod">
          <ac:chgData name="Mark Huntly" userId="2f894ec6-1403-4f17-b28b-5f1f7519461e" providerId="ADAL" clId="{28B19D55-2B64-4018-8539-1453B0FDE5DC}" dt="2026-01-29T22:09:00.512" v="1620" actId="20577"/>
          <ac:spMkLst>
            <pc:docMk/>
            <pc:sldMk cId="3233403728" sldId="307"/>
            <ac:spMk id="4" creationId="{004C8C9E-CAC5-5ED9-ADD4-6DCD88365515}"/>
          </ac:spMkLst>
        </pc:spChg>
        <pc:spChg chg="mod">
          <ac:chgData name="Mark Huntly" userId="2f894ec6-1403-4f17-b28b-5f1f7519461e" providerId="ADAL" clId="{28B19D55-2B64-4018-8539-1453B0FDE5DC}" dt="2026-01-29T22:09:32.284" v="1622" actId="27636"/>
          <ac:spMkLst>
            <pc:docMk/>
            <pc:sldMk cId="3233403728" sldId="307"/>
            <ac:spMk id="9" creationId="{905B3314-BD30-E1B9-2D05-6ADBEDFD1C61}"/>
          </ac:spMkLst>
        </pc:spChg>
      </pc:sldChg>
      <pc:sldChg chg="addSp modSp add mod">
        <pc:chgData name="Mark Huntly" userId="2f894ec6-1403-4f17-b28b-5f1f7519461e" providerId="ADAL" clId="{28B19D55-2B64-4018-8539-1453B0FDE5DC}" dt="2026-01-29T22:11:44.910" v="1629" actId="14100"/>
        <pc:sldMkLst>
          <pc:docMk/>
          <pc:sldMk cId="457908879" sldId="308"/>
        </pc:sldMkLst>
        <pc:picChg chg="mod">
          <ac:chgData name="Mark Huntly" userId="2f894ec6-1403-4f17-b28b-5f1f7519461e" providerId="ADAL" clId="{28B19D55-2B64-4018-8539-1453B0FDE5DC}" dt="2026-01-29T22:11:26.824" v="1626" actId="14826"/>
          <ac:picMkLst>
            <pc:docMk/>
            <pc:sldMk cId="457908879" sldId="308"/>
            <ac:picMk id="2" creationId="{7F8376C8-D0F4-2393-CFD5-D27192B3A48F}"/>
          </ac:picMkLst>
        </pc:picChg>
        <pc:picChg chg="add mod">
          <ac:chgData name="Mark Huntly" userId="2f894ec6-1403-4f17-b28b-5f1f7519461e" providerId="ADAL" clId="{28B19D55-2B64-4018-8539-1453B0FDE5DC}" dt="2026-01-29T22:11:44.910" v="1629" actId="14100"/>
          <ac:picMkLst>
            <pc:docMk/>
            <pc:sldMk cId="457908879" sldId="308"/>
            <ac:picMk id="3" creationId="{39F729E2-657D-F201-C709-0851A8F6C3F0}"/>
          </ac:picMkLst>
        </pc:picChg>
      </pc:sldChg>
      <pc:sldChg chg="modSp add mod ord">
        <pc:chgData name="Mark Huntly" userId="2f894ec6-1403-4f17-b28b-5f1f7519461e" providerId="ADAL" clId="{28B19D55-2B64-4018-8539-1453B0FDE5DC}" dt="2026-01-29T22:17:33.838" v="1670" actId="403"/>
        <pc:sldMkLst>
          <pc:docMk/>
          <pc:sldMk cId="2156956335" sldId="309"/>
        </pc:sldMkLst>
        <pc:spChg chg="mod">
          <ac:chgData name="Mark Huntly" userId="2f894ec6-1403-4f17-b28b-5f1f7519461e" providerId="ADAL" clId="{28B19D55-2B64-4018-8539-1453B0FDE5DC}" dt="2026-01-29T22:15:09.220" v="1657" actId="20577"/>
          <ac:spMkLst>
            <pc:docMk/>
            <pc:sldMk cId="2156956335" sldId="309"/>
            <ac:spMk id="4" creationId="{091AF17A-8FA8-052B-7373-8B4CBE9F7FC3}"/>
          </ac:spMkLst>
        </pc:spChg>
        <pc:spChg chg="mod">
          <ac:chgData name="Mark Huntly" userId="2f894ec6-1403-4f17-b28b-5f1f7519461e" providerId="ADAL" clId="{28B19D55-2B64-4018-8539-1453B0FDE5DC}" dt="2026-01-29T22:17:33.838" v="1670" actId="403"/>
          <ac:spMkLst>
            <pc:docMk/>
            <pc:sldMk cId="2156956335" sldId="309"/>
            <ac:spMk id="9" creationId="{D8AB1608-F37D-6B68-82C3-A36E81109B33}"/>
          </ac:spMkLst>
        </pc:spChg>
      </pc:sldChg>
      <pc:sldChg chg="modSp add mod">
        <pc:chgData name="Mark Huntly" userId="2f894ec6-1403-4f17-b28b-5f1f7519461e" providerId="ADAL" clId="{28B19D55-2B64-4018-8539-1453B0FDE5DC}" dt="2026-01-30T09:49:57.169" v="1681" actId="20577"/>
        <pc:sldMkLst>
          <pc:docMk/>
          <pc:sldMk cId="2277303636" sldId="310"/>
        </pc:sldMkLst>
        <pc:spChg chg="mod">
          <ac:chgData name="Mark Huntly" userId="2f894ec6-1403-4f17-b28b-5f1f7519461e" providerId="ADAL" clId="{28B19D55-2B64-4018-8539-1453B0FDE5DC}" dt="2026-01-30T09:49:57.169" v="1681" actId="20577"/>
          <ac:spMkLst>
            <pc:docMk/>
            <pc:sldMk cId="2277303636" sldId="310"/>
            <ac:spMk id="9" creationId="{C660A474-4F22-81D6-70B8-8563DCF0B45A}"/>
          </ac:spMkLst>
        </pc:spChg>
      </pc:sldChg>
      <pc:sldChg chg="addSp delSp modSp add mod modNotesTx">
        <pc:chgData name="Mark Huntly" userId="2f894ec6-1403-4f17-b28b-5f1f7519461e" providerId="ADAL" clId="{28B19D55-2B64-4018-8539-1453B0FDE5DC}" dt="2026-02-04T16:48:51.177" v="1784" actId="20577"/>
        <pc:sldMkLst>
          <pc:docMk/>
          <pc:sldMk cId="2375474152" sldId="311"/>
        </pc:sldMkLst>
        <pc:spChg chg="mod">
          <ac:chgData name="Mark Huntly" userId="2f894ec6-1403-4f17-b28b-5f1f7519461e" providerId="ADAL" clId="{28B19D55-2B64-4018-8539-1453B0FDE5DC}" dt="2026-02-04T16:32:17.950" v="1760" actId="113"/>
          <ac:spMkLst>
            <pc:docMk/>
            <pc:sldMk cId="2375474152" sldId="311"/>
            <ac:spMk id="4" creationId="{B3CFF0BB-307A-6FBC-27E4-68F0864883EF}"/>
          </ac:spMkLst>
        </pc:spChg>
        <pc:picChg chg="add mod">
          <ac:chgData name="Mark Huntly" userId="2f894ec6-1403-4f17-b28b-5f1f7519461e" providerId="ADAL" clId="{28B19D55-2B64-4018-8539-1453B0FDE5DC}" dt="2026-01-30T09:51:15.050" v="1689" actId="1076"/>
          <ac:picMkLst>
            <pc:docMk/>
            <pc:sldMk cId="2375474152" sldId="311"/>
            <ac:picMk id="2" creationId="{CBBD85CF-9F42-1747-16CA-9B756E76E369}"/>
          </ac:picMkLst>
        </pc:picChg>
      </pc:sldChg>
      <pc:sldChg chg="modSp add mod modNotesTx">
        <pc:chgData name="Mark Huntly" userId="2f894ec6-1403-4f17-b28b-5f1f7519461e" providerId="ADAL" clId="{28B19D55-2B64-4018-8539-1453B0FDE5DC}" dt="2026-02-04T16:44:06.178" v="1781" actId="20577"/>
        <pc:sldMkLst>
          <pc:docMk/>
          <pc:sldMk cId="3479310632" sldId="312"/>
        </pc:sldMkLst>
        <pc:spChg chg="mod">
          <ac:chgData name="Mark Huntly" userId="2f894ec6-1403-4f17-b28b-5f1f7519461e" providerId="ADAL" clId="{28B19D55-2B64-4018-8539-1453B0FDE5DC}" dt="2026-02-04T16:32:03.281" v="1754" actId="404"/>
          <ac:spMkLst>
            <pc:docMk/>
            <pc:sldMk cId="3479310632" sldId="312"/>
            <ac:spMk id="4" creationId="{FFABCA4A-2D24-4EDC-0ACD-0F933DB282F6}"/>
          </ac:spMkLst>
        </pc:spChg>
        <pc:spChg chg="mod">
          <ac:chgData name="Mark Huntly" userId="2f894ec6-1403-4f17-b28b-5f1f7519461e" providerId="ADAL" clId="{28B19D55-2B64-4018-8539-1453B0FDE5DC}" dt="2026-02-04T16:31:22.411" v="1747" actId="21"/>
          <ac:spMkLst>
            <pc:docMk/>
            <pc:sldMk cId="3479310632" sldId="312"/>
            <ac:spMk id="9" creationId="{220E1867-52F1-862D-C4CB-40CBC3A0D9E7}"/>
          </ac:spMkLst>
        </pc:spChg>
      </pc:sldChg>
      <pc:sldChg chg="addSp delSp modSp add mod modNotesTx">
        <pc:chgData name="Mark Huntly" userId="2f894ec6-1403-4f17-b28b-5f1f7519461e" providerId="ADAL" clId="{28B19D55-2B64-4018-8539-1453B0FDE5DC}" dt="2026-02-04T19:39:21.764" v="2326" actId="20577"/>
        <pc:sldMkLst>
          <pc:docMk/>
          <pc:sldMk cId="1964396008" sldId="313"/>
        </pc:sldMkLst>
        <pc:spChg chg="mod">
          <ac:chgData name="Mark Huntly" userId="2f894ec6-1403-4f17-b28b-5f1f7519461e" providerId="ADAL" clId="{28B19D55-2B64-4018-8539-1453B0FDE5DC}" dt="2026-02-04T17:07:18.874" v="2209" actId="14100"/>
          <ac:spMkLst>
            <pc:docMk/>
            <pc:sldMk cId="1964396008" sldId="313"/>
            <ac:spMk id="4" creationId="{924DFF1F-7272-9678-53DC-70D2174FB73E}"/>
          </ac:spMkLst>
        </pc:spChg>
        <pc:spChg chg="add mod">
          <ac:chgData name="Mark Huntly" userId="2f894ec6-1403-4f17-b28b-5f1f7519461e" providerId="ADAL" clId="{28B19D55-2B64-4018-8539-1453B0FDE5DC}" dt="2026-01-30T10:51:20.243" v="1731" actId="1076"/>
          <ac:spMkLst>
            <pc:docMk/>
            <pc:sldMk cId="1964396008" sldId="313"/>
            <ac:spMk id="8" creationId="{E8377702-54D5-DED7-008D-640987D10AEA}"/>
          </ac:spMkLst>
        </pc:spChg>
        <pc:picChg chg="add mod">
          <ac:chgData name="Mark Huntly" userId="2f894ec6-1403-4f17-b28b-5f1f7519461e" providerId="ADAL" clId="{28B19D55-2B64-4018-8539-1453B0FDE5DC}" dt="2026-01-30T10:50:29.682" v="1723" actId="1076"/>
          <ac:picMkLst>
            <pc:docMk/>
            <pc:sldMk cId="1964396008" sldId="313"/>
            <ac:picMk id="6" creationId="{55BEBE73-FBF8-EF72-F36B-EBA60099F2CA}"/>
          </ac:picMkLst>
        </pc:picChg>
        <pc:picChg chg="add mod">
          <ac:chgData name="Mark Huntly" userId="2f894ec6-1403-4f17-b28b-5f1f7519461e" providerId="ADAL" clId="{28B19D55-2B64-4018-8539-1453B0FDE5DC}" dt="2026-01-30T10:52:19.885" v="1741" actId="1036"/>
          <ac:picMkLst>
            <pc:docMk/>
            <pc:sldMk cId="1964396008" sldId="313"/>
            <ac:picMk id="7" creationId="{A876BF5E-23B4-9648-99B5-8EF20A66816E}"/>
          </ac:picMkLst>
        </pc:picChg>
      </pc:sldChg>
      <pc:sldChg chg="modSp add mod">
        <pc:chgData name="Mark Huntly" userId="2f894ec6-1403-4f17-b28b-5f1f7519461e" providerId="ADAL" clId="{28B19D55-2B64-4018-8539-1453B0FDE5DC}" dt="2026-01-30T11:01:33.289" v="1746" actId="1076"/>
        <pc:sldMkLst>
          <pc:docMk/>
          <pc:sldMk cId="2596885681" sldId="314"/>
        </pc:sldMkLst>
        <pc:picChg chg="mod">
          <ac:chgData name="Mark Huntly" userId="2f894ec6-1403-4f17-b28b-5f1f7519461e" providerId="ADAL" clId="{28B19D55-2B64-4018-8539-1453B0FDE5DC}" dt="2026-01-30T11:01:33.289" v="1746" actId="1076"/>
          <ac:picMkLst>
            <pc:docMk/>
            <pc:sldMk cId="2596885681" sldId="314"/>
            <ac:picMk id="2" creationId="{61E4C217-FF88-1B12-64BB-DF8062E859F7}"/>
          </ac:picMkLst>
        </pc:picChg>
      </pc:sldChg>
      <pc:sldChg chg="add del">
        <pc:chgData name="Mark Huntly" userId="2f894ec6-1403-4f17-b28b-5f1f7519461e" providerId="ADAL" clId="{28B19D55-2B64-4018-8539-1453B0FDE5DC}" dt="2026-02-04T16:49:46.181" v="1786" actId="2890"/>
        <pc:sldMkLst>
          <pc:docMk/>
          <pc:sldMk cId="2414349606" sldId="315"/>
        </pc:sldMkLst>
      </pc:sldChg>
      <pc:sldChg chg="modSp add mod ord">
        <pc:chgData name="Mark Huntly" userId="2f894ec6-1403-4f17-b28b-5f1f7519461e" providerId="ADAL" clId="{28B19D55-2B64-4018-8539-1453B0FDE5DC}" dt="2026-02-04T16:55:59.745" v="1869" actId="20577"/>
        <pc:sldMkLst>
          <pc:docMk/>
          <pc:sldMk cId="2927503099" sldId="315"/>
        </pc:sldMkLst>
        <pc:spChg chg="mod">
          <ac:chgData name="Mark Huntly" userId="2f894ec6-1403-4f17-b28b-5f1f7519461e" providerId="ADAL" clId="{28B19D55-2B64-4018-8539-1453B0FDE5DC}" dt="2026-02-04T16:55:59.745" v="1869" actId="20577"/>
          <ac:spMkLst>
            <pc:docMk/>
            <pc:sldMk cId="2927503099" sldId="315"/>
            <ac:spMk id="4" creationId="{9167DCE3-DE69-1A1C-D6A3-B9E212A08497}"/>
          </ac:spMkLst>
        </pc:spChg>
        <pc:spChg chg="mod">
          <ac:chgData name="Mark Huntly" userId="2f894ec6-1403-4f17-b28b-5f1f7519461e" providerId="ADAL" clId="{28B19D55-2B64-4018-8539-1453B0FDE5DC}" dt="2026-02-04T16:52:23.748" v="1807" actId="20577"/>
          <ac:spMkLst>
            <pc:docMk/>
            <pc:sldMk cId="2927503099" sldId="315"/>
            <ac:spMk id="9" creationId="{623967EC-D8D5-E6DA-6C1D-F7409903E172}"/>
          </ac:spMkLst>
        </pc:spChg>
      </pc:sldChg>
      <pc:sldChg chg="addSp delSp modSp add mod">
        <pc:chgData name="Mark Huntly" userId="2f894ec6-1403-4f17-b28b-5f1f7519461e" providerId="ADAL" clId="{28B19D55-2B64-4018-8539-1453B0FDE5DC}" dt="2026-02-04T16:54:35.592" v="1833" actId="1076"/>
        <pc:sldMkLst>
          <pc:docMk/>
          <pc:sldMk cId="1321377002" sldId="316"/>
        </pc:sldMkLst>
        <pc:spChg chg="add mod">
          <ac:chgData name="Mark Huntly" userId="2f894ec6-1403-4f17-b28b-5f1f7519461e" providerId="ADAL" clId="{28B19D55-2B64-4018-8539-1453B0FDE5DC}" dt="2026-02-04T16:53:56.719" v="1826"/>
          <ac:spMkLst>
            <pc:docMk/>
            <pc:sldMk cId="1321377002" sldId="316"/>
            <ac:spMk id="2" creationId="{EFA5F551-F402-3658-7573-46F384AE5F89}"/>
          </ac:spMkLst>
        </pc:spChg>
        <pc:spChg chg="mod">
          <ac:chgData name="Mark Huntly" userId="2f894ec6-1403-4f17-b28b-5f1f7519461e" providerId="ADAL" clId="{28B19D55-2B64-4018-8539-1453B0FDE5DC}" dt="2026-02-04T16:54:17.963" v="1832" actId="14100"/>
          <ac:spMkLst>
            <pc:docMk/>
            <pc:sldMk cId="1321377002" sldId="316"/>
            <ac:spMk id="4" creationId="{3BA61422-CE3A-623C-DE71-54D033DA2D65}"/>
          </ac:spMkLst>
        </pc:spChg>
        <pc:spChg chg="del mod">
          <ac:chgData name="Mark Huntly" userId="2f894ec6-1403-4f17-b28b-5f1f7519461e" providerId="ADAL" clId="{28B19D55-2B64-4018-8539-1453B0FDE5DC}" dt="2026-02-04T16:54:00.305" v="1827"/>
          <ac:spMkLst>
            <pc:docMk/>
            <pc:sldMk cId="1321377002" sldId="316"/>
            <ac:spMk id="9" creationId="{140B902E-F0DD-46B7-2C20-6B5531838A00}"/>
          </ac:spMkLst>
        </pc:spChg>
        <pc:picChg chg="add mod">
          <ac:chgData name="Mark Huntly" userId="2f894ec6-1403-4f17-b28b-5f1f7519461e" providerId="ADAL" clId="{28B19D55-2B64-4018-8539-1453B0FDE5DC}" dt="2026-02-04T16:53:55.082" v="1825"/>
          <ac:picMkLst>
            <pc:docMk/>
            <pc:sldMk cId="1321377002" sldId="316"/>
            <ac:picMk id="3" creationId="{7D8216F3-0B54-DCEF-379D-A0030B56BDF3}"/>
          </ac:picMkLst>
        </pc:picChg>
        <pc:picChg chg="add mod">
          <ac:chgData name="Mark Huntly" userId="2f894ec6-1403-4f17-b28b-5f1f7519461e" providerId="ADAL" clId="{28B19D55-2B64-4018-8539-1453B0FDE5DC}" dt="2026-02-04T16:53:55.082" v="1825"/>
          <ac:picMkLst>
            <pc:docMk/>
            <pc:sldMk cId="1321377002" sldId="316"/>
            <ac:picMk id="5" creationId="{46F4D8FC-59B3-B9F1-BF42-880160BE38EC}"/>
          </ac:picMkLst>
        </pc:picChg>
        <pc:picChg chg="add mod">
          <ac:chgData name="Mark Huntly" userId="2f894ec6-1403-4f17-b28b-5f1f7519461e" providerId="ADAL" clId="{28B19D55-2B64-4018-8539-1453B0FDE5DC}" dt="2026-02-04T16:53:55.082" v="1825"/>
          <ac:picMkLst>
            <pc:docMk/>
            <pc:sldMk cId="1321377002" sldId="316"/>
            <ac:picMk id="6" creationId="{75942BF8-E9E7-F92D-A297-C166018620BF}"/>
          </ac:picMkLst>
        </pc:picChg>
        <pc:picChg chg="add mod">
          <ac:chgData name="Mark Huntly" userId="2f894ec6-1403-4f17-b28b-5f1f7519461e" providerId="ADAL" clId="{28B19D55-2B64-4018-8539-1453B0FDE5DC}" dt="2026-02-04T16:53:55.082" v="1825"/>
          <ac:picMkLst>
            <pc:docMk/>
            <pc:sldMk cId="1321377002" sldId="316"/>
            <ac:picMk id="7" creationId="{655E739A-40D9-3480-8188-F6928F930AAB}"/>
          </ac:picMkLst>
        </pc:picChg>
        <pc:picChg chg="add mod">
          <ac:chgData name="Mark Huntly" userId="2f894ec6-1403-4f17-b28b-5f1f7519461e" providerId="ADAL" clId="{28B19D55-2B64-4018-8539-1453B0FDE5DC}" dt="2026-02-04T16:54:35.592" v="1833" actId="1076"/>
          <ac:picMkLst>
            <pc:docMk/>
            <pc:sldMk cId="1321377002" sldId="316"/>
            <ac:picMk id="8" creationId="{55AC5F13-E011-F990-6601-7252DBA68F8E}"/>
          </ac:picMkLst>
        </pc:picChg>
      </pc:sldChg>
      <pc:sldChg chg="modSp add mod modNotesTx">
        <pc:chgData name="Mark Huntly" userId="2f894ec6-1403-4f17-b28b-5f1f7519461e" providerId="ADAL" clId="{28B19D55-2B64-4018-8539-1453B0FDE5DC}" dt="2026-02-04T17:05:49.995" v="2197" actId="20577"/>
        <pc:sldMkLst>
          <pc:docMk/>
          <pc:sldMk cId="2164256452" sldId="317"/>
        </pc:sldMkLst>
        <pc:spChg chg="mod">
          <ac:chgData name="Mark Huntly" userId="2f894ec6-1403-4f17-b28b-5f1f7519461e" providerId="ADAL" clId="{28B19D55-2B64-4018-8539-1453B0FDE5DC}" dt="2026-02-04T17:00:41.277" v="2148" actId="113"/>
          <ac:spMkLst>
            <pc:docMk/>
            <pc:sldMk cId="2164256452" sldId="317"/>
            <ac:spMk id="9" creationId="{7B291EEC-A6DF-87E7-816C-D49E318911E1}"/>
          </ac:spMkLst>
        </pc:spChg>
      </pc:sldChg>
      <pc:sldChg chg="modSp add mod">
        <pc:chgData name="Mark Huntly" userId="2f894ec6-1403-4f17-b28b-5f1f7519461e" providerId="ADAL" clId="{28B19D55-2B64-4018-8539-1453B0FDE5DC}" dt="2026-02-04T17:06:01.320" v="2199" actId="14100"/>
        <pc:sldMkLst>
          <pc:docMk/>
          <pc:sldMk cId="600754862" sldId="318"/>
        </pc:sldMkLst>
        <pc:spChg chg="mod">
          <ac:chgData name="Mark Huntly" userId="2f894ec6-1403-4f17-b28b-5f1f7519461e" providerId="ADAL" clId="{28B19D55-2B64-4018-8539-1453B0FDE5DC}" dt="2026-02-04T17:06:01.320" v="2199" actId="14100"/>
          <ac:spMkLst>
            <pc:docMk/>
            <pc:sldMk cId="600754862" sldId="318"/>
            <ac:spMk id="9" creationId="{F6B1D31B-AC72-C713-85F7-0471F32A7472}"/>
          </ac:spMkLst>
        </pc:spChg>
      </pc:sldChg>
      <pc:sldChg chg="addSp modSp add mod ord modNotesTx">
        <pc:chgData name="Mark Huntly" userId="2f894ec6-1403-4f17-b28b-5f1f7519461e" providerId="ADAL" clId="{28B19D55-2B64-4018-8539-1453B0FDE5DC}" dt="2026-02-04T20:13:38.212" v="3171" actId="20577"/>
        <pc:sldMkLst>
          <pc:docMk/>
          <pc:sldMk cId="1418455906" sldId="319"/>
        </pc:sldMkLst>
        <pc:spChg chg="mod">
          <ac:chgData name="Mark Huntly" userId="2f894ec6-1403-4f17-b28b-5f1f7519461e" providerId="ADAL" clId="{28B19D55-2B64-4018-8539-1453B0FDE5DC}" dt="2026-02-04T17:41:01.307" v="2263" actId="20577"/>
          <ac:spMkLst>
            <pc:docMk/>
            <pc:sldMk cId="1418455906" sldId="319"/>
            <ac:spMk id="4" creationId="{E2628DB1-09EF-4FDF-0516-C94839F3005E}"/>
          </ac:spMkLst>
        </pc:spChg>
        <pc:spChg chg="mod">
          <ac:chgData name="Mark Huntly" userId="2f894ec6-1403-4f17-b28b-5f1f7519461e" providerId="ADAL" clId="{28B19D55-2B64-4018-8539-1453B0FDE5DC}" dt="2026-02-04T17:46:38.785" v="2321" actId="20577"/>
          <ac:spMkLst>
            <pc:docMk/>
            <pc:sldMk cId="1418455906" sldId="319"/>
            <ac:spMk id="9" creationId="{FA807EA1-8F54-F047-3456-ED68193E83FC}"/>
          </ac:spMkLst>
        </pc:spChg>
        <pc:picChg chg="add mod">
          <ac:chgData name="Mark Huntly" userId="2f894ec6-1403-4f17-b28b-5f1f7519461e" providerId="ADAL" clId="{28B19D55-2B64-4018-8539-1453B0FDE5DC}" dt="2026-02-04T17:43:27.143" v="2278" actId="14100"/>
          <ac:picMkLst>
            <pc:docMk/>
            <pc:sldMk cId="1418455906" sldId="319"/>
            <ac:picMk id="2" creationId="{392E0D34-E606-2A2D-FFEA-E80E73B39307}"/>
          </ac:picMkLst>
        </pc:picChg>
        <pc:picChg chg="add mod ord">
          <ac:chgData name="Mark Huntly" userId="2f894ec6-1403-4f17-b28b-5f1f7519461e" providerId="ADAL" clId="{28B19D55-2B64-4018-8539-1453B0FDE5DC}" dt="2026-02-04T17:46:32.332" v="2320" actId="167"/>
          <ac:picMkLst>
            <pc:docMk/>
            <pc:sldMk cId="1418455906" sldId="319"/>
            <ac:picMk id="3" creationId="{F3BBEB40-5E7C-AA39-C450-A277064722A6}"/>
          </ac:picMkLst>
        </pc:picChg>
      </pc:sldChg>
      <pc:sldChg chg="delSp modSp add mod modNotesTx">
        <pc:chgData name="Mark Huntly" userId="2f894ec6-1403-4f17-b28b-5f1f7519461e" providerId="ADAL" clId="{28B19D55-2B64-4018-8539-1453B0FDE5DC}" dt="2026-02-04T20:00:35.266" v="2748" actId="20577"/>
        <pc:sldMkLst>
          <pc:docMk/>
          <pc:sldMk cId="3714706370" sldId="320"/>
        </pc:sldMkLst>
        <pc:spChg chg="mod">
          <ac:chgData name="Mark Huntly" userId="2f894ec6-1403-4f17-b28b-5f1f7519461e" providerId="ADAL" clId="{28B19D55-2B64-4018-8539-1453B0FDE5DC}" dt="2026-02-04T19:55:15.584" v="2346" actId="20577"/>
          <ac:spMkLst>
            <pc:docMk/>
            <pc:sldMk cId="3714706370" sldId="320"/>
            <ac:spMk id="4" creationId="{CBCF353F-CDB9-FF0A-18E4-BAB4718688BD}"/>
          </ac:spMkLst>
        </pc:spChg>
        <pc:spChg chg="mod">
          <ac:chgData name="Mark Huntly" userId="2f894ec6-1403-4f17-b28b-5f1f7519461e" providerId="ADAL" clId="{28B19D55-2B64-4018-8539-1453B0FDE5DC}" dt="2026-02-04T20:00:35.266" v="2748" actId="20577"/>
          <ac:spMkLst>
            <pc:docMk/>
            <pc:sldMk cId="3714706370" sldId="320"/>
            <ac:spMk id="9" creationId="{FF971BCF-2F3A-12EE-534A-71E530067A10}"/>
          </ac:spMkLst>
        </pc:spChg>
        <pc:picChg chg="del">
          <ac:chgData name="Mark Huntly" userId="2f894ec6-1403-4f17-b28b-5f1f7519461e" providerId="ADAL" clId="{28B19D55-2B64-4018-8539-1453B0FDE5DC}" dt="2026-02-04T19:55:23.266" v="2347" actId="478"/>
          <ac:picMkLst>
            <pc:docMk/>
            <pc:sldMk cId="3714706370" sldId="320"/>
            <ac:picMk id="2" creationId="{9AE128D4-98B1-A349-27BE-238EEB3F3C8A}"/>
          </ac:picMkLst>
        </pc:picChg>
        <pc:picChg chg="del">
          <ac:chgData name="Mark Huntly" userId="2f894ec6-1403-4f17-b28b-5f1f7519461e" providerId="ADAL" clId="{28B19D55-2B64-4018-8539-1453B0FDE5DC}" dt="2026-02-04T19:55:24.403" v="2348" actId="478"/>
          <ac:picMkLst>
            <pc:docMk/>
            <pc:sldMk cId="3714706370" sldId="320"/>
            <ac:picMk id="3" creationId="{CB88CF41-D434-F6EF-4871-FC6456671386}"/>
          </ac:picMkLst>
        </pc:picChg>
      </pc:sldChg>
      <pc:sldChg chg="modSp add mod">
        <pc:chgData name="Mark Huntly" userId="2f894ec6-1403-4f17-b28b-5f1f7519461e" providerId="ADAL" clId="{28B19D55-2B64-4018-8539-1453B0FDE5DC}" dt="2026-02-04T20:05:38.015" v="3109" actId="20577"/>
        <pc:sldMkLst>
          <pc:docMk/>
          <pc:sldMk cId="979229931" sldId="321"/>
        </pc:sldMkLst>
        <pc:spChg chg="mod">
          <ac:chgData name="Mark Huntly" userId="2f894ec6-1403-4f17-b28b-5f1f7519461e" providerId="ADAL" clId="{28B19D55-2B64-4018-8539-1453B0FDE5DC}" dt="2026-02-04T20:05:38.015" v="3109" actId="20577"/>
          <ac:spMkLst>
            <pc:docMk/>
            <pc:sldMk cId="979229931" sldId="321"/>
            <ac:spMk id="9" creationId="{9E40FF05-7AF2-1BC0-47EC-487DDA78C14C}"/>
          </ac:spMkLst>
        </pc:spChg>
      </pc:sldChg>
      <pc:sldChg chg="addSp modSp add mod modNotesTx">
        <pc:chgData name="Mark Huntly" userId="2f894ec6-1403-4f17-b28b-5f1f7519461e" providerId="ADAL" clId="{28B19D55-2B64-4018-8539-1453B0FDE5DC}" dt="2026-02-04T20:22:24.254" v="3190" actId="20577"/>
        <pc:sldMkLst>
          <pc:docMk/>
          <pc:sldMk cId="2397457641" sldId="322"/>
        </pc:sldMkLst>
        <pc:spChg chg="mod">
          <ac:chgData name="Mark Huntly" userId="2f894ec6-1403-4f17-b28b-5f1f7519461e" providerId="ADAL" clId="{28B19D55-2B64-4018-8539-1453B0FDE5DC}" dt="2026-02-04T20:10:31.738" v="3159" actId="20577"/>
          <ac:spMkLst>
            <pc:docMk/>
            <pc:sldMk cId="2397457641" sldId="322"/>
            <ac:spMk id="4" creationId="{21B5AD8B-D991-85C1-10CB-C319B124F139}"/>
          </ac:spMkLst>
        </pc:spChg>
        <pc:spChg chg="mod">
          <ac:chgData name="Mark Huntly" userId="2f894ec6-1403-4f17-b28b-5f1f7519461e" providerId="ADAL" clId="{28B19D55-2B64-4018-8539-1453B0FDE5DC}" dt="2026-02-04T20:17:16.114" v="3183" actId="20577"/>
          <ac:spMkLst>
            <pc:docMk/>
            <pc:sldMk cId="2397457641" sldId="322"/>
            <ac:spMk id="9" creationId="{F4E9A046-AD31-08FB-22CF-4F5AF07DE013}"/>
          </ac:spMkLst>
        </pc:spChg>
        <pc:picChg chg="add mod">
          <ac:chgData name="Mark Huntly" userId="2f894ec6-1403-4f17-b28b-5f1f7519461e" providerId="ADAL" clId="{28B19D55-2B64-4018-8539-1453B0FDE5DC}" dt="2026-02-04T20:11:47.216" v="3169" actId="1076"/>
          <ac:picMkLst>
            <pc:docMk/>
            <pc:sldMk cId="2397457641" sldId="322"/>
            <ac:picMk id="2" creationId="{3C09B10C-AEE3-84B0-B9EA-FAB44FB30147}"/>
          </ac:picMkLst>
        </pc:picChg>
      </pc:sldChg>
      <pc:sldChg chg="modSp add mod modNotesTx">
        <pc:chgData name="Mark Huntly" userId="2f894ec6-1403-4f17-b28b-5f1f7519461e" providerId="ADAL" clId="{28B19D55-2B64-4018-8539-1453B0FDE5DC}" dt="2026-02-04T20:26:47.552" v="3218" actId="14100"/>
        <pc:sldMkLst>
          <pc:docMk/>
          <pc:sldMk cId="1798358913" sldId="323"/>
        </pc:sldMkLst>
        <pc:spChg chg="mod">
          <ac:chgData name="Mark Huntly" userId="2f894ec6-1403-4f17-b28b-5f1f7519461e" providerId="ADAL" clId="{28B19D55-2B64-4018-8539-1453B0FDE5DC}" dt="2026-02-04T20:26:47.552" v="3218" actId="14100"/>
          <ac:spMkLst>
            <pc:docMk/>
            <pc:sldMk cId="1798358913" sldId="323"/>
            <ac:spMk id="9" creationId="{A6087386-FE5E-9F4A-DBFF-18EE72F909BE}"/>
          </ac:spMkLst>
        </pc:spChg>
      </pc:sldChg>
      <pc:sldChg chg="addSp delSp modSp add mod modNotesTx">
        <pc:chgData name="Mark Huntly" userId="2f894ec6-1403-4f17-b28b-5f1f7519461e" providerId="ADAL" clId="{28B19D55-2B64-4018-8539-1453B0FDE5DC}" dt="2026-02-04T20:46:57.342" v="3369" actId="20577"/>
        <pc:sldMkLst>
          <pc:docMk/>
          <pc:sldMk cId="1749597994" sldId="324"/>
        </pc:sldMkLst>
        <pc:spChg chg="mod">
          <ac:chgData name="Mark Huntly" userId="2f894ec6-1403-4f17-b28b-5f1f7519461e" providerId="ADAL" clId="{28B19D55-2B64-4018-8539-1453B0FDE5DC}" dt="2026-02-04T20:30:55.154" v="3234" actId="20577"/>
          <ac:spMkLst>
            <pc:docMk/>
            <pc:sldMk cId="1749597994" sldId="324"/>
            <ac:spMk id="4" creationId="{9F806996-9739-4109-D497-291350F39F27}"/>
          </ac:spMkLst>
        </pc:spChg>
        <pc:spChg chg="add del">
          <ac:chgData name="Mark Huntly" userId="2f894ec6-1403-4f17-b28b-5f1f7519461e" providerId="ADAL" clId="{28B19D55-2B64-4018-8539-1453B0FDE5DC}" dt="2026-02-04T20:31:00.910" v="3236" actId="22"/>
          <ac:spMkLst>
            <pc:docMk/>
            <pc:sldMk cId="1749597994" sldId="324"/>
            <ac:spMk id="5" creationId="{4D9B3B62-DD53-0A99-253A-ED8D2DAE586C}"/>
          </ac:spMkLst>
        </pc:spChg>
        <pc:spChg chg="mod">
          <ac:chgData name="Mark Huntly" userId="2f894ec6-1403-4f17-b28b-5f1f7519461e" providerId="ADAL" clId="{28B19D55-2B64-4018-8539-1453B0FDE5DC}" dt="2026-02-04T20:46:09.973" v="3315" actId="27636"/>
          <ac:spMkLst>
            <pc:docMk/>
            <pc:sldMk cId="1749597994" sldId="324"/>
            <ac:spMk id="9" creationId="{FABD04C9-FC56-FEA2-B370-D24742B01671}"/>
          </ac:spMkLst>
        </pc:spChg>
        <pc:picChg chg="del">
          <ac:chgData name="Mark Huntly" userId="2f894ec6-1403-4f17-b28b-5f1f7519461e" providerId="ADAL" clId="{28B19D55-2B64-4018-8539-1453B0FDE5DC}" dt="2026-02-04T20:30:47.382" v="3220" actId="478"/>
          <ac:picMkLst>
            <pc:docMk/>
            <pc:sldMk cId="1749597994" sldId="324"/>
            <ac:picMk id="2" creationId="{EB7981F1-E2AC-96E4-CD67-2C5282DB8B5A}"/>
          </ac:picMkLst>
        </pc:picChg>
        <pc:picChg chg="add mod">
          <ac:chgData name="Mark Huntly" userId="2f894ec6-1403-4f17-b28b-5f1f7519461e" providerId="ADAL" clId="{28B19D55-2B64-4018-8539-1453B0FDE5DC}" dt="2026-02-04T20:31:18.266" v="3238" actId="1076"/>
          <ac:picMkLst>
            <pc:docMk/>
            <pc:sldMk cId="1749597994" sldId="324"/>
            <ac:picMk id="6" creationId="{1E438CDF-DD34-C516-28E5-65F3999F5132}"/>
          </ac:picMkLst>
        </pc:picChg>
      </pc:sldChg>
      <pc:sldChg chg="modSp add mod modNotesTx">
        <pc:chgData name="Mark Huntly" userId="2f894ec6-1403-4f17-b28b-5f1f7519461e" providerId="ADAL" clId="{28B19D55-2B64-4018-8539-1453B0FDE5DC}" dt="2026-02-04T20:52:18.067" v="3579" actId="20577"/>
        <pc:sldMkLst>
          <pc:docMk/>
          <pc:sldMk cId="202626124" sldId="325"/>
        </pc:sldMkLst>
        <pc:spChg chg="mod">
          <ac:chgData name="Mark Huntly" userId="2f894ec6-1403-4f17-b28b-5f1f7519461e" providerId="ADAL" clId="{28B19D55-2B64-4018-8539-1453B0FDE5DC}" dt="2026-02-04T20:51:10.343" v="3577" actId="20577"/>
          <ac:spMkLst>
            <pc:docMk/>
            <pc:sldMk cId="202626124" sldId="325"/>
            <ac:spMk id="9" creationId="{8D451ABD-B6BF-947E-1B07-8247556ACE04}"/>
          </ac:spMkLst>
        </pc:spChg>
      </pc:sldChg>
      <pc:sldChg chg="addSp delSp modSp add mod modNotesTx">
        <pc:chgData name="Mark Huntly" userId="2f894ec6-1403-4f17-b28b-5f1f7519461e" providerId="ADAL" clId="{28B19D55-2B64-4018-8539-1453B0FDE5DC}" dt="2026-02-04T21:13:13.245" v="3894" actId="20577"/>
        <pc:sldMkLst>
          <pc:docMk/>
          <pc:sldMk cId="2553655881" sldId="326"/>
        </pc:sldMkLst>
        <pc:spChg chg="mod">
          <ac:chgData name="Mark Huntly" userId="2f894ec6-1403-4f17-b28b-5f1f7519461e" providerId="ADAL" clId="{28B19D55-2B64-4018-8539-1453B0FDE5DC}" dt="2026-02-04T20:59:02.077" v="3599" actId="20577"/>
          <ac:spMkLst>
            <pc:docMk/>
            <pc:sldMk cId="2553655881" sldId="326"/>
            <ac:spMk id="4" creationId="{5C9F1C91-E4CB-D216-EA79-8A9FA8862001}"/>
          </ac:spMkLst>
        </pc:spChg>
        <pc:spChg chg="mod">
          <ac:chgData name="Mark Huntly" userId="2f894ec6-1403-4f17-b28b-5f1f7519461e" providerId="ADAL" clId="{28B19D55-2B64-4018-8539-1453B0FDE5DC}" dt="2026-02-04T21:00:06.546" v="3606"/>
          <ac:spMkLst>
            <pc:docMk/>
            <pc:sldMk cId="2553655881" sldId="326"/>
            <ac:spMk id="9" creationId="{FC7CBA7F-A297-CC28-4266-27002DFC9AF3}"/>
          </ac:spMkLst>
        </pc:spChg>
        <pc:picChg chg="add mod">
          <ac:chgData name="Mark Huntly" userId="2f894ec6-1403-4f17-b28b-5f1f7519461e" providerId="ADAL" clId="{28B19D55-2B64-4018-8539-1453B0FDE5DC}" dt="2026-02-04T20:59:49.806" v="3604" actId="1076"/>
          <ac:picMkLst>
            <pc:docMk/>
            <pc:sldMk cId="2553655881" sldId="326"/>
            <ac:picMk id="2" creationId="{033E2DC6-C590-6F66-235F-C979004DCF7B}"/>
          </ac:picMkLst>
        </pc:picChg>
        <pc:picChg chg="del">
          <ac:chgData name="Mark Huntly" userId="2f894ec6-1403-4f17-b28b-5f1f7519461e" providerId="ADAL" clId="{28B19D55-2B64-4018-8539-1453B0FDE5DC}" dt="2026-02-04T20:59:33.327" v="3600" actId="478"/>
          <ac:picMkLst>
            <pc:docMk/>
            <pc:sldMk cId="2553655881" sldId="326"/>
            <ac:picMk id="6" creationId="{60446103-0A56-64A0-4774-6B4A434CF444}"/>
          </ac:picMkLst>
        </pc:picChg>
      </pc:sldChg>
      <pc:sldChg chg="addSp delSp modSp add mod modNotesTx">
        <pc:chgData name="Mark Huntly" userId="2f894ec6-1403-4f17-b28b-5f1f7519461e" providerId="ADAL" clId="{28B19D55-2B64-4018-8539-1453B0FDE5DC}" dt="2026-02-04T21:22:17.462" v="3918" actId="113"/>
        <pc:sldMkLst>
          <pc:docMk/>
          <pc:sldMk cId="1758322151" sldId="327"/>
        </pc:sldMkLst>
        <pc:spChg chg="mod">
          <ac:chgData name="Mark Huntly" userId="2f894ec6-1403-4f17-b28b-5f1f7519461e" providerId="ADAL" clId="{28B19D55-2B64-4018-8539-1453B0FDE5DC}" dt="2026-02-04T21:22:02.500" v="3917"/>
          <ac:spMkLst>
            <pc:docMk/>
            <pc:sldMk cId="1758322151" sldId="327"/>
            <ac:spMk id="9" creationId="{A67E5F37-9A6E-3B57-F25D-3598920727CC}"/>
          </ac:spMkLst>
        </pc:spChg>
        <pc:picChg chg="del">
          <ac:chgData name="Mark Huntly" userId="2f894ec6-1403-4f17-b28b-5f1f7519461e" providerId="ADAL" clId="{28B19D55-2B64-4018-8539-1453B0FDE5DC}" dt="2026-02-04T21:03:03.060" v="3615" actId="478"/>
          <ac:picMkLst>
            <pc:docMk/>
            <pc:sldMk cId="1758322151" sldId="327"/>
            <ac:picMk id="2" creationId="{0AF170E3-BF3F-3D63-EA4D-34BFCC11DFE3}"/>
          </ac:picMkLst>
        </pc:picChg>
        <pc:picChg chg="add mod">
          <ac:chgData name="Mark Huntly" userId="2f894ec6-1403-4f17-b28b-5f1f7519461e" providerId="ADAL" clId="{28B19D55-2B64-4018-8539-1453B0FDE5DC}" dt="2026-02-04T21:03:23.129" v="3619" actId="1076"/>
          <ac:picMkLst>
            <pc:docMk/>
            <pc:sldMk cId="1758322151" sldId="327"/>
            <ac:picMk id="3" creationId="{41A8A514-E66B-D1D0-5C41-4DD4ABEF7877}"/>
          </ac:picMkLst>
        </pc:picChg>
      </pc:sldChg>
      <pc:sldChg chg="modSp add mod ord">
        <pc:chgData name="Mark Huntly" userId="2f894ec6-1403-4f17-b28b-5f1f7519461e" providerId="ADAL" clId="{28B19D55-2B64-4018-8539-1453B0FDE5DC}" dt="2026-02-04T21:24:18.071" v="3932" actId="20577"/>
        <pc:sldMkLst>
          <pc:docMk/>
          <pc:sldMk cId="1101118148" sldId="328"/>
        </pc:sldMkLst>
        <pc:spChg chg="mod">
          <ac:chgData name="Mark Huntly" userId="2f894ec6-1403-4f17-b28b-5f1f7519461e" providerId="ADAL" clId="{28B19D55-2B64-4018-8539-1453B0FDE5DC}" dt="2026-02-04T21:24:18.071" v="3932" actId="20577"/>
          <ac:spMkLst>
            <pc:docMk/>
            <pc:sldMk cId="1101118148" sldId="328"/>
            <ac:spMk id="4" creationId="{37FECF51-3106-868B-6BC6-B01951D90FAD}"/>
          </ac:spMkLst>
        </pc:spChg>
      </pc:sldChg>
      <pc:sldChg chg="delSp modSp add mod ord modNotesTx">
        <pc:chgData name="Mark Huntly" userId="2f894ec6-1403-4f17-b28b-5f1f7519461e" providerId="ADAL" clId="{28B19D55-2B64-4018-8539-1453B0FDE5DC}" dt="2026-02-04T21:30:41.952" v="3971" actId="403"/>
        <pc:sldMkLst>
          <pc:docMk/>
          <pc:sldMk cId="2807469539" sldId="329"/>
        </pc:sldMkLst>
        <pc:spChg chg="mod">
          <ac:chgData name="Mark Huntly" userId="2f894ec6-1403-4f17-b28b-5f1f7519461e" providerId="ADAL" clId="{28B19D55-2B64-4018-8539-1453B0FDE5DC}" dt="2026-02-04T21:26:14.863" v="3956" actId="20577"/>
          <ac:spMkLst>
            <pc:docMk/>
            <pc:sldMk cId="2807469539" sldId="329"/>
            <ac:spMk id="4" creationId="{D0E80CF3-F6DA-F953-0A37-70DF9674FC44}"/>
          </ac:spMkLst>
        </pc:spChg>
        <pc:spChg chg="mod">
          <ac:chgData name="Mark Huntly" userId="2f894ec6-1403-4f17-b28b-5f1f7519461e" providerId="ADAL" clId="{28B19D55-2B64-4018-8539-1453B0FDE5DC}" dt="2026-02-04T21:30:41.952" v="3971" actId="403"/>
          <ac:spMkLst>
            <pc:docMk/>
            <pc:sldMk cId="2807469539" sldId="329"/>
            <ac:spMk id="9" creationId="{D3657669-01DC-F2BE-FF1E-0560C80C6ACC}"/>
          </ac:spMkLst>
        </pc:spChg>
        <pc:picChg chg="del">
          <ac:chgData name="Mark Huntly" userId="2f894ec6-1403-4f17-b28b-5f1f7519461e" providerId="ADAL" clId="{28B19D55-2B64-4018-8539-1453B0FDE5DC}" dt="2026-02-04T21:26:18.211" v="3957" actId="478"/>
          <ac:picMkLst>
            <pc:docMk/>
            <pc:sldMk cId="2807469539" sldId="329"/>
            <ac:picMk id="3" creationId="{083A91C5-E274-C99B-07DE-2E08545F1DBB}"/>
          </ac:picMkLst>
        </pc:picChg>
      </pc:sldChg>
      <pc:sldChg chg="modSp add mod">
        <pc:chgData name="Mark Huntly" userId="2f894ec6-1403-4f17-b28b-5f1f7519461e" providerId="ADAL" clId="{28B19D55-2B64-4018-8539-1453B0FDE5DC}" dt="2026-02-04T21:31:02.050" v="3973" actId="20577"/>
        <pc:sldMkLst>
          <pc:docMk/>
          <pc:sldMk cId="3123917746" sldId="330"/>
        </pc:sldMkLst>
        <pc:spChg chg="mod">
          <ac:chgData name="Mark Huntly" userId="2f894ec6-1403-4f17-b28b-5f1f7519461e" providerId="ADAL" clId="{28B19D55-2B64-4018-8539-1453B0FDE5DC}" dt="2026-02-04T21:31:02.050" v="3973" actId="20577"/>
          <ac:spMkLst>
            <pc:docMk/>
            <pc:sldMk cId="3123917746" sldId="330"/>
            <ac:spMk id="9" creationId="{44A9FF73-097F-BF9A-5202-4A621859A64B}"/>
          </ac:spMkLst>
        </pc:spChg>
      </pc:sldChg>
      <pc:sldChg chg="modSp add mod">
        <pc:chgData name="Mark Huntly" userId="2f894ec6-1403-4f17-b28b-5f1f7519461e" providerId="ADAL" clId="{28B19D55-2B64-4018-8539-1453B0FDE5DC}" dt="2026-02-04T21:32:38.371" v="3986" actId="403"/>
        <pc:sldMkLst>
          <pc:docMk/>
          <pc:sldMk cId="4293963565" sldId="331"/>
        </pc:sldMkLst>
        <pc:spChg chg="mod">
          <ac:chgData name="Mark Huntly" userId="2f894ec6-1403-4f17-b28b-5f1f7519461e" providerId="ADAL" clId="{28B19D55-2B64-4018-8539-1453B0FDE5DC}" dt="2026-02-04T21:32:08.008" v="3977" actId="20577"/>
          <ac:spMkLst>
            <pc:docMk/>
            <pc:sldMk cId="4293963565" sldId="331"/>
            <ac:spMk id="4" creationId="{1E3CE782-A54A-9FDE-BAC2-67359BF21F6B}"/>
          </ac:spMkLst>
        </pc:spChg>
        <pc:spChg chg="mod">
          <ac:chgData name="Mark Huntly" userId="2f894ec6-1403-4f17-b28b-5f1f7519461e" providerId="ADAL" clId="{28B19D55-2B64-4018-8539-1453B0FDE5DC}" dt="2026-02-04T21:32:38.371" v="3986" actId="403"/>
          <ac:spMkLst>
            <pc:docMk/>
            <pc:sldMk cId="4293963565" sldId="331"/>
            <ac:spMk id="9" creationId="{4045F4A1-2973-C787-C474-903CA70D318F}"/>
          </ac:spMkLst>
        </pc:spChg>
      </pc:sldChg>
      <pc:sldChg chg="addSp delSp modSp add mod">
        <pc:chgData name="Mark Huntly" userId="2f894ec6-1403-4f17-b28b-5f1f7519461e" providerId="ADAL" clId="{28B19D55-2B64-4018-8539-1453B0FDE5DC}" dt="2026-02-04T21:34:02.232" v="3993" actId="14100"/>
        <pc:sldMkLst>
          <pc:docMk/>
          <pc:sldMk cId="345105957" sldId="332"/>
        </pc:sldMkLst>
        <pc:spChg chg="del mod">
          <ac:chgData name="Mark Huntly" userId="2f894ec6-1403-4f17-b28b-5f1f7519461e" providerId="ADAL" clId="{28B19D55-2B64-4018-8539-1453B0FDE5DC}" dt="2026-02-04T21:33:48.622" v="3989"/>
          <ac:spMkLst>
            <pc:docMk/>
            <pc:sldMk cId="345105957" sldId="332"/>
            <ac:spMk id="9" creationId="{CBA305A4-C41D-C5DF-B2C5-FBFC79A8C42C}"/>
          </ac:spMkLst>
        </pc:spChg>
        <pc:picChg chg="add mod">
          <ac:chgData name="Mark Huntly" userId="2f894ec6-1403-4f17-b28b-5f1f7519461e" providerId="ADAL" clId="{28B19D55-2B64-4018-8539-1453B0FDE5DC}" dt="2026-02-04T21:34:02.232" v="3993" actId="14100"/>
          <ac:picMkLst>
            <pc:docMk/>
            <pc:sldMk cId="345105957" sldId="332"/>
            <ac:picMk id="2" creationId="{39B107B9-4899-A53B-8643-1DD037844BEB}"/>
          </ac:picMkLst>
        </pc:picChg>
      </pc:sldChg>
      <pc:sldChg chg="addSp delSp modSp add mod">
        <pc:chgData name="Mark Huntly" userId="2f894ec6-1403-4f17-b28b-5f1f7519461e" providerId="ADAL" clId="{28B19D55-2B64-4018-8539-1453B0FDE5DC}" dt="2026-02-04T21:38:29.130" v="4003" actId="1076"/>
        <pc:sldMkLst>
          <pc:docMk/>
          <pc:sldMk cId="1528383118" sldId="333"/>
        </pc:sldMkLst>
        <pc:spChg chg="add mod">
          <ac:chgData name="Mark Huntly" userId="2f894ec6-1403-4f17-b28b-5f1f7519461e" providerId="ADAL" clId="{28B19D55-2B64-4018-8539-1453B0FDE5DC}" dt="2026-02-04T21:37:57.179" v="4000" actId="14100"/>
          <ac:spMkLst>
            <pc:docMk/>
            <pc:sldMk cId="1528383118" sldId="333"/>
            <ac:spMk id="5" creationId="{6A2595C2-0F0C-B8B8-507B-350BF7D64492}"/>
          </ac:spMkLst>
        </pc:spChg>
        <pc:spChg chg="add mod">
          <ac:chgData name="Mark Huntly" userId="2f894ec6-1403-4f17-b28b-5f1f7519461e" providerId="ADAL" clId="{28B19D55-2B64-4018-8539-1453B0FDE5DC}" dt="2026-02-04T21:38:29.130" v="4003" actId="1076"/>
          <ac:spMkLst>
            <pc:docMk/>
            <pc:sldMk cId="1528383118" sldId="333"/>
            <ac:spMk id="6" creationId="{4609E701-66B0-C2B9-198F-7DBE537F6D55}"/>
          </ac:spMkLst>
        </pc:spChg>
        <pc:picChg chg="del">
          <ac:chgData name="Mark Huntly" userId="2f894ec6-1403-4f17-b28b-5f1f7519461e" providerId="ADAL" clId="{28B19D55-2B64-4018-8539-1453B0FDE5DC}" dt="2026-02-04T21:34:57.825" v="3995" actId="478"/>
          <ac:picMkLst>
            <pc:docMk/>
            <pc:sldMk cId="1528383118" sldId="333"/>
            <ac:picMk id="2" creationId="{B9A3DDC7-E0FE-6C73-8C65-C35D2656F0FA}"/>
          </ac:picMkLst>
        </pc:picChg>
      </pc:sldChg>
      <pc:sldChg chg="addSp delSp modSp add mod">
        <pc:chgData name="Mark Huntly" userId="2f894ec6-1403-4f17-b28b-5f1f7519461e" providerId="ADAL" clId="{28B19D55-2B64-4018-8539-1453B0FDE5DC}" dt="2026-02-04T21:41:08.677" v="4025" actId="1076"/>
        <pc:sldMkLst>
          <pc:docMk/>
          <pc:sldMk cId="571559412" sldId="334"/>
        </pc:sldMkLst>
        <pc:spChg chg="del">
          <ac:chgData name="Mark Huntly" userId="2f894ec6-1403-4f17-b28b-5f1f7519461e" providerId="ADAL" clId="{28B19D55-2B64-4018-8539-1453B0FDE5DC}" dt="2026-02-04T21:40:09.803" v="4012" actId="478"/>
          <ac:spMkLst>
            <pc:docMk/>
            <pc:sldMk cId="571559412" sldId="334"/>
            <ac:spMk id="4" creationId="{C51D088C-DE17-2C6A-4A0A-391F863F3DE1}"/>
          </ac:spMkLst>
        </pc:spChg>
        <pc:spChg chg="del mod">
          <ac:chgData name="Mark Huntly" userId="2f894ec6-1403-4f17-b28b-5f1f7519461e" providerId="ADAL" clId="{28B19D55-2B64-4018-8539-1453B0FDE5DC}" dt="2026-02-04T21:40:05.916" v="4011"/>
          <ac:spMkLst>
            <pc:docMk/>
            <pc:sldMk cId="571559412" sldId="334"/>
            <ac:spMk id="5" creationId="{96DF1A41-CA14-680C-A0E3-E2BEC87765EF}"/>
          </ac:spMkLst>
        </pc:spChg>
        <pc:spChg chg="del mod">
          <ac:chgData name="Mark Huntly" userId="2f894ec6-1403-4f17-b28b-5f1f7519461e" providerId="ADAL" clId="{28B19D55-2B64-4018-8539-1453B0FDE5DC}" dt="2026-02-04T21:39:53.994" v="4006" actId="478"/>
          <ac:spMkLst>
            <pc:docMk/>
            <pc:sldMk cId="571559412" sldId="334"/>
            <ac:spMk id="6" creationId="{7A37819B-CBCE-A880-9865-5C3901E2D301}"/>
          </ac:spMkLst>
        </pc:spChg>
        <pc:spChg chg="add del mod">
          <ac:chgData name="Mark Huntly" userId="2f894ec6-1403-4f17-b28b-5f1f7519461e" providerId="ADAL" clId="{28B19D55-2B64-4018-8539-1453B0FDE5DC}" dt="2026-02-04T21:40:12.642" v="4013" actId="478"/>
          <ac:spMkLst>
            <pc:docMk/>
            <pc:sldMk cId="571559412" sldId="334"/>
            <ac:spMk id="7" creationId="{C0CB8126-2DBA-0A4C-FC24-B6AEA8333C5C}"/>
          </ac:spMkLst>
        </pc:spChg>
        <pc:picChg chg="add mod modCrop">
          <ac:chgData name="Mark Huntly" userId="2f894ec6-1403-4f17-b28b-5f1f7519461e" providerId="ADAL" clId="{28B19D55-2B64-4018-8539-1453B0FDE5DC}" dt="2026-02-04T21:41:08.677" v="4025" actId="1076"/>
          <ac:picMkLst>
            <pc:docMk/>
            <pc:sldMk cId="571559412" sldId="334"/>
            <ac:picMk id="2" creationId="{15C622F0-7BCC-8B54-B6F9-4F4C7080B6D4}"/>
          </ac:picMkLst>
        </pc:picChg>
      </pc:sldChg>
      <pc:sldChg chg="delSp modSp add mod ord">
        <pc:chgData name="Mark Huntly" userId="2f894ec6-1403-4f17-b28b-5f1f7519461e" providerId="ADAL" clId="{28B19D55-2B64-4018-8539-1453B0FDE5DC}" dt="2026-02-04T21:42:13.716" v="4042" actId="478"/>
        <pc:sldMkLst>
          <pc:docMk/>
          <pc:sldMk cId="1378841366" sldId="335"/>
        </pc:sldMkLst>
        <pc:spChg chg="mod">
          <ac:chgData name="Mark Huntly" userId="2f894ec6-1403-4f17-b28b-5f1f7519461e" providerId="ADAL" clId="{28B19D55-2B64-4018-8539-1453B0FDE5DC}" dt="2026-02-04T21:41:43.271" v="4040" actId="20577"/>
          <ac:spMkLst>
            <pc:docMk/>
            <pc:sldMk cId="1378841366" sldId="335"/>
            <ac:spMk id="4" creationId="{51356C05-DB4B-E32A-6E4E-5B9E3B13C04C}"/>
          </ac:spMkLst>
        </pc:spChg>
        <pc:spChg chg="mod">
          <ac:chgData name="Mark Huntly" userId="2f894ec6-1403-4f17-b28b-5f1f7519461e" providerId="ADAL" clId="{28B19D55-2B64-4018-8539-1453B0FDE5DC}" dt="2026-02-04T21:42:07.178" v="4041"/>
          <ac:spMkLst>
            <pc:docMk/>
            <pc:sldMk cId="1378841366" sldId="335"/>
            <ac:spMk id="5" creationId="{DF652A10-AD46-DE77-A8B1-0DB34604D0D8}"/>
          </ac:spMkLst>
        </pc:spChg>
        <pc:spChg chg="del">
          <ac:chgData name="Mark Huntly" userId="2f894ec6-1403-4f17-b28b-5f1f7519461e" providerId="ADAL" clId="{28B19D55-2B64-4018-8539-1453B0FDE5DC}" dt="2026-02-04T21:42:13.716" v="4042" actId="478"/>
          <ac:spMkLst>
            <pc:docMk/>
            <pc:sldMk cId="1378841366" sldId="335"/>
            <ac:spMk id="6" creationId="{20FFEAA5-5A2E-AF23-5A4F-4E33A43368D6}"/>
          </ac:spMkLst>
        </pc:spChg>
      </pc:sldChg>
      <pc:sldChg chg="addSp delSp modSp add del mod">
        <pc:chgData name="Mark Huntly" userId="2f894ec6-1403-4f17-b28b-5f1f7519461e" providerId="ADAL" clId="{28B19D55-2B64-4018-8539-1453B0FDE5DC}" dt="2026-02-04T21:41:22.662" v="4029" actId="2890"/>
        <pc:sldMkLst>
          <pc:docMk/>
          <pc:sldMk cId="1840948314" sldId="335"/>
        </pc:sldMkLst>
        <pc:spChg chg="add del mod">
          <ac:chgData name="Mark Huntly" userId="2f894ec6-1403-4f17-b28b-5f1f7519461e" providerId="ADAL" clId="{28B19D55-2B64-4018-8539-1453B0FDE5DC}" dt="2026-02-04T21:41:22.302" v="4028" actId="478"/>
          <ac:spMkLst>
            <pc:docMk/>
            <pc:sldMk cId="1840948314" sldId="335"/>
            <ac:spMk id="4" creationId="{666F2B28-EA32-7C1C-E881-738D42F104A1}"/>
          </ac:spMkLst>
        </pc:spChg>
        <pc:picChg chg="add del">
          <ac:chgData name="Mark Huntly" userId="2f894ec6-1403-4f17-b28b-5f1f7519461e" providerId="ADAL" clId="{28B19D55-2B64-4018-8539-1453B0FDE5DC}" dt="2026-02-04T21:41:22.302" v="4028" actId="478"/>
          <ac:picMkLst>
            <pc:docMk/>
            <pc:sldMk cId="1840948314" sldId="335"/>
            <ac:picMk id="2" creationId="{0018CE38-FF72-BAF6-76E9-A1A9A7B3BE9C}"/>
          </ac:picMkLst>
        </pc:picChg>
      </pc:sldChg>
      <pc:sldChg chg="addSp modSp add mod">
        <pc:chgData name="Mark Huntly" userId="2f894ec6-1403-4f17-b28b-5f1f7519461e" providerId="ADAL" clId="{28B19D55-2B64-4018-8539-1453B0FDE5DC}" dt="2026-02-04T22:05:34.578" v="4062" actId="1076"/>
        <pc:sldMkLst>
          <pc:docMk/>
          <pc:sldMk cId="2804561398" sldId="336"/>
        </pc:sldMkLst>
        <pc:spChg chg="mod">
          <ac:chgData name="Mark Huntly" userId="2f894ec6-1403-4f17-b28b-5f1f7519461e" providerId="ADAL" clId="{28B19D55-2B64-4018-8539-1453B0FDE5DC}" dt="2026-02-04T21:56:32.934" v="4052"/>
          <ac:spMkLst>
            <pc:docMk/>
            <pc:sldMk cId="2804561398" sldId="336"/>
            <ac:spMk id="5" creationId="{729839C6-E68E-E24C-54EB-2A96F357381A}"/>
          </ac:spMkLst>
        </pc:spChg>
        <pc:picChg chg="add mod modCrop">
          <ac:chgData name="Mark Huntly" userId="2f894ec6-1403-4f17-b28b-5f1f7519461e" providerId="ADAL" clId="{28B19D55-2B64-4018-8539-1453B0FDE5DC}" dt="2026-02-04T22:05:34.578" v="4062" actId="1076"/>
          <ac:picMkLst>
            <pc:docMk/>
            <pc:sldMk cId="2804561398" sldId="336"/>
            <ac:picMk id="2" creationId="{09FC69D3-6450-8F74-A159-75ACF7AC2825}"/>
          </ac:picMkLst>
        </pc:picChg>
      </pc:sldChg>
      <pc:sldChg chg="delSp modSp add mod">
        <pc:chgData name="Mark Huntly" userId="2f894ec6-1403-4f17-b28b-5f1f7519461e" providerId="ADAL" clId="{28B19D55-2B64-4018-8539-1453B0FDE5DC}" dt="2026-02-04T22:07:55.788" v="4077" actId="20577"/>
        <pc:sldMkLst>
          <pc:docMk/>
          <pc:sldMk cId="3613633916" sldId="337"/>
        </pc:sldMkLst>
        <pc:spChg chg="mod">
          <ac:chgData name="Mark Huntly" userId="2f894ec6-1403-4f17-b28b-5f1f7519461e" providerId="ADAL" clId="{28B19D55-2B64-4018-8539-1453B0FDE5DC}" dt="2026-02-04T22:07:09.656" v="4065" actId="20577"/>
          <ac:spMkLst>
            <pc:docMk/>
            <pc:sldMk cId="3613633916" sldId="337"/>
            <ac:spMk id="4" creationId="{93DC3CA9-BFD1-D98B-180B-1E3B9B1152F9}"/>
          </ac:spMkLst>
        </pc:spChg>
        <pc:spChg chg="mod">
          <ac:chgData name="Mark Huntly" userId="2f894ec6-1403-4f17-b28b-5f1f7519461e" providerId="ADAL" clId="{28B19D55-2B64-4018-8539-1453B0FDE5DC}" dt="2026-02-04T22:07:55.788" v="4077" actId="20577"/>
          <ac:spMkLst>
            <pc:docMk/>
            <pc:sldMk cId="3613633916" sldId="337"/>
            <ac:spMk id="5" creationId="{81F4D3CF-D5ED-843C-DABD-A8D71D0849C6}"/>
          </ac:spMkLst>
        </pc:spChg>
        <pc:picChg chg="del">
          <ac:chgData name="Mark Huntly" userId="2f894ec6-1403-4f17-b28b-5f1f7519461e" providerId="ADAL" clId="{28B19D55-2B64-4018-8539-1453B0FDE5DC}" dt="2026-02-04T22:07:13.631" v="4066" actId="478"/>
          <ac:picMkLst>
            <pc:docMk/>
            <pc:sldMk cId="3613633916" sldId="337"/>
            <ac:picMk id="2" creationId="{80B8A819-15B5-B85D-E503-BB15597CB53A}"/>
          </ac:picMkLst>
        </pc:picChg>
      </pc:sldChg>
      <pc:sldChg chg="addSp modSp add mod">
        <pc:chgData name="Mark Huntly" userId="2f894ec6-1403-4f17-b28b-5f1f7519461e" providerId="ADAL" clId="{28B19D55-2B64-4018-8539-1453B0FDE5DC}" dt="2026-02-04T22:09:13.802" v="4088" actId="167"/>
        <pc:sldMkLst>
          <pc:docMk/>
          <pc:sldMk cId="3205788409" sldId="338"/>
        </pc:sldMkLst>
        <pc:spChg chg="mod">
          <ac:chgData name="Mark Huntly" userId="2f894ec6-1403-4f17-b28b-5f1f7519461e" providerId="ADAL" clId="{28B19D55-2B64-4018-8539-1453B0FDE5DC}" dt="2026-02-04T22:08:24.440" v="4082" actId="20577"/>
          <ac:spMkLst>
            <pc:docMk/>
            <pc:sldMk cId="3205788409" sldId="338"/>
            <ac:spMk id="5" creationId="{54A2CEA9-0BF8-28B6-0490-6BE10FA2B78B}"/>
          </ac:spMkLst>
        </pc:spChg>
        <pc:picChg chg="add mod ord modCrop">
          <ac:chgData name="Mark Huntly" userId="2f894ec6-1403-4f17-b28b-5f1f7519461e" providerId="ADAL" clId="{28B19D55-2B64-4018-8539-1453B0FDE5DC}" dt="2026-02-04T22:09:13.802" v="4088" actId="167"/>
          <ac:picMkLst>
            <pc:docMk/>
            <pc:sldMk cId="3205788409" sldId="338"/>
            <ac:picMk id="2" creationId="{413D750A-777E-389E-CD26-63E60B5FA5C3}"/>
          </ac:picMkLst>
        </pc:picChg>
      </pc:sldChg>
      <pc:sldChg chg="addSp delSp modSp add mod">
        <pc:chgData name="Mark Huntly" userId="2f894ec6-1403-4f17-b28b-5f1f7519461e" providerId="ADAL" clId="{28B19D55-2B64-4018-8539-1453B0FDE5DC}" dt="2026-02-04T22:23:08.954" v="4262" actId="1076"/>
        <pc:sldMkLst>
          <pc:docMk/>
          <pc:sldMk cId="1381828648" sldId="339"/>
        </pc:sldMkLst>
        <pc:spChg chg="mod">
          <ac:chgData name="Mark Huntly" userId="2f894ec6-1403-4f17-b28b-5f1f7519461e" providerId="ADAL" clId="{28B19D55-2B64-4018-8539-1453B0FDE5DC}" dt="2026-02-04T22:09:57.160" v="4099" actId="20577"/>
          <ac:spMkLst>
            <pc:docMk/>
            <pc:sldMk cId="1381828648" sldId="339"/>
            <ac:spMk id="4" creationId="{E22FF55A-13B7-4FC1-9C08-55069840CEA2}"/>
          </ac:spMkLst>
        </pc:spChg>
        <pc:spChg chg="mod">
          <ac:chgData name="Mark Huntly" userId="2f894ec6-1403-4f17-b28b-5f1f7519461e" providerId="ADAL" clId="{28B19D55-2B64-4018-8539-1453B0FDE5DC}" dt="2026-02-04T22:22:56.377" v="4260" actId="14100"/>
          <ac:spMkLst>
            <pc:docMk/>
            <pc:sldMk cId="1381828648" sldId="339"/>
            <ac:spMk id="5" creationId="{C7AF6345-AE01-AE44-4AA2-E2A00CA80E8C}"/>
          </ac:spMkLst>
        </pc:spChg>
        <pc:picChg chg="del">
          <ac:chgData name="Mark Huntly" userId="2f894ec6-1403-4f17-b28b-5f1f7519461e" providerId="ADAL" clId="{28B19D55-2B64-4018-8539-1453B0FDE5DC}" dt="2026-02-04T22:10:14.640" v="4100" actId="478"/>
          <ac:picMkLst>
            <pc:docMk/>
            <pc:sldMk cId="1381828648" sldId="339"/>
            <ac:picMk id="2" creationId="{A2D05CB0-840C-1631-25ED-349A8436E8CF}"/>
          </ac:picMkLst>
        </pc:picChg>
        <pc:picChg chg="add del mod">
          <ac:chgData name="Mark Huntly" userId="2f894ec6-1403-4f17-b28b-5f1f7519461e" providerId="ADAL" clId="{28B19D55-2B64-4018-8539-1453B0FDE5DC}" dt="2026-02-04T22:22:33.187" v="4257" actId="478"/>
          <ac:picMkLst>
            <pc:docMk/>
            <pc:sldMk cId="1381828648" sldId="339"/>
            <ac:picMk id="3" creationId="{B07C278B-BEA7-4F08-CADC-8B975635BC5B}"/>
          </ac:picMkLst>
        </pc:picChg>
        <pc:picChg chg="add mod">
          <ac:chgData name="Mark Huntly" userId="2f894ec6-1403-4f17-b28b-5f1f7519461e" providerId="ADAL" clId="{28B19D55-2B64-4018-8539-1453B0FDE5DC}" dt="2026-02-04T22:23:08.954" v="4262" actId="1076"/>
          <ac:picMkLst>
            <pc:docMk/>
            <pc:sldMk cId="1381828648" sldId="339"/>
            <ac:picMk id="6" creationId="{F5AC5036-7845-2464-8CB4-656EBF76B920}"/>
          </ac:picMkLst>
        </pc:picChg>
      </pc:sldChg>
      <pc:sldChg chg="delSp modSp add mod">
        <pc:chgData name="Mark Huntly" userId="2f894ec6-1403-4f17-b28b-5f1f7519461e" providerId="ADAL" clId="{28B19D55-2B64-4018-8539-1453B0FDE5DC}" dt="2026-02-04T22:14:02.919" v="4136" actId="20577"/>
        <pc:sldMkLst>
          <pc:docMk/>
          <pc:sldMk cId="347400147" sldId="340"/>
        </pc:sldMkLst>
        <pc:spChg chg="mod">
          <ac:chgData name="Mark Huntly" userId="2f894ec6-1403-4f17-b28b-5f1f7519461e" providerId="ADAL" clId="{28B19D55-2B64-4018-8539-1453B0FDE5DC}" dt="2026-02-04T22:12:58.911" v="4123" actId="20577"/>
          <ac:spMkLst>
            <pc:docMk/>
            <pc:sldMk cId="347400147" sldId="340"/>
            <ac:spMk id="4" creationId="{1C588DDF-2152-4631-4F2E-4337ED74367B}"/>
          </ac:spMkLst>
        </pc:spChg>
        <pc:spChg chg="mod">
          <ac:chgData name="Mark Huntly" userId="2f894ec6-1403-4f17-b28b-5f1f7519461e" providerId="ADAL" clId="{28B19D55-2B64-4018-8539-1453B0FDE5DC}" dt="2026-02-04T22:14:02.919" v="4136" actId="20577"/>
          <ac:spMkLst>
            <pc:docMk/>
            <pc:sldMk cId="347400147" sldId="340"/>
            <ac:spMk id="5" creationId="{AAA45131-DC82-156F-8AFB-A48F136ECF66}"/>
          </ac:spMkLst>
        </pc:spChg>
        <pc:picChg chg="del">
          <ac:chgData name="Mark Huntly" userId="2f894ec6-1403-4f17-b28b-5f1f7519461e" providerId="ADAL" clId="{28B19D55-2B64-4018-8539-1453B0FDE5DC}" dt="2026-02-04T22:12:47.956" v="4112" actId="478"/>
          <ac:picMkLst>
            <pc:docMk/>
            <pc:sldMk cId="347400147" sldId="340"/>
            <ac:picMk id="3" creationId="{0281592C-D90F-6B17-BB41-8A456E6ED43E}"/>
          </ac:picMkLst>
        </pc:picChg>
      </pc:sldChg>
      <pc:sldChg chg="modSp add mod">
        <pc:chgData name="Mark Huntly" userId="2f894ec6-1403-4f17-b28b-5f1f7519461e" providerId="ADAL" clId="{28B19D55-2B64-4018-8539-1453B0FDE5DC}" dt="2026-02-04T22:15:59.253" v="4149" actId="20577"/>
        <pc:sldMkLst>
          <pc:docMk/>
          <pc:sldMk cId="1203650222" sldId="341"/>
        </pc:sldMkLst>
        <pc:spChg chg="mod">
          <ac:chgData name="Mark Huntly" userId="2f894ec6-1403-4f17-b28b-5f1f7519461e" providerId="ADAL" clId="{28B19D55-2B64-4018-8539-1453B0FDE5DC}" dt="2026-02-04T22:14:52.678" v="4139" actId="20577"/>
          <ac:spMkLst>
            <pc:docMk/>
            <pc:sldMk cId="1203650222" sldId="341"/>
            <ac:spMk id="4" creationId="{D738D1C4-9F42-F94B-AC3C-8E3990829976}"/>
          </ac:spMkLst>
        </pc:spChg>
        <pc:spChg chg="mod">
          <ac:chgData name="Mark Huntly" userId="2f894ec6-1403-4f17-b28b-5f1f7519461e" providerId="ADAL" clId="{28B19D55-2B64-4018-8539-1453B0FDE5DC}" dt="2026-02-04T22:15:59.253" v="4149" actId="20577"/>
          <ac:spMkLst>
            <pc:docMk/>
            <pc:sldMk cId="1203650222" sldId="341"/>
            <ac:spMk id="5" creationId="{088D650F-85F9-260C-05B9-5260D7DA5223}"/>
          </ac:spMkLst>
        </pc:spChg>
      </pc:sldChg>
      <pc:sldChg chg="addSp modSp add mod">
        <pc:chgData name="Mark Huntly" userId="2f894ec6-1403-4f17-b28b-5f1f7519461e" providerId="ADAL" clId="{28B19D55-2B64-4018-8539-1453B0FDE5DC}" dt="2026-02-04T22:19:24.839" v="4178" actId="1076"/>
        <pc:sldMkLst>
          <pc:docMk/>
          <pc:sldMk cId="1756720028" sldId="342"/>
        </pc:sldMkLst>
        <pc:spChg chg="mod">
          <ac:chgData name="Mark Huntly" userId="2f894ec6-1403-4f17-b28b-5f1f7519461e" providerId="ADAL" clId="{28B19D55-2B64-4018-8539-1453B0FDE5DC}" dt="2026-02-04T22:16:31.580" v="4162" actId="20577"/>
          <ac:spMkLst>
            <pc:docMk/>
            <pc:sldMk cId="1756720028" sldId="342"/>
            <ac:spMk id="4" creationId="{28F5B2B5-DA13-A35D-C8A8-7F79215332F0}"/>
          </ac:spMkLst>
        </pc:spChg>
        <pc:spChg chg="mod">
          <ac:chgData name="Mark Huntly" userId="2f894ec6-1403-4f17-b28b-5f1f7519461e" providerId="ADAL" clId="{28B19D55-2B64-4018-8539-1453B0FDE5DC}" dt="2026-02-04T22:16:46.124" v="4164" actId="20577"/>
          <ac:spMkLst>
            <pc:docMk/>
            <pc:sldMk cId="1756720028" sldId="342"/>
            <ac:spMk id="5" creationId="{DCF555F7-BB43-8FA0-46DC-B8EC72FE65B2}"/>
          </ac:spMkLst>
        </pc:spChg>
        <pc:spChg chg="add mod">
          <ac:chgData name="Mark Huntly" userId="2f894ec6-1403-4f17-b28b-5f1f7519461e" providerId="ADAL" clId="{28B19D55-2B64-4018-8539-1453B0FDE5DC}" dt="2026-02-04T22:19:24.839" v="4178" actId="1076"/>
          <ac:spMkLst>
            <pc:docMk/>
            <pc:sldMk cId="1756720028" sldId="342"/>
            <ac:spMk id="8" creationId="{F591BF1B-D685-5981-2461-473297F06FFF}"/>
          </ac:spMkLst>
        </pc:spChg>
        <pc:picChg chg="add mod">
          <ac:chgData name="Mark Huntly" userId="2f894ec6-1403-4f17-b28b-5f1f7519461e" providerId="ADAL" clId="{28B19D55-2B64-4018-8539-1453B0FDE5DC}" dt="2026-02-04T22:17:19.369" v="4166" actId="1076"/>
          <ac:picMkLst>
            <pc:docMk/>
            <pc:sldMk cId="1756720028" sldId="342"/>
            <ac:picMk id="2" creationId="{39AADFE4-C85F-050D-001D-DFB8BE2FB540}"/>
          </ac:picMkLst>
        </pc:picChg>
        <pc:picChg chg="add mod">
          <ac:chgData name="Mark Huntly" userId="2f894ec6-1403-4f17-b28b-5f1f7519461e" providerId="ADAL" clId="{28B19D55-2B64-4018-8539-1453B0FDE5DC}" dt="2026-02-04T22:18:13.970" v="4171" actId="1076"/>
          <ac:picMkLst>
            <pc:docMk/>
            <pc:sldMk cId="1756720028" sldId="342"/>
            <ac:picMk id="3" creationId="{A1A8BF4A-FC16-E786-7958-CD1C2F1F6738}"/>
          </ac:picMkLst>
        </pc:picChg>
        <pc:picChg chg="add mod">
          <ac:chgData name="Mark Huntly" userId="2f894ec6-1403-4f17-b28b-5f1f7519461e" providerId="ADAL" clId="{28B19D55-2B64-4018-8539-1453B0FDE5DC}" dt="2026-02-04T22:18:19.662" v="4172"/>
          <ac:picMkLst>
            <pc:docMk/>
            <pc:sldMk cId="1756720028" sldId="342"/>
            <ac:picMk id="6" creationId="{18530BDD-C198-28AA-47D7-63458ADCC6ED}"/>
          </ac:picMkLst>
        </pc:picChg>
        <pc:picChg chg="add mod">
          <ac:chgData name="Mark Huntly" userId="2f894ec6-1403-4f17-b28b-5f1f7519461e" providerId="ADAL" clId="{28B19D55-2B64-4018-8539-1453B0FDE5DC}" dt="2026-02-04T22:19:00.121" v="4176" actId="1076"/>
          <ac:picMkLst>
            <pc:docMk/>
            <pc:sldMk cId="1756720028" sldId="342"/>
            <ac:picMk id="7" creationId="{4BAC3CA5-30C0-862A-40F6-50D9F0ECF319}"/>
          </ac:picMkLst>
        </pc:picChg>
      </pc:sldChg>
      <pc:sldChg chg="delSp modSp add mod">
        <pc:chgData name="Mark Huntly" userId="2f894ec6-1403-4f17-b28b-5f1f7519461e" providerId="ADAL" clId="{28B19D55-2B64-4018-8539-1453B0FDE5DC}" dt="2026-02-04T22:29:23.522" v="4279" actId="207"/>
        <pc:sldMkLst>
          <pc:docMk/>
          <pc:sldMk cId="1502856500" sldId="343"/>
        </pc:sldMkLst>
        <pc:spChg chg="mod">
          <ac:chgData name="Mark Huntly" userId="2f894ec6-1403-4f17-b28b-5f1f7519461e" providerId="ADAL" clId="{28B19D55-2B64-4018-8539-1453B0FDE5DC}" dt="2026-02-04T22:21:13.122" v="4209" actId="20577"/>
          <ac:spMkLst>
            <pc:docMk/>
            <pc:sldMk cId="1502856500" sldId="343"/>
            <ac:spMk id="4" creationId="{839B5AFD-2C76-0D72-36C1-2334926A7928}"/>
          </ac:spMkLst>
        </pc:spChg>
        <pc:spChg chg="mod">
          <ac:chgData name="Mark Huntly" userId="2f894ec6-1403-4f17-b28b-5f1f7519461e" providerId="ADAL" clId="{28B19D55-2B64-4018-8539-1453B0FDE5DC}" dt="2026-02-04T22:29:23.522" v="4279" actId="207"/>
          <ac:spMkLst>
            <pc:docMk/>
            <pc:sldMk cId="1502856500" sldId="343"/>
            <ac:spMk id="5" creationId="{CE29963C-02B2-DBCF-E0D3-FE35CAE6BEBD}"/>
          </ac:spMkLst>
        </pc:spChg>
        <pc:spChg chg="del">
          <ac:chgData name="Mark Huntly" userId="2f894ec6-1403-4f17-b28b-5f1f7519461e" providerId="ADAL" clId="{28B19D55-2B64-4018-8539-1453B0FDE5DC}" dt="2026-02-04T22:20:55.639" v="4184" actId="478"/>
          <ac:spMkLst>
            <pc:docMk/>
            <pc:sldMk cId="1502856500" sldId="343"/>
            <ac:spMk id="8" creationId="{E16AB86A-2828-696B-311E-8866DC04809D}"/>
          </ac:spMkLst>
        </pc:spChg>
        <pc:picChg chg="del">
          <ac:chgData name="Mark Huntly" userId="2f894ec6-1403-4f17-b28b-5f1f7519461e" providerId="ADAL" clId="{28B19D55-2B64-4018-8539-1453B0FDE5DC}" dt="2026-02-04T22:20:53.899" v="4183" actId="478"/>
          <ac:picMkLst>
            <pc:docMk/>
            <pc:sldMk cId="1502856500" sldId="343"/>
            <ac:picMk id="2" creationId="{FC795938-DC86-60B3-C0D8-6AD05B76AC0C}"/>
          </ac:picMkLst>
        </pc:picChg>
        <pc:picChg chg="del mod">
          <ac:chgData name="Mark Huntly" userId="2f894ec6-1403-4f17-b28b-5f1f7519461e" providerId="ADAL" clId="{28B19D55-2B64-4018-8539-1453B0FDE5DC}" dt="2026-02-04T22:20:53.277" v="4182" actId="478"/>
          <ac:picMkLst>
            <pc:docMk/>
            <pc:sldMk cId="1502856500" sldId="343"/>
            <ac:picMk id="3" creationId="{2D437B7E-CB74-5F8A-9A2D-0A2D58F93C02}"/>
          </ac:picMkLst>
        </pc:picChg>
        <pc:picChg chg="del">
          <ac:chgData name="Mark Huntly" userId="2f894ec6-1403-4f17-b28b-5f1f7519461e" providerId="ADAL" clId="{28B19D55-2B64-4018-8539-1453B0FDE5DC}" dt="2026-02-04T22:20:52.478" v="4180" actId="478"/>
          <ac:picMkLst>
            <pc:docMk/>
            <pc:sldMk cId="1502856500" sldId="343"/>
            <ac:picMk id="7" creationId="{BAB6EAE1-2EC0-B9A0-6720-AEF6818A78A7}"/>
          </ac:picMkLst>
        </pc:picChg>
      </pc:sldChg>
      <pc:sldChg chg="modSp add mod">
        <pc:chgData name="Mark Huntly" userId="2f894ec6-1403-4f17-b28b-5f1f7519461e" providerId="ADAL" clId="{28B19D55-2B64-4018-8539-1453B0FDE5DC}" dt="2026-02-04T22:37:38.084" v="4283"/>
        <pc:sldMkLst>
          <pc:docMk/>
          <pc:sldMk cId="621432637" sldId="344"/>
        </pc:sldMkLst>
        <pc:spChg chg="mod">
          <ac:chgData name="Mark Huntly" userId="2f894ec6-1403-4f17-b28b-5f1f7519461e" providerId="ADAL" clId="{28B19D55-2B64-4018-8539-1453B0FDE5DC}" dt="2026-02-04T22:37:38.084" v="4283"/>
          <ac:spMkLst>
            <pc:docMk/>
            <pc:sldMk cId="621432637" sldId="344"/>
            <ac:spMk id="5" creationId="{984F43CB-6C09-6BE1-0275-053C652FCFCA}"/>
          </ac:spMkLst>
        </pc:spChg>
      </pc:sldChg>
      <pc:sldChg chg="addSp delSp modSp add mod modNotesTx">
        <pc:chgData name="Mark Huntly" userId="2f894ec6-1403-4f17-b28b-5f1f7519461e" providerId="ADAL" clId="{28B19D55-2B64-4018-8539-1453B0FDE5DC}" dt="2026-02-04T22:39:45.524" v="4290" actId="14100"/>
        <pc:sldMkLst>
          <pc:docMk/>
          <pc:sldMk cId="927696725" sldId="345"/>
        </pc:sldMkLst>
        <pc:spChg chg="del mod">
          <ac:chgData name="Mark Huntly" userId="2f894ec6-1403-4f17-b28b-5f1f7519461e" providerId="ADAL" clId="{28B19D55-2B64-4018-8539-1453B0FDE5DC}" dt="2026-02-04T22:38:47.153" v="4287"/>
          <ac:spMkLst>
            <pc:docMk/>
            <pc:sldMk cId="927696725" sldId="345"/>
            <ac:spMk id="5" creationId="{8A653A29-FE95-B230-7F96-EA31E3913AD1}"/>
          </ac:spMkLst>
        </pc:spChg>
        <pc:picChg chg="add mod">
          <ac:chgData name="Mark Huntly" userId="2f894ec6-1403-4f17-b28b-5f1f7519461e" providerId="ADAL" clId="{28B19D55-2B64-4018-8539-1453B0FDE5DC}" dt="2026-02-04T22:39:45.524" v="4290" actId="14100"/>
          <ac:picMkLst>
            <pc:docMk/>
            <pc:sldMk cId="927696725" sldId="345"/>
            <ac:picMk id="2" creationId="{DA184DA4-C091-74C8-2166-198EA417D4F3}"/>
          </ac:picMkLst>
        </pc:picChg>
      </pc:sldChg>
      <pc:sldChg chg="addSp delSp modSp add mod">
        <pc:chgData name="Mark Huntly" userId="2f894ec6-1403-4f17-b28b-5f1f7519461e" providerId="ADAL" clId="{28B19D55-2B64-4018-8539-1453B0FDE5DC}" dt="2026-02-04T22:45:02.458" v="4328" actId="478"/>
        <pc:sldMkLst>
          <pc:docMk/>
          <pc:sldMk cId="1245762661" sldId="346"/>
        </pc:sldMkLst>
        <pc:spChg chg="add mod">
          <ac:chgData name="Mark Huntly" userId="2f894ec6-1403-4f17-b28b-5f1f7519461e" providerId="ADAL" clId="{28B19D55-2B64-4018-8539-1453B0FDE5DC}" dt="2026-02-04T22:44:54.150" v="4327" actId="20577"/>
          <ac:spMkLst>
            <pc:docMk/>
            <pc:sldMk cId="1245762661" sldId="346"/>
            <ac:spMk id="5" creationId="{3C8CF78F-A191-A286-B1E7-46FB808B2F7F}"/>
          </ac:spMkLst>
        </pc:spChg>
        <pc:spChg chg="add del">
          <ac:chgData name="Mark Huntly" userId="2f894ec6-1403-4f17-b28b-5f1f7519461e" providerId="ADAL" clId="{28B19D55-2B64-4018-8539-1453B0FDE5DC}" dt="2026-02-04T22:45:02.458" v="4328" actId="478"/>
          <ac:spMkLst>
            <pc:docMk/>
            <pc:sldMk cId="1245762661" sldId="346"/>
            <ac:spMk id="6" creationId="{1714F4A1-6CD2-F460-624F-65E5B3FD0FEC}"/>
          </ac:spMkLst>
        </pc:spChg>
        <pc:picChg chg="del">
          <ac:chgData name="Mark Huntly" userId="2f894ec6-1403-4f17-b28b-5f1f7519461e" providerId="ADAL" clId="{28B19D55-2B64-4018-8539-1453B0FDE5DC}" dt="2026-02-04T22:40:18.624" v="4292" actId="478"/>
          <ac:picMkLst>
            <pc:docMk/>
            <pc:sldMk cId="1245762661" sldId="346"/>
            <ac:picMk id="2" creationId="{18A4A319-43EB-FD15-CC25-D9AA189C52D7}"/>
          </ac:picMkLst>
        </pc:picChg>
      </pc:sldChg>
      <pc:sldChg chg="addSp modSp add mod">
        <pc:chgData name="Mark Huntly" userId="2f894ec6-1403-4f17-b28b-5f1f7519461e" providerId="ADAL" clId="{28B19D55-2B64-4018-8539-1453B0FDE5DC}" dt="2026-02-04T22:46:26.317" v="4333" actId="1076"/>
        <pc:sldMkLst>
          <pc:docMk/>
          <pc:sldMk cId="3174979190" sldId="347"/>
        </pc:sldMkLst>
        <pc:picChg chg="add mod">
          <ac:chgData name="Mark Huntly" userId="2f894ec6-1403-4f17-b28b-5f1f7519461e" providerId="ADAL" clId="{28B19D55-2B64-4018-8539-1453B0FDE5DC}" dt="2026-02-04T22:46:26.317" v="4333" actId="1076"/>
          <ac:picMkLst>
            <pc:docMk/>
            <pc:sldMk cId="3174979190" sldId="347"/>
            <ac:picMk id="2" creationId="{1D5B79DA-B720-471A-CC8D-FC2FEFD76AB2}"/>
          </ac:picMkLst>
        </pc:picChg>
      </pc:sldChg>
      <pc:sldChg chg="addSp delSp modSp add mod">
        <pc:chgData name="Mark Huntly" userId="2f894ec6-1403-4f17-b28b-5f1f7519461e" providerId="ADAL" clId="{28B19D55-2B64-4018-8539-1453B0FDE5DC}" dt="2026-02-04T22:47:27.047" v="4354" actId="20577"/>
        <pc:sldMkLst>
          <pc:docMk/>
          <pc:sldMk cId="3134853494" sldId="348"/>
        </pc:sldMkLst>
        <pc:spChg chg="mod">
          <ac:chgData name="Mark Huntly" userId="2f894ec6-1403-4f17-b28b-5f1f7519461e" providerId="ADAL" clId="{28B19D55-2B64-4018-8539-1453B0FDE5DC}" dt="2026-02-04T22:47:27.047" v="4354" actId="20577"/>
          <ac:spMkLst>
            <pc:docMk/>
            <pc:sldMk cId="3134853494" sldId="348"/>
            <ac:spMk id="4" creationId="{F8FF7CFA-DA58-F78A-0527-1C6A999071F6}"/>
          </ac:spMkLst>
        </pc:spChg>
        <pc:spChg chg="mod">
          <ac:chgData name="Mark Huntly" userId="2f894ec6-1403-4f17-b28b-5f1f7519461e" providerId="ADAL" clId="{28B19D55-2B64-4018-8539-1453B0FDE5DC}" dt="2026-02-04T22:46:47.795" v="4337" actId="14100"/>
          <ac:spMkLst>
            <pc:docMk/>
            <pc:sldMk cId="3134853494" sldId="348"/>
            <ac:spMk id="5" creationId="{55B75F88-635F-FCCD-F356-76533E3BC57B}"/>
          </ac:spMkLst>
        </pc:spChg>
        <pc:picChg chg="del">
          <ac:chgData name="Mark Huntly" userId="2f894ec6-1403-4f17-b28b-5f1f7519461e" providerId="ADAL" clId="{28B19D55-2B64-4018-8539-1453B0FDE5DC}" dt="2026-02-04T22:46:33.230" v="4335" actId="478"/>
          <ac:picMkLst>
            <pc:docMk/>
            <pc:sldMk cId="3134853494" sldId="348"/>
            <ac:picMk id="2" creationId="{790D1C9E-E5D9-00CB-B5F1-D38AE8BD0277}"/>
          </ac:picMkLst>
        </pc:picChg>
        <pc:picChg chg="add mod">
          <ac:chgData name="Mark Huntly" userId="2f894ec6-1403-4f17-b28b-5f1f7519461e" providerId="ADAL" clId="{28B19D55-2B64-4018-8539-1453B0FDE5DC}" dt="2026-02-04T22:47:00.123" v="4339" actId="1076"/>
          <ac:picMkLst>
            <pc:docMk/>
            <pc:sldMk cId="3134853494" sldId="348"/>
            <ac:picMk id="3" creationId="{5D6C2853-B0EE-4454-D7EF-8F9106082F2A}"/>
          </ac:picMkLst>
        </pc:picChg>
      </pc:sldChg>
      <pc:sldChg chg="delSp modSp add mod">
        <pc:chgData name="Mark Huntly" userId="2f894ec6-1403-4f17-b28b-5f1f7519461e" providerId="ADAL" clId="{28B19D55-2B64-4018-8539-1453B0FDE5DC}" dt="2026-02-04T22:50:03.043" v="4366" actId="20577"/>
        <pc:sldMkLst>
          <pc:docMk/>
          <pc:sldMk cId="1844103724" sldId="349"/>
        </pc:sldMkLst>
        <pc:spChg chg="mod">
          <ac:chgData name="Mark Huntly" userId="2f894ec6-1403-4f17-b28b-5f1f7519461e" providerId="ADAL" clId="{28B19D55-2B64-4018-8539-1453B0FDE5DC}" dt="2026-02-04T22:49:21.795" v="4362" actId="20577"/>
          <ac:spMkLst>
            <pc:docMk/>
            <pc:sldMk cId="1844103724" sldId="349"/>
            <ac:spMk id="4" creationId="{8363DB33-F6A6-5CB1-6029-ADB94730D782}"/>
          </ac:spMkLst>
        </pc:spChg>
        <pc:spChg chg="mod">
          <ac:chgData name="Mark Huntly" userId="2f894ec6-1403-4f17-b28b-5f1f7519461e" providerId="ADAL" clId="{28B19D55-2B64-4018-8539-1453B0FDE5DC}" dt="2026-02-04T22:50:03.043" v="4366" actId="20577"/>
          <ac:spMkLst>
            <pc:docMk/>
            <pc:sldMk cId="1844103724" sldId="349"/>
            <ac:spMk id="5" creationId="{750CA340-5003-B54F-7038-D71F3A01AF16}"/>
          </ac:spMkLst>
        </pc:spChg>
        <pc:picChg chg="del">
          <ac:chgData name="Mark Huntly" userId="2f894ec6-1403-4f17-b28b-5f1f7519461e" providerId="ADAL" clId="{28B19D55-2B64-4018-8539-1453B0FDE5DC}" dt="2026-02-04T22:49:25.575" v="4363" actId="478"/>
          <ac:picMkLst>
            <pc:docMk/>
            <pc:sldMk cId="1844103724" sldId="349"/>
            <ac:picMk id="3" creationId="{AD3126D8-3287-0973-C8A9-F70BC46E323C}"/>
          </ac:picMkLst>
        </pc:picChg>
      </pc:sldChg>
      <pc:sldChg chg="modSp add mod">
        <pc:chgData name="Mark Huntly" userId="2f894ec6-1403-4f17-b28b-5f1f7519461e" providerId="ADAL" clId="{28B19D55-2B64-4018-8539-1453B0FDE5DC}" dt="2026-02-04T22:53:25.708" v="4396" actId="20577"/>
        <pc:sldMkLst>
          <pc:docMk/>
          <pc:sldMk cId="1904148075" sldId="350"/>
        </pc:sldMkLst>
        <pc:spChg chg="mod">
          <ac:chgData name="Mark Huntly" userId="2f894ec6-1403-4f17-b28b-5f1f7519461e" providerId="ADAL" clId="{28B19D55-2B64-4018-8539-1453B0FDE5DC}" dt="2026-02-04T22:51:48.174" v="4372" actId="115"/>
          <ac:spMkLst>
            <pc:docMk/>
            <pc:sldMk cId="1904148075" sldId="350"/>
            <ac:spMk id="4" creationId="{E5523C24-610B-C0BC-DB9B-5EF02A33EFA6}"/>
          </ac:spMkLst>
        </pc:spChg>
        <pc:spChg chg="mod">
          <ac:chgData name="Mark Huntly" userId="2f894ec6-1403-4f17-b28b-5f1f7519461e" providerId="ADAL" clId="{28B19D55-2B64-4018-8539-1453B0FDE5DC}" dt="2026-02-04T22:53:25.708" v="4396" actId="20577"/>
          <ac:spMkLst>
            <pc:docMk/>
            <pc:sldMk cId="1904148075" sldId="350"/>
            <ac:spMk id="5" creationId="{FB4B974E-9B74-B66C-49E8-FBBD820E2900}"/>
          </ac:spMkLst>
        </pc:spChg>
      </pc:sldChg>
      <pc:sldChg chg="modSp add mod">
        <pc:chgData name="Mark Huntly" userId="2f894ec6-1403-4f17-b28b-5f1f7519461e" providerId="ADAL" clId="{28B19D55-2B64-4018-8539-1453B0FDE5DC}" dt="2026-02-04T22:53:57.808" v="4406" actId="20577"/>
        <pc:sldMkLst>
          <pc:docMk/>
          <pc:sldMk cId="430164474" sldId="351"/>
        </pc:sldMkLst>
        <pc:spChg chg="mod">
          <ac:chgData name="Mark Huntly" userId="2f894ec6-1403-4f17-b28b-5f1f7519461e" providerId="ADAL" clId="{28B19D55-2B64-4018-8539-1453B0FDE5DC}" dt="2026-02-04T22:53:57.808" v="4406" actId="20577"/>
          <ac:spMkLst>
            <pc:docMk/>
            <pc:sldMk cId="430164474" sldId="351"/>
            <ac:spMk id="5" creationId="{90E69405-CBD3-51D9-A4E6-C2A82C0684D3}"/>
          </ac:spMkLst>
        </pc:spChg>
      </pc:sldChg>
      <pc:sldChg chg="modSp add del mod">
        <pc:chgData name="Mark Huntly" userId="2f894ec6-1403-4f17-b28b-5f1f7519461e" providerId="ADAL" clId="{28B19D55-2B64-4018-8539-1453B0FDE5DC}" dt="2026-02-04T22:52:12.038" v="4377" actId="2890"/>
        <pc:sldMkLst>
          <pc:docMk/>
          <pc:sldMk cId="3791647751" sldId="351"/>
        </pc:sldMkLst>
        <pc:spChg chg="mod">
          <ac:chgData name="Mark Huntly" userId="2f894ec6-1403-4f17-b28b-5f1f7519461e" providerId="ADAL" clId="{28B19D55-2B64-4018-8539-1453B0FDE5DC}" dt="2026-02-04T22:52:11.423" v="4376" actId="20577"/>
          <ac:spMkLst>
            <pc:docMk/>
            <pc:sldMk cId="3791647751" sldId="351"/>
            <ac:spMk id="5" creationId="{19B60C3B-B672-28D3-52E7-9BC3A437B8B7}"/>
          </ac:spMkLst>
        </pc:spChg>
      </pc:sldChg>
      <pc:sldChg chg="modSp add mod">
        <pc:chgData name="Mark Huntly" userId="2f894ec6-1403-4f17-b28b-5f1f7519461e" providerId="ADAL" clId="{28B19D55-2B64-4018-8539-1453B0FDE5DC}" dt="2026-02-04T22:54:10.485" v="4409" actId="20577"/>
        <pc:sldMkLst>
          <pc:docMk/>
          <pc:sldMk cId="3135320412" sldId="352"/>
        </pc:sldMkLst>
        <pc:spChg chg="mod">
          <ac:chgData name="Mark Huntly" userId="2f894ec6-1403-4f17-b28b-5f1f7519461e" providerId="ADAL" clId="{28B19D55-2B64-4018-8539-1453B0FDE5DC}" dt="2026-02-04T22:54:10.485" v="4409" actId="20577"/>
          <ac:spMkLst>
            <pc:docMk/>
            <pc:sldMk cId="3135320412" sldId="352"/>
            <ac:spMk id="5" creationId="{80F070F8-40DC-C27D-425C-05E3AE278833}"/>
          </ac:spMkLst>
        </pc:spChg>
      </pc:sldChg>
      <pc:sldChg chg="modSp add mod">
        <pc:chgData name="Mark Huntly" userId="2f894ec6-1403-4f17-b28b-5f1f7519461e" providerId="ADAL" clId="{28B19D55-2B64-4018-8539-1453B0FDE5DC}" dt="2026-02-04T22:54:22.255" v="4411" actId="20577"/>
        <pc:sldMkLst>
          <pc:docMk/>
          <pc:sldMk cId="109318226" sldId="353"/>
        </pc:sldMkLst>
        <pc:spChg chg="mod">
          <ac:chgData name="Mark Huntly" userId="2f894ec6-1403-4f17-b28b-5f1f7519461e" providerId="ADAL" clId="{28B19D55-2B64-4018-8539-1453B0FDE5DC}" dt="2026-02-04T22:54:22.255" v="4411" actId="20577"/>
          <ac:spMkLst>
            <pc:docMk/>
            <pc:sldMk cId="109318226" sldId="353"/>
            <ac:spMk id="5" creationId="{7099E8CA-F166-5267-8639-0F71A939A99F}"/>
          </ac:spMkLst>
        </pc:spChg>
      </pc:sldChg>
      <pc:sldChg chg="add">
        <pc:chgData name="Mark Huntly" userId="2f894ec6-1403-4f17-b28b-5f1f7519461e" providerId="ADAL" clId="{28B19D55-2B64-4018-8539-1453B0FDE5DC}" dt="2026-02-04T22:54:17.730" v="4410" actId="2890"/>
        <pc:sldMkLst>
          <pc:docMk/>
          <pc:sldMk cId="440087663" sldId="35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79A28-97FC-4E60-9A7E-6004FBEDD736}" type="datetimeFigureOut">
              <a:rPr lang="en-GB" smtClean="0"/>
              <a:t>04/02/2026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E0C14A-CBD0-4916-A5E7-D0014212F952}" type="slidenum">
              <a:rPr lang="en-GB" smtClean="0"/>
              <a:t>‹#›</a:t>
            </a:fld>
            <a:endParaRPr lang="en-GB"/>
          </a:p>
        </p:txBody>
      </p:sp>
    </p:spTree>
    <p:extLst>
      <p:ext uri="{BB962C8B-B14F-4D97-AF65-F5344CB8AC3E}">
        <p14:creationId xmlns:p14="http://schemas.microsoft.com/office/powerpoint/2010/main" val="13619821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0C14A-CBD0-4916-A5E7-D0014212F952}" type="slidenum">
              <a:rPr lang="en-GB" smtClean="0"/>
              <a:t>2</a:t>
            </a:fld>
            <a:endParaRPr lang="en-GB"/>
          </a:p>
        </p:txBody>
      </p:sp>
    </p:spTree>
    <p:extLst>
      <p:ext uri="{BB962C8B-B14F-4D97-AF65-F5344CB8AC3E}">
        <p14:creationId xmlns:p14="http://schemas.microsoft.com/office/powerpoint/2010/main" val="8393178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F9920-B558-217C-7E21-FE11C8AC42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30F79A-281B-5AFE-52E1-286DB9F26B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7ECF6C-5F03-083A-250F-99C182EEF5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D824C4-39CE-6460-805F-A9E0E078495E}"/>
              </a:ext>
            </a:extLst>
          </p:cNvPr>
          <p:cNvSpPr>
            <a:spLocks noGrp="1"/>
          </p:cNvSpPr>
          <p:nvPr>
            <p:ph type="sldNum" sz="quarter" idx="5"/>
          </p:nvPr>
        </p:nvSpPr>
        <p:spPr/>
        <p:txBody>
          <a:bodyPr/>
          <a:lstStyle/>
          <a:p>
            <a:fld id="{21E0C14A-CBD0-4916-A5E7-D0014212F952}" type="slidenum">
              <a:rPr lang="en-GB" smtClean="0"/>
              <a:t>4</a:t>
            </a:fld>
            <a:endParaRPr lang="en-GB"/>
          </a:p>
        </p:txBody>
      </p:sp>
    </p:spTree>
    <p:extLst>
      <p:ext uri="{BB962C8B-B14F-4D97-AF65-F5344CB8AC3E}">
        <p14:creationId xmlns:p14="http://schemas.microsoft.com/office/powerpoint/2010/main" val="27953243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35F7F4-B160-DEE6-37D2-DFCB1FC91C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2494C4-E3F0-D5EC-2B47-355C27610EC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ACB1008-9684-AE54-1289-6EEE311BCA7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945FD00-233A-2C27-FCF9-7A5274ED78B5}"/>
              </a:ext>
            </a:extLst>
          </p:cNvPr>
          <p:cNvSpPr>
            <a:spLocks noGrp="1"/>
          </p:cNvSpPr>
          <p:nvPr>
            <p:ph type="sldNum" sz="quarter" idx="5"/>
          </p:nvPr>
        </p:nvSpPr>
        <p:spPr/>
        <p:txBody>
          <a:bodyPr/>
          <a:lstStyle/>
          <a:p>
            <a:fld id="{21E0C14A-CBD0-4916-A5E7-D0014212F952}" type="slidenum">
              <a:rPr lang="en-GB" smtClean="0"/>
              <a:t>5</a:t>
            </a:fld>
            <a:endParaRPr lang="en-GB"/>
          </a:p>
        </p:txBody>
      </p:sp>
    </p:spTree>
    <p:extLst>
      <p:ext uri="{BB962C8B-B14F-4D97-AF65-F5344CB8AC3E}">
        <p14:creationId xmlns:p14="http://schemas.microsoft.com/office/powerpoint/2010/main" val="32910978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E5A0E-0ED0-62E6-282A-5ACC16B622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8EBFA3-33E3-3032-6D44-261F0B846A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ED5AB9-BF1D-A8AC-C7A6-BE67E45C8E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31E824E-010A-093D-F8C5-718348CACE73}"/>
              </a:ext>
            </a:extLst>
          </p:cNvPr>
          <p:cNvSpPr>
            <a:spLocks noGrp="1"/>
          </p:cNvSpPr>
          <p:nvPr>
            <p:ph type="sldNum" sz="quarter" idx="5"/>
          </p:nvPr>
        </p:nvSpPr>
        <p:spPr/>
        <p:txBody>
          <a:bodyPr/>
          <a:lstStyle/>
          <a:p>
            <a:fld id="{21E0C14A-CBD0-4916-A5E7-D0014212F952}" type="slidenum">
              <a:rPr lang="en-GB" smtClean="0"/>
              <a:t>6</a:t>
            </a:fld>
            <a:endParaRPr lang="en-GB"/>
          </a:p>
        </p:txBody>
      </p:sp>
    </p:spTree>
    <p:extLst>
      <p:ext uri="{BB962C8B-B14F-4D97-AF65-F5344CB8AC3E}">
        <p14:creationId xmlns:p14="http://schemas.microsoft.com/office/powerpoint/2010/main" val="8171627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8DBE7B-8C1C-B052-531B-AF6B2B29A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068DB-AD51-9702-F7DC-ADDEB68E48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0BF838-CDFE-53EE-7483-87DDA2C2EE1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0B11B45-9942-0763-4DD4-2CAD8EC70660}"/>
              </a:ext>
            </a:extLst>
          </p:cNvPr>
          <p:cNvSpPr>
            <a:spLocks noGrp="1"/>
          </p:cNvSpPr>
          <p:nvPr>
            <p:ph type="sldNum" sz="quarter" idx="5"/>
          </p:nvPr>
        </p:nvSpPr>
        <p:spPr/>
        <p:txBody>
          <a:bodyPr/>
          <a:lstStyle/>
          <a:p>
            <a:fld id="{21E0C14A-CBD0-4916-A5E7-D0014212F952}" type="slidenum">
              <a:rPr lang="en-GB" smtClean="0"/>
              <a:t>11</a:t>
            </a:fld>
            <a:endParaRPr lang="en-GB"/>
          </a:p>
        </p:txBody>
      </p:sp>
    </p:spTree>
    <p:extLst>
      <p:ext uri="{BB962C8B-B14F-4D97-AF65-F5344CB8AC3E}">
        <p14:creationId xmlns:p14="http://schemas.microsoft.com/office/powerpoint/2010/main" val="29553631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A19BB-AA78-E754-DAD5-954D8E3446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31875B-52A1-4928-0ED6-8E29C3B603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A517691-1159-BAB5-6209-6FCB34ADB24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B9CDC6-D7D3-3C82-CBE6-39AEEF30B6A8}"/>
              </a:ext>
            </a:extLst>
          </p:cNvPr>
          <p:cNvSpPr>
            <a:spLocks noGrp="1"/>
          </p:cNvSpPr>
          <p:nvPr>
            <p:ph type="sldNum" sz="quarter" idx="5"/>
          </p:nvPr>
        </p:nvSpPr>
        <p:spPr/>
        <p:txBody>
          <a:bodyPr/>
          <a:lstStyle/>
          <a:p>
            <a:fld id="{21E0C14A-CBD0-4916-A5E7-D0014212F952}" type="slidenum">
              <a:rPr lang="en-GB" smtClean="0"/>
              <a:t>12</a:t>
            </a:fld>
            <a:endParaRPr lang="en-GB"/>
          </a:p>
        </p:txBody>
      </p:sp>
    </p:spTree>
    <p:extLst>
      <p:ext uri="{BB962C8B-B14F-4D97-AF65-F5344CB8AC3E}">
        <p14:creationId xmlns:p14="http://schemas.microsoft.com/office/powerpoint/2010/main" val="2293263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699989-E205-5988-D1EA-3417B9FE48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D2A6B7-71C8-C220-24DE-DCC1A0CA04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72BB16-683F-092D-8121-F20FCB8C232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322E3B-AD71-DD28-071A-604E217FF375}"/>
              </a:ext>
            </a:extLst>
          </p:cNvPr>
          <p:cNvSpPr>
            <a:spLocks noGrp="1"/>
          </p:cNvSpPr>
          <p:nvPr>
            <p:ph type="sldNum" sz="quarter" idx="5"/>
          </p:nvPr>
        </p:nvSpPr>
        <p:spPr/>
        <p:txBody>
          <a:bodyPr/>
          <a:lstStyle/>
          <a:p>
            <a:fld id="{21E0C14A-CBD0-4916-A5E7-D0014212F952}" type="slidenum">
              <a:rPr lang="en-GB" smtClean="0"/>
              <a:t>13</a:t>
            </a:fld>
            <a:endParaRPr lang="en-GB"/>
          </a:p>
        </p:txBody>
      </p:sp>
    </p:spTree>
    <p:extLst>
      <p:ext uri="{BB962C8B-B14F-4D97-AF65-F5344CB8AC3E}">
        <p14:creationId xmlns:p14="http://schemas.microsoft.com/office/powerpoint/2010/main" val="17159580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057CE8-AE34-ECFC-50C0-5651D19D7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316FB6-2E40-7B8E-ABA4-43C1E2C26D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831B9-ED32-3CE3-241B-3C717DAF3B6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B75DDBD-C7E0-D6F0-E0D6-EE8E36B4C03D}"/>
              </a:ext>
            </a:extLst>
          </p:cNvPr>
          <p:cNvSpPr>
            <a:spLocks noGrp="1"/>
          </p:cNvSpPr>
          <p:nvPr>
            <p:ph type="sldNum" sz="quarter" idx="5"/>
          </p:nvPr>
        </p:nvSpPr>
        <p:spPr/>
        <p:txBody>
          <a:bodyPr/>
          <a:lstStyle/>
          <a:p>
            <a:fld id="{21E0C14A-CBD0-4916-A5E7-D0014212F952}" type="slidenum">
              <a:rPr lang="en-GB" smtClean="0"/>
              <a:t>14</a:t>
            </a:fld>
            <a:endParaRPr lang="en-GB"/>
          </a:p>
        </p:txBody>
      </p:sp>
    </p:spTree>
    <p:extLst>
      <p:ext uri="{BB962C8B-B14F-4D97-AF65-F5344CB8AC3E}">
        <p14:creationId xmlns:p14="http://schemas.microsoft.com/office/powerpoint/2010/main" val="13645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82578B-88ED-906A-DF12-CD9EC1DE3F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8E04F-4426-AE60-4963-18201857918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97D5F8-8D45-C909-59E6-CA359A792A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A7D7453-4258-8124-946A-FF2E7F2D1B4D}"/>
              </a:ext>
            </a:extLst>
          </p:cNvPr>
          <p:cNvSpPr>
            <a:spLocks noGrp="1"/>
          </p:cNvSpPr>
          <p:nvPr>
            <p:ph type="sldNum" sz="quarter" idx="5"/>
          </p:nvPr>
        </p:nvSpPr>
        <p:spPr/>
        <p:txBody>
          <a:bodyPr/>
          <a:lstStyle/>
          <a:p>
            <a:fld id="{21E0C14A-CBD0-4916-A5E7-D0014212F952}" type="slidenum">
              <a:rPr lang="en-GB" smtClean="0"/>
              <a:t>15</a:t>
            </a:fld>
            <a:endParaRPr lang="en-GB"/>
          </a:p>
        </p:txBody>
      </p:sp>
    </p:spTree>
    <p:extLst>
      <p:ext uri="{BB962C8B-B14F-4D97-AF65-F5344CB8AC3E}">
        <p14:creationId xmlns:p14="http://schemas.microsoft.com/office/powerpoint/2010/main" val="11245239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9F9584-8DCE-39C6-184F-17E3D868C7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E252BC-6EA4-2F1A-A0CA-402D74650C0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FE61AB-1B3E-BCC9-A467-93EE2923DF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3863CD-C66B-B668-2B29-7124A4BBC516}"/>
              </a:ext>
            </a:extLst>
          </p:cNvPr>
          <p:cNvSpPr>
            <a:spLocks noGrp="1"/>
          </p:cNvSpPr>
          <p:nvPr>
            <p:ph type="sldNum" sz="quarter" idx="5"/>
          </p:nvPr>
        </p:nvSpPr>
        <p:spPr/>
        <p:txBody>
          <a:bodyPr/>
          <a:lstStyle/>
          <a:p>
            <a:fld id="{21E0C14A-CBD0-4916-A5E7-D0014212F952}" type="slidenum">
              <a:rPr lang="en-GB" smtClean="0"/>
              <a:t>16</a:t>
            </a:fld>
            <a:endParaRPr lang="en-GB"/>
          </a:p>
        </p:txBody>
      </p:sp>
    </p:spTree>
    <p:extLst>
      <p:ext uri="{BB962C8B-B14F-4D97-AF65-F5344CB8AC3E}">
        <p14:creationId xmlns:p14="http://schemas.microsoft.com/office/powerpoint/2010/main" val="30305179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62FC-61EC-8B16-F58B-C59F68E910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D8A433-D24F-EDE9-A180-F1EF98B3F3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750E07-30C1-9D50-0049-9C8A566BFF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F09231-15D3-4416-0CED-1691B128FB5E}"/>
              </a:ext>
            </a:extLst>
          </p:cNvPr>
          <p:cNvSpPr>
            <a:spLocks noGrp="1"/>
          </p:cNvSpPr>
          <p:nvPr>
            <p:ph type="sldNum" sz="quarter" idx="5"/>
          </p:nvPr>
        </p:nvSpPr>
        <p:spPr/>
        <p:txBody>
          <a:bodyPr/>
          <a:lstStyle/>
          <a:p>
            <a:fld id="{21E0C14A-CBD0-4916-A5E7-D0014212F952}" type="slidenum">
              <a:rPr lang="en-GB" smtClean="0"/>
              <a:t>17</a:t>
            </a:fld>
            <a:endParaRPr lang="en-GB"/>
          </a:p>
        </p:txBody>
      </p:sp>
    </p:spTree>
    <p:extLst>
      <p:ext uri="{BB962C8B-B14F-4D97-AF65-F5344CB8AC3E}">
        <p14:creationId xmlns:p14="http://schemas.microsoft.com/office/powerpoint/2010/main" val="448059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6754AA-2237-B57E-A794-87BC80EFF4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AB1617-9874-68E6-B19B-36F019DA81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58FB09-669B-A740-6D20-021A569B4FB6}"/>
              </a:ext>
            </a:extLst>
          </p:cNvPr>
          <p:cNvSpPr>
            <a:spLocks noGrp="1"/>
          </p:cNvSpPr>
          <p:nvPr>
            <p:ph type="body" idx="1"/>
          </p:nvPr>
        </p:nvSpPr>
        <p:spPr/>
        <p:txBody>
          <a:bodyPr/>
          <a:lstStyle/>
          <a:p>
            <a:r>
              <a:rPr lang="en-GB" dirty="0"/>
              <a:t>So we're looking at the </a:t>
            </a:r>
            <a:r>
              <a:rPr lang="en-GB" sz="1200" kern="1200" dirty="0" err="1">
                <a:solidFill>
                  <a:schemeClr val="tx1"/>
                </a:solidFill>
                <a:latin typeface="+mn-lt"/>
                <a:ea typeface="+mn-ea"/>
                <a:cs typeface="+mn-cs"/>
              </a:rPr>
              <a:t>popf</a:t>
            </a:r>
            <a:r>
              <a:rPr lang="en-GB" dirty="0"/>
              <a:t> instruction on x86. This instruction pops a value from the stack into the %</a:t>
            </a:r>
            <a:r>
              <a:rPr lang="en-GB" dirty="0" err="1"/>
              <a:t>eflags</a:t>
            </a:r>
            <a:r>
              <a:rPr lang="en-GB" dirty="0"/>
              <a:t> register. Now, bit 9 of that register is the interrupt flag - when it's set, interrupts are enabled; when it's clear, they're disabled.</a:t>
            </a:r>
          </a:p>
          <a:p>
            <a:r>
              <a:rPr lang="en-GB" dirty="0"/>
              <a:t>The code sequence shown here is straightforward: push the current flags onto the stack, AND the top of stack with a mask to clear the interrupt flag, then pop that modified value back into %</a:t>
            </a:r>
            <a:r>
              <a:rPr lang="en-GB" dirty="0" err="1"/>
              <a:t>eflags</a:t>
            </a:r>
            <a:r>
              <a:rPr lang="en-GB" dirty="0"/>
              <a:t>. If this succeeds, you've just disabled interrupts</a:t>
            </a:r>
          </a:p>
        </p:txBody>
      </p:sp>
      <p:sp>
        <p:nvSpPr>
          <p:cNvPr id="4" name="Slide Number Placeholder 3">
            <a:extLst>
              <a:ext uri="{FF2B5EF4-FFF2-40B4-BE49-F238E27FC236}">
                <a16:creationId xmlns:a16="http://schemas.microsoft.com/office/drawing/2014/main" id="{E1D3792C-710B-3DE0-5346-794B61B84F56}"/>
              </a:ext>
            </a:extLst>
          </p:cNvPr>
          <p:cNvSpPr>
            <a:spLocks noGrp="1"/>
          </p:cNvSpPr>
          <p:nvPr>
            <p:ph type="sldNum" sz="quarter" idx="5"/>
          </p:nvPr>
        </p:nvSpPr>
        <p:spPr/>
        <p:txBody>
          <a:bodyPr/>
          <a:lstStyle/>
          <a:p>
            <a:fld id="{21E0C14A-CBD0-4916-A5E7-D0014212F952}" type="slidenum">
              <a:rPr lang="en-GB" smtClean="0"/>
              <a:t>18</a:t>
            </a:fld>
            <a:endParaRPr lang="en-GB"/>
          </a:p>
        </p:txBody>
      </p:sp>
    </p:spTree>
    <p:extLst>
      <p:ext uri="{BB962C8B-B14F-4D97-AF65-F5344CB8AC3E}">
        <p14:creationId xmlns:p14="http://schemas.microsoft.com/office/powerpoint/2010/main" val="6219913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7C380-9686-F462-8CCD-B69C2F977B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AF5D07-EAD2-6C4E-48DA-8CB74E97AA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5A24D9B-FAFB-7E89-D3FC-E9773C3DBFB9}"/>
              </a:ext>
            </a:extLst>
          </p:cNvPr>
          <p:cNvSpPr>
            <a:spLocks noGrp="1"/>
          </p:cNvSpPr>
          <p:nvPr>
            <p:ph type="body" idx="1"/>
          </p:nvPr>
        </p:nvSpPr>
        <p:spPr/>
        <p:txBody>
          <a:bodyPr/>
          <a:lstStyle/>
          <a:p>
            <a:r>
              <a:rPr lang="en-GB" dirty="0"/>
              <a:t>Right, so now we're looking at </a:t>
            </a:r>
            <a:r>
              <a:rPr lang="en-GB" b="1" dirty="0"/>
              <a:t>full virtualization</a:t>
            </a:r>
            <a:r>
              <a:rPr lang="en-GB" dirty="0"/>
              <a:t> - this is one of the classic approaches to running a guest operating system.</a:t>
            </a:r>
          </a:p>
          <a:p>
            <a:r>
              <a:rPr lang="en-GB" dirty="0"/>
              <a:t>The key idea here is elegant: we're using the x86 privilege rings to create isolation. </a:t>
            </a:r>
          </a:p>
          <a:p>
            <a:r>
              <a:rPr lang="en-GB" dirty="0"/>
              <a:t>The VMM sits in ring 0, the most privileged level.</a:t>
            </a:r>
          </a:p>
          <a:p>
            <a:r>
              <a:rPr lang="en-GB" dirty="0"/>
              <a:t>The Guest OS gets demoted to ring 1, and user applications run in ring 3 as they normally would.</a:t>
            </a:r>
          </a:p>
          <a:p>
            <a:r>
              <a:rPr lang="en-GB" dirty="0"/>
              <a:t>Now, </a:t>
            </a:r>
            <a:r>
              <a:rPr lang="en-GB" b="1" dirty="0"/>
              <a:t>most instructions</a:t>
            </a:r>
            <a:r>
              <a:rPr lang="en-GB" dirty="0"/>
              <a:t> - your arithmetic, loads, stores, branches - these all </a:t>
            </a:r>
            <a:r>
              <a:rPr lang="en-GB" b="1" dirty="0"/>
              <a:t>execute directly on the CPU</a:t>
            </a:r>
            <a:r>
              <a:rPr lang="en-GB" dirty="0"/>
              <a:t>.</a:t>
            </a:r>
          </a:p>
          <a:p>
            <a:r>
              <a:rPr lang="en-GB" dirty="0"/>
              <a:t>No emulation, no overhead. This is crucial for performance. The guest code is running natively on the hardware.</a:t>
            </a:r>
          </a:p>
          <a:p>
            <a:r>
              <a:rPr lang="en-GB" dirty="0"/>
              <a:t>But here's where it gets interesting: the VMM in ring 0 traps </a:t>
            </a:r>
            <a:r>
              <a:rPr lang="en-GB" b="1" dirty="0"/>
              <a:t>all executions of privileged instructions</a:t>
            </a:r>
            <a:r>
              <a:rPr lang="en-GB" dirty="0"/>
              <a:t> from ring 1. So when the Guest OS tries to do something privileged - modify page tables, access I/O ports, disable interrupts with a privileged instruction, it traps to the VMM.</a:t>
            </a:r>
          </a:p>
          <a:p>
            <a:r>
              <a:rPr lang="en-GB" dirty="0"/>
              <a:t>The VMM can then emulate that operation appropriately.</a:t>
            </a:r>
          </a:p>
          <a:p>
            <a:r>
              <a:rPr lang="en-GB" dirty="0"/>
              <a:t>The VMM also maintains state for each virtual machine so the Guest OS has the </a:t>
            </a:r>
            <a:r>
              <a:rPr lang="en-GB" i="1" dirty="0"/>
              <a:t>illusion</a:t>
            </a:r>
            <a:r>
              <a:rPr lang="en-GB" dirty="0"/>
              <a:t> it's running on its own dedicated hardware. It thinks it has its own page tables, its own devices, its own everything.</a:t>
            </a:r>
          </a:p>
          <a:p>
            <a:endParaRPr lang="en-GB" dirty="0"/>
          </a:p>
        </p:txBody>
      </p:sp>
      <p:sp>
        <p:nvSpPr>
          <p:cNvPr id="4" name="Slide Number Placeholder 3">
            <a:extLst>
              <a:ext uri="{FF2B5EF4-FFF2-40B4-BE49-F238E27FC236}">
                <a16:creationId xmlns:a16="http://schemas.microsoft.com/office/drawing/2014/main" id="{21264044-42F0-089F-42A6-FB233AAC1109}"/>
              </a:ext>
            </a:extLst>
          </p:cNvPr>
          <p:cNvSpPr>
            <a:spLocks noGrp="1"/>
          </p:cNvSpPr>
          <p:nvPr>
            <p:ph type="sldNum" sz="quarter" idx="5"/>
          </p:nvPr>
        </p:nvSpPr>
        <p:spPr/>
        <p:txBody>
          <a:bodyPr/>
          <a:lstStyle/>
          <a:p>
            <a:fld id="{21E0C14A-CBD0-4916-A5E7-D0014212F952}" type="slidenum">
              <a:rPr lang="en-GB" smtClean="0"/>
              <a:t>19</a:t>
            </a:fld>
            <a:endParaRPr lang="en-GB"/>
          </a:p>
        </p:txBody>
      </p:sp>
    </p:spTree>
    <p:extLst>
      <p:ext uri="{BB962C8B-B14F-4D97-AF65-F5344CB8AC3E}">
        <p14:creationId xmlns:p14="http://schemas.microsoft.com/office/powerpoint/2010/main" val="2802665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5D1930-06B2-421F-B986-FD8C938344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6DB495-47D0-5114-AA6A-0DAB28523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B6B9D0-38E1-EA94-DA75-0A298CA6F144}"/>
              </a:ext>
            </a:extLst>
          </p:cNvPr>
          <p:cNvSpPr>
            <a:spLocks noGrp="1"/>
          </p:cNvSpPr>
          <p:nvPr>
            <p:ph type="body" idx="1"/>
          </p:nvPr>
        </p:nvSpPr>
        <p:spPr/>
        <p:txBody>
          <a:bodyPr/>
          <a:lstStyle/>
          <a:p>
            <a:r>
              <a:rPr lang="en-GB" b="1" dirty="0"/>
              <a:t>Binary Translation</a:t>
            </a:r>
            <a:r>
              <a:rPr lang="en-GB" dirty="0"/>
              <a:t>: This is the software approach. You scan the guest code before execution and convert those problematic sensitive instructions into safe code sequences - essentially rewriting them on the fly to make calls into the VMM instead. It's clever but adds complexity and some overhead.</a:t>
            </a:r>
          </a:p>
          <a:p>
            <a:endParaRPr lang="en-GB" dirty="0"/>
          </a:p>
          <a:p>
            <a:r>
              <a:rPr lang="en-GB" b="1" dirty="0"/>
              <a:t>Hardware Assisted Virtualization</a:t>
            </a:r>
            <a:r>
              <a:rPr lang="en-GB" dirty="0"/>
              <a:t>: This is Intel VT-x and AMD-V. The CPU provides a special "guest mode" that traps those sensitive instructions just like privileged ones. Much cleaner solution, and this is what modern hypervisors primarily use today</a:t>
            </a:r>
          </a:p>
          <a:p>
            <a:endParaRPr lang="en-GB" dirty="0"/>
          </a:p>
        </p:txBody>
      </p:sp>
      <p:sp>
        <p:nvSpPr>
          <p:cNvPr id="4" name="Slide Number Placeholder 3">
            <a:extLst>
              <a:ext uri="{FF2B5EF4-FFF2-40B4-BE49-F238E27FC236}">
                <a16:creationId xmlns:a16="http://schemas.microsoft.com/office/drawing/2014/main" id="{24880F08-F5D9-2031-FCDE-75F384A68739}"/>
              </a:ext>
            </a:extLst>
          </p:cNvPr>
          <p:cNvSpPr>
            <a:spLocks noGrp="1"/>
          </p:cNvSpPr>
          <p:nvPr>
            <p:ph type="sldNum" sz="quarter" idx="5"/>
          </p:nvPr>
        </p:nvSpPr>
        <p:spPr/>
        <p:txBody>
          <a:bodyPr/>
          <a:lstStyle/>
          <a:p>
            <a:fld id="{21E0C14A-CBD0-4916-A5E7-D0014212F952}" type="slidenum">
              <a:rPr lang="en-GB" smtClean="0"/>
              <a:t>20</a:t>
            </a:fld>
            <a:endParaRPr lang="en-GB"/>
          </a:p>
        </p:txBody>
      </p:sp>
    </p:spTree>
    <p:extLst>
      <p:ext uri="{BB962C8B-B14F-4D97-AF65-F5344CB8AC3E}">
        <p14:creationId xmlns:p14="http://schemas.microsoft.com/office/powerpoint/2010/main" val="1812575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B13184-5AD5-3A77-16C5-862C292BB4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F4392B-6B10-9ED4-12C9-1617EE943D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7E541B-BCC9-E798-10F2-716F388A58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39056B-82AA-27E6-72F7-1C1874D41143}"/>
              </a:ext>
            </a:extLst>
          </p:cNvPr>
          <p:cNvSpPr>
            <a:spLocks noGrp="1"/>
          </p:cNvSpPr>
          <p:nvPr>
            <p:ph type="sldNum" sz="quarter" idx="5"/>
          </p:nvPr>
        </p:nvSpPr>
        <p:spPr/>
        <p:txBody>
          <a:bodyPr/>
          <a:lstStyle/>
          <a:p>
            <a:fld id="{21E0C14A-CBD0-4916-A5E7-D0014212F952}" type="slidenum">
              <a:rPr lang="en-GB" smtClean="0"/>
              <a:t>21</a:t>
            </a:fld>
            <a:endParaRPr lang="en-GB"/>
          </a:p>
        </p:txBody>
      </p:sp>
    </p:spTree>
    <p:extLst>
      <p:ext uri="{BB962C8B-B14F-4D97-AF65-F5344CB8AC3E}">
        <p14:creationId xmlns:p14="http://schemas.microsoft.com/office/powerpoint/2010/main" val="7522212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9F1AB1-52D1-B8F2-DBAF-5B0EE7AC2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15FC2-7363-476E-42C4-A40FCF6958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CDBB9C-3802-8877-ADAF-60138FDF1FAD}"/>
              </a:ext>
            </a:extLst>
          </p:cNvPr>
          <p:cNvSpPr>
            <a:spLocks noGrp="1"/>
          </p:cNvSpPr>
          <p:nvPr>
            <p:ph type="body" idx="1"/>
          </p:nvPr>
        </p:nvSpPr>
        <p:spPr/>
        <p:txBody>
          <a:bodyPr/>
          <a:lstStyle/>
          <a:p>
            <a:r>
              <a:rPr lang="en-GB" dirty="0"/>
              <a:t>Let's start with what binary translation needs to accomplish.</a:t>
            </a:r>
          </a:p>
          <a:p>
            <a:r>
              <a:rPr lang="en-GB" dirty="0"/>
              <a:t>First, we </a:t>
            </a:r>
            <a:r>
              <a:rPr lang="en-GB" b="1" dirty="0"/>
              <a:t>have to emulate certain CPU operations</a:t>
            </a:r>
            <a:r>
              <a:rPr lang="en-GB" dirty="0"/>
              <a:t> - those sensitive instructions that don't trap properly.</a:t>
            </a:r>
          </a:p>
          <a:p>
            <a:r>
              <a:rPr lang="en-GB" dirty="0"/>
              <a:t>Second, we </a:t>
            </a:r>
            <a:r>
              <a:rPr lang="en-GB" b="1" dirty="0"/>
              <a:t>have to maintain VM state</a:t>
            </a:r>
            <a:r>
              <a:rPr lang="en-GB" dirty="0"/>
              <a:t> - the VMM needs to track what the guest thinks its registers, flags, and hardware state look like.</a:t>
            </a:r>
          </a:p>
          <a:p>
            <a:r>
              <a:rPr lang="en-GB" dirty="0"/>
              <a:t>Third, we </a:t>
            </a:r>
            <a:r>
              <a:rPr lang="en-GB" b="1" dirty="0"/>
              <a:t>need a cache</a:t>
            </a:r>
            <a:r>
              <a:rPr lang="en-GB" dirty="0"/>
              <a:t> - and this is crucial for performance.</a:t>
            </a:r>
          </a:p>
          <a:p>
            <a:r>
              <a:rPr lang="en-GB" dirty="0"/>
              <a:t>The cache is absolutely critical here. Once you've translated a block of code, you keep it in the cache. Hot paths - code that executes frequently - get translated once and then run from cache repeatedly. This amortizes the translation cost over many executions.</a:t>
            </a:r>
          </a:p>
        </p:txBody>
      </p:sp>
      <p:sp>
        <p:nvSpPr>
          <p:cNvPr id="4" name="Slide Number Placeholder 3">
            <a:extLst>
              <a:ext uri="{FF2B5EF4-FFF2-40B4-BE49-F238E27FC236}">
                <a16:creationId xmlns:a16="http://schemas.microsoft.com/office/drawing/2014/main" id="{3F29479D-A680-C119-3AFD-A509F01E985C}"/>
              </a:ext>
            </a:extLst>
          </p:cNvPr>
          <p:cNvSpPr>
            <a:spLocks noGrp="1"/>
          </p:cNvSpPr>
          <p:nvPr>
            <p:ph type="sldNum" sz="quarter" idx="5"/>
          </p:nvPr>
        </p:nvSpPr>
        <p:spPr/>
        <p:txBody>
          <a:bodyPr/>
          <a:lstStyle/>
          <a:p>
            <a:fld id="{21E0C14A-CBD0-4916-A5E7-D0014212F952}" type="slidenum">
              <a:rPr lang="en-GB" smtClean="0"/>
              <a:t>22</a:t>
            </a:fld>
            <a:endParaRPr lang="en-GB"/>
          </a:p>
        </p:txBody>
      </p:sp>
    </p:spTree>
    <p:extLst>
      <p:ext uri="{BB962C8B-B14F-4D97-AF65-F5344CB8AC3E}">
        <p14:creationId xmlns:p14="http://schemas.microsoft.com/office/powerpoint/2010/main" val="16739076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FCAAAF-7D93-C7CD-801B-DB4F8DA268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22638F-1305-53C5-1EC2-DF3946C7F0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CF12964-3FAF-E79F-C7B3-4A84D75E3259}"/>
              </a:ext>
            </a:extLst>
          </p:cNvPr>
          <p:cNvSpPr>
            <a:spLocks noGrp="1"/>
          </p:cNvSpPr>
          <p:nvPr>
            <p:ph type="body" idx="1"/>
          </p:nvPr>
        </p:nvSpPr>
        <p:spPr/>
        <p:txBody>
          <a:bodyPr/>
          <a:lstStyle/>
          <a:p>
            <a:r>
              <a:rPr lang="en-GB" dirty="0"/>
              <a:t>Binary translation trades complexity and some security concerns for performance by eliminating trap overhead. Modern hardware virtualization has largely superseded pure binary translation, but the principles are still relevant, and hybrid approaches remain common.</a:t>
            </a:r>
          </a:p>
        </p:txBody>
      </p:sp>
      <p:sp>
        <p:nvSpPr>
          <p:cNvPr id="4" name="Slide Number Placeholder 3">
            <a:extLst>
              <a:ext uri="{FF2B5EF4-FFF2-40B4-BE49-F238E27FC236}">
                <a16:creationId xmlns:a16="http://schemas.microsoft.com/office/drawing/2014/main" id="{9988B95E-8F5C-DA32-DBE7-7A37F6719D66}"/>
              </a:ext>
            </a:extLst>
          </p:cNvPr>
          <p:cNvSpPr>
            <a:spLocks noGrp="1"/>
          </p:cNvSpPr>
          <p:nvPr>
            <p:ph type="sldNum" sz="quarter" idx="5"/>
          </p:nvPr>
        </p:nvSpPr>
        <p:spPr/>
        <p:txBody>
          <a:bodyPr/>
          <a:lstStyle/>
          <a:p>
            <a:fld id="{21E0C14A-CBD0-4916-A5E7-D0014212F952}" type="slidenum">
              <a:rPr lang="en-GB" smtClean="0"/>
              <a:t>23</a:t>
            </a:fld>
            <a:endParaRPr lang="en-GB"/>
          </a:p>
        </p:txBody>
      </p:sp>
    </p:spTree>
    <p:extLst>
      <p:ext uri="{BB962C8B-B14F-4D97-AF65-F5344CB8AC3E}">
        <p14:creationId xmlns:p14="http://schemas.microsoft.com/office/powerpoint/2010/main" val="29114851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0A7128-CBDA-3B07-E434-330B0BD7FC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BD56F0-52B5-B389-B588-F7CD6A5EB9A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94B074-67C5-56A1-C1A5-FE0A41B5A9A8}"/>
              </a:ext>
            </a:extLst>
          </p:cNvPr>
          <p:cNvSpPr>
            <a:spLocks noGrp="1"/>
          </p:cNvSpPr>
          <p:nvPr>
            <p:ph type="body" idx="1"/>
          </p:nvPr>
        </p:nvSpPr>
        <p:spPr/>
        <p:txBody>
          <a:bodyPr/>
          <a:lstStyle/>
          <a:p>
            <a:r>
              <a:rPr lang="en-GB" b="1" dirty="0"/>
              <a:t>Non-root mode</a:t>
            </a:r>
            <a:r>
              <a:rPr lang="en-GB" dirty="0"/>
              <a:t> - this is where the guest virtual machine runs. The </a:t>
            </a:r>
            <a:r>
              <a:rPr lang="en-GB" b="1" dirty="0"/>
              <a:t>Guest OS is back in ring 0.</a:t>
            </a:r>
          </a:p>
          <a:p>
            <a:r>
              <a:rPr lang="en-GB" dirty="0"/>
              <a:t>This is fundamentally different from the software virtualization approaches we discussed earlier.</a:t>
            </a:r>
          </a:p>
          <a:p>
            <a:r>
              <a:rPr lang="en-GB" dirty="0"/>
              <a:t>In full virtualization with trap-and-emulate or binary translation, we had to demote the Guest OS to ring 1.</a:t>
            </a:r>
          </a:p>
          <a:p>
            <a:r>
              <a:rPr lang="en-GB" dirty="0"/>
              <a:t>But with hardware support, the guest can run with its OS in ring 0, just like it would on bare metal. User applications still run in ring 3, exactly as they expect.</a:t>
            </a:r>
          </a:p>
          <a:p>
            <a:r>
              <a:rPr lang="en-GB" dirty="0"/>
              <a:t>This means the Guest OS can execute most privileged instructions directly without any tricks - no binary translation needed, no ring 1 demotion complications. It thinks it's running on real hardware in ring 0 because, from its perspective, it is.</a:t>
            </a:r>
          </a:p>
          <a:p>
            <a:r>
              <a:rPr lang="en-GB" b="1" dirty="0"/>
              <a:t>Root mode</a:t>
            </a:r>
            <a:r>
              <a:rPr lang="en-GB" dirty="0"/>
              <a:t> - this is where the VMM lives, in what's called </a:t>
            </a:r>
            <a:r>
              <a:rPr lang="en-GB" b="1" dirty="0"/>
              <a:t>ring -1</a:t>
            </a:r>
            <a:r>
              <a:rPr lang="en-GB" dirty="0"/>
              <a:t>.</a:t>
            </a:r>
          </a:p>
          <a:p>
            <a:r>
              <a:rPr lang="en-GB" dirty="0"/>
              <a:t>The CPU vendors essentially added a </a:t>
            </a:r>
            <a:r>
              <a:rPr lang="en-GB" i="1" dirty="0"/>
              <a:t>more privileged</a:t>
            </a:r>
            <a:r>
              <a:rPr lang="en-GB" dirty="0"/>
              <a:t> level below ring 0.</a:t>
            </a:r>
          </a:p>
          <a:p>
            <a:r>
              <a:rPr lang="en-GB" dirty="0"/>
              <a:t>The VMM operates at this level, which is more privileged than even the guest's ring 0.</a:t>
            </a:r>
          </a:p>
          <a:p>
            <a:endParaRPr lang="en-GB" dirty="0"/>
          </a:p>
        </p:txBody>
      </p:sp>
      <p:sp>
        <p:nvSpPr>
          <p:cNvPr id="4" name="Slide Number Placeholder 3">
            <a:extLst>
              <a:ext uri="{FF2B5EF4-FFF2-40B4-BE49-F238E27FC236}">
                <a16:creationId xmlns:a16="http://schemas.microsoft.com/office/drawing/2014/main" id="{DA2C8B51-8E69-0923-7E05-C8D5B2BCF177}"/>
              </a:ext>
            </a:extLst>
          </p:cNvPr>
          <p:cNvSpPr>
            <a:spLocks noGrp="1"/>
          </p:cNvSpPr>
          <p:nvPr>
            <p:ph type="sldNum" sz="quarter" idx="5"/>
          </p:nvPr>
        </p:nvSpPr>
        <p:spPr/>
        <p:txBody>
          <a:bodyPr/>
          <a:lstStyle/>
          <a:p>
            <a:fld id="{21E0C14A-CBD0-4916-A5E7-D0014212F952}" type="slidenum">
              <a:rPr lang="en-GB" smtClean="0"/>
              <a:t>24</a:t>
            </a:fld>
            <a:endParaRPr lang="en-GB"/>
          </a:p>
        </p:txBody>
      </p:sp>
    </p:spTree>
    <p:extLst>
      <p:ext uri="{BB962C8B-B14F-4D97-AF65-F5344CB8AC3E}">
        <p14:creationId xmlns:p14="http://schemas.microsoft.com/office/powerpoint/2010/main" val="12864132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C5F3A8-DD28-A2AD-19F8-89023BC47C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725F84-E9A9-FCF9-D697-18A6B6C1FEC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F78269-668F-A4FE-6497-02A92A3297D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D0E2093-65E9-A409-E44A-FCDE31F98FF8}"/>
              </a:ext>
            </a:extLst>
          </p:cNvPr>
          <p:cNvSpPr>
            <a:spLocks noGrp="1"/>
          </p:cNvSpPr>
          <p:nvPr>
            <p:ph type="sldNum" sz="quarter" idx="5"/>
          </p:nvPr>
        </p:nvSpPr>
        <p:spPr/>
        <p:txBody>
          <a:bodyPr/>
          <a:lstStyle/>
          <a:p>
            <a:fld id="{21E0C14A-CBD0-4916-A5E7-D0014212F952}" type="slidenum">
              <a:rPr lang="en-GB" smtClean="0"/>
              <a:t>25</a:t>
            </a:fld>
            <a:endParaRPr lang="en-GB"/>
          </a:p>
        </p:txBody>
      </p:sp>
    </p:spTree>
    <p:extLst>
      <p:ext uri="{BB962C8B-B14F-4D97-AF65-F5344CB8AC3E}">
        <p14:creationId xmlns:p14="http://schemas.microsoft.com/office/powerpoint/2010/main" val="22138931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28B3BF-8F8C-A953-3CF2-C3670FA302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054B8B6-134A-792B-A324-F2ED05C9A1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5BD801-5FBD-4503-0A54-ACDD813B1F7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743A43C-5B10-660D-189C-E107BC2B2EDE}"/>
              </a:ext>
            </a:extLst>
          </p:cNvPr>
          <p:cNvSpPr>
            <a:spLocks noGrp="1"/>
          </p:cNvSpPr>
          <p:nvPr>
            <p:ph type="sldNum" sz="quarter" idx="5"/>
          </p:nvPr>
        </p:nvSpPr>
        <p:spPr/>
        <p:txBody>
          <a:bodyPr/>
          <a:lstStyle/>
          <a:p>
            <a:fld id="{21E0C14A-CBD0-4916-A5E7-D0014212F952}" type="slidenum">
              <a:rPr lang="en-GB" smtClean="0"/>
              <a:t>26</a:t>
            </a:fld>
            <a:endParaRPr lang="en-GB"/>
          </a:p>
        </p:txBody>
      </p:sp>
    </p:spTree>
    <p:extLst>
      <p:ext uri="{BB962C8B-B14F-4D97-AF65-F5344CB8AC3E}">
        <p14:creationId xmlns:p14="http://schemas.microsoft.com/office/powerpoint/2010/main" val="2443606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E22D4-5DEA-7D7F-A202-F860689F443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BF292C-2770-86E5-09E5-DD9B5C44B1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4E5CFF-A6CC-C98D-E874-9D4016C866F0}"/>
              </a:ext>
            </a:extLst>
          </p:cNvPr>
          <p:cNvSpPr>
            <a:spLocks noGrp="1"/>
          </p:cNvSpPr>
          <p:nvPr>
            <p:ph type="body" idx="1"/>
          </p:nvPr>
        </p:nvSpPr>
        <p:spPr/>
        <p:txBody>
          <a:bodyPr/>
          <a:lstStyle/>
          <a:p>
            <a:r>
              <a:rPr lang="en-GB" dirty="0"/>
              <a:t>Workloads and applications are typically optimized for powers of 2 - they expect 1, 2, 4, 8, 16 cores. Giving someone 3 or 5 vCPUs can lead to suboptimal performance because the application's threading and load balancing isn't designed for that configuration. The exception is 1 vCPU, which is common for lightweight workloads.</a:t>
            </a:r>
          </a:p>
          <a:p>
            <a:r>
              <a:rPr lang="en-GB" dirty="0"/>
              <a:t>vCPUs are a time-sharing abstraction that let you efficiently multiplex physical CPU resources across many VMs, and overcommitment is a powerful technique for maximizing resource utilization, particularly when you keep individual VMs to single vCPUs.</a:t>
            </a:r>
          </a:p>
        </p:txBody>
      </p:sp>
      <p:sp>
        <p:nvSpPr>
          <p:cNvPr id="4" name="Slide Number Placeholder 3">
            <a:extLst>
              <a:ext uri="{FF2B5EF4-FFF2-40B4-BE49-F238E27FC236}">
                <a16:creationId xmlns:a16="http://schemas.microsoft.com/office/drawing/2014/main" id="{B18C3D9A-BF77-439B-EDDC-595A56D854FB}"/>
              </a:ext>
            </a:extLst>
          </p:cNvPr>
          <p:cNvSpPr>
            <a:spLocks noGrp="1"/>
          </p:cNvSpPr>
          <p:nvPr>
            <p:ph type="sldNum" sz="quarter" idx="5"/>
          </p:nvPr>
        </p:nvSpPr>
        <p:spPr/>
        <p:txBody>
          <a:bodyPr/>
          <a:lstStyle/>
          <a:p>
            <a:fld id="{21E0C14A-CBD0-4916-A5E7-D0014212F952}" type="slidenum">
              <a:rPr lang="en-GB" smtClean="0"/>
              <a:t>27</a:t>
            </a:fld>
            <a:endParaRPr lang="en-GB"/>
          </a:p>
        </p:txBody>
      </p:sp>
    </p:spTree>
    <p:extLst>
      <p:ext uri="{BB962C8B-B14F-4D97-AF65-F5344CB8AC3E}">
        <p14:creationId xmlns:p14="http://schemas.microsoft.com/office/powerpoint/2010/main" val="3720711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4B31EE-C6F5-D115-C43C-72BCAAE117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797849-2CB9-5D6C-9D6F-2892C5A5E3B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85503B-F681-7D81-860A-1AE3D4B722F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19238DC-C5F1-CF27-0CF6-21D87265CF0D}"/>
              </a:ext>
            </a:extLst>
          </p:cNvPr>
          <p:cNvSpPr>
            <a:spLocks noGrp="1"/>
          </p:cNvSpPr>
          <p:nvPr>
            <p:ph type="sldNum" sz="quarter" idx="5"/>
          </p:nvPr>
        </p:nvSpPr>
        <p:spPr/>
        <p:txBody>
          <a:bodyPr/>
          <a:lstStyle/>
          <a:p>
            <a:fld id="{21E0C14A-CBD0-4916-A5E7-D0014212F952}" type="slidenum">
              <a:rPr lang="en-GB" smtClean="0"/>
              <a:t>28</a:t>
            </a:fld>
            <a:endParaRPr lang="en-GB"/>
          </a:p>
        </p:txBody>
      </p:sp>
    </p:spTree>
    <p:extLst>
      <p:ext uri="{BB962C8B-B14F-4D97-AF65-F5344CB8AC3E}">
        <p14:creationId xmlns:p14="http://schemas.microsoft.com/office/powerpoint/2010/main" val="25066798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C10E4C-0285-1A52-9CE6-226EEF9CEA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16EB6A-BBFA-5B19-C587-678B35CF06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E56A96D-3F33-CD86-0027-E75372091E3D}"/>
              </a:ext>
            </a:extLst>
          </p:cNvPr>
          <p:cNvSpPr>
            <a:spLocks noGrp="1"/>
          </p:cNvSpPr>
          <p:nvPr>
            <p:ph type="body" idx="1"/>
          </p:nvPr>
        </p:nvSpPr>
        <p:spPr/>
        <p:txBody>
          <a:bodyPr/>
          <a:lstStyle/>
          <a:p>
            <a:r>
              <a:rPr lang="en-GB" dirty="0"/>
              <a:t>This means that two completely different processes can both have a variable at virtual address 346. Process A's address 346 might map to physical address 14346, while Process B's address 346 might map to physical address 87230. They're completely isolated - neither process can see the other's memory, even though they're using the same virtual addresses.</a:t>
            </a:r>
          </a:p>
        </p:txBody>
      </p:sp>
      <p:sp>
        <p:nvSpPr>
          <p:cNvPr id="4" name="Slide Number Placeholder 3">
            <a:extLst>
              <a:ext uri="{FF2B5EF4-FFF2-40B4-BE49-F238E27FC236}">
                <a16:creationId xmlns:a16="http://schemas.microsoft.com/office/drawing/2014/main" id="{9D3D72A4-08C4-214F-38D2-654EAD66D453}"/>
              </a:ext>
            </a:extLst>
          </p:cNvPr>
          <p:cNvSpPr>
            <a:spLocks noGrp="1"/>
          </p:cNvSpPr>
          <p:nvPr>
            <p:ph type="sldNum" sz="quarter" idx="5"/>
          </p:nvPr>
        </p:nvSpPr>
        <p:spPr/>
        <p:txBody>
          <a:bodyPr/>
          <a:lstStyle/>
          <a:p>
            <a:fld id="{21E0C14A-CBD0-4916-A5E7-D0014212F952}" type="slidenum">
              <a:rPr lang="en-GB" smtClean="0"/>
              <a:t>29</a:t>
            </a:fld>
            <a:endParaRPr lang="en-GB"/>
          </a:p>
        </p:txBody>
      </p:sp>
    </p:spTree>
    <p:extLst>
      <p:ext uri="{BB962C8B-B14F-4D97-AF65-F5344CB8AC3E}">
        <p14:creationId xmlns:p14="http://schemas.microsoft.com/office/powerpoint/2010/main" val="27329276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63259-45F3-3DA3-CE4B-EBC50B8473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D2018-2DD7-5A9A-F177-B0ACE5D52A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C60D89-CB94-13CA-B8C6-333790094FFE}"/>
              </a:ext>
            </a:extLst>
          </p:cNvPr>
          <p:cNvSpPr>
            <a:spLocks noGrp="1"/>
          </p:cNvSpPr>
          <p:nvPr>
            <p:ph type="body" idx="1"/>
          </p:nvPr>
        </p:nvSpPr>
        <p:spPr/>
        <p:txBody>
          <a:bodyPr/>
          <a:lstStyle/>
          <a:p>
            <a:r>
              <a:rPr lang="en-GB" dirty="0"/>
              <a:t>This means that two completely different processes can both have a variable at virtual address 346. Process A's address 346 might map to physical address 14346, while Process B's address 346 might map to physical address 87230. They're completely isolated - neither process can see the other's memory, even though they're using the same virtual addresses.</a:t>
            </a:r>
          </a:p>
        </p:txBody>
      </p:sp>
      <p:sp>
        <p:nvSpPr>
          <p:cNvPr id="4" name="Slide Number Placeholder 3">
            <a:extLst>
              <a:ext uri="{FF2B5EF4-FFF2-40B4-BE49-F238E27FC236}">
                <a16:creationId xmlns:a16="http://schemas.microsoft.com/office/drawing/2014/main" id="{FE711088-5919-2B35-9366-6C215164CD5A}"/>
              </a:ext>
            </a:extLst>
          </p:cNvPr>
          <p:cNvSpPr>
            <a:spLocks noGrp="1"/>
          </p:cNvSpPr>
          <p:nvPr>
            <p:ph type="sldNum" sz="quarter" idx="5"/>
          </p:nvPr>
        </p:nvSpPr>
        <p:spPr/>
        <p:txBody>
          <a:bodyPr/>
          <a:lstStyle/>
          <a:p>
            <a:fld id="{21E0C14A-CBD0-4916-A5E7-D0014212F952}" type="slidenum">
              <a:rPr lang="en-GB" smtClean="0"/>
              <a:t>30</a:t>
            </a:fld>
            <a:endParaRPr lang="en-GB"/>
          </a:p>
        </p:txBody>
      </p:sp>
    </p:spTree>
    <p:extLst>
      <p:ext uri="{BB962C8B-B14F-4D97-AF65-F5344CB8AC3E}">
        <p14:creationId xmlns:p14="http://schemas.microsoft.com/office/powerpoint/2010/main" val="30344461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A4447B-1084-958E-A2FD-CA5126246FF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B483B0-F857-369F-6CE7-9BDBD4D40C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1E6DAA-B2E5-2E2F-084B-CD1D9E6D924D}"/>
              </a:ext>
            </a:extLst>
          </p:cNvPr>
          <p:cNvSpPr>
            <a:spLocks noGrp="1"/>
          </p:cNvSpPr>
          <p:nvPr>
            <p:ph type="body" idx="1"/>
          </p:nvPr>
        </p:nvSpPr>
        <p:spPr/>
        <p:txBody>
          <a:bodyPr/>
          <a:lstStyle/>
          <a:p>
            <a:r>
              <a:rPr lang="en-GB" dirty="0"/>
              <a:t>Modern hardware-assisted virtualization uses </a:t>
            </a:r>
            <a:r>
              <a:rPr lang="en-GB" b="1" dirty="0"/>
              <a:t>nested/extended page tables</a:t>
            </a:r>
            <a:r>
              <a:rPr lang="en-GB" dirty="0"/>
              <a:t> where the hardware MMU natively understands the two-level translation and does it efficiently.</a:t>
            </a:r>
          </a:p>
          <a:p>
            <a:r>
              <a:rPr lang="en-GB" dirty="0"/>
              <a:t>Virtualization adds a whole extra layer to memory management. Every VM thinks it has its own physical memory, but the VMM is orchestrating the real physical memory allocation behind the scenes, maintaining isolation between VMs while sharing the actual hardware.</a:t>
            </a:r>
          </a:p>
        </p:txBody>
      </p:sp>
      <p:sp>
        <p:nvSpPr>
          <p:cNvPr id="4" name="Slide Number Placeholder 3">
            <a:extLst>
              <a:ext uri="{FF2B5EF4-FFF2-40B4-BE49-F238E27FC236}">
                <a16:creationId xmlns:a16="http://schemas.microsoft.com/office/drawing/2014/main" id="{34AAF02C-6DCB-95C6-D82A-2324B67CA8DE}"/>
              </a:ext>
            </a:extLst>
          </p:cNvPr>
          <p:cNvSpPr>
            <a:spLocks noGrp="1"/>
          </p:cNvSpPr>
          <p:nvPr>
            <p:ph type="sldNum" sz="quarter" idx="5"/>
          </p:nvPr>
        </p:nvSpPr>
        <p:spPr/>
        <p:txBody>
          <a:bodyPr/>
          <a:lstStyle/>
          <a:p>
            <a:fld id="{21E0C14A-CBD0-4916-A5E7-D0014212F952}" type="slidenum">
              <a:rPr lang="en-GB" smtClean="0"/>
              <a:t>31</a:t>
            </a:fld>
            <a:endParaRPr lang="en-GB"/>
          </a:p>
        </p:txBody>
      </p:sp>
    </p:spTree>
    <p:extLst>
      <p:ext uri="{BB962C8B-B14F-4D97-AF65-F5344CB8AC3E}">
        <p14:creationId xmlns:p14="http://schemas.microsoft.com/office/powerpoint/2010/main" val="356285109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7A4532-009C-4C7C-7A21-6AC59DE593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0A36C6-C767-BD93-78AD-79F98854A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6921D1-3828-1630-36AE-DB195182B65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214839C-B070-5792-1AD0-C24BE27DC739}"/>
              </a:ext>
            </a:extLst>
          </p:cNvPr>
          <p:cNvSpPr>
            <a:spLocks noGrp="1"/>
          </p:cNvSpPr>
          <p:nvPr>
            <p:ph type="sldNum" sz="quarter" idx="5"/>
          </p:nvPr>
        </p:nvSpPr>
        <p:spPr/>
        <p:txBody>
          <a:bodyPr/>
          <a:lstStyle/>
          <a:p>
            <a:fld id="{21E0C14A-CBD0-4916-A5E7-D0014212F952}" type="slidenum">
              <a:rPr lang="en-GB" smtClean="0"/>
              <a:t>32</a:t>
            </a:fld>
            <a:endParaRPr lang="en-GB"/>
          </a:p>
        </p:txBody>
      </p:sp>
    </p:spTree>
    <p:extLst>
      <p:ext uri="{BB962C8B-B14F-4D97-AF65-F5344CB8AC3E}">
        <p14:creationId xmlns:p14="http://schemas.microsoft.com/office/powerpoint/2010/main" val="111270735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AEC68F-F83F-88B9-1A3B-3B87DB3CCB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47ACD-0B3D-631D-DC5C-B4E0F1F4D5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0784C6A-010D-14AD-6700-F51C0BB0DC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0E5B5D2-A8AD-72BE-9B48-928C5BFF756E}"/>
              </a:ext>
            </a:extLst>
          </p:cNvPr>
          <p:cNvSpPr>
            <a:spLocks noGrp="1"/>
          </p:cNvSpPr>
          <p:nvPr>
            <p:ph type="sldNum" sz="quarter" idx="5"/>
          </p:nvPr>
        </p:nvSpPr>
        <p:spPr/>
        <p:txBody>
          <a:bodyPr/>
          <a:lstStyle/>
          <a:p>
            <a:fld id="{21E0C14A-CBD0-4916-A5E7-D0014212F952}" type="slidenum">
              <a:rPr lang="en-GB" smtClean="0"/>
              <a:t>33</a:t>
            </a:fld>
            <a:endParaRPr lang="en-GB"/>
          </a:p>
        </p:txBody>
      </p:sp>
    </p:spTree>
    <p:extLst>
      <p:ext uri="{BB962C8B-B14F-4D97-AF65-F5344CB8AC3E}">
        <p14:creationId xmlns:p14="http://schemas.microsoft.com/office/powerpoint/2010/main" val="29324775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210BC-DCFF-F533-00FE-93B8D34BC5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673E27-20B4-1F08-AA4D-367C854BBD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42A5E9-45EF-E49B-CDE6-4194A242335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CD2C91-129C-E062-6BB4-493EFC2D3A08}"/>
              </a:ext>
            </a:extLst>
          </p:cNvPr>
          <p:cNvSpPr>
            <a:spLocks noGrp="1"/>
          </p:cNvSpPr>
          <p:nvPr>
            <p:ph type="sldNum" sz="quarter" idx="5"/>
          </p:nvPr>
        </p:nvSpPr>
        <p:spPr/>
        <p:txBody>
          <a:bodyPr/>
          <a:lstStyle/>
          <a:p>
            <a:fld id="{21E0C14A-CBD0-4916-A5E7-D0014212F952}" type="slidenum">
              <a:rPr lang="en-GB" smtClean="0"/>
              <a:t>34</a:t>
            </a:fld>
            <a:endParaRPr lang="en-GB"/>
          </a:p>
        </p:txBody>
      </p:sp>
    </p:spTree>
    <p:extLst>
      <p:ext uri="{BB962C8B-B14F-4D97-AF65-F5344CB8AC3E}">
        <p14:creationId xmlns:p14="http://schemas.microsoft.com/office/powerpoint/2010/main" val="18705974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D6081-F9EA-B9D3-8E10-4F4FC92A0B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2E4F9A-14D0-0296-9A9A-1D6AA84D7A7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620783-87D5-B7F1-2B75-A8894741E90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C535CAF-2381-FBAA-AC36-63A7BB5B57AF}"/>
              </a:ext>
            </a:extLst>
          </p:cNvPr>
          <p:cNvSpPr>
            <a:spLocks noGrp="1"/>
          </p:cNvSpPr>
          <p:nvPr>
            <p:ph type="sldNum" sz="quarter" idx="5"/>
          </p:nvPr>
        </p:nvSpPr>
        <p:spPr/>
        <p:txBody>
          <a:bodyPr/>
          <a:lstStyle/>
          <a:p>
            <a:fld id="{21E0C14A-CBD0-4916-A5E7-D0014212F952}" type="slidenum">
              <a:rPr lang="en-GB" smtClean="0"/>
              <a:t>35</a:t>
            </a:fld>
            <a:endParaRPr lang="en-GB"/>
          </a:p>
        </p:txBody>
      </p:sp>
    </p:spTree>
    <p:extLst>
      <p:ext uri="{BB962C8B-B14F-4D97-AF65-F5344CB8AC3E}">
        <p14:creationId xmlns:p14="http://schemas.microsoft.com/office/powerpoint/2010/main" val="425764332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69D6C0-D40E-5AA1-04F4-B76D48BB37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79BBF0-9C86-C8F6-1E39-AFF85AF088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3E0272-DD4C-51D7-6048-549004C85A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D493117-2591-98F7-0030-D5C16233D662}"/>
              </a:ext>
            </a:extLst>
          </p:cNvPr>
          <p:cNvSpPr>
            <a:spLocks noGrp="1"/>
          </p:cNvSpPr>
          <p:nvPr>
            <p:ph type="sldNum" sz="quarter" idx="5"/>
          </p:nvPr>
        </p:nvSpPr>
        <p:spPr/>
        <p:txBody>
          <a:bodyPr/>
          <a:lstStyle/>
          <a:p>
            <a:fld id="{21E0C14A-CBD0-4916-A5E7-D0014212F952}" type="slidenum">
              <a:rPr lang="en-GB" smtClean="0"/>
              <a:t>36</a:t>
            </a:fld>
            <a:endParaRPr lang="en-GB"/>
          </a:p>
        </p:txBody>
      </p:sp>
    </p:spTree>
    <p:extLst>
      <p:ext uri="{BB962C8B-B14F-4D97-AF65-F5344CB8AC3E}">
        <p14:creationId xmlns:p14="http://schemas.microsoft.com/office/powerpoint/2010/main" val="171956259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3CC7F-9698-4F00-3B70-C9C663006B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D277A6-DFA1-9B2D-33A3-E264527194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C9974E-5194-1E2C-EC9D-A4CBB66F018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4CD9606-EBAF-3856-4E54-B3AE4EFD0353}"/>
              </a:ext>
            </a:extLst>
          </p:cNvPr>
          <p:cNvSpPr>
            <a:spLocks noGrp="1"/>
          </p:cNvSpPr>
          <p:nvPr>
            <p:ph type="sldNum" sz="quarter" idx="5"/>
          </p:nvPr>
        </p:nvSpPr>
        <p:spPr/>
        <p:txBody>
          <a:bodyPr/>
          <a:lstStyle/>
          <a:p>
            <a:fld id="{21E0C14A-CBD0-4916-A5E7-D0014212F952}" type="slidenum">
              <a:rPr lang="en-GB" smtClean="0"/>
              <a:t>37</a:t>
            </a:fld>
            <a:endParaRPr lang="en-GB"/>
          </a:p>
        </p:txBody>
      </p:sp>
    </p:spTree>
    <p:extLst>
      <p:ext uri="{BB962C8B-B14F-4D97-AF65-F5344CB8AC3E}">
        <p14:creationId xmlns:p14="http://schemas.microsoft.com/office/powerpoint/2010/main" val="41249940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E538B-20AE-CB16-73BE-F584C55C7A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F407ED-8BF7-6759-8E45-3BF3B91A0A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833B193-4B23-35ED-240E-9AC96AE1E971}"/>
              </a:ext>
            </a:extLst>
          </p:cNvPr>
          <p:cNvSpPr>
            <a:spLocks noGrp="1"/>
          </p:cNvSpPr>
          <p:nvPr>
            <p:ph type="body" idx="1"/>
          </p:nvPr>
        </p:nvSpPr>
        <p:spPr/>
        <p:txBody>
          <a:bodyPr/>
          <a:lstStyle/>
          <a:p>
            <a:r>
              <a:rPr lang="en-GB" b="1" dirty="0"/>
              <a:t>I/O was a performance bottleneck for VMs</a:t>
            </a:r>
            <a:r>
              <a:rPr lang="en-GB" dirty="0"/>
              <a:t>, especially for intensive server workloads. This became a serious issue as virtualization matured.</a:t>
            </a:r>
          </a:p>
          <a:p>
            <a:r>
              <a:rPr lang="en-GB" dirty="0"/>
              <a:t>In traditional virtualization, all I/O goes through the hypervisor's emulation layer </a:t>
            </a:r>
          </a:p>
          <a:p>
            <a:r>
              <a:rPr lang="en-GB" dirty="0"/>
              <a:t>The VM makes a request to its virtual device</a:t>
            </a:r>
          </a:p>
          <a:p>
            <a:r>
              <a:rPr lang="en-GB" dirty="0"/>
              <a:t>Trap/exit to the hypervisor</a:t>
            </a:r>
          </a:p>
          <a:p>
            <a:r>
              <a:rPr lang="en-GB" dirty="0"/>
              <a:t>Hypervisor translates the request</a:t>
            </a:r>
          </a:p>
          <a:p>
            <a:r>
              <a:rPr lang="en-GB" dirty="0"/>
              <a:t>Hypervisor interacts with the physical device</a:t>
            </a:r>
          </a:p>
          <a:p>
            <a:r>
              <a:rPr lang="en-GB" dirty="0"/>
              <a:t>Device responds back through the hypervisor</a:t>
            </a:r>
          </a:p>
          <a:p>
            <a:r>
              <a:rPr lang="en-GB" dirty="0"/>
              <a:t>Hypervisor delivers response to VM</a:t>
            </a:r>
          </a:p>
        </p:txBody>
      </p:sp>
      <p:sp>
        <p:nvSpPr>
          <p:cNvPr id="4" name="Slide Number Placeholder 3">
            <a:extLst>
              <a:ext uri="{FF2B5EF4-FFF2-40B4-BE49-F238E27FC236}">
                <a16:creationId xmlns:a16="http://schemas.microsoft.com/office/drawing/2014/main" id="{461D7246-7490-E814-2400-042CBA4B9A26}"/>
              </a:ext>
            </a:extLst>
          </p:cNvPr>
          <p:cNvSpPr>
            <a:spLocks noGrp="1"/>
          </p:cNvSpPr>
          <p:nvPr>
            <p:ph type="sldNum" sz="quarter" idx="5"/>
          </p:nvPr>
        </p:nvSpPr>
        <p:spPr/>
        <p:txBody>
          <a:bodyPr/>
          <a:lstStyle/>
          <a:p>
            <a:fld id="{21E0C14A-CBD0-4916-A5E7-D0014212F952}" type="slidenum">
              <a:rPr lang="en-GB" smtClean="0"/>
              <a:t>38</a:t>
            </a:fld>
            <a:endParaRPr lang="en-GB"/>
          </a:p>
        </p:txBody>
      </p:sp>
    </p:spTree>
    <p:extLst>
      <p:ext uri="{BB962C8B-B14F-4D97-AF65-F5344CB8AC3E}">
        <p14:creationId xmlns:p14="http://schemas.microsoft.com/office/powerpoint/2010/main" val="29356672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18CA44-402D-18C9-927A-1CFEB96931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B396E3-62AE-DBAC-60F4-3EF724E1DE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14F82A-43D1-26E5-A6DC-14266193F23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SR-IOV, the physical device now appears </a:t>
            </a:r>
            <a:r>
              <a:rPr lang="en-GB" b="1" dirty="0"/>
              <a:t>directly</a:t>
            </a:r>
            <a:r>
              <a:rPr lang="en-GB" dirty="0"/>
              <a:t> to the Virtual Machine, bypassing much of the hypervisor's I/O stack. The VM can access the device almost as if it were bare metal, but the device is still being shared safely.</a:t>
            </a:r>
          </a:p>
          <a:p>
            <a:r>
              <a:rPr lang="en-GB" dirty="0"/>
              <a:t>The magic is that SR-IOV devices can present multiple </a:t>
            </a:r>
            <a:r>
              <a:rPr lang="en-GB" b="1" dirty="0"/>
              <a:t>Virtual Functions (VFs)</a:t>
            </a:r>
            <a:r>
              <a:rPr lang="en-GB" dirty="0"/>
              <a:t>. A single physical device (the Physical Function, or PF) can expose many VFs - essentially lightweight instances of the device. Each VM can be assigned its own VF, giving it direct hardware access while maintaining isolation.</a:t>
            </a:r>
          </a:p>
          <a:p>
            <a:r>
              <a:rPr lang="en-GB" dirty="0"/>
              <a:t>For example, a single SR-IOV-capable 100Gbe NIC might expose 64 virtual functions. You could assign VF1 to VM1, VF2 to VM2, and so on. Each VM thinks it has its own dedicated NIC and can do direct I/O to it, but it's actually sharing the physical device. The hardware handles the multiplexing and isolation</a:t>
            </a:r>
          </a:p>
        </p:txBody>
      </p:sp>
      <p:sp>
        <p:nvSpPr>
          <p:cNvPr id="4" name="Slide Number Placeholder 3">
            <a:extLst>
              <a:ext uri="{FF2B5EF4-FFF2-40B4-BE49-F238E27FC236}">
                <a16:creationId xmlns:a16="http://schemas.microsoft.com/office/drawing/2014/main" id="{C3D7874C-454C-91E2-473F-C2EF3AE3E539}"/>
              </a:ext>
            </a:extLst>
          </p:cNvPr>
          <p:cNvSpPr>
            <a:spLocks noGrp="1"/>
          </p:cNvSpPr>
          <p:nvPr>
            <p:ph type="sldNum" sz="quarter" idx="5"/>
          </p:nvPr>
        </p:nvSpPr>
        <p:spPr/>
        <p:txBody>
          <a:bodyPr/>
          <a:lstStyle/>
          <a:p>
            <a:fld id="{21E0C14A-CBD0-4916-A5E7-D0014212F952}" type="slidenum">
              <a:rPr lang="en-GB" smtClean="0"/>
              <a:t>39</a:t>
            </a:fld>
            <a:endParaRPr lang="en-GB"/>
          </a:p>
        </p:txBody>
      </p:sp>
    </p:spTree>
    <p:extLst>
      <p:ext uri="{BB962C8B-B14F-4D97-AF65-F5344CB8AC3E}">
        <p14:creationId xmlns:p14="http://schemas.microsoft.com/office/powerpoint/2010/main" val="349772511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C97AF-E045-C79D-D609-CB3B945D41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754E43-D279-705C-F1DD-2AC435A0B60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794505-BC4D-A3CE-EB3F-C136F80F01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55A76B5-0484-7CD8-9520-405DC82C97A2}"/>
              </a:ext>
            </a:extLst>
          </p:cNvPr>
          <p:cNvSpPr>
            <a:spLocks noGrp="1"/>
          </p:cNvSpPr>
          <p:nvPr>
            <p:ph type="sldNum" sz="quarter" idx="5"/>
          </p:nvPr>
        </p:nvSpPr>
        <p:spPr/>
        <p:txBody>
          <a:bodyPr/>
          <a:lstStyle/>
          <a:p>
            <a:fld id="{21E0C14A-CBD0-4916-A5E7-D0014212F952}" type="slidenum">
              <a:rPr lang="en-GB" smtClean="0"/>
              <a:t>40</a:t>
            </a:fld>
            <a:endParaRPr lang="en-GB"/>
          </a:p>
        </p:txBody>
      </p:sp>
    </p:spTree>
    <p:extLst>
      <p:ext uri="{BB962C8B-B14F-4D97-AF65-F5344CB8AC3E}">
        <p14:creationId xmlns:p14="http://schemas.microsoft.com/office/powerpoint/2010/main" val="581688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F5997-6065-12AE-D76D-7C12E6D2EC3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DCEED2-569E-CF2C-5987-7B160D7E0F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DC9679-048D-9B9A-2E9A-7F8EB89373C4}"/>
              </a:ext>
            </a:extLst>
          </p:cNvPr>
          <p:cNvSpPr>
            <a:spLocks noGrp="1"/>
          </p:cNvSpPr>
          <p:nvPr>
            <p:ph type="body" idx="1"/>
          </p:nvPr>
        </p:nvSpPr>
        <p:spPr/>
        <p:txBody>
          <a:bodyPr/>
          <a:lstStyle/>
          <a:p>
            <a:r>
              <a:rPr lang="en-GB" dirty="0"/>
              <a:t>For performance-critical workloads - high-frequency trading, big data analytics, AI/ML training, high-performance databases - SR-IOV is essential. It's the difference between virtualization being viable or not for these workloads.</a:t>
            </a:r>
          </a:p>
        </p:txBody>
      </p:sp>
      <p:sp>
        <p:nvSpPr>
          <p:cNvPr id="4" name="Slide Number Placeholder 3">
            <a:extLst>
              <a:ext uri="{FF2B5EF4-FFF2-40B4-BE49-F238E27FC236}">
                <a16:creationId xmlns:a16="http://schemas.microsoft.com/office/drawing/2014/main" id="{B01A22FA-0451-03E6-1B25-5E4073294EB8}"/>
              </a:ext>
            </a:extLst>
          </p:cNvPr>
          <p:cNvSpPr>
            <a:spLocks noGrp="1"/>
          </p:cNvSpPr>
          <p:nvPr>
            <p:ph type="sldNum" sz="quarter" idx="5"/>
          </p:nvPr>
        </p:nvSpPr>
        <p:spPr/>
        <p:txBody>
          <a:bodyPr/>
          <a:lstStyle/>
          <a:p>
            <a:fld id="{21E0C14A-CBD0-4916-A5E7-D0014212F952}" type="slidenum">
              <a:rPr lang="en-GB" smtClean="0"/>
              <a:t>41</a:t>
            </a:fld>
            <a:endParaRPr lang="en-GB"/>
          </a:p>
        </p:txBody>
      </p:sp>
    </p:spTree>
    <p:extLst>
      <p:ext uri="{BB962C8B-B14F-4D97-AF65-F5344CB8AC3E}">
        <p14:creationId xmlns:p14="http://schemas.microsoft.com/office/powerpoint/2010/main" val="24843585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BDC67-E830-4331-64F9-2F8676F2F4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D8ACC-ADBD-CFB6-9251-2D0CCEC18D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269A16-DC2F-987B-C7A4-A039D24398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436243C-CDA1-A104-68F4-1452C660703F}"/>
              </a:ext>
            </a:extLst>
          </p:cNvPr>
          <p:cNvSpPr>
            <a:spLocks noGrp="1"/>
          </p:cNvSpPr>
          <p:nvPr>
            <p:ph type="sldNum" sz="quarter" idx="5"/>
          </p:nvPr>
        </p:nvSpPr>
        <p:spPr/>
        <p:txBody>
          <a:bodyPr/>
          <a:lstStyle/>
          <a:p>
            <a:fld id="{21E0C14A-CBD0-4916-A5E7-D0014212F952}" type="slidenum">
              <a:rPr lang="en-GB" smtClean="0"/>
              <a:t>42</a:t>
            </a:fld>
            <a:endParaRPr lang="en-GB"/>
          </a:p>
        </p:txBody>
      </p:sp>
    </p:spTree>
    <p:extLst>
      <p:ext uri="{BB962C8B-B14F-4D97-AF65-F5344CB8AC3E}">
        <p14:creationId xmlns:p14="http://schemas.microsoft.com/office/powerpoint/2010/main" val="136904266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85B57E-29B7-0834-CC99-B6F00A5DAB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8D3152-0D37-F65F-151E-A800D5A8A26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0D6473-96B0-D165-0D42-67F4EFF2527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542EE21-2F7B-2841-9465-EFB978134B39}"/>
              </a:ext>
            </a:extLst>
          </p:cNvPr>
          <p:cNvSpPr>
            <a:spLocks noGrp="1"/>
          </p:cNvSpPr>
          <p:nvPr>
            <p:ph type="sldNum" sz="quarter" idx="5"/>
          </p:nvPr>
        </p:nvSpPr>
        <p:spPr/>
        <p:txBody>
          <a:bodyPr/>
          <a:lstStyle/>
          <a:p>
            <a:fld id="{21E0C14A-CBD0-4916-A5E7-D0014212F952}" type="slidenum">
              <a:rPr lang="en-GB" smtClean="0"/>
              <a:t>43</a:t>
            </a:fld>
            <a:endParaRPr lang="en-GB"/>
          </a:p>
        </p:txBody>
      </p:sp>
    </p:spTree>
    <p:extLst>
      <p:ext uri="{BB962C8B-B14F-4D97-AF65-F5344CB8AC3E}">
        <p14:creationId xmlns:p14="http://schemas.microsoft.com/office/powerpoint/2010/main" val="373517936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5F2709-FE24-1332-56EE-702545A080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31831F-CF4C-57F4-1703-906A024F0E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A21E3F-E722-0E75-81C4-D9F4F6EADA54}"/>
              </a:ext>
            </a:extLst>
          </p:cNvPr>
          <p:cNvSpPr>
            <a:spLocks noGrp="1"/>
          </p:cNvSpPr>
          <p:nvPr>
            <p:ph type="body" idx="1"/>
          </p:nvPr>
        </p:nvSpPr>
        <p:spPr/>
        <p:txBody>
          <a:bodyPr/>
          <a:lstStyle/>
          <a:p>
            <a:r>
              <a:rPr lang="en-GB" dirty="0" err="1"/>
              <a:t>T</a:t>
            </a:r>
            <a:r>
              <a:rPr lang="en-GB" b="1" dirty="0" err="1"/>
              <a:t>Near</a:t>
            </a:r>
            <a:r>
              <a:rPr lang="en-GB" b="1" dirty="0"/>
              <a:t>-native </a:t>
            </a:r>
            <a:r>
              <a:rPr lang="en-GB" b="1" dirty="0" err="1"/>
              <a:t>perfo</a:t>
            </a:r>
            <a:r>
              <a:rPr lang="en-GB" dirty="0" err="1"/>
              <a:t>he</a:t>
            </a:r>
            <a:r>
              <a:rPr lang="en-GB" dirty="0"/>
              <a:t> critical point: from the guest OS perspective, this looks like a </a:t>
            </a:r>
            <a:r>
              <a:rPr lang="en-GB" b="1" dirty="0"/>
              <a:t>real, physical GPU</a:t>
            </a:r>
            <a:r>
              <a:rPr lang="en-GB" dirty="0"/>
              <a:t>.</a:t>
            </a:r>
          </a:p>
          <a:p>
            <a:r>
              <a:rPr lang="en-GB" dirty="0"/>
              <a:t>The applications and drivers don't know they're virtualized.</a:t>
            </a:r>
          </a:p>
          <a:p>
            <a:r>
              <a:rPr lang="en-GB" dirty="0"/>
              <a:t>They issue standard graphics API calls (OpenGL, DirectX, Vulkan) and get hardware-accelerated responses</a:t>
            </a:r>
          </a:p>
          <a:p>
            <a:r>
              <a:rPr lang="en-GB" dirty="0"/>
              <a:t>Virtual Desktop Infrastructure clients. These are the end-user devices: smartphones, desktop monitors, laptops, thin clients, workstations. They connect over the </a:t>
            </a:r>
            <a:r>
              <a:rPr lang="en-GB" b="1" dirty="0"/>
              <a:t>Network</a:t>
            </a:r>
            <a:r>
              <a:rPr lang="en-GB" dirty="0"/>
              <a:t> to access their virtual desktops running on the server.</a:t>
            </a:r>
          </a:p>
          <a:p>
            <a:r>
              <a:rPr lang="en-GB" b="1" dirty="0"/>
              <a:t>With </a:t>
            </a:r>
            <a:r>
              <a:rPr lang="en-GB" b="1" dirty="0" err="1"/>
              <a:t>vGPU</a:t>
            </a:r>
            <a:r>
              <a:rPr lang="en-GB" b="1" dirty="0"/>
              <a:t>/</a:t>
            </a:r>
            <a:r>
              <a:rPr lang="en-GB" b="1" dirty="0" err="1"/>
              <a:t>MxGPU</a:t>
            </a:r>
            <a:r>
              <a:rPr lang="en-GB" b="1" dirty="0"/>
              <a:t> using SR-IOV:</a:t>
            </a:r>
          </a:p>
          <a:p>
            <a:r>
              <a:rPr lang="en-GB" b="1" dirty="0"/>
              <a:t>performance</a:t>
            </a:r>
            <a:r>
              <a:rPr lang="en-GB" dirty="0"/>
              <a:t>: 90-95% of bare-metal GPU performance</a:t>
            </a:r>
          </a:p>
          <a:p>
            <a:r>
              <a:rPr lang="en-GB" b="1" dirty="0"/>
              <a:t>Density</a:t>
            </a:r>
            <a:r>
              <a:rPr lang="en-GB" dirty="0"/>
              <a:t>: 16 users per GPU means better economics</a:t>
            </a:r>
          </a:p>
          <a:p>
            <a:r>
              <a:rPr lang="en-GB" b="1" dirty="0"/>
              <a:t>Flexibility</a:t>
            </a:r>
            <a:r>
              <a:rPr lang="en-GB" dirty="0"/>
              <a:t>: Different VMs can get different amounts of GPU resources</a:t>
            </a:r>
          </a:p>
          <a:p>
            <a:r>
              <a:rPr lang="en-GB" b="1" dirty="0"/>
              <a:t>Security</a:t>
            </a:r>
            <a:r>
              <a:rPr lang="en-GB" dirty="0"/>
              <a:t>: Hardware isolation between VMs</a:t>
            </a:r>
          </a:p>
          <a:p>
            <a:endParaRPr lang="en-GB" dirty="0"/>
          </a:p>
        </p:txBody>
      </p:sp>
      <p:sp>
        <p:nvSpPr>
          <p:cNvPr id="4" name="Slide Number Placeholder 3">
            <a:extLst>
              <a:ext uri="{FF2B5EF4-FFF2-40B4-BE49-F238E27FC236}">
                <a16:creationId xmlns:a16="http://schemas.microsoft.com/office/drawing/2014/main" id="{620868B3-4887-8B69-55A2-F9508194B6BA}"/>
              </a:ext>
            </a:extLst>
          </p:cNvPr>
          <p:cNvSpPr>
            <a:spLocks noGrp="1"/>
          </p:cNvSpPr>
          <p:nvPr>
            <p:ph type="sldNum" sz="quarter" idx="5"/>
          </p:nvPr>
        </p:nvSpPr>
        <p:spPr/>
        <p:txBody>
          <a:bodyPr/>
          <a:lstStyle/>
          <a:p>
            <a:fld id="{21E0C14A-CBD0-4916-A5E7-D0014212F952}" type="slidenum">
              <a:rPr lang="en-GB" smtClean="0"/>
              <a:t>44</a:t>
            </a:fld>
            <a:endParaRPr lang="en-GB"/>
          </a:p>
        </p:txBody>
      </p:sp>
    </p:spTree>
    <p:extLst>
      <p:ext uri="{BB962C8B-B14F-4D97-AF65-F5344CB8AC3E}">
        <p14:creationId xmlns:p14="http://schemas.microsoft.com/office/powerpoint/2010/main" val="13317529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9E7B29-86B1-F021-A4CC-B61F87F1AE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40E0C3D-0353-DC4B-3919-7411810424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BBA16A2-51B5-3D2F-2694-BCBE22CAFD85}"/>
              </a:ext>
            </a:extLst>
          </p:cNvPr>
          <p:cNvSpPr>
            <a:spLocks noGrp="1"/>
          </p:cNvSpPr>
          <p:nvPr>
            <p:ph type="body" idx="1"/>
          </p:nvPr>
        </p:nvSpPr>
        <p:spPr/>
        <p:txBody>
          <a:bodyPr/>
          <a:lstStyle/>
          <a:p>
            <a:r>
              <a:rPr lang="en-GB" dirty="0"/>
              <a:t>Hyper-V has a parent partition (usually running Windows Server) and then child partitions for the VMs.</a:t>
            </a:r>
          </a:p>
          <a:p>
            <a:r>
              <a:rPr lang="en-GB" dirty="0"/>
              <a:t>Normally, PCIe devices are managed by the parent partition - drivers load there, the OS in the parent partition controls the hardware.</a:t>
            </a:r>
          </a:p>
          <a:p>
            <a:r>
              <a:rPr lang="en-GB" dirty="0"/>
              <a:t>DDA allows you to </a:t>
            </a:r>
            <a:r>
              <a:rPr lang="en-GB" b="0" dirty="0"/>
              <a:t>remove </a:t>
            </a:r>
            <a:r>
              <a:rPr lang="en-GB" dirty="0"/>
              <a:t>a device from the parent partition's control and hand it over entirely to a VM.</a:t>
            </a:r>
          </a:p>
          <a:p>
            <a:r>
              <a:rPr lang="en-GB" dirty="0"/>
              <a:t>The parent partition releases the device, and the VM gets exclusive, direct access to it.</a:t>
            </a:r>
          </a:p>
          <a:p>
            <a:r>
              <a:rPr lang="en-GB" dirty="0"/>
              <a:t>In the Project </a:t>
            </a:r>
            <a:r>
              <a:rPr lang="en-GB" dirty="0" err="1"/>
              <a:t>xCloud</a:t>
            </a:r>
            <a:r>
              <a:rPr lang="en-GB" dirty="0"/>
              <a:t> example, Microsoft likely uses DDA because:</a:t>
            </a:r>
          </a:p>
          <a:p>
            <a:r>
              <a:rPr lang="en-GB" b="1" dirty="0"/>
              <a:t>Gaming demands absolute maximum GPU performance</a:t>
            </a:r>
            <a:r>
              <a:rPr lang="en-GB" dirty="0"/>
              <a:t> - you can't tolerate any overhead</a:t>
            </a:r>
          </a:p>
          <a:p>
            <a:r>
              <a:rPr lang="en-GB" b="1" dirty="0"/>
              <a:t>Dedicated GPU per gaming session </a:t>
            </a:r>
            <a:r>
              <a:rPr lang="en-GB" dirty="0"/>
              <a:t>- while someone is actively playing, that GPU should be 100% dedicated to their game</a:t>
            </a:r>
          </a:p>
          <a:p>
            <a:r>
              <a:rPr lang="en-GB" b="1" dirty="0"/>
              <a:t>Session-based model</a:t>
            </a:r>
            <a:r>
              <a:rPr lang="en-GB" dirty="0"/>
              <a:t> - when the gaming session ends, the VM can be destroyed and the GPU reassigned to the next player</a:t>
            </a:r>
          </a:p>
          <a:p>
            <a:endParaRPr lang="en-GB" dirty="0"/>
          </a:p>
        </p:txBody>
      </p:sp>
      <p:sp>
        <p:nvSpPr>
          <p:cNvPr id="4" name="Slide Number Placeholder 3">
            <a:extLst>
              <a:ext uri="{FF2B5EF4-FFF2-40B4-BE49-F238E27FC236}">
                <a16:creationId xmlns:a16="http://schemas.microsoft.com/office/drawing/2014/main" id="{3C4D722D-7A94-8398-363F-7BA9DED28951}"/>
              </a:ext>
            </a:extLst>
          </p:cNvPr>
          <p:cNvSpPr>
            <a:spLocks noGrp="1"/>
          </p:cNvSpPr>
          <p:nvPr>
            <p:ph type="sldNum" sz="quarter" idx="5"/>
          </p:nvPr>
        </p:nvSpPr>
        <p:spPr/>
        <p:txBody>
          <a:bodyPr/>
          <a:lstStyle/>
          <a:p>
            <a:fld id="{21E0C14A-CBD0-4916-A5E7-D0014212F952}" type="slidenum">
              <a:rPr lang="en-GB" smtClean="0"/>
              <a:t>45</a:t>
            </a:fld>
            <a:endParaRPr lang="en-GB"/>
          </a:p>
        </p:txBody>
      </p:sp>
    </p:spTree>
    <p:extLst>
      <p:ext uri="{BB962C8B-B14F-4D97-AF65-F5344CB8AC3E}">
        <p14:creationId xmlns:p14="http://schemas.microsoft.com/office/powerpoint/2010/main" val="41405597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2E0C04-67F1-8202-30FC-A0CE0E3011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7812AE-5C2D-968A-6C0A-5544997B5F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22E004-B50A-DFB1-064C-4F5B6EAD2EA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AB56848-6D3C-6BAD-A5A6-5CEA968F1CF9}"/>
              </a:ext>
            </a:extLst>
          </p:cNvPr>
          <p:cNvSpPr>
            <a:spLocks noGrp="1"/>
          </p:cNvSpPr>
          <p:nvPr>
            <p:ph type="sldNum" sz="quarter" idx="5"/>
          </p:nvPr>
        </p:nvSpPr>
        <p:spPr/>
        <p:txBody>
          <a:bodyPr/>
          <a:lstStyle/>
          <a:p>
            <a:fld id="{21E0C14A-CBD0-4916-A5E7-D0014212F952}" type="slidenum">
              <a:rPr lang="en-GB" smtClean="0"/>
              <a:t>46</a:t>
            </a:fld>
            <a:endParaRPr lang="en-GB"/>
          </a:p>
        </p:txBody>
      </p:sp>
    </p:spTree>
    <p:extLst>
      <p:ext uri="{BB962C8B-B14F-4D97-AF65-F5344CB8AC3E}">
        <p14:creationId xmlns:p14="http://schemas.microsoft.com/office/powerpoint/2010/main" val="272925239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38366D-6C1A-43CE-27FF-241B78D5FA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EA0C24-DE2A-5FB5-4DF8-9A32ABC612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915DAF9-B475-DB6E-EB9D-1AAF79C27D7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C78EB8-8AEB-3916-A156-39F2B52B5BAD}"/>
              </a:ext>
            </a:extLst>
          </p:cNvPr>
          <p:cNvSpPr>
            <a:spLocks noGrp="1"/>
          </p:cNvSpPr>
          <p:nvPr>
            <p:ph type="sldNum" sz="quarter" idx="5"/>
          </p:nvPr>
        </p:nvSpPr>
        <p:spPr/>
        <p:txBody>
          <a:bodyPr/>
          <a:lstStyle/>
          <a:p>
            <a:fld id="{21E0C14A-CBD0-4916-A5E7-D0014212F952}" type="slidenum">
              <a:rPr lang="en-GB" smtClean="0"/>
              <a:t>47</a:t>
            </a:fld>
            <a:endParaRPr lang="en-GB"/>
          </a:p>
        </p:txBody>
      </p:sp>
    </p:spTree>
    <p:extLst>
      <p:ext uri="{BB962C8B-B14F-4D97-AF65-F5344CB8AC3E}">
        <p14:creationId xmlns:p14="http://schemas.microsoft.com/office/powerpoint/2010/main" val="120499285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1A486F-7377-5E6A-337F-368AAFC692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381BF-83B7-600E-D487-D438B00068E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845778-0323-B798-994C-4946CE727347}"/>
              </a:ext>
            </a:extLst>
          </p:cNvPr>
          <p:cNvSpPr>
            <a:spLocks noGrp="1"/>
          </p:cNvSpPr>
          <p:nvPr>
            <p:ph type="body" idx="1"/>
          </p:nvPr>
        </p:nvSpPr>
        <p:spPr/>
        <p:txBody>
          <a:bodyPr/>
          <a:lstStyle/>
          <a:p>
            <a:r>
              <a:rPr lang="en-GB" dirty="0"/>
              <a:t>Without an IOMMU, when a device does DMA, it uses </a:t>
            </a:r>
            <a:r>
              <a:rPr lang="en-GB" b="1" dirty="0"/>
              <a:t>physical addresses</a:t>
            </a:r>
            <a:r>
              <a:rPr lang="en-GB" dirty="0"/>
              <a:t> directly. The device doesn't go through the MMU's address translation - it just writes to whatever physical address it's told to write to.</a:t>
            </a:r>
          </a:p>
          <a:p>
            <a:r>
              <a:rPr lang="en-GB" dirty="0"/>
              <a:t>If VM1 controls a device and tells it to DMA to physical address 0x5000000, that device will write there - even if that address belongs to VM2's memory, or worse, the hypervisor's memory.</a:t>
            </a:r>
          </a:p>
          <a:p>
            <a:r>
              <a:rPr lang="en-GB" dirty="0"/>
              <a:t>The IOMMU provides a parallel address translation mechanism specifically for I/O devices.</a:t>
            </a:r>
          </a:p>
        </p:txBody>
      </p:sp>
      <p:sp>
        <p:nvSpPr>
          <p:cNvPr id="4" name="Slide Number Placeholder 3">
            <a:extLst>
              <a:ext uri="{FF2B5EF4-FFF2-40B4-BE49-F238E27FC236}">
                <a16:creationId xmlns:a16="http://schemas.microsoft.com/office/drawing/2014/main" id="{2760B0DC-B504-610A-E2F2-D0D4871EFBE1}"/>
              </a:ext>
            </a:extLst>
          </p:cNvPr>
          <p:cNvSpPr>
            <a:spLocks noGrp="1"/>
          </p:cNvSpPr>
          <p:nvPr>
            <p:ph type="sldNum" sz="quarter" idx="5"/>
          </p:nvPr>
        </p:nvSpPr>
        <p:spPr/>
        <p:txBody>
          <a:bodyPr/>
          <a:lstStyle/>
          <a:p>
            <a:fld id="{21E0C14A-CBD0-4916-A5E7-D0014212F952}" type="slidenum">
              <a:rPr lang="en-GB" smtClean="0"/>
              <a:t>48</a:t>
            </a:fld>
            <a:endParaRPr lang="en-GB"/>
          </a:p>
        </p:txBody>
      </p:sp>
    </p:spTree>
    <p:extLst>
      <p:ext uri="{BB962C8B-B14F-4D97-AF65-F5344CB8AC3E}">
        <p14:creationId xmlns:p14="http://schemas.microsoft.com/office/powerpoint/2010/main" val="191124080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DC2AE4-9811-70A1-2B86-8647A2D9B1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88F99A-975E-0B84-E0FB-3789ABED65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41B86D6-C845-1A11-3172-67843FB718C9}"/>
              </a:ext>
            </a:extLst>
          </p:cNvPr>
          <p:cNvSpPr>
            <a:spLocks noGrp="1"/>
          </p:cNvSpPr>
          <p:nvPr>
            <p:ph type="body" idx="1"/>
          </p:nvPr>
        </p:nvSpPr>
        <p:spPr/>
        <p:txBody>
          <a:bodyPr/>
          <a:lstStyle/>
          <a:p>
            <a:r>
              <a:rPr lang="en-GB" dirty="0"/>
              <a:t>Different vendors call this by different names:</a:t>
            </a:r>
          </a:p>
          <a:p>
            <a:r>
              <a:rPr lang="en-GB" b="1" dirty="0"/>
              <a:t>Intel VT-d</a:t>
            </a:r>
            <a:r>
              <a:rPr lang="en-GB" dirty="0"/>
              <a:t> (Virtualization Technology for Directed I/O)</a:t>
            </a:r>
          </a:p>
          <a:p>
            <a:r>
              <a:rPr lang="en-GB" b="1" dirty="0"/>
              <a:t>AMD-Vi</a:t>
            </a:r>
            <a:r>
              <a:rPr lang="en-GB" dirty="0"/>
              <a:t> or </a:t>
            </a:r>
            <a:r>
              <a:rPr lang="en-GB" b="1" dirty="0"/>
              <a:t>AMD IOMMU</a:t>
            </a:r>
            <a:r>
              <a:rPr lang="en-GB" dirty="0"/>
              <a:t> (what we saw mentioned in the earlier slide)</a:t>
            </a:r>
          </a:p>
          <a:p>
            <a:r>
              <a:rPr lang="en-GB" b="1" dirty="0"/>
              <a:t>ARM SMMU</a:t>
            </a:r>
            <a:r>
              <a:rPr lang="en-GB" dirty="0"/>
              <a:t> (System MMU</a:t>
            </a:r>
          </a:p>
          <a:p>
            <a:endParaRPr lang="en-GB" dirty="0"/>
          </a:p>
        </p:txBody>
      </p:sp>
      <p:sp>
        <p:nvSpPr>
          <p:cNvPr id="4" name="Slide Number Placeholder 3">
            <a:extLst>
              <a:ext uri="{FF2B5EF4-FFF2-40B4-BE49-F238E27FC236}">
                <a16:creationId xmlns:a16="http://schemas.microsoft.com/office/drawing/2014/main" id="{E471CC8F-5F48-E8BD-9CEB-1DF72EAA1B61}"/>
              </a:ext>
            </a:extLst>
          </p:cNvPr>
          <p:cNvSpPr>
            <a:spLocks noGrp="1"/>
          </p:cNvSpPr>
          <p:nvPr>
            <p:ph type="sldNum" sz="quarter" idx="5"/>
          </p:nvPr>
        </p:nvSpPr>
        <p:spPr/>
        <p:txBody>
          <a:bodyPr/>
          <a:lstStyle/>
          <a:p>
            <a:fld id="{21E0C14A-CBD0-4916-A5E7-D0014212F952}" type="slidenum">
              <a:rPr lang="en-GB" smtClean="0"/>
              <a:t>49</a:t>
            </a:fld>
            <a:endParaRPr lang="en-GB"/>
          </a:p>
        </p:txBody>
      </p:sp>
    </p:spTree>
    <p:extLst>
      <p:ext uri="{BB962C8B-B14F-4D97-AF65-F5344CB8AC3E}">
        <p14:creationId xmlns:p14="http://schemas.microsoft.com/office/powerpoint/2010/main" val="2941365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B3828D-D65E-48C8-34F2-53B735CB05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6999B4-41E5-F24B-D612-6ABB084AA5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735B89-1D28-DF68-F49A-F9F30E6A80A1}"/>
              </a:ext>
            </a:extLst>
          </p:cNvPr>
          <p:cNvSpPr>
            <a:spLocks noGrp="1"/>
          </p:cNvSpPr>
          <p:nvPr>
            <p:ph type="body" idx="1"/>
          </p:nvPr>
        </p:nvSpPr>
        <p:spPr/>
        <p:txBody>
          <a:bodyPr/>
          <a:lstStyle/>
          <a:p>
            <a:r>
              <a:rPr lang="en-GB" dirty="0"/>
              <a:t>Think of a virtual switch as a software-based network switch that runs inside the hypervisor.</a:t>
            </a:r>
          </a:p>
          <a:p>
            <a:r>
              <a:rPr lang="en-GB" dirty="0"/>
              <a:t>Just like a physical network switch connects multiple devices on a network, a virtual switch connects virtual machines to each other and to the physical network.</a:t>
            </a:r>
          </a:p>
        </p:txBody>
      </p:sp>
      <p:sp>
        <p:nvSpPr>
          <p:cNvPr id="4" name="Slide Number Placeholder 3">
            <a:extLst>
              <a:ext uri="{FF2B5EF4-FFF2-40B4-BE49-F238E27FC236}">
                <a16:creationId xmlns:a16="http://schemas.microsoft.com/office/drawing/2014/main" id="{8E10FB91-017C-5D55-922B-3B814B69D4E5}"/>
              </a:ext>
            </a:extLst>
          </p:cNvPr>
          <p:cNvSpPr>
            <a:spLocks noGrp="1"/>
          </p:cNvSpPr>
          <p:nvPr>
            <p:ph type="sldNum" sz="quarter" idx="5"/>
          </p:nvPr>
        </p:nvSpPr>
        <p:spPr/>
        <p:txBody>
          <a:bodyPr/>
          <a:lstStyle/>
          <a:p>
            <a:fld id="{21E0C14A-CBD0-4916-A5E7-D0014212F952}" type="slidenum">
              <a:rPr lang="en-GB" smtClean="0"/>
              <a:t>50</a:t>
            </a:fld>
            <a:endParaRPr lang="en-GB"/>
          </a:p>
        </p:txBody>
      </p:sp>
    </p:spTree>
    <p:extLst>
      <p:ext uri="{BB962C8B-B14F-4D97-AF65-F5344CB8AC3E}">
        <p14:creationId xmlns:p14="http://schemas.microsoft.com/office/powerpoint/2010/main" val="8670498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C1C62-4EDA-63F4-C46B-BFE1D6057D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DF0F40-619D-C642-CB2C-1A438EC265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D8D928-A937-FEEA-883F-29D21E7F2ECB}"/>
              </a:ext>
            </a:extLst>
          </p:cNvPr>
          <p:cNvSpPr>
            <a:spLocks noGrp="1"/>
          </p:cNvSpPr>
          <p:nvPr>
            <p:ph type="body" idx="1"/>
          </p:nvPr>
        </p:nvSpPr>
        <p:spPr/>
        <p:txBody>
          <a:bodyPr/>
          <a:lstStyle/>
          <a:p>
            <a:r>
              <a:rPr lang="en-GB" dirty="0"/>
              <a:t>Let's say you have 4 x 10 Gbps NICs. You can configure the virtual switch to treat them as a single logical 40 Gbps interface.</a:t>
            </a:r>
          </a:p>
          <a:p>
            <a:r>
              <a:rPr lang="en-GB" dirty="0"/>
              <a:t>Traffic gets distributed across all four physical NICs automatically. </a:t>
            </a:r>
          </a:p>
          <a:p>
            <a:r>
              <a:rPr lang="en-GB" dirty="0"/>
              <a:t>If one fails, the other three continue working. </a:t>
            </a:r>
          </a:p>
          <a:p>
            <a:r>
              <a:rPr lang="en-GB" dirty="0"/>
              <a:t>This is NIC teaming or bonding, and it's trivial in software but would require specific hardware support and configuration on physical switches.</a:t>
            </a:r>
          </a:p>
          <a:p>
            <a:endParaRPr lang="en-GB" dirty="0"/>
          </a:p>
          <a:p>
            <a:r>
              <a:rPr lang="en-GB" b="1" dirty="0"/>
              <a:t>Traffic shaping and QoS</a:t>
            </a:r>
            <a:r>
              <a:rPr lang="en-GB" dirty="0"/>
              <a:t>: Limit bandwidth per VM, prioritize certain traffic types </a:t>
            </a:r>
            <a:r>
              <a:rPr lang="en-GB" b="1" dirty="0"/>
              <a:t>Port mirroring</a:t>
            </a:r>
            <a:r>
              <a:rPr lang="en-GB" dirty="0"/>
              <a:t>: Copy traffic from one VM to another for monitoring or security analysis </a:t>
            </a:r>
            <a:r>
              <a:rPr lang="en-GB" b="1" dirty="0"/>
              <a:t>Network isolation</a:t>
            </a:r>
            <a:r>
              <a:rPr lang="en-GB" dirty="0"/>
              <a:t>: Create VLANs, private networks between VMs that never touch the physical network </a:t>
            </a:r>
            <a:r>
              <a:rPr lang="en-GB" b="1" dirty="0"/>
              <a:t>Security policies</a:t>
            </a:r>
            <a:r>
              <a:rPr lang="en-GB" dirty="0"/>
              <a:t>: Firewall rules, MAC address filtering, port security - all enforced in software </a:t>
            </a:r>
            <a:r>
              <a:rPr lang="en-GB" b="1" dirty="0"/>
              <a:t>Traffic monitoring</a:t>
            </a:r>
            <a:r>
              <a:rPr lang="en-GB" dirty="0"/>
              <a:t>: Detailed packet inspection and logging that would be expensive in hardware </a:t>
            </a:r>
            <a:r>
              <a:rPr lang="en-GB" b="1" dirty="0"/>
              <a:t>Dynamic reconfiguration</a:t>
            </a:r>
            <a:r>
              <a:rPr lang="en-GB" dirty="0"/>
              <a:t>: Add/remove VMs, change networking, all without touching physical cables</a:t>
            </a:r>
          </a:p>
        </p:txBody>
      </p:sp>
      <p:sp>
        <p:nvSpPr>
          <p:cNvPr id="4" name="Slide Number Placeholder 3">
            <a:extLst>
              <a:ext uri="{FF2B5EF4-FFF2-40B4-BE49-F238E27FC236}">
                <a16:creationId xmlns:a16="http://schemas.microsoft.com/office/drawing/2014/main" id="{9E75648D-744B-D671-DDA0-69D9E602E165}"/>
              </a:ext>
            </a:extLst>
          </p:cNvPr>
          <p:cNvSpPr>
            <a:spLocks noGrp="1"/>
          </p:cNvSpPr>
          <p:nvPr>
            <p:ph type="sldNum" sz="quarter" idx="5"/>
          </p:nvPr>
        </p:nvSpPr>
        <p:spPr/>
        <p:txBody>
          <a:bodyPr/>
          <a:lstStyle/>
          <a:p>
            <a:fld id="{21E0C14A-CBD0-4916-A5E7-D0014212F952}" type="slidenum">
              <a:rPr lang="en-GB" smtClean="0"/>
              <a:t>51</a:t>
            </a:fld>
            <a:endParaRPr lang="en-GB"/>
          </a:p>
        </p:txBody>
      </p:sp>
    </p:spTree>
    <p:extLst>
      <p:ext uri="{BB962C8B-B14F-4D97-AF65-F5344CB8AC3E}">
        <p14:creationId xmlns:p14="http://schemas.microsoft.com/office/powerpoint/2010/main" val="134459939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386237-951F-8D89-362F-DD2FBC0A84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3BBC15-8309-1EDD-240A-1177CEE615F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BE867D-5A96-76CA-909D-667EAE0C8A18}"/>
              </a:ext>
            </a:extLst>
          </p:cNvPr>
          <p:cNvSpPr>
            <a:spLocks noGrp="1"/>
          </p:cNvSpPr>
          <p:nvPr>
            <p:ph type="body" idx="1"/>
          </p:nvPr>
        </p:nvSpPr>
        <p:spPr/>
        <p:txBody>
          <a:bodyPr/>
          <a:lstStyle/>
          <a:p>
            <a:r>
              <a:rPr lang="en-GB" b="1" dirty="0"/>
              <a:t>para-</a:t>
            </a:r>
            <a:r>
              <a:rPr lang="en-GB" dirty="0"/>
              <a:t> means "alongside" or "modified.“</a:t>
            </a:r>
          </a:p>
          <a:p>
            <a:r>
              <a:rPr lang="en-GB" dirty="0"/>
              <a:t>In paravirtualization, the guest OS is </a:t>
            </a:r>
            <a:r>
              <a:rPr lang="en-GB" b="1" dirty="0"/>
              <a:t>aware</a:t>
            </a:r>
            <a:r>
              <a:rPr lang="en-GB" dirty="0"/>
              <a:t> that it's being virtualized and cooperates with the hypervisor.</a:t>
            </a:r>
          </a:p>
          <a:p>
            <a:r>
              <a:rPr lang="en-GB" dirty="0"/>
              <a:t>The guest OS is running in ring 0, but it's been </a:t>
            </a:r>
            <a:r>
              <a:rPr lang="en-GB" b="1" dirty="0"/>
              <a:t>modified</a:t>
            </a:r>
            <a:r>
              <a:rPr lang="en-GB" dirty="0"/>
              <a:t> to work with the hypervisor.</a:t>
            </a:r>
          </a:p>
          <a:p>
            <a:r>
              <a:rPr lang="en-GB" dirty="0"/>
              <a:t>Sensitive instructions that don’t trap can become </a:t>
            </a:r>
            <a:r>
              <a:rPr lang="en-GB" dirty="0" err="1"/>
              <a:t>hypercalls</a:t>
            </a:r>
            <a:r>
              <a:rPr lang="en-GB" dirty="0"/>
              <a:t> directly and explicitly into the hypervisor.</a:t>
            </a:r>
          </a:p>
          <a:p>
            <a:r>
              <a:rPr lang="en-GB" dirty="0"/>
              <a:t>Calling from the guest kernel into the hypervisor.</a:t>
            </a:r>
          </a:p>
          <a:p>
            <a:r>
              <a:rPr lang="en-GB" dirty="0"/>
              <a:t>The hypervisor handles the operation appropriately, no need for traps or binary translation.</a:t>
            </a:r>
          </a:p>
        </p:txBody>
      </p:sp>
      <p:sp>
        <p:nvSpPr>
          <p:cNvPr id="4" name="Slide Number Placeholder 3">
            <a:extLst>
              <a:ext uri="{FF2B5EF4-FFF2-40B4-BE49-F238E27FC236}">
                <a16:creationId xmlns:a16="http://schemas.microsoft.com/office/drawing/2014/main" id="{1843073A-6096-C727-3F14-9A5DA7F22910}"/>
              </a:ext>
            </a:extLst>
          </p:cNvPr>
          <p:cNvSpPr>
            <a:spLocks noGrp="1"/>
          </p:cNvSpPr>
          <p:nvPr>
            <p:ph type="sldNum" sz="quarter" idx="5"/>
          </p:nvPr>
        </p:nvSpPr>
        <p:spPr/>
        <p:txBody>
          <a:bodyPr/>
          <a:lstStyle/>
          <a:p>
            <a:fld id="{21E0C14A-CBD0-4916-A5E7-D0014212F952}" type="slidenum">
              <a:rPr lang="en-GB" smtClean="0"/>
              <a:t>52</a:t>
            </a:fld>
            <a:endParaRPr lang="en-GB"/>
          </a:p>
        </p:txBody>
      </p:sp>
    </p:spTree>
    <p:extLst>
      <p:ext uri="{BB962C8B-B14F-4D97-AF65-F5344CB8AC3E}">
        <p14:creationId xmlns:p14="http://schemas.microsoft.com/office/powerpoint/2010/main" val="14311720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CDC15-7B17-8BC3-2E9F-E714CCDF83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A1C03B-7045-496C-120C-67F4EAC2BD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FCDFCC-5655-471B-E801-C9A8BD91E43E}"/>
              </a:ext>
            </a:extLst>
          </p:cNvPr>
          <p:cNvSpPr>
            <a:spLocks noGrp="1"/>
          </p:cNvSpPr>
          <p:nvPr>
            <p:ph type="body" idx="1"/>
          </p:nvPr>
        </p:nvSpPr>
        <p:spPr/>
        <p:txBody>
          <a:bodyPr/>
          <a:lstStyle/>
          <a:p>
            <a:r>
              <a:rPr lang="en-GB" dirty="0"/>
              <a:t>A </a:t>
            </a:r>
            <a:r>
              <a:rPr lang="en-GB" dirty="0" err="1"/>
              <a:t>paravirtualized</a:t>
            </a:r>
            <a:r>
              <a:rPr lang="en-GB" dirty="0"/>
              <a:t> network driver knows it's talking to a hypervisor, not real hardware. It can use efficient shared memory rings for packet buffers, avoid expensive I/O port operations, batch operations, etc. Much more efficient than emulating physical hardware.</a:t>
            </a:r>
          </a:p>
          <a:p>
            <a:r>
              <a:rPr lang="en-GB" dirty="0"/>
              <a:t>The beauty is that these are </a:t>
            </a:r>
            <a:r>
              <a:rPr lang="en-GB" b="0" dirty="0"/>
              <a:t>just drivers </a:t>
            </a:r>
            <a:r>
              <a:rPr lang="en-GB" dirty="0"/>
              <a:t>- you don't need to modify the OS kernel, just install drivers like you would for any hardware. This is why even Windows, which doesn't support kernel paravirtualization, can use </a:t>
            </a:r>
            <a:r>
              <a:rPr lang="en-GB" dirty="0" err="1"/>
              <a:t>paravirtualized</a:t>
            </a:r>
            <a:r>
              <a:rPr lang="en-GB" dirty="0"/>
              <a:t> drivers</a:t>
            </a:r>
          </a:p>
          <a:p>
            <a:r>
              <a:rPr lang="en-GB" b="1" dirty="0"/>
              <a:t>pure paravirtualization</a:t>
            </a:r>
            <a:r>
              <a:rPr lang="en-GB" dirty="0"/>
              <a:t> required too many compromises in compatibility, but </a:t>
            </a:r>
            <a:r>
              <a:rPr lang="en-GB" b="1" dirty="0"/>
              <a:t>selective paravirtualization</a:t>
            </a:r>
            <a:r>
              <a:rPr lang="en-GB" dirty="0"/>
              <a:t> (especially drivers) provides the best of both worlds.</a:t>
            </a:r>
          </a:p>
        </p:txBody>
      </p:sp>
      <p:sp>
        <p:nvSpPr>
          <p:cNvPr id="4" name="Slide Number Placeholder 3">
            <a:extLst>
              <a:ext uri="{FF2B5EF4-FFF2-40B4-BE49-F238E27FC236}">
                <a16:creationId xmlns:a16="http://schemas.microsoft.com/office/drawing/2014/main" id="{B730B718-98F7-43A6-D2B8-5D6C0B676C05}"/>
              </a:ext>
            </a:extLst>
          </p:cNvPr>
          <p:cNvSpPr>
            <a:spLocks noGrp="1"/>
          </p:cNvSpPr>
          <p:nvPr>
            <p:ph type="sldNum" sz="quarter" idx="5"/>
          </p:nvPr>
        </p:nvSpPr>
        <p:spPr/>
        <p:txBody>
          <a:bodyPr/>
          <a:lstStyle/>
          <a:p>
            <a:fld id="{21E0C14A-CBD0-4916-A5E7-D0014212F952}" type="slidenum">
              <a:rPr lang="en-GB" smtClean="0"/>
              <a:t>53</a:t>
            </a:fld>
            <a:endParaRPr lang="en-GB"/>
          </a:p>
        </p:txBody>
      </p:sp>
    </p:spTree>
    <p:extLst>
      <p:ext uri="{BB962C8B-B14F-4D97-AF65-F5344CB8AC3E}">
        <p14:creationId xmlns:p14="http://schemas.microsoft.com/office/powerpoint/2010/main" val="156627853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352120-39DF-5FAA-147C-A19B4586438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298BA1-2780-877A-388C-20ACB2EFE6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7EA59A-7FB7-B61B-A388-37427169FBD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C45031-0231-33F5-7267-D1666219CB60}"/>
              </a:ext>
            </a:extLst>
          </p:cNvPr>
          <p:cNvSpPr>
            <a:spLocks noGrp="1"/>
          </p:cNvSpPr>
          <p:nvPr>
            <p:ph type="sldNum" sz="quarter" idx="5"/>
          </p:nvPr>
        </p:nvSpPr>
        <p:spPr/>
        <p:txBody>
          <a:bodyPr/>
          <a:lstStyle/>
          <a:p>
            <a:fld id="{21E0C14A-CBD0-4916-A5E7-D0014212F952}" type="slidenum">
              <a:rPr lang="en-GB" smtClean="0"/>
              <a:t>54</a:t>
            </a:fld>
            <a:endParaRPr lang="en-GB"/>
          </a:p>
        </p:txBody>
      </p:sp>
    </p:spTree>
    <p:extLst>
      <p:ext uri="{BB962C8B-B14F-4D97-AF65-F5344CB8AC3E}">
        <p14:creationId xmlns:p14="http://schemas.microsoft.com/office/powerpoint/2010/main" val="101600783"/>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85404C-EB16-60E2-2E26-552D2769BB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A59831-6C9C-343E-09D8-2E5A6A8ECA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B85E19-C42F-E633-5F31-C7DBB719453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986953F-601D-8FF3-0E11-BF2C3CBC164A}"/>
              </a:ext>
            </a:extLst>
          </p:cNvPr>
          <p:cNvSpPr>
            <a:spLocks noGrp="1"/>
          </p:cNvSpPr>
          <p:nvPr>
            <p:ph type="sldNum" sz="quarter" idx="5"/>
          </p:nvPr>
        </p:nvSpPr>
        <p:spPr/>
        <p:txBody>
          <a:bodyPr/>
          <a:lstStyle/>
          <a:p>
            <a:fld id="{21E0C14A-CBD0-4916-A5E7-D0014212F952}" type="slidenum">
              <a:rPr lang="en-GB" smtClean="0"/>
              <a:t>55</a:t>
            </a:fld>
            <a:endParaRPr lang="en-GB"/>
          </a:p>
        </p:txBody>
      </p:sp>
    </p:spTree>
    <p:extLst>
      <p:ext uri="{BB962C8B-B14F-4D97-AF65-F5344CB8AC3E}">
        <p14:creationId xmlns:p14="http://schemas.microsoft.com/office/powerpoint/2010/main" val="1603386408"/>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4717D-2E6A-1421-CB80-7A432497A0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712D5B-3825-3B9C-FD4F-B4C9CAFCAD7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C3E00F-E009-9D62-B23C-B3FA2E3EDBF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A7B33C-2876-56D5-9AF4-0183F431AE36}"/>
              </a:ext>
            </a:extLst>
          </p:cNvPr>
          <p:cNvSpPr>
            <a:spLocks noGrp="1"/>
          </p:cNvSpPr>
          <p:nvPr>
            <p:ph type="sldNum" sz="quarter" idx="5"/>
          </p:nvPr>
        </p:nvSpPr>
        <p:spPr/>
        <p:txBody>
          <a:bodyPr/>
          <a:lstStyle/>
          <a:p>
            <a:fld id="{21E0C14A-CBD0-4916-A5E7-D0014212F952}" type="slidenum">
              <a:rPr lang="en-GB" smtClean="0"/>
              <a:t>56</a:t>
            </a:fld>
            <a:endParaRPr lang="en-GB"/>
          </a:p>
        </p:txBody>
      </p:sp>
    </p:spTree>
    <p:extLst>
      <p:ext uri="{BB962C8B-B14F-4D97-AF65-F5344CB8AC3E}">
        <p14:creationId xmlns:p14="http://schemas.microsoft.com/office/powerpoint/2010/main" val="187742795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9071DF-DD9C-1D9B-4A5B-4BEBAE9152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16CF53-0099-30B6-4477-7ACE7F8A24A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76FFBE-8BBF-E35D-619F-F7C5CB3CDEC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BA4F8B6-F2D1-9797-C888-1EA5FE90E6E5}"/>
              </a:ext>
            </a:extLst>
          </p:cNvPr>
          <p:cNvSpPr>
            <a:spLocks noGrp="1"/>
          </p:cNvSpPr>
          <p:nvPr>
            <p:ph type="sldNum" sz="quarter" idx="5"/>
          </p:nvPr>
        </p:nvSpPr>
        <p:spPr/>
        <p:txBody>
          <a:bodyPr/>
          <a:lstStyle/>
          <a:p>
            <a:fld id="{21E0C14A-CBD0-4916-A5E7-D0014212F952}" type="slidenum">
              <a:rPr lang="en-GB" smtClean="0"/>
              <a:t>57</a:t>
            </a:fld>
            <a:endParaRPr lang="en-GB"/>
          </a:p>
        </p:txBody>
      </p:sp>
    </p:spTree>
    <p:extLst>
      <p:ext uri="{BB962C8B-B14F-4D97-AF65-F5344CB8AC3E}">
        <p14:creationId xmlns:p14="http://schemas.microsoft.com/office/powerpoint/2010/main" val="252300500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D1D682-CA98-4B51-5D5E-BD79CA4145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C65581-D33C-576E-335D-151387ADFBF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6873C7-A12B-80A5-B973-F3546637428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8AE13C2-FEED-1C79-95C0-D9020EE5588C}"/>
              </a:ext>
            </a:extLst>
          </p:cNvPr>
          <p:cNvSpPr>
            <a:spLocks noGrp="1"/>
          </p:cNvSpPr>
          <p:nvPr>
            <p:ph type="sldNum" sz="quarter" idx="5"/>
          </p:nvPr>
        </p:nvSpPr>
        <p:spPr/>
        <p:txBody>
          <a:bodyPr/>
          <a:lstStyle/>
          <a:p>
            <a:fld id="{21E0C14A-CBD0-4916-A5E7-D0014212F952}" type="slidenum">
              <a:rPr lang="en-GB" smtClean="0"/>
              <a:t>58</a:t>
            </a:fld>
            <a:endParaRPr lang="en-GB"/>
          </a:p>
        </p:txBody>
      </p:sp>
    </p:spTree>
    <p:extLst>
      <p:ext uri="{BB962C8B-B14F-4D97-AF65-F5344CB8AC3E}">
        <p14:creationId xmlns:p14="http://schemas.microsoft.com/office/powerpoint/2010/main" val="137521866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701D9-A028-8D51-55CB-82120C0A5A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7FD5C3-B908-0E82-0F02-E5190D28912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A24C24-8BF5-F382-0F10-17674ACB7B0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FDB36D7-CD60-F3C7-7323-83100DE887DC}"/>
              </a:ext>
            </a:extLst>
          </p:cNvPr>
          <p:cNvSpPr>
            <a:spLocks noGrp="1"/>
          </p:cNvSpPr>
          <p:nvPr>
            <p:ph type="sldNum" sz="quarter" idx="5"/>
          </p:nvPr>
        </p:nvSpPr>
        <p:spPr/>
        <p:txBody>
          <a:bodyPr/>
          <a:lstStyle/>
          <a:p>
            <a:fld id="{21E0C14A-CBD0-4916-A5E7-D0014212F952}" type="slidenum">
              <a:rPr lang="en-GB" smtClean="0"/>
              <a:t>59</a:t>
            </a:fld>
            <a:endParaRPr lang="en-GB"/>
          </a:p>
        </p:txBody>
      </p:sp>
    </p:spTree>
    <p:extLst>
      <p:ext uri="{BB962C8B-B14F-4D97-AF65-F5344CB8AC3E}">
        <p14:creationId xmlns:p14="http://schemas.microsoft.com/office/powerpoint/2010/main" val="261718991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0F8869-5E82-A768-9907-EB76A290AA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0300F5-3096-510E-D53B-0827E16F10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C7B1E9-3FA7-8BDE-BD44-7CD1567958D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343B4F3-5878-38B8-941C-60613E917D94}"/>
              </a:ext>
            </a:extLst>
          </p:cNvPr>
          <p:cNvSpPr>
            <a:spLocks noGrp="1"/>
          </p:cNvSpPr>
          <p:nvPr>
            <p:ph type="sldNum" sz="quarter" idx="5"/>
          </p:nvPr>
        </p:nvSpPr>
        <p:spPr/>
        <p:txBody>
          <a:bodyPr/>
          <a:lstStyle/>
          <a:p>
            <a:fld id="{21E0C14A-CBD0-4916-A5E7-D0014212F952}" type="slidenum">
              <a:rPr lang="en-GB" smtClean="0"/>
              <a:t>60</a:t>
            </a:fld>
            <a:endParaRPr lang="en-GB"/>
          </a:p>
        </p:txBody>
      </p:sp>
    </p:spTree>
    <p:extLst>
      <p:ext uri="{BB962C8B-B14F-4D97-AF65-F5344CB8AC3E}">
        <p14:creationId xmlns:p14="http://schemas.microsoft.com/office/powerpoint/2010/main" val="3656278416"/>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51169B-DF18-13D7-9D8A-616E2E646BE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CCC38F-13F9-0186-829A-63A630FC0E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CB74E5-8D0A-1479-1171-33ED70F7AD5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6A3A5C2-2BE3-8C94-8D96-936D27ADC895}"/>
              </a:ext>
            </a:extLst>
          </p:cNvPr>
          <p:cNvSpPr>
            <a:spLocks noGrp="1"/>
          </p:cNvSpPr>
          <p:nvPr>
            <p:ph type="sldNum" sz="quarter" idx="5"/>
          </p:nvPr>
        </p:nvSpPr>
        <p:spPr/>
        <p:txBody>
          <a:bodyPr/>
          <a:lstStyle/>
          <a:p>
            <a:fld id="{21E0C14A-CBD0-4916-A5E7-D0014212F952}" type="slidenum">
              <a:rPr lang="en-GB" smtClean="0"/>
              <a:t>61</a:t>
            </a:fld>
            <a:endParaRPr lang="en-GB"/>
          </a:p>
        </p:txBody>
      </p:sp>
    </p:spTree>
    <p:extLst>
      <p:ext uri="{BB962C8B-B14F-4D97-AF65-F5344CB8AC3E}">
        <p14:creationId xmlns:p14="http://schemas.microsoft.com/office/powerpoint/2010/main" val="249220433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6687E0-E656-81DA-53F0-733EEAAE55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E02D25-8FDB-8619-6303-E16EDB9A0D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330A7C-C5CA-C9D4-2A89-832C2191E94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4C9D01-D97B-DCF0-4D00-BDEF2B4F1089}"/>
              </a:ext>
            </a:extLst>
          </p:cNvPr>
          <p:cNvSpPr>
            <a:spLocks noGrp="1"/>
          </p:cNvSpPr>
          <p:nvPr>
            <p:ph type="sldNum" sz="quarter" idx="5"/>
          </p:nvPr>
        </p:nvSpPr>
        <p:spPr/>
        <p:txBody>
          <a:bodyPr/>
          <a:lstStyle/>
          <a:p>
            <a:fld id="{21E0C14A-CBD0-4916-A5E7-D0014212F952}" type="slidenum">
              <a:rPr lang="en-GB" smtClean="0"/>
              <a:t>62</a:t>
            </a:fld>
            <a:endParaRPr lang="en-GB"/>
          </a:p>
        </p:txBody>
      </p:sp>
    </p:spTree>
    <p:extLst>
      <p:ext uri="{BB962C8B-B14F-4D97-AF65-F5344CB8AC3E}">
        <p14:creationId xmlns:p14="http://schemas.microsoft.com/office/powerpoint/2010/main" val="366990547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A68BDE-E5D7-2264-A034-1F3954195FF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EF9386-A04B-6D28-824F-6406CCE7EF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72096C-F20D-8266-5699-FEF454E30C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F152F69-A07F-D550-D82C-C661DA84AC60}"/>
              </a:ext>
            </a:extLst>
          </p:cNvPr>
          <p:cNvSpPr>
            <a:spLocks noGrp="1"/>
          </p:cNvSpPr>
          <p:nvPr>
            <p:ph type="sldNum" sz="quarter" idx="5"/>
          </p:nvPr>
        </p:nvSpPr>
        <p:spPr/>
        <p:txBody>
          <a:bodyPr/>
          <a:lstStyle/>
          <a:p>
            <a:fld id="{21E0C14A-CBD0-4916-A5E7-D0014212F952}" type="slidenum">
              <a:rPr lang="en-GB" smtClean="0"/>
              <a:t>63</a:t>
            </a:fld>
            <a:endParaRPr lang="en-GB"/>
          </a:p>
        </p:txBody>
      </p:sp>
    </p:spTree>
    <p:extLst>
      <p:ext uri="{BB962C8B-B14F-4D97-AF65-F5344CB8AC3E}">
        <p14:creationId xmlns:p14="http://schemas.microsoft.com/office/powerpoint/2010/main" val="192022522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5183BE-03F1-CC54-C7AA-918DB0146B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9C27AF-9199-E15F-9F8B-96D4C4BB2E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02077E-3057-6E3D-8D79-64ACFBC99C0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10E0F4C-37B2-9FFE-2D6E-F281DACFAB90}"/>
              </a:ext>
            </a:extLst>
          </p:cNvPr>
          <p:cNvSpPr>
            <a:spLocks noGrp="1"/>
          </p:cNvSpPr>
          <p:nvPr>
            <p:ph type="sldNum" sz="quarter" idx="5"/>
          </p:nvPr>
        </p:nvSpPr>
        <p:spPr/>
        <p:txBody>
          <a:bodyPr/>
          <a:lstStyle/>
          <a:p>
            <a:fld id="{21E0C14A-CBD0-4916-A5E7-D0014212F952}" type="slidenum">
              <a:rPr lang="en-GB" smtClean="0"/>
              <a:t>64</a:t>
            </a:fld>
            <a:endParaRPr lang="en-GB"/>
          </a:p>
        </p:txBody>
      </p:sp>
    </p:spTree>
    <p:extLst>
      <p:ext uri="{BB962C8B-B14F-4D97-AF65-F5344CB8AC3E}">
        <p14:creationId xmlns:p14="http://schemas.microsoft.com/office/powerpoint/2010/main" val="776593711"/>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017289-4B73-6D87-E28C-64D220EE01F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DD519B-0904-2303-FEE8-335784F033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7D58CB6-A77D-362F-963C-750CF2B5F89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03903D8-EF60-5A44-4684-946D0BE591E0}"/>
              </a:ext>
            </a:extLst>
          </p:cNvPr>
          <p:cNvSpPr>
            <a:spLocks noGrp="1"/>
          </p:cNvSpPr>
          <p:nvPr>
            <p:ph type="sldNum" sz="quarter" idx="5"/>
          </p:nvPr>
        </p:nvSpPr>
        <p:spPr/>
        <p:txBody>
          <a:bodyPr/>
          <a:lstStyle/>
          <a:p>
            <a:fld id="{21E0C14A-CBD0-4916-A5E7-D0014212F952}" type="slidenum">
              <a:rPr lang="en-GB" smtClean="0"/>
              <a:t>65</a:t>
            </a:fld>
            <a:endParaRPr lang="en-GB"/>
          </a:p>
        </p:txBody>
      </p:sp>
    </p:spTree>
    <p:extLst>
      <p:ext uri="{BB962C8B-B14F-4D97-AF65-F5344CB8AC3E}">
        <p14:creationId xmlns:p14="http://schemas.microsoft.com/office/powerpoint/2010/main" val="220454039"/>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633C3A-C59F-A125-D62A-0896159A80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B7B89C-74F9-0117-DCB4-CBB57C5BA4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A6168A6-F2B0-0B6D-CEFC-5568D11144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52CF784-DC4A-240B-73D6-F307F046C50D}"/>
              </a:ext>
            </a:extLst>
          </p:cNvPr>
          <p:cNvSpPr>
            <a:spLocks noGrp="1"/>
          </p:cNvSpPr>
          <p:nvPr>
            <p:ph type="sldNum" sz="quarter" idx="5"/>
          </p:nvPr>
        </p:nvSpPr>
        <p:spPr/>
        <p:txBody>
          <a:bodyPr/>
          <a:lstStyle/>
          <a:p>
            <a:fld id="{21E0C14A-CBD0-4916-A5E7-D0014212F952}" type="slidenum">
              <a:rPr lang="en-GB" smtClean="0"/>
              <a:t>66</a:t>
            </a:fld>
            <a:endParaRPr lang="en-GB"/>
          </a:p>
        </p:txBody>
      </p:sp>
    </p:spTree>
    <p:extLst>
      <p:ext uri="{BB962C8B-B14F-4D97-AF65-F5344CB8AC3E}">
        <p14:creationId xmlns:p14="http://schemas.microsoft.com/office/powerpoint/2010/main" val="333721578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14A721-3627-4D9D-AB8E-EEE8502948A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C9E8D5D-1836-DAE6-E5D9-B8B46BDFF3D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E5F44F-F027-DEDC-15AB-4D1EB625062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693149-CFD7-F3CF-4F72-6A1DA47F5F21}"/>
              </a:ext>
            </a:extLst>
          </p:cNvPr>
          <p:cNvSpPr>
            <a:spLocks noGrp="1"/>
          </p:cNvSpPr>
          <p:nvPr>
            <p:ph type="sldNum" sz="quarter" idx="5"/>
          </p:nvPr>
        </p:nvSpPr>
        <p:spPr/>
        <p:txBody>
          <a:bodyPr/>
          <a:lstStyle/>
          <a:p>
            <a:fld id="{21E0C14A-CBD0-4916-A5E7-D0014212F952}" type="slidenum">
              <a:rPr lang="en-GB" smtClean="0"/>
              <a:t>67</a:t>
            </a:fld>
            <a:endParaRPr lang="en-GB"/>
          </a:p>
        </p:txBody>
      </p:sp>
    </p:spTree>
    <p:extLst>
      <p:ext uri="{BB962C8B-B14F-4D97-AF65-F5344CB8AC3E}">
        <p14:creationId xmlns:p14="http://schemas.microsoft.com/office/powerpoint/2010/main" val="226287268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8CF1BD-0B19-EB72-34BA-ED809FF1B8B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851926-A7CC-A1E6-4938-8ADE5A17AB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5E70C0-7367-8B2B-801B-7E96CDC9BE8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1C14E0-EC1F-F979-B519-2F02126893C0}"/>
              </a:ext>
            </a:extLst>
          </p:cNvPr>
          <p:cNvSpPr>
            <a:spLocks noGrp="1"/>
          </p:cNvSpPr>
          <p:nvPr>
            <p:ph type="sldNum" sz="quarter" idx="5"/>
          </p:nvPr>
        </p:nvSpPr>
        <p:spPr/>
        <p:txBody>
          <a:bodyPr/>
          <a:lstStyle/>
          <a:p>
            <a:fld id="{21E0C14A-CBD0-4916-A5E7-D0014212F952}" type="slidenum">
              <a:rPr lang="en-GB" smtClean="0"/>
              <a:t>68</a:t>
            </a:fld>
            <a:endParaRPr lang="en-GB"/>
          </a:p>
        </p:txBody>
      </p:sp>
    </p:spTree>
    <p:extLst>
      <p:ext uri="{BB962C8B-B14F-4D97-AF65-F5344CB8AC3E}">
        <p14:creationId xmlns:p14="http://schemas.microsoft.com/office/powerpoint/2010/main" val="1325388652"/>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F33FFD-10AF-18F8-79B0-7630EB85DF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47D250-AE59-8108-BF5C-3AC37EA06B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989778-D9CC-2BFE-DE74-1ED5C6EDDD3A}"/>
              </a:ext>
            </a:extLst>
          </p:cNvPr>
          <p:cNvSpPr>
            <a:spLocks noGrp="1"/>
          </p:cNvSpPr>
          <p:nvPr>
            <p:ph type="body" idx="1"/>
          </p:nvPr>
        </p:nvSpPr>
        <p:spPr/>
        <p:txBody>
          <a:bodyPr/>
          <a:lstStyle/>
          <a:p>
            <a:r>
              <a:rPr lang="en-GB" dirty="0"/>
              <a:t>Each container thinks it has its own:</a:t>
            </a:r>
          </a:p>
          <a:p>
            <a:r>
              <a:rPr lang="en-GB" dirty="0"/>
              <a:t>Process tree (appears to be PID 1, can't see other containers' processes)</a:t>
            </a:r>
          </a:p>
          <a:p>
            <a:r>
              <a:rPr lang="en-GB" dirty="0"/>
              <a:t>Filesystem (its own root directory, appears to have the whole system)</a:t>
            </a:r>
          </a:p>
          <a:p>
            <a:r>
              <a:rPr lang="en-GB" dirty="0"/>
              <a:t>Network stack (its own IP address, network interfaces)</a:t>
            </a:r>
          </a:p>
          <a:p>
            <a:r>
              <a:rPr lang="en-GB" dirty="0"/>
              <a:t>User namespace (its own root user, users and groups)</a:t>
            </a:r>
          </a:p>
          <a:p>
            <a:r>
              <a:rPr lang="en-GB" dirty="0"/>
              <a:t>IPC namespace (its own shared memory, semaphores)</a:t>
            </a:r>
          </a:p>
          <a:p>
            <a:endParaRPr lang="en-GB" dirty="0"/>
          </a:p>
        </p:txBody>
      </p:sp>
      <p:sp>
        <p:nvSpPr>
          <p:cNvPr id="4" name="Slide Number Placeholder 3">
            <a:extLst>
              <a:ext uri="{FF2B5EF4-FFF2-40B4-BE49-F238E27FC236}">
                <a16:creationId xmlns:a16="http://schemas.microsoft.com/office/drawing/2014/main" id="{ACDF1744-6B9B-1FE6-AB3F-DF83B46898DA}"/>
              </a:ext>
            </a:extLst>
          </p:cNvPr>
          <p:cNvSpPr>
            <a:spLocks noGrp="1"/>
          </p:cNvSpPr>
          <p:nvPr>
            <p:ph type="sldNum" sz="quarter" idx="5"/>
          </p:nvPr>
        </p:nvSpPr>
        <p:spPr/>
        <p:txBody>
          <a:bodyPr/>
          <a:lstStyle/>
          <a:p>
            <a:fld id="{21E0C14A-CBD0-4916-A5E7-D0014212F952}" type="slidenum">
              <a:rPr lang="en-GB" smtClean="0"/>
              <a:t>69</a:t>
            </a:fld>
            <a:endParaRPr lang="en-GB"/>
          </a:p>
        </p:txBody>
      </p:sp>
    </p:spTree>
    <p:extLst>
      <p:ext uri="{BB962C8B-B14F-4D97-AF65-F5344CB8AC3E}">
        <p14:creationId xmlns:p14="http://schemas.microsoft.com/office/powerpoint/2010/main" val="193307385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15C67C-7A5E-AAFD-5D2A-945DE3FDB5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871458-D0F7-914F-A8FF-826C195844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863534-F58E-A214-1295-509B8EC08C8D}"/>
              </a:ext>
            </a:extLst>
          </p:cNvPr>
          <p:cNvSpPr>
            <a:spLocks noGrp="1"/>
          </p:cNvSpPr>
          <p:nvPr>
            <p:ph type="body" idx="1"/>
          </p:nvPr>
        </p:nvSpPr>
        <p:spPr/>
        <p:txBody>
          <a:bodyPr/>
          <a:lstStyle/>
          <a:p>
            <a:r>
              <a:rPr lang="en-GB" dirty="0"/>
              <a:t>With containers:</a:t>
            </a:r>
          </a:p>
          <a:p>
            <a:r>
              <a:rPr lang="en-GB" b="1" dirty="0"/>
              <a:t>One kernel</a:t>
            </a:r>
            <a:r>
              <a:rPr lang="en-GB" dirty="0"/>
              <a:t> shared by all containers - no duplication</a:t>
            </a:r>
          </a:p>
          <a:p>
            <a:r>
              <a:rPr lang="en-GB" b="1" dirty="0"/>
              <a:t>No hypervisor overhead</a:t>
            </a:r>
            <a:r>
              <a:rPr lang="en-GB" dirty="0"/>
              <a:t> - no VMM layer consuming resources</a:t>
            </a:r>
          </a:p>
          <a:p>
            <a:r>
              <a:rPr lang="en-GB" b="1" dirty="0"/>
              <a:t>Minimal isolation overhead</a:t>
            </a:r>
            <a:r>
              <a:rPr lang="en-GB" dirty="0"/>
              <a:t> - just kernel namespace and </a:t>
            </a:r>
            <a:r>
              <a:rPr lang="en-GB" dirty="0" err="1"/>
              <a:t>cgroup</a:t>
            </a:r>
            <a:r>
              <a:rPr lang="en-GB" dirty="0"/>
              <a:t> management</a:t>
            </a:r>
          </a:p>
          <a:p>
            <a:r>
              <a:rPr lang="en-GB" b="1" dirty="0"/>
              <a:t>Fast startup</a:t>
            </a:r>
            <a:r>
              <a:rPr lang="en-GB" dirty="0"/>
              <a:t> - no OS boot, just start processes (milliseconds vs seconds)</a:t>
            </a:r>
          </a:p>
          <a:p>
            <a:r>
              <a:rPr lang="en-GB" b="1" dirty="0"/>
              <a:t>Smaller footprint</a:t>
            </a:r>
            <a:r>
              <a:rPr lang="en-GB" dirty="0"/>
              <a:t> - container images are often 10-100 MB instead of GB-sized VM images</a:t>
            </a:r>
          </a:p>
          <a:p>
            <a:endParaRPr lang="en-GB" dirty="0"/>
          </a:p>
        </p:txBody>
      </p:sp>
      <p:sp>
        <p:nvSpPr>
          <p:cNvPr id="4" name="Slide Number Placeholder 3">
            <a:extLst>
              <a:ext uri="{FF2B5EF4-FFF2-40B4-BE49-F238E27FC236}">
                <a16:creationId xmlns:a16="http://schemas.microsoft.com/office/drawing/2014/main" id="{28314394-A2C0-2851-7E10-4D3A952255F7}"/>
              </a:ext>
            </a:extLst>
          </p:cNvPr>
          <p:cNvSpPr>
            <a:spLocks noGrp="1"/>
          </p:cNvSpPr>
          <p:nvPr>
            <p:ph type="sldNum" sz="quarter" idx="5"/>
          </p:nvPr>
        </p:nvSpPr>
        <p:spPr/>
        <p:txBody>
          <a:bodyPr/>
          <a:lstStyle/>
          <a:p>
            <a:fld id="{21E0C14A-CBD0-4916-A5E7-D0014212F952}" type="slidenum">
              <a:rPr lang="en-GB" smtClean="0"/>
              <a:t>70</a:t>
            </a:fld>
            <a:endParaRPr lang="en-GB"/>
          </a:p>
        </p:txBody>
      </p:sp>
    </p:spTree>
    <p:extLst>
      <p:ext uri="{BB962C8B-B14F-4D97-AF65-F5344CB8AC3E}">
        <p14:creationId xmlns:p14="http://schemas.microsoft.com/office/powerpoint/2010/main" val="520838087"/>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3BC806-30A0-F5A4-C6A5-CFFC64A811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303DE9-7544-2036-6EA3-DB0363A3B3B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B8589BE-7BD3-2294-934F-3A22A2014E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7FA5E54-7225-F425-550C-DEFCA7920CC5}"/>
              </a:ext>
            </a:extLst>
          </p:cNvPr>
          <p:cNvSpPr>
            <a:spLocks noGrp="1"/>
          </p:cNvSpPr>
          <p:nvPr>
            <p:ph type="sldNum" sz="quarter" idx="5"/>
          </p:nvPr>
        </p:nvSpPr>
        <p:spPr/>
        <p:txBody>
          <a:bodyPr/>
          <a:lstStyle/>
          <a:p>
            <a:fld id="{21E0C14A-CBD0-4916-A5E7-D0014212F952}" type="slidenum">
              <a:rPr lang="en-GB" smtClean="0"/>
              <a:t>71</a:t>
            </a:fld>
            <a:endParaRPr lang="en-GB"/>
          </a:p>
        </p:txBody>
      </p:sp>
    </p:spTree>
    <p:extLst>
      <p:ext uri="{BB962C8B-B14F-4D97-AF65-F5344CB8AC3E}">
        <p14:creationId xmlns:p14="http://schemas.microsoft.com/office/powerpoint/2010/main" val="177588722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BCDC27-DBCB-A88C-2C98-DF23DCD4AB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CDC92F-785C-0ECA-A5B7-5B0CF3D3093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47EA23-7772-BF09-80C9-2F38BF0224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E9B0079-EC40-5543-D467-40C07A6CD339}"/>
              </a:ext>
            </a:extLst>
          </p:cNvPr>
          <p:cNvSpPr>
            <a:spLocks noGrp="1"/>
          </p:cNvSpPr>
          <p:nvPr>
            <p:ph type="sldNum" sz="quarter" idx="5"/>
          </p:nvPr>
        </p:nvSpPr>
        <p:spPr/>
        <p:txBody>
          <a:bodyPr/>
          <a:lstStyle/>
          <a:p>
            <a:fld id="{21E0C14A-CBD0-4916-A5E7-D0014212F952}" type="slidenum">
              <a:rPr lang="en-GB" smtClean="0"/>
              <a:t>72</a:t>
            </a:fld>
            <a:endParaRPr lang="en-GB"/>
          </a:p>
        </p:txBody>
      </p:sp>
    </p:spTree>
    <p:extLst>
      <p:ext uri="{BB962C8B-B14F-4D97-AF65-F5344CB8AC3E}">
        <p14:creationId xmlns:p14="http://schemas.microsoft.com/office/powerpoint/2010/main" val="139407425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AD21C7-6BE9-9BD9-0ED8-CC15993E88C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DEDC2-2691-6890-5FA7-ADE3842B456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270BB2-B179-0E1B-CB49-0B66FF7734B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3041F6E-4CD1-409F-57BF-BD6F6B7FE8E0}"/>
              </a:ext>
            </a:extLst>
          </p:cNvPr>
          <p:cNvSpPr>
            <a:spLocks noGrp="1"/>
          </p:cNvSpPr>
          <p:nvPr>
            <p:ph type="sldNum" sz="quarter" idx="5"/>
          </p:nvPr>
        </p:nvSpPr>
        <p:spPr/>
        <p:txBody>
          <a:bodyPr/>
          <a:lstStyle/>
          <a:p>
            <a:fld id="{21E0C14A-CBD0-4916-A5E7-D0014212F952}" type="slidenum">
              <a:rPr lang="en-GB" smtClean="0"/>
              <a:t>73</a:t>
            </a:fld>
            <a:endParaRPr lang="en-GB"/>
          </a:p>
        </p:txBody>
      </p:sp>
    </p:spTree>
    <p:extLst>
      <p:ext uri="{BB962C8B-B14F-4D97-AF65-F5344CB8AC3E}">
        <p14:creationId xmlns:p14="http://schemas.microsoft.com/office/powerpoint/2010/main" val="1255676457"/>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D6941C-F5DD-4FCE-4F4A-4A95A6E256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E86479-D049-5C32-4293-73C2607FC7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C3BC38-3AFD-7C66-1BF2-9E42B1CDBC3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BC02BE7-AA0D-0012-906C-C20CB65874FA}"/>
              </a:ext>
            </a:extLst>
          </p:cNvPr>
          <p:cNvSpPr>
            <a:spLocks noGrp="1"/>
          </p:cNvSpPr>
          <p:nvPr>
            <p:ph type="sldNum" sz="quarter" idx="5"/>
          </p:nvPr>
        </p:nvSpPr>
        <p:spPr/>
        <p:txBody>
          <a:bodyPr/>
          <a:lstStyle/>
          <a:p>
            <a:fld id="{21E0C14A-CBD0-4916-A5E7-D0014212F952}" type="slidenum">
              <a:rPr lang="en-GB" smtClean="0"/>
              <a:t>74</a:t>
            </a:fld>
            <a:endParaRPr lang="en-GB"/>
          </a:p>
        </p:txBody>
      </p:sp>
    </p:spTree>
    <p:extLst>
      <p:ext uri="{BB962C8B-B14F-4D97-AF65-F5344CB8AC3E}">
        <p14:creationId xmlns:p14="http://schemas.microsoft.com/office/powerpoint/2010/main" val="2816584177"/>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829034-BFC1-36AC-9E5D-7D1FE6178D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344C20-B181-0AA3-4D4D-CB81D9762B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8D86CF-0F25-F98C-1343-7E52B76E645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532A48B-1097-5B7C-A97E-4286AB8ABDCA}"/>
              </a:ext>
            </a:extLst>
          </p:cNvPr>
          <p:cNvSpPr>
            <a:spLocks noGrp="1"/>
          </p:cNvSpPr>
          <p:nvPr>
            <p:ph type="sldNum" sz="quarter" idx="5"/>
          </p:nvPr>
        </p:nvSpPr>
        <p:spPr/>
        <p:txBody>
          <a:bodyPr/>
          <a:lstStyle/>
          <a:p>
            <a:fld id="{21E0C14A-CBD0-4916-A5E7-D0014212F952}" type="slidenum">
              <a:rPr lang="en-GB" smtClean="0"/>
              <a:t>75</a:t>
            </a:fld>
            <a:endParaRPr lang="en-GB"/>
          </a:p>
        </p:txBody>
      </p:sp>
    </p:spTree>
    <p:extLst>
      <p:ext uri="{BB962C8B-B14F-4D97-AF65-F5344CB8AC3E}">
        <p14:creationId xmlns:p14="http://schemas.microsoft.com/office/powerpoint/2010/main" val="383883899"/>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05DA9-B59F-7FD3-BB0F-90FC9F1E4D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FBA35E-FD0C-CF87-A81B-E45ED502EA0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BED48C8-3D66-185C-D36D-F2D0D2360FC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B8E99F6-5B79-CA7D-F10B-EF0CB1218062}"/>
              </a:ext>
            </a:extLst>
          </p:cNvPr>
          <p:cNvSpPr>
            <a:spLocks noGrp="1"/>
          </p:cNvSpPr>
          <p:nvPr>
            <p:ph type="sldNum" sz="quarter" idx="5"/>
          </p:nvPr>
        </p:nvSpPr>
        <p:spPr/>
        <p:txBody>
          <a:bodyPr/>
          <a:lstStyle/>
          <a:p>
            <a:fld id="{21E0C14A-CBD0-4916-A5E7-D0014212F952}" type="slidenum">
              <a:rPr lang="en-GB" smtClean="0"/>
              <a:t>76</a:t>
            </a:fld>
            <a:endParaRPr lang="en-GB"/>
          </a:p>
        </p:txBody>
      </p:sp>
    </p:spTree>
    <p:extLst>
      <p:ext uri="{BB962C8B-B14F-4D97-AF65-F5344CB8AC3E}">
        <p14:creationId xmlns:p14="http://schemas.microsoft.com/office/powerpoint/2010/main" val="102759774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E03DE2-F717-8B19-48AC-FEFF34CB3D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CDC086-3455-A7C3-0AD4-098B19EBD2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63B7F5-8796-BFDB-545C-2411156BDB0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4E60D2C-D3A0-4B94-5978-3445FA50E9E8}"/>
              </a:ext>
            </a:extLst>
          </p:cNvPr>
          <p:cNvSpPr>
            <a:spLocks noGrp="1"/>
          </p:cNvSpPr>
          <p:nvPr>
            <p:ph type="sldNum" sz="quarter" idx="5"/>
          </p:nvPr>
        </p:nvSpPr>
        <p:spPr/>
        <p:txBody>
          <a:bodyPr/>
          <a:lstStyle/>
          <a:p>
            <a:fld id="{21E0C14A-CBD0-4916-A5E7-D0014212F952}" type="slidenum">
              <a:rPr lang="en-GB" smtClean="0"/>
              <a:t>77</a:t>
            </a:fld>
            <a:endParaRPr lang="en-GB"/>
          </a:p>
        </p:txBody>
      </p:sp>
    </p:spTree>
    <p:extLst>
      <p:ext uri="{BB962C8B-B14F-4D97-AF65-F5344CB8AC3E}">
        <p14:creationId xmlns:p14="http://schemas.microsoft.com/office/powerpoint/2010/main" val="326643213"/>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88803F-58D3-7259-C750-B76B74835C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0F46F3-0276-EE6C-D958-47133250FA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CE2B6D-B980-DF5E-F2BF-4AAE69E576B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CA3C6B1-2C1B-4842-3D00-F5CD49CB5305}"/>
              </a:ext>
            </a:extLst>
          </p:cNvPr>
          <p:cNvSpPr>
            <a:spLocks noGrp="1"/>
          </p:cNvSpPr>
          <p:nvPr>
            <p:ph type="sldNum" sz="quarter" idx="5"/>
          </p:nvPr>
        </p:nvSpPr>
        <p:spPr/>
        <p:txBody>
          <a:bodyPr/>
          <a:lstStyle/>
          <a:p>
            <a:fld id="{21E0C14A-CBD0-4916-A5E7-D0014212F952}" type="slidenum">
              <a:rPr lang="en-GB" smtClean="0"/>
              <a:t>78</a:t>
            </a:fld>
            <a:endParaRPr lang="en-GB"/>
          </a:p>
        </p:txBody>
      </p:sp>
    </p:spTree>
    <p:extLst>
      <p:ext uri="{BB962C8B-B14F-4D97-AF65-F5344CB8AC3E}">
        <p14:creationId xmlns:p14="http://schemas.microsoft.com/office/powerpoint/2010/main" val="665736295"/>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2042AE-CE86-F4C2-C603-0B47C49873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B04535-FA24-BAE1-0794-61A9894B32C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0F5755-1553-D87F-A715-ADC77383DE0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499150F-6CEB-155D-9452-7C299F7E4BDE}"/>
              </a:ext>
            </a:extLst>
          </p:cNvPr>
          <p:cNvSpPr>
            <a:spLocks noGrp="1"/>
          </p:cNvSpPr>
          <p:nvPr>
            <p:ph type="sldNum" sz="quarter" idx="5"/>
          </p:nvPr>
        </p:nvSpPr>
        <p:spPr/>
        <p:txBody>
          <a:bodyPr/>
          <a:lstStyle/>
          <a:p>
            <a:fld id="{21E0C14A-CBD0-4916-A5E7-D0014212F952}" type="slidenum">
              <a:rPr lang="en-GB" smtClean="0"/>
              <a:t>79</a:t>
            </a:fld>
            <a:endParaRPr lang="en-GB"/>
          </a:p>
        </p:txBody>
      </p:sp>
    </p:spTree>
    <p:extLst>
      <p:ext uri="{BB962C8B-B14F-4D97-AF65-F5344CB8AC3E}">
        <p14:creationId xmlns:p14="http://schemas.microsoft.com/office/powerpoint/2010/main" val="3673924335"/>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254E5D-6316-F2B6-A3FB-7C97D24CF0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770BD2-C7DF-84A4-71ED-0FDC84977AB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7FD252-20ED-A8B2-EDD3-E720174A15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CD7199A-9AEE-A2C3-4B9A-4723D94D6CB4}"/>
              </a:ext>
            </a:extLst>
          </p:cNvPr>
          <p:cNvSpPr>
            <a:spLocks noGrp="1"/>
          </p:cNvSpPr>
          <p:nvPr>
            <p:ph type="sldNum" sz="quarter" idx="5"/>
          </p:nvPr>
        </p:nvSpPr>
        <p:spPr/>
        <p:txBody>
          <a:bodyPr/>
          <a:lstStyle/>
          <a:p>
            <a:fld id="{21E0C14A-CBD0-4916-A5E7-D0014212F952}" type="slidenum">
              <a:rPr lang="en-GB" smtClean="0"/>
              <a:t>80</a:t>
            </a:fld>
            <a:endParaRPr lang="en-GB"/>
          </a:p>
        </p:txBody>
      </p:sp>
    </p:spTree>
    <p:extLst>
      <p:ext uri="{BB962C8B-B14F-4D97-AF65-F5344CB8AC3E}">
        <p14:creationId xmlns:p14="http://schemas.microsoft.com/office/powerpoint/2010/main" val="3253937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4.xml"/><Relationship Id="rId4" Type="http://schemas.openxmlformats.org/officeDocument/2006/relationships/image" Target="../media/image32.png"/></Relationships>
</file>

<file path=ppt/slides/_rels/slide4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9.xml"/><Relationship Id="rId1" Type="http://schemas.openxmlformats.org/officeDocument/2006/relationships/slideLayout" Target="../slideLayouts/slideLayout4.xml"/><Relationship Id="rId4" Type="http://schemas.openxmlformats.org/officeDocument/2006/relationships/image" Target="../media/image34.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52.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4.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56.xml"/><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58.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59.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62.xml"/><Relationship Id="rId1" Type="http://schemas.openxmlformats.org/officeDocument/2006/relationships/slideLayout" Target="../slideLayouts/slideLayout4.xml"/><Relationship Id="rId5" Type="http://schemas.openxmlformats.org/officeDocument/2006/relationships/image" Target="../media/image45.png"/><Relationship Id="rId4" Type="http://schemas.openxmlformats.org/officeDocument/2006/relationships/image" Target="../media/image44.png"/></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65.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66.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67.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8.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2" Type="http://schemas.openxmlformats.org/officeDocument/2006/relationships/notesSlide" Target="../notesSlides/notesSlide71.xml"/><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72.xml"/><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a:extLst>
              <a:ext uri="{FF2B5EF4-FFF2-40B4-BE49-F238E27FC236}">
                <a16:creationId xmlns:a16="http://schemas.microsoft.com/office/drawing/2014/main" id="{2DEF7983-6D99-D6AE-E909-F8EA31D3BDE8}"/>
              </a:ext>
            </a:extLst>
          </p:cNvPr>
          <p:cNvSpPr txBox="1">
            <a:spLocks/>
          </p:cNvSpPr>
          <p:nvPr/>
        </p:nvSpPr>
        <p:spPr>
          <a:xfrm>
            <a:off x="2087217" y="1855304"/>
            <a:ext cx="7911548" cy="357009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5400" b="1" dirty="0">
                <a:solidFill>
                  <a:schemeClr val="bg1"/>
                </a:solidFill>
              </a:rPr>
              <a:t>ACCA7027</a:t>
            </a:r>
          </a:p>
          <a:p>
            <a:pPr marL="0" indent="0">
              <a:buNone/>
            </a:pPr>
            <a:r>
              <a:rPr lang="en-GB" sz="5400" b="1" dirty="0">
                <a:solidFill>
                  <a:schemeClr val="bg1"/>
                </a:solidFill>
              </a:rPr>
              <a:t>Cloud Engineering Principles and Practice:</a:t>
            </a:r>
          </a:p>
          <a:p>
            <a:pPr marL="0" indent="0">
              <a:buNone/>
            </a:pPr>
            <a:r>
              <a:rPr lang="en-GB" sz="4800" b="1" dirty="0">
                <a:solidFill>
                  <a:schemeClr val="bg1"/>
                </a:solidFill>
              </a:rPr>
              <a:t>Virtualisation Part 1</a:t>
            </a:r>
          </a:p>
        </p:txBody>
      </p:sp>
      <p:sp>
        <p:nvSpPr>
          <p:cNvPr id="5" name="TextBox 4">
            <a:extLst>
              <a:ext uri="{FF2B5EF4-FFF2-40B4-BE49-F238E27FC236}">
                <a16:creationId xmlns:a16="http://schemas.microsoft.com/office/drawing/2014/main" id="{2F618180-6A26-03E4-BE95-342F3FF2C855}"/>
              </a:ext>
            </a:extLst>
          </p:cNvPr>
          <p:cNvSpPr txBox="1"/>
          <p:nvPr/>
        </p:nvSpPr>
        <p:spPr>
          <a:xfrm>
            <a:off x="9254967" y="191471"/>
            <a:ext cx="2937033" cy="774571"/>
          </a:xfrm>
          <a:prstGeom prst="rect">
            <a:avLst/>
          </a:prstGeom>
          <a:noFill/>
        </p:spPr>
        <p:txBody>
          <a:bodyPr wrap="square">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Mark Huntly</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000" b="1" i="0" u="none" strike="noStrike" kern="1200" cap="none" spc="0" normalizeH="0" baseline="0" noProof="0" dirty="0">
                <a:ln>
                  <a:noFill/>
                </a:ln>
                <a:solidFill>
                  <a:prstClr val="white"/>
                </a:solidFill>
                <a:effectLst/>
                <a:uLnTx/>
                <a:uFillTx/>
                <a:latin typeface="Calibri" panose="020F0502020204030204"/>
                <a:ea typeface="+mn-ea"/>
                <a:cs typeface="+mn-cs"/>
              </a:rPr>
              <a:t>m.huntly@uwtsd.ac.uk</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49871C-0DAC-EC62-B1B9-1DA166980CB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105E928-13DF-6F24-C438-F2DE12EBD277}"/>
              </a:ext>
            </a:extLst>
          </p:cNvPr>
          <p:cNvSpPr>
            <a:spLocks noGrp="1"/>
          </p:cNvSpPr>
          <p:nvPr>
            <p:ph type="title"/>
          </p:nvPr>
        </p:nvSpPr>
        <p:spPr/>
        <p:txBody>
          <a:bodyPr/>
          <a:lstStyle/>
          <a:p>
            <a:r>
              <a:rPr lang="en-GB" b="1" dirty="0"/>
              <a:t>Today’s Session</a:t>
            </a:r>
          </a:p>
        </p:txBody>
      </p:sp>
      <p:sp>
        <p:nvSpPr>
          <p:cNvPr id="9" name="Content Placeholder 8">
            <a:extLst>
              <a:ext uri="{FF2B5EF4-FFF2-40B4-BE49-F238E27FC236}">
                <a16:creationId xmlns:a16="http://schemas.microsoft.com/office/drawing/2014/main" id="{9DCCDE27-7338-9263-0A55-74A23EE9C338}"/>
              </a:ext>
            </a:extLst>
          </p:cNvPr>
          <p:cNvSpPr>
            <a:spLocks noGrp="1"/>
          </p:cNvSpPr>
          <p:nvPr>
            <p:ph idx="1"/>
          </p:nvPr>
        </p:nvSpPr>
        <p:spPr>
          <a:xfrm>
            <a:off x="358219" y="1690688"/>
            <a:ext cx="11481847" cy="4093886"/>
          </a:xfrm>
        </p:spPr>
        <p:txBody>
          <a:bodyPr>
            <a:normAutofit/>
          </a:bodyPr>
          <a:lstStyle/>
          <a:p>
            <a:pPr>
              <a:spcBef>
                <a:spcPct val="0"/>
              </a:spcBef>
              <a:buClrTx/>
              <a:buSzTx/>
            </a:pPr>
            <a:r>
              <a:rPr lang="en-GB" altLang="en-US" sz="3200" dirty="0"/>
              <a:t>What is Virtualisation?</a:t>
            </a:r>
          </a:p>
          <a:p>
            <a:pPr>
              <a:spcBef>
                <a:spcPct val="0"/>
              </a:spcBef>
              <a:buClrTx/>
              <a:buSzTx/>
            </a:pPr>
            <a:r>
              <a:rPr lang="en-GB" altLang="en-US" sz="3200" dirty="0"/>
              <a:t>What is a virtual machine?</a:t>
            </a:r>
          </a:p>
          <a:p>
            <a:pPr>
              <a:spcBef>
                <a:spcPct val="0"/>
              </a:spcBef>
              <a:buClrTx/>
              <a:buSzTx/>
            </a:pPr>
            <a:r>
              <a:rPr lang="en-GB" altLang="en-US" sz="3200" dirty="0"/>
              <a:t>Hypervisors (Type 1 and 2)?</a:t>
            </a:r>
          </a:p>
          <a:p>
            <a:pPr marL="457200" lvl="1" indent="0">
              <a:buNone/>
            </a:pPr>
            <a:endParaRPr lang="en-GB" sz="2800" dirty="0"/>
          </a:p>
          <a:p>
            <a:pPr marL="0" indent="0">
              <a:buNone/>
            </a:pPr>
            <a:endParaRPr lang="en-GB" dirty="0"/>
          </a:p>
        </p:txBody>
      </p:sp>
      <p:pic>
        <p:nvPicPr>
          <p:cNvPr id="6" name="Picture 5" descr="Low angle view of clouds in blue sky">
            <a:extLst>
              <a:ext uri="{FF2B5EF4-FFF2-40B4-BE49-F238E27FC236}">
                <a16:creationId xmlns:a16="http://schemas.microsoft.com/office/drawing/2014/main" id="{A8DE2247-37BA-B9C0-6E33-04641A5BB2D4}"/>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36160542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51438-590D-D816-4B13-3A984825915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91AF17A-8FA8-052B-7373-8B4CBE9F7FC3}"/>
              </a:ext>
            </a:extLst>
          </p:cNvPr>
          <p:cNvSpPr>
            <a:spLocks noGrp="1"/>
          </p:cNvSpPr>
          <p:nvPr>
            <p:ph type="title"/>
          </p:nvPr>
        </p:nvSpPr>
        <p:spPr/>
        <p:txBody>
          <a:bodyPr/>
          <a:lstStyle/>
          <a:p>
            <a:r>
              <a:rPr lang="en-GB" b="1" dirty="0"/>
              <a:t>No Virtualisation: Bare Metal</a:t>
            </a:r>
          </a:p>
        </p:txBody>
      </p:sp>
      <p:sp>
        <p:nvSpPr>
          <p:cNvPr id="9" name="Content Placeholder 8">
            <a:extLst>
              <a:ext uri="{FF2B5EF4-FFF2-40B4-BE49-F238E27FC236}">
                <a16:creationId xmlns:a16="http://schemas.microsoft.com/office/drawing/2014/main" id="{D8AB1608-F37D-6B68-82C3-A36E81109B33}"/>
              </a:ext>
            </a:extLst>
          </p:cNvPr>
          <p:cNvSpPr>
            <a:spLocks noGrp="1"/>
          </p:cNvSpPr>
          <p:nvPr>
            <p:ph idx="1"/>
          </p:nvPr>
        </p:nvSpPr>
        <p:spPr>
          <a:xfrm>
            <a:off x="358219" y="1690688"/>
            <a:ext cx="11481847" cy="4055019"/>
          </a:xfrm>
        </p:spPr>
        <p:txBody>
          <a:bodyPr>
            <a:normAutofit lnSpcReduction="1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i="0" u="none" strike="noStrike" kern="1200" cap="none" spc="0" normalizeH="0" baseline="0" noProof="0" dirty="0">
                <a:ln>
                  <a:noFill/>
                </a:ln>
                <a:solidFill>
                  <a:prstClr val="black"/>
                </a:solidFill>
                <a:effectLst/>
                <a:uLnTx/>
                <a:uFillTx/>
                <a:latin typeface="Calibri" panose="020F0502020204030204"/>
                <a:ea typeface="+mn-ea"/>
                <a:cs typeface="+mn-cs"/>
              </a:rPr>
              <a:t>Server that sits directly on a computer with physical components - no </a:t>
            </a:r>
            <a:r>
              <a:rPr kumimoji="0" lang="en-GB" altLang="en-US" i="0" u="none" strike="noStrike" kern="1200" cap="none" spc="0" normalizeH="0" baseline="0" noProof="0" dirty="0" err="1">
                <a:ln>
                  <a:noFill/>
                </a:ln>
                <a:solidFill>
                  <a:prstClr val="black"/>
                </a:solidFill>
                <a:effectLst/>
                <a:uLnTx/>
                <a:uFillTx/>
                <a:latin typeface="Calibri" panose="020F0502020204030204"/>
                <a:ea typeface="+mn-ea"/>
                <a:cs typeface="+mn-cs"/>
              </a:rPr>
              <a:t>virualisation</a:t>
            </a:r>
            <a:endParaRPr kumimoji="0" lang="en-GB" altLang="en-US"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i="0" u="none" strike="noStrike" kern="1200" cap="none" spc="0" normalizeH="0" baseline="0" noProof="0" dirty="0">
                <a:ln>
                  <a:noFill/>
                </a:ln>
                <a:solidFill>
                  <a:prstClr val="black"/>
                </a:solidFill>
                <a:effectLst/>
                <a:uLnTx/>
                <a:uFillTx/>
                <a:latin typeface="Calibri" panose="020F0502020204030204"/>
                <a:ea typeface="+mn-ea"/>
                <a:cs typeface="+mn-cs"/>
              </a:rPr>
              <a:t>Single tenant (or host)</a:t>
            </a:r>
          </a:p>
          <a:p>
            <a:pPr lvl="1">
              <a:spcBef>
                <a:spcPts val="1000"/>
              </a:spcBef>
              <a:defRPr/>
            </a:pPr>
            <a:r>
              <a:rPr kumimoji="0" lang="en-GB" altLang="en-US" i="0" u="none" strike="noStrike" kern="1200" cap="none" spc="0" normalizeH="0" baseline="0" noProof="0" dirty="0">
                <a:ln>
                  <a:noFill/>
                </a:ln>
                <a:solidFill>
                  <a:prstClr val="black"/>
                </a:solidFill>
                <a:effectLst/>
                <a:uLnTx/>
                <a:uFillTx/>
                <a:latin typeface="Calibri" panose="020F0502020204030204"/>
                <a:ea typeface="+mn-ea"/>
                <a:cs typeface="+mn-cs"/>
              </a:rPr>
              <a:t>Resources are not shared with other “tenants” as opposed to multi-tenant approaches that require virtualisation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i="0" u="none" strike="noStrike" kern="1200" cap="none" spc="0" normalizeH="0" baseline="0" noProof="0" dirty="0">
                <a:ln>
                  <a:noFill/>
                </a:ln>
                <a:solidFill>
                  <a:prstClr val="black"/>
                </a:solidFill>
                <a:effectLst/>
                <a:uLnTx/>
                <a:uFillTx/>
                <a:latin typeface="Calibri" panose="020F0502020204030204"/>
                <a:ea typeface="+mn-ea"/>
                <a:cs typeface="+mn-cs"/>
              </a:rPr>
              <a:t>Potentially expensive because the resources are dedicated to the single tenant regardless of if they are using them</a:t>
            </a:r>
          </a:p>
          <a:p>
            <a:pPr lvl="1">
              <a:spcBef>
                <a:spcPts val="1000"/>
              </a:spcBef>
              <a:defRPr/>
            </a:pPr>
            <a:r>
              <a:rPr kumimoji="0" lang="en-GB" altLang="en-US" i="0" u="none" strike="noStrike" kern="1200" cap="none" spc="0" normalizeH="0" baseline="0" noProof="0" dirty="0">
                <a:ln>
                  <a:noFill/>
                </a:ln>
                <a:solidFill>
                  <a:prstClr val="black"/>
                </a:solidFill>
                <a:effectLst/>
                <a:uLnTx/>
                <a:uFillTx/>
                <a:latin typeface="Calibri" panose="020F0502020204030204"/>
                <a:ea typeface="+mn-ea"/>
                <a:cs typeface="+mn-cs"/>
              </a:rPr>
              <a:t>Whereas, virtualisation allows multiple companies/users to deploy to the same hardware</a:t>
            </a:r>
          </a:p>
          <a:p>
            <a:pPr lvl="1">
              <a:spcBef>
                <a:spcPts val="1000"/>
              </a:spcBef>
              <a:defRPr/>
            </a:pPr>
            <a:r>
              <a:rPr kumimoji="0" lang="en-GB" altLang="en-US" i="0" u="none" strike="noStrike" kern="1200" cap="none" spc="0" normalizeH="0" baseline="0" noProof="0" dirty="0">
                <a:ln>
                  <a:noFill/>
                </a:ln>
                <a:solidFill>
                  <a:prstClr val="black"/>
                </a:solidFill>
                <a:effectLst/>
                <a:uLnTx/>
                <a:uFillTx/>
                <a:latin typeface="Calibri" panose="020F0502020204030204"/>
                <a:ea typeface="+mn-ea"/>
                <a:cs typeface="+mn-cs"/>
              </a:rPr>
              <a:t>Think of the cost of a dedicated server room, dedicated Internet link, etc.</a:t>
            </a:r>
          </a:p>
          <a:p>
            <a:pPr marL="0" indent="0">
              <a:buNone/>
            </a:pPr>
            <a:endParaRPr lang="en-GB" dirty="0"/>
          </a:p>
        </p:txBody>
      </p:sp>
    </p:spTree>
    <p:extLst>
      <p:ext uri="{BB962C8B-B14F-4D97-AF65-F5344CB8AC3E}">
        <p14:creationId xmlns:p14="http://schemas.microsoft.com/office/powerpoint/2010/main" val="2156956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77B508-965E-905F-BC1A-092C7E2CB10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0AF5321-8061-E3E2-5B1A-6A69DA0F9068}"/>
              </a:ext>
            </a:extLst>
          </p:cNvPr>
          <p:cNvSpPr>
            <a:spLocks noGrp="1"/>
          </p:cNvSpPr>
          <p:nvPr>
            <p:ph type="title"/>
          </p:nvPr>
        </p:nvSpPr>
        <p:spPr/>
        <p:txBody>
          <a:bodyPr/>
          <a:lstStyle/>
          <a:p>
            <a:r>
              <a:rPr lang="en-GB" b="1" dirty="0"/>
              <a:t>Server</a:t>
            </a:r>
            <a:br>
              <a:rPr lang="en-GB" b="1" dirty="0"/>
            </a:br>
            <a:r>
              <a:rPr lang="en-GB" b="1" dirty="0"/>
              <a:t>Room </a:t>
            </a:r>
          </a:p>
        </p:txBody>
      </p:sp>
      <p:sp>
        <p:nvSpPr>
          <p:cNvPr id="9" name="Content Placeholder 8">
            <a:extLst>
              <a:ext uri="{FF2B5EF4-FFF2-40B4-BE49-F238E27FC236}">
                <a16:creationId xmlns:a16="http://schemas.microsoft.com/office/drawing/2014/main" id="{0C00B13E-9C44-E35E-76B0-907D8E1A0B5D}"/>
              </a:ext>
            </a:extLst>
          </p:cNvPr>
          <p:cNvSpPr>
            <a:spLocks noGrp="1"/>
          </p:cNvSpPr>
          <p:nvPr>
            <p:ph idx="1"/>
          </p:nvPr>
        </p:nvSpPr>
        <p:spPr>
          <a:xfrm>
            <a:off x="358219" y="1557130"/>
            <a:ext cx="11481847" cy="4227444"/>
          </a:xfrm>
        </p:spPr>
        <p:txBody>
          <a:bodyPr>
            <a:normAutofit/>
          </a:bodyPr>
          <a:lstStyle/>
          <a:p>
            <a:pPr lvl="2"/>
            <a:endParaRPr lang="en-GB" sz="2400" dirty="0"/>
          </a:p>
          <a:p>
            <a:pPr marL="457200" lvl="1" indent="0">
              <a:buNone/>
            </a:pPr>
            <a:endParaRPr lang="en-GB" sz="2800" dirty="0"/>
          </a:p>
          <a:p>
            <a:pPr marL="0" indent="0">
              <a:buNone/>
            </a:pPr>
            <a:endParaRPr lang="en-GB" dirty="0"/>
          </a:p>
        </p:txBody>
      </p:sp>
      <p:pic>
        <p:nvPicPr>
          <p:cNvPr id="2" name="Content Placeholder 5">
            <a:extLst>
              <a:ext uri="{FF2B5EF4-FFF2-40B4-BE49-F238E27FC236}">
                <a16:creationId xmlns:a16="http://schemas.microsoft.com/office/drawing/2014/main" id="{7D75CE1B-C276-E638-EFF9-928C50364930}"/>
              </a:ext>
            </a:extLst>
          </p:cNvPr>
          <p:cNvPicPr>
            <a:picLocks noChangeAspect="1"/>
          </p:cNvPicPr>
          <p:nvPr/>
        </p:nvPicPr>
        <p:blipFill>
          <a:blip r:embed="rId3"/>
          <a:stretch>
            <a:fillRect/>
          </a:stretch>
        </p:blipFill>
        <p:spPr>
          <a:xfrm>
            <a:off x="3285811" y="100729"/>
            <a:ext cx="8801571" cy="5549509"/>
          </a:xfrm>
          <a:prstGeom prst="rect">
            <a:avLst/>
          </a:prstGeom>
        </p:spPr>
      </p:pic>
    </p:spTree>
    <p:extLst>
      <p:ext uri="{BB962C8B-B14F-4D97-AF65-F5344CB8AC3E}">
        <p14:creationId xmlns:p14="http://schemas.microsoft.com/office/powerpoint/2010/main" val="4509935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B4FD1D-C2A1-7052-15C6-719E7F7C83E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538F392-1DBA-AF30-8A93-AE929DA59513}"/>
              </a:ext>
            </a:extLst>
          </p:cNvPr>
          <p:cNvSpPr>
            <a:spLocks noGrp="1"/>
          </p:cNvSpPr>
          <p:nvPr>
            <p:ph type="title"/>
          </p:nvPr>
        </p:nvSpPr>
        <p:spPr/>
        <p:txBody>
          <a:bodyPr/>
          <a:lstStyle/>
          <a:p>
            <a:r>
              <a:rPr lang="en-GB" b="1" dirty="0"/>
              <a:t>Server</a:t>
            </a:r>
            <a:br>
              <a:rPr lang="en-GB" b="1" dirty="0"/>
            </a:br>
            <a:r>
              <a:rPr lang="en-GB" b="1" dirty="0"/>
              <a:t>Room </a:t>
            </a:r>
          </a:p>
        </p:txBody>
      </p:sp>
      <p:sp>
        <p:nvSpPr>
          <p:cNvPr id="9" name="Content Placeholder 8">
            <a:extLst>
              <a:ext uri="{FF2B5EF4-FFF2-40B4-BE49-F238E27FC236}">
                <a16:creationId xmlns:a16="http://schemas.microsoft.com/office/drawing/2014/main" id="{E50099BF-97C8-8727-9E8D-37D9846B4D34}"/>
              </a:ext>
            </a:extLst>
          </p:cNvPr>
          <p:cNvSpPr>
            <a:spLocks noGrp="1"/>
          </p:cNvSpPr>
          <p:nvPr>
            <p:ph idx="1"/>
          </p:nvPr>
        </p:nvSpPr>
        <p:spPr>
          <a:xfrm>
            <a:off x="358219" y="1557130"/>
            <a:ext cx="11481847" cy="4227444"/>
          </a:xfrm>
        </p:spPr>
        <p:txBody>
          <a:bodyPr>
            <a:normAutofit/>
          </a:bodyPr>
          <a:lstStyle/>
          <a:p>
            <a:pPr lvl="2"/>
            <a:endParaRPr lang="en-GB" sz="2400" dirty="0"/>
          </a:p>
          <a:p>
            <a:pPr marL="457200" lvl="1" indent="0">
              <a:buNone/>
            </a:pPr>
            <a:endParaRPr lang="en-GB" sz="2800" dirty="0"/>
          </a:p>
          <a:p>
            <a:pPr marL="0" indent="0">
              <a:buNone/>
            </a:pPr>
            <a:endParaRPr lang="en-GB" dirty="0"/>
          </a:p>
        </p:txBody>
      </p:sp>
      <p:pic>
        <p:nvPicPr>
          <p:cNvPr id="2" name="Content Placeholder 5">
            <a:extLst>
              <a:ext uri="{FF2B5EF4-FFF2-40B4-BE49-F238E27FC236}">
                <a16:creationId xmlns:a16="http://schemas.microsoft.com/office/drawing/2014/main" id="{61E4C217-FF88-1B12-64BB-DF8062E859F7}"/>
              </a:ext>
            </a:extLst>
          </p:cNvPr>
          <p:cNvPicPr>
            <a:picLocks noChangeAspect="1"/>
          </p:cNvPicPr>
          <p:nvPr/>
        </p:nvPicPr>
        <p:blipFill>
          <a:blip r:embed="rId3"/>
          <a:srcRect/>
          <a:stretch/>
        </p:blipFill>
        <p:spPr>
          <a:xfrm>
            <a:off x="2139111" y="0"/>
            <a:ext cx="9948272" cy="5597538"/>
          </a:xfrm>
          <a:prstGeom prst="rect">
            <a:avLst/>
          </a:prstGeom>
        </p:spPr>
      </p:pic>
    </p:spTree>
    <p:extLst>
      <p:ext uri="{BB962C8B-B14F-4D97-AF65-F5344CB8AC3E}">
        <p14:creationId xmlns:p14="http://schemas.microsoft.com/office/powerpoint/2010/main" val="2596885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A754E7-7F5A-E239-38EC-102DF038F1D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3084AFA-8EF3-554A-12BD-238D558BB4A8}"/>
              </a:ext>
            </a:extLst>
          </p:cNvPr>
          <p:cNvSpPr>
            <a:spLocks noGrp="1"/>
          </p:cNvSpPr>
          <p:nvPr>
            <p:ph type="title"/>
          </p:nvPr>
        </p:nvSpPr>
        <p:spPr/>
        <p:txBody>
          <a:bodyPr/>
          <a:lstStyle/>
          <a:p>
            <a:r>
              <a:rPr lang="en-GB" b="1" dirty="0"/>
              <a:t>Server</a:t>
            </a:r>
            <a:br>
              <a:rPr lang="en-GB" b="1" dirty="0"/>
            </a:br>
            <a:r>
              <a:rPr lang="en-GB" b="1" dirty="0"/>
              <a:t>Room </a:t>
            </a:r>
          </a:p>
        </p:txBody>
      </p:sp>
      <p:sp>
        <p:nvSpPr>
          <p:cNvPr id="9" name="Content Placeholder 8">
            <a:extLst>
              <a:ext uri="{FF2B5EF4-FFF2-40B4-BE49-F238E27FC236}">
                <a16:creationId xmlns:a16="http://schemas.microsoft.com/office/drawing/2014/main" id="{654A27F9-BA2C-D910-6612-19F2436123BF}"/>
              </a:ext>
            </a:extLst>
          </p:cNvPr>
          <p:cNvSpPr>
            <a:spLocks noGrp="1"/>
          </p:cNvSpPr>
          <p:nvPr>
            <p:ph idx="1"/>
          </p:nvPr>
        </p:nvSpPr>
        <p:spPr>
          <a:xfrm>
            <a:off x="358219" y="1557130"/>
            <a:ext cx="11481847" cy="4227444"/>
          </a:xfrm>
        </p:spPr>
        <p:txBody>
          <a:bodyPr>
            <a:normAutofit/>
          </a:bodyPr>
          <a:lstStyle/>
          <a:p>
            <a:pPr lvl="2"/>
            <a:endParaRPr lang="en-GB" sz="2400" dirty="0"/>
          </a:p>
          <a:p>
            <a:pPr marL="457200" lvl="1" indent="0">
              <a:buNone/>
            </a:pPr>
            <a:endParaRPr lang="en-GB" sz="2800" dirty="0"/>
          </a:p>
          <a:p>
            <a:pPr marL="0" indent="0">
              <a:buNone/>
            </a:pPr>
            <a:endParaRPr lang="en-GB" dirty="0"/>
          </a:p>
        </p:txBody>
      </p:sp>
      <p:pic>
        <p:nvPicPr>
          <p:cNvPr id="2" name="Content Placeholder 5">
            <a:extLst>
              <a:ext uri="{FF2B5EF4-FFF2-40B4-BE49-F238E27FC236}">
                <a16:creationId xmlns:a16="http://schemas.microsoft.com/office/drawing/2014/main" id="{7F8376C8-D0F4-2393-CFD5-D27192B3A48F}"/>
              </a:ext>
            </a:extLst>
          </p:cNvPr>
          <p:cNvPicPr>
            <a:picLocks noChangeAspect="1"/>
          </p:cNvPicPr>
          <p:nvPr/>
        </p:nvPicPr>
        <p:blipFill>
          <a:blip r:embed="rId3"/>
          <a:srcRect/>
          <a:stretch/>
        </p:blipFill>
        <p:spPr>
          <a:xfrm>
            <a:off x="3526302" y="100729"/>
            <a:ext cx="8320588" cy="5549509"/>
          </a:xfrm>
          <a:prstGeom prst="rect">
            <a:avLst/>
          </a:prstGeom>
        </p:spPr>
      </p:pic>
      <p:pic>
        <p:nvPicPr>
          <p:cNvPr id="3" name="Picture 2">
            <a:extLst>
              <a:ext uri="{FF2B5EF4-FFF2-40B4-BE49-F238E27FC236}">
                <a16:creationId xmlns:a16="http://schemas.microsoft.com/office/drawing/2014/main" id="{39F729E2-657D-F201-C709-0851A8F6C3F0}"/>
              </a:ext>
            </a:extLst>
          </p:cNvPr>
          <p:cNvPicPr>
            <a:picLocks noChangeAspect="1"/>
          </p:cNvPicPr>
          <p:nvPr/>
        </p:nvPicPr>
        <p:blipFill>
          <a:blip r:embed="rId4"/>
          <a:stretch>
            <a:fillRect/>
          </a:stretch>
        </p:blipFill>
        <p:spPr>
          <a:xfrm>
            <a:off x="358218" y="3070747"/>
            <a:ext cx="3466723" cy="2621758"/>
          </a:xfrm>
          <a:prstGeom prst="rect">
            <a:avLst/>
          </a:prstGeom>
        </p:spPr>
      </p:pic>
    </p:spTree>
    <p:extLst>
      <p:ext uri="{BB962C8B-B14F-4D97-AF65-F5344CB8AC3E}">
        <p14:creationId xmlns:p14="http://schemas.microsoft.com/office/powerpoint/2010/main" val="457908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F8147B-2354-2512-5F25-58C0D553E9F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57847D-E30B-0332-2C8C-EE2110178D0C}"/>
              </a:ext>
            </a:extLst>
          </p:cNvPr>
          <p:cNvSpPr>
            <a:spLocks noGrp="1"/>
          </p:cNvSpPr>
          <p:nvPr>
            <p:ph type="title"/>
          </p:nvPr>
        </p:nvSpPr>
        <p:spPr/>
        <p:txBody>
          <a:bodyPr/>
          <a:lstStyle/>
          <a:p>
            <a:r>
              <a:rPr lang="en-GB" b="1" dirty="0"/>
              <a:t>What is Virtualisation</a:t>
            </a:r>
          </a:p>
        </p:txBody>
      </p:sp>
      <p:sp>
        <p:nvSpPr>
          <p:cNvPr id="9" name="Content Placeholder 8">
            <a:extLst>
              <a:ext uri="{FF2B5EF4-FFF2-40B4-BE49-F238E27FC236}">
                <a16:creationId xmlns:a16="http://schemas.microsoft.com/office/drawing/2014/main" id="{731E2CE7-79EC-A462-E9EA-0AE7FB8ECF8D}"/>
              </a:ext>
            </a:extLst>
          </p:cNvPr>
          <p:cNvSpPr>
            <a:spLocks noGrp="1"/>
          </p:cNvSpPr>
          <p:nvPr>
            <p:ph idx="1"/>
          </p:nvPr>
        </p:nvSpPr>
        <p:spPr>
          <a:xfrm>
            <a:off x="358220" y="1825624"/>
            <a:ext cx="8176180" cy="3976461"/>
          </a:xfrm>
        </p:spPr>
        <p:txBody>
          <a:bodyPr>
            <a:normAutofit lnSpcReduction="10000"/>
          </a:bodyPr>
          <a:lstStyle/>
          <a:p>
            <a:pPr marL="0" marR="0" lvl="0" indent="0" algn="l" defTabSz="914400" rtl="0" eaLnBrk="1" fontAlgn="auto" latinLnBrk="0" hangingPunct="1">
              <a:lnSpc>
                <a:spcPct val="90000"/>
              </a:lnSpc>
              <a:spcBef>
                <a:spcPts val="1000"/>
              </a:spcBef>
              <a:spcAft>
                <a:spcPts val="0"/>
              </a:spcAft>
              <a:buClrTx/>
              <a:buSzTx/>
              <a:buFont typeface="Monotype Sorts" pitchFamily="2" charset="2"/>
              <a:buNone/>
              <a:tabLst/>
              <a:defRPr/>
            </a:pPr>
            <a:r>
              <a:rPr kumimoji="0" lang="en-GB"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r>
              <a:rPr kumimoji="0" lang="en-GB" altLang="en-US" sz="28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term virtualisation broadly describes the separation of a service request from the underlying physical delivery of that service.</a:t>
            </a:r>
            <a:r>
              <a:rPr kumimoji="0" lang="en-GB"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With x86 computer virtualisation, a virtualisation layer is added between the hardware and operating</a:t>
            </a:r>
            <a:b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br>
            <a:r>
              <a:rPr kumimoji="0" lang="en-GB" altLang="en-US"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system.</a:t>
            </a: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allows multiple operating system instances to run concurrently within virtual machines on a single computer</a:t>
            </a:r>
            <a:endPar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D3635C6E-BE99-E4A5-623F-1A7137EAD21A}"/>
              </a:ext>
            </a:extLst>
          </p:cNvPr>
          <p:cNvPicPr>
            <a:picLocks noChangeAspect="1"/>
          </p:cNvPicPr>
          <p:nvPr/>
        </p:nvPicPr>
        <p:blipFill>
          <a:blip r:embed="rId2"/>
          <a:stretch>
            <a:fillRect/>
          </a:stretch>
        </p:blipFill>
        <p:spPr>
          <a:xfrm>
            <a:off x="8288617" y="1446962"/>
            <a:ext cx="3903383" cy="3994631"/>
          </a:xfrm>
          <a:prstGeom prst="rect">
            <a:avLst/>
          </a:prstGeom>
        </p:spPr>
      </p:pic>
    </p:spTree>
    <p:extLst>
      <p:ext uri="{BB962C8B-B14F-4D97-AF65-F5344CB8AC3E}">
        <p14:creationId xmlns:p14="http://schemas.microsoft.com/office/powerpoint/2010/main" val="645318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894A64-483C-C1AF-0D76-A436189B0F9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5DAB6C-0B93-6C87-2A5F-2CAF2BFFF89E}"/>
              </a:ext>
            </a:extLst>
          </p:cNvPr>
          <p:cNvSpPr>
            <a:spLocks noGrp="1"/>
          </p:cNvSpPr>
          <p:nvPr>
            <p:ph type="title"/>
          </p:nvPr>
        </p:nvSpPr>
        <p:spPr/>
        <p:txBody>
          <a:bodyPr/>
          <a:lstStyle/>
          <a:p>
            <a:r>
              <a:rPr lang="en-GB" b="1" dirty="0"/>
              <a:t>Benefits to Virtualisation</a:t>
            </a:r>
          </a:p>
        </p:txBody>
      </p:sp>
      <p:sp>
        <p:nvSpPr>
          <p:cNvPr id="9" name="Content Placeholder 8">
            <a:extLst>
              <a:ext uri="{FF2B5EF4-FFF2-40B4-BE49-F238E27FC236}">
                <a16:creationId xmlns:a16="http://schemas.microsoft.com/office/drawing/2014/main" id="{CA341C39-5484-95EB-917E-45EFDEF4BF91}"/>
              </a:ext>
            </a:extLst>
          </p:cNvPr>
          <p:cNvSpPr>
            <a:spLocks noGrp="1"/>
          </p:cNvSpPr>
          <p:nvPr>
            <p:ph idx="1"/>
          </p:nvPr>
        </p:nvSpPr>
        <p:spPr>
          <a:xfrm>
            <a:off x="358219" y="1690688"/>
            <a:ext cx="11481847" cy="3710871"/>
          </a:xfrm>
        </p:spPr>
        <p:txBody>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Deployment</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 new systems, servers, services and applications can be deployed very quickly.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Debugging</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 test environments can be quickly created and destroyed to test new applications.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Recovery</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 easily recover from critical failures</a:t>
            </a:r>
          </a:p>
          <a:p>
            <a:pPr marL="685800" marR="0" lvl="1" indent="-228600" algn="l" defTabSz="914400" rtl="0" eaLnBrk="1" fontAlgn="auto" latinLnBrk="0" hangingPunct="1">
              <a:lnSpc>
                <a:spcPct val="90000"/>
              </a:lnSpc>
              <a:spcBef>
                <a:spcPts val="500"/>
              </a:spcBef>
              <a:spcAft>
                <a:spcPts val="0"/>
              </a:spcAft>
              <a:buClrTx/>
              <a:buSzTx/>
              <a:buFont typeface="Wingdings" panose="05000000000000000000" pitchFamily="2" charset="2"/>
              <a:buChar char="v"/>
              <a:tabLst/>
              <a:defRPr/>
            </a:pP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simply create a new duplicate guest system.</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prstClr val="black"/>
                </a:solidFill>
                <a:effectLst/>
                <a:uLnTx/>
                <a:uFillTx/>
                <a:latin typeface="Calibri" panose="020F0502020204030204"/>
                <a:ea typeface="+mn-ea"/>
                <a:cs typeface="+mn-cs"/>
              </a:rPr>
              <a:t>High Availability</a:t>
            </a:r>
            <a:r>
              <a:rPr kumimoji="0" lang="en-GB" altLang="en-US" sz="2400" b="0" i="0" u="none" strike="noStrike" kern="1200" cap="none" spc="0" normalizeH="0" baseline="0" noProof="0" dirty="0">
                <a:ln>
                  <a:noFill/>
                </a:ln>
                <a:solidFill>
                  <a:prstClr val="black"/>
                </a:solidFill>
                <a:effectLst/>
                <a:uLnTx/>
                <a:uFillTx/>
                <a:latin typeface="Calibri" panose="020F0502020204030204"/>
                <a:ea typeface="+mn-ea"/>
                <a:cs typeface="+mn-cs"/>
              </a:rPr>
              <a:t>: guest systems can be relocated when a physical system fails. </a:t>
            </a:r>
          </a:p>
          <a:p>
            <a:pPr marL="0" indent="0">
              <a:buNone/>
            </a:pPr>
            <a:endParaRPr lang="en-GB" dirty="0"/>
          </a:p>
        </p:txBody>
      </p:sp>
    </p:spTree>
    <p:extLst>
      <p:ext uri="{BB962C8B-B14F-4D97-AF65-F5344CB8AC3E}">
        <p14:creationId xmlns:p14="http://schemas.microsoft.com/office/powerpoint/2010/main" val="2777589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ADE899-4E7B-C11B-780F-BB4194D5198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9D7174-289E-ED0F-196B-4D82BCBA0F87}"/>
              </a:ext>
            </a:extLst>
          </p:cNvPr>
          <p:cNvSpPr>
            <a:spLocks noGrp="1"/>
          </p:cNvSpPr>
          <p:nvPr>
            <p:ph type="title"/>
          </p:nvPr>
        </p:nvSpPr>
        <p:spPr/>
        <p:txBody>
          <a:bodyPr/>
          <a:lstStyle/>
          <a:p>
            <a:r>
              <a:rPr lang="en-GB" b="1" dirty="0"/>
              <a:t>Benefits to Virtualisation</a:t>
            </a:r>
          </a:p>
        </p:txBody>
      </p:sp>
      <p:sp>
        <p:nvSpPr>
          <p:cNvPr id="9" name="Content Placeholder 8">
            <a:extLst>
              <a:ext uri="{FF2B5EF4-FFF2-40B4-BE49-F238E27FC236}">
                <a16:creationId xmlns:a16="http://schemas.microsoft.com/office/drawing/2014/main" id="{318F6944-C7E6-E502-8287-ECD2BC9EC436}"/>
              </a:ext>
            </a:extLst>
          </p:cNvPr>
          <p:cNvSpPr>
            <a:spLocks noGrp="1"/>
          </p:cNvSpPr>
          <p:nvPr>
            <p:ph idx="1"/>
          </p:nvPr>
        </p:nvSpPr>
        <p:spPr>
          <a:xfrm>
            <a:off x="358219" y="1690688"/>
            <a:ext cx="11481847" cy="3710871"/>
          </a:xfrm>
        </p:spPr>
        <p:txBody>
          <a:bodyPr/>
          <a:lstStyle/>
          <a:p>
            <a:r>
              <a:rPr lang="en-GB" altLang="en-US" b="1" dirty="0"/>
              <a:t>Fail Over</a:t>
            </a:r>
            <a:r>
              <a:rPr lang="en-GB" altLang="en-US" dirty="0"/>
              <a:t>: in the case of hardware failure new services are automatically relocated to ensure 24/7 operation</a:t>
            </a:r>
          </a:p>
          <a:p>
            <a:pPr lvl="1">
              <a:buFont typeface="Wingdings" panose="05000000000000000000" pitchFamily="2" charset="2"/>
              <a:buChar char="v"/>
            </a:pPr>
            <a:r>
              <a:rPr lang="en-GB" altLang="en-US" dirty="0"/>
              <a:t>Depending on the level of service this may even be in a different country</a:t>
            </a:r>
          </a:p>
          <a:p>
            <a:r>
              <a:rPr lang="en-GB" altLang="en-US" b="1" dirty="0"/>
              <a:t>Consolidation</a:t>
            </a:r>
            <a:r>
              <a:rPr lang="en-GB" altLang="en-US" dirty="0"/>
              <a:t>: many separate services run on the same physical hardware</a:t>
            </a:r>
          </a:p>
          <a:p>
            <a:pPr lvl="1">
              <a:buFont typeface="Wingdings" panose="05000000000000000000" pitchFamily="2" charset="2"/>
              <a:buChar char="v"/>
            </a:pPr>
            <a:r>
              <a:rPr lang="en-GB" altLang="en-US" dirty="0"/>
              <a:t>multiple servers/services from multiple companies can be run on the same hardware in multiple VMs and accessed across a network… </a:t>
            </a:r>
            <a:br>
              <a:rPr lang="en-GB" altLang="en-US" dirty="0"/>
            </a:br>
            <a:r>
              <a:rPr lang="en-GB" altLang="en-US" dirty="0"/>
              <a:t>Hence the term “</a:t>
            </a:r>
            <a:r>
              <a:rPr lang="en-GB" altLang="en-US" b="1" dirty="0"/>
              <a:t>cloud computing</a:t>
            </a:r>
            <a:r>
              <a:rPr lang="en-GB" altLang="en-US" dirty="0"/>
              <a:t>”</a:t>
            </a:r>
          </a:p>
          <a:p>
            <a:pPr marL="0" indent="0">
              <a:buNone/>
            </a:pPr>
            <a:endParaRPr lang="en-GB" dirty="0"/>
          </a:p>
        </p:txBody>
      </p:sp>
    </p:spTree>
    <p:extLst>
      <p:ext uri="{BB962C8B-B14F-4D97-AF65-F5344CB8AC3E}">
        <p14:creationId xmlns:p14="http://schemas.microsoft.com/office/powerpoint/2010/main" val="2188262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63F36-180C-4BC2-CD7E-C8E41EFC736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430277A-EA0E-0B47-5ABF-ACE501FC3A5E}"/>
              </a:ext>
            </a:extLst>
          </p:cNvPr>
          <p:cNvSpPr>
            <a:spLocks noGrp="1"/>
          </p:cNvSpPr>
          <p:nvPr>
            <p:ph type="title"/>
          </p:nvPr>
        </p:nvSpPr>
        <p:spPr/>
        <p:txBody>
          <a:bodyPr/>
          <a:lstStyle/>
          <a:p>
            <a:r>
              <a:rPr lang="en-GB" b="1" dirty="0"/>
              <a:t>Virtual Machines</a:t>
            </a:r>
          </a:p>
        </p:txBody>
      </p:sp>
      <p:sp>
        <p:nvSpPr>
          <p:cNvPr id="9" name="Content Placeholder 8">
            <a:extLst>
              <a:ext uri="{FF2B5EF4-FFF2-40B4-BE49-F238E27FC236}">
                <a16:creationId xmlns:a16="http://schemas.microsoft.com/office/drawing/2014/main" id="{E1832045-ABA0-A4EB-4AE9-4536F1059B45}"/>
              </a:ext>
            </a:extLst>
          </p:cNvPr>
          <p:cNvSpPr>
            <a:spLocks noGrp="1"/>
          </p:cNvSpPr>
          <p:nvPr>
            <p:ph idx="1"/>
          </p:nvPr>
        </p:nvSpPr>
        <p:spPr>
          <a:xfrm>
            <a:off x="358219" y="1690688"/>
            <a:ext cx="11481847" cy="3710871"/>
          </a:xfrm>
        </p:spPr>
        <p:txBody>
          <a:bodyPr/>
          <a:lstStyle/>
          <a:p>
            <a:pPr marL="685800" marR="0" lvl="1" indent="-228600" algn="ctr" defTabSz="914400" rtl="0" eaLnBrk="1" fontAlgn="auto" latinLnBrk="0" hangingPunct="1">
              <a:lnSpc>
                <a:spcPct val="90000"/>
              </a:lnSpc>
              <a:spcBef>
                <a:spcPct val="0"/>
              </a:spcBef>
              <a:spcAft>
                <a:spcPts val="0"/>
              </a:spcAft>
              <a:buClrTx/>
              <a:buSzTx/>
              <a:buFont typeface="Arial" panose="020B0604020202020204" pitchFamily="34" charset="0"/>
              <a:buNone/>
              <a:tabLst/>
              <a:defRPr/>
            </a:pPr>
            <a:r>
              <a:rPr kumimoji="0" lang="en-US" altLang="en-US" sz="2800" b="0" i="1" u="none" strike="noStrike" kern="1200" cap="none" spc="0" normalizeH="0" baseline="0" noProof="0" dirty="0">
                <a:ln>
                  <a:noFill/>
                </a:ln>
                <a:solidFill>
                  <a:prstClr val="black"/>
                </a:solidFill>
                <a:effectLst/>
                <a:uLnTx/>
                <a:uFillTx/>
                <a:latin typeface="Calibri" panose="020F0502020204030204"/>
                <a:ea typeface="+mn-ea"/>
                <a:cs typeface="+mn-cs"/>
              </a:rPr>
              <a:t>“A </a:t>
            </a:r>
            <a:r>
              <a:rPr kumimoji="0" lang="en-US" altLang="en-US" sz="2800" b="1" i="1" u="none" strike="noStrike" kern="1200" cap="none" spc="0" normalizeH="0" baseline="0" noProof="0" dirty="0">
                <a:ln>
                  <a:noFill/>
                </a:ln>
                <a:solidFill>
                  <a:prstClr val="black"/>
                </a:solidFill>
                <a:effectLst/>
                <a:uLnTx/>
                <a:uFillTx/>
                <a:latin typeface="Calibri" panose="020F0502020204030204"/>
                <a:ea typeface="+mn-ea"/>
                <a:cs typeface="+mn-cs"/>
              </a:rPr>
              <a:t>Virtual Machine (VM) </a:t>
            </a:r>
            <a:r>
              <a:rPr kumimoji="0" lang="en-US" altLang="en-US" sz="2800" b="0" i="1" u="none" strike="noStrike" kern="1200" cap="none" spc="0" normalizeH="0" baseline="0" noProof="0" dirty="0">
                <a:ln>
                  <a:noFill/>
                </a:ln>
                <a:solidFill>
                  <a:prstClr val="black"/>
                </a:solidFill>
                <a:effectLst/>
                <a:uLnTx/>
                <a:uFillTx/>
                <a:latin typeface="Calibri" panose="020F0502020204030204"/>
                <a:ea typeface="+mn-ea"/>
                <a:cs typeface="+mn-cs"/>
              </a:rPr>
              <a:t>is a compute resource that uses software instead of a physical computer to run programs </a:t>
            </a:r>
          </a:p>
          <a:p>
            <a:pPr marL="685800" marR="0" lvl="1" indent="-228600" algn="ctr" defTabSz="914400" rtl="0" eaLnBrk="1" fontAlgn="auto" latinLnBrk="0" hangingPunct="1">
              <a:lnSpc>
                <a:spcPct val="90000"/>
              </a:lnSpc>
              <a:spcBef>
                <a:spcPct val="0"/>
              </a:spcBef>
              <a:spcAft>
                <a:spcPts val="0"/>
              </a:spcAft>
              <a:buClrTx/>
              <a:buSzTx/>
              <a:buFont typeface="Arial" panose="020B0604020202020204" pitchFamily="34" charset="0"/>
              <a:buNone/>
              <a:tabLst/>
              <a:defRPr/>
            </a:pPr>
            <a:r>
              <a:rPr kumimoji="0" lang="en-US" altLang="en-US" sz="2800" b="0" i="1" u="none" strike="noStrike" kern="1200" cap="none" spc="0" normalizeH="0" baseline="0" noProof="0" dirty="0">
                <a:ln>
                  <a:noFill/>
                </a:ln>
                <a:solidFill>
                  <a:prstClr val="black"/>
                </a:solidFill>
                <a:effectLst/>
                <a:uLnTx/>
                <a:uFillTx/>
                <a:latin typeface="Calibri" panose="020F0502020204030204"/>
                <a:ea typeface="+mn-ea"/>
                <a:cs typeface="+mn-cs"/>
              </a:rPr>
              <a:t>and deploy apps. One or more virtual “guest” machines </a:t>
            </a:r>
          </a:p>
          <a:p>
            <a:pPr marL="685800" marR="0" lvl="1" indent="-228600" algn="ctr" defTabSz="914400" rtl="0" eaLnBrk="1" fontAlgn="auto" latinLnBrk="0" hangingPunct="1">
              <a:lnSpc>
                <a:spcPct val="90000"/>
              </a:lnSpc>
              <a:spcBef>
                <a:spcPct val="0"/>
              </a:spcBef>
              <a:spcAft>
                <a:spcPts val="0"/>
              </a:spcAft>
              <a:buClrTx/>
              <a:buSzTx/>
              <a:buFont typeface="Arial" panose="020B0604020202020204" pitchFamily="34" charset="0"/>
              <a:buNone/>
              <a:tabLst/>
              <a:defRPr/>
            </a:pPr>
            <a:r>
              <a:rPr kumimoji="0" lang="en-US" altLang="en-US" sz="2800" b="0" i="1" u="none" strike="noStrike" kern="1200" cap="none" spc="0" normalizeH="0" baseline="0" noProof="0" dirty="0">
                <a:ln>
                  <a:noFill/>
                </a:ln>
                <a:solidFill>
                  <a:prstClr val="black"/>
                </a:solidFill>
                <a:effectLst/>
                <a:uLnTx/>
                <a:uFillTx/>
                <a:latin typeface="Calibri" panose="020F0502020204030204"/>
                <a:ea typeface="+mn-ea"/>
                <a:cs typeface="+mn-cs"/>
              </a:rPr>
              <a:t>run on a physical “host” machine. Each virtual machine runs its own operating system and functions separately from </a:t>
            </a:r>
          </a:p>
          <a:p>
            <a:pPr marL="685800" marR="0" lvl="1" indent="-228600" algn="ctr" defTabSz="914400" rtl="0" eaLnBrk="1" fontAlgn="auto" latinLnBrk="0" hangingPunct="1">
              <a:lnSpc>
                <a:spcPct val="90000"/>
              </a:lnSpc>
              <a:spcBef>
                <a:spcPct val="0"/>
              </a:spcBef>
              <a:spcAft>
                <a:spcPts val="0"/>
              </a:spcAft>
              <a:buClrTx/>
              <a:buSzTx/>
              <a:buFont typeface="Arial" panose="020B0604020202020204" pitchFamily="34" charset="0"/>
              <a:buNone/>
              <a:tabLst/>
              <a:defRPr/>
            </a:pPr>
            <a:r>
              <a:rPr kumimoji="0" lang="en-US" altLang="en-US" sz="2800" b="0" i="1" u="none" strike="noStrike" kern="1200" cap="none" spc="0" normalizeH="0" baseline="0" noProof="0" dirty="0">
                <a:ln>
                  <a:noFill/>
                </a:ln>
                <a:solidFill>
                  <a:prstClr val="black"/>
                </a:solidFill>
                <a:effectLst/>
                <a:uLnTx/>
                <a:uFillTx/>
                <a:latin typeface="Calibri" panose="020F0502020204030204"/>
                <a:ea typeface="+mn-ea"/>
                <a:cs typeface="+mn-cs"/>
              </a:rPr>
              <a:t>the other VMs, even when they are all running on the same host.”</a:t>
            </a:r>
          </a:p>
          <a:p>
            <a:pPr marL="0" indent="0">
              <a:buNone/>
            </a:pPr>
            <a:endParaRPr lang="en-GB" dirty="0"/>
          </a:p>
        </p:txBody>
      </p:sp>
      <p:sp>
        <p:nvSpPr>
          <p:cNvPr id="2" name="TextBox 5">
            <a:extLst>
              <a:ext uri="{FF2B5EF4-FFF2-40B4-BE49-F238E27FC236}">
                <a16:creationId xmlns:a16="http://schemas.microsoft.com/office/drawing/2014/main" id="{056B6905-36BB-66C1-7E0B-A161185FC871}"/>
              </a:ext>
            </a:extLst>
          </p:cNvPr>
          <p:cNvSpPr txBox="1">
            <a:spLocks noChangeArrowheads="1"/>
          </p:cNvSpPr>
          <p:nvPr/>
        </p:nvSpPr>
        <p:spPr bwMode="auto">
          <a:xfrm>
            <a:off x="3207099" y="5748414"/>
            <a:ext cx="577780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r>
              <a:rPr lang="en-GB" altLang="en-US" sz="1400" i="1" dirty="0">
                <a:solidFill>
                  <a:srgbClr val="FFC000"/>
                </a:solidFill>
              </a:rPr>
              <a:t>https://www.vmware.com/topics/glossary/content/virtual-machine.html</a:t>
            </a:r>
          </a:p>
        </p:txBody>
      </p:sp>
    </p:spTree>
    <p:extLst>
      <p:ext uri="{BB962C8B-B14F-4D97-AF65-F5344CB8AC3E}">
        <p14:creationId xmlns:p14="http://schemas.microsoft.com/office/powerpoint/2010/main" val="3080522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736A2A-B630-2816-FEE7-38376B15C9A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C1B7F71-12A5-3C27-DD99-1E7D8FA0D204}"/>
              </a:ext>
            </a:extLst>
          </p:cNvPr>
          <p:cNvSpPr>
            <a:spLocks noGrp="1"/>
          </p:cNvSpPr>
          <p:nvPr>
            <p:ph type="title"/>
          </p:nvPr>
        </p:nvSpPr>
        <p:spPr/>
        <p:txBody>
          <a:bodyPr/>
          <a:lstStyle/>
          <a:p>
            <a:r>
              <a:rPr lang="en-GB" b="1" dirty="0"/>
              <a:t>Virtual Machine (VM)</a:t>
            </a:r>
          </a:p>
        </p:txBody>
      </p:sp>
      <p:sp>
        <p:nvSpPr>
          <p:cNvPr id="9" name="Content Placeholder 8">
            <a:extLst>
              <a:ext uri="{FF2B5EF4-FFF2-40B4-BE49-F238E27FC236}">
                <a16:creationId xmlns:a16="http://schemas.microsoft.com/office/drawing/2014/main" id="{3EBF37FB-A4F7-C764-6AFF-48ED2AA53FBD}"/>
              </a:ext>
            </a:extLst>
          </p:cNvPr>
          <p:cNvSpPr>
            <a:spLocks noGrp="1"/>
          </p:cNvSpPr>
          <p:nvPr>
            <p:ph idx="1"/>
          </p:nvPr>
        </p:nvSpPr>
        <p:spPr>
          <a:xfrm>
            <a:off x="358219" y="1557130"/>
            <a:ext cx="11481847" cy="4227444"/>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altLang="en-US" sz="1600" dirty="0"/>
              <a:t> </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A virtual machine is a software computer that, like a physical computer, runs an operating system and applications.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alt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The virtual machine is comprised of a set of specification and configuration files and is backed by the physical resources of a host.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altLang="en-US" sz="1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mn-cs"/>
              </a:rPr>
              <a:t>Every virtual machine has virtual devices that provide the same functionality as physical hardware and have additional benefits in terms of portability, manageability, and security.</a:t>
            </a:r>
          </a:p>
        </p:txBody>
      </p:sp>
    </p:spTree>
    <p:extLst>
      <p:ext uri="{BB962C8B-B14F-4D97-AF65-F5344CB8AC3E}">
        <p14:creationId xmlns:p14="http://schemas.microsoft.com/office/powerpoint/2010/main" val="29403507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DE8B19-7F4E-5FF0-7F84-6AA318F1831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0FB4AD-82B4-9F2A-018A-59F9E1364819}"/>
              </a:ext>
            </a:extLst>
          </p:cNvPr>
          <p:cNvSpPr>
            <a:spLocks noGrp="1"/>
          </p:cNvSpPr>
          <p:nvPr>
            <p:ph type="title"/>
          </p:nvPr>
        </p:nvSpPr>
        <p:spPr/>
        <p:txBody>
          <a:bodyPr/>
          <a:lstStyle/>
          <a:p>
            <a:r>
              <a:rPr lang="en-GB" b="1" dirty="0"/>
              <a:t>Virtualisation Layer</a:t>
            </a:r>
          </a:p>
        </p:txBody>
      </p:sp>
      <p:pic>
        <p:nvPicPr>
          <p:cNvPr id="6" name="Picture 5">
            <a:extLst>
              <a:ext uri="{FF2B5EF4-FFF2-40B4-BE49-F238E27FC236}">
                <a16:creationId xmlns:a16="http://schemas.microsoft.com/office/drawing/2014/main" id="{CCD7FDC6-BFCF-4E20-3354-2475FAA662EC}"/>
              </a:ext>
            </a:extLst>
          </p:cNvPr>
          <p:cNvPicPr>
            <a:picLocks noChangeAspect="1"/>
          </p:cNvPicPr>
          <p:nvPr/>
        </p:nvPicPr>
        <p:blipFill>
          <a:blip r:embed="rId3"/>
          <a:stretch>
            <a:fillRect/>
          </a:stretch>
        </p:blipFill>
        <p:spPr>
          <a:xfrm>
            <a:off x="6095999" y="924111"/>
            <a:ext cx="5992087" cy="2504889"/>
          </a:xfrm>
          <a:prstGeom prst="rect">
            <a:avLst/>
          </a:prstGeom>
        </p:spPr>
      </p:pic>
      <p:sp>
        <p:nvSpPr>
          <p:cNvPr id="7" name="TextBox 4">
            <a:extLst>
              <a:ext uri="{FF2B5EF4-FFF2-40B4-BE49-F238E27FC236}">
                <a16:creationId xmlns:a16="http://schemas.microsoft.com/office/drawing/2014/main" id="{366491AE-3AF6-0FA7-02D8-C451375603CA}"/>
              </a:ext>
            </a:extLst>
          </p:cNvPr>
          <p:cNvSpPr txBox="1">
            <a:spLocks noGrp="1" noChangeArrowheads="1"/>
          </p:cNvSpPr>
          <p:nvPr>
            <p:ph idx="1"/>
          </p:nvPr>
        </p:nvSpPr>
        <p:spPr bwMode="auto">
          <a:xfrm>
            <a:off x="377724" y="3720740"/>
            <a:ext cx="11436551" cy="2354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buFont typeface="Wingdings" panose="05000000000000000000" pitchFamily="2" charset="2"/>
              <a:buChar char="§"/>
              <a:defRPr/>
            </a:pPr>
            <a:r>
              <a:rPr lang="en-GB" altLang="en-US" sz="2800" kern="0" dirty="0"/>
              <a:t>Each VMM running on the hypervisor implements the virtual machine hardware abstraction and is responsible for running a guest OS.</a:t>
            </a:r>
          </a:p>
          <a:p>
            <a:pPr>
              <a:defRPr/>
            </a:pPr>
            <a:endParaRPr lang="en-GB" altLang="en-US" sz="1400" kern="0" dirty="0"/>
          </a:p>
          <a:p>
            <a:pPr>
              <a:buFont typeface="Wingdings" panose="05000000000000000000" pitchFamily="2" charset="2"/>
              <a:buChar char="§"/>
              <a:defRPr/>
            </a:pPr>
            <a:r>
              <a:rPr lang="en-GB" altLang="en-US" sz="2800" kern="0" dirty="0"/>
              <a:t>Each VMM has to partition and share the CPU, memory and I/O devices to successfully virtualize the system</a:t>
            </a:r>
          </a:p>
          <a:p>
            <a:pPr lvl="1">
              <a:spcBef>
                <a:spcPct val="0"/>
              </a:spcBef>
              <a:buClrTx/>
              <a:buSzTx/>
              <a:buNone/>
            </a:pPr>
            <a:endParaRPr kumimoji="0" lang="en-GB" altLang="en-US" sz="2800" dirty="0"/>
          </a:p>
        </p:txBody>
      </p:sp>
      <p:sp>
        <p:nvSpPr>
          <p:cNvPr id="8" name="TextBox 6">
            <a:extLst>
              <a:ext uri="{FF2B5EF4-FFF2-40B4-BE49-F238E27FC236}">
                <a16:creationId xmlns:a16="http://schemas.microsoft.com/office/drawing/2014/main" id="{9261AF75-B27C-70EF-EB90-D269F3A5F701}"/>
              </a:ext>
            </a:extLst>
          </p:cNvPr>
          <p:cNvSpPr txBox="1">
            <a:spLocks noChangeArrowheads="1"/>
          </p:cNvSpPr>
          <p:nvPr/>
        </p:nvSpPr>
        <p:spPr bwMode="auto">
          <a:xfrm>
            <a:off x="6262618" y="3297870"/>
            <a:ext cx="1511055"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b="1" i="1" dirty="0"/>
              <a:t>Type 1 Hypervisor</a:t>
            </a:r>
          </a:p>
        </p:txBody>
      </p:sp>
      <p:sp>
        <p:nvSpPr>
          <p:cNvPr id="10" name="Content Placeholder 2">
            <a:extLst>
              <a:ext uri="{FF2B5EF4-FFF2-40B4-BE49-F238E27FC236}">
                <a16:creationId xmlns:a16="http://schemas.microsoft.com/office/drawing/2014/main" id="{DE6D0F2C-2DF6-923B-28E5-7658D006329B}"/>
              </a:ext>
            </a:extLst>
          </p:cNvPr>
          <p:cNvSpPr txBox="1">
            <a:spLocks noChangeArrowheads="1"/>
          </p:cNvSpPr>
          <p:nvPr/>
        </p:nvSpPr>
        <p:spPr>
          <a:xfrm>
            <a:off x="581862" y="1485331"/>
            <a:ext cx="5347521" cy="1951038"/>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q"/>
            </a:pPr>
            <a:r>
              <a:rPr lang="en-GB" altLang="en-US" sz="3600" b="1" dirty="0"/>
              <a:t> Virtual Machine Monitors       (VMMs)</a:t>
            </a:r>
          </a:p>
          <a:p>
            <a:pPr>
              <a:buFont typeface="Wingdings" panose="05000000000000000000" pitchFamily="2" charset="2"/>
              <a:buChar char="q"/>
            </a:pPr>
            <a:r>
              <a:rPr kumimoji="0" lang="en-GB" altLang="en-US" sz="2800" dirty="0"/>
              <a:t> “</a:t>
            </a:r>
            <a:r>
              <a:rPr kumimoji="0" lang="en-GB" altLang="en-US" sz="2800" i="1" dirty="0">
                <a:latin typeface="Arial" panose="020B0604020202020204" pitchFamily="34" charset="0"/>
              </a:rPr>
              <a:t>A virtual machine is the environment created by the virtual machine monitor.</a:t>
            </a:r>
            <a:r>
              <a:rPr kumimoji="0" lang="en-GB" altLang="en-US" sz="2800" dirty="0"/>
              <a:t>”</a:t>
            </a:r>
            <a:br>
              <a:rPr kumimoji="0" lang="en-GB" altLang="en-US" sz="2400" dirty="0"/>
            </a:br>
            <a:r>
              <a:rPr kumimoji="0" lang="en-GB" altLang="en-US" sz="2400" dirty="0" err="1"/>
              <a:t>G.J.Popek</a:t>
            </a:r>
            <a:r>
              <a:rPr kumimoji="0" lang="en-GB" altLang="en-US" sz="2400" dirty="0"/>
              <a:t> and </a:t>
            </a:r>
            <a:r>
              <a:rPr kumimoji="0" lang="en-GB" altLang="en-US" sz="2400" dirty="0" err="1"/>
              <a:t>R.P.Goldberg</a:t>
            </a:r>
            <a:r>
              <a:rPr kumimoji="0" lang="en-GB" altLang="en-US" sz="2400" dirty="0"/>
              <a:t> 1947</a:t>
            </a:r>
          </a:p>
          <a:p>
            <a:endParaRPr lang="en-GB" altLang="en-US" dirty="0"/>
          </a:p>
          <a:p>
            <a:endParaRPr lang="en-GB" altLang="en-US" dirty="0"/>
          </a:p>
          <a:p>
            <a:endParaRPr lang="en-GB" altLang="en-US" dirty="0"/>
          </a:p>
          <a:p>
            <a:endParaRPr lang="en-GB" altLang="en-US" dirty="0"/>
          </a:p>
        </p:txBody>
      </p:sp>
    </p:spTree>
    <p:extLst>
      <p:ext uri="{BB962C8B-B14F-4D97-AF65-F5344CB8AC3E}">
        <p14:creationId xmlns:p14="http://schemas.microsoft.com/office/powerpoint/2010/main" val="39694170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F79FF3-8ECD-8526-596E-4DF82BB4387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7CEFE08-7FB5-FB13-E6A7-46E540E94D92}"/>
              </a:ext>
            </a:extLst>
          </p:cNvPr>
          <p:cNvSpPr>
            <a:spLocks noGrp="1"/>
          </p:cNvSpPr>
          <p:nvPr>
            <p:ph type="title"/>
          </p:nvPr>
        </p:nvSpPr>
        <p:spPr/>
        <p:txBody>
          <a:bodyPr/>
          <a:lstStyle/>
          <a:p>
            <a:r>
              <a:rPr lang="en-GB" b="1" dirty="0"/>
              <a:t>Virtualisation Layer</a:t>
            </a:r>
          </a:p>
        </p:txBody>
      </p:sp>
      <p:pic>
        <p:nvPicPr>
          <p:cNvPr id="2" name="Picture 1">
            <a:extLst>
              <a:ext uri="{FF2B5EF4-FFF2-40B4-BE49-F238E27FC236}">
                <a16:creationId xmlns:a16="http://schemas.microsoft.com/office/drawing/2014/main" id="{417E6E53-3967-FEDA-5D2A-6FF2B4C4F1B0}"/>
              </a:ext>
            </a:extLst>
          </p:cNvPr>
          <p:cNvPicPr>
            <a:picLocks noChangeAspect="1"/>
          </p:cNvPicPr>
          <p:nvPr/>
        </p:nvPicPr>
        <p:blipFill>
          <a:blip r:embed="rId3"/>
          <a:stretch>
            <a:fillRect/>
          </a:stretch>
        </p:blipFill>
        <p:spPr>
          <a:xfrm>
            <a:off x="1377287" y="1258636"/>
            <a:ext cx="9437426" cy="4340728"/>
          </a:xfrm>
          <a:prstGeom prst="rect">
            <a:avLst/>
          </a:prstGeom>
        </p:spPr>
      </p:pic>
    </p:spTree>
    <p:extLst>
      <p:ext uri="{BB962C8B-B14F-4D97-AF65-F5344CB8AC3E}">
        <p14:creationId xmlns:p14="http://schemas.microsoft.com/office/powerpoint/2010/main" val="5801016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D3766-01A5-090E-5610-B989C1F5D07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34566B1-6911-8940-0F0E-1C46C7C7C833}"/>
              </a:ext>
            </a:extLst>
          </p:cNvPr>
          <p:cNvSpPr>
            <a:spLocks noGrp="1"/>
          </p:cNvSpPr>
          <p:nvPr>
            <p:ph type="title"/>
          </p:nvPr>
        </p:nvSpPr>
        <p:spPr/>
        <p:txBody>
          <a:bodyPr/>
          <a:lstStyle/>
          <a:p>
            <a:r>
              <a:rPr lang="en-GB" b="1" dirty="0"/>
              <a:t>Virtual Machine Monitor Properties</a:t>
            </a:r>
          </a:p>
        </p:txBody>
      </p:sp>
      <p:sp>
        <p:nvSpPr>
          <p:cNvPr id="9" name="Content Placeholder 8">
            <a:extLst>
              <a:ext uri="{FF2B5EF4-FFF2-40B4-BE49-F238E27FC236}">
                <a16:creationId xmlns:a16="http://schemas.microsoft.com/office/drawing/2014/main" id="{CC510BC1-CD6C-C546-2359-E203EC661B02}"/>
              </a:ext>
            </a:extLst>
          </p:cNvPr>
          <p:cNvSpPr>
            <a:spLocks noGrp="1"/>
          </p:cNvSpPr>
          <p:nvPr>
            <p:ph idx="1"/>
          </p:nvPr>
        </p:nvSpPr>
        <p:spPr>
          <a:xfrm>
            <a:off x="358219" y="1690688"/>
            <a:ext cx="11475561" cy="4093886"/>
          </a:xfrm>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Tx/>
              <a:buAutoNum type="arabicPeriod"/>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VMM provides an environment for programs which is essentially identical with the original machine</a:t>
            </a:r>
          </a:p>
          <a:p>
            <a:pPr marL="800100" marR="0" lvl="1" indent="-342900" algn="l" defTabSz="914400" rtl="0" eaLnBrk="1" fontAlgn="auto" latinLnBrk="0" hangingPunct="1">
              <a:lnSpc>
                <a:spcPct val="90000"/>
              </a:lnSpc>
              <a:spcBef>
                <a:spcPts val="500"/>
              </a:spcBef>
              <a:spcAft>
                <a:spcPts val="0"/>
              </a:spcAft>
              <a:buClrTx/>
              <a:buSzTx/>
              <a:buFont typeface="Wingdings" panose="05000000000000000000" pitchFamily="2" charset="2"/>
              <a:buChar char="v"/>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r>
              <a:rPr kumimoji="0" lang="en-GB" sz="2000" b="0" i="1" u="none" strike="noStrike" kern="1200" cap="none" spc="0" normalizeH="0" baseline="0" noProof="0" dirty="0">
                <a:ln>
                  <a:noFill/>
                </a:ln>
                <a:solidFill>
                  <a:prstClr val="black"/>
                </a:solidFill>
                <a:effectLst/>
                <a:uLnTx/>
                <a:uFillTx/>
                <a:latin typeface="Arial" panose="020B0604020202020204" pitchFamily="34" charset="0"/>
                <a:ea typeface="+mn-ea"/>
                <a:cs typeface="+mn-cs"/>
              </a:rPr>
              <a:t>Any program run under the VMM should exhibit an effect identical with that demonstrated if the program had been run on the original machine directly, with the possible exception of differences caused by the availability of system resources and differences caused by timing dependencies</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a:t>
            </a:r>
          </a:p>
          <a:p>
            <a:pPr marL="228600" marR="0" lvl="0" indent="-228600" algn="l" defTabSz="914400" rtl="0" eaLnBrk="1" fontAlgn="auto" latinLnBrk="0" hangingPunct="1">
              <a:lnSpc>
                <a:spcPct val="90000"/>
              </a:lnSpc>
              <a:spcBef>
                <a:spcPts val="1000"/>
              </a:spcBef>
              <a:spcAft>
                <a:spcPts val="0"/>
              </a:spcAft>
              <a:buClrTx/>
              <a:buSzTx/>
              <a:buFontTx/>
              <a:buAutoNum type="arabicPeriod"/>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Programs run in this environment show at worst only minor decreases in speed</a:t>
            </a:r>
          </a:p>
          <a:p>
            <a:pPr marL="800100" marR="0" lvl="1" indent="-342900" algn="l" defTabSz="914400" rtl="0" eaLnBrk="1" fontAlgn="auto" latinLnBrk="0" hangingPunct="1">
              <a:lnSpc>
                <a:spcPct val="90000"/>
              </a:lnSpc>
              <a:spcBef>
                <a:spcPts val="500"/>
              </a:spcBef>
              <a:spcAft>
                <a:spcPts val="0"/>
              </a:spcAft>
              <a:buClrTx/>
              <a:buSzTx/>
              <a:buFont typeface="Wingdings" panose="05000000000000000000" pitchFamily="2" charset="2"/>
              <a:buChar char="v"/>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 statistically dominant fraction of machine instructions must be executed without VMM intervention</a:t>
            </a:r>
            <a:endPar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Tx/>
              <a:buAutoNum type="arabicPeriod"/>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The VMM is in complete control of system resources.</a:t>
            </a:r>
            <a:b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br>
            <a:endPar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Monotype Sorts" pitchFamily="2" charset="2"/>
              <a:buNone/>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It must ensure that VMs are </a:t>
            </a:r>
            <a:r>
              <a:rPr kumimoji="0" lang="en-GB" sz="2400" b="1"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isolated</a:t>
            </a: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from each other</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a:spcBef>
                <a:spcPct val="0"/>
              </a:spcBef>
              <a:buClrTx/>
              <a:buSzTx/>
              <a:buFontTx/>
              <a:buNone/>
            </a:pPr>
            <a:endParaRPr lang="en-GB" altLang="en-US" sz="2400" i="1" dirty="0"/>
          </a:p>
        </p:txBody>
      </p:sp>
      <p:pic>
        <p:nvPicPr>
          <p:cNvPr id="2" name="Picture 1">
            <a:extLst>
              <a:ext uri="{FF2B5EF4-FFF2-40B4-BE49-F238E27FC236}">
                <a16:creationId xmlns:a16="http://schemas.microsoft.com/office/drawing/2014/main" id="{2A42FEC3-0ECE-C7E1-F1FD-098400D0E06A}"/>
              </a:ext>
            </a:extLst>
          </p:cNvPr>
          <p:cNvPicPr>
            <a:picLocks noChangeAspect="1"/>
          </p:cNvPicPr>
          <p:nvPr/>
        </p:nvPicPr>
        <p:blipFill>
          <a:blip r:embed="rId3"/>
          <a:stretch>
            <a:fillRect/>
          </a:stretch>
        </p:blipFill>
        <p:spPr>
          <a:xfrm>
            <a:off x="8025283" y="4444118"/>
            <a:ext cx="3459983" cy="1446387"/>
          </a:xfrm>
          <a:prstGeom prst="rect">
            <a:avLst/>
          </a:prstGeom>
        </p:spPr>
      </p:pic>
    </p:spTree>
    <p:extLst>
      <p:ext uri="{BB962C8B-B14F-4D97-AF65-F5344CB8AC3E}">
        <p14:creationId xmlns:p14="http://schemas.microsoft.com/office/powerpoint/2010/main" val="14041136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89DA35-655B-E08C-604B-963F8B2B76B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506AB23-924A-198C-307E-D24BD63CE2D7}"/>
              </a:ext>
            </a:extLst>
          </p:cNvPr>
          <p:cNvSpPr>
            <a:spLocks noGrp="1"/>
          </p:cNvSpPr>
          <p:nvPr>
            <p:ph type="title"/>
          </p:nvPr>
        </p:nvSpPr>
        <p:spPr/>
        <p:txBody>
          <a:bodyPr/>
          <a:lstStyle/>
          <a:p>
            <a:r>
              <a:rPr lang="en-GB" b="1" dirty="0"/>
              <a:t>Virtualisation</a:t>
            </a:r>
          </a:p>
        </p:txBody>
      </p:sp>
      <p:sp>
        <p:nvSpPr>
          <p:cNvPr id="9" name="Content Placeholder 8">
            <a:extLst>
              <a:ext uri="{FF2B5EF4-FFF2-40B4-BE49-F238E27FC236}">
                <a16:creationId xmlns:a16="http://schemas.microsoft.com/office/drawing/2014/main" id="{CA0D8C5D-5092-A346-0B71-BA865686CD26}"/>
              </a:ext>
            </a:extLst>
          </p:cNvPr>
          <p:cNvSpPr>
            <a:spLocks noGrp="1"/>
          </p:cNvSpPr>
          <p:nvPr>
            <p:ph idx="1"/>
          </p:nvPr>
        </p:nvSpPr>
        <p:spPr>
          <a:xfrm>
            <a:off x="358219" y="1690688"/>
            <a:ext cx="11475561" cy="4093886"/>
          </a:xfrm>
        </p:spPr>
        <p:txBody>
          <a:bodyPr>
            <a:normAutofit/>
          </a:bodyPr>
          <a:lstStyle/>
          <a:p>
            <a:pPr>
              <a:spcBef>
                <a:spcPct val="0"/>
              </a:spcBef>
              <a:buClrTx/>
              <a:buSzTx/>
              <a:buFontTx/>
              <a:buNone/>
            </a:pPr>
            <a:r>
              <a:rPr lang="en-GB" altLang="en-US" sz="3200" b="1" i="1" dirty="0"/>
              <a:t>What do we virtualise?</a:t>
            </a:r>
          </a:p>
        </p:txBody>
      </p:sp>
    </p:spTree>
    <p:extLst>
      <p:ext uri="{BB962C8B-B14F-4D97-AF65-F5344CB8AC3E}">
        <p14:creationId xmlns:p14="http://schemas.microsoft.com/office/powerpoint/2010/main" val="25577538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9B1264-CD22-4C85-9232-5587AB80C1E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7E89477-AA33-E69E-5A92-B16605A29656}"/>
              </a:ext>
            </a:extLst>
          </p:cNvPr>
          <p:cNvSpPr>
            <a:spLocks noGrp="1"/>
          </p:cNvSpPr>
          <p:nvPr>
            <p:ph type="title"/>
          </p:nvPr>
        </p:nvSpPr>
        <p:spPr/>
        <p:txBody>
          <a:bodyPr/>
          <a:lstStyle/>
          <a:p>
            <a:r>
              <a:rPr lang="en-GB" b="1" dirty="0"/>
              <a:t>Virtualisation</a:t>
            </a:r>
          </a:p>
        </p:txBody>
      </p:sp>
      <p:sp>
        <p:nvSpPr>
          <p:cNvPr id="9" name="Content Placeholder 8">
            <a:extLst>
              <a:ext uri="{FF2B5EF4-FFF2-40B4-BE49-F238E27FC236}">
                <a16:creationId xmlns:a16="http://schemas.microsoft.com/office/drawing/2014/main" id="{35DCE9EB-9B60-E0B1-144C-F9A089BED3E2}"/>
              </a:ext>
            </a:extLst>
          </p:cNvPr>
          <p:cNvSpPr>
            <a:spLocks noGrp="1"/>
          </p:cNvSpPr>
          <p:nvPr>
            <p:ph idx="1"/>
          </p:nvPr>
        </p:nvSpPr>
        <p:spPr>
          <a:xfrm>
            <a:off x="358219" y="1690688"/>
            <a:ext cx="11475561" cy="4093886"/>
          </a:xfrm>
        </p:spPr>
        <p:txBody>
          <a:bodyPr>
            <a:normAutofit/>
          </a:bodyPr>
          <a:lstStyle/>
          <a:p>
            <a:pPr>
              <a:spcBef>
                <a:spcPct val="0"/>
              </a:spcBef>
              <a:buClrTx/>
              <a:buSzTx/>
              <a:buFontTx/>
              <a:buNone/>
            </a:pPr>
            <a:r>
              <a:rPr lang="en-GB" altLang="en-US" sz="3200" b="1" i="1" dirty="0"/>
              <a:t>What do we virtualise?</a:t>
            </a:r>
          </a:p>
          <a:p>
            <a:pPr>
              <a:spcBef>
                <a:spcPct val="0"/>
              </a:spcBef>
              <a:buClrTx/>
              <a:buSzTx/>
              <a:buFontTx/>
              <a:buNone/>
            </a:pPr>
            <a:endParaRPr lang="en-GB" altLang="en-US" sz="3200" b="1" i="1" dirty="0"/>
          </a:p>
          <a:p>
            <a:pPr lvl="1">
              <a:spcBef>
                <a:spcPct val="0"/>
              </a:spcBef>
            </a:pPr>
            <a:r>
              <a:rPr lang="en-GB" altLang="en-US" sz="2800" dirty="0"/>
              <a:t>CPU</a:t>
            </a:r>
          </a:p>
          <a:p>
            <a:pPr lvl="1">
              <a:spcBef>
                <a:spcPct val="0"/>
              </a:spcBef>
            </a:pPr>
            <a:r>
              <a:rPr lang="en-GB" altLang="en-US" sz="2800" dirty="0"/>
              <a:t>Memory / memory management</a:t>
            </a:r>
          </a:p>
          <a:p>
            <a:pPr lvl="1">
              <a:spcBef>
                <a:spcPct val="0"/>
              </a:spcBef>
            </a:pPr>
            <a:r>
              <a:rPr lang="en-GB" altLang="en-US" sz="2800" dirty="0"/>
              <a:t>Storage (not necessarily)</a:t>
            </a:r>
          </a:p>
          <a:p>
            <a:pPr lvl="1">
              <a:spcBef>
                <a:spcPct val="0"/>
              </a:spcBef>
            </a:pPr>
            <a:r>
              <a:rPr lang="en-GB" altLang="en-US" sz="2800" dirty="0"/>
              <a:t>Input / Output</a:t>
            </a:r>
          </a:p>
        </p:txBody>
      </p:sp>
    </p:spTree>
    <p:extLst>
      <p:ext uri="{BB962C8B-B14F-4D97-AF65-F5344CB8AC3E}">
        <p14:creationId xmlns:p14="http://schemas.microsoft.com/office/powerpoint/2010/main" val="1707659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EC888-CDCD-B7B8-843C-57AF5814C7D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70057E2-A006-6D27-82E6-245698CDD580}"/>
              </a:ext>
            </a:extLst>
          </p:cNvPr>
          <p:cNvSpPr>
            <a:spLocks noGrp="1"/>
          </p:cNvSpPr>
          <p:nvPr>
            <p:ph type="title"/>
          </p:nvPr>
        </p:nvSpPr>
        <p:spPr/>
        <p:txBody>
          <a:bodyPr/>
          <a:lstStyle/>
          <a:p>
            <a:r>
              <a:rPr lang="en-GB" b="1" dirty="0"/>
              <a:t>Privileged vs Sensitive Instructions</a:t>
            </a:r>
          </a:p>
        </p:txBody>
      </p:sp>
      <p:sp>
        <p:nvSpPr>
          <p:cNvPr id="9" name="Content Placeholder 8">
            <a:extLst>
              <a:ext uri="{FF2B5EF4-FFF2-40B4-BE49-F238E27FC236}">
                <a16:creationId xmlns:a16="http://schemas.microsoft.com/office/drawing/2014/main" id="{2B05FE34-7F30-5DA4-3CC6-C2EA21A65E49}"/>
              </a:ext>
            </a:extLst>
          </p:cNvPr>
          <p:cNvSpPr>
            <a:spLocks noGrp="1"/>
          </p:cNvSpPr>
          <p:nvPr>
            <p:ph idx="1"/>
          </p:nvPr>
        </p:nvSpPr>
        <p:spPr>
          <a:xfrm>
            <a:off x="358219" y="1690688"/>
            <a:ext cx="6976859" cy="4093886"/>
          </a:xfrm>
        </p:spPr>
        <p:txBody>
          <a:bodyPr>
            <a:normAutofit lnSpcReduction="10000"/>
          </a:bodyPr>
          <a:lstStyle/>
          <a:p>
            <a:r>
              <a:rPr lang="en-GB" altLang="en-US" sz="2400" dirty="0"/>
              <a:t>Some x86 CPU instructions are </a:t>
            </a:r>
            <a:r>
              <a:rPr lang="en-GB" altLang="en-US" sz="2400" b="1" dirty="0"/>
              <a:t>considered privileged because they can only be executed in ring 0</a:t>
            </a:r>
            <a:r>
              <a:rPr lang="en-GB" altLang="en-US" sz="2400" dirty="0"/>
              <a:t> e.g. I/O or system calls.</a:t>
            </a:r>
          </a:p>
          <a:p>
            <a:pPr lvl="1"/>
            <a:r>
              <a:rPr lang="en-GB" altLang="en-US" dirty="0"/>
              <a:t>Usually the OS traps them because it is running in ring 0. </a:t>
            </a:r>
            <a:r>
              <a:rPr lang="en-GB" altLang="en-US" b="1" dirty="0"/>
              <a:t>Only used by the OS kernel.</a:t>
            </a:r>
          </a:p>
          <a:p>
            <a:pPr lvl="1"/>
            <a:r>
              <a:rPr lang="en-GB" altLang="en-US" dirty="0"/>
              <a:t>However, with virtualization some of these are </a:t>
            </a:r>
            <a:r>
              <a:rPr lang="en-GB" altLang="en-US" b="1" dirty="0"/>
              <a:t>trapped and emulated by the VMM </a:t>
            </a:r>
            <a:r>
              <a:rPr lang="en-GB" altLang="en-US" dirty="0"/>
              <a:t>running at ring 0</a:t>
            </a:r>
          </a:p>
          <a:p>
            <a:pPr lvl="1"/>
            <a:r>
              <a:rPr lang="en-GB" altLang="en-US" dirty="0"/>
              <a:t>redirecting them to the OS having taken appropriate action to ensure VM isolation.</a:t>
            </a:r>
            <a:endParaRPr lang="en-GB" altLang="en-US" sz="2800" dirty="0"/>
          </a:p>
          <a:p>
            <a:pPr lvl="1"/>
            <a:r>
              <a:rPr lang="en-GB" altLang="en-US" dirty="0"/>
              <a:t>The idea is to give the OS the illusion that it owns the hardware.</a:t>
            </a:r>
          </a:p>
          <a:p>
            <a:pPr>
              <a:spcBef>
                <a:spcPct val="0"/>
              </a:spcBef>
              <a:buClrTx/>
              <a:buSzTx/>
              <a:buFontTx/>
              <a:buNone/>
            </a:pPr>
            <a:endParaRPr lang="en-GB" altLang="en-US" sz="2400" i="1" dirty="0"/>
          </a:p>
        </p:txBody>
      </p:sp>
      <p:pic>
        <p:nvPicPr>
          <p:cNvPr id="2" name="Picture 1">
            <a:extLst>
              <a:ext uri="{FF2B5EF4-FFF2-40B4-BE49-F238E27FC236}">
                <a16:creationId xmlns:a16="http://schemas.microsoft.com/office/drawing/2014/main" id="{CA0DB770-1695-C982-5A53-DF6AB4722A37}"/>
              </a:ext>
            </a:extLst>
          </p:cNvPr>
          <p:cNvPicPr>
            <a:picLocks noChangeAspect="1"/>
          </p:cNvPicPr>
          <p:nvPr/>
        </p:nvPicPr>
        <p:blipFill>
          <a:blip r:embed="rId3"/>
          <a:stretch>
            <a:fillRect/>
          </a:stretch>
        </p:blipFill>
        <p:spPr>
          <a:xfrm>
            <a:off x="7244863" y="1690688"/>
            <a:ext cx="4865932" cy="3723407"/>
          </a:xfrm>
          <a:prstGeom prst="rect">
            <a:avLst/>
          </a:prstGeom>
        </p:spPr>
      </p:pic>
      <p:sp>
        <p:nvSpPr>
          <p:cNvPr id="3" name="TextBox 6">
            <a:extLst>
              <a:ext uri="{FF2B5EF4-FFF2-40B4-BE49-F238E27FC236}">
                <a16:creationId xmlns:a16="http://schemas.microsoft.com/office/drawing/2014/main" id="{F9EB54EA-3E7E-609B-9C65-05A9FBBBD0C9}"/>
              </a:ext>
            </a:extLst>
          </p:cNvPr>
          <p:cNvSpPr txBox="1">
            <a:spLocks noChangeArrowheads="1"/>
          </p:cNvSpPr>
          <p:nvPr/>
        </p:nvSpPr>
        <p:spPr bwMode="auto">
          <a:xfrm>
            <a:off x="7707087" y="5414095"/>
            <a:ext cx="244009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b="1" i="1" dirty="0"/>
              <a:t>X86 privilege level architecture</a:t>
            </a:r>
          </a:p>
        </p:txBody>
      </p:sp>
    </p:spTree>
    <p:extLst>
      <p:ext uri="{BB962C8B-B14F-4D97-AF65-F5344CB8AC3E}">
        <p14:creationId xmlns:p14="http://schemas.microsoft.com/office/powerpoint/2010/main" val="40746877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ECA265-0D10-C6DB-4B8A-DC14E14E9C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AFCB625-610D-59E0-1B16-89BA7BA5A30B}"/>
              </a:ext>
            </a:extLst>
          </p:cNvPr>
          <p:cNvSpPr>
            <a:spLocks noGrp="1"/>
          </p:cNvSpPr>
          <p:nvPr>
            <p:ph type="title"/>
          </p:nvPr>
        </p:nvSpPr>
        <p:spPr/>
        <p:txBody>
          <a:bodyPr/>
          <a:lstStyle/>
          <a:p>
            <a:r>
              <a:rPr lang="en-GB" b="1" dirty="0"/>
              <a:t>Sensitive Instruction Example</a:t>
            </a:r>
          </a:p>
        </p:txBody>
      </p:sp>
      <p:sp>
        <p:nvSpPr>
          <p:cNvPr id="9" name="Content Placeholder 8">
            <a:extLst>
              <a:ext uri="{FF2B5EF4-FFF2-40B4-BE49-F238E27FC236}">
                <a16:creationId xmlns:a16="http://schemas.microsoft.com/office/drawing/2014/main" id="{1D465379-A43C-F9C2-416A-E63BAC59C051}"/>
              </a:ext>
            </a:extLst>
          </p:cNvPr>
          <p:cNvSpPr>
            <a:spLocks noGrp="1"/>
          </p:cNvSpPr>
          <p:nvPr>
            <p:ph idx="1"/>
          </p:nvPr>
        </p:nvSpPr>
        <p:spPr>
          <a:xfrm>
            <a:off x="358219" y="1690688"/>
            <a:ext cx="6976859" cy="4093886"/>
          </a:xfrm>
        </p:spPr>
        <p:txBody>
          <a:bodyPr>
            <a:normAutofit fontScale="92500" lnSpcReduction="20000"/>
          </a:bodyPr>
          <a:lstStyle/>
          <a:p>
            <a:r>
              <a:rPr lang="en-GB" altLang="en-US" sz="2400" dirty="0"/>
              <a:t>On the x86 architecture the </a:t>
            </a:r>
            <a:r>
              <a:rPr lang="en-GB" altLang="en-US" sz="2400" dirty="0" err="1"/>
              <a:t>popf</a:t>
            </a:r>
            <a:r>
              <a:rPr lang="en-GB" altLang="en-US" sz="2400" dirty="0"/>
              <a:t> instruction can set bit 9 of the %</a:t>
            </a:r>
            <a:r>
              <a:rPr lang="en-GB" altLang="en-US" sz="2400" dirty="0" err="1"/>
              <a:t>eflags</a:t>
            </a:r>
            <a:r>
              <a:rPr lang="en-GB" altLang="en-US" sz="2400" dirty="0"/>
              <a:t> register to enable interrupts. </a:t>
            </a:r>
          </a:p>
          <a:p>
            <a:endParaRPr lang="en-GB" altLang="en-US" sz="2400" dirty="0"/>
          </a:p>
          <a:p>
            <a:endParaRPr lang="en-GB" altLang="en-US" sz="2400" dirty="0"/>
          </a:p>
          <a:p>
            <a:endParaRPr lang="en-GB" altLang="en-US" sz="2400" dirty="0"/>
          </a:p>
          <a:p>
            <a:r>
              <a:rPr lang="en-GB" altLang="en-US" sz="2400" dirty="0"/>
              <a:t>If run in supervisor mode (ring 0) the interrupts are turned off, but what should happen if run in user mode (ring 1-3)?</a:t>
            </a:r>
          </a:p>
          <a:p>
            <a:r>
              <a:rPr lang="en-GB" altLang="en-US" sz="2400" dirty="0"/>
              <a:t>If the </a:t>
            </a:r>
            <a:r>
              <a:rPr lang="en-GB" altLang="en-US" sz="2400" dirty="0" err="1"/>
              <a:t>popf</a:t>
            </a:r>
            <a:r>
              <a:rPr lang="en-GB" altLang="en-US" sz="2400" dirty="0"/>
              <a:t> instruction is executed by a guest in non-privileged mode, there is no trap. Rather, the attempt to change the system flags fails silently. </a:t>
            </a:r>
          </a:p>
          <a:p>
            <a:r>
              <a:rPr lang="en-GB" altLang="en-US" sz="2400" dirty="0"/>
              <a:t>The VMM cannot simulate it because it will not even know it happened (it wasn’t trapped)</a:t>
            </a:r>
          </a:p>
          <a:p>
            <a:pPr>
              <a:spcBef>
                <a:spcPct val="0"/>
              </a:spcBef>
              <a:buClrTx/>
              <a:buSzTx/>
              <a:buFontTx/>
              <a:buNone/>
            </a:pPr>
            <a:endParaRPr lang="en-GB" altLang="en-US" sz="2400" i="1" dirty="0"/>
          </a:p>
        </p:txBody>
      </p:sp>
      <p:pic>
        <p:nvPicPr>
          <p:cNvPr id="2" name="Picture 1">
            <a:extLst>
              <a:ext uri="{FF2B5EF4-FFF2-40B4-BE49-F238E27FC236}">
                <a16:creationId xmlns:a16="http://schemas.microsoft.com/office/drawing/2014/main" id="{D032D0FB-26E4-345E-AFB5-EC506CE55374}"/>
              </a:ext>
            </a:extLst>
          </p:cNvPr>
          <p:cNvPicPr>
            <a:picLocks noChangeAspect="1"/>
          </p:cNvPicPr>
          <p:nvPr/>
        </p:nvPicPr>
        <p:blipFill>
          <a:blip r:embed="rId3"/>
          <a:stretch>
            <a:fillRect/>
          </a:stretch>
        </p:blipFill>
        <p:spPr>
          <a:xfrm>
            <a:off x="7244863" y="1690688"/>
            <a:ext cx="4865932" cy="3723407"/>
          </a:xfrm>
          <a:prstGeom prst="rect">
            <a:avLst/>
          </a:prstGeom>
        </p:spPr>
      </p:pic>
      <p:sp>
        <p:nvSpPr>
          <p:cNvPr id="3" name="TextBox 6">
            <a:extLst>
              <a:ext uri="{FF2B5EF4-FFF2-40B4-BE49-F238E27FC236}">
                <a16:creationId xmlns:a16="http://schemas.microsoft.com/office/drawing/2014/main" id="{A1A6AB2B-778D-142E-EC24-33E7DDCA3D37}"/>
              </a:ext>
            </a:extLst>
          </p:cNvPr>
          <p:cNvSpPr txBox="1">
            <a:spLocks noChangeArrowheads="1"/>
          </p:cNvSpPr>
          <p:nvPr/>
        </p:nvSpPr>
        <p:spPr bwMode="auto">
          <a:xfrm>
            <a:off x="7707087" y="5414095"/>
            <a:ext cx="244009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b="1" i="1" dirty="0"/>
              <a:t>X86 privilege level architecture</a:t>
            </a:r>
          </a:p>
        </p:txBody>
      </p:sp>
      <p:sp>
        <p:nvSpPr>
          <p:cNvPr id="5" name="TextBox 4">
            <a:extLst>
              <a:ext uri="{FF2B5EF4-FFF2-40B4-BE49-F238E27FC236}">
                <a16:creationId xmlns:a16="http://schemas.microsoft.com/office/drawing/2014/main" id="{58984003-DD1E-CDDD-DDE0-0B8298E0BFF8}"/>
              </a:ext>
            </a:extLst>
          </p:cNvPr>
          <p:cNvSpPr txBox="1"/>
          <p:nvPr/>
        </p:nvSpPr>
        <p:spPr>
          <a:xfrm>
            <a:off x="607491" y="2349880"/>
            <a:ext cx="6388100" cy="923925"/>
          </a:xfrm>
          <a:prstGeom prst="rect">
            <a:avLst/>
          </a:prstGeom>
          <a:noFill/>
        </p:spPr>
        <p:txBody>
          <a:bodyPr wrap="none">
            <a:spAutoFit/>
          </a:bodyPr>
          <a:lstStyle/>
          <a:p>
            <a:pPr>
              <a:defRPr/>
            </a:pPr>
            <a:r>
              <a:rPr lang="en-GB" b="1" dirty="0">
                <a:latin typeface="Courier New" panose="02070309020205020404" pitchFamily="49" charset="0"/>
              </a:rPr>
              <a:t>PUSHF                    </a:t>
            </a:r>
            <a:r>
              <a:rPr lang="en-GB" b="1" dirty="0">
                <a:solidFill>
                  <a:schemeClr val="accent6"/>
                </a:solidFill>
                <a:latin typeface="Courier New" panose="02070309020205020404" pitchFamily="49" charset="0"/>
              </a:rPr>
              <a:t># %EFLAGS onto stack</a:t>
            </a:r>
            <a:br>
              <a:rPr lang="en-GB" b="1" dirty="0"/>
            </a:br>
            <a:r>
              <a:rPr lang="en-GB" b="1" dirty="0">
                <a:latin typeface="Courier New" panose="02070309020205020404" pitchFamily="49" charset="0"/>
              </a:rPr>
              <a:t>ANDL $0x003FFDFF, (%ESP) </a:t>
            </a:r>
            <a:r>
              <a:rPr lang="en-GB" b="1" dirty="0">
                <a:solidFill>
                  <a:schemeClr val="accent6"/>
                </a:solidFill>
                <a:latin typeface="Courier New" panose="02070309020205020404" pitchFamily="49" charset="0"/>
              </a:rPr>
              <a:t># Clear IF on stack</a:t>
            </a:r>
            <a:br>
              <a:rPr lang="en-GB" b="1" dirty="0"/>
            </a:br>
            <a:r>
              <a:rPr lang="en-GB" b="1" dirty="0">
                <a:latin typeface="Courier New" panose="02070309020205020404" pitchFamily="49" charset="0"/>
              </a:rPr>
              <a:t>POPF                     </a:t>
            </a:r>
            <a:r>
              <a:rPr lang="en-GB" b="1" dirty="0">
                <a:solidFill>
                  <a:schemeClr val="accent6"/>
                </a:solidFill>
                <a:latin typeface="Courier New" panose="02070309020205020404" pitchFamily="49" charset="0"/>
              </a:rPr>
              <a:t># Stack to %EFLAGS </a:t>
            </a:r>
          </a:p>
        </p:txBody>
      </p:sp>
    </p:spTree>
    <p:extLst>
      <p:ext uri="{BB962C8B-B14F-4D97-AF65-F5344CB8AC3E}">
        <p14:creationId xmlns:p14="http://schemas.microsoft.com/office/powerpoint/2010/main" val="2831199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0190AF-6832-50F0-F972-95C2EDCEC50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60F082D-6DB6-9E9B-2BE8-F7D4794AE872}"/>
              </a:ext>
            </a:extLst>
          </p:cNvPr>
          <p:cNvSpPr>
            <a:spLocks noGrp="1"/>
          </p:cNvSpPr>
          <p:nvPr>
            <p:ph type="title"/>
          </p:nvPr>
        </p:nvSpPr>
        <p:spPr/>
        <p:txBody>
          <a:bodyPr/>
          <a:lstStyle/>
          <a:p>
            <a:r>
              <a:rPr lang="en-GB" b="1" dirty="0"/>
              <a:t>Full Virtualisation</a:t>
            </a:r>
          </a:p>
        </p:txBody>
      </p:sp>
      <p:sp>
        <p:nvSpPr>
          <p:cNvPr id="9" name="Content Placeholder 8">
            <a:extLst>
              <a:ext uri="{FF2B5EF4-FFF2-40B4-BE49-F238E27FC236}">
                <a16:creationId xmlns:a16="http://schemas.microsoft.com/office/drawing/2014/main" id="{33EAF60B-BE21-3B58-C2C0-27FB48A78B06}"/>
              </a:ext>
            </a:extLst>
          </p:cNvPr>
          <p:cNvSpPr>
            <a:spLocks noGrp="1"/>
          </p:cNvSpPr>
          <p:nvPr>
            <p:ph idx="1"/>
          </p:nvPr>
        </p:nvSpPr>
        <p:spPr>
          <a:xfrm>
            <a:off x="358219" y="1704068"/>
            <a:ext cx="6976859" cy="4080506"/>
          </a:xfrm>
        </p:spPr>
        <p:txBody>
          <a:bodyPr>
            <a:normAutofit/>
          </a:bodyPr>
          <a:lstStyle/>
          <a:p>
            <a:r>
              <a:rPr lang="en-GB" altLang="en-US" sz="2400" dirty="0"/>
              <a:t>Move the Guest OS into ring 1 so it has higher privilege than the user application (ring 3)</a:t>
            </a:r>
          </a:p>
          <a:p>
            <a:r>
              <a:rPr lang="en-GB" altLang="en-US" sz="2400" dirty="0"/>
              <a:t>Most code instructions directly execute on the CPU</a:t>
            </a:r>
          </a:p>
          <a:p>
            <a:r>
              <a:rPr lang="en-GB" altLang="en-US" sz="2400" dirty="0"/>
              <a:t>Put the VMM into ring 0 so it traps all executions of privileged instructions</a:t>
            </a:r>
          </a:p>
          <a:p>
            <a:r>
              <a:rPr lang="en-GB" altLang="en-US" sz="2400" dirty="0"/>
              <a:t>VMM keeps a current state for each VM so the guest OS thinks it has its own hardware</a:t>
            </a:r>
          </a:p>
          <a:p>
            <a:pPr>
              <a:spcBef>
                <a:spcPct val="0"/>
              </a:spcBef>
              <a:buClrTx/>
              <a:buSzTx/>
              <a:buFontTx/>
              <a:buNone/>
            </a:pPr>
            <a:endParaRPr lang="en-GB" altLang="en-US" sz="2400" i="1" dirty="0"/>
          </a:p>
        </p:txBody>
      </p:sp>
      <p:pic>
        <p:nvPicPr>
          <p:cNvPr id="2" name="Picture 1">
            <a:extLst>
              <a:ext uri="{FF2B5EF4-FFF2-40B4-BE49-F238E27FC236}">
                <a16:creationId xmlns:a16="http://schemas.microsoft.com/office/drawing/2014/main" id="{07CD0AEC-C8B5-628A-90CA-D5894AE6D72B}"/>
              </a:ext>
            </a:extLst>
          </p:cNvPr>
          <p:cNvPicPr>
            <a:picLocks noChangeAspect="1"/>
          </p:cNvPicPr>
          <p:nvPr/>
        </p:nvPicPr>
        <p:blipFill>
          <a:blip r:embed="rId3"/>
          <a:srcRect/>
          <a:stretch/>
        </p:blipFill>
        <p:spPr>
          <a:xfrm>
            <a:off x="7244863" y="1704068"/>
            <a:ext cx="4865932" cy="3696647"/>
          </a:xfrm>
          <a:prstGeom prst="rect">
            <a:avLst/>
          </a:prstGeom>
        </p:spPr>
      </p:pic>
      <p:sp>
        <p:nvSpPr>
          <p:cNvPr id="3" name="TextBox 6">
            <a:extLst>
              <a:ext uri="{FF2B5EF4-FFF2-40B4-BE49-F238E27FC236}">
                <a16:creationId xmlns:a16="http://schemas.microsoft.com/office/drawing/2014/main" id="{CD0A308C-4F32-9CB6-42DA-410401FD83B4}"/>
              </a:ext>
            </a:extLst>
          </p:cNvPr>
          <p:cNvSpPr txBox="1">
            <a:spLocks noChangeArrowheads="1"/>
          </p:cNvSpPr>
          <p:nvPr/>
        </p:nvSpPr>
        <p:spPr bwMode="auto">
          <a:xfrm>
            <a:off x="7707087" y="5414095"/>
            <a:ext cx="244009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b="1" i="1" dirty="0"/>
              <a:t>X86 privilege level architecture</a:t>
            </a:r>
          </a:p>
        </p:txBody>
      </p:sp>
    </p:spTree>
    <p:extLst>
      <p:ext uri="{BB962C8B-B14F-4D97-AF65-F5344CB8AC3E}">
        <p14:creationId xmlns:p14="http://schemas.microsoft.com/office/powerpoint/2010/main" val="1160684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8CD3F1-5018-1F14-2A5E-2136F4915F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44FC6B0-4F31-F0AE-E175-FA1527AD7F88}"/>
              </a:ext>
            </a:extLst>
          </p:cNvPr>
          <p:cNvSpPr>
            <a:spLocks noGrp="1"/>
          </p:cNvSpPr>
          <p:nvPr>
            <p:ph type="title"/>
          </p:nvPr>
        </p:nvSpPr>
        <p:spPr/>
        <p:txBody>
          <a:bodyPr/>
          <a:lstStyle/>
          <a:p>
            <a:r>
              <a:rPr lang="en-GB" b="1" dirty="0"/>
              <a:t>Full Virtualisation</a:t>
            </a:r>
          </a:p>
        </p:txBody>
      </p:sp>
      <p:sp>
        <p:nvSpPr>
          <p:cNvPr id="9" name="Content Placeholder 8">
            <a:extLst>
              <a:ext uri="{FF2B5EF4-FFF2-40B4-BE49-F238E27FC236}">
                <a16:creationId xmlns:a16="http://schemas.microsoft.com/office/drawing/2014/main" id="{6EA73AB0-512F-90C4-A40B-5340ACF2143F}"/>
              </a:ext>
            </a:extLst>
          </p:cNvPr>
          <p:cNvSpPr>
            <a:spLocks noGrp="1"/>
          </p:cNvSpPr>
          <p:nvPr>
            <p:ph idx="1"/>
          </p:nvPr>
        </p:nvSpPr>
        <p:spPr>
          <a:xfrm>
            <a:off x="358219" y="1704068"/>
            <a:ext cx="6976859" cy="4080506"/>
          </a:xfrm>
        </p:spPr>
        <p:txBody>
          <a:bodyPr>
            <a:normAutofit/>
          </a:bodyPr>
          <a:lstStyle/>
          <a:p>
            <a:pPr>
              <a:defRPr/>
            </a:pPr>
            <a:r>
              <a:rPr lang="en-GB" sz="2600" b="1" kern="0" dirty="0"/>
              <a:t>Problem:</a:t>
            </a:r>
          </a:p>
          <a:p>
            <a:pPr lvl="1">
              <a:buFont typeface="Wingdings" panose="05000000000000000000" pitchFamily="2" charset="2"/>
              <a:buChar char="Ø"/>
              <a:defRPr/>
            </a:pPr>
            <a:r>
              <a:rPr lang="en-GB" sz="2200" kern="0" dirty="0"/>
              <a:t>Some instructions, known as </a:t>
            </a:r>
            <a:r>
              <a:rPr lang="en-GB" sz="2200" b="1" kern="0" dirty="0"/>
              <a:t>sensitive instructions, </a:t>
            </a:r>
            <a:r>
              <a:rPr lang="en-GB" sz="2200" kern="0" dirty="0"/>
              <a:t>perform actions that could break out of the VM</a:t>
            </a:r>
          </a:p>
          <a:p>
            <a:pPr>
              <a:defRPr/>
            </a:pPr>
            <a:r>
              <a:rPr lang="en-GB" sz="2600" b="1" kern="0" dirty="0"/>
              <a:t>Solution:</a:t>
            </a:r>
          </a:p>
          <a:p>
            <a:pPr lvl="1">
              <a:buFont typeface="Wingdings" panose="05000000000000000000" pitchFamily="2" charset="2"/>
              <a:buChar char="Ø"/>
              <a:defRPr/>
            </a:pPr>
            <a:r>
              <a:rPr lang="en-GB" sz="2000" b="1" kern="0" dirty="0"/>
              <a:t>Binary Translation</a:t>
            </a:r>
            <a:r>
              <a:rPr lang="en-GB" sz="2000" kern="0" dirty="0"/>
              <a:t>: convert these instructions to code that can safely be executed </a:t>
            </a:r>
            <a:r>
              <a:rPr lang="en-GB" altLang="en-US" sz="2000" dirty="0"/>
              <a:t>i.e. substitute them with an appropriate call to handle them</a:t>
            </a:r>
            <a:endParaRPr lang="en-GB" sz="2000" kern="0" dirty="0"/>
          </a:p>
          <a:p>
            <a:pPr lvl="1">
              <a:buFont typeface="Wingdings" panose="05000000000000000000" pitchFamily="2" charset="2"/>
              <a:buChar char="Ø"/>
              <a:defRPr/>
            </a:pPr>
            <a:r>
              <a:rPr lang="en-GB" sz="2000" b="1" kern="0" dirty="0"/>
              <a:t>Hardware Assisted Virtualisation</a:t>
            </a:r>
            <a:r>
              <a:rPr lang="en-GB" sz="2000" kern="0" dirty="0"/>
              <a:t>: </a:t>
            </a:r>
            <a:r>
              <a:rPr lang="en-GB" altLang="en-US" sz="2000" dirty="0"/>
              <a:t>where the CPU allows us to switch to a “guest” mode that does trap these sensitive instructions </a:t>
            </a:r>
            <a:r>
              <a:rPr lang="en-GB" sz="2000" kern="0" dirty="0"/>
              <a:t>in a similar way to privileged instructions</a:t>
            </a:r>
          </a:p>
          <a:p>
            <a:pPr>
              <a:spcBef>
                <a:spcPct val="0"/>
              </a:spcBef>
              <a:buClrTx/>
              <a:buSzTx/>
              <a:buFontTx/>
              <a:buNone/>
            </a:pPr>
            <a:endParaRPr lang="en-GB" altLang="en-US" sz="2400" i="1" dirty="0"/>
          </a:p>
        </p:txBody>
      </p:sp>
      <p:pic>
        <p:nvPicPr>
          <p:cNvPr id="2" name="Picture 1">
            <a:extLst>
              <a:ext uri="{FF2B5EF4-FFF2-40B4-BE49-F238E27FC236}">
                <a16:creationId xmlns:a16="http://schemas.microsoft.com/office/drawing/2014/main" id="{F4D544F6-6EE6-0064-0BFD-DADE282E5F78}"/>
              </a:ext>
            </a:extLst>
          </p:cNvPr>
          <p:cNvPicPr>
            <a:picLocks noChangeAspect="1"/>
          </p:cNvPicPr>
          <p:nvPr/>
        </p:nvPicPr>
        <p:blipFill>
          <a:blip r:embed="rId3"/>
          <a:srcRect/>
          <a:stretch/>
        </p:blipFill>
        <p:spPr>
          <a:xfrm>
            <a:off x="7244863" y="1704068"/>
            <a:ext cx="4865932" cy="3696647"/>
          </a:xfrm>
          <a:prstGeom prst="rect">
            <a:avLst/>
          </a:prstGeom>
        </p:spPr>
      </p:pic>
      <p:sp>
        <p:nvSpPr>
          <p:cNvPr id="3" name="TextBox 6">
            <a:extLst>
              <a:ext uri="{FF2B5EF4-FFF2-40B4-BE49-F238E27FC236}">
                <a16:creationId xmlns:a16="http://schemas.microsoft.com/office/drawing/2014/main" id="{9DA2A4D3-CE1C-DFE9-5E73-E4C93C1A6FB0}"/>
              </a:ext>
            </a:extLst>
          </p:cNvPr>
          <p:cNvSpPr txBox="1">
            <a:spLocks noChangeArrowheads="1"/>
          </p:cNvSpPr>
          <p:nvPr/>
        </p:nvSpPr>
        <p:spPr bwMode="auto">
          <a:xfrm>
            <a:off x="7707087" y="5414095"/>
            <a:ext cx="2440092"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b="1" i="1" dirty="0"/>
              <a:t>X86 privilege level architecture</a:t>
            </a:r>
          </a:p>
        </p:txBody>
      </p:sp>
    </p:spTree>
    <p:extLst>
      <p:ext uri="{BB962C8B-B14F-4D97-AF65-F5344CB8AC3E}">
        <p14:creationId xmlns:p14="http://schemas.microsoft.com/office/powerpoint/2010/main" val="24643846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2CA27-F2E7-2A25-527E-9DA0858952D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F242C92-354F-8D8F-FAB7-5DD42FBBC8B1}"/>
              </a:ext>
            </a:extLst>
          </p:cNvPr>
          <p:cNvSpPr>
            <a:spLocks noGrp="1"/>
          </p:cNvSpPr>
          <p:nvPr>
            <p:ph type="title"/>
          </p:nvPr>
        </p:nvSpPr>
        <p:spPr/>
        <p:txBody>
          <a:bodyPr/>
          <a:lstStyle/>
          <a:p>
            <a:r>
              <a:rPr lang="en-GB" b="1" dirty="0"/>
              <a:t>Trap and Emulate</a:t>
            </a:r>
          </a:p>
        </p:txBody>
      </p:sp>
      <p:sp>
        <p:nvSpPr>
          <p:cNvPr id="9" name="Content Placeholder 8">
            <a:extLst>
              <a:ext uri="{FF2B5EF4-FFF2-40B4-BE49-F238E27FC236}">
                <a16:creationId xmlns:a16="http://schemas.microsoft.com/office/drawing/2014/main" id="{B180090D-55D2-2AF3-90D6-A31A304B1B88}"/>
              </a:ext>
            </a:extLst>
          </p:cNvPr>
          <p:cNvSpPr>
            <a:spLocks noGrp="1"/>
          </p:cNvSpPr>
          <p:nvPr>
            <p:ph idx="1"/>
          </p:nvPr>
        </p:nvSpPr>
        <p:spPr>
          <a:xfrm>
            <a:off x="358219" y="3730486"/>
            <a:ext cx="6976859" cy="2054087"/>
          </a:xfrm>
        </p:spPr>
        <p:txBody>
          <a:bodyPr>
            <a:normAutofit/>
          </a:bodyPr>
          <a:lstStyle/>
          <a:p>
            <a:pPr>
              <a:defRPr/>
            </a:pPr>
            <a:r>
              <a:rPr lang="en-GB" sz="2600" kern="0" dirty="0"/>
              <a:t>“Trap” means cause an interrupt (aka exception) that immediately demands the CPU attention.</a:t>
            </a:r>
          </a:p>
          <a:p>
            <a:pPr>
              <a:defRPr/>
            </a:pPr>
            <a:r>
              <a:rPr lang="en-GB" sz="2600" kern="0" dirty="0"/>
              <a:t>We would be better using a statistical approach to replace instructions that cause a trap (binary translation)</a:t>
            </a:r>
          </a:p>
          <a:p>
            <a:pPr>
              <a:spcBef>
                <a:spcPct val="0"/>
              </a:spcBef>
              <a:buClrTx/>
              <a:buSzTx/>
              <a:buFontTx/>
              <a:buNone/>
            </a:pPr>
            <a:endParaRPr lang="en-GB" altLang="en-US" sz="2400" i="1" dirty="0"/>
          </a:p>
        </p:txBody>
      </p:sp>
      <p:pic>
        <p:nvPicPr>
          <p:cNvPr id="5" name="Picture 4">
            <a:extLst>
              <a:ext uri="{FF2B5EF4-FFF2-40B4-BE49-F238E27FC236}">
                <a16:creationId xmlns:a16="http://schemas.microsoft.com/office/drawing/2014/main" id="{31D9420F-0D1B-0A77-A9E4-F8F588977679}"/>
              </a:ext>
            </a:extLst>
          </p:cNvPr>
          <p:cNvPicPr>
            <a:picLocks noChangeAspect="1"/>
          </p:cNvPicPr>
          <p:nvPr/>
        </p:nvPicPr>
        <p:blipFill>
          <a:blip r:embed="rId3"/>
          <a:stretch>
            <a:fillRect/>
          </a:stretch>
        </p:blipFill>
        <p:spPr>
          <a:xfrm>
            <a:off x="1819263" y="1262590"/>
            <a:ext cx="4054769" cy="2467896"/>
          </a:xfrm>
          <a:prstGeom prst="rect">
            <a:avLst/>
          </a:prstGeom>
        </p:spPr>
      </p:pic>
      <p:pic>
        <p:nvPicPr>
          <p:cNvPr id="24" name="Picture 23">
            <a:extLst>
              <a:ext uri="{FF2B5EF4-FFF2-40B4-BE49-F238E27FC236}">
                <a16:creationId xmlns:a16="http://schemas.microsoft.com/office/drawing/2014/main" id="{668A938F-4000-07D0-8684-282C8D199504}"/>
              </a:ext>
            </a:extLst>
          </p:cNvPr>
          <p:cNvPicPr>
            <a:picLocks noChangeAspect="1"/>
          </p:cNvPicPr>
          <p:nvPr/>
        </p:nvPicPr>
        <p:blipFill>
          <a:blip r:embed="rId4"/>
          <a:stretch>
            <a:fillRect/>
          </a:stretch>
        </p:blipFill>
        <p:spPr>
          <a:xfrm>
            <a:off x="7623610" y="1027906"/>
            <a:ext cx="4216456" cy="3988354"/>
          </a:xfrm>
          <a:prstGeom prst="rect">
            <a:avLst/>
          </a:prstGeom>
        </p:spPr>
      </p:pic>
      <p:sp>
        <p:nvSpPr>
          <p:cNvPr id="25" name="TextBox 4">
            <a:extLst>
              <a:ext uri="{FF2B5EF4-FFF2-40B4-BE49-F238E27FC236}">
                <a16:creationId xmlns:a16="http://schemas.microsoft.com/office/drawing/2014/main" id="{8DBED089-8311-3B29-6CC3-0F06B36BA5FB}"/>
              </a:ext>
            </a:extLst>
          </p:cNvPr>
          <p:cNvSpPr txBox="1">
            <a:spLocks noChangeArrowheads="1"/>
          </p:cNvSpPr>
          <p:nvPr/>
        </p:nvSpPr>
        <p:spPr bwMode="auto">
          <a:xfrm>
            <a:off x="7679634" y="5016260"/>
            <a:ext cx="4386196" cy="338554"/>
          </a:xfrm>
          <a:prstGeom prst="rect">
            <a:avLst/>
          </a:prstGeom>
          <a:solidFill>
            <a:schemeClr val="bg1"/>
          </a:solidFill>
          <a:ln>
            <a:noFill/>
          </a:ln>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600" u="sng" dirty="0"/>
              <a:t>Example: Application making a OS system call</a:t>
            </a:r>
          </a:p>
        </p:txBody>
      </p:sp>
      <p:sp>
        <p:nvSpPr>
          <p:cNvPr id="26" name="TextBox 5">
            <a:extLst>
              <a:ext uri="{FF2B5EF4-FFF2-40B4-BE49-F238E27FC236}">
                <a16:creationId xmlns:a16="http://schemas.microsoft.com/office/drawing/2014/main" id="{ECAB4143-D26E-EE0F-7620-BBD3A3304289}"/>
              </a:ext>
            </a:extLst>
          </p:cNvPr>
          <p:cNvSpPr txBox="1">
            <a:spLocks noChangeArrowheads="1"/>
          </p:cNvSpPr>
          <p:nvPr/>
        </p:nvSpPr>
        <p:spPr bwMode="auto">
          <a:xfrm>
            <a:off x="2675461" y="5735526"/>
            <a:ext cx="6397142"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ctr">
              <a:spcBef>
                <a:spcPct val="0"/>
              </a:spcBef>
              <a:buClrTx/>
              <a:buSzTx/>
              <a:buFontTx/>
              <a:buNone/>
            </a:pPr>
            <a:r>
              <a:rPr kumimoji="0" lang="en-GB" altLang="en-US" sz="1400" i="1" dirty="0">
                <a:solidFill>
                  <a:srgbClr val="FFC000"/>
                </a:solidFill>
              </a:rPr>
              <a:t>https://cseweb.ucsd.edu/~yiying/cse291j-winter20/reading/Virtualize-CPU.pdf</a:t>
            </a:r>
          </a:p>
        </p:txBody>
      </p:sp>
    </p:spTree>
    <p:extLst>
      <p:ext uri="{BB962C8B-B14F-4D97-AF65-F5344CB8AC3E}">
        <p14:creationId xmlns:p14="http://schemas.microsoft.com/office/powerpoint/2010/main" val="11618082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56897-ADC0-9097-B816-5E041D6895E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CCDAD1C-6AC0-025F-A451-B543402DBC7C}"/>
              </a:ext>
            </a:extLst>
          </p:cNvPr>
          <p:cNvSpPr>
            <a:spLocks noGrp="1"/>
          </p:cNvSpPr>
          <p:nvPr>
            <p:ph type="title"/>
          </p:nvPr>
        </p:nvSpPr>
        <p:spPr/>
        <p:txBody>
          <a:bodyPr/>
          <a:lstStyle/>
          <a:p>
            <a:r>
              <a:rPr lang="en-GB" b="1" dirty="0"/>
              <a:t>Binary Translator</a:t>
            </a:r>
          </a:p>
        </p:txBody>
      </p:sp>
      <p:sp>
        <p:nvSpPr>
          <p:cNvPr id="9" name="Content Placeholder 8">
            <a:extLst>
              <a:ext uri="{FF2B5EF4-FFF2-40B4-BE49-F238E27FC236}">
                <a16:creationId xmlns:a16="http://schemas.microsoft.com/office/drawing/2014/main" id="{0FFD02C4-8416-1250-426E-4DE7171C8698}"/>
              </a:ext>
            </a:extLst>
          </p:cNvPr>
          <p:cNvSpPr>
            <a:spLocks noGrp="1"/>
          </p:cNvSpPr>
          <p:nvPr>
            <p:ph idx="1"/>
          </p:nvPr>
        </p:nvSpPr>
        <p:spPr>
          <a:xfrm>
            <a:off x="358219" y="1704068"/>
            <a:ext cx="11481847" cy="4080506"/>
          </a:xfrm>
        </p:spPr>
        <p:txBody>
          <a:bodyPr>
            <a:normAutofit/>
          </a:bodyPr>
          <a:lstStyle/>
          <a:p>
            <a:r>
              <a:rPr lang="en-GB" altLang="en-US" sz="2400" dirty="0"/>
              <a:t>We have to emulate some CPU operations</a:t>
            </a:r>
          </a:p>
          <a:p>
            <a:r>
              <a:rPr lang="en-GB" altLang="en-US" sz="2400" dirty="0"/>
              <a:t>We have to maintain the VM state</a:t>
            </a:r>
          </a:p>
          <a:p>
            <a:r>
              <a:rPr lang="en-GB" altLang="en-US" sz="2400" dirty="0"/>
              <a:t>We need a cache to provide better performance</a:t>
            </a:r>
          </a:p>
          <a:p>
            <a:r>
              <a:rPr lang="en-GB" altLang="en-US" sz="2400" dirty="0">
                <a:latin typeface="Arial" panose="020B0604020202020204" pitchFamily="34" charset="0"/>
              </a:rPr>
              <a:t>Binary translation can outperform classical virtualization </a:t>
            </a:r>
            <a:r>
              <a:rPr lang="en-GB" altLang="en-US" sz="2400" dirty="0"/>
              <a:t>(trap and emulate) </a:t>
            </a:r>
            <a:r>
              <a:rPr lang="en-GB" altLang="en-US" sz="2400" dirty="0">
                <a:latin typeface="Arial" panose="020B0604020202020204" pitchFamily="34" charset="0"/>
              </a:rPr>
              <a:t>by avoiding the traps….</a:t>
            </a:r>
            <a:r>
              <a:rPr lang="en-GB" altLang="en-US" sz="2400" b="1" dirty="0">
                <a:latin typeface="Arial" panose="020B0604020202020204" pitchFamily="34" charset="0"/>
              </a:rPr>
              <a:t>but hardware virtualization has / is solving these problems</a:t>
            </a:r>
            <a:r>
              <a:rPr lang="en-GB" altLang="en-US" sz="2400" dirty="0">
                <a:latin typeface="Arial" panose="020B0604020202020204" pitchFamily="34" charset="0"/>
              </a:rPr>
              <a:t> by reducing the time a trap takes and the number of traps required</a:t>
            </a:r>
            <a:endParaRPr lang="en-GB" altLang="en-US" sz="2400" dirty="0"/>
          </a:p>
          <a:p>
            <a:pPr>
              <a:spcBef>
                <a:spcPct val="0"/>
              </a:spcBef>
              <a:buClrTx/>
              <a:buSzTx/>
              <a:buFontTx/>
              <a:buNone/>
            </a:pPr>
            <a:endParaRPr lang="en-GB" altLang="en-US" sz="2400" i="1" dirty="0"/>
          </a:p>
        </p:txBody>
      </p:sp>
      <p:pic>
        <p:nvPicPr>
          <p:cNvPr id="5" name="Picture 4">
            <a:extLst>
              <a:ext uri="{FF2B5EF4-FFF2-40B4-BE49-F238E27FC236}">
                <a16:creationId xmlns:a16="http://schemas.microsoft.com/office/drawing/2014/main" id="{72A4832F-F04B-9030-8804-3A71416B38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3568" y="4187190"/>
            <a:ext cx="4129088" cy="2513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F97CB2B1-7BB0-6963-47FC-D1B6C2D58D3C}"/>
              </a:ext>
            </a:extLst>
          </p:cNvPr>
          <p:cNvPicPr>
            <a:picLocks noChangeAspect="1"/>
          </p:cNvPicPr>
          <p:nvPr/>
        </p:nvPicPr>
        <p:blipFill>
          <a:blip r:embed="rId4"/>
          <a:stretch>
            <a:fillRect/>
          </a:stretch>
        </p:blipFill>
        <p:spPr>
          <a:xfrm>
            <a:off x="6586325" y="4305300"/>
            <a:ext cx="5339165" cy="2187575"/>
          </a:xfrm>
          <a:prstGeom prst="rect">
            <a:avLst/>
          </a:prstGeom>
        </p:spPr>
      </p:pic>
      <p:sp>
        <p:nvSpPr>
          <p:cNvPr id="7" name="TextBox 5">
            <a:extLst>
              <a:ext uri="{FF2B5EF4-FFF2-40B4-BE49-F238E27FC236}">
                <a16:creationId xmlns:a16="http://schemas.microsoft.com/office/drawing/2014/main" id="{D725E62E-A06F-0588-BB7A-786FF0312127}"/>
              </a:ext>
            </a:extLst>
          </p:cNvPr>
          <p:cNvSpPr txBox="1">
            <a:spLocks noChangeArrowheads="1"/>
          </p:cNvSpPr>
          <p:nvPr/>
        </p:nvSpPr>
        <p:spPr bwMode="auto">
          <a:xfrm>
            <a:off x="6537960" y="6492875"/>
            <a:ext cx="5654040"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200" i="1" dirty="0">
                <a:solidFill>
                  <a:srgbClr val="FFC000"/>
                </a:solidFill>
              </a:rPr>
              <a:t>https://cseweb.ucsd.edu/~yiying/cse291j-winter20/reading/Virtualize-CPU.pdf</a:t>
            </a:r>
          </a:p>
        </p:txBody>
      </p:sp>
    </p:spTree>
    <p:extLst>
      <p:ext uri="{BB962C8B-B14F-4D97-AF65-F5344CB8AC3E}">
        <p14:creationId xmlns:p14="http://schemas.microsoft.com/office/powerpoint/2010/main" val="20203498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C906CA-2330-9823-999F-88CE680E0FD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7DA19CE-569E-ED6E-20AD-30B8E6F1F36F}"/>
              </a:ext>
            </a:extLst>
          </p:cNvPr>
          <p:cNvSpPr>
            <a:spLocks noGrp="1"/>
          </p:cNvSpPr>
          <p:nvPr>
            <p:ph type="title"/>
          </p:nvPr>
        </p:nvSpPr>
        <p:spPr/>
        <p:txBody>
          <a:bodyPr/>
          <a:lstStyle/>
          <a:p>
            <a:r>
              <a:rPr lang="en-GB" b="1" dirty="0"/>
              <a:t>Hardware Assisted Virtualisation</a:t>
            </a:r>
          </a:p>
        </p:txBody>
      </p:sp>
      <p:sp>
        <p:nvSpPr>
          <p:cNvPr id="9" name="Content Placeholder 8">
            <a:extLst>
              <a:ext uri="{FF2B5EF4-FFF2-40B4-BE49-F238E27FC236}">
                <a16:creationId xmlns:a16="http://schemas.microsoft.com/office/drawing/2014/main" id="{E1238F4E-003D-33F4-A10C-CD6B5F1A7345}"/>
              </a:ext>
            </a:extLst>
          </p:cNvPr>
          <p:cNvSpPr>
            <a:spLocks noGrp="1"/>
          </p:cNvSpPr>
          <p:nvPr>
            <p:ph idx="1"/>
          </p:nvPr>
        </p:nvSpPr>
        <p:spPr>
          <a:xfrm>
            <a:off x="358219" y="1704068"/>
            <a:ext cx="11481847" cy="4080506"/>
          </a:xfrm>
        </p:spPr>
        <p:txBody>
          <a:bodyPr>
            <a:normAutofit fontScale="92500"/>
          </a:bodyPr>
          <a:lstStyle/>
          <a:p>
            <a:pPr marL="0" indent="0" algn="ctr">
              <a:buNone/>
            </a:pPr>
            <a:r>
              <a:rPr lang="en-GB" altLang="en-US" sz="2000" b="1" i="1" dirty="0"/>
              <a:t>“... a virtual machine monitor may be constructed if the</a:t>
            </a:r>
            <a:br>
              <a:rPr lang="en-GB" altLang="en-US" sz="2000" b="1" i="1" dirty="0"/>
            </a:br>
            <a:r>
              <a:rPr lang="en-GB" altLang="en-US" sz="2000" b="1" i="1" dirty="0"/>
              <a:t>set of sensitive instructions for that computer is a</a:t>
            </a:r>
            <a:br>
              <a:rPr lang="en-GB" altLang="en-US" sz="2000" b="1" i="1" dirty="0"/>
            </a:br>
            <a:r>
              <a:rPr lang="en-GB" altLang="en-US" sz="2000" b="1" i="1" dirty="0"/>
              <a:t>subset of the set of privileged instructions.” </a:t>
            </a:r>
            <a:r>
              <a:rPr lang="en-GB" altLang="en-US" sz="2000" b="1" dirty="0" err="1"/>
              <a:t>G.J.Popek</a:t>
            </a:r>
            <a:r>
              <a:rPr lang="en-GB" altLang="en-US" sz="2000" b="1" dirty="0"/>
              <a:t> and </a:t>
            </a:r>
            <a:r>
              <a:rPr lang="en-GB" altLang="en-US" sz="2000" b="1" dirty="0" err="1"/>
              <a:t>R.P.Goldberg</a:t>
            </a:r>
            <a:r>
              <a:rPr lang="en-GB" altLang="en-US" sz="2000" b="1" dirty="0"/>
              <a:t> </a:t>
            </a:r>
            <a:endParaRPr lang="en-GB" altLang="en-US" sz="2400" b="1" dirty="0"/>
          </a:p>
          <a:p>
            <a:pPr>
              <a:spcBef>
                <a:spcPct val="0"/>
              </a:spcBef>
              <a:buClrTx/>
              <a:buSzTx/>
              <a:buFont typeface="Wingdings" panose="05000000000000000000" pitchFamily="2" charset="2"/>
              <a:buChar char="§"/>
            </a:pPr>
            <a:r>
              <a:rPr lang="en-GB" altLang="en-US" sz="2400" dirty="0"/>
              <a:t>Clearly, if all sensitive instructions were a subset of the privileged instructions, then the x86 architecture could be virtualized using trap and emulate virtualization without the need for binary translation. </a:t>
            </a:r>
          </a:p>
          <a:p>
            <a:pPr lvl="1">
              <a:spcBef>
                <a:spcPct val="0"/>
              </a:spcBef>
              <a:buFont typeface="Wingdings" panose="05000000000000000000" pitchFamily="2" charset="2"/>
              <a:buChar char="§"/>
            </a:pPr>
            <a:r>
              <a:rPr lang="en-GB" altLang="en-US" sz="2000" b="1" dirty="0"/>
              <a:t>Hence, hardware assisted virtualization</a:t>
            </a:r>
            <a:r>
              <a:rPr lang="en-GB" altLang="en-US" sz="2000" dirty="0"/>
              <a:t>.</a:t>
            </a:r>
          </a:p>
          <a:p>
            <a:pPr lvl="1">
              <a:spcBef>
                <a:spcPct val="0"/>
              </a:spcBef>
              <a:buFont typeface="Wingdings" panose="05000000000000000000" pitchFamily="2" charset="2"/>
              <a:buChar char="§"/>
            </a:pPr>
            <a:endParaRPr lang="en-GB" altLang="en-US" sz="2000" dirty="0"/>
          </a:p>
          <a:p>
            <a:pPr>
              <a:spcBef>
                <a:spcPct val="0"/>
              </a:spcBef>
              <a:buClrTx/>
              <a:buSzTx/>
              <a:buFont typeface="Wingdings" panose="05000000000000000000" pitchFamily="2" charset="2"/>
              <a:buChar char="§"/>
            </a:pPr>
            <a:r>
              <a:rPr lang="en-GB" altLang="en-US" sz="2600" u="sng" dirty="0"/>
              <a:t>Drawback</a:t>
            </a:r>
            <a:r>
              <a:rPr lang="en-GB" altLang="en-US" sz="2600" dirty="0"/>
              <a:t>: we still have performance issues since now we have lots of potential traps. However, we can use a mixture of techniques to reduce the volume of traps by:</a:t>
            </a:r>
          </a:p>
          <a:p>
            <a:pPr lvl="1">
              <a:spcBef>
                <a:spcPct val="0"/>
              </a:spcBef>
              <a:buClrTx/>
              <a:buSzTx/>
              <a:buFont typeface="Wingdings" panose="05000000000000000000" pitchFamily="2" charset="2"/>
              <a:buChar char="Ø"/>
            </a:pPr>
            <a:r>
              <a:rPr lang="en-GB" altLang="en-US" sz="2200" dirty="0"/>
              <a:t>Judicious use of binary translation to avoid a trap operation</a:t>
            </a:r>
          </a:p>
          <a:p>
            <a:pPr lvl="1">
              <a:spcBef>
                <a:spcPct val="0"/>
              </a:spcBef>
              <a:buClrTx/>
              <a:buSzTx/>
              <a:buFont typeface="Wingdings" panose="05000000000000000000" pitchFamily="2" charset="2"/>
              <a:buChar char="Ø"/>
            </a:pPr>
            <a:r>
              <a:rPr lang="en-GB" altLang="en-US" sz="2200" dirty="0"/>
              <a:t>Rewriting parts of the OS, libraries or drivers (aka </a:t>
            </a:r>
            <a:r>
              <a:rPr lang="en-GB" altLang="en-US" sz="2200" dirty="0" err="1"/>
              <a:t>paravirutalisation</a:t>
            </a:r>
            <a:r>
              <a:rPr lang="en-GB" altLang="en-US" sz="2200" dirty="0"/>
              <a:t>)</a:t>
            </a:r>
          </a:p>
          <a:p>
            <a:pPr lvl="1">
              <a:spcBef>
                <a:spcPct val="0"/>
              </a:spcBef>
              <a:buClrTx/>
              <a:buSzTx/>
              <a:buFont typeface="Wingdings" panose="05000000000000000000" pitchFamily="2" charset="2"/>
              <a:buChar char="Ø"/>
            </a:pPr>
            <a:r>
              <a:rPr lang="en-GB" altLang="en-US" sz="2200" dirty="0"/>
              <a:t>Making use of improvements in hardware assisted virtualisation that will allow VMs to bypass the hypervisor completely and talk directly to the hardware</a:t>
            </a:r>
          </a:p>
          <a:p>
            <a:pPr>
              <a:spcBef>
                <a:spcPct val="0"/>
              </a:spcBef>
              <a:buFont typeface="Wingdings" panose="05000000000000000000" pitchFamily="2" charset="2"/>
              <a:buChar char="§"/>
            </a:pPr>
            <a:endParaRPr lang="en-GB" altLang="en-US" sz="2400" i="1" dirty="0"/>
          </a:p>
        </p:txBody>
      </p:sp>
    </p:spTree>
    <p:extLst>
      <p:ext uri="{BB962C8B-B14F-4D97-AF65-F5344CB8AC3E}">
        <p14:creationId xmlns:p14="http://schemas.microsoft.com/office/powerpoint/2010/main" val="225786105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F96A5F-70C0-D4CC-DA90-44FEEECEDDF9}"/>
            </a:ext>
          </a:extLst>
        </p:cNvPr>
        <p:cNvGrpSpPr/>
        <p:nvPr/>
      </p:nvGrpSpPr>
      <p:grpSpPr>
        <a:xfrm>
          <a:off x="0" y="0"/>
          <a:ext cx="0" cy="0"/>
          <a:chOff x="0" y="0"/>
          <a:chExt cx="0" cy="0"/>
        </a:xfrm>
      </p:grpSpPr>
      <p:pic>
        <p:nvPicPr>
          <p:cNvPr id="2" name="Picture 1">
            <a:extLst>
              <a:ext uri="{FF2B5EF4-FFF2-40B4-BE49-F238E27FC236}">
                <a16:creationId xmlns:a16="http://schemas.microsoft.com/office/drawing/2014/main" id="{4BE4DF1B-7154-6B8E-3036-E4F77E4430EF}"/>
              </a:ext>
            </a:extLst>
          </p:cNvPr>
          <p:cNvPicPr>
            <a:picLocks noChangeAspect="1"/>
          </p:cNvPicPr>
          <p:nvPr/>
        </p:nvPicPr>
        <p:blipFill>
          <a:blip r:embed="rId3"/>
          <a:stretch>
            <a:fillRect/>
          </a:stretch>
        </p:blipFill>
        <p:spPr>
          <a:xfrm>
            <a:off x="8356600" y="1326405"/>
            <a:ext cx="3772223" cy="2592592"/>
          </a:xfrm>
          <a:prstGeom prst="rect">
            <a:avLst/>
          </a:prstGeom>
        </p:spPr>
      </p:pic>
      <p:sp>
        <p:nvSpPr>
          <p:cNvPr id="4" name="Title 3">
            <a:extLst>
              <a:ext uri="{FF2B5EF4-FFF2-40B4-BE49-F238E27FC236}">
                <a16:creationId xmlns:a16="http://schemas.microsoft.com/office/drawing/2014/main" id="{3BB05FCE-C981-A0ED-014A-E123BE666A70}"/>
              </a:ext>
            </a:extLst>
          </p:cNvPr>
          <p:cNvSpPr>
            <a:spLocks noGrp="1"/>
          </p:cNvSpPr>
          <p:nvPr>
            <p:ph type="title"/>
          </p:nvPr>
        </p:nvSpPr>
        <p:spPr/>
        <p:txBody>
          <a:bodyPr/>
          <a:lstStyle/>
          <a:p>
            <a:r>
              <a:rPr lang="en-GB" b="1" dirty="0"/>
              <a:t>Hardware Assisted Virtualisation</a:t>
            </a:r>
          </a:p>
        </p:txBody>
      </p:sp>
      <p:sp>
        <p:nvSpPr>
          <p:cNvPr id="9" name="Content Placeholder 8">
            <a:extLst>
              <a:ext uri="{FF2B5EF4-FFF2-40B4-BE49-F238E27FC236}">
                <a16:creationId xmlns:a16="http://schemas.microsoft.com/office/drawing/2014/main" id="{ADD3BD30-60E1-C8CF-FFFC-FBABC6EDFCD9}"/>
              </a:ext>
            </a:extLst>
          </p:cNvPr>
          <p:cNvSpPr>
            <a:spLocks noGrp="1"/>
          </p:cNvSpPr>
          <p:nvPr>
            <p:ph idx="1"/>
          </p:nvPr>
        </p:nvSpPr>
        <p:spPr>
          <a:xfrm>
            <a:off x="358220" y="1600200"/>
            <a:ext cx="8785780" cy="4297680"/>
          </a:xfrm>
        </p:spPr>
        <p:txBody>
          <a:bodyPr>
            <a:normAutofit lnSpcReduction="10000"/>
          </a:bodyPr>
          <a:lstStyle/>
          <a:p>
            <a:r>
              <a:rPr lang="en-GB" altLang="en-US" sz="2400" dirty="0">
                <a:latin typeface="Arial" panose="020B0604020202020204" pitchFamily="34" charset="0"/>
              </a:rPr>
              <a:t>Both Intel and AMD are provide CPU support for virtualization</a:t>
            </a:r>
          </a:p>
          <a:p>
            <a:pPr lvl="1"/>
            <a:r>
              <a:rPr lang="en-GB" altLang="en-US" dirty="0">
                <a:latin typeface="Arial" panose="020B0604020202020204" pitchFamily="34" charset="0"/>
              </a:rPr>
              <a:t>Intel Virtualization Technology (VT-x)</a:t>
            </a:r>
          </a:p>
          <a:p>
            <a:pPr lvl="1"/>
            <a:r>
              <a:rPr lang="en-GB" altLang="en-US" dirty="0">
                <a:latin typeface="Arial" panose="020B0604020202020204" pitchFamily="34" charset="0"/>
              </a:rPr>
              <a:t>AMD’s AMD-V</a:t>
            </a:r>
            <a:br>
              <a:rPr lang="en-GB" altLang="en-US" dirty="0">
                <a:latin typeface="Arial" panose="020B0604020202020204" pitchFamily="34" charset="0"/>
              </a:rPr>
            </a:br>
            <a:r>
              <a:rPr lang="en-GB" altLang="en-US" sz="1200" dirty="0"/>
              <a:t>Instructions in AMD-V include </a:t>
            </a:r>
            <a:r>
              <a:rPr lang="en-GB" altLang="en-US" sz="1200" i="1" dirty="0"/>
              <a:t>VMRUN</a:t>
            </a:r>
            <a:r>
              <a:rPr lang="en-GB" altLang="en-US" sz="1200" dirty="0"/>
              <a:t>, </a:t>
            </a:r>
            <a:r>
              <a:rPr lang="en-GB" altLang="en-US" sz="1200" i="1" dirty="0"/>
              <a:t>VMLOAD</a:t>
            </a:r>
            <a:r>
              <a:rPr lang="en-GB" altLang="en-US" sz="1200" dirty="0"/>
              <a:t>, </a:t>
            </a:r>
            <a:r>
              <a:rPr lang="en-GB" altLang="en-US" sz="1200" i="1" dirty="0"/>
              <a:t>VMSAVE</a:t>
            </a:r>
            <a:r>
              <a:rPr lang="en-GB" altLang="en-US" sz="1200" dirty="0"/>
              <a:t>, </a:t>
            </a:r>
            <a:r>
              <a:rPr lang="en-GB" altLang="en-US" sz="1200" i="1" dirty="0"/>
              <a:t>CLGI</a:t>
            </a:r>
            <a:r>
              <a:rPr lang="en-GB" altLang="en-US" sz="1200" dirty="0"/>
              <a:t>, </a:t>
            </a:r>
            <a:r>
              <a:rPr lang="en-GB" altLang="en-US" sz="1200" i="1" dirty="0"/>
              <a:t>VMMCALL</a:t>
            </a:r>
            <a:r>
              <a:rPr lang="en-GB" altLang="en-US" sz="1200" dirty="0"/>
              <a:t>, </a:t>
            </a:r>
            <a:r>
              <a:rPr lang="en-GB" altLang="en-US" sz="1200" i="1" dirty="0"/>
              <a:t>INVLPGA</a:t>
            </a:r>
            <a:r>
              <a:rPr lang="en-GB" altLang="en-US" sz="1200" dirty="0"/>
              <a:t>, </a:t>
            </a:r>
            <a:r>
              <a:rPr lang="en-GB" altLang="en-US" sz="1200" i="1" dirty="0"/>
              <a:t>SKINIT</a:t>
            </a:r>
            <a:r>
              <a:rPr lang="en-GB" altLang="en-US" sz="1200" dirty="0"/>
              <a:t>, and </a:t>
            </a:r>
            <a:r>
              <a:rPr lang="en-GB" altLang="en-US" sz="1200" i="1" dirty="0"/>
              <a:t>STGI</a:t>
            </a:r>
            <a:r>
              <a:rPr lang="en-GB" altLang="en-US" sz="1200" dirty="0"/>
              <a:t>. </a:t>
            </a:r>
            <a:br>
              <a:rPr lang="en-GB" altLang="en-US" dirty="0"/>
            </a:br>
            <a:r>
              <a:rPr lang="en-GB" altLang="en-US" sz="1100" dirty="0"/>
              <a:t>VMRUN puts the processor into “guest mode” where the behaviour of some x86 instructions changes to support virtualisation</a:t>
            </a:r>
            <a:endParaRPr lang="en-GB" altLang="en-US" sz="1100" dirty="0">
              <a:latin typeface="Arial" panose="020B0604020202020204" pitchFamily="34" charset="0"/>
            </a:endParaRPr>
          </a:p>
          <a:p>
            <a:r>
              <a:rPr lang="en-GB" altLang="en-US" sz="2400" dirty="0">
                <a:latin typeface="Arial" panose="020B0604020202020204" pitchFamily="34" charset="0"/>
              </a:rPr>
              <a:t>Both provide a new CPU execution mode that targets privileged and sensitive instructions allowing the VMM to run in a new root mode below ring 0 (aka ring -1). </a:t>
            </a:r>
            <a:endParaRPr lang="en-GB" altLang="en-US" sz="2400" dirty="0"/>
          </a:p>
          <a:p>
            <a:pPr>
              <a:spcBef>
                <a:spcPct val="0"/>
              </a:spcBef>
              <a:buFont typeface="Wingdings" panose="05000000000000000000" pitchFamily="2" charset="2"/>
              <a:buChar char="§"/>
            </a:pPr>
            <a:r>
              <a:rPr lang="en-GB" altLang="en-US" sz="2400" i="1" dirty="0"/>
              <a:t>Hybrid Virtualization:</a:t>
            </a:r>
          </a:p>
          <a:p>
            <a:pPr lvl="1">
              <a:spcBef>
                <a:spcPct val="0"/>
              </a:spcBef>
              <a:buFont typeface="Wingdings" panose="05000000000000000000" pitchFamily="2" charset="2"/>
              <a:buChar char="§"/>
            </a:pPr>
            <a:r>
              <a:rPr lang="en-GB" altLang="en-US" sz="2000" i="1" dirty="0"/>
              <a:t>A “pure” hardware assisted virtualisation approach involves many CPU traps (high CPU overheads) which limits scalability and the efficiency of server consolidation. </a:t>
            </a:r>
          </a:p>
          <a:p>
            <a:pPr lvl="1">
              <a:spcBef>
                <a:spcPct val="0"/>
              </a:spcBef>
              <a:buFont typeface="Wingdings" panose="05000000000000000000" pitchFamily="2" charset="2"/>
              <a:buChar char="§"/>
            </a:pPr>
            <a:r>
              <a:rPr lang="en-GB" altLang="en-US" sz="2000" i="1" dirty="0"/>
              <a:t>This performance hit can be mitigated by the use of </a:t>
            </a:r>
            <a:r>
              <a:rPr lang="en-GB" altLang="en-US" sz="2000" i="1" dirty="0" err="1"/>
              <a:t>paravirtualized</a:t>
            </a:r>
            <a:r>
              <a:rPr lang="en-GB" altLang="en-US" sz="2000" i="1" dirty="0"/>
              <a:t> drivers.</a:t>
            </a:r>
          </a:p>
          <a:p>
            <a:pPr lvl="1">
              <a:spcBef>
                <a:spcPct val="0"/>
              </a:spcBef>
              <a:buFont typeface="Wingdings" panose="05000000000000000000" pitchFamily="2" charset="2"/>
              <a:buChar char="§"/>
            </a:pPr>
            <a:r>
              <a:rPr lang="en-GB" altLang="en-US" sz="2000" i="1" dirty="0"/>
              <a:t>For example, Hyper V needs you to make an OS ready for Hyper V by replacing aspects of the OS image such as networking drivers.</a:t>
            </a:r>
          </a:p>
          <a:p>
            <a:pPr>
              <a:spcBef>
                <a:spcPct val="0"/>
              </a:spcBef>
              <a:buFont typeface="Wingdings" panose="05000000000000000000" pitchFamily="2" charset="2"/>
              <a:buChar char="§"/>
            </a:pPr>
            <a:endParaRPr lang="en-GB" altLang="en-US" sz="2400" i="1" dirty="0"/>
          </a:p>
        </p:txBody>
      </p:sp>
    </p:spTree>
    <p:extLst>
      <p:ext uri="{BB962C8B-B14F-4D97-AF65-F5344CB8AC3E}">
        <p14:creationId xmlns:p14="http://schemas.microsoft.com/office/powerpoint/2010/main" val="13826573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CB74A8-6ACE-D2B2-673C-68EF8BBE558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40F6858-787E-494D-9B1C-9F74C4917F05}"/>
              </a:ext>
            </a:extLst>
          </p:cNvPr>
          <p:cNvSpPr>
            <a:spLocks noGrp="1"/>
          </p:cNvSpPr>
          <p:nvPr>
            <p:ph type="title"/>
          </p:nvPr>
        </p:nvSpPr>
        <p:spPr/>
        <p:txBody>
          <a:bodyPr/>
          <a:lstStyle/>
          <a:p>
            <a:r>
              <a:rPr lang="en-GB" b="1" dirty="0"/>
              <a:t>Dual Booting</a:t>
            </a:r>
          </a:p>
        </p:txBody>
      </p:sp>
      <p:sp>
        <p:nvSpPr>
          <p:cNvPr id="8" name="TextBox 7">
            <a:extLst>
              <a:ext uri="{FF2B5EF4-FFF2-40B4-BE49-F238E27FC236}">
                <a16:creationId xmlns:a16="http://schemas.microsoft.com/office/drawing/2014/main" id="{33015158-C33A-8D4B-6B4F-EF177857E485}"/>
              </a:ext>
            </a:extLst>
          </p:cNvPr>
          <p:cNvSpPr txBox="1"/>
          <p:nvPr/>
        </p:nvSpPr>
        <p:spPr>
          <a:xfrm>
            <a:off x="351934" y="1690688"/>
            <a:ext cx="6093724" cy="3354765"/>
          </a:xfrm>
          <a:prstGeom prst="rect">
            <a:avLst/>
          </a:prstGeom>
          <a:noFill/>
        </p:spPr>
        <p:txBody>
          <a:bodyPr wrap="square">
            <a:spAutoFit/>
          </a:bodyPr>
          <a:lstStyle/>
          <a:p>
            <a:pPr marL="342900" indent="-342900">
              <a:buFont typeface="Arial" panose="020B0604020202020204" pitchFamily="34" charset="0"/>
              <a:buChar char="•"/>
            </a:pPr>
            <a:r>
              <a:rPr lang="en-GB" altLang="en-US" sz="2400" dirty="0"/>
              <a:t>You can partition a hard drive so that you can run multiple OSs on the same machine</a:t>
            </a:r>
          </a:p>
          <a:p>
            <a:pPr marL="342900" indent="-342900">
              <a:buFont typeface="Arial" panose="020B0604020202020204" pitchFamily="34" charset="0"/>
              <a:buChar char="•"/>
            </a:pPr>
            <a:r>
              <a:rPr lang="en-GB" altLang="en-US" sz="2400" dirty="0"/>
              <a:t>You have to reboot your machine to select the OS you want to run</a:t>
            </a:r>
          </a:p>
          <a:p>
            <a:pPr marL="800100" lvl="1" indent="-342900">
              <a:buFont typeface="Arial" panose="020B0604020202020204" pitchFamily="34" charset="0"/>
              <a:buChar char="•"/>
            </a:pPr>
            <a:r>
              <a:rPr lang="en-GB" altLang="en-US" sz="2000" b="1" i="1" dirty="0"/>
              <a:t>A process known as dual booting</a:t>
            </a:r>
          </a:p>
          <a:p>
            <a:pPr marL="342900" indent="-342900">
              <a:buFont typeface="Arial" panose="020B0604020202020204" pitchFamily="34" charset="0"/>
              <a:buChar char="•"/>
            </a:pPr>
            <a:r>
              <a:rPr lang="en-GB" altLang="en-US" sz="2400" dirty="0"/>
              <a:t>Each partition is treated as a separate disk so they know nothing about the other i.e. the operating systems are isolated from each other</a:t>
            </a:r>
          </a:p>
        </p:txBody>
      </p:sp>
      <p:pic>
        <p:nvPicPr>
          <p:cNvPr id="10" name="Picture 9">
            <a:extLst>
              <a:ext uri="{FF2B5EF4-FFF2-40B4-BE49-F238E27FC236}">
                <a16:creationId xmlns:a16="http://schemas.microsoft.com/office/drawing/2014/main" id="{CD453047-8ACC-70F2-C58E-340800DAE27D}"/>
              </a:ext>
            </a:extLst>
          </p:cNvPr>
          <p:cNvPicPr>
            <a:picLocks noChangeAspect="1"/>
          </p:cNvPicPr>
          <p:nvPr/>
        </p:nvPicPr>
        <p:blipFill>
          <a:blip r:embed="rId3"/>
          <a:stretch>
            <a:fillRect/>
          </a:stretch>
        </p:blipFill>
        <p:spPr>
          <a:xfrm>
            <a:off x="6671126" y="365125"/>
            <a:ext cx="5206435" cy="2737341"/>
          </a:xfrm>
          <a:prstGeom prst="rect">
            <a:avLst/>
          </a:prstGeom>
        </p:spPr>
      </p:pic>
      <p:sp>
        <p:nvSpPr>
          <p:cNvPr id="11" name="TextBox 5">
            <a:extLst>
              <a:ext uri="{FF2B5EF4-FFF2-40B4-BE49-F238E27FC236}">
                <a16:creationId xmlns:a16="http://schemas.microsoft.com/office/drawing/2014/main" id="{7147317F-E8B5-561A-8C66-75457A51C00F}"/>
              </a:ext>
            </a:extLst>
          </p:cNvPr>
          <p:cNvSpPr txBox="1">
            <a:spLocks noChangeArrowheads="1"/>
          </p:cNvSpPr>
          <p:nvPr/>
        </p:nvSpPr>
        <p:spPr bwMode="auto">
          <a:xfrm>
            <a:off x="6671126" y="3102466"/>
            <a:ext cx="5206435" cy="2308324"/>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dirty="0"/>
              <a:t>A primary partition called the boot partition contains the boot loader, a piece of software responsible for booting the operating system. While the system partition contains the OS..</a:t>
            </a:r>
          </a:p>
        </p:txBody>
      </p:sp>
    </p:spTree>
    <p:extLst>
      <p:ext uri="{BB962C8B-B14F-4D97-AF65-F5344CB8AC3E}">
        <p14:creationId xmlns:p14="http://schemas.microsoft.com/office/powerpoint/2010/main" val="39519952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81CD73-2612-15F5-4BF2-3CB6F53ECEE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8764AF8-6AED-6AC2-D727-FA5AE3A24539}"/>
              </a:ext>
            </a:extLst>
          </p:cNvPr>
          <p:cNvSpPr>
            <a:spLocks noGrp="1"/>
          </p:cNvSpPr>
          <p:nvPr>
            <p:ph type="title"/>
          </p:nvPr>
        </p:nvSpPr>
        <p:spPr/>
        <p:txBody>
          <a:bodyPr/>
          <a:lstStyle/>
          <a:p>
            <a:r>
              <a:rPr lang="en-GB" b="1" dirty="0" err="1"/>
              <a:t>Microkernalized</a:t>
            </a:r>
            <a:r>
              <a:rPr lang="en-GB" b="1" dirty="0"/>
              <a:t> Hypervisor</a:t>
            </a:r>
          </a:p>
        </p:txBody>
      </p:sp>
      <p:sp>
        <p:nvSpPr>
          <p:cNvPr id="8" name="TextBox 7">
            <a:extLst>
              <a:ext uri="{FF2B5EF4-FFF2-40B4-BE49-F238E27FC236}">
                <a16:creationId xmlns:a16="http://schemas.microsoft.com/office/drawing/2014/main" id="{2BEE7D90-8B19-9C79-745A-3B5739A4AD68}"/>
              </a:ext>
            </a:extLst>
          </p:cNvPr>
          <p:cNvSpPr txBox="1"/>
          <p:nvPr/>
        </p:nvSpPr>
        <p:spPr>
          <a:xfrm>
            <a:off x="351934" y="1690688"/>
            <a:ext cx="6093724" cy="4524315"/>
          </a:xfrm>
          <a:prstGeom prst="rect">
            <a:avLst/>
          </a:prstGeom>
          <a:noFill/>
        </p:spPr>
        <p:txBody>
          <a:bodyPr wrap="square">
            <a:spAutoFit/>
          </a:bodyPr>
          <a:lstStyle/>
          <a:p>
            <a:pPr marL="342900" indent="-342900">
              <a:buFont typeface="Arial" panose="020B0604020202020204" pitchFamily="34" charset="0"/>
              <a:buChar char="•"/>
            </a:pPr>
            <a:r>
              <a:rPr lang="en-GB" altLang="en-US" sz="2400"/>
              <a:t>Although we may think we have solved all our problems by running the entire hypervisor in the highest privilege mode. It is not necessarily a good idea from a security perspective.</a:t>
            </a:r>
          </a:p>
          <a:p>
            <a:pPr marL="342900" indent="-342900">
              <a:buFont typeface="Arial" panose="020B0604020202020204" pitchFamily="34" charset="0"/>
              <a:buChar char="•"/>
            </a:pPr>
            <a:r>
              <a:rPr lang="en-GB" altLang="en-US" sz="2400"/>
              <a:t>Use a separate parent partition for the hypervisor and provide each VM with its own partition to ensure complete isolation</a:t>
            </a:r>
          </a:p>
          <a:p>
            <a:pPr marL="342900" indent="-342900">
              <a:buFont typeface="Arial" panose="020B0604020202020204" pitchFamily="34" charset="0"/>
              <a:buChar char="•"/>
            </a:pPr>
            <a:r>
              <a:rPr lang="en-GB" altLang="en-US" sz="2400"/>
              <a:t>Also, not all parts of the hypervisor need the highest privilege so move them out of Ring -1</a:t>
            </a:r>
          </a:p>
          <a:p>
            <a:pPr marL="342900" indent="-342900">
              <a:buFont typeface="Arial" panose="020B0604020202020204" pitchFamily="34" charset="0"/>
              <a:buChar char="•"/>
            </a:pPr>
            <a:endParaRPr lang="en-GB" altLang="en-US" sz="2400" dirty="0"/>
          </a:p>
        </p:txBody>
      </p:sp>
      <p:sp>
        <p:nvSpPr>
          <p:cNvPr id="3" name="TextBox 10">
            <a:extLst>
              <a:ext uri="{FF2B5EF4-FFF2-40B4-BE49-F238E27FC236}">
                <a16:creationId xmlns:a16="http://schemas.microsoft.com/office/drawing/2014/main" id="{82A777D9-F341-5CEA-CF2F-091DDF4E3DBC}"/>
              </a:ext>
            </a:extLst>
          </p:cNvPr>
          <p:cNvSpPr txBox="1">
            <a:spLocks noChangeArrowheads="1"/>
          </p:cNvSpPr>
          <p:nvPr/>
        </p:nvSpPr>
        <p:spPr bwMode="auto">
          <a:xfrm>
            <a:off x="4641125" y="5739338"/>
            <a:ext cx="3609065"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i="1" dirty="0">
                <a:solidFill>
                  <a:srgbClr val="FFC000"/>
                </a:solidFill>
              </a:rPr>
              <a:t>https://slideplayer.com/slide/2471861/</a:t>
            </a:r>
          </a:p>
        </p:txBody>
      </p:sp>
      <p:pic>
        <p:nvPicPr>
          <p:cNvPr id="13" name="Picture 12">
            <a:extLst>
              <a:ext uri="{FF2B5EF4-FFF2-40B4-BE49-F238E27FC236}">
                <a16:creationId xmlns:a16="http://schemas.microsoft.com/office/drawing/2014/main" id="{1CDA3046-1965-D563-E53F-E80DB64A0E61}"/>
              </a:ext>
            </a:extLst>
          </p:cNvPr>
          <p:cNvPicPr>
            <a:picLocks noChangeAspect="1"/>
          </p:cNvPicPr>
          <p:nvPr/>
        </p:nvPicPr>
        <p:blipFill>
          <a:blip r:embed="rId3"/>
          <a:stretch>
            <a:fillRect/>
          </a:stretch>
        </p:blipFill>
        <p:spPr>
          <a:xfrm>
            <a:off x="7683689" y="642997"/>
            <a:ext cx="4123335" cy="4959230"/>
          </a:xfrm>
          <a:prstGeom prst="rect">
            <a:avLst/>
          </a:prstGeom>
        </p:spPr>
      </p:pic>
    </p:spTree>
    <p:extLst>
      <p:ext uri="{BB962C8B-B14F-4D97-AF65-F5344CB8AC3E}">
        <p14:creationId xmlns:p14="http://schemas.microsoft.com/office/powerpoint/2010/main" val="10040696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F35E66-1778-33A7-C3D9-63B10CA79CB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3EF276D-3863-009B-BC04-07A516E0920D}"/>
              </a:ext>
            </a:extLst>
          </p:cNvPr>
          <p:cNvSpPr>
            <a:spLocks noGrp="1"/>
          </p:cNvSpPr>
          <p:nvPr>
            <p:ph type="title"/>
          </p:nvPr>
        </p:nvSpPr>
        <p:spPr/>
        <p:txBody>
          <a:bodyPr/>
          <a:lstStyle/>
          <a:p>
            <a:r>
              <a:rPr lang="en-GB" b="1" dirty="0"/>
              <a:t>Virtual CPUs</a:t>
            </a:r>
          </a:p>
        </p:txBody>
      </p:sp>
      <p:sp>
        <p:nvSpPr>
          <p:cNvPr id="9" name="Content Placeholder 8">
            <a:extLst>
              <a:ext uri="{FF2B5EF4-FFF2-40B4-BE49-F238E27FC236}">
                <a16:creationId xmlns:a16="http://schemas.microsoft.com/office/drawing/2014/main" id="{F9552C2C-00A9-61FC-22CD-54E7572B6D6F}"/>
              </a:ext>
            </a:extLst>
          </p:cNvPr>
          <p:cNvSpPr>
            <a:spLocks noGrp="1"/>
          </p:cNvSpPr>
          <p:nvPr>
            <p:ph idx="1"/>
          </p:nvPr>
        </p:nvSpPr>
        <p:spPr>
          <a:xfrm>
            <a:off x="358219" y="1704068"/>
            <a:ext cx="11481847" cy="4080506"/>
          </a:xfrm>
        </p:spPr>
        <p:txBody>
          <a:bodyPr>
            <a:normAutofit lnSpcReduction="10000"/>
          </a:bodyPr>
          <a:lstStyle/>
          <a:p>
            <a:pPr>
              <a:spcBef>
                <a:spcPct val="0"/>
              </a:spcBef>
              <a:buFont typeface="Wingdings" panose="05000000000000000000" pitchFamily="2" charset="2"/>
              <a:buChar char="§"/>
            </a:pPr>
            <a:r>
              <a:rPr lang="en-GB" altLang="en-US" sz="2400" i="1" dirty="0"/>
              <a:t>In cloud computing, virtual CPUs (or Cores) slices up the physical CPU time</a:t>
            </a:r>
          </a:p>
          <a:p>
            <a:pPr>
              <a:spcBef>
                <a:spcPct val="0"/>
              </a:spcBef>
              <a:buFont typeface="Wingdings" panose="05000000000000000000" pitchFamily="2" charset="2"/>
              <a:buChar char="§"/>
            </a:pPr>
            <a:r>
              <a:rPr lang="en-GB" altLang="en-US" sz="2400" i="1" dirty="0"/>
              <a:t>Typically:</a:t>
            </a:r>
            <a:br>
              <a:rPr lang="en-GB" altLang="en-US" sz="2400" i="1" dirty="0"/>
            </a:br>
            <a:r>
              <a:rPr lang="en-GB" altLang="en-US" sz="2400" i="1" dirty="0"/>
              <a:t>1 CPU with 4 cores	= 4 vCPUs with 1 core</a:t>
            </a:r>
            <a:br>
              <a:rPr lang="en-GB" altLang="en-US" sz="2400" i="1" dirty="0"/>
            </a:br>
            <a:r>
              <a:rPr lang="en-GB" altLang="en-US" sz="2400" i="1" dirty="0"/>
              <a:t>			= 2 vCPUs and 2 cores</a:t>
            </a:r>
          </a:p>
          <a:p>
            <a:pPr lvl="1">
              <a:spcBef>
                <a:spcPct val="0"/>
              </a:spcBef>
              <a:buFont typeface="Wingdings" panose="05000000000000000000" pitchFamily="2" charset="2"/>
              <a:buChar char="§"/>
            </a:pPr>
            <a:r>
              <a:rPr lang="en-GB" altLang="en-US" i="1" dirty="0"/>
              <a:t> </a:t>
            </a:r>
            <a:r>
              <a:rPr lang="en-GB" altLang="en-US" b="1" i="1" dirty="0"/>
              <a:t>But avoid odd numbers with the exception of 1</a:t>
            </a:r>
          </a:p>
          <a:p>
            <a:pPr>
              <a:spcBef>
                <a:spcPct val="0"/>
              </a:spcBef>
              <a:buFont typeface="Wingdings" panose="05000000000000000000" pitchFamily="2" charset="2"/>
              <a:buChar char="§"/>
            </a:pPr>
            <a:endParaRPr lang="en-GB" altLang="en-US" sz="2400" i="1" dirty="0"/>
          </a:p>
          <a:p>
            <a:pPr>
              <a:spcBef>
                <a:spcPct val="0"/>
              </a:spcBef>
              <a:buFont typeface="Wingdings" panose="05000000000000000000" pitchFamily="2" charset="2"/>
              <a:buChar char="§"/>
            </a:pPr>
            <a:r>
              <a:rPr lang="en-GB" altLang="en-US" sz="2400" i="1" dirty="0"/>
              <a:t>The KVM hypervisor supports overcommitting CPUs and overcommitting memory. </a:t>
            </a:r>
          </a:p>
          <a:p>
            <a:pPr lvl="1">
              <a:spcBef>
                <a:spcPct val="0"/>
              </a:spcBef>
              <a:buFont typeface="Wingdings" panose="05000000000000000000" pitchFamily="2" charset="2"/>
              <a:buChar char="§"/>
            </a:pPr>
            <a:r>
              <a:rPr lang="en-GB" altLang="en-US" i="1" dirty="0"/>
              <a:t>Overcommitting is allocating more vCPUs or memory than there are physical resources on the system. </a:t>
            </a:r>
          </a:p>
          <a:p>
            <a:pPr lvl="1">
              <a:spcBef>
                <a:spcPct val="0"/>
              </a:spcBef>
              <a:buFont typeface="Wingdings" panose="05000000000000000000" pitchFamily="2" charset="2"/>
              <a:buChar char="§"/>
            </a:pPr>
            <a:r>
              <a:rPr lang="en-GB" altLang="en-US" i="1" dirty="0"/>
              <a:t>With CPU overcommit, under-utilized virtualized servers or desktops can run on fewer servers which saves power and money.</a:t>
            </a:r>
          </a:p>
          <a:p>
            <a:pPr lvl="1">
              <a:spcBef>
                <a:spcPct val="0"/>
              </a:spcBef>
              <a:buFont typeface="Wingdings" panose="05000000000000000000" pitchFamily="2" charset="2"/>
              <a:buChar char="§"/>
            </a:pPr>
            <a:r>
              <a:rPr lang="en-GB" altLang="en-US" i="1" dirty="0"/>
              <a:t>Virtualized CPUs are overcommitted best when each virtualized guest only has a single vCPU. The Linux scheduler is very efficient with this type of load.</a:t>
            </a:r>
          </a:p>
          <a:p>
            <a:pPr>
              <a:spcBef>
                <a:spcPct val="0"/>
              </a:spcBef>
              <a:buFont typeface="Wingdings" panose="05000000000000000000" pitchFamily="2" charset="2"/>
              <a:buChar char="§"/>
            </a:pPr>
            <a:endParaRPr lang="en-GB" altLang="en-US" sz="2400" i="1" dirty="0"/>
          </a:p>
        </p:txBody>
      </p:sp>
    </p:spTree>
    <p:extLst>
      <p:ext uri="{BB962C8B-B14F-4D97-AF65-F5344CB8AC3E}">
        <p14:creationId xmlns:p14="http://schemas.microsoft.com/office/powerpoint/2010/main" val="18650621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a:extLst>
            <a:ext uri="{FF2B5EF4-FFF2-40B4-BE49-F238E27FC236}">
              <a16:creationId xmlns:a16="http://schemas.microsoft.com/office/drawing/2014/main" id="{F617C21C-4AD8-5C82-F600-DD95B3CB4E4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6378285-213C-FADC-A0A3-52BDB7FE755D}"/>
              </a:ext>
            </a:extLst>
          </p:cNvPr>
          <p:cNvSpPr>
            <a:spLocks noGrp="1"/>
          </p:cNvSpPr>
          <p:nvPr>
            <p:ph type="title"/>
          </p:nvPr>
        </p:nvSpPr>
        <p:spPr/>
        <p:txBody>
          <a:bodyPr>
            <a:normAutofit/>
          </a:bodyPr>
          <a:lstStyle/>
          <a:p>
            <a:pPr algn="ctr"/>
            <a:r>
              <a:rPr lang="en-GB" sz="6000" b="1" dirty="0"/>
              <a:t>Virtual Memory</a:t>
            </a:r>
          </a:p>
        </p:txBody>
      </p:sp>
      <p:sp>
        <p:nvSpPr>
          <p:cNvPr id="9" name="Content Placeholder 8">
            <a:extLst>
              <a:ext uri="{FF2B5EF4-FFF2-40B4-BE49-F238E27FC236}">
                <a16:creationId xmlns:a16="http://schemas.microsoft.com/office/drawing/2014/main" id="{6B19F9CC-A3C0-F0D2-F67F-502253F74E5A}"/>
              </a:ext>
            </a:extLst>
          </p:cNvPr>
          <p:cNvSpPr>
            <a:spLocks noGrp="1"/>
          </p:cNvSpPr>
          <p:nvPr>
            <p:ph idx="1"/>
          </p:nvPr>
        </p:nvSpPr>
        <p:spPr>
          <a:xfrm>
            <a:off x="358219" y="1690688"/>
            <a:ext cx="11481847" cy="4093886"/>
          </a:xfrm>
        </p:spPr>
        <p:txBody>
          <a:bodyPr>
            <a:normAutofit/>
          </a:bodyPr>
          <a:lstStyle/>
          <a:p>
            <a:pPr marL="457200" lvl="1" indent="0">
              <a:buNone/>
            </a:pPr>
            <a:endParaRPr lang="en-GB" sz="2800" dirty="0"/>
          </a:p>
          <a:p>
            <a:pPr marL="0" indent="0">
              <a:buNone/>
            </a:pPr>
            <a:endParaRPr lang="en-GB" dirty="0"/>
          </a:p>
        </p:txBody>
      </p:sp>
      <p:pic>
        <p:nvPicPr>
          <p:cNvPr id="6" name="Picture 5" descr="Low angle view of clouds in blue sky">
            <a:extLst>
              <a:ext uri="{FF2B5EF4-FFF2-40B4-BE49-F238E27FC236}">
                <a16:creationId xmlns:a16="http://schemas.microsoft.com/office/drawing/2014/main" id="{D14082D6-1B1C-6391-7152-2765FA6EF303}"/>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32446464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E5BDF-0CAD-69D9-1F0D-14ADFA75A71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CE1BA29-DC3D-2396-F816-53E468C21BB9}"/>
              </a:ext>
            </a:extLst>
          </p:cNvPr>
          <p:cNvSpPr>
            <a:spLocks noGrp="1"/>
          </p:cNvSpPr>
          <p:nvPr>
            <p:ph type="title"/>
          </p:nvPr>
        </p:nvSpPr>
        <p:spPr/>
        <p:txBody>
          <a:bodyPr/>
          <a:lstStyle/>
          <a:p>
            <a:r>
              <a:rPr lang="en-GB" b="1" dirty="0"/>
              <a:t>Memory Management Unit (MMU)</a:t>
            </a:r>
          </a:p>
        </p:txBody>
      </p:sp>
      <p:sp>
        <p:nvSpPr>
          <p:cNvPr id="9" name="Content Placeholder 8">
            <a:extLst>
              <a:ext uri="{FF2B5EF4-FFF2-40B4-BE49-F238E27FC236}">
                <a16:creationId xmlns:a16="http://schemas.microsoft.com/office/drawing/2014/main" id="{8F5963D9-829F-9752-F341-C98756B57BCC}"/>
              </a:ext>
            </a:extLst>
          </p:cNvPr>
          <p:cNvSpPr>
            <a:spLocks noGrp="1"/>
          </p:cNvSpPr>
          <p:nvPr>
            <p:ph idx="1"/>
          </p:nvPr>
        </p:nvSpPr>
        <p:spPr>
          <a:xfrm>
            <a:off x="358219" y="1704068"/>
            <a:ext cx="11481847" cy="4080506"/>
          </a:xfrm>
        </p:spPr>
        <p:txBody>
          <a:bodyPr>
            <a:normAutofit/>
          </a:bodyPr>
          <a:lstStyle/>
          <a:p>
            <a:pPr>
              <a:spcBef>
                <a:spcPct val="0"/>
              </a:spcBef>
              <a:buFont typeface="Wingdings" panose="05000000000000000000" pitchFamily="2" charset="2"/>
              <a:buChar char="§"/>
            </a:pPr>
            <a:r>
              <a:rPr lang="en-GB" altLang="en-US" sz="2400" i="1" dirty="0"/>
              <a:t>CPUs implement a concept called virtual memory</a:t>
            </a:r>
          </a:p>
          <a:p>
            <a:pPr>
              <a:spcBef>
                <a:spcPct val="0"/>
              </a:spcBef>
              <a:buFont typeface="Wingdings" panose="05000000000000000000" pitchFamily="2" charset="2"/>
              <a:buChar char="§"/>
            </a:pPr>
            <a:r>
              <a:rPr lang="en-GB" altLang="en-US" sz="2400" i="1" dirty="0"/>
              <a:t>All modern x86 CPUs include a Memory Management Unit (MMU) and a translation lookaside buffer (TLB) to optimize virtual memory performance.</a:t>
            </a:r>
          </a:p>
          <a:p>
            <a:pPr>
              <a:spcBef>
                <a:spcPct val="0"/>
              </a:spcBef>
              <a:buFont typeface="Wingdings" panose="05000000000000000000" pitchFamily="2" charset="2"/>
              <a:buChar char="§"/>
            </a:pPr>
            <a:endParaRPr lang="en-GB" altLang="en-US" sz="2400" i="1" dirty="0"/>
          </a:p>
        </p:txBody>
      </p:sp>
      <p:grpSp>
        <p:nvGrpSpPr>
          <p:cNvPr id="2" name="Group 17">
            <a:extLst>
              <a:ext uri="{FF2B5EF4-FFF2-40B4-BE49-F238E27FC236}">
                <a16:creationId xmlns:a16="http://schemas.microsoft.com/office/drawing/2014/main" id="{6E7C3384-BFEA-1752-B635-08EDAC8DC2CB}"/>
              </a:ext>
            </a:extLst>
          </p:cNvPr>
          <p:cNvGrpSpPr>
            <a:grpSpLocks/>
          </p:cNvGrpSpPr>
          <p:nvPr/>
        </p:nvGrpSpPr>
        <p:grpSpPr bwMode="auto">
          <a:xfrm>
            <a:off x="4135272" y="2770496"/>
            <a:ext cx="7875904" cy="3931930"/>
            <a:chOff x="2330245" y="4247536"/>
            <a:chExt cx="5067546" cy="2395138"/>
          </a:xfrm>
        </p:grpSpPr>
        <p:sp>
          <p:nvSpPr>
            <p:cNvPr id="3" name="Rectangle 11">
              <a:extLst>
                <a:ext uri="{FF2B5EF4-FFF2-40B4-BE49-F238E27FC236}">
                  <a16:creationId xmlns:a16="http://schemas.microsoft.com/office/drawing/2014/main" id="{9B245D22-AD49-710B-0409-AAE2AF5D6CEF}"/>
                </a:ext>
              </a:extLst>
            </p:cNvPr>
            <p:cNvSpPr>
              <a:spLocks noChangeArrowheads="1"/>
            </p:cNvSpPr>
            <p:nvPr/>
          </p:nvSpPr>
          <p:spPr bwMode="auto">
            <a:xfrm>
              <a:off x="2330245" y="4247536"/>
              <a:ext cx="5067546" cy="2395138"/>
            </a:xfrm>
            <a:prstGeom prst="rect">
              <a:avLst/>
            </a:prstGeom>
            <a:solidFill>
              <a:schemeClr val="bg1"/>
            </a:solidFill>
            <a:ln w="9525" algn="ctr">
              <a:solidFill>
                <a:schemeClr val="tx1"/>
              </a:solidFill>
              <a:round/>
              <a:headEnd/>
              <a:tailEnd/>
            </a:ln>
          </p:spPr>
          <p:txBody>
            <a:bodyPr wrap="none" anchor="ct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lgn="r">
                <a:spcBef>
                  <a:spcPct val="0"/>
                </a:spcBef>
                <a:buClrTx/>
                <a:buSzTx/>
                <a:buFontTx/>
                <a:buNone/>
              </a:pPr>
              <a:endParaRPr kumimoji="0" lang="en-GB" altLang="en-US" sz="1800"/>
            </a:p>
          </p:txBody>
        </p:sp>
        <p:pic>
          <p:nvPicPr>
            <p:cNvPr id="5" name="Picture 4">
              <a:extLst>
                <a:ext uri="{FF2B5EF4-FFF2-40B4-BE49-F238E27FC236}">
                  <a16:creationId xmlns:a16="http://schemas.microsoft.com/office/drawing/2014/main" id="{1765D289-ABC2-65A1-398C-4184A90D5A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22783" y="4300540"/>
              <a:ext cx="3507412" cy="22909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E4F5C16-C0DD-D972-846F-0110C4553A3B}"/>
                </a:ext>
              </a:extLst>
            </p:cNvPr>
            <p:cNvSpPr txBox="1">
              <a:spLocks noChangeArrowheads="1"/>
            </p:cNvSpPr>
            <p:nvPr/>
          </p:nvSpPr>
          <p:spPr bwMode="auto">
            <a:xfrm>
              <a:off x="3677546" y="4261186"/>
              <a:ext cx="1345051" cy="532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i="1"/>
                <a:t>Address used by the application for variable x</a:t>
              </a:r>
            </a:p>
          </p:txBody>
        </p:sp>
        <p:cxnSp>
          <p:nvCxnSpPr>
            <p:cNvPr id="7" name="Straight Arrow Connector 7">
              <a:extLst>
                <a:ext uri="{FF2B5EF4-FFF2-40B4-BE49-F238E27FC236}">
                  <a16:creationId xmlns:a16="http://schemas.microsoft.com/office/drawing/2014/main" id="{097DE56F-665F-B381-47B1-CAB8F518C7A2}"/>
                </a:ext>
              </a:extLst>
            </p:cNvPr>
            <p:cNvCxnSpPr>
              <a:cxnSpLocks/>
              <a:stCxn id="6" idx="2"/>
            </p:cNvCxnSpPr>
            <p:nvPr/>
          </p:nvCxnSpPr>
          <p:spPr bwMode="auto">
            <a:xfrm>
              <a:off x="4350072" y="4793424"/>
              <a:ext cx="114336" cy="321317"/>
            </a:xfrm>
            <a:prstGeom prst="straightConnector1">
              <a:avLst/>
            </a:prstGeom>
            <a:noFill/>
            <a:ln w="9525" algn="ctr">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8" name="TextBox 10">
              <a:extLst>
                <a:ext uri="{FF2B5EF4-FFF2-40B4-BE49-F238E27FC236}">
                  <a16:creationId xmlns:a16="http://schemas.microsoft.com/office/drawing/2014/main" id="{5397EB7D-F98F-5629-98E6-200D0CE8463E}"/>
                </a:ext>
              </a:extLst>
            </p:cNvPr>
            <p:cNvSpPr txBox="1">
              <a:spLocks noChangeArrowheads="1"/>
            </p:cNvSpPr>
            <p:nvPr/>
          </p:nvSpPr>
          <p:spPr bwMode="auto">
            <a:xfrm>
              <a:off x="2355089" y="5976828"/>
              <a:ext cx="2408862" cy="532158"/>
            </a:xfrm>
            <a:prstGeom prst="rect">
              <a:avLst/>
            </a:prstGeom>
            <a:noFill/>
            <a:ln w="9525">
              <a:solidFill>
                <a:schemeClr val="tx1"/>
              </a:solidFill>
              <a:prstDash val="sysDash"/>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i="1" dirty="0"/>
                <a:t>The MMU can translate the same address 346 to a different physical memory location for each application</a:t>
              </a:r>
            </a:p>
          </p:txBody>
        </p:sp>
        <p:sp>
          <p:nvSpPr>
            <p:cNvPr id="10" name="Rectangle: Rounded Corners 9">
              <a:extLst>
                <a:ext uri="{FF2B5EF4-FFF2-40B4-BE49-F238E27FC236}">
                  <a16:creationId xmlns:a16="http://schemas.microsoft.com/office/drawing/2014/main" id="{59C3DBFE-B2C2-5D53-FC2D-ED808DE6EFA2}"/>
                </a:ext>
              </a:extLst>
            </p:cNvPr>
            <p:cNvSpPr/>
            <p:nvPr/>
          </p:nvSpPr>
          <p:spPr bwMode="auto">
            <a:xfrm>
              <a:off x="2495725" y="4353264"/>
              <a:ext cx="1161582" cy="1427323"/>
            </a:xfrm>
            <a:prstGeom prst="roundRect">
              <a:avLst>
                <a:gd name="adj" fmla="val 11591"/>
              </a:avLst>
            </a:prstGeom>
            <a:solidFill>
              <a:schemeClr val="bg1"/>
            </a:solidFill>
            <a:ln w="9525" cap="flat" cmpd="sng" algn="ctr">
              <a:solidFill>
                <a:schemeClr val="tx1">
                  <a:lumMod val="50000"/>
                </a:schemeClr>
              </a:solidFill>
              <a:prstDash val="solid"/>
              <a:round/>
              <a:headEnd type="none" w="med" len="med"/>
              <a:tailEnd type="none" w="med" len="med"/>
            </a:ln>
            <a:effectLst/>
          </p:spPr>
          <p:txBody>
            <a:bodyPr wrap="none"/>
            <a:lstStyle/>
            <a:p>
              <a:pPr>
                <a:defRPr/>
              </a:pPr>
              <a:r>
                <a:rPr lang="en-GB" sz="1400" dirty="0"/>
                <a:t>Application</a:t>
              </a:r>
            </a:p>
          </p:txBody>
        </p:sp>
        <p:sp>
          <p:nvSpPr>
            <p:cNvPr id="11" name="TextBox 13">
              <a:extLst>
                <a:ext uri="{FF2B5EF4-FFF2-40B4-BE49-F238E27FC236}">
                  <a16:creationId xmlns:a16="http://schemas.microsoft.com/office/drawing/2014/main" id="{B22D19C9-7831-CBD5-736B-04A0A7AD8B1C}"/>
                </a:ext>
              </a:extLst>
            </p:cNvPr>
            <p:cNvSpPr txBox="1">
              <a:spLocks noChangeArrowheads="1"/>
            </p:cNvSpPr>
            <p:nvPr/>
          </p:nvSpPr>
          <p:spPr bwMode="auto">
            <a:xfrm>
              <a:off x="2570870" y="4722806"/>
              <a:ext cx="470078" cy="37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600" i="1"/>
                <a:t>int x;</a:t>
              </a:r>
            </a:p>
            <a:p>
              <a:pPr>
                <a:spcBef>
                  <a:spcPct val="0"/>
                </a:spcBef>
                <a:buClrTx/>
                <a:buSzTx/>
                <a:buFontTx/>
                <a:buNone/>
              </a:pPr>
              <a:r>
                <a:rPr kumimoji="0" lang="en-GB" altLang="en-US" sz="1600" i="1"/>
                <a:t>x = 9;</a:t>
              </a:r>
            </a:p>
          </p:txBody>
        </p:sp>
      </p:grpSp>
    </p:spTree>
    <p:extLst>
      <p:ext uri="{BB962C8B-B14F-4D97-AF65-F5344CB8AC3E}">
        <p14:creationId xmlns:p14="http://schemas.microsoft.com/office/powerpoint/2010/main" val="36915232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9E4938-7C61-0948-9422-246F6FE58D1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2406D68-4A92-0FE6-5327-FCB374EB08AD}"/>
              </a:ext>
            </a:extLst>
          </p:cNvPr>
          <p:cNvSpPr>
            <a:spLocks noGrp="1"/>
          </p:cNvSpPr>
          <p:nvPr>
            <p:ph type="title"/>
          </p:nvPr>
        </p:nvSpPr>
        <p:spPr/>
        <p:txBody>
          <a:bodyPr/>
          <a:lstStyle/>
          <a:p>
            <a:r>
              <a:rPr lang="en-GB" b="1" dirty="0"/>
              <a:t>Memory Management Unit (MMU)</a:t>
            </a:r>
          </a:p>
        </p:txBody>
      </p:sp>
      <p:sp>
        <p:nvSpPr>
          <p:cNvPr id="9" name="Content Placeholder 8">
            <a:extLst>
              <a:ext uri="{FF2B5EF4-FFF2-40B4-BE49-F238E27FC236}">
                <a16:creationId xmlns:a16="http://schemas.microsoft.com/office/drawing/2014/main" id="{EDB96BEB-1C86-53AF-5097-EE181481C08A}"/>
              </a:ext>
            </a:extLst>
          </p:cNvPr>
          <p:cNvSpPr>
            <a:spLocks noGrp="1"/>
          </p:cNvSpPr>
          <p:nvPr>
            <p:ph idx="1"/>
          </p:nvPr>
        </p:nvSpPr>
        <p:spPr>
          <a:xfrm>
            <a:off x="358219" y="1704068"/>
            <a:ext cx="11481847" cy="4080506"/>
          </a:xfrm>
        </p:spPr>
        <p:txBody>
          <a:bodyPr>
            <a:normAutofit/>
          </a:bodyPr>
          <a:lstStyle/>
          <a:p>
            <a:pPr>
              <a:spcBef>
                <a:spcPct val="0"/>
              </a:spcBef>
              <a:buFont typeface="Wingdings" panose="05000000000000000000" pitchFamily="2" charset="2"/>
              <a:buChar char="§"/>
            </a:pPr>
            <a:r>
              <a:rPr lang="en-GB" altLang="en-US" i="1" dirty="0"/>
              <a:t>Four things are achieved here:</a:t>
            </a:r>
            <a:endParaRPr lang="en-GB" altLang="en-US" sz="2400" i="1" dirty="0"/>
          </a:p>
          <a:p>
            <a:pPr lvl="1">
              <a:spcBef>
                <a:spcPct val="0"/>
              </a:spcBef>
              <a:buFont typeface="Wingdings" panose="05000000000000000000" pitchFamily="2" charset="2"/>
              <a:buChar char="§"/>
            </a:pPr>
            <a:r>
              <a:rPr lang="en-GB" altLang="en-US" b="1" i="1" dirty="0"/>
              <a:t>Isolation: </a:t>
            </a:r>
            <a:r>
              <a:rPr lang="en-GB" altLang="en-US" i="1" dirty="0"/>
              <a:t>processes can't interfere with each other's memory</a:t>
            </a:r>
          </a:p>
          <a:p>
            <a:pPr lvl="1">
              <a:spcBef>
                <a:spcPct val="0"/>
              </a:spcBef>
              <a:buFont typeface="Wingdings" panose="05000000000000000000" pitchFamily="2" charset="2"/>
              <a:buChar char="§"/>
            </a:pPr>
            <a:r>
              <a:rPr lang="en-GB" altLang="en-US" b="1" i="1" dirty="0"/>
              <a:t>Simplified programming: </a:t>
            </a:r>
            <a:r>
              <a:rPr lang="en-GB" altLang="en-US" i="1" dirty="0"/>
              <a:t>every process sees a clean, simple address space starting from 0</a:t>
            </a:r>
          </a:p>
          <a:p>
            <a:pPr lvl="1">
              <a:spcBef>
                <a:spcPct val="0"/>
              </a:spcBef>
              <a:buFont typeface="Wingdings" panose="05000000000000000000" pitchFamily="2" charset="2"/>
              <a:buChar char="§"/>
            </a:pPr>
            <a:r>
              <a:rPr lang="en-GB" altLang="en-US" b="1" i="1" dirty="0"/>
              <a:t>Memory protection: </a:t>
            </a:r>
            <a:r>
              <a:rPr lang="en-GB" altLang="en-US" i="1" dirty="0"/>
              <a:t>the OS controls what physical pages each process can access</a:t>
            </a:r>
          </a:p>
          <a:p>
            <a:pPr lvl="1">
              <a:spcBef>
                <a:spcPct val="0"/>
              </a:spcBef>
              <a:buFont typeface="Wingdings" panose="05000000000000000000" pitchFamily="2" charset="2"/>
              <a:buChar char="§"/>
            </a:pPr>
            <a:r>
              <a:rPr lang="en-GB" altLang="en-US" b="1" i="1" dirty="0"/>
              <a:t>Efficient memory use: </a:t>
            </a:r>
            <a:r>
              <a:rPr lang="en-GB" altLang="en-US" i="1" dirty="0"/>
              <a:t>virtual memory allows for techniques like demand paging and memory overcommitment</a:t>
            </a:r>
          </a:p>
        </p:txBody>
      </p:sp>
    </p:spTree>
    <p:extLst>
      <p:ext uri="{BB962C8B-B14F-4D97-AF65-F5344CB8AC3E}">
        <p14:creationId xmlns:p14="http://schemas.microsoft.com/office/powerpoint/2010/main" val="38352111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7EFFC-4260-AC2D-D9ED-18B0312A3758}"/>
            </a:ext>
          </a:extLst>
        </p:cNvPr>
        <p:cNvGrpSpPr/>
        <p:nvPr/>
      </p:nvGrpSpPr>
      <p:grpSpPr>
        <a:xfrm>
          <a:off x="0" y="0"/>
          <a:ext cx="0" cy="0"/>
          <a:chOff x="0" y="0"/>
          <a:chExt cx="0" cy="0"/>
        </a:xfrm>
      </p:grpSpPr>
      <p:pic>
        <p:nvPicPr>
          <p:cNvPr id="5" name="Picture 4">
            <a:extLst>
              <a:ext uri="{FF2B5EF4-FFF2-40B4-BE49-F238E27FC236}">
                <a16:creationId xmlns:a16="http://schemas.microsoft.com/office/drawing/2014/main" id="{C04812A2-86EB-1115-2714-0CC124141302}"/>
              </a:ext>
            </a:extLst>
          </p:cNvPr>
          <p:cNvPicPr>
            <a:picLocks noChangeAspect="1"/>
          </p:cNvPicPr>
          <p:nvPr/>
        </p:nvPicPr>
        <p:blipFill>
          <a:blip r:embed="rId3"/>
          <a:stretch>
            <a:fillRect/>
          </a:stretch>
        </p:blipFill>
        <p:spPr>
          <a:xfrm>
            <a:off x="3070746" y="4066457"/>
            <a:ext cx="9121254" cy="2477992"/>
          </a:xfrm>
          <a:prstGeom prst="rect">
            <a:avLst/>
          </a:prstGeom>
          <a:solidFill>
            <a:schemeClr val="bg1"/>
          </a:solidFill>
        </p:spPr>
      </p:pic>
      <p:sp>
        <p:nvSpPr>
          <p:cNvPr id="4" name="Title 3">
            <a:extLst>
              <a:ext uri="{FF2B5EF4-FFF2-40B4-BE49-F238E27FC236}">
                <a16:creationId xmlns:a16="http://schemas.microsoft.com/office/drawing/2014/main" id="{1D8F5003-08FB-D999-5555-D0E1442FACC7}"/>
              </a:ext>
            </a:extLst>
          </p:cNvPr>
          <p:cNvSpPr>
            <a:spLocks noGrp="1"/>
          </p:cNvSpPr>
          <p:nvPr>
            <p:ph type="title"/>
          </p:nvPr>
        </p:nvSpPr>
        <p:spPr/>
        <p:txBody>
          <a:bodyPr/>
          <a:lstStyle/>
          <a:p>
            <a:r>
              <a:rPr lang="en-GB" b="1" dirty="0"/>
              <a:t>Virtualising Virtual Memory</a:t>
            </a:r>
          </a:p>
        </p:txBody>
      </p:sp>
      <p:sp>
        <p:nvSpPr>
          <p:cNvPr id="9" name="Content Placeholder 8">
            <a:extLst>
              <a:ext uri="{FF2B5EF4-FFF2-40B4-BE49-F238E27FC236}">
                <a16:creationId xmlns:a16="http://schemas.microsoft.com/office/drawing/2014/main" id="{9C2D5016-2F40-55C2-8546-E37B367A453A}"/>
              </a:ext>
            </a:extLst>
          </p:cNvPr>
          <p:cNvSpPr>
            <a:spLocks noGrp="1"/>
          </p:cNvSpPr>
          <p:nvPr>
            <p:ph idx="1"/>
          </p:nvPr>
        </p:nvSpPr>
        <p:spPr>
          <a:xfrm>
            <a:off x="358219" y="1704068"/>
            <a:ext cx="11481847" cy="4080506"/>
          </a:xfrm>
        </p:spPr>
        <p:txBody>
          <a:bodyPr>
            <a:normAutofit/>
          </a:bodyPr>
          <a:lstStyle/>
          <a:p>
            <a:pPr>
              <a:spcBef>
                <a:spcPct val="0"/>
              </a:spcBef>
              <a:buFont typeface="Wingdings" panose="05000000000000000000" pitchFamily="2" charset="2"/>
              <a:buChar char="§"/>
            </a:pPr>
            <a:r>
              <a:rPr lang="en-GB" altLang="en-US" i="1" dirty="0"/>
              <a:t>Virtual Memory: Sharing the physical system memory and dynamically allocating it to virtual machines. </a:t>
            </a:r>
          </a:p>
          <a:p>
            <a:pPr>
              <a:spcBef>
                <a:spcPct val="0"/>
              </a:spcBef>
              <a:buFont typeface="Wingdings" panose="05000000000000000000" pitchFamily="2" charset="2"/>
              <a:buChar char="§"/>
            </a:pPr>
            <a:r>
              <a:rPr lang="en-GB" altLang="en-US" i="1" dirty="0"/>
              <a:t>We have to virtualise the MMU to support the guest OS</a:t>
            </a:r>
          </a:p>
          <a:p>
            <a:pPr>
              <a:spcBef>
                <a:spcPct val="0"/>
              </a:spcBef>
              <a:buFont typeface="Wingdings" panose="05000000000000000000" pitchFamily="2" charset="2"/>
              <a:buChar char="§"/>
            </a:pPr>
            <a:r>
              <a:rPr lang="en-GB" altLang="en-US" i="1" dirty="0"/>
              <a:t>The guest OS continues to control the mapping of virtual addresses to the guest memory addresses. </a:t>
            </a:r>
          </a:p>
          <a:p>
            <a:pPr>
              <a:spcBef>
                <a:spcPct val="0"/>
              </a:spcBef>
              <a:buFont typeface="Wingdings" panose="05000000000000000000" pitchFamily="2" charset="2"/>
              <a:buChar char="§"/>
            </a:pPr>
            <a:r>
              <a:rPr lang="en-GB" altLang="en-US" i="1" dirty="0"/>
              <a:t>The VMM is responsible for mapping guest memory to the actual physical machine memory</a:t>
            </a:r>
          </a:p>
        </p:txBody>
      </p:sp>
    </p:spTree>
    <p:extLst>
      <p:ext uri="{BB962C8B-B14F-4D97-AF65-F5344CB8AC3E}">
        <p14:creationId xmlns:p14="http://schemas.microsoft.com/office/powerpoint/2010/main" val="34337262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a:extLst>
            <a:ext uri="{FF2B5EF4-FFF2-40B4-BE49-F238E27FC236}">
              <a16:creationId xmlns:a16="http://schemas.microsoft.com/office/drawing/2014/main" id="{CC8EAA6E-6563-3DD4-483F-AC1CCE287D20}"/>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3E40069-C24D-048A-DDE1-DA5080A29C59}"/>
              </a:ext>
            </a:extLst>
          </p:cNvPr>
          <p:cNvSpPr>
            <a:spLocks noGrp="1"/>
          </p:cNvSpPr>
          <p:nvPr>
            <p:ph type="title"/>
          </p:nvPr>
        </p:nvSpPr>
        <p:spPr/>
        <p:txBody>
          <a:bodyPr>
            <a:normAutofit/>
          </a:bodyPr>
          <a:lstStyle/>
          <a:p>
            <a:pPr algn="ctr"/>
            <a:r>
              <a:rPr lang="en-GB" sz="6000" b="1" dirty="0"/>
              <a:t>Virtual Hard Drive (VHD)</a:t>
            </a:r>
          </a:p>
        </p:txBody>
      </p:sp>
      <p:sp>
        <p:nvSpPr>
          <p:cNvPr id="9" name="Content Placeholder 8">
            <a:extLst>
              <a:ext uri="{FF2B5EF4-FFF2-40B4-BE49-F238E27FC236}">
                <a16:creationId xmlns:a16="http://schemas.microsoft.com/office/drawing/2014/main" id="{215D5A93-7935-D4DD-1FA4-3BF4D5BF04DB}"/>
              </a:ext>
            </a:extLst>
          </p:cNvPr>
          <p:cNvSpPr>
            <a:spLocks noGrp="1"/>
          </p:cNvSpPr>
          <p:nvPr>
            <p:ph idx="1"/>
          </p:nvPr>
        </p:nvSpPr>
        <p:spPr>
          <a:xfrm>
            <a:off x="358219" y="1690688"/>
            <a:ext cx="11481847" cy="4093886"/>
          </a:xfrm>
        </p:spPr>
        <p:txBody>
          <a:bodyPr>
            <a:normAutofit/>
          </a:bodyPr>
          <a:lstStyle/>
          <a:p>
            <a:pPr marL="457200" lvl="1" indent="0">
              <a:buNone/>
            </a:pPr>
            <a:endParaRPr lang="en-GB" sz="2800" dirty="0"/>
          </a:p>
          <a:p>
            <a:pPr marL="0" indent="0">
              <a:buNone/>
            </a:pPr>
            <a:endParaRPr lang="en-GB" dirty="0"/>
          </a:p>
        </p:txBody>
      </p:sp>
      <p:pic>
        <p:nvPicPr>
          <p:cNvPr id="6" name="Picture 5" descr="Low angle view of clouds in blue sky">
            <a:extLst>
              <a:ext uri="{FF2B5EF4-FFF2-40B4-BE49-F238E27FC236}">
                <a16:creationId xmlns:a16="http://schemas.microsoft.com/office/drawing/2014/main" id="{5066FEAB-498F-A11C-7183-DE1321635523}"/>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8827444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B136E9-37B9-B2B4-1255-07A121B7538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33CBB00-79D9-5298-2A46-86BB644145D8}"/>
              </a:ext>
            </a:extLst>
          </p:cNvPr>
          <p:cNvSpPr>
            <a:spLocks noGrp="1"/>
          </p:cNvSpPr>
          <p:nvPr>
            <p:ph type="title"/>
          </p:nvPr>
        </p:nvSpPr>
        <p:spPr/>
        <p:txBody>
          <a:bodyPr/>
          <a:lstStyle/>
          <a:p>
            <a:r>
              <a:rPr lang="en-GB" b="1" dirty="0"/>
              <a:t>Virtual Hard Drive</a:t>
            </a:r>
          </a:p>
        </p:txBody>
      </p:sp>
      <p:sp>
        <p:nvSpPr>
          <p:cNvPr id="9" name="Content Placeholder 8">
            <a:extLst>
              <a:ext uri="{FF2B5EF4-FFF2-40B4-BE49-F238E27FC236}">
                <a16:creationId xmlns:a16="http://schemas.microsoft.com/office/drawing/2014/main" id="{FD9ECDE4-A042-34A8-1699-ADFDCD98FC4E}"/>
              </a:ext>
            </a:extLst>
          </p:cNvPr>
          <p:cNvSpPr>
            <a:spLocks noGrp="1"/>
          </p:cNvSpPr>
          <p:nvPr>
            <p:ph idx="1"/>
          </p:nvPr>
        </p:nvSpPr>
        <p:spPr>
          <a:xfrm>
            <a:off x="358219" y="1704068"/>
            <a:ext cx="11481847" cy="4080506"/>
          </a:xfrm>
        </p:spPr>
        <p:txBody>
          <a:bodyPr>
            <a:normAutofit/>
          </a:bodyPr>
          <a:lstStyle/>
          <a:p>
            <a:pPr>
              <a:spcBef>
                <a:spcPct val="0"/>
              </a:spcBef>
              <a:buFont typeface="Wingdings" panose="05000000000000000000" pitchFamily="2" charset="2"/>
              <a:buChar char="§"/>
            </a:pPr>
            <a:r>
              <a:rPr lang="en-GB" altLang="en-US" i="1" dirty="0"/>
              <a:t>Virtual hard disks (VHDs) are virtualized hard disk files that, once mounted, appear and operate pretty much identically to a physical hard drive.</a:t>
            </a:r>
          </a:p>
          <a:p>
            <a:pPr>
              <a:spcBef>
                <a:spcPct val="0"/>
              </a:spcBef>
              <a:buFont typeface="Wingdings" panose="05000000000000000000" pitchFamily="2" charset="2"/>
              <a:buChar char="§"/>
            </a:pPr>
            <a:r>
              <a:rPr lang="en-GB" altLang="en-US" i="1" dirty="0"/>
              <a:t>Do not use to store mission critical data</a:t>
            </a:r>
          </a:p>
          <a:p>
            <a:pPr>
              <a:spcBef>
                <a:spcPct val="0"/>
              </a:spcBef>
              <a:buFont typeface="Wingdings" panose="05000000000000000000" pitchFamily="2" charset="2"/>
              <a:buChar char="§"/>
            </a:pPr>
            <a:r>
              <a:rPr lang="en-GB" altLang="en-US" i="1" dirty="0"/>
              <a:t>Note: </a:t>
            </a:r>
          </a:p>
          <a:p>
            <a:pPr lvl="1">
              <a:spcBef>
                <a:spcPct val="0"/>
              </a:spcBef>
              <a:buFont typeface="Wingdings" panose="05000000000000000000" pitchFamily="2" charset="2"/>
              <a:buChar char="§"/>
            </a:pPr>
            <a:r>
              <a:rPr lang="en-GB" altLang="en-US" i="1" dirty="0"/>
              <a:t>The minimum size for a VHD is 3 megabytes (MB).</a:t>
            </a:r>
          </a:p>
          <a:p>
            <a:pPr lvl="1">
              <a:spcBef>
                <a:spcPct val="0"/>
              </a:spcBef>
              <a:buFont typeface="Wingdings" panose="05000000000000000000" pitchFamily="2" charset="2"/>
              <a:buChar char="§"/>
            </a:pPr>
            <a:r>
              <a:rPr lang="en-GB" altLang="en-US" i="1" dirty="0"/>
              <a:t>A VHD can only be a basic disk.</a:t>
            </a:r>
          </a:p>
          <a:p>
            <a:pPr lvl="1">
              <a:spcBef>
                <a:spcPct val="0"/>
              </a:spcBef>
              <a:buFont typeface="Wingdings" panose="05000000000000000000" pitchFamily="2" charset="2"/>
              <a:buChar char="§"/>
            </a:pPr>
            <a:r>
              <a:rPr lang="en-GB" altLang="en-US" i="1" dirty="0"/>
              <a:t>Because a VHD is initialized when it is created, creating a large fixed-size VHD might take some time.</a:t>
            </a:r>
          </a:p>
          <a:p>
            <a:pPr lvl="1">
              <a:spcBef>
                <a:spcPct val="0"/>
              </a:spcBef>
              <a:buFont typeface="Wingdings" panose="05000000000000000000" pitchFamily="2" charset="2"/>
              <a:buChar char="§"/>
            </a:pPr>
            <a:r>
              <a:rPr lang="en-GB" altLang="en-US" i="1" dirty="0"/>
              <a:t>You can use HDD or more expensive SSD for storage.</a:t>
            </a:r>
          </a:p>
          <a:p>
            <a:pPr lvl="1">
              <a:spcBef>
                <a:spcPct val="0"/>
              </a:spcBef>
              <a:buFont typeface="Wingdings" panose="05000000000000000000" pitchFamily="2" charset="2"/>
              <a:buChar char="§"/>
            </a:pPr>
            <a:endParaRPr lang="en-GB" altLang="en-US" i="1" dirty="0"/>
          </a:p>
          <a:p>
            <a:pPr lvl="1">
              <a:spcBef>
                <a:spcPct val="0"/>
              </a:spcBef>
              <a:buFont typeface="Wingdings" panose="05000000000000000000" pitchFamily="2" charset="2"/>
              <a:buChar char="§"/>
            </a:pPr>
            <a:r>
              <a:rPr lang="en-GB" altLang="en-US" b="1" dirty="0">
                <a:solidFill>
                  <a:srgbClr val="FF0000"/>
                </a:solidFill>
              </a:rPr>
              <a:t>A cloud provider will store these files in a distributed file system</a:t>
            </a:r>
          </a:p>
          <a:p>
            <a:pPr marL="457200" lvl="1" indent="0">
              <a:spcBef>
                <a:spcPct val="0"/>
              </a:spcBef>
              <a:buNone/>
            </a:pPr>
            <a:endParaRPr lang="en-GB" altLang="en-US" i="1" dirty="0"/>
          </a:p>
        </p:txBody>
      </p:sp>
    </p:spTree>
    <p:extLst>
      <p:ext uri="{BB962C8B-B14F-4D97-AF65-F5344CB8AC3E}">
        <p14:creationId xmlns:p14="http://schemas.microsoft.com/office/powerpoint/2010/main" val="12770715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38F038-B5BF-124A-7026-80BEC6EE5E2B}"/>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C7E229F-BBF2-3C71-8EC4-82673D627CA0}"/>
              </a:ext>
            </a:extLst>
          </p:cNvPr>
          <p:cNvSpPr>
            <a:spLocks noGrp="1"/>
          </p:cNvSpPr>
          <p:nvPr>
            <p:ph type="title"/>
          </p:nvPr>
        </p:nvSpPr>
        <p:spPr/>
        <p:txBody>
          <a:bodyPr/>
          <a:lstStyle/>
          <a:p>
            <a:r>
              <a:rPr lang="en-GB" b="1" dirty="0"/>
              <a:t>Virtual Hard Drive</a:t>
            </a:r>
          </a:p>
        </p:txBody>
      </p:sp>
      <p:sp>
        <p:nvSpPr>
          <p:cNvPr id="9" name="Content Placeholder 8">
            <a:extLst>
              <a:ext uri="{FF2B5EF4-FFF2-40B4-BE49-F238E27FC236}">
                <a16:creationId xmlns:a16="http://schemas.microsoft.com/office/drawing/2014/main" id="{D67D0AA0-5030-3110-8322-1FF35A198F62}"/>
              </a:ext>
            </a:extLst>
          </p:cNvPr>
          <p:cNvSpPr>
            <a:spLocks noGrp="1"/>
          </p:cNvSpPr>
          <p:nvPr>
            <p:ph idx="1"/>
          </p:nvPr>
        </p:nvSpPr>
        <p:spPr>
          <a:xfrm>
            <a:off x="358219" y="1704067"/>
            <a:ext cx="11481847" cy="4287299"/>
          </a:xfrm>
        </p:spPr>
        <p:txBody>
          <a:bodyPr>
            <a:normAutofit/>
          </a:bodyPr>
          <a:lstStyle/>
          <a:p>
            <a:pPr>
              <a:spcBef>
                <a:spcPct val="0"/>
              </a:spcBef>
              <a:buFont typeface="Wingdings" panose="05000000000000000000" pitchFamily="2" charset="2"/>
              <a:buChar char="§"/>
            </a:pPr>
            <a:r>
              <a:rPr lang="en-GB" altLang="en-US" b="1" dirty="0">
                <a:solidFill>
                  <a:srgbClr val="FF0000"/>
                </a:solidFill>
              </a:rPr>
              <a:t>A cloud provider will store these files in a distributed file system:</a:t>
            </a:r>
            <a:endParaRPr lang="en-GB" altLang="en-US" i="1" dirty="0"/>
          </a:p>
          <a:p>
            <a:pPr lvl="1">
              <a:spcBef>
                <a:spcPct val="0"/>
              </a:spcBef>
            </a:pPr>
            <a:r>
              <a:rPr lang="en-GB" dirty="0"/>
              <a:t>When you create a VM in AWS, Azure, or Google Cloud, your VHD is stored in something like:</a:t>
            </a:r>
          </a:p>
          <a:p>
            <a:pPr lvl="2">
              <a:spcBef>
                <a:spcPct val="0"/>
              </a:spcBef>
            </a:pPr>
            <a:r>
              <a:rPr lang="en-GB" dirty="0"/>
              <a:t> </a:t>
            </a:r>
            <a:r>
              <a:rPr lang="en-GB" sz="2400" dirty="0"/>
              <a:t>Amazon EBS (Elastic Block Store),</a:t>
            </a:r>
          </a:p>
          <a:p>
            <a:pPr lvl="2">
              <a:spcBef>
                <a:spcPct val="0"/>
              </a:spcBef>
            </a:pPr>
            <a:r>
              <a:rPr lang="en-GB" sz="2400" dirty="0"/>
              <a:t>Azure Blob Storage,</a:t>
            </a:r>
          </a:p>
          <a:p>
            <a:pPr lvl="2">
              <a:spcBef>
                <a:spcPct val="0"/>
              </a:spcBef>
            </a:pPr>
            <a:r>
              <a:rPr lang="en-GB" sz="2400" dirty="0"/>
              <a:t>Google Persistent Disk</a:t>
            </a:r>
          </a:p>
          <a:p>
            <a:pPr lvl="1">
              <a:spcBef>
                <a:spcPct val="0"/>
              </a:spcBef>
            </a:pPr>
            <a:r>
              <a:rPr lang="en-GB" dirty="0"/>
              <a:t>These are </a:t>
            </a:r>
            <a:r>
              <a:rPr lang="en-GB" b="1" dirty="0"/>
              <a:t>distributed, replicated storage systems</a:t>
            </a:r>
            <a:r>
              <a:rPr lang="en-GB" dirty="0"/>
              <a:t>.</a:t>
            </a:r>
          </a:p>
          <a:p>
            <a:pPr lvl="1">
              <a:spcBef>
                <a:spcPct val="0"/>
              </a:spcBef>
            </a:pPr>
            <a:r>
              <a:rPr lang="en-GB" altLang="en-US" i="1" dirty="0"/>
              <a:t>Your VHD file might be:</a:t>
            </a:r>
          </a:p>
          <a:p>
            <a:pPr lvl="2">
              <a:spcBef>
                <a:spcPct val="0"/>
              </a:spcBef>
            </a:pPr>
            <a:r>
              <a:rPr lang="en-GB" altLang="en-US" sz="2400" i="1" dirty="0"/>
              <a:t>Replicated across multiple physical servers for redundancy</a:t>
            </a:r>
          </a:p>
          <a:p>
            <a:pPr lvl="2">
              <a:spcBef>
                <a:spcPct val="0"/>
              </a:spcBef>
            </a:pPr>
            <a:r>
              <a:rPr lang="en-GB" altLang="en-US" sz="2400" i="1" dirty="0"/>
              <a:t>Striped across many disks for performance</a:t>
            </a:r>
          </a:p>
          <a:p>
            <a:pPr lvl="2">
              <a:spcBef>
                <a:spcPct val="0"/>
              </a:spcBef>
            </a:pPr>
            <a:r>
              <a:rPr lang="en-GB" altLang="en-US" sz="2400" i="1" dirty="0"/>
              <a:t>Stored with erasure coding for durability</a:t>
            </a:r>
          </a:p>
          <a:p>
            <a:pPr lvl="2">
              <a:spcBef>
                <a:spcPct val="0"/>
              </a:spcBef>
            </a:pPr>
            <a:r>
              <a:rPr lang="en-GB" altLang="en-US" sz="2400" i="1" dirty="0"/>
              <a:t>Backed up automatically to different availability zones</a:t>
            </a:r>
          </a:p>
        </p:txBody>
      </p:sp>
    </p:spTree>
    <p:extLst>
      <p:ext uri="{BB962C8B-B14F-4D97-AF65-F5344CB8AC3E}">
        <p14:creationId xmlns:p14="http://schemas.microsoft.com/office/powerpoint/2010/main" val="38969708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a:extLst>
            <a:ext uri="{FF2B5EF4-FFF2-40B4-BE49-F238E27FC236}">
              <a16:creationId xmlns:a16="http://schemas.microsoft.com/office/drawing/2014/main" id="{B9F5D1F2-DB84-80D3-4375-ADE0AC66FE9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0DEFEC3-4850-1322-12ED-0137A88578E2}"/>
              </a:ext>
            </a:extLst>
          </p:cNvPr>
          <p:cNvSpPr>
            <a:spLocks noGrp="1"/>
          </p:cNvSpPr>
          <p:nvPr>
            <p:ph type="title"/>
          </p:nvPr>
        </p:nvSpPr>
        <p:spPr/>
        <p:txBody>
          <a:bodyPr>
            <a:normAutofit/>
          </a:bodyPr>
          <a:lstStyle/>
          <a:p>
            <a:pPr algn="ctr"/>
            <a:r>
              <a:rPr lang="en-GB" sz="6000" b="1" dirty="0"/>
              <a:t>Virtual Input / Output</a:t>
            </a:r>
          </a:p>
        </p:txBody>
      </p:sp>
      <p:sp>
        <p:nvSpPr>
          <p:cNvPr id="9" name="Content Placeholder 8">
            <a:extLst>
              <a:ext uri="{FF2B5EF4-FFF2-40B4-BE49-F238E27FC236}">
                <a16:creationId xmlns:a16="http://schemas.microsoft.com/office/drawing/2014/main" id="{E9819317-71B8-CDBA-B455-F5F419D11D2A}"/>
              </a:ext>
            </a:extLst>
          </p:cNvPr>
          <p:cNvSpPr>
            <a:spLocks noGrp="1"/>
          </p:cNvSpPr>
          <p:nvPr>
            <p:ph idx="1"/>
          </p:nvPr>
        </p:nvSpPr>
        <p:spPr>
          <a:xfrm>
            <a:off x="358219" y="1690688"/>
            <a:ext cx="11481847" cy="4093886"/>
          </a:xfrm>
        </p:spPr>
        <p:txBody>
          <a:bodyPr>
            <a:normAutofit/>
          </a:bodyPr>
          <a:lstStyle/>
          <a:p>
            <a:pPr marL="457200" lvl="1" indent="0">
              <a:buNone/>
            </a:pPr>
            <a:endParaRPr lang="en-GB" sz="2800" dirty="0"/>
          </a:p>
          <a:p>
            <a:pPr marL="0" indent="0">
              <a:buNone/>
            </a:pPr>
            <a:endParaRPr lang="en-GB" dirty="0"/>
          </a:p>
        </p:txBody>
      </p:sp>
      <p:pic>
        <p:nvPicPr>
          <p:cNvPr id="6" name="Picture 5" descr="Low angle view of clouds in blue sky">
            <a:extLst>
              <a:ext uri="{FF2B5EF4-FFF2-40B4-BE49-F238E27FC236}">
                <a16:creationId xmlns:a16="http://schemas.microsoft.com/office/drawing/2014/main" id="{182D9E43-BD3A-69D1-B97D-EA88E7909676}"/>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40846236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CFB17-7800-396A-5132-3C2D7EBD967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004C8C9E-CAC5-5ED9-ADD4-6DCD88365515}"/>
              </a:ext>
            </a:extLst>
          </p:cNvPr>
          <p:cNvSpPr>
            <a:spLocks noGrp="1"/>
          </p:cNvSpPr>
          <p:nvPr>
            <p:ph type="title"/>
          </p:nvPr>
        </p:nvSpPr>
        <p:spPr/>
        <p:txBody>
          <a:bodyPr/>
          <a:lstStyle/>
          <a:p>
            <a:r>
              <a:rPr lang="en-GB" b="1" dirty="0"/>
              <a:t>Virtual I/O</a:t>
            </a:r>
          </a:p>
        </p:txBody>
      </p:sp>
      <p:sp>
        <p:nvSpPr>
          <p:cNvPr id="9" name="Content Placeholder 8">
            <a:extLst>
              <a:ext uri="{FF2B5EF4-FFF2-40B4-BE49-F238E27FC236}">
                <a16:creationId xmlns:a16="http://schemas.microsoft.com/office/drawing/2014/main" id="{905B3314-BD30-E1B9-2D05-6ADBEDFD1C61}"/>
              </a:ext>
            </a:extLst>
          </p:cNvPr>
          <p:cNvSpPr>
            <a:spLocks noGrp="1"/>
          </p:cNvSpPr>
          <p:nvPr>
            <p:ph idx="1"/>
          </p:nvPr>
        </p:nvSpPr>
        <p:spPr>
          <a:xfrm>
            <a:off x="358219" y="1704067"/>
            <a:ext cx="11481847" cy="4287299"/>
          </a:xfrm>
        </p:spPr>
        <p:txBody>
          <a:bodyPr>
            <a:normAutofit lnSpcReduction="10000"/>
          </a:bodyPr>
          <a:lstStyle/>
          <a:p>
            <a:r>
              <a:rPr lang="en-GB" altLang="en-US" b="1" dirty="0"/>
              <a:t>The hypervisor virtualizes the physical hardware </a:t>
            </a:r>
            <a:r>
              <a:rPr lang="en-GB" altLang="en-US" dirty="0"/>
              <a:t>and presents each virtual machine with a standardized </a:t>
            </a:r>
            <a:r>
              <a:rPr lang="en-GB" altLang="en-US" b="1" dirty="0"/>
              <a:t>set of virtual devices</a:t>
            </a:r>
          </a:p>
          <a:p>
            <a:pPr lvl="1"/>
            <a:r>
              <a:rPr lang="en-GB" altLang="en-US" dirty="0">
                <a:latin typeface="Arial" panose="020B0604020202020204" pitchFamily="34" charset="0"/>
              </a:rPr>
              <a:t>These </a:t>
            </a:r>
            <a:r>
              <a:rPr lang="en-GB" altLang="en-US" b="1" dirty="0">
                <a:latin typeface="Arial" panose="020B0604020202020204" pitchFamily="34" charset="0"/>
              </a:rPr>
              <a:t>virtual devices effectively emulate well-known hardware </a:t>
            </a:r>
            <a:r>
              <a:rPr lang="en-GB" altLang="en-US" dirty="0">
                <a:latin typeface="Arial" panose="020B0604020202020204" pitchFamily="34" charset="0"/>
              </a:rPr>
              <a:t>and translate the virtual machine requests to the system hardware</a:t>
            </a:r>
          </a:p>
          <a:p>
            <a:r>
              <a:rPr lang="en-GB" altLang="en-US" dirty="0"/>
              <a:t>Since these </a:t>
            </a:r>
            <a:r>
              <a:rPr lang="en-GB" altLang="en-US" b="1" dirty="0"/>
              <a:t>virtualised devices are software based</a:t>
            </a:r>
            <a:r>
              <a:rPr lang="en-GB" altLang="en-US" dirty="0"/>
              <a:t>, they provide the VM with a range of </a:t>
            </a:r>
            <a:r>
              <a:rPr lang="en-GB" altLang="en-US" b="1" dirty="0"/>
              <a:t>additional features and simplified management </a:t>
            </a:r>
            <a:r>
              <a:rPr lang="en-GB" altLang="en-US" dirty="0"/>
              <a:t>in contrast to the physical hardware I/O (except if using direct pass-through to the hardware). For example:</a:t>
            </a:r>
          </a:p>
          <a:p>
            <a:pPr lvl="1"/>
            <a:r>
              <a:rPr lang="en-GB" altLang="en-US" dirty="0"/>
              <a:t>Virtual NICs and switches create virtual networks between VMs</a:t>
            </a:r>
            <a:br>
              <a:rPr lang="en-GB" altLang="en-US" dirty="0"/>
            </a:br>
            <a:r>
              <a:rPr lang="en-GB" altLang="en-US" sz="1400" dirty="0"/>
              <a:t>without the network traffic consuming bandwidth on the physical network</a:t>
            </a:r>
          </a:p>
          <a:p>
            <a:pPr lvl="1"/>
            <a:r>
              <a:rPr lang="en-GB" altLang="en-US" dirty="0"/>
              <a:t>NIC teaming</a:t>
            </a:r>
            <a:br>
              <a:rPr lang="en-GB" altLang="en-US" dirty="0"/>
            </a:br>
            <a:r>
              <a:rPr lang="en-GB" altLang="en-US" sz="1400" dirty="0"/>
              <a:t>allows multiple physical NICS to appear as one and failover transparently for virtual machines</a:t>
            </a:r>
          </a:p>
          <a:p>
            <a:pPr marL="0" indent="0">
              <a:spcBef>
                <a:spcPct val="0"/>
              </a:spcBef>
              <a:buNone/>
            </a:pPr>
            <a:endParaRPr lang="en-GB" altLang="en-US" sz="2400" i="1" dirty="0"/>
          </a:p>
        </p:txBody>
      </p:sp>
    </p:spTree>
    <p:extLst>
      <p:ext uri="{BB962C8B-B14F-4D97-AF65-F5344CB8AC3E}">
        <p14:creationId xmlns:p14="http://schemas.microsoft.com/office/powerpoint/2010/main" val="32334037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03FBE-6746-9B3D-3F96-DB81312CA85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48C47D0-3DF0-0E18-D870-DEB9DAA2F0E8}"/>
              </a:ext>
            </a:extLst>
          </p:cNvPr>
          <p:cNvSpPr>
            <a:spLocks noGrp="1"/>
          </p:cNvSpPr>
          <p:nvPr>
            <p:ph type="title"/>
          </p:nvPr>
        </p:nvSpPr>
        <p:spPr/>
        <p:txBody>
          <a:bodyPr/>
          <a:lstStyle/>
          <a:p>
            <a:r>
              <a:rPr lang="en-GB" b="1" dirty="0"/>
              <a:t>Virtual I/O</a:t>
            </a:r>
          </a:p>
        </p:txBody>
      </p:sp>
      <p:sp>
        <p:nvSpPr>
          <p:cNvPr id="9" name="Content Placeholder 8">
            <a:extLst>
              <a:ext uri="{FF2B5EF4-FFF2-40B4-BE49-F238E27FC236}">
                <a16:creationId xmlns:a16="http://schemas.microsoft.com/office/drawing/2014/main" id="{C660A474-4F22-81D6-70B8-8563DCF0B45A}"/>
              </a:ext>
            </a:extLst>
          </p:cNvPr>
          <p:cNvSpPr>
            <a:spLocks noGrp="1"/>
          </p:cNvSpPr>
          <p:nvPr>
            <p:ph idx="1"/>
          </p:nvPr>
        </p:nvSpPr>
        <p:spPr>
          <a:xfrm>
            <a:off x="358219" y="1704067"/>
            <a:ext cx="11481847" cy="4287299"/>
          </a:xfrm>
        </p:spPr>
        <p:txBody>
          <a:bodyPr>
            <a:normAutofit/>
          </a:bodyPr>
          <a:lstStyle/>
          <a:p>
            <a:r>
              <a:rPr lang="en-GB" altLang="en-US" b="1" dirty="0"/>
              <a:t>Hardware Assisted Virtual I/O:</a:t>
            </a:r>
          </a:p>
          <a:p>
            <a:endParaRPr lang="en-GB" altLang="en-US" b="1" dirty="0"/>
          </a:p>
          <a:p>
            <a:r>
              <a:rPr lang="en-GB" altLang="en-US" dirty="0"/>
              <a:t>The CPU can provide support for VM I/O</a:t>
            </a:r>
          </a:p>
          <a:p>
            <a:pPr lvl="1"/>
            <a:r>
              <a:rPr lang="en-GB" altLang="en-US" dirty="0"/>
              <a:t>AMD I/O Memory Management Unit (IOMMU) extends the AMD64 system architecture by adding support for address translation and system memory access protection on DMA transfers from peripheral devices. IOMMU also helps filter and remap interrupts from peripheral devices</a:t>
            </a:r>
          </a:p>
          <a:p>
            <a:pPr marL="0" indent="0">
              <a:spcBef>
                <a:spcPct val="0"/>
              </a:spcBef>
              <a:buNone/>
            </a:pPr>
            <a:endParaRPr lang="en-GB" altLang="en-US" sz="2400" i="1" dirty="0"/>
          </a:p>
        </p:txBody>
      </p:sp>
    </p:spTree>
    <p:extLst>
      <p:ext uri="{BB962C8B-B14F-4D97-AF65-F5344CB8AC3E}">
        <p14:creationId xmlns:p14="http://schemas.microsoft.com/office/powerpoint/2010/main" val="22773036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D9F8A1-65BF-8067-16DD-E0703713BE7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FABCA4A-2D24-4EDC-0ACD-0F933DB282F6}"/>
              </a:ext>
            </a:extLst>
          </p:cNvPr>
          <p:cNvSpPr>
            <a:spLocks noGrp="1"/>
          </p:cNvSpPr>
          <p:nvPr>
            <p:ph type="title"/>
          </p:nvPr>
        </p:nvSpPr>
        <p:spPr/>
        <p:txBody>
          <a:bodyPr>
            <a:normAutofit/>
          </a:bodyPr>
          <a:lstStyle/>
          <a:p>
            <a:r>
              <a:rPr lang="en-GB" b="1" dirty="0"/>
              <a:t>Virtual I/O - Hardware Assisted Virtualization</a:t>
            </a:r>
          </a:p>
        </p:txBody>
      </p:sp>
      <p:sp>
        <p:nvSpPr>
          <p:cNvPr id="9" name="Content Placeholder 8">
            <a:extLst>
              <a:ext uri="{FF2B5EF4-FFF2-40B4-BE49-F238E27FC236}">
                <a16:creationId xmlns:a16="http://schemas.microsoft.com/office/drawing/2014/main" id="{220E1867-52F1-862D-C4CB-40CBC3A0D9E7}"/>
              </a:ext>
            </a:extLst>
          </p:cNvPr>
          <p:cNvSpPr>
            <a:spLocks noGrp="1"/>
          </p:cNvSpPr>
          <p:nvPr>
            <p:ph idx="1"/>
          </p:nvPr>
        </p:nvSpPr>
        <p:spPr>
          <a:xfrm>
            <a:off x="358219" y="1704067"/>
            <a:ext cx="11481847" cy="4287299"/>
          </a:xfrm>
        </p:spPr>
        <p:txBody>
          <a:bodyPr>
            <a:normAutofit/>
          </a:bodyPr>
          <a:lstStyle/>
          <a:p>
            <a:r>
              <a:rPr lang="en-GB" altLang="en-US" dirty="0"/>
              <a:t>A performance bottleneck of VMs in network and storage was an issue for intensive server workloads. </a:t>
            </a:r>
          </a:p>
          <a:p>
            <a:pPr lvl="1"/>
            <a:r>
              <a:rPr lang="en-GB" altLang="en-US" dirty="0"/>
              <a:t>100-200Gbe NICs, Fiber Channel HBA adapters and massive SAS arrays not to mention a growing need to high performance graphic adapters</a:t>
            </a:r>
          </a:p>
          <a:p>
            <a:r>
              <a:rPr lang="en-GB" altLang="en-US" dirty="0"/>
              <a:t>Devices using the PCIe bus slow down the VMs</a:t>
            </a:r>
          </a:p>
          <a:p>
            <a:r>
              <a:rPr lang="en-GB" altLang="en-US" dirty="0"/>
              <a:t>Solution - SR-IOV: each VM can see the PCIe bus as bare-metal, and it can be shared</a:t>
            </a:r>
          </a:p>
          <a:p>
            <a:pPr marL="0" indent="0">
              <a:spcBef>
                <a:spcPct val="0"/>
              </a:spcBef>
              <a:buNone/>
            </a:pPr>
            <a:endParaRPr lang="en-GB" altLang="en-US" sz="2400" i="1" dirty="0"/>
          </a:p>
        </p:txBody>
      </p:sp>
    </p:spTree>
    <p:extLst>
      <p:ext uri="{BB962C8B-B14F-4D97-AF65-F5344CB8AC3E}">
        <p14:creationId xmlns:p14="http://schemas.microsoft.com/office/powerpoint/2010/main" val="34793106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533D3-1E5B-9950-A379-8B20A27EF4E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3CFF0BB-307A-6FBC-27E4-68F0864883EF}"/>
              </a:ext>
            </a:extLst>
          </p:cNvPr>
          <p:cNvSpPr>
            <a:spLocks noGrp="1"/>
          </p:cNvSpPr>
          <p:nvPr>
            <p:ph type="title"/>
          </p:nvPr>
        </p:nvSpPr>
        <p:spPr/>
        <p:txBody>
          <a:bodyPr/>
          <a:lstStyle/>
          <a:p>
            <a:r>
              <a:rPr lang="en-GB" b="1" dirty="0"/>
              <a:t>Virtual I/O - </a:t>
            </a:r>
            <a:r>
              <a:rPr lang="en-GB" altLang="en-US" b="1" dirty="0"/>
              <a:t>Hardware Assisted Virtualization</a:t>
            </a:r>
            <a:endParaRPr lang="en-GB" b="1" dirty="0"/>
          </a:p>
        </p:txBody>
      </p:sp>
      <p:pic>
        <p:nvPicPr>
          <p:cNvPr id="2" name="Content Placeholder 1">
            <a:extLst>
              <a:ext uri="{FF2B5EF4-FFF2-40B4-BE49-F238E27FC236}">
                <a16:creationId xmlns:a16="http://schemas.microsoft.com/office/drawing/2014/main" id="{CBBD85CF-9F42-1747-16CA-9B756E76E369}"/>
              </a:ext>
            </a:extLst>
          </p:cNvPr>
          <p:cNvPicPr>
            <a:picLocks noGrp="1" noChangeAspect="1"/>
          </p:cNvPicPr>
          <p:nvPr>
            <p:ph idx="1"/>
          </p:nvPr>
        </p:nvPicPr>
        <p:blipFill>
          <a:blip r:embed="rId3"/>
          <a:stretch>
            <a:fillRect/>
          </a:stretch>
        </p:blipFill>
        <p:spPr>
          <a:xfrm>
            <a:off x="1054251" y="1297383"/>
            <a:ext cx="10083497" cy="4409417"/>
          </a:xfrm>
          <a:prstGeom prst="rect">
            <a:avLst/>
          </a:prstGeom>
        </p:spPr>
      </p:pic>
    </p:spTree>
    <p:extLst>
      <p:ext uri="{BB962C8B-B14F-4D97-AF65-F5344CB8AC3E}">
        <p14:creationId xmlns:p14="http://schemas.microsoft.com/office/powerpoint/2010/main" val="237547415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4E5A3-F2CA-5259-5500-94B2681A409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167DCE3-DE69-1A1C-D6A3-B9E212A08497}"/>
              </a:ext>
            </a:extLst>
          </p:cNvPr>
          <p:cNvSpPr>
            <a:spLocks noGrp="1"/>
          </p:cNvSpPr>
          <p:nvPr>
            <p:ph type="title"/>
          </p:nvPr>
        </p:nvSpPr>
        <p:spPr/>
        <p:txBody>
          <a:bodyPr/>
          <a:lstStyle/>
          <a:p>
            <a:r>
              <a:rPr lang="en-GB" b="1" dirty="0"/>
              <a:t>Virtual I/O – Hardware Assisted Virtualisation</a:t>
            </a:r>
          </a:p>
        </p:txBody>
      </p:sp>
      <p:sp>
        <p:nvSpPr>
          <p:cNvPr id="9" name="Content Placeholder 8">
            <a:extLst>
              <a:ext uri="{FF2B5EF4-FFF2-40B4-BE49-F238E27FC236}">
                <a16:creationId xmlns:a16="http://schemas.microsoft.com/office/drawing/2014/main" id="{623967EC-D8D5-E6DA-6C1D-F7409903E172}"/>
              </a:ext>
            </a:extLst>
          </p:cNvPr>
          <p:cNvSpPr>
            <a:spLocks noGrp="1"/>
          </p:cNvSpPr>
          <p:nvPr>
            <p:ph idx="1"/>
          </p:nvPr>
        </p:nvSpPr>
        <p:spPr>
          <a:xfrm>
            <a:off x="358219" y="1704067"/>
            <a:ext cx="11481847" cy="4287299"/>
          </a:xfrm>
        </p:spPr>
        <p:txBody>
          <a:bodyPr>
            <a:normAutofit/>
          </a:bodyPr>
          <a:lstStyle/>
          <a:p>
            <a:r>
              <a:rPr lang="en-GB" altLang="en-US" dirty="0"/>
              <a:t>SR-IOV devices can present multiple Virtual Functions (VFs).</a:t>
            </a:r>
          </a:p>
          <a:p>
            <a:pPr lvl="1"/>
            <a:r>
              <a:rPr lang="en-GB" altLang="en-US" dirty="0"/>
              <a:t>A single physical device (the Physical Function, or PF) can expose many VFs - essentially lightweight instances of the device.</a:t>
            </a:r>
          </a:p>
          <a:p>
            <a:pPr lvl="1"/>
            <a:r>
              <a:rPr lang="en-GB" altLang="en-US" dirty="0"/>
              <a:t>Each VM can be assigned its own VF, giving it direct hardware access while maintaining isolation.</a:t>
            </a:r>
          </a:p>
          <a:p>
            <a:r>
              <a:rPr lang="en-GB" altLang="en-US" dirty="0"/>
              <a:t>For example, a single SR-IOV-capable 100Gbe NIC might expose 64 VFs.</a:t>
            </a:r>
          </a:p>
          <a:p>
            <a:pPr lvl="1"/>
            <a:r>
              <a:rPr lang="en-GB" altLang="en-US" dirty="0"/>
              <a:t>You could assign VF1 to VM1, VF2 to VM2, and so on.</a:t>
            </a:r>
          </a:p>
          <a:p>
            <a:pPr lvl="1"/>
            <a:r>
              <a:rPr lang="en-GB" altLang="en-US" dirty="0"/>
              <a:t>Each VM thinks it has its own dedicated NIC and can do direct I/O to it, but it's actually sharing the physical device.</a:t>
            </a:r>
          </a:p>
          <a:p>
            <a:pPr lvl="1"/>
            <a:r>
              <a:rPr lang="en-GB" altLang="en-US" dirty="0"/>
              <a:t>The hardware handles the multiplexing and isolation</a:t>
            </a:r>
          </a:p>
          <a:p>
            <a:pPr marL="0" indent="0">
              <a:spcBef>
                <a:spcPct val="0"/>
              </a:spcBef>
              <a:buNone/>
            </a:pPr>
            <a:endParaRPr lang="en-GB" altLang="en-US" sz="2400" i="1" dirty="0"/>
          </a:p>
        </p:txBody>
      </p:sp>
    </p:spTree>
    <p:extLst>
      <p:ext uri="{BB962C8B-B14F-4D97-AF65-F5344CB8AC3E}">
        <p14:creationId xmlns:p14="http://schemas.microsoft.com/office/powerpoint/2010/main" val="29275030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CB807-2179-B7BE-040B-389B7609C26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4DDAA05-94A3-A2A6-3980-50738B0CD75E}"/>
              </a:ext>
            </a:extLst>
          </p:cNvPr>
          <p:cNvSpPr>
            <a:spLocks noGrp="1"/>
          </p:cNvSpPr>
          <p:nvPr>
            <p:ph type="title"/>
          </p:nvPr>
        </p:nvSpPr>
        <p:spPr/>
        <p:txBody>
          <a:bodyPr/>
          <a:lstStyle/>
          <a:p>
            <a:r>
              <a:rPr lang="en-GB" b="1" dirty="0"/>
              <a:t>Virtual I/O – Hardware Assisted Virtualisation</a:t>
            </a:r>
          </a:p>
        </p:txBody>
      </p:sp>
      <p:sp>
        <p:nvSpPr>
          <p:cNvPr id="9" name="Content Placeholder 8">
            <a:extLst>
              <a:ext uri="{FF2B5EF4-FFF2-40B4-BE49-F238E27FC236}">
                <a16:creationId xmlns:a16="http://schemas.microsoft.com/office/drawing/2014/main" id="{7B291EEC-A6DF-87E7-816C-D49E318911E1}"/>
              </a:ext>
            </a:extLst>
          </p:cNvPr>
          <p:cNvSpPr>
            <a:spLocks noGrp="1"/>
          </p:cNvSpPr>
          <p:nvPr>
            <p:ph idx="1"/>
          </p:nvPr>
        </p:nvSpPr>
        <p:spPr>
          <a:xfrm>
            <a:off x="358219" y="1704067"/>
            <a:ext cx="11481847" cy="4287299"/>
          </a:xfrm>
        </p:spPr>
        <p:txBody>
          <a:bodyPr>
            <a:normAutofit/>
          </a:bodyPr>
          <a:lstStyle/>
          <a:p>
            <a:r>
              <a:rPr lang="en-GB" altLang="en-US" b="1" dirty="0"/>
              <a:t>The Benefits:</a:t>
            </a:r>
          </a:p>
          <a:p>
            <a:pPr lvl="1"/>
            <a:r>
              <a:rPr lang="en-GB" altLang="en-US" dirty="0"/>
              <a:t>CPU overhead: No hypervisor involvement in the data path (No trapping etc.)</a:t>
            </a:r>
          </a:p>
          <a:p>
            <a:pPr lvl="1"/>
            <a:r>
              <a:rPr lang="en-GB" altLang="en-US" dirty="0"/>
              <a:t>Latency: Not context switches with direct hardware access</a:t>
            </a:r>
          </a:p>
          <a:p>
            <a:pPr lvl="1"/>
            <a:r>
              <a:rPr lang="en-GB" altLang="en-US" dirty="0"/>
              <a:t>Can achieve near-native performance</a:t>
            </a:r>
          </a:p>
          <a:p>
            <a:pPr lvl="1"/>
            <a:endParaRPr lang="en-GB" altLang="en-US" dirty="0"/>
          </a:p>
          <a:p>
            <a:r>
              <a:rPr lang="en-GB" altLang="en-US" dirty="0"/>
              <a:t>The benefit really shows with network-intensive workloads.</a:t>
            </a:r>
          </a:p>
          <a:p>
            <a:pPr lvl="1"/>
            <a:r>
              <a:rPr lang="en-GB" dirty="0"/>
              <a:t>Without SR-IOV, you might get 20-30 Gbps on a 100 Gbe NIC due to hypervisor overhead.</a:t>
            </a:r>
          </a:p>
          <a:p>
            <a:pPr lvl="1"/>
            <a:r>
              <a:rPr lang="en-GB" dirty="0"/>
              <a:t>With SR-IOV, you can get 90+ Gbps - near line-rate performance.</a:t>
            </a:r>
            <a:endParaRPr lang="en-GB" altLang="en-US" sz="2400" i="1" dirty="0"/>
          </a:p>
        </p:txBody>
      </p:sp>
    </p:spTree>
    <p:extLst>
      <p:ext uri="{BB962C8B-B14F-4D97-AF65-F5344CB8AC3E}">
        <p14:creationId xmlns:p14="http://schemas.microsoft.com/office/powerpoint/2010/main" val="216425645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F07A3-12D1-0BEE-19F9-A71E36D0F7C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E0F09FE-2FDE-00F3-5366-23703CB91887}"/>
              </a:ext>
            </a:extLst>
          </p:cNvPr>
          <p:cNvSpPr>
            <a:spLocks noGrp="1"/>
          </p:cNvSpPr>
          <p:nvPr>
            <p:ph type="title"/>
          </p:nvPr>
        </p:nvSpPr>
        <p:spPr/>
        <p:txBody>
          <a:bodyPr/>
          <a:lstStyle/>
          <a:p>
            <a:r>
              <a:rPr lang="en-GB" b="1" dirty="0"/>
              <a:t>Virtual I/O – Hardware Assisted Virtualisation</a:t>
            </a:r>
          </a:p>
        </p:txBody>
      </p:sp>
      <p:sp>
        <p:nvSpPr>
          <p:cNvPr id="9" name="Content Placeholder 8">
            <a:extLst>
              <a:ext uri="{FF2B5EF4-FFF2-40B4-BE49-F238E27FC236}">
                <a16:creationId xmlns:a16="http://schemas.microsoft.com/office/drawing/2014/main" id="{F6B1D31B-AC72-C713-85F7-0471F32A7472}"/>
              </a:ext>
            </a:extLst>
          </p:cNvPr>
          <p:cNvSpPr>
            <a:spLocks noGrp="1"/>
          </p:cNvSpPr>
          <p:nvPr>
            <p:ph idx="1"/>
          </p:nvPr>
        </p:nvSpPr>
        <p:spPr>
          <a:xfrm>
            <a:off x="358219" y="1828800"/>
            <a:ext cx="11481847" cy="4162566"/>
          </a:xfrm>
        </p:spPr>
        <p:txBody>
          <a:bodyPr>
            <a:normAutofit/>
          </a:bodyPr>
          <a:lstStyle/>
          <a:p>
            <a:r>
              <a:rPr lang="en-GB" altLang="en-US" b="1" dirty="0"/>
              <a:t>The Challenges:</a:t>
            </a:r>
          </a:p>
          <a:p>
            <a:pPr lvl="1"/>
            <a:r>
              <a:rPr lang="en-GB" dirty="0"/>
              <a:t>Less flexibility: Once you assign a VF to a VM, features like live migration become more complex</a:t>
            </a:r>
          </a:p>
          <a:p>
            <a:pPr lvl="1"/>
            <a:r>
              <a:rPr lang="en-GB" dirty="0"/>
              <a:t>Hardware dependency: You're now tied to specific hardware that supports SR-IOV</a:t>
            </a:r>
          </a:p>
          <a:p>
            <a:pPr lvl="1"/>
            <a:r>
              <a:rPr lang="en-GB" dirty="0"/>
              <a:t>Limited VF count: You can only have as many VMs with direct access as the device supports VFs</a:t>
            </a:r>
            <a:endParaRPr lang="en-GB" altLang="en-US" dirty="0"/>
          </a:p>
        </p:txBody>
      </p:sp>
    </p:spTree>
    <p:extLst>
      <p:ext uri="{BB962C8B-B14F-4D97-AF65-F5344CB8AC3E}">
        <p14:creationId xmlns:p14="http://schemas.microsoft.com/office/powerpoint/2010/main" val="6007548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CE8885-A9C4-37DB-02C9-922DF983E54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BA61422-CE3A-623C-DE71-54D033DA2D65}"/>
              </a:ext>
            </a:extLst>
          </p:cNvPr>
          <p:cNvSpPr>
            <a:spLocks noGrp="1"/>
          </p:cNvSpPr>
          <p:nvPr>
            <p:ph type="title"/>
          </p:nvPr>
        </p:nvSpPr>
        <p:spPr>
          <a:xfrm>
            <a:off x="358219" y="365125"/>
            <a:ext cx="11481847" cy="2351571"/>
          </a:xfrm>
        </p:spPr>
        <p:txBody>
          <a:bodyPr/>
          <a:lstStyle/>
          <a:p>
            <a:r>
              <a:rPr lang="en-GB" b="1" dirty="0"/>
              <a:t>Enabling</a:t>
            </a:r>
            <a:br>
              <a:rPr lang="en-GB" b="1" dirty="0"/>
            </a:br>
            <a:r>
              <a:rPr lang="en-GB" b="1" dirty="0"/>
              <a:t>SR-IOV</a:t>
            </a:r>
          </a:p>
        </p:txBody>
      </p:sp>
      <p:pic>
        <p:nvPicPr>
          <p:cNvPr id="8" name="Content Placeholder 7">
            <a:extLst>
              <a:ext uri="{FF2B5EF4-FFF2-40B4-BE49-F238E27FC236}">
                <a16:creationId xmlns:a16="http://schemas.microsoft.com/office/drawing/2014/main" id="{55AC5F13-E011-F990-6601-7252DBA68F8E}"/>
              </a:ext>
            </a:extLst>
          </p:cNvPr>
          <p:cNvPicPr>
            <a:picLocks noGrp="1" noChangeAspect="1"/>
          </p:cNvPicPr>
          <p:nvPr>
            <p:ph idx="1"/>
          </p:nvPr>
        </p:nvPicPr>
        <p:blipFill>
          <a:blip r:embed="rId3"/>
          <a:stretch>
            <a:fillRect/>
          </a:stretch>
        </p:blipFill>
        <p:spPr>
          <a:xfrm>
            <a:off x="3328212" y="0"/>
            <a:ext cx="8505569" cy="5711687"/>
          </a:xfrm>
          <a:prstGeom prst="rect">
            <a:avLst/>
          </a:prstGeom>
        </p:spPr>
      </p:pic>
    </p:spTree>
    <p:extLst>
      <p:ext uri="{BB962C8B-B14F-4D97-AF65-F5344CB8AC3E}">
        <p14:creationId xmlns:p14="http://schemas.microsoft.com/office/powerpoint/2010/main" val="13213770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74040-DC3C-F11C-11CD-7810AA92516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24DFF1F-7272-9678-53DC-70D2174FB73E}"/>
              </a:ext>
            </a:extLst>
          </p:cNvPr>
          <p:cNvSpPr>
            <a:spLocks noGrp="1"/>
          </p:cNvSpPr>
          <p:nvPr>
            <p:ph type="title"/>
          </p:nvPr>
        </p:nvSpPr>
        <p:spPr>
          <a:xfrm>
            <a:off x="358219" y="365125"/>
            <a:ext cx="11481847" cy="1821484"/>
          </a:xfrm>
        </p:spPr>
        <p:txBody>
          <a:bodyPr/>
          <a:lstStyle/>
          <a:p>
            <a:r>
              <a:rPr lang="en-GB" b="1" dirty="0"/>
              <a:t>Virtual I/O</a:t>
            </a:r>
            <a:br>
              <a:rPr lang="en-GB" b="1" dirty="0"/>
            </a:br>
            <a:r>
              <a:rPr lang="en-GB" b="1" dirty="0"/>
              <a:t>SR - IOV</a:t>
            </a:r>
          </a:p>
        </p:txBody>
      </p:sp>
      <p:pic>
        <p:nvPicPr>
          <p:cNvPr id="6" name="Picture 2" descr="AMD Radeon GPU on Microsoft Azure – NVv4 Series and VDI | Marius Sandbu">
            <a:extLst>
              <a:ext uri="{FF2B5EF4-FFF2-40B4-BE49-F238E27FC236}">
                <a16:creationId xmlns:a16="http://schemas.microsoft.com/office/drawing/2014/main" id="{55BEBE73-FBF8-EF72-F36B-EBA60099F2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79818" y="0"/>
            <a:ext cx="7412182" cy="43456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a:extLst>
              <a:ext uri="{FF2B5EF4-FFF2-40B4-BE49-F238E27FC236}">
                <a16:creationId xmlns:a16="http://schemas.microsoft.com/office/drawing/2014/main" id="{A876BF5E-23B4-9648-99B5-8EF20A66816E}"/>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20782" y="2891799"/>
            <a:ext cx="5133109" cy="27101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4">
            <a:extLst>
              <a:ext uri="{FF2B5EF4-FFF2-40B4-BE49-F238E27FC236}">
                <a16:creationId xmlns:a16="http://schemas.microsoft.com/office/drawing/2014/main" id="{E8377702-54D5-DED7-008D-640987D10AEA}"/>
              </a:ext>
            </a:extLst>
          </p:cNvPr>
          <p:cNvSpPr txBox="1">
            <a:spLocks noChangeArrowheads="1"/>
          </p:cNvSpPr>
          <p:nvPr/>
        </p:nvSpPr>
        <p:spPr bwMode="auto">
          <a:xfrm>
            <a:off x="5309076" y="4367141"/>
            <a:ext cx="6706957"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dirty="0"/>
              <a:t>NVIDIA Virtual GPU (</a:t>
            </a:r>
            <a:r>
              <a:rPr kumimoji="0" lang="en-GB" altLang="en-US" sz="2400" dirty="0" err="1"/>
              <a:t>vGPU</a:t>
            </a:r>
            <a:r>
              <a:rPr kumimoji="0" lang="en-GB" altLang="en-US" sz="2400" dirty="0"/>
              <a:t>) enables multiple virtual machines (VMs) to have simultaneous,  direct access to a single physical GPU</a:t>
            </a:r>
          </a:p>
        </p:txBody>
      </p:sp>
    </p:spTree>
    <p:extLst>
      <p:ext uri="{BB962C8B-B14F-4D97-AF65-F5344CB8AC3E}">
        <p14:creationId xmlns:p14="http://schemas.microsoft.com/office/powerpoint/2010/main" val="196439600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1851D-DB52-62CC-9F47-63D9B6AF984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F3BBEB40-5E7C-AA39-C450-A277064722A6}"/>
              </a:ext>
            </a:extLst>
          </p:cNvPr>
          <p:cNvPicPr>
            <a:picLocks noChangeAspect="1"/>
          </p:cNvPicPr>
          <p:nvPr/>
        </p:nvPicPr>
        <p:blipFill>
          <a:blip r:embed="rId3"/>
          <a:stretch>
            <a:fillRect/>
          </a:stretch>
        </p:blipFill>
        <p:spPr>
          <a:xfrm>
            <a:off x="2270549" y="4390945"/>
            <a:ext cx="4065880" cy="2287461"/>
          </a:xfrm>
          <a:prstGeom prst="rect">
            <a:avLst/>
          </a:prstGeom>
        </p:spPr>
      </p:pic>
      <p:sp>
        <p:nvSpPr>
          <p:cNvPr id="4" name="Title 3">
            <a:extLst>
              <a:ext uri="{FF2B5EF4-FFF2-40B4-BE49-F238E27FC236}">
                <a16:creationId xmlns:a16="http://schemas.microsoft.com/office/drawing/2014/main" id="{E2628DB1-09EF-4FDF-0516-C94839F3005E}"/>
              </a:ext>
            </a:extLst>
          </p:cNvPr>
          <p:cNvSpPr>
            <a:spLocks noGrp="1"/>
          </p:cNvSpPr>
          <p:nvPr>
            <p:ph type="title"/>
          </p:nvPr>
        </p:nvSpPr>
        <p:spPr/>
        <p:txBody>
          <a:bodyPr/>
          <a:lstStyle/>
          <a:p>
            <a:r>
              <a:rPr lang="en-GB" b="1" dirty="0"/>
              <a:t>Microsoft’s Discrete Device Assignment</a:t>
            </a:r>
          </a:p>
        </p:txBody>
      </p:sp>
      <p:sp>
        <p:nvSpPr>
          <p:cNvPr id="9" name="Content Placeholder 8">
            <a:extLst>
              <a:ext uri="{FF2B5EF4-FFF2-40B4-BE49-F238E27FC236}">
                <a16:creationId xmlns:a16="http://schemas.microsoft.com/office/drawing/2014/main" id="{FA807EA1-8F54-F047-3456-ED68193E83FC}"/>
              </a:ext>
            </a:extLst>
          </p:cNvPr>
          <p:cNvSpPr>
            <a:spLocks noGrp="1"/>
          </p:cNvSpPr>
          <p:nvPr>
            <p:ph idx="1"/>
          </p:nvPr>
        </p:nvSpPr>
        <p:spPr>
          <a:xfrm>
            <a:off x="358219" y="1828800"/>
            <a:ext cx="11481847" cy="4162566"/>
          </a:xfrm>
        </p:spPr>
        <p:txBody>
          <a:bodyPr>
            <a:normAutofit/>
          </a:bodyPr>
          <a:lstStyle/>
          <a:p>
            <a:r>
              <a:rPr lang="en-GB" altLang="en-US" dirty="0"/>
              <a:t>Discrete Device Assignment (DDA),allows Windows to dismount a PCIe device from the parent partition: making it available to VMs</a:t>
            </a:r>
          </a:p>
          <a:p>
            <a:r>
              <a:rPr lang="en-GB" altLang="en-US" dirty="0"/>
              <a:t>When using DDA:  PCIe devices can only be used by one VM</a:t>
            </a:r>
          </a:p>
          <a:p>
            <a:r>
              <a:rPr lang="en-GB" altLang="en-US" dirty="0"/>
              <a:t>Discrete Device Assignment allows physical PCIe hardware to be directly accessible from within a virtual machine.</a:t>
            </a:r>
          </a:p>
          <a:p>
            <a:r>
              <a:rPr lang="en-GB" altLang="en-US" dirty="0"/>
              <a:t>MS approach to device passthrough.</a:t>
            </a:r>
          </a:p>
        </p:txBody>
      </p:sp>
      <p:pic>
        <p:nvPicPr>
          <p:cNvPr id="2" name="Picture 1">
            <a:extLst>
              <a:ext uri="{FF2B5EF4-FFF2-40B4-BE49-F238E27FC236}">
                <a16:creationId xmlns:a16="http://schemas.microsoft.com/office/drawing/2014/main" id="{392E0D34-E606-2A2D-FFEA-E80E73B39307}"/>
              </a:ext>
            </a:extLst>
          </p:cNvPr>
          <p:cNvPicPr>
            <a:picLocks noChangeAspect="1"/>
          </p:cNvPicPr>
          <p:nvPr/>
        </p:nvPicPr>
        <p:blipFill>
          <a:blip r:embed="rId4"/>
          <a:stretch>
            <a:fillRect/>
          </a:stretch>
        </p:blipFill>
        <p:spPr>
          <a:xfrm>
            <a:off x="6587921" y="3750366"/>
            <a:ext cx="5598463" cy="2954544"/>
          </a:xfrm>
          <a:prstGeom prst="rect">
            <a:avLst/>
          </a:prstGeom>
        </p:spPr>
      </p:pic>
    </p:spTree>
    <p:extLst>
      <p:ext uri="{BB962C8B-B14F-4D97-AF65-F5344CB8AC3E}">
        <p14:creationId xmlns:p14="http://schemas.microsoft.com/office/powerpoint/2010/main" val="141845590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00BE13-B938-B2DA-2A30-0492AE34C3F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BCF353F-CDB9-FF0A-18E4-BAB4718688BD}"/>
              </a:ext>
            </a:extLst>
          </p:cNvPr>
          <p:cNvSpPr>
            <a:spLocks noGrp="1"/>
          </p:cNvSpPr>
          <p:nvPr>
            <p:ph type="title"/>
          </p:nvPr>
        </p:nvSpPr>
        <p:spPr/>
        <p:txBody>
          <a:bodyPr/>
          <a:lstStyle/>
          <a:p>
            <a:r>
              <a:rPr lang="en-GB" b="1" dirty="0"/>
              <a:t>SR-IOV Vs DDA</a:t>
            </a:r>
          </a:p>
        </p:txBody>
      </p:sp>
      <p:sp>
        <p:nvSpPr>
          <p:cNvPr id="9" name="Content Placeholder 8">
            <a:extLst>
              <a:ext uri="{FF2B5EF4-FFF2-40B4-BE49-F238E27FC236}">
                <a16:creationId xmlns:a16="http://schemas.microsoft.com/office/drawing/2014/main" id="{FF971BCF-2F3A-12EE-534A-71E530067A10}"/>
              </a:ext>
            </a:extLst>
          </p:cNvPr>
          <p:cNvSpPr>
            <a:spLocks noGrp="1"/>
          </p:cNvSpPr>
          <p:nvPr>
            <p:ph idx="1"/>
          </p:nvPr>
        </p:nvSpPr>
        <p:spPr>
          <a:xfrm>
            <a:off x="358219" y="1828800"/>
            <a:ext cx="11481847" cy="4162566"/>
          </a:xfrm>
        </p:spPr>
        <p:txBody>
          <a:bodyPr>
            <a:normAutofit lnSpcReduction="10000"/>
          </a:bodyPr>
          <a:lstStyle/>
          <a:p>
            <a:r>
              <a:rPr lang="en-GB" altLang="en-US" dirty="0"/>
              <a:t>Use SR-IOV when:</a:t>
            </a:r>
          </a:p>
          <a:p>
            <a:pPr lvl="1"/>
            <a:r>
              <a:rPr lang="en-GB" altLang="en-US" dirty="0"/>
              <a:t> There is a need to maximise density</a:t>
            </a:r>
          </a:p>
          <a:p>
            <a:pPr lvl="1"/>
            <a:r>
              <a:rPr lang="en-GB" altLang="en-US" dirty="0"/>
              <a:t>Bare-metal performance isn’t necessary and near-native performance is fine.</a:t>
            </a:r>
          </a:p>
          <a:p>
            <a:r>
              <a:rPr lang="en-GB" altLang="en-US" dirty="0"/>
              <a:t>Positives:</a:t>
            </a:r>
          </a:p>
          <a:p>
            <a:pPr lvl="1"/>
            <a:r>
              <a:rPr lang="en-GB" altLang="en-US" dirty="0"/>
              <a:t>Ability to share one device across many VMs</a:t>
            </a:r>
          </a:p>
          <a:p>
            <a:pPr lvl="1"/>
            <a:r>
              <a:rPr lang="en-GB" altLang="en-US" dirty="0"/>
              <a:t>Better hardware utilisation and density</a:t>
            </a:r>
          </a:p>
          <a:p>
            <a:pPr lvl="1"/>
            <a:r>
              <a:rPr lang="en-GB" altLang="en-US" dirty="0"/>
              <a:t>Cost effective</a:t>
            </a:r>
          </a:p>
          <a:p>
            <a:r>
              <a:rPr lang="en-GB" altLang="en-US" dirty="0"/>
              <a:t>Negatives:</a:t>
            </a:r>
          </a:p>
          <a:p>
            <a:pPr lvl="1"/>
            <a:r>
              <a:rPr lang="en-GB" altLang="en-US" dirty="0"/>
              <a:t>Compatible and SR-IOV capable hardware needed (more expensive)</a:t>
            </a:r>
          </a:p>
          <a:p>
            <a:pPr lvl="1"/>
            <a:r>
              <a:rPr lang="en-GB" altLang="en-US" dirty="0"/>
              <a:t>Potential limitations in features (dependent on implementation)</a:t>
            </a:r>
          </a:p>
        </p:txBody>
      </p:sp>
    </p:spTree>
    <p:extLst>
      <p:ext uri="{BB962C8B-B14F-4D97-AF65-F5344CB8AC3E}">
        <p14:creationId xmlns:p14="http://schemas.microsoft.com/office/powerpoint/2010/main" val="37147063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CC4D9F-D4F1-884A-8379-E5C4E63B50D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AD2F12B-24D9-F02F-61A7-D3BE7C9F9980}"/>
              </a:ext>
            </a:extLst>
          </p:cNvPr>
          <p:cNvSpPr>
            <a:spLocks noGrp="1"/>
          </p:cNvSpPr>
          <p:nvPr>
            <p:ph type="title"/>
          </p:nvPr>
        </p:nvSpPr>
        <p:spPr/>
        <p:txBody>
          <a:bodyPr/>
          <a:lstStyle/>
          <a:p>
            <a:r>
              <a:rPr lang="en-GB" b="1" dirty="0"/>
              <a:t>SR-IOV Vs DDA</a:t>
            </a:r>
          </a:p>
        </p:txBody>
      </p:sp>
      <p:sp>
        <p:nvSpPr>
          <p:cNvPr id="9" name="Content Placeholder 8">
            <a:extLst>
              <a:ext uri="{FF2B5EF4-FFF2-40B4-BE49-F238E27FC236}">
                <a16:creationId xmlns:a16="http://schemas.microsoft.com/office/drawing/2014/main" id="{9E40FF05-7AF2-1BC0-47EC-487DDA78C14C}"/>
              </a:ext>
            </a:extLst>
          </p:cNvPr>
          <p:cNvSpPr>
            <a:spLocks noGrp="1"/>
          </p:cNvSpPr>
          <p:nvPr>
            <p:ph idx="1"/>
          </p:nvPr>
        </p:nvSpPr>
        <p:spPr>
          <a:xfrm>
            <a:off x="358219" y="1828800"/>
            <a:ext cx="11481847" cy="4162566"/>
          </a:xfrm>
        </p:spPr>
        <p:txBody>
          <a:bodyPr>
            <a:normAutofit lnSpcReduction="10000"/>
          </a:bodyPr>
          <a:lstStyle/>
          <a:p>
            <a:r>
              <a:rPr lang="en-GB" altLang="en-US" dirty="0"/>
              <a:t>Use DDA when:</a:t>
            </a:r>
          </a:p>
          <a:p>
            <a:pPr lvl="1"/>
            <a:r>
              <a:rPr lang="en-GB" altLang="en-US" dirty="0"/>
              <a:t> Maximum performance is needed</a:t>
            </a:r>
          </a:p>
          <a:p>
            <a:pPr lvl="1"/>
            <a:r>
              <a:rPr lang="en-GB" altLang="en-US" dirty="0"/>
              <a:t>Dedicated hardware can be afforded</a:t>
            </a:r>
          </a:p>
          <a:p>
            <a:r>
              <a:rPr lang="en-GB" altLang="en-US" dirty="0"/>
              <a:t>Positives:</a:t>
            </a:r>
          </a:p>
          <a:p>
            <a:pPr lvl="1"/>
            <a:r>
              <a:rPr lang="en-GB" altLang="en-US" dirty="0"/>
              <a:t>Simpler implementation – no need for compatibility as in SR-IOV</a:t>
            </a:r>
          </a:p>
          <a:p>
            <a:pPr lvl="1"/>
            <a:r>
              <a:rPr lang="en-GB" altLang="en-US" dirty="0"/>
              <a:t>No abstraction so full device features are available</a:t>
            </a:r>
          </a:p>
          <a:p>
            <a:pPr lvl="1"/>
            <a:r>
              <a:rPr lang="en-GB" altLang="en-US" dirty="0"/>
              <a:t>Better performance (true bare-metal)</a:t>
            </a:r>
          </a:p>
          <a:p>
            <a:r>
              <a:rPr lang="en-GB" altLang="en-US" dirty="0"/>
              <a:t>Negatives:</a:t>
            </a:r>
          </a:p>
          <a:p>
            <a:pPr lvl="1"/>
            <a:r>
              <a:rPr lang="en-GB" altLang="en-US" dirty="0"/>
              <a:t>Inefficient / poor hardware utilisation (one device per VM)</a:t>
            </a:r>
          </a:p>
          <a:p>
            <a:pPr lvl="1"/>
            <a:r>
              <a:rPr lang="en-GB" altLang="en-US" dirty="0"/>
              <a:t>More physical devices to meet requirement as requires 1:1 device to VM</a:t>
            </a:r>
          </a:p>
        </p:txBody>
      </p:sp>
    </p:spTree>
    <p:extLst>
      <p:ext uri="{BB962C8B-B14F-4D97-AF65-F5344CB8AC3E}">
        <p14:creationId xmlns:p14="http://schemas.microsoft.com/office/powerpoint/2010/main" val="9792299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86B462-306C-6513-039A-9437FC09BD2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1B5AD8B-D991-85C1-10CB-C319B124F139}"/>
              </a:ext>
            </a:extLst>
          </p:cNvPr>
          <p:cNvSpPr>
            <a:spLocks noGrp="1"/>
          </p:cNvSpPr>
          <p:nvPr>
            <p:ph type="title"/>
          </p:nvPr>
        </p:nvSpPr>
        <p:spPr/>
        <p:txBody>
          <a:bodyPr/>
          <a:lstStyle/>
          <a:p>
            <a:r>
              <a:rPr lang="en-GB" b="1" dirty="0"/>
              <a:t>IOMMU (Input-Output Memory Management Unit)</a:t>
            </a:r>
          </a:p>
        </p:txBody>
      </p:sp>
      <p:sp>
        <p:nvSpPr>
          <p:cNvPr id="9" name="Content Placeholder 8">
            <a:extLst>
              <a:ext uri="{FF2B5EF4-FFF2-40B4-BE49-F238E27FC236}">
                <a16:creationId xmlns:a16="http://schemas.microsoft.com/office/drawing/2014/main" id="{F4E9A046-AD31-08FB-22CF-4F5AF07DE013}"/>
              </a:ext>
            </a:extLst>
          </p:cNvPr>
          <p:cNvSpPr>
            <a:spLocks noGrp="1"/>
          </p:cNvSpPr>
          <p:nvPr>
            <p:ph idx="1"/>
          </p:nvPr>
        </p:nvSpPr>
        <p:spPr>
          <a:xfrm>
            <a:off x="358219" y="1828800"/>
            <a:ext cx="6567226" cy="4162566"/>
          </a:xfrm>
        </p:spPr>
        <p:txBody>
          <a:bodyPr>
            <a:normAutofit/>
          </a:bodyPr>
          <a:lstStyle/>
          <a:p>
            <a:pPr marL="0" indent="0">
              <a:buNone/>
            </a:pPr>
            <a:r>
              <a:rPr lang="en-GB" altLang="en-US" dirty="0"/>
              <a:t>Hardware Assisted Virtualisation</a:t>
            </a:r>
          </a:p>
          <a:p>
            <a:r>
              <a:rPr lang="en-GB" altLang="en-US" dirty="0"/>
              <a:t>Problem - Devices can bypass the CPU MMU</a:t>
            </a:r>
          </a:p>
          <a:p>
            <a:r>
              <a:rPr lang="en-GB" altLang="en-US" dirty="0"/>
              <a:t>PCIe devices that are DMA capable (direct memory access) can use IOMMU</a:t>
            </a:r>
          </a:p>
          <a:p>
            <a:r>
              <a:rPr lang="en-GB" altLang="en-US" dirty="0"/>
              <a:t>The IOMMU can be used to allow unmodified virtual machine guest operating systems to directly access I/O  devices.</a:t>
            </a:r>
          </a:p>
        </p:txBody>
      </p:sp>
      <p:pic>
        <p:nvPicPr>
          <p:cNvPr id="2" name="Picture 1">
            <a:extLst>
              <a:ext uri="{FF2B5EF4-FFF2-40B4-BE49-F238E27FC236}">
                <a16:creationId xmlns:a16="http://schemas.microsoft.com/office/drawing/2014/main" id="{3C09B10C-AEE3-84B0-B9EA-FAB44FB30147}"/>
              </a:ext>
            </a:extLst>
          </p:cNvPr>
          <p:cNvPicPr>
            <a:picLocks noChangeAspect="1"/>
          </p:cNvPicPr>
          <p:nvPr/>
        </p:nvPicPr>
        <p:blipFill>
          <a:blip r:embed="rId3"/>
          <a:stretch>
            <a:fillRect/>
          </a:stretch>
        </p:blipFill>
        <p:spPr>
          <a:xfrm>
            <a:off x="6925445" y="1370822"/>
            <a:ext cx="4278458" cy="4268756"/>
          </a:xfrm>
          <a:prstGeom prst="rect">
            <a:avLst/>
          </a:prstGeom>
        </p:spPr>
      </p:pic>
    </p:spTree>
    <p:extLst>
      <p:ext uri="{BB962C8B-B14F-4D97-AF65-F5344CB8AC3E}">
        <p14:creationId xmlns:p14="http://schemas.microsoft.com/office/powerpoint/2010/main" val="23974576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5392C9-C17F-14DA-8917-E66410425252}"/>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ECF6DFF-30E4-0E34-378B-8CAACC1D45E0}"/>
              </a:ext>
            </a:extLst>
          </p:cNvPr>
          <p:cNvSpPr>
            <a:spLocks noGrp="1"/>
          </p:cNvSpPr>
          <p:nvPr>
            <p:ph type="title"/>
          </p:nvPr>
        </p:nvSpPr>
        <p:spPr/>
        <p:txBody>
          <a:bodyPr/>
          <a:lstStyle/>
          <a:p>
            <a:r>
              <a:rPr lang="en-GB" b="1" dirty="0"/>
              <a:t>IOMMU (Input-Output Memory Management Unit)</a:t>
            </a:r>
          </a:p>
        </p:txBody>
      </p:sp>
      <p:sp>
        <p:nvSpPr>
          <p:cNvPr id="9" name="Content Placeholder 8">
            <a:extLst>
              <a:ext uri="{FF2B5EF4-FFF2-40B4-BE49-F238E27FC236}">
                <a16:creationId xmlns:a16="http://schemas.microsoft.com/office/drawing/2014/main" id="{A6087386-FE5E-9F4A-DBFF-18EE72F909BE}"/>
              </a:ext>
            </a:extLst>
          </p:cNvPr>
          <p:cNvSpPr>
            <a:spLocks noGrp="1"/>
          </p:cNvSpPr>
          <p:nvPr>
            <p:ph idx="1"/>
          </p:nvPr>
        </p:nvSpPr>
        <p:spPr>
          <a:xfrm>
            <a:off x="358219" y="1510748"/>
            <a:ext cx="6567226" cy="4480618"/>
          </a:xfrm>
        </p:spPr>
        <p:txBody>
          <a:bodyPr>
            <a:normAutofit fontScale="92500" lnSpcReduction="10000"/>
          </a:bodyPr>
          <a:lstStyle/>
          <a:p>
            <a:pPr marL="457200" indent="-457200">
              <a:buFont typeface="+mj-lt"/>
              <a:buAutoNum type="arabicPeriod"/>
            </a:pPr>
            <a:r>
              <a:rPr lang="en-GB" sz="2400" dirty="0"/>
              <a:t>The hypervisor programs the IOMMU with translation tables, like page tables</a:t>
            </a:r>
          </a:p>
          <a:p>
            <a:pPr marL="457200" indent="-457200">
              <a:buFont typeface="+mj-lt"/>
              <a:buAutoNum type="arabicPeriod"/>
            </a:pPr>
            <a:r>
              <a:rPr lang="en-GB" sz="2400" dirty="0"/>
              <a:t>Tables define which physical memory regions each device is allowed to access</a:t>
            </a:r>
          </a:p>
          <a:p>
            <a:pPr marL="457200" indent="-457200">
              <a:buFont typeface="+mj-lt"/>
              <a:buAutoNum type="arabicPeriod"/>
            </a:pPr>
            <a:r>
              <a:rPr lang="en-GB" sz="2400" dirty="0"/>
              <a:t>When a device attempts a DMA operation to address X, the IOMMU intercepts it</a:t>
            </a:r>
          </a:p>
          <a:p>
            <a:pPr marL="457200" indent="-457200">
              <a:buFont typeface="+mj-lt"/>
              <a:buAutoNum type="arabicPeriod"/>
            </a:pPr>
            <a:r>
              <a:rPr lang="en-GB" sz="2400" dirty="0"/>
              <a:t>The IOMMU translates address X according to its translation tables</a:t>
            </a:r>
          </a:p>
          <a:p>
            <a:pPr marL="457200" indent="-457200">
              <a:buFont typeface="+mj-lt"/>
              <a:buAutoNum type="arabicPeriod"/>
            </a:pPr>
            <a:r>
              <a:rPr lang="en-GB" sz="2400" dirty="0"/>
              <a:t>If the access is permitted, it's translated to the correct physical address</a:t>
            </a:r>
          </a:p>
          <a:p>
            <a:pPr marL="457200" indent="-457200">
              <a:buFont typeface="+mj-lt"/>
              <a:buAutoNum type="arabicPeriod"/>
            </a:pPr>
            <a:r>
              <a:rPr lang="en-GB" sz="2400" dirty="0"/>
              <a:t>If the access is NOT permitted (device trying to access memory it shouldn't), the IOMMU blocks the access and raises a fault</a:t>
            </a:r>
            <a:endParaRPr lang="en-GB" altLang="en-US" sz="2400" dirty="0"/>
          </a:p>
        </p:txBody>
      </p:sp>
      <p:pic>
        <p:nvPicPr>
          <p:cNvPr id="2" name="Picture 1">
            <a:extLst>
              <a:ext uri="{FF2B5EF4-FFF2-40B4-BE49-F238E27FC236}">
                <a16:creationId xmlns:a16="http://schemas.microsoft.com/office/drawing/2014/main" id="{48C22FEC-EAD8-3884-FE3E-875B3FD6011C}"/>
              </a:ext>
            </a:extLst>
          </p:cNvPr>
          <p:cNvPicPr>
            <a:picLocks noChangeAspect="1"/>
          </p:cNvPicPr>
          <p:nvPr/>
        </p:nvPicPr>
        <p:blipFill>
          <a:blip r:embed="rId3"/>
          <a:stretch>
            <a:fillRect/>
          </a:stretch>
        </p:blipFill>
        <p:spPr>
          <a:xfrm>
            <a:off x="6925445" y="1370822"/>
            <a:ext cx="4278458" cy="4268756"/>
          </a:xfrm>
          <a:prstGeom prst="rect">
            <a:avLst/>
          </a:prstGeom>
        </p:spPr>
      </p:pic>
    </p:spTree>
    <p:extLst>
      <p:ext uri="{BB962C8B-B14F-4D97-AF65-F5344CB8AC3E}">
        <p14:creationId xmlns:p14="http://schemas.microsoft.com/office/powerpoint/2010/main" val="179835891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C285D0A-4D44-E01C-8DDD-4BC0BDAEE53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F806996-9739-4109-D497-291350F39F27}"/>
              </a:ext>
            </a:extLst>
          </p:cNvPr>
          <p:cNvSpPr>
            <a:spLocks noGrp="1"/>
          </p:cNvSpPr>
          <p:nvPr>
            <p:ph type="title"/>
          </p:nvPr>
        </p:nvSpPr>
        <p:spPr/>
        <p:txBody>
          <a:bodyPr/>
          <a:lstStyle/>
          <a:p>
            <a:r>
              <a:rPr lang="en-GB" b="1" dirty="0"/>
              <a:t>Virtual Switch</a:t>
            </a:r>
          </a:p>
        </p:txBody>
      </p:sp>
      <p:sp>
        <p:nvSpPr>
          <p:cNvPr id="9" name="Content Placeholder 8">
            <a:extLst>
              <a:ext uri="{FF2B5EF4-FFF2-40B4-BE49-F238E27FC236}">
                <a16:creationId xmlns:a16="http://schemas.microsoft.com/office/drawing/2014/main" id="{FABD04C9-FC56-FEA2-B370-D24742B01671}"/>
              </a:ext>
            </a:extLst>
          </p:cNvPr>
          <p:cNvSpPr>
            <a:spLocks noGrp="1"/>
          </p:cNvSpPr>
          <p:nvPr>
            <p:ph idx="1"/>
          </p:nvPr>
        </p:nvSpPr>
        <p:spPr>
          <a:xfrm>
            <a:off x="358218" y="1690688"/>
            <a:ext cx="6847575" cy="4060755"/>
          </a:xfrm>
        </p:spPr>
        <p:txBody>
          <a:bodyPr>
            <a:normAutofit lnSpcReduction="10000"/>
          </a:bodyPr>
          <a:lstStyle/>
          <a:p>
            <a:r>
              <a:rPr lang="en-GB" dirty="0"/>
              <a:t>Acts as the interface between the physical network and the VMs virtual adapters</a:t>
            </a:r>
          </a:p>
          <a:p>
            <a:r>
              <a:rPr lang="en-GB" dirty="0"/>
              <a:t>This switch should be connected to multiple hardware adapters</a:t>
            </a:r>
          </a:p>
          <a:p>
            <a:r>
              <a:rPr lang="en-GB" dirty="0"/>
              <a:t>Since the switch is software you can do things that you will not be able to directly on the hardware e.g. you can combine the physical adapters to form a single high speed network interface with the combined bandwidth of all the “teamed” adapters</a:t>
            </a:r>
          </a:p>
        </p:txBody>
      </p:sp>
      <p:pic>
        <p:nvPicPr>
          <p:cNvPr id="6" name="Picture 5">
            <a:extLst>
              <a:ext uri="{FF2B5EF4-FFF2-40B4-BE49-F238E27FC236}">
                <a16:creationId xmlns:a16="http://schemas.microsoft.com/office/drawing/2014/main" id="{1E438CDF-DD34-C516-28E5-65F3999F5132}"/>
              </a:ext>
            </a:extLst>
          </p:cNvPr>
          <p:cNvPicPr>
            <a:picLocks noChangeAspect="1"/>
          </p:cNvPicPr>
          <p:nvPr/>
        </p:nvPicPr>
        <p:blipFill>
          <a:blip r:embed="rId3"/>
          <a:stretch>
            <a:fillRect/>
          </a:stretch>
        </p:blipFill>
        <p:spPr>
          <a:xfrm>
            <a:off x="7205794" y="86829"/>
            <a:ext cx="4804064" cy="6639119"/>
          </a:xfrm>
          <a:prstGeom prst="rect">
            <a:avLst/>
          </a:prstGeom>
        </p:spPr>
      </p:pic>
    </p:spTree>
    <p:extLst>
      <p:ext uri="{BB962C8B-B14F-4D97-AF65-F5344CB8AC3E}">
        <p14:creationId xmlns:p14="http://schemas.microsoft.com/office/powerpoint/2010/main" val="17495979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E0D7FE-FEB4-99AB-D782-EE61720B8161}"/>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1AAE861-B5C2-A8C1-7B57-263907DAE52F}"/>
              </a:ext>
            </a:extLst>
          </p:cNvPr>
          <p:cNvSpPr>
            <a:spLocks noGrp="1"/>
          </p:cNvSpPr>
          <p:nvPr>
            <p:ph type="title"/>
          </p:nvPr>
        </p:nvSpPr>
        <p:spPr/>
        <p:txBody>
          <a:bodyPr/>
          <a:lstStyle/>
          <a:p>
            <a:r>
              <a:rPr lang="en-GB" b="1" dirty="0"/>
              <a:t>Virtual Switch</a:t>
            </a:r>
          </a:p>
        </p:txBody>
      </p:sp>
      <p:sp>
        <p:nvSpPr>
          <p:cNvPr id="9" name="Content Placeholder 8">
            <a:extLst>
              <a:ext uri="{FF2B5EF4-FFF2-40B4-BE49-F238E27FC236}">
                <a16:creationId xmlns:a16="http://schemas.microsoft.com/office/drawing/2014/main" id="{8D451ABD-B6BF-947E-1B07-8247556ACE04}"/>
              </a:ext>
            </a:extLst>
          </p:cNvPr>
          <p:cNvSpPr>
            <a:spLocks noGrp="1"/>
          </p:cNvSpPr>
          <p:nvPr>
            <p:ph idx="1"/>
          </p:nvPr>
        </p:nvSpPr>
        <p:spPr>
          <a:xfrm>
            <a:off x="358218" y="1690688"/>
            <a:ext cx="6847575" cy="4060755"/>
          </a:xfrm>
        </p:spPr>
        <p:txBody>
          <a:bodyPr>
            <a:normAutofit lnSpcReduction="10000"/>
          </a:bodyPr>
          <a:lstStyle/>
          <a:p>
            <a:r>
              <a:rPr lang="en-GB" dirty="0"/>
              <a:t>This can </a:t>
            </a:r>
            <a:r>
              <a:rPr lang="en-GB" dirty="0" err="1"/>
              <a:t>accomodate</a:t>
            </a:r>
            <a:r>
              <a:rPr lang="en-GB" dirty="0"/>
              <a:t>:</a:t>
            </a:r>
          </a:p>
          <a:p>
            <a:pPr lvl="1"/>
            <a:r>
              <a:rPr lang="en-GB" dirty="0"/>
              <a:t>NIC Teaming / Bonding</a:t>
            </a:r>
          </a:p>
          <a:p>
            <a:pPr lvl="1"/>
            <a:r>
              <a:rPr lang="en-GB" dirty="0"/>
              <a:t>Traffic Shaping and QoS</a:t>
            </a:r>
          </a:p>
          <a:p>
            <a:pPr lvl="1"/>
            <a:r>
              <a:rPr lang="en-GB" dirty="0"/>
              <a:t>Port Mirroring</a:t>
            </a:r>
          </a:p>
          <a:p>
            <a:pPr lvl="1"/>
            <a:r>
              <a:rPr lang="en-GB" dirty="0"/>
              <a:t>Network Isolation</a:t>
            </a:r>
          </a:p>
          <a:p>
            <a:pPr lvl="1"/>
            <a:r>
              <a:rPr lang="en-GB" dirty="0"/>
              <a:t>Security Policies</a:t>
            </a:r>
          </a:p>
          <a:p>
            <a:pPr lvl="1"/>
            <a:r>
              <a:rPr lang="en-GB" dirty="0"/>
              <a:t>Traffic Monitoring and Packet Inspection</a:t>
            </a:r>
          </a:p>
          <a:p>
            <a:pPr lvl="1"/>
            <a:r>
              <a:rPr lang="en-GB" dirty="0"/>
              <a:t>Dynamic Reconfiguration</a:t>
            </a:r>
          </a:p>
          <a:p>
            <a:r>
              <a:rPr lang="en-GB" dirty="0"/>
              <a:t>Software Defined Networking through Virtualisation!</a:t>
            </a:r>
          </a:p>
        </p:txBody>
      </p:sp>
      <p:pic>
        <p:nvPicPr>
          <p:cNvPr id="6" name="Picture 5">
            <a:extLst>
              <a:ext uri="{FF2B5EF4-FFF2-40B4-BE49-F238E27FC236}">
                <a16:creationId xmlns:a16="http://schemas.microsoft.com/office/drawing/2014/main" id="{5562B8AD-0528-54FC-0D28-9DC00C63F744}"/>
              </a:ext>
            </a:extLst>
          </p:cNvPr>
          <p:cNvPicPr>
            <a:picLocks noChangeAspect="1"/>
          </p:cNvPicPr>
          <p:nvPr/>
        </p:nvPicPr>
        <p:blipFill>
          <a:blip r:embed="rId3"/>
          <a:stretch>
            <a:fillRect/>
          </a:stretch>
        </p:blipFill>
        <p:spPr>
          <a:xfrm>
            <a:off x="7205794" y="86829"/>
            <a:ext cx="4804064" cy="6639119"/>
          </a:xfrm>
          <a:prstGeom prst="rect">
            <a:avLst/>
          </a:prstGeom>
        </p:spPr>
      </p:pic>
    </p:spTree>
    <p:extLst>
      <p:ext uri="{BB962C8B-B14F-4D97-AF65-F5344CB8AC3E}">
        <p14:creationId xmlns:p14="http://schemas.microsoft.com/office/powerpoint/2010/main" val="20262612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9ABC2-66F0-66E7-A1B0-2A3A1C3E703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C9F1C91-E4CB-D216-EA79-8A9FA8862001}"/>
              </a:ext>
            </a:extLst>
          </p:cNvPr>
          <p:cNvSpPr>
            <a:spLocks noGrp="1"/>
          </p:cNvSpPr>
          <p:nvPr>
            <p:ph type="title"/>
          </p:nvPr>
        </p:nvSpPr>
        <p:spPr/>
        <p:txBody>
          <a:bodyPr/>
          <a:lstStyle/>
          <a:p>
            <a:r>
              <a:rPr lang="en-GB" b="1" dirty="0" err="1"/>
              <a:t>Paravirtualisation</a:t>
            </a:r>
            <a:endParaRPr lang="en-GB" b="1" dirty="0"/>
          </a:p>
        </p:txBody>
      </p:sp>
      <p:sp>
        <p:nvSpPr>
          <p:cNvPr id="9" name="Content Placeholder 8">
            <a:extLst>
              <a:ext uri="{FF2B5EF4-FFF2-40B4-BE49-F238E27FC236}">
                <a16:creationId xmlns:a16="http://schemas.microsoft.com/office/drawing/2014/main" id="{FC7CBA7F-A297-CC28-4266-27002DFC9AF3}"/>
              </a:ext>
            </a:extLst>
          </p:cNvPr>
          <p:cNvSpPr>
            <a:spLocks noGrp="1"/>
          </p:cNvSpPr>
          <p:nvPr>
            <p:ph idx="1"/>
          </p:nvPr>
        </p:nvSpPr>
        <p:spPr>
          <a:xfrm>
            <a:off x="358218" y="1690688"/>
            <a:ext cx="7480851" cy="4060755"/>
          </a:xfrm>
        </p:spPr>
        <p:txBody>
          <a:bodyPr>
            <a:normAutofit lnSpcReduction="10000"/>
          </a:bodyPr>
          <a:lstStyle/>
          <a:p>
            <a:r>
              <a:rPr lang="en-GB" altLang="en-US" i="1" dirty="0"/>
              <a:t>CPU paravirtualization</a:t>
            </a:r>
            <a:r>
              <a:rPr lang="en-GB" altLang="en-US" dirty="0"/>
              <a:t>: Requires modifying the OS kernel to replace non-virtualizable instructions with </a:t>
            </a:r>
            <a:r>
              <a:rPr lang="en-GB" altLang="en-US" dirty="0" err="1"/>
              <a:t>hypercalls</a:t>
            </a:r>
            <a:r>
              <a:rPr lang="en-GB" altLang="en-US" dirty="0"/>
              <a:t> that communicate directly with the virtualization layer hypervisor. </a:t>
            </a:r>
          </a:p>
          <a:p>
            <a:r>
              <a:rPr lang="en-GB" altLang="en-US" dirty="0"/>
              <a:t>The hypervisor also provides </a:t>
            </a:r>
            <a:r>
              <a:rPr lang="en-GB" altLang="en-US" dirty="0" err="1"/>
              <a:t>hypercall</a:t>
            </a:r>
            <a:r>
              <a:rPr lang="en-GB" altLang="en-US" dirty="0"/>
              <a:t> interfaces for other critical kernel operations such as memory management, interrupt handling and time keeping.</a:t>
            </a:r>
          </a:p>
          <a:p>
            <a:r>
              <a:rPr lang="en-GB" altLang="en-US" dirty="0">
                <a:latin typeface="Arial" panose="020B0604020202020204" pitchFamily="34" charset="0"/>
              </a:rPr>
              <a:t>Modifying the guest OS to enable paravirtualization is relatively easy</a:t>
            </a:r>
          </a:p>
        </p:txBody>
      </p:sp>
      <p:pic>
        <p:nvPicPr>
          <p:cNvPr id="2" name="Picture 1">
            <a:extLst>
              <a:ext uri="{FF2B5EF4-FFF2-40B4-BE49-F238E27FC236}">
                <a16:creationId xmlns:a16="http://schemas.microsoft.com/office/drawing/2014/main" id="{033E2DC6-C590-6F66-235F-C979004DCF7B}"/>
              </a:ext>
            </a:extLst>
          </p:cNvPr>
          <p:cNvPicPr>
            <a:picLocks noChangeAspect="1"/>
          </p:cNvPicPr>
          <p:nvPr/>
        </p:nvPicPr>
        <p:blipFill>
          <a:blip r:embed="rId3"/>
          <a:stretch>
            <a:fillRect/>
          </a:stretch>
        </p:blipFill>
        <p:spPr>
          <a:xfrm>
            <a:off x="7839069" y="191408"/>
            <a:ext cx="4000997" cy="5791919"/>
          </a:xfrm>
          <a:prstGeom prst="rect">
            <a:avLst/>
          </a:prstGeom>
        </p:spPr>
      </p:pic>
    </p:spTree>
    <p:extLst>
      <p:ext uri="{BB962C8B-B14F-4D97-AF65-F5344CB8AC3E}">
        <p14:creationId xmlns:p14="http://schemas.microsoft.com/office/powerpoint/2010/main" val="255365588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061C01-3E9F-F4F1-ECA1-694985B8A5C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8477903-8CD8-669B-7EA4-8EF305690807}"/>
              </a:ext>
            </a:extLst>
          </p:cNvPr>
          <p:cNvSpPr>
            <a:spLocks noGrp="1"/>
          </p:cNvSpPr>
          <p:nvPr>
            <p:ph type="title"/>
          </p:nvPr>
        </p:nvSpPr>
        <p:spPr/>
        <p:txBody>
          <a:bodyPr/>
          <a:lstStyle/>
          <a:p>
            <a:r>
              <a:rPr lang="en-GB" b="1" dirty="0" err="1"/>
              <a:t>Paravirtualisation</a:t>
            </a:r>
            <a:endParaRPr lang="en-GB" b="1" dirty="0"/>
          </a:p>
        </p:txBody>
      </p:sp>
      <p:sp>
        <p:nvSpPr>
          <p:cNvPr id="9" name="Content Placeholder 8">
            <a:extLst>
              <a:ext uri="{FF2B5EF4-FFF2-40B4-BE49-F238E27FC236}">
                <a16:creationId xmlns:a16="http://schemas.microsoft.com/office/drawing/2014/main" id="{A67E5F37-9A6E-3B57-F25D-3598920727CC}"/>
              </a:ext>
            </a:extLst>
          </p:cNvPr>
          <p:cNvSpPr>
            <a:spLocks noGrp="1"/>
          </p:cNvSpPr>
          <p:nvPr>
            <p:ph idx="1"/>
          </p:nvPr>
        </p:nvSpPr>
        <p:spPr>
          <a:xfrm>
            <a:off x="358218" y="1690688"/>
            <a:ext cx="7480851" cy="4060755"/>
          </a:xfrm>
        </p:spPr>
        <p:txBody>
          <a:bodyPr>
            <a:normAutofit/>
          </a:bodyPr>
          <a:lstStyle/>
          <a:p>
            <a:pPr>
              <a:spcBef>
                <a:spcPct val="0"/>
              </a:spcBef>
              <a:buClrTx/>
              <a:buSzTx/>
              <a:buFont typeface="Monotype Sorts" pitchFamily="2" charset="2"/>
              <a:buNone/>
            </a:pPr>
            <a:r>
              <a:rPr lang="en-GB" altLang="en-US" b="1" dirty="0" err="1">
                <a:solidFill>
                  <a:srgbClr val="FF0000"/>
                </a:solidFill>
              </a:rPr>
              <a:t>Paravirutalization</a:t>
            </a:r>
            <a:r>
              <a:rPr lang="en-GB" altLang="en-US" b="1" dirty="0">
                <a:solidFill>
                  <a:srgbClr val="FF0000"/>
                </a:solidFill>
              </a:rPr>
              <a:t> is probably less interesting except…..</a:t>
            </a:r>
          </a:p>
          <a:p>
            <a:pPr>
              <a:spcBef>
                <a:spcPct val="0"/>
              </a:spcBef>
            </a:pPr>
            <a:r>
              <a:rPr lang="en-GB" altLang="en-US" b="1" i="1" dirty="0" err="1">
                <a:latin typeface="Arial" panose="020B0604020202020204" pitchFamily="34" charset="0"/>
              </a:rPr>
              <a:t>Paravirtualised</a:t>
            </a:r>
            <a:r>
              <a:rPr lang="en-GB" altLang="en-US" b="1" i="1" dirty="0">
                <a:latin typeface="Arial" panose="020B0604020202020204" pitchFamily="34" charset="0"/>
              </a:rPr>
              <a:t> drivers</a:t>
            </a:r>
            <a:r>
              <a:rPr lang="en-GB" altLang="en-US" dirty="0">
                <a:latin typeface="Arial" panose="020B0604020202020204" pitchFamily="34" charset="0"/>
              </a:rPr>
              <a:t>: Provide virtualised device drivers that can be installed in the OS but do not require OS kernel modifications such as virtual network drivers.</a:t>
            </a:r>
          </a:p>
          <a:p>
            <a:pPr lvl="1">
              <a:spcBef>
                <a:spcPct val="0"/>
              </a:spcBef>
            </a:pPr>
            <a:r>
              <a:rPr lang="en-GB" altLang="en-US" dirty="0">
                <a:latin typeface="Arial" panose="020B0604020202020204" pitchFamily="34" charset="0"/>
              </a:rPr>
              <a:t>i.e. </a:t>
            </a:r>
            <a:r>
              <a:rPr lang="en-GB" dirty="0"/>
              <a:t>instead of emulating a real hardware device (like an Intel E1000 network card), create a </a:t>
            </a:r>
            <a:r>
              <a:rPr lang="en-GB" b="1" dirty="0"/>
              <a:t>clean, simple virtual device</a:t>
            </a:r>
            <a:r>
              <a:rPr lang="en-GB" dirty="0"/>
              <a:t> designed specifically for virtualization.</a:t>
            </a:r>
            <a:endParaRPr lang="en-GB" altLang="en-US" dirty="0">
              <a:latin typeface="Arial" panose="020B0604020202020204" pitchFamily="34" charset="0"/>
            </a:endParaRPr>
          </a:p>
        </p:txBody>
      </p:sp>
      <p:pic>
        <p:nvPicPr>
          <p:cNvPr id="3" name="Picture 2">
            <a:extLst>
              <a:ext uri="{FF2B5EF4-FFF2-40B4-BE49-F238E27FC236}">
                <a16:creationId xmlns:a16="http://schemas.microsoft.com/office/drawing/2014/main" id="{41A8A514-E66B-D1D0-5C41-4DD4ABEF7877}"/>
              </a:ext>
            </a:extLst>
          </p:cNvPr>
          <p:cNvPicPr>
            <a:picLocks noChangeAspect="1"/>
          </p:cNvPicPr>
          <p:nvPr/>
        </p:nvPicPr>
        <p:blipFill>
          <a:blip r:embed="rId3"/>
          <a:stretch>
            <a:fillRect/>
          </a:stretch>
        </p:blipFill>
        <p:spPr>
          <a:xfrm>
            <a:off x="7839069" y="1690688"/>
            <a:ext cx="4195191" cy="3134417"/>
          </a:xfrm>
          <a:prstGeom prst="rect">
            <a:avLst/>
          </a:prstGeom>
        </p:spPr>
      </p:pic>
    </p:spTree>
    <p:extLst>
      <p:ext uri="{BB962C8B-B14F-4D97-AF65-F5344CB8AC3E}">
        <p14:creationId xmlns:p14="http://schemas.microsoft.com/office/powerpoint/2010/main" val="17583221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alpha val="50000"/>
          </a:schemeClr>
        </a:solidFill>
        <a:effectLst/>
      </p:bgPr>
    </p:bg>
    <p:spTree>
      <p:nvGrpSpPr>
        <p:cNvPr id="1" name="">
          <a:extLst>
            <a:ext uri="{FF2B5EF4-FFF2-40B4-BE49-F238E27FC236}">
              <a16:creationId xmlns:a16="http://schemas.microsoft.com/office/drawing/2014/main" id="{5B2FC5BD-A880-8476-C274-00D3841EFE1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37FECF51-3106-868B-6BC6-B01951D90FAD}"/>
              </a:ext>
            </a:extLst>
          </p:cNvPr>
          <p:cNvSpPr>
            <a:spLocks noGrp="1"/>
          </p:cNvSpPr>
          <p:nvPr>
            <p:ph type="title"/>
          </p:nvPr>
        </p:nvSpPr>
        <p:spPr/>
        <p:txBody>
          <a:bodyPr>
            <a:normAutofit/>
          </a:bodyPr>
          <a:lstStyle/>
          <a:p>
            <a:pPr algn="ctr"/>
            <a:r>
              <a:rPr lang="en-GB" sz="6000" b="1" dirty="0"/>
              <a:t>Hypervisors</a:t>
            </a:r>
          </a:p>
        </p:txBody>
      </p:sp>
      <p:sp>
        <p:nvSpPr>
          <p:cNvPr id="9" name="Content Placeholder 8">
            <a:extLst>
              <a:ext uri="{FF2B5EF4-FFF2-40B4-BE49-F238E27FC236}">
                <a16:creationId xmlns:a16="http://schemas.microsoft.com/office/drawing/2014/main" id="{4E26B043-AE9C-B440-DADB-864052D5F42E}"/>
              </a:ext>
            </a:extLst>
          </p:cNvPr>
          <p:cNvSpPr>
            <a:spLocks noGrp="1"/>
          </p:cNvSpPr>
          <p:nvPr>
            <p:ph idx="1"/>
          </p:nvPr>
        </p:nvSpPr>
        <p:spPr>
          <a:xfrm>
            <a:off x="358219" y="1690688"/>
            <a:ext cx="11481847" cy="4093886"/>
          </a:xfrm>
        </p:spPr>
        <p:txBody>
          <a:bodyPr>
            <a:normAutofit/>
          </a:bodyPr>
          <a:lstStyle/>
          <a:p>
            <a:pPr marL="457200" lvl="1" indent="0">
              <a:buNone/>
            </a:pPr>
            <a:endParaRPr lang="en-GB" sz="2800" dirty="0"/>
          </a:p>
          <a:p>
            <a:pPr marL="0" indent="0">
              <a:buNone/>
            </a:pPr>
            <a:endParaRPr lang="en-GB" dirty="0"/>
          </a:p>
        </p:txBody>
      </p:sp>
      <p:pic>
        <p:nvPicPr>
          <p:cNvPr id="6" name="Picture 5" descr="Low angle view of clouds in blue sky">
            <a:extLst>
              <a:ext uri="{FF2B5EF4-FFF2-40B4-BE49-F238E27FC236}">
                <a16:creationId xmlns:a16="http://schemas.microsoft.com/office/drawing/2014/main" id="{50D6725B-1416-8E48-8756-18876AAEE3BA}"/>
              </a:ext>
            </a:extLst>
          </p:cNvPr>
          <p:cNvPicPr>
            <a:picLocks noChangeAspect="1"/>
          </p:cNvPicPr>
          <p:nvPr/>
        </p:nvPicPr>
        <p:blipFill>
          <a:blip r:embed="rId3"/>
          <a:srcRect t="48864"/>
          <a:stretch/>
        </p:blipFill>
        <p:spPr>
          <a:xfrm>
            <a:off x="0" y="3745384"/>
            <a:ext cx="12192000" cy="1964419"/>
          </a:xfrm>
          <a:prstGeom prst="rect">
            <a:avLst/>
          </a:prstGeom>
        </p:spPr>
      </p:pic>
    </p:spTree>
    <p:extLst>
      <p:ext uri="{BB962C8B-B14F-4D97-AF65-F5344CB8AC3E}">
        <p14:creationId xmlns:p14="http://schemas.microsoft.com/office/powerpoint/2010/main" val="110111814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4425F2-1DF7-E725-71F8-494DBA81B39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0E80CF3-F6DA-F953-0A37-70DF9674FC44}"/>
              </a:ext>
            </a:extLst>
          </p:cNvPr>
          <p:cNvSpPr>
            <a:spLocks noGrp="1"/>
          </p:cNvSpPr>
          <p:nvPr>
            <p:ph type="title"/>
          </p:nvPr>
        </p:nvSpPr>
        <p:spPr/>
        <p:txBody>
          <a:bodyPr/>
          <a:lstStyle/>
          <a:p>
            <a:r>
              <a:rPr lang="en-GB" b="1" dirty="0"/>
              <a:t>What is a Hypervisor?</a:t>
            </a:r>
          </a:p>
        </p:txBody>
      </p:sp>
      <p:sp>
        <p:nvSpPr>
          <p:cNvPr id="9" name="Content Placeholder 8">
            <a:extLst>
              <a:ext uri="{FF2B5EF4-FFF2-40B4-BE49-F238E27FC236}">
                <a16:creationId xmlns:a16="http://schemas.microsoft.com/office/drawing/2014/main" id="{D3657669-01DC-F2BE-FF1E-0560C80C6ACC}"/>
              </a:ext>
            </a:extLst>
          </p:cNvPr>
          <p:cNvSpPr>
            <a:spLocks noGrp="1"/>
          </p:cNvSpPr>
          <p:nvPr>
            <p:ph idx="1"/>
          </p:nvPr>
        </p:nvSpPr>
        <p:spPr>
          <a:xfrm>
            <a:off x="358218" y="1690688"/>
            <a:ext cx="11475563" cy="4060755"/>
          </a:xfrm>
        </p:spPr>
        <p:txBody>
          <a:bodyPr>
            <a:normAutofit/>
          </a:bodyPr>
          <a:lstStyle/>
          <a:p>
            <a:r>
              <a:rPr lang="en-GB" altLang="en-US" dirty="0"/>
              <a:t>A hypervisor is a virtual machine monitor that allows you to use one physical computer to run many virtual computers</a:t>
            </a:r>
          </a:p>
          <a:p>
            <a:endParaRPr lang="en-GB" altLang="en-US" dirty="0"/>
          </a:p>
          <a:p>
            <a:pPr lvl="1"/>
            <a:r>
              <a:rPr lang="en-GB" altLang="en-US" sz="2800" dirty="0" err="1"/>
              <a:t>VmWare</a:t>
            </a:r>
            <a:r>
              <a:rPr lang="en-GB" altLang="en-US" sz="2800" dirty="0"/>
              <a:t> (Commercial)</a:t>
            </a:r>
          </a:p>
          <a:p>
            <a:pPr lvl="1"/>
            <a:r>
              <a:rPr lang="en-GB" altLang="en-US" sz="2800" dirty="0"/>
              <a:t>Hyper V (Microsoft)</a:t>
            </a:r>
          </a:p>
          <a:p>
            <a:pPr lvl="1"/>
            <a:r>
              <a:rPr lang="en-GB" altLang="en-US" sz="2800" dirty="0"/>
              <a:t>Xen (Open Source)</a:t>
            </a:r>
          </a:p>
        </p:txBody>
      </p:sp>
    </p:spTree>
    <p:extLst>
      <p:ext uri="{BB962C8B-B14F-4D97-AF65-F5344CB8AC3E}">
        <p14:creationId xmlns:p14="http://schemas.microsoft.com/office/powerpoint/2010/main" val="280746953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4CD4B9-8B0E-D636-8C01-E09121D0C8A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02B8623-D6A4-9E35-4278-2AF8F16DF49D}"/>
              </a:ext>
            </a:extLst>
          </p:cNvPr>
          <p:cNvSpPr>
            <a:spLocks noGrp="1"/>
          </p:cNvSpPr>
          <p:nvPr>
            <p:ph type="title"/>
          </p:nvPr>
        </p:nvSpPr>
        <p:spPr/>
        <p:txBody>
          <a:bodyPr/>
          <a:lstStyle/>
          <a:p>
            <a:r>
              <a:rPr lang="en-GB" b="1" dirty="0"/>
              <a:t>What is a Hypervisor?</a:t>
            </a:r>
          </a:p>
        </p:txBody>
      </p:sp>
      <p:sp>
        <p:nvSpPr>
          <p:cNvPr id="9" name="Content Placeholder 8">
            <a:extLst>
              <a:ext uri="{FF2B5EF4-FFF2-40B4-BE49-F238E27FC236}">
                <a16:creationId xmlns:a16="http://schemas.microsoft.com/office/drawing/2014/main" id="{44A9FF73-097F-BF9A-5202-4A621859A64B}"/>
              </a:ext>
            </a:extLst>
          </p:cNvPr>
          <p:cNvSpPr>
            <a:spLocks noGrp="1"/>
          </p:cNvSpPr>
          <p:nvPr>
            <p:ph idx="1"/>
          </p:nvPr>
        </p:nvSpPr>
        <p:spPr>
          <a:xfrm>
            <a:off x="358218" y="1690688"/>
            <a:ext cx="11475563" cy="4060755"/>
          </a:xfrm>
        </p:spPr>
        <p:txBody>
          <a:bodyPr>
            <a:normAutofit/>
          </a:bodyPr>
          <a:lstStyle/>
          <a:p>
            <a:r>
              <a:rPr lang="en-GB" altLang="en-US" b="1" dirty="0"/>
              <a:t>Controls the underlying hardware </a:t>
            </a:r>
            <a:r>
              <a:rPr lang="en-GB" altLang="en-US" dirty="0"/>
              <a:t>allowing it to be used by many guest systems (i.e. VMs) at once</a:t>
            </a:r>
          </a:p>
          <a:p>
            <a:pPr lvl="1"/>
            <a:r>
              <a:rPr lang="en-GB" altLang="en-US" dirty="0"/>
              <a:t>Gives each guest system the illusion that it is running on its own  private hardware</a:t>
            </a:r>
          </a:p>
          <a:p>
            <a:pPr lvl="1"/>
            <a:endParaRPr lang="en-GB" altLang="en-US" dirty="0"/>
          </a:p>
          <a:p>
            <a:r>
              <a:rPr lang="en-GB" altLang="en-US" b="1" dirty="0"/>
              <a:t>Abstracts the physical resources </a:t>
            </a:r>
            <a:r>
              <a:rPr lang="en-GB" altLang="en-US" dirty="0"/>
              <a:t>of the host computer into discrete virtual counterparts that can be allocated to the guests</a:t>
            </a:r>
          </a:p>
          <a:p>
            <a:pPr lvl="1"/>
            <a:r>
              <a:rPr lang="en-GB" altLang="en-US" sz="2800" dirty="0"/>
              <a:t>Virtual guests treat the virtual counterparts as if they are real</a:t>
            </a:r>
          </a:p>
        </p:txBody>
      </p:sp>
    </p:spTree>
    <p:extLst>
      <p:ext uri="{BB962C8B-B14F-4D97-AF65-F5344CB8AC3E}">
        <p14:creationId xmlns:p14="http://schemas.microsoft.com/office/powerpoint/2010/main" val="31239177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B19DD-7274-E385-47DE-8F458B84C16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E3CE782-A54A-9FDE-BAC2-67359BF21F6B}"/>
              </a:ext>
            </a:extLst>
          </p:cNvPr>
          <p:cNvSpPr>
            <a:spLocks noGrp="1"/>
          </p:cNvSpPr>
          <p:nvPr>
            <p:ph type="title"/>
          </p:nvPr>
        </p:nvSpPr>
        <p:spPr/>
        <p:txBody>
          <a:bodyPr/>
          <a:lstStyle/>
          <a:p>
            <a:r>
              <a:rPr lang="en-GB" b="1" dirty="0"/>
              <a:t>Hypervisors</a:t>
            </a:r>
          </a:p>
        </p:txBody>
      </p:sp>
      <p:sp>
        <p:nvSpPr>
          <p:cNvPr id="9" name="Content Placeholder 8">
            <a:extLst>
              <a:ext uri="{FF2B5EF4-FFF2-40B4-BE49-F238E27FC236}">
                <a16:creationId xmlns:a16="http://schemas.microsoft.com/office/drawing/2014/main" id="{4045F4A1-2973-C787-C474-903CA70D318F}"/>
              </a:ext>
            </a:extLst>
          </p:cNvPr>
          <p:cNvSpPr>
            <a:spLocks noGrp="1"/>
          </p:cNvSpPr>
          <p:nvPr>
            <p:ph idx="1"/>
          </p:nvPr>
        </p:nvSpPr>
        <p:spPr>
          <a:xfrm>
            <a:off x="358218" y="1690688"/>
            <a:ext cx="11475563" cy="4060755"/>
          </a:xfrm>
        </p:spPr>
        <p:txBody>
          <a:bodyPr>
            <a:normAutofit/>
          </a:bodyPr>
          <a:lstStyle/>
          <a:p>
            <a:r>
              <a:rPr lang="en-GB" altLang="en-US" b="1" dirty="0"/>
              <a:t>Ensure a level of isolation </a:t>
            </a:r>
            <a:r>
              <a:rPr lang="en-GB" altLang="en-US" dirty="0"/>
              <a:t>between guests (VMs)</a:t>
            </a:r>
          </a:p>
          <a:p>
            <a:endParaRPr lang="en-GB" altLang="en-US" dirty="0"/>
          </a:p>
          <a:p>
            <a:r>
              <a:rPr lang="en-GB" altLang="en-US" b="1" dirty="0"/>
              <a:t>Provides a uniform interface to the hardware</a:t>
            </a:r>
          </a:p>
          <a:p>
            <a:pPr lvl="1"/>
            <a:r>
              <a:rPr lang="en-GB" altLang="en-US" sz="2800" dirty="0">
                <a:sym typeface="Wingdings" panose="05000000000000000000" pitchFamily="2" charset="2"/>
              </a:rPr>
              <a:t>Shields guests from lower level details of the physical resources</a:t>
            </a:r>
          </a:p>
          <a:p>
            <a:pPr lvl="1"/>
            <a:r>
              <a:rPr lang="en-GB" altLang="en-US" sz="2800" dirty="0">
                <a:sym typeface="Wingdings" panose="05000000000000000000" pitchFamily="2" charset="2"/>
              </a:rPr>
              <a:t>Provides portability</a:t>
            </a:r>
          </a:p>
          <a:p>
            <a:pPr lvl="1"/>
            <a:r>
              <a:rPr lang="en-GB" altLang="en-US" sz="2800" dirty="0">
                <a:sym typeface="Wingdings" panose="05000000000000000000" pitchFamily="2" charset="2"/>
              </a:rPr>
              <a:t>Guests can even migrate from one physical computer to another even when running</a:t>
            </a:r>
            <a:endParaRPr lang="en-GB" altLang="en-US" sz="2800" dirty="0"/>
          </a:p>
        </p:txBody>
      </p:sp>
    </p:spTree>
    <p:extLst>
      <p:ext uri="{BB962C8B-B14F-4D97-AF65-F5344CB8AC3E}">
        <p14:creationId xmlns:p14="http://schemas.microsoft.com/office/powerpoint/2010/main" val="429396356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4D95FA-34F1-CE2E-B4D6-4FFE635DC36F}"/>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B1E0C385-19C1-A0D7-C359-2D07ACE7CDE8}"/>
              </a:ext>
            </a:extLst>
          </p:cNvPr>
          <p:cNvSpPr>
            <a:spLocks noGrp="1"/>
          </p:cNvSpPr>
          <p:nvPr>
            <p:ph type="title"/>
          </p:nvPr>
        </p:nvSpPr>
        <p:spPr/>
        <p:txBody>
          <a:bodyPr/>
          <a:lstStyle/>
          <a:p>
            <a:r>
              <a:rPr lang="en-GB" b="1" dirty="0"/>
              <a:t>Hypervisors</a:t>
            </a:r>
          </a:p>
        </p:txBody>
      </p:sp>
      <p:pic>
        <p:nvPicPr>
          <p:cNvPr id="2" name="Content Placeholder 1">
            <a:extLst>
              <a:ext uri="{FF2B5EF4-FFF2-40B4-BE49-F238E27FC236}">
                <a16:creationId xmlns:a16="http://schemas.microsoft.com/office/drawing/2014/main" id="{39B107B9-4899-A53B-8643-1DD037844BEB}"/>
              </a:ext>
            </a:extLst>
          </p:cNvPr>
          <p:cNvPicPr>
            <a:picLocks noGrp="1" noChangeAspect="1"/>
          </p:cNvPicPr>
          <p:nvPr>
            <p:ph idx="1"/>
          </p:nvPr>
        </p:nvPicPr>
        <p:blipFill>
          <a:blip r:embed="rId3"/>
          <a:stretch>
            <a:fillRect/>
          </a:stretch>
        </p:blipFill>
        <p:spPr>
          <a:xfrm>
            <a:off x="1317748" y="628352"/>
            <a:ext cx="9999610" cy="5030396"/>
          </a:xfrm>
          <a:prstGeom prst="rect">
            <a:avLst/>
          </a:prstGeom>
        </p:spPr>
      </p:pic>
    </p:spTree>
    <p:extLst>
      <p:ext uri="{BB962C8B-B14F-4D97-AF65-F5344CB8AC3E}">
        <p14:creationId xmlns:p14="http://schemas.microsoft.com/office/powerpoint/2010/main" val="34510595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D30051-63E9-EA74-4064-745CA60629F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76A4E2D-69BB-CD50-9BEC-2FC432353F23}"/>
              </a:ext>
            </a:extLst>
          </p:cNvPr>
          <p:cNvSpPr>
            <a:spLocks noGrp="1"/>
          </p:cNvSpPr>
          <p:nvPr>
            <p:ph type="title"/>
          </p:nvPr>
        </p:nvSpPr>
        <p:spPr/>
        <p:txBody>
          <a:bodyPr/>
          <a:lstStyle/>
          <a:p>
            <a:r>
              <a:rPr lang="en-GB" b="1" dirty="0"/>
              <a:t>Hypervisors</a:t>
            </a:r>
          </a:p>
        </p:txBody>
      </p:sp>
      <p:sp>
        <p:nvSpPr>
          <p:cNvPr id="5" name="Content Placeholder 4">
            <a:extLst>
              <a:ext uri="{FF2B5EF4-FFF2-40B4-BE49-F238E27FC236}">
                <a16:creationId xmlns:a16="http://schemas.microsoft.com/office/drawing/2014/main" id="{6A2595C2-0F0C-B8B8-507B-350BF7D64492}"/>
              </a:ext>
            </a:extLst>
          </p:cNvPr>
          <p:cNvSpPr>
            <a:spLocks noGrp="1"/>
          </p:cNvSpPr>
          <p:nvPr>
            <p:ph idx="1"/>
          </p:nvPr>
        </p:nvSpPr>
        <p:spPr>
          <a:xfrm>
            <a:off x="358219" y="1825625"/>
            <a:ext cx="11481847" cy="3872810"/>
          </a:xfrm>
        </p:spPr>
        <p:txBody>
          <a:bodyPr>
            <a:normAutofit lnSpcReduction="10000"/>
          </a:bodyPr>
          <a:lstStyle/>
          <a:p>
            <a:r>
              <a:rPr lang="en-GB" altLang="en-US" dirty="0"/>
              <a:t>Hyper-V is a hypervisor-based virtualization technology.</a:t>
            </a:r>
          </a:p>
          <a:p>
            <a:r>
              <a:rPr lang="en-GB" altLang="en-US" dirty="0"/>
              <a:t>Hyper-V runs each virtual machine in its own isolated space, which means you can run more than one virtual machine on the same hardware at the same time. </a:t>
            </a:r>
          </a:p>
          <a:p>
            <a:r>
              <a:rPr lang="en-GB" altLang="en-US" dirty="0"/>
              <a:t>You might want to do this to avoid problems such as a crash affecting the other workloads, or to give different people, groups or services access to different systems.</a:t>
            </a:r>
          </a:p>
          <a:p>
            <a:r>
              <a:rPr lang="en-GB" altLang="en-US" dirty="0"/>
              <a:t>Hyper-V requires a processor that includes hardware assisted virtualization, such as is provided with Intel VT or AMD Virtualization (AMD-V) technology.</a:t>
            </a:r>
          </a:p>
        </p:txBody>
      </p:sp>
      <p:sp>
        <p:nvSpPr>
          <p:cNvPr id="6" name="TextBox 2">
            <a:extLst>
              <a:ext uri="{FF2B5EF4-FFF2-40B4-BE49-F238E27FC236}">
                <a16:creationId xmlns:a16="http://schemas.microsoft.com/office/drawing/2014/main" id="{4609E701-66B0-C2B9-198F-7DBE537F6D55}"/>
              </a:ext>
            </a:extLst>
          </p:cNvPr>
          <p:cNvSpPr txBox="1">
            <a:spLocks noChangeArrowheads="1"/>
          </p:cNvSpPr>
          <p:nvPr/>
        </p:nvSpPr>
        <p:spPr bwMode="auto">
          <a:xfrm>
            <a:off x="4923183" y="5542308"/>
            <a:ext cx="7105650" cy="1200150"/>
          </a:xfrm>
          <a:prstGeom prst="rect">
            <a:avLst/>
          </a:prstGeom>
          <a:solidFill>
            <a:schemeClr val="bg1"/>
          </a:solidFill>
          <a:ln w="9525">
            <a:solidFill>
              <a:schemeClr val="tx1"/>
            </a:solidFill>
            <a:miter lim="800000"/>
            <a:headEnd/>
            <a:tailEnd/>
          </a:ln>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a:t>For Linux, Microsoft provides network and storage device drivers as part of their Linux Integration Services (LIS) for Hyper-V package. You may need to install Hyper-V device drivers on the Linux VM image prior to provisioning it as an Azure VM.</a:t>
            </a:r>
          </a:p>
        </p:txBody>
      </p:sp>
    </p:spTree>
    <p:extLst>
      <p:ext uri="{BB962C8B-B14F-4D97-AF65-F5344CB8AC3E}">
        <p14:creationId xmlns:p14="http://schemas.microsoft.com/office/powerpoint/2010/main" val="152838311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0104D-7C33-949C-CEE0-D12AB8ADA416}"/>
            </a:ext>
          </a:extLst>
        </p:cNvPr>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15C622F0-7BCC-8B54-B6F9-4F4C7080B6D4}"/>
              </a:ext>
            </a:extLst>
          </p:cNvPr>
          <p:cNvPicPr>
            <a:picLocks noGrp="1" noChangeAspect="1"/>
          </p:cNvPicPr>
          <p:nvPr>
            <p:ph idx="1"/>
          </p:nvPr>
        </p:nvPicPr>
        <p:blipFill>
          <a:blip r:embed="rId3"/>
          <a:srcRect t="7403" b="7471"/>
          <a:stretch>
            <a:fillRect/>
          </a:stretch>
        </p:blipFill>
        <p:spPr>
          <a:xfrm>
            <a:off x="464354" y="0"/>
            <a:ext cx="11263291" cy="5750420"/>
          </a:xfrm>
          <a:prstGeom prst="rect">
            <a:avLst/>
          </a:prstGeom>
        </p:spPr>
      </p:pic>
    </p:spTree>
    <p:extLst>
      <p:ext uri="{BB962C8B-B14F-4D97-AF65-F5344CB8AC3E}">
        <p14:creationId xmlns:p14="http://schemas.microsoft.com/office/powerpoint/2010/main" val="571559412"/>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91263C-B004-9BB4-FD65-C70E48B869C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1356C05-DB4B-E32A-6E4E-5B9E3B13C04C}"/>
              </a:ext>
            </a:extLst>
          </p:cNvPr>
          <p:cNvSpPr>
            <a:spLocks noGrp="1"/>
          </p:cNvSpPr>
          <p:nvPr>
            <p:ph type="title"/>
          </p:nvPr>
        </p:nvSpPr>
        <p:spPr/>
        <p:txBody>
          <a:bodyPr/>
          <a:lstStyle/>
          <a:p>
            <a:r>
              <a:rPr lang="en-GB" b="1" dirty="0"/>
              <a:t>Type 1 Hypervisor</a:t>
            </a:r>
          </a:p>
        </p:txBody>
      </p:sp>
      <p:sp>
        <p:nvSpPr>
          <p:cNvPr id="5" name="Content Placeholder 4">
            <a:extLst>
              <a:ext uri="{FF2B5EF4-FFF2-40B4-BE49-F238E27FC236}">
                <a16:creationId xmlns:a16="http://schemas.microsoft.com/office/drawing/2014/main" id="{DF652A10-AD46-DE77-A8B1-0DB34604D0D8}"/>
              </a:ext>
            </a:extLst>
          </p:cNvPr>
          <p:cNvSpPr>
            <a:spLocks noGrp="1"/>
          </p:cNvSpPr>
          <p:nvPr>
            <p:ph idx="1"/>
          </p:nvPr>
        </p:nvSpPr>
        <p:spPr>
          <a:xfrm>
            <a:off x="358219" y="1825625"/>
            <a:ext cx="11481847" cy="3872810"/>
          </a:xfrm>
        </p:spPr>
        <p:txBody>
          <a:bodyPr>
            <a:normAutofit lnSpcReduction="10000"/>
          </a:bodyPr>
          <a:lstStyle/>
          <a:p>
            <a:r>
              <a:rPr lang="en-GB" altLang="en-US" dirty="0"/>
              <a:t>Also known as “bare metal hypervisor” or “native” hypervisors</a:t>
            </a:r>
          </a:p>
          <a:p>
            <a:r>
              <a:rPr lang="en-GB" altLang="en-US" dirty="0"/>
              <a:t>Runs directly on a bare metal physical server, a type 1 hypervisor has direct access to the hardware. </a:t>
            </a:r>
          </a:p>
          <a:p>
            <a:r>
              <a:rPr lang="en-GB" altLang="en-US" dirty="0"/>
              <a:t>Requires dedicated hardware</a:t>
            </a:r>
          </a:p>
          <a:p>
            <a:r>
              <a:rPr lang="en-GB" altLang="en-US" dirty="0"/>
              <a:t>No operating system to load as the hypervisor that you load IS the operating system</a:t>
            </a:r>
          </a:p>
          <a:p>
            <a:r>
              <a:rPr lang="en-GB" altLang="en-US" dirty="0"/>
              <a:t>Since it has direct access to the hardware resources rather than going through an operating system, a hypervisor is more efficient than a hosted architecture and delivers greater scalability, robustness and performance.</a:t>
            </a:r>
          </a:p>
        </p:txBody>
      </p:sp>
    </p:spTree>
    <p:extLst>
      <p:ext uri="{BB962C8B-B14F-4D97-AF65-F5344CB8AC3E}">
        <p14:creationId xmlns:p14="http://schemas.microsoft.com/office/powerpoint/2010/main" val="137884136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320412-8578-790E-4B41-D9A68818EAA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74C15D70-E48D-35AE-AA8B-19BBE2DAE57C}"/>
              </a:ext>
            </a:extLst>
          </p:cNvPr>
          <p:cNvSpPr>
            <a:spLocks noGrp="1"/>
          </p:cNvSpPr>
          <p:nvPr>
            <p:ph type="title"/>
          </p:nvPr>
        </p:nvSpPr>
        <p:spPr/>
        <p:txBody>
          <a:bodyPr/>
          <a:lstStyle/>
          <a:p>
            <a:r>
              <a:rPr lang="en-GB" b="1" dirty="0"/>
              <a:t>Type 1 Hypervisor</a:t>
            </a:r>
          </a:p>
        </p:txBody>
      </p:sp>
      <p:sp>
        <p:nvSpPr>
          <p:cNvPr id="5" name="Content Placeholder 4">
            <a:extLst>
              <a:ext uri="{FF2B5EF4-FFF2-40B4-BE49-F238E27FC236}">
                <a16:creationId xmlns:a16="http://schemas.microsoft.com/office/drawing/2014/main" id="{729839C6-E68E-E24C-54EB-2A96F357381A}"/>
              </a:ext>
            </a:extLst>
          </p:cNvPr>
          <p:cNvSpPr>
            <a:spLocks noGrp="1"/>
          </p:cNvSpPr>
          <p:nvPr>
            <p:ph idx="1"/>
          </p:nvPr>
        </p:nvSpPr>
        <p:spPr>
          <a:xfrm>
            <a:off x="358219" y="1825625"/>
            <a:ext cx="11481847" cy="3872810"/>
          </a:xfrm>
        </p:spPr>
        <p:txBody>
          <a:bodyPr>
            <a:normAutofit/>
          </a:bodyPr>
          <a:lstStyle/>
          <a:p>
            <a:r>
              <a:rPr lang="en-GB" altLang="en-US" dirty="0"/>
              <a:t>Examples:</a:t>
            </a:r>
          </a:p>
          <a:p>
            <a:endParaRPr lang="en-GB" altLang="en-US" dirty="0"/>
          </a:p>
          <a:p>
            <a:pPr lvl="1"/>
            <a:r>
              <a:rPr lang="en-GB" altLang="en-US" sz="2800" dirty="0"/>
              <a:t>VMWare vSphere</a:t>
            </a:r>
          </a:p>
          <a:p>
            <a:pPr lvl="1"/>
            <a:r>
              <a:rPr lang="en-GB" altLang="en-US" sz="2800" dirty="0"/>
              <a:t>Microsoft Hyper-V</a:t>
            </a:r>
          </a:p>
          <a:p>
            <a:pPr lvl="1"/>
            <a:r>
              <a:rPr lang="en-GB" altLang="en-US" sz="2800" dirty="0"/>
              <a:t>Xen </a:t>
            </a:r>
            <a:r>
              <a:rPr lang="en-GB" altLang="en-US" sz="2800" dirty="0" err="1"/>
              <a:t>XenServer</a:t>
            </a:r>
            <a:endParaRPr lang="en-GB" altLang="en-US" sz="2800" dirty="0"/>
          </a:p>
          <a:p>
            <a:pPr lvl="1"/>
            <a:r>
              <a:rPr lang="en-GB" altLang="en-US" sz="2800" dirty="0"/>
              <a:t>Red Hat Enterprise Virtualisation (RHEV)</a:t>
            </a:r>
          </a:p>
          <a:p>
            <a:pPr lvl="1"/>
            <a:r>
              <a:rPr lang="en-GB" altLang="en-US" sz="2800" dirty="0"/>
              <a:t>Linux Kernel-Based Virtual Machine (KVM)</a:t>
            </a:r>
          </a:p>
          <a:p>
            <a:pPr lvl="1"/>
            <a:endParaRPr lang="en-GB" altLang="en-US" sz="2800" dirty="0"/>
          </a:p>
          <a:p>
            <a:endParaRPr lang="en-GB" altLang="en-US" dirty="0"/>
          </a:p>
        </p:txBody>
      </p:sp>
      <p:pic>
        <p:nvPicPr>
          <p:cNvPr id="2" name="Picture 1">
            <a:extLst>
              <a:ext uri="{FF2B5EF4-FFF2-40B4-BE49-F238E27FC236}">
                <a16:creationId xmlns:a16="http://schemas.microsoft.com/office/drawing/2014/main" id="{09FC69D3-6450-8F74-A159-75ACF7AC2825}"/>
              </a:ext>
            </a:extLst>
          </p:cNvPr>
          <p:cNvPicPr>
            <a:picLocks noChangeAspect="1"/>
          </p:cNvPicPr>
          <p:nvPr/>
        </p:nvPicPr>
        <p:blipFill>
          <a:blip r:embed="rId3"/>
          <a:srcRect l="11536" t="16865" r="11536" b="43718"/>
          <a:stretch>
            <a:fillRect/>
          </a:stretch>
        </p:blipFill>
        <p:spPr>
          <a:xfrm>
            <a:off x="4063411" y="1395654"/>
            <a:ext cx="7776655" cy="2033346"/>
          </a:xfrm>
          <a:prstGeom prst="rect">
            <a:avLst/>
          </a:prstGeom>
        </p:spPr>
      </p:pic>
    </p:spTree>
    <p:extLst>
      <p:ext uri="{BB962C8B-B14F-4D97-AF65-F5344CB8AC3E}">
        <p14:creationId xmlns:p14="http://schemas.microsoft.com/office/powerpoint/2010/main" val="280456139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B04C01-6B88-33C9-6C76-8515CFCB88A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3DC3CA9-BFD1-D98B-180B-1E3B9B1152F9}"/>
              </a:ext>
            </a:extLst>
          </p:cNvPr>
          <p:cNvSpPr>
            <a:spLocks noGrp="1"/>
          </p:cNvSpPr>
          <p:nvPr>
            <p:ph type="title"/>
          </p:nvPr>
        </p:nvSpPr>
        <p:spPr/>
        <p:txBody>
          <a:bodyPr/>
          <a:lstStyle/>
          <a:p>
            <a:r>
              <a:rPr lang="en-GB" b="1" dirty="0"/>
              <a:t>Type 2 Hypervisor</a:t>
            </a:r>
          </a:p>
        </p:txBody>
      </p:sp>
      <p:sp>
        <p:nvSpPr>
          <p:cNvPr id="5" name="Content Placeholder 4">
            <a:extLst>
              <a:ext uri="{FF2B5EF4-FFF2-40B4-BE49-F238E27FC236}">
                <a16:creationId xmlns:a16="http://schemas.microsoft.com/office/drawing/2014/main" id="{81F4D3CF-D5ED-843C-DABD-A8D71D0849C6}"/>
              </a:ext>
            </a:extLst>
          </p:cNvPr>
          <p:cNvSpPr>
            <a:spLocks noGrp="1"/>
          </p:cNvSpPr>
          <p:nvPr>
            <p:ph idx="1"/>
          </p:nvPr>
        </p:nvSpPr>
        <p:spPr>
          <a:xfrm>
            <a:off x="358219" y="1825625"/>
            <a:ext cx="11481847" cy="3872810"/>
          </a:xfrm>
        </p:spPr>
        <p:txBody>
          <a:bodyPr>
            <a:normAutofit lnSpcReduction="10000"/>
          </a:bodyPr>
          <a:lstStyle/>
          <a:p>
            <a:r>
              <a:rPr lang="en-GB" altLang="en-US" b="1" dirty="0"/>
              <a:t>Loads inside an operating system</a:t>
            </a:r>
            <a:r>
              <a:rPr lang="en-GB" altLang="en-US" dirty="0"/>
              <a:t>, just like any other application (aka hosted architecture)</a:t>
            </a:r>
          </a:p>
          <a:p>
            <a:r>
              <a:rPr lang="en-GB" altLang="en-US" b="1" dirty="0"/>
              <a:t>Goes through the operating system </a:t>
            </a:r>
            <a:r>
              <a:rPr lang="en-GB" altLang="en-US" dirty="0"/>
              <a:t>and is managed by the OS</a:t>
            </a:r>
          </a:p>
          <a:p>
            <a:pPr lvl="1"/>
            <a:r>
              <a:rPr lang="en-GB" altLang="en-US" dirty="0"/>
              <a:t> </a:t>
            </a:r>
            <a:r>
              <a:rPr lang="en-GB" altLang="en-US" sz="2800" dirty="0"/>
              <a:t>support guest virtual machines by coordinating calls for CPU, memory, disk, network and other resources through the physical host's operating system</a:t>
            </a:r>
          </a:p>
          <a:p>
            <a:pPr lvl="1"/>
            <a:endParaRPr lang="en-GB" altLang="en-US" dirty="0"/>
          </a:p>
          <a:p>
            <a:r>
              <a:rPr lang="en-GB" altLang="en-US" dirty="0"/>
              <a:t>The type 2 hypervisor (and its virtual machines) will run </a:t>
            </a:r>
            <a:r>
              <a:rPr lang="en-GB" altLang="en-US" b="1" dirty="0"/>
              <a:t>less efficiently (slower) </a:t>
            </a:r>
            <a:r>
              <a:rPr lang="en-GB" altLang="en-US" dirty="0"/>
              <a:t>than a type 1 hypervisor.</a:t>
            </a:r>
            <a:endParaRPr lang="en-GB" altLang="en-US" sz="2800" dirty="0"/>
          </a:p>
        </p:txBody>
      </p:sp>
    </p:spTree>
    <p:extLst>
      <p:ext uri="{BB962C8B-B14F-4D97-AF65-F5344CB8AC3E}">
        <p14:creationId xmlns:p14="http://schemas.microsoft.com/office/powerpoint/2010/main" val="3613633916"/>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1B752F-F115-975E-16BC-CAA8DB50696F}"/>
            </a:ext>
          </a:extLst>
        </p:cNvPr>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413D750A-777E-389E-CD26-63E60B5FA5C3}"/>
              </a:ext>
            </a:extLst>
          </p:cNvPr>
          <p:cNvPicPr>
            <a:picLocks noChangeAspect="1"/>
          </p:cNvPicPr>
          <p:nvPr/>
        </p:nvPicPr>
        <p:blipFill>
          <a:blip r:embed="rId3"/>
          <a:srcRect l="12467" t="56055" r="10585" b="7471"/>
          <a:stretch>
            <a:fillRect/>
          </a:stretch>
        </p:blipFill>
        <p:spPr>
          <a:xfrm>
            <a:off x="3379305" y="3114260"/>
            <a:ext cx="8666921" cy="2463881"/>
          </a:xfrm>
          <a:prstGeom prst="rect">
            <a:avLst/>
          </a:prstGeom>
        </p:spPr>
      </p:pic>
      <p:sp>
        <p:nvSpPr>
          <p:cNvPr id="4" name="Title 3">
            <a:extLst>
              <a:ext uri="{FF2B5EF4-FFF2-40B4-BE49-F238E27FC236}">
                <a16:creationId xmlns:a16="http://schemas.microsoft.com/office/drawing/2014/main" id="{27FF7F2A-AC79-B29F-E722-CE4A67CF0FA4}"/>
              </a:ext>
            </a:extLst>
          </p:cNvPr>
          <p:cNvSpPr>
            <a:spLocks noGrp="1"/>
          </p:cNvSpPr>
          <p:nvPr>
            <p:ph type="title"/>
          </p:nvPr>
        </p:nvSpPr>
        <p:spPr/>
        <p:txBody>
          <a:bodyPr/>
          <a:lstStyle/>
          <a:p>
            <a:r>
              <a:rPr lang="en-GB" b="1" dirty="0"/>
              <a:t>Type 2 Hypervisor</a:t>
            </a:r>
          </a:p>
        </p:txBody>
      </p:sp>
      <p:sp>
        <p:nvSpPr>
          <p:cNvPr id="5" name="Content Placeholder 4">
            <a:extLst>
              <a:ext uri="{FF2B5EF4-FFF2-40B4-BE49-F238E27FC236}">
                <a16:creationId xmlns:a16="http://schemas.microsoft.com/office/drawing/2014/main" id="{54A2CEA9-0BF8-28B6-0490-6BE10FA2B78B}"/>
              </a:ext>
            </a:extLst>
          </p:cNvPr>
          <p:cNvSpPr>
            <a:spLocks noGrp="1"/>
          </p:cNvSpPr>
          <p:nvPr>
            <p:ph idx="1"/>
          </p:nvPr>
        </p:nvSpPr>
        <p:spPr>
          <a:xfrm>
            <a:off x="358219" y="1825625"/>
            <a:ext cx="11481847" cy="3872810"/>
          </a:xfrm>
        </p:spPr>
        <p:txBody>
          <a:bodyPr>
            <a:normAutofit/>
          </a:bodyPr>
          <a:lstStyle/>
          <a:p>
            <a:r>
              <a:rPr lang="en-GB" altLang="en-US" sz="3200" dirty="0"/>
              <a:t>Examples:</a:t>
            </a:r>
          </a:p>
          <a:p>
            <a:endParaRPr lang="en-GB" altLang="en-US" sz="3200" dirty="0"/>
          </a:p>
          <a:p>
            <a:pPr lvl="1"/>
            <a:r>
              <a:rPr lang="en-GB" altLang="en-US" sz="2800" dirty="0"/>
              <a:t>Oracle VirtualBox</a:t>
            </a:r>
          </a:p>
          <a:p>
            <a:pPr lvl="1"/>
            <a:r>
              <a:rPr lang="en-GB" altLang="en-US" sz="2800" dirty="0"/>
              <a:t>VMware Workstation</a:t>
            </a:r>
          </a:p>
        </p:txBody>
      </p:sp>
    </p:spTree>
    <p:extLst>
      <p:ext uri="{BB962C8B-B14F-4D97-AF65-F5344CB8AC3E}">
        <p14:creationId xmlns:p14="http://schemas.microsoft.com/office/powerpoint/2010/main" val="320578840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BA6C5B-6734-7CBA-F62E-4539C65C415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22FF55A-13B7-4FC1-9C08-55069840CEA2}"/>
              </a:ext>
            </a:extLst>
          </p:cNvPr>
          <p:cNvSpPr>
            <a:spLocks noGrp="1"/>
          </p:cNvSpPr>
          <p:nvPr>
            <p:ph type="title"/>
          </p:nvPr>
        </p:nvSpPr>
        <p:spPr/>
        <p:txBody>
          <a:bodyPr/>
          <a:lstStyle/>
          <a:p>
            <a:r>
              <a:rPr lang="en-GB" b="1" dirty="0"/>
              <a:t>Type 1 Vs Type 2 Hypervisor</a:t>
            </a:r>
          </a:p>
        </p:txBody>
      </p:sp>
      <p:sp>
        <p:nvSpPr>
          <p:cNvPr id="5" name="Content Placeholder 4">
            <a:extLst>
              <a:ext uri="{FF2B5EF4-FFF2-40B4-BE49-F238E27FC236}">
                <a16:creationId xmlns:a16="http://schemas.microsoft.com/office/drawing/2014/main" id="{C7AF6345-AE01-AE44-4AA2-E2A00CA80E8C}"/>
              </a:ext>
            </a:extLst>
          </p:cNvPr>
          <p:cNvSpPr>
            <a:spLocks noGrp="1"/>
          </p:cNvSpPr>
          <p:nvPr>
            <p:ph idx="1"/>
          </p:nvPr>
        </p:nvSpPr>
        <p:spPr>
          <a:xfrm>
            <a:off x="358220" y="1825625"/>
            <a:ext cx="5485990" cy="3872810"/>
          </a:xfrm>
        </p:spPr>
        <p:txBody>
          <a:bodyPr>
            <a:normAutofit/>
          </a:bodyPr>
          <a:lstStyle/>
          <a:p>
            <a:r>
              <a:rPr lang="en-GB" altLang="en-US" dirty="0"/>
              <a:t>The type 1 hypervisor is the “host”.</a:t>
            </a:r>
          </a:p>
          <a:p>
            <a:r>
              <a:rPr lang="en-GB" altLang="en-US" dirty="0"/>
              <a:t>A type 2 hypervisor is “hosted” in the host OS. </a:t>
            </a:r>
          </a:p>
          <a:p>
            <a:r>
              <a:rPr lang="en-GB" altLang="en-US" dirty="0"/>
              <a:t>The virtual machine guest operating systems are called “guests”.</a:t>
            </a:r>
          </a:p>
        </p:txBody>
      </p:sp>
      <p:pic>
        <p:nvPicPr>
          <p:cNvPr id="6" name="Picture 5">
            <a:extLst>
              <a:ext uri="{FF2B5EF4-FFF2-40B4-BE49-F238E27FC236}">
                <a16:creationId xmlns:a16="http://schemas.microsoft.com/office/drawing/2014/main" id="{F5AC5036-7845-2464-8CB4-656EBF76B920}"/>
              </a:ext>
            </a:extLst>
          </p:cNvPr>
          <p:cNvPicPr>
            <a:picLocks noChangeAspect="1"/>
          </p:cNvPicPr>
          <p:nvPr/>
        </p:nvPicPr>
        <p:blipFill>
          <a:blip r:embed="rId3"/>
          <a:stretch>
            <a:fillRect/>
          </a:stretch>
        </p:blipFill>
        <p:spPr>
          <a:xfrm>
            <a:off x="5713055" y="1242631"/>
            <a:ext cx="6368986" cy="4372737"/>
          </a:xfrm>
          <a:prstGeom prst="rect">
            <a:avLst/>
          </a:prstGeom>
        </p:spPr>
      </p:pic>
    </p:spTree>
    <p:extLst>
      <p:ext uri="{BB962C8B-B14F-4D97-AF65-F5344CB8AC3E}">
        <p14:creationId xmlns:p14="http://schemas.microsoft.com/office/powerpoint/2010/main" val="1381828648"/>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3CADCA-7320-10FE-EDA0-32BB4F0A8CE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C588DDF-2152-4631-4F2E-4337ED74367B}"/>
              </a:ext>
            </a:extLst>
          </p:cNvPr>
          <p:cNvSpPr>
            <a:spLocks noGrp="1"/>
          </p:cNvSpPr>
          <p:nvPr>
            <p:ph type="title"/>
          </p:nvPr>
        </p:nvSpPr>
        <p:spPr/>
        <p:txBody>
          <a:bodyPr/>
          <a:lstStyle/>
          <a:p>
            <a:r>
              <a:rPr lang="en-GB" b="1" dirty="0"/>
              <a:t>History - Type 1 Hypervisor</a:t>
            </a:r>
          </a:p>
        </p:txBody>
      </p:sp>
      <p:sp>
        <p:nvSpPr>
          <p:cNvPr id="5" name="Content Placeholder 4">
            <a:extLst>
              <a:ext uri="{FF2B5EF4-FFF2-40B4-BE49-F238E27FC236}">
                <a16:creationId xmlns:a16="http://schemas.microsoft.com/office/drawing/2014/main" id="{AAA45131-DC82-156F-8AFB-A48F136ECF66}"/>
              </a:ext>
            </a:extLst>
          </p:cNvPr>
          <p:cNvSpPr>
            <a:spLocks noGrp="1"/>
          </p:cNvSpPr>
          <p:nvPr>
            <p:ph idx="1"/>
          </p:nvPr>
        </p:nvSpPr>
        <p:spPr>
          <a:xfrm>
            <a:off x="358219" y="1825625"/>
            <a:ext cx="11481847" cy="3872810"/>
          </a:xfrm>
        </p:spPr>
        <p:txBody>
          <a:bodyPr>
            <a:normAutofit/>
          </a:bodyPr>
          <a:lstStyle/>
          <a:p>
            <a:pPr marL="0" indent="0">
              <a:buFont typeface="Monotype Sorts" pitchFamily="2" charset="2"/>
              <a:buNone/>
              <a:defRPr/>
            </a:pPr>
            <a:r>
              <a:rPr lang="en-GB" b="1" dirty="0"/>
              <a:t>Type 1, native or bare-metal hypervisors</a:t>
            </a:r>
          </a:p>
          <a:p>
            <a:pPr lvl="1">
              <a:defRPr/>
            </a:pPr>
            <a:r>
              <a:rPr lang="en-GB" dirty="0"/>
              <a:t>These hypervisors run directly on the host's hardware to control the hardware and to manage guest operating systems.</a:t>
            </a:r>
          </a:p>
          <a:p>
            <a:pPr lvl="1">
              <a:defRPr/>
            </a:pPr>
            <a:r>
              <a:rPr lang="en-GB" dirty="0"/>
              <a:t>For this reason, they are sometimes called bare metal hypervisors.</a:t>
            </a:r>
          </a:p>
          <a:p>
            <a:pPr lvl="1">
              <a:defRPr/>
            </a:pPr>
            <a:r>
              <a:rPr lang="en-GB" dirty="0"/>
              <a:t>The first hypervisors, which IBM developed in the 1960s, were native hypervisors.</a:t>
            </a:r>
          </a:p>
          <a:p>
            <a:pPr lvl="1">
              <a:defRPr/>
            </a:pPr>
            <a:r>
              <a:rPr lang="en-GB" dirty="0"/>
              <a:t>These included the test software SIMMON and the CP/CMS operating system (the predecessor of IBM's z/VM).</a:t>
            </a:r>
          </a:p>
          <a:p>
            <a:pPr lvl="1">
              <a:defRPr/>
            </a:pPr>
            <a:r>
              <a:rPr lang="en-GB" dirty="0"/>
              <a:t>Modern equivalents include </a:t>
            </a:r>
            <a:r>
              <a:rPr lang="en-GB" dirty="0" err="1"/>
              <a:t>AntsleOS</a:t>
            </a:r>
            <a:r>
              <a:rPr lang="en-GB" dirty="0"/>
              <a:t>, Microsoft Hyper-V and Xbox One system software, Nutanix AHV, XCP-ng, Oracle VM Server for SPARC, Oracle VM Server for x86, POWER Hypervisor and VMware </a:t>
            </a:r>
            <a:r>
              <a:rPr lang="en-GB" dirty="0" err="1"/>
              <a:t>ESXi</a:t>
            </a:r>
            <a:r>
              <a:rPr lang="en-GB" dirty="0"/>
              <a:t> (formerly ESX) and Xen.</a:t>
            </a:r>
          </a:p>
        </p:txBody>
      </p:sp>
    </p:spTree>
    <p:extLst>
      <p:ext uri="{BB962C8B-B14F-4D97-AF65-F5344CB8AC3E}">
        <p14:creationId xmlns:p14="http://schemas.microsoft.com/office/powerpoint/2010/main" val="34740014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E6AD1A-5F12-491D-31BD-D8AD50155FA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738D1C4-9F42-F94B-AC3C-8E3990829976}"/>
              </a:ext>
            </a:extLst>
          </p:cNvPr>
          <p:cNvSpPr>
            <a:spLocks noGrp="1"/>
          </p:cNvSpPr>
          <p:nvPr>
            <p:ph type="title"/>
          </p:nvPr>
        </p:nvSpPr>
        <p:spPr/>
        <p:txBody>
          <a:bodyPr/>
          <a:lstStyle/>
          <a:p>
            <a:r>
              <a:rPr lang="en-GB" b="1" dirty="0"/>
              <a:t>History - Type 2 Hypervisor</a:t>
            </a:r>
          </a:p>
        </p:txBody>
      </p:sp>
      <p:sp>
        <p:nvSpPr>
          <p:cNvPr id="5" name="Content Placeholder 4">
            <a:extLst>
              <a:ext uri="{FF2B5EF4-FFF2-40B4-BE49-F238E27FC236}">
                <a16:creationId xmlns:a16="http://schemas.microsoft.com/office/drawing/2014/main" id="{088D650F-85F9-260C-05B9-5260D7DA5223}"/>
              </a:ext>
            </a:extLst>
          </p:cNvPr>
          <p:cNvSpPr>
            <a:spLocks noGrp="1"/>
          </p:cNvSpPr>
          <p:nvPr>
            <p:ph idx="1"/>
          </p:nvPr>
        </p:nvSpPr>
        <p:spPr>
          <a:xfrm>
            <a:off x="358219" y="1825625"/>
            <a:ext cx="11481847" cy="3872810"/>
          </a:xfrm>
        </p:spPr>
        <p:txBody>
          <a:bodyPr>
            <a:normAutofit/>
          </a:bodyPr>
          <a:lstStyle/>
          <a:p>
            <a:pPr marL="0" indent="0">
              <a:buFont typeface="Monotype Sorts" pitchFamily="2" charset="2"/>
              <a:buNone/>
              <a:defRPr/>
            </a:pPr>
            <a:r>
              <a:rPr lang="en-GB" b="1" dirty="0"/>
              <a:t>Type-2 or hosted hypervisors</a:t>
            </a:r>
          </a:p>
          <a:p>
            <a:pPr lvl="1">
              <a:defRPr/>
            </a:pPr>
            <a:r>
              <a:rPr lang="en-GB" dirty="0"/>
              <a:t>These hypervisors run on a conventional operating system (OS) just as other computer programs do.</a:t>
            </a:r>
          </a:p>
          <a:p>
            <a:pPr lvl="1">
              <a:defRPr/>
            </a:pPr>
            <a:r>
              <a:rPr lang="en-GB" dirty="0"/>
              <a:t>A guest operating system runs as a process on the host.</a:t>
            </a:r>
          </a:p>
          <a:p>
            <a:pPr lvl="1">
              <a:defRPr/>
            </a:pPr>
            <a:r>
              <a:rPr lang="en-GB" dirty="0"/>
              <a:t>Type-2 hypervisors abstract guest operating systems from the host operating system.</a:t>
            </a:r>
          </a:p>
          <a:p>
            <a:pPr lvl="1">
              <a:defRPr/>
            </a:pPr>
            <a:r>
              <a:rPr lang="en-GB" dirty="0"/>
              <a:t>Virtual PC, Parallels Desktop for Mac, QEMU, VirtualBox, VMware Player and VMware Workstation are examples of type-2 hypervisors.</a:t>
            </a:r>
          </a:p>
        </p:txBody>
      </p:sp>
    </p:spTree>
    <p:extLst>
      <p:ext uri="{BB962C8B-B14F-4D97-AF65-F5344CB8AC3E}">
        <p14:creationId xmlns:p14="http://schemas.microsoft.com/office/powerpoint/2010/main" val="1203650222"/>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1E9291-1975-4B31-6FAE-36F3EC79D06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8F5B2B5-DA13-A35D-C8A8-7F79215332F0}"/>
              </a:ext>
            </a:extLst>
          </p:cNvPr>
          <p:cNvSpPr>
            <a:spLocks noGrp="1"/>
          </p:cNvSpPr>
          <p:nvPr>
            <p:ph type="title"/>
          </p:nvPr>
        </p:nvSpPr>
        <p:spPr/>
        <p:txBody>
          <a:bodyPr/>
          <a:lstStyle/>
          <a:p>
            <a:r>
              <a:rPr lang="en-GB" b="1" dirty="0"/>
              <a:t>Hyper-V Demo</a:t>
            </a:r>
          </a:p>
        </p:txBody>
      </p:sp>
      <p:sp>
        <p:nvSpPr>
          <p:cNvPr id="5" name="Content Placeholder 4">
            <a:extLst>
              <a:ext uri="{FF2B5EF4-FFF2-40B4-BE49-F238E27FC236}">
                <a16:creationId xmlns:a16="http://schemas.microsoft.com/office/drawing/2014/main" id="{DCF555F7-BB43-8FA0-46DC-B8EC72FE65B2}"/>
              </a:ext>
            </a:extLst>
          </p:cNvPr>
          <p:cNvSpPr>
            <a:spLocks noGrp="1"/>
          </p:cNvSpPr>
          <p:nvPr>
            <p:ph idx="1"/>
          </p:nvPr>
        </p:nvSpPr>
        <p:spPr>
          <a:xfrm>
            <a:off x="358219" y="1825625"/>
            <a:ext cx="11481847" cy="3872810"/>
          </a:xfrm>
        </p:spPr>
        <p:txBody>
          <a:bodyPr>
            <a:normAutofit/>
          </a:bodyPr>
          <a:lstStyle/>
          <a:p>
            <a:r>
              <a:rPr lang="en-GB" altLang="en-US" dirty="0"/>
              <a:t>You can access this Hypervisor through a PowerShell Window:</a:t>
            </a:r>
          </a:p>
        </p:txBody>
      </p:sp>
      <p:pic>
        <p:nvPicPr>
          <p:cNvPr id="2" name="Picture 5">
            <a:extLst>
              <a:ext uri="{FF2B5EF4-FFF2-40B4-BE49-F238E27FC236}">
                <a16:creationId xmlns:a16="http://schemas.microsoft.com/office/drawing/2014/main" id="{39AADFE4-C85F-050D-001D-DFB8BE2FB5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941" y="2254250"/>
            <a:ext cx="2803525" cy="219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7">
            <a:extLst>
              <a:ext uri="{FF2B5EF4-FFF2-40B4-BE49-F238E27FC236}">
                <a16:creationId xmlns:a16="http://schemas.microsoft.com/office/drawing/2014/main" id="{A1A8BF4A-FC16-E786-7958-CD1C2F1F673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567915" y="2236787"/>
            <a:ext cx="5672137" cy="2384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a:extLst>
              <a:ext uri="{FF2B5EF4-FFF2-40B4-BE49-F238E27FC236}">
                <a16:creationId xmlns:a16="http://schemas.microsoft.com/office/drawing/2014/main" id="{4BAC3CA5-30C0-862A-40F6-50D9F0ECF319}"/>
              </a:ext>
            </a:extLst>
          </p:cNvPr>
          <p:cNvPicPr>
            <a:picLocks noChangeAspect="1"/>
          </p:cNvPicPr>
          <p:nvPr/>
        </p:nvPicPr>
        <p:blipFill>
          <a:blip r:embed="rId5"/>
          <a:stretch>
            <a:fillRect/>
          </a:stretch>
        </p:blipFill>
        <p:spPr>
          <a:xfrm>
            <a:off x="2631209" y="3628663"/>
            <a:ext cx="5121313" cy="3232183"/>
          </a:xfrm>
          <a:prstGeom prst="rect">
            <a:avLst/>
          </a:prstGeom>
        </p:spPr>
      </p:pic>
      <p:sp>
        <p:nvSpPr>
          <p:cNvPr id="8" name="TextBox 10">
            <a:extLst>
              <a:ext uri="{FF2B5EF4-FFF2-40B4-BE49-F238E27FC236}">
                <a16:creationId xmlns:a16="http://schemas.microsoft.com/office/drawing/2014/main" id="{F591BF1B-D685-5981-2461-473297F06FFF}"/>
              </a:ext>
            </a:extLst>
          </p:cNvPr>
          <p:cNvSpPr txBox="1">
            <a:spLocks noChangeArrowheads="1"/>
          </p:cNvSpPr>
          <p:nvPr/>
        </p:nvSpPr>
        <p:spPr bwMode="auto">
          <a:xfrm>
            <a:off x="8011147" y="4790730"/>
            <a:ext cx="2530475" cy="738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400" dirty="0"/>
              <a:t>This PowerShell Window  actually talks to Hyper-V via the </a:t>
            </a:r>
            <a:r>
              <a:rPr kumimoji="0" lang="en-GB" altLang="en-US" sz="1400" dirty="0" err="1"/>
              <a:t>VMBus</a:t>
            </a:r>
            <a:endParaRPr kumimoji="0" lang="en-GB" altLang="en-US" sz="1400" dirty="0"/>
          </a:p>
        </p:txBody>
      </p:sp>
    </p:spTree>
    <p:extLst>
      <p:ext uri="{BB962C8B-B14F-4D97-AF65-F5344CB8AC3E}">
        <p14:creationId xmlns:p14="http://schemas.microsoft.com/office/powerpoint/2010/main" val="175672002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EC0FE0-8A22-8C5E-8A56-F4D84F23769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39B5AFD-2C76-0D72-36C1-2334926A7928}"/>
              </a:ext>
            </a:extLst>
          </p:cNvPr>
          <p:cNvSpPr>
            <a:spLocks noGrp="1"/>
          </p:cNvSpPr>
          <p:nvPr>
            <p:ph type="title"/>
          </p:nvPr>
        </p:nvSpPr>
        <p:spPr/>
        <p:txBody>
          <a:bodyPr/>
          <a:lstStyle/>
          <a:p>
            <a:r>
              <a:rPr lang="en-GB" b="1" dirty="0"/>
              <a:t>OS Level Virtualisation</a:t>
            </a:r>
          </a:p>
        </p:txBody>
      </p:sp>
      <p:sp>
        <p:nvSpPr>
          <p:cNvPr id="5" name="Content Placeholder 4">
            <a:extLst>
              <a:ext uri="{FF2B5EF4-FFF2-40B4-BE49-F238E27FC236}">
                <a16:creationId xmlns:a16="http://schemas.microsoft.com/office/drawing/2014/main" id="{CE29963C-02B2-DBCF-E0D3-FE35CAE6BEBD}"/>
              </a:ext>
            </a:extLst>
          </p:cNvPr>
          <p:cNvSpPr>
            <a:spLocks noGrp="1"/>
          </p:cNvSpPr>
          <p:nvPr>
            <p:ph idx="1"/>
          </p:nvPr>
        </p:nvSpPr>
        <p:spPr>
          <a:xfrm>
            <a:off x="358219" y="1825625"/>
            <a:ext cx="11481847" cy="3872810"/>
          </a:xfrm>
        </p:spPr>
        <p:txBody>
          <a:bodyPr>
            <a:normAutofit/>
          </a:bodyPr>
          <a:lstStyle/>
          <a:p>
            <a:pPr marL="0" indent="0">
              <a:buNone/>
            </a:pPr>
            <a:r>
              <a:rPr lang="en-GB" altLang="en-US" b="1" dirty="0"/>
              <a:t>(or </a:t>
            </a:r>
            <a:r>
              <a:rPr lang="en-GB" altLang="en-US" b="1" dirty="0" err="1"/>
              <a:t>paenevirtualisation</a:t>
            </a:r>
            <a:r>
              <a:rPr lang="en-GB" altLang="en-US" b="1" dirty="0"/>
              <a:t> or containerisation)</a:t>
            </a:r>
          </a:p>
          <a:p>
            <a:r>
              <a:rPr lang="en-GB" altLang="en-US" b="1" dirty="0">
                <a:solidFill>
                  <a:srgbClr val="FF0000"/>
                </a:solidFill>
              </a:rPr>
              <a:t>No hypervisor</a:t>
            </a:r>
          </a:p>
          <a:p>
            <a:r>
              <a:rPr lang="en-GB" altLang="en-US" dirty="0"/>
              <a:t>“almost virtualisation”</a:t>
            </a:r>
          </a:p>
          <a:p>
            <a:r>
              <a:rPr lang="en-GB" altLang="en-US" dirty="0"/>
              <a:t>Used in virtual hosting environments -- the kernel allows the existence of multiple isolated user-space instances known as </a:t>
            </a:r>
            <a:r>
              <a:rPr lang="en-GB" altLang="en-US" b="1" dirty="0"/>
              <a:t>containers</a:t>
            </a:r>
            <a:r>
              <a:rPr lang="en-GB" altLang="en-US" dirty="0"/>
              <a:t>, partitions, virtualization engines, etc.</a:t>
            </a:r>
          </a:p>
          <a:p>
            <a:pPr lvl="1"/>
            <a:r>
              <a:rPr lang="en-GB" altLang="en-US" sz="2800" dirty="0"/>
              <a:t>may look like real computers from the point of view of programs running in them</a:t>
            </a:r>
          </a:p>
          <a:p>
            <a:endParaRPr lang="en-GB" altLang="en-US" b="1" dirty="0"/>
          </a:p>
        </p:txBody>
      </p:sp>
    </p:spTree>
    <p:extLst>
      <p:ext uri="{BB962C8B-B14F-4D97-AF65-F5344CB8AC3E}">
        <p14:creationId xmlns:p14="http://schemas.microsoft.com/office/powerpoint/2010/main" val="15028565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1FBE50-2C53-5C60-E375-8C97012286C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6F0AAE23-9BEC-A9B4-433C-47E8CF48C362}"/>
              </a:ext>
            </a:extLst>
          </p:cNvPr>
          <p:cNvSpPr>
            <a:spLocks noGrp="1"/>
          </p:cNvSpPr>
          <p:nvPr>
            <p:ph type="title"/>
          </p:nvPr>
        </p:nvSpPr>
        <p:spPr/>
        <p:txBody>
          <a:bodyPr/>
          <a:lstStyle/>
          <a:p>
            <a:r>
              <a:rPr lang="en-GB" b="1" dirty="0"/>
              <a:t>OS Level Virtualisation</a:t>
            </a:r>
          </a:p>
        </p:txBody>
      </p:sp>
      <p:sp>
        <p:nvSpPr>
          <p:cNvPr id="5" name="Content Placeholder 4">
            <a:extLst>
              <a:ext uri="{FF2B5EF4-FFF2-40B4-BE49-F238E27FC236}">
                <a16:creationId xmlns:a16="http://schemas.microsoft.com/office/drawing/2014/main" id="{984F43CB-6C09-6BE1-0275-053C652FCFCA}"/>
              </a:ext>
            </a:extLst>
          </p:cNvPr>
          <p:cNvSpPr>
            <a:spLocks noGrp="1"/>
          </p:cNvSpPr>
          <p:nvPr>
            <p:ph idx="1"/>
          </p:nvPr>
        </p:nvSpPr>
        <p:spPr>
          <a:xfrm>
            <a:off x="358219" y="1825625"/>
            <a:ext cx="11481847" cy="3872810"/>
          </a:xfrm>
        </p:spPr>
        <p:txBody>
          <a:bodyPr>
            <a:normAutofit/>
          </a:bodyPr>
          <a:lstStyle/>
          <a:p>
            <a:pPr marL="0" indent="0">
              <a:buNone/>
            </a:pPr>
            <a:r>
              <a:rPr lang="en-GB" altLang="en-US" b="1" dirty="0"/>
              <a:t>(or </a:t>
            </a:r>
            <a:r>
              <a:rPr lang="en-GB" altLang="en-US" b="1" dirty="0" err="1"/>
              <a:t>paenevirtualisation</a:t>
            </a:r>
            <a:r>
              <a:rPr lang="en-GB" altLang="en-US" b="1" dirty="0"/>
              <a:t> or containerisation)</a:t>
            </a:r>
          </a:p>
          <a:p>
            <a:r>
              <a:rPr lang="en-GB" altLang="en-US" b="1" dirty="0"/>
              <a:t>Virtualisation is done entirely within a traditional single operating system image</a:t>
            </a:r>
          </a:p>
          <a:p>
            <a:pPr lvl="1"/>
            <a:r>
              <a:rPr lang="en-GB" altLang="en-US" sz="2800" dirty="0"/>
              <a:t>Requires less computing resources</a:t>
            </a:r>
          </a:p>
          <a:p>
            <a:pPr lvl="1"/>
            <a:r>
              <a:rPr lang="en-GB" altLang="en-US" sz="2800" dirty="0"/>
              <a:t>Good for cases of extreme scalability of concurrently running guests  -- more guests can fit in a given amount of physical RAM</a:t>
            </a:r>
          </a:p>
          <a:p>
            <a:r>
              <a:rPr lang="en-GB" altLang="en-US" sz="3200" dirty="0"/>
              <a:t>OS-level virtualization trades isolation strength for efficiency. </a:t>
            </a:r>
          </a:p>
          <a:p>
            <a:endParaRPr lang="en-GB" altLang="en-US" b="1" dirty="0"/>
          </a:p>
        </p:txBody>
      </p:sp>
    </p:spTree>
    <p:extLst>
      <p:ext uri="{BB962C8B-B14F-4D97-AF65-F5344CB8AC3E}">
        <p14:creationId xmlns:p14="http://schemas.microsoft.com/office/powerpoint/2010/main" val="621432637"/>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EDE608-7409-6C09-4F25-DCCD3431CEC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2E08FF51-4F29-DCF6-8825-F453960D3711}"/>
              </a:ext>
            </a:extLst>
          </p:cNvPr>
          <p:cNvSpPr>
            <a:spLocks noGrp="1"/>
          </p:cNvSpPr>
          <p:nvPr>
            <p:ph type="title"/>
          </p:nvPr>
        </p:nvSpPr>
        <p:spPr/>
        <p:txBody>
          <a:bodyPr/>
          <a:lstStyle/>
          <a:p>
            <a:r>
              <a:rPr lang="en-GB" b="1" dirty="0"/>
              <a:t>OS Level Virtualisation</a:t>
            </a:r>
          </a:p>
        </p:txBody>
      </p:sp>
      <p:pic>
        <p:nvPicPr>
          <p:cNvPr id="2" name="Content Placeholder 1">
            <a:extLst>
              <a:ext uri="{FF2B5EF4-FFF2-40B4-BE49-F238E27FC236}">
                <a16:creationId xmlns:a16="http://schemas.microsoft.com/office/drawing/2014/main" id="{DA184DA4-C091-74C8-2166-198EA417D4F3}"/>
              </a:ext>
            </a:extLst>
          </p:cNvPr>
          <p:cNvPicPr>
            <a:picLocks noGrp="1" noChangeAspect="1"/>
          </p:cNvPicPr>
          <p:nvPr>
            <p:ph idx="1"/>
          </p:nvPr>
        </p:nvPicPr>
        <p:blipFill>
          <a:blip r:embed="rId3"/>
          <a:stretch>
            <a:fillRect/>
          </a:stretch>
        </p:blipFill>
        <p:spPr>
          <a:xfrm>
            <a:off x="2104495" y="1089646"/>
            <a:ext cx="7983009" cy="4678708"/>
          </a:xfrm>
          <a:prstGeom prst="rect">
            <a:avLst/>
          </a:prstGeom>
        </p:spPr>
      </p:pic>
    </p:spTree>
    <p:extLst>
      <p:ext uri="{BB962C8B-B14F-4D97-AF65-F5344CB8AC3E}">
        <p14:creationId xmlns:p14="http://schemas.microsoft.com/office/powerpoint/2010/main" val="92769672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B5EF42-58A6-673E-541F-65735E9B18E6}"/>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67D61AB-F788-FA42-762C-EC3B5ACC6CD0}"/>
              </a:ext>
            </a:extLst>
          </p:cNvPr>
          <p:cNvSpPr>
            <a:spLocks noGrp="1"/>
          </p:cNvSpPr>
          <p:nvPr>
            <p:ph type="title"/>
          </p:nvPr>
        </p:nvSpPr>
        <p:spPr/>
        <p:txBody>
          <a:bodyPr/>
          <a:lstStyle/>
          <a:p>
            <a:r>
              <a:rPr lang="en-GB" b="1" dirty="0"/>
              <a:t>OS Level Virtualisation</a:t>
            </a:r>
          </a:p>
        </p:txBody>
      </p:sp>
      <p:sp>
        <p:nvSpPr>
          <p:cNvPr id="5" name="Content Placeholder 4">
            <a:extLst>
              <a:ext uri="{FF2B5EF4-FFF2-40B4-BE49-F238E27FC236}">
                <a16:creationId xmlns:a16="http://schemas.microsoft.com/office/drawing/2014/main" id="{3C8CF78F-A191-A286-B1E7-46FB808B2F7F}"/>
              </a:ext>
            </a:extLst>
          </p:cNvPr>
          <p:cNvSpPr>
            <a:spLocks noGrp="1"/>
          </p:cNvSpPr>
          <p:nvPr>
            <p:ph idx="1"/>
          </p:nvPr>
        </p:nvSpPr>
        <p:spPr>
          <a:xfrm>
            <a:off x="358219" y="1825624"/>
            <a:ext cx="11481847" cy="3939071"/>
          </a:xfrm>
        </p:spPr>
        <p:txBody>
          <a:bodyPr>
            <a:normAutofit/>
          </a:bodyPr>
          <a:lstStyle/>
          <a:p>
            <a:r>
              <a:rPr lang="en-GB" dirty="0"/>
              <a:t>Only appropriate when each “guest” is running the same operating system</a:t>
            </a:r>
          </a:p>
          <a:p>
            <a:r>
              <a:rPr lang="en-GB" dirty="0"/>
              <a:t>The OS kernel will run a single operating system and provide that operating system functionality to each of the “guests”</a:t>
            </a:r>
          </a:p>
          <a:p>
            <a:r>
              <a:rPr lang="en-GB" dirty="0"/>
              <a:t>Examples:</a:t>
            </a:r>
          </a:p>
          <a:p>
            <a:pPr lvl="1"/>
            <a:r>
              <a:rPr lang="en-GB" dirty="0"/>
              <a:t>Docker/LXC: containers</a:t>
            </a:r>
          </a:p>
          <a:p>
            <a:pPr lvl="1"/>
            <a:r>
              <a:rPr lang="en-GB" dirty="0"/>
              <a:t>Solaris Zones: </a:t>
            </a:r>
            <a:r>
              <a:rPr lang="en-GB" dirty="0" err="1"/>
              <a:t>zonesFreeBSD</a:t>
            </a:r>
            <a:endParaRPr lang="en-GB" dirty="0"/>
          </a:p>
          <a:p>
            <a:pPr lvl="1"/>
            <a:r>
              <a:rPr lang="en-GB" dirty="0"/>
              <a:t>Jails: jails</a:t>
            </a:r>
          </a:p>
          <a:p>
            <a:pPr lvl="1"/>
            <a:r>
              <a:rPr lang="en-GB" dirty="0" err="1"/>
              <a:t>OpenVZ</a:t>
            </a:r>
            <a:r>
              <a:rPr lang="en-GB" dirty="0"/>
              <a:t>: containers</a:t>
            </a:r>
          </a:p>
          <a:p>
            <a:pPr lvl="1"/>
            <a:r>
              <a:rPr lang="en-GB" dirty="0"/>
              <a:t>Linux-</a:t>
            </a:r>
            <a:r>
              <a:rPr lang="en-GB" dirty="0" err="1"/>
              <a:t>Vserver</a:t>
            </a:r>
            <a:r>
              <a:rPr lang="en-GB" dirty="0"/>
              <a:t>: servers</a:t>
            </a:r>
          </a:p>
          <a:p>
            <a:endParaRPr lang="en-GB" dirty="0"/>
          </a:p>
        </p:txBody>
      </p:sp>
    </p:spTree>
    <p:extLst>
      <p:ext uri="{BB962C8B-B14F-4D97-AF65-F5344CB8AC3E}">
        <p14:creationId xmlns:p14="http://schemas.microsoft.com/office/powerpoint/2010/main" val="124576266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16595-D124-0A9D-79AB-954A784D59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1E4D30A4-CFC1-1432-7EF0-8C05E57D8E9F}"/>
              </a:ext>
            </a:extLst>
          </p:cNvPr>
          <p:cNvSpPr>
            <a:spLocks noGrp="1"/>
          </p:cNvSpPr>
          <p:nvPr>
            <p:ph type="title"/>
          </p:nvPr>
        </p:nvSpPr>
        <p:spPr/>
        <p:txBody>
          <a:bodyPr/>
          <a:lstStyle/>
          <a:p>
            <a:r>
              <a:rPr lang="en-GB" b="1" dirty="0"/>
              <a:t>OS Level Virtualisation</a:t>
            </a:r>
          </a:p>
        </p:txBody>
      </p:sp>
      <p:sp>
        <p:nvSpPr>
          <p:cNvPr id="5" name="Content Placeholder 4">
            <a:extLst>
              <a:ext uri="{FF2B5EF4-FFF2-40B4-BE49-F238E27FC236}">
                <a16:creationId xmlns:a16="http://schemas.microsoft.com/office/drawing/2014/main" id="{20ED569D-C2F7-5605-872B-C96CE1A59C4F}"/>
              </a:ext>
            </a:extLst>
          </p:cNvPr>
          <p:cNvSpPr>
            <a:spLocks noGrp="1"/>
          </p:cNvSpPr>
          <p:nvPr>
            <p:ph idx="1"/>
          </p:nvPr>
        </p:nvSpPr>
        <p:spPr>
          <a:xfrm>
            <a:off x="358219" y="1825624"/>
            <a:ext cx="11481847" cy="3939071"/>
          </a:xfrm>
        </p:spPr>
        <p:txBody>
          <a:bodyPr>
            <a:normAutofit/>
          </a:bodyPr>
          <a:lstStyle/>
          <a:p>
            <a:r>
              <a:rPr lang="en-GB" dirty="0"/>
              <a:t>Only appropriate when each “guest” is running the same operating system</a:t>
            </a:r>
          </a:p>
          <a:p>
            <a:r>
              <a:rPr lang="en-GB" dirty="0"/>
              <a:t>The OS kernel will run a single operating system and provide that operating system functionality to each of the “guests”</a:t>
            </a:r>
          </a:p>
          <a:p>
            <a:r>
              <a:rPr lang="en-GB" dirty="0"/>
              <a:t>Examples:</a:t>
            </a:r>
          </a:p>
          <a:p>
            <a:pPr lvl="1"/>
            <a:r>
              <a:rPr lang="en-GB" dirty="0"/>
              <a:t>Docker/LXC: containers</a:t>
            </a:r>
          </a:p>
          <a:p>
            <a:pPr lvl="1"/>
            <a:r>
              <a:rPr lang="en-GB" dirty="0"/>
              <a:t>Solaris Zones: </a:t>
            </a:r>
            <a:r>
              <a:rPr lang="en-GB" dirty="0" err="1"/>
              <a:t>zonesFreeBSD</a:t>
            </a:r>
            <a:endParaRPr lang="en-GB" dirty="0"/>
          </a:p>
          <a:p>
            <a:pPr lvl="1"/>
            <a:r>
              <a:rPr lang="en-GB" dirty="0"/>
              <a:t>Jails: jails</a:t>
            </a:r>
          </a:p>
          <a:p>
            <a:pPr lvl="1"/>
            <a:r>
              <a:rPr lang="en-GB" dirty="0" err="1"/>
              <a:t>OpenVZ</a:t>
            </a:r>
            <a:r>
              <a:rPr lang="en-GB" dirty="0"/>
              <a:t>: containers</a:t>
            </a:r>
          </a:p>
          <a:p>
            <a:pPr lvl="1"/>
            <a:r>
              <a:rPr lang="en-GB" dirty="0"/>
              <a:t>Linux-</a:t>
            </a:r>
            <a:r>
              <a:rPr lang="en-GB" dirty="0" err="1"/>
              <a:t>Vserver</a:t>
            </a:r>
            <a:r>
              <a:rPr lang="en-GB" dirty="0"/>
              <a:t>: servers</a:t>
            </a:r>
          </a:p>
          <a:p>
            <a:endParaRPr lang="en-GB" dirty="0"/>
          </a:p>
        </p:txBody>
      </p:sp>
      <p:pic>
        <p:nvPicPr>
          <p:cNvPr id="2" name="Picture 1">
            <a:extLst>
              <a:ext uri="{FF2B5EF4-FFF2-40B4-BE49-F238E27FC236}">
                <a16:creationId xmlns:a16="http://schemas.microsoft.com/office/drawing/2014/main" id="{1D5B79DA-B720-471A-CC8D-FC2FEFD76AB2}"/>
              </a:ext>
            </a:extLst>
          </p:cNvPr>
          <p:cNvPicPr>
            <a:picLocks noChangeAspect="1"/>
          </p:cNvPicPr>
          <p:nvPr/>
        </p:nvPicPr>
        <p:blipFill>
          <a:blip r:embed="rId3"/>
          <a:stretch>
            <a:fillRect/>
          </a:stretch>
        </p:blipFill>
        <p:spPr>
          <a:xfrm>
            <a:off x="5618921" y="3222541"/>
            <a:ext cx="5897637" cy="2490355"/>
          </a:xfrm>
          <a:prstGeom prst="rect">
            <a:avLst/>
          </a:prstGeom>
        </p:spPr>
      </p:pic>
    </p:spTree>
    <p:extLst>
      <p:ext uri="{BB962C8B-B14F-4D97-AF65-F5344CB8AC3E}">
        <p14:creationId xmlns:p14="http://schemas.microsoft.com/office/powerpoint/2010/main" val="317497919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37341-3E98-C688-579F-C96A30F1ABA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8FF7CFA-DA58-F78A-0527-1C6A999071F6}"/>
              </a:ext>
            </a:extLst>
          </p:cNvPr>
          <p:cNvSpPr>
            <a:spLocks noGrp="1"/>
          </p:cNvSpPr>
          <p:nvPr>
            <p:ph type="title"/>
          </p:nvPr>
        </p:nvSpPr>
        <p:spPr/>
        <p:txBody>
          <a:bodyPr/>
          <a:lstStyle/>
          <a:p>
            <a:r>
              <a:rPr lang="en-GB" b="1" dirty="0"/>
              <a:t>Example: Docker</a:t>
            </a:r>
          </a:p>
        </p:txBody>
      </p:sp>
      <p:sp>
        <p:nvSpPr>
          <p:cNvPr id="5" name="Content Placeholder 4">
            <a:extLst>
              <a:ext uri="{FF2B5EF4-FFF2-40B4-BE49-F238E27FC236}">
                <a16:creationId xmlns:a16="http://schemas.microsoft.com/office/drawing/2014/main" id="{55B75F88-635F-FCCD-F356-76533E3BC57B}"/>
              </a:ext>
            </a:extLst>
          </p:cNvPr>
          <p:cNvSpPr>
            <a:spLocks noGrp="1"/>
          </p:cNvSpPr>
          <p:nvPr>
            <p:ph idx="1"/>
          </p:nvPr>
        </p:nvSpPr>
        <p:spPr>
          <a:xfrm>
            <a:off x="358219" y="1825624"/>
            <a:ext cx="5419729" cy="3939071"/>
          </a:xfrm>
        </p:spPr>
        <p:txBody>
          <a:bodyPr>
            <a:normAutofit/>
          </a:bodyPr>
          <a:lstStyle/>
          <a:p>
            <a:r>
              <a:rPr lang="en-GB" altLang="en-US" dirty="0"/>
              <a:t>Containers isolate applications from one another and from the underlying infrastructure.</a:t>
            </a:r>
          </a:p>
          <a:p>
            <a:r>
              <a:rPr lang="en-GB" altLang="en-US" dirty="0"/>
              <a:t>Provides the strong isolation to limit application issues to a single container instead of the entire machine</a:t>
            </a:r>
          </a:p>
          <a:p>
            <a:endParaRPr lang="en-GB" dirty="0"/>
          </a:p>
        </p:txBody>
      </p:sp>
      <p:pic>
        <p:nvPicPr>
          <p:cNvPr id="3" name="Picture 2">
            <a:extLst>
              <a:ext uri="{FF2B5EF4-FFF2-40B4-BE49-F238E27FC236}">
                <a16:creationId xmlns:a16="http://schemas.microsoft.com/office/drawing/2014/main" id="{5D6C2853-B0EE-4454-D7EF-8F9106082F2A}"/>
              </a:ext>
            </a:extLst>
          </p:cNvPr>
          <p:cNvPicPr>
            <a:picLocks noChangeAspect="1"/>
          </p:cNvPicPr>
          <p:nvPr/>
        </p:nvPicPr>
        <p:blipFill>
          <a:blip r:embed="rId3"/>
          <a:stretch>
            <a:fillRect/>
          </a:stretch>
        </p:blipFill>
        <p:spPr>
          <a:xfrm>
            <a:off x="5895951" y="1027906"/>
            <a:ext cx="5944115" cy="4505334"/>
          </a:xfrm>
          <a:prstGeom prst="rect">
            <a:avLst/>
          </a:prstGeom>
        </p:spPr>
      </p:pic>
    </p:spTree>
    <p:extLst>
      <p:ext uri="{BB962C8B-B14F-4D97-AF65-F5344CB8AC3E}">
        <p14:creationId xmlns:p14="http://schemas.microsoft.com/office/powerpoint/2010/main" val="313485349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CDB639-3FCF-76B5-7B7E-9A616485D04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363DB33-F6A6-5CB1-6029-ADB94730D782}"/>
              </a:ext>
            </a:extLst>
          </p:cNvPr>
          <p:cNvSpPr>
            <a:spLocks noGrp="1"/>
          </p:cNvSpPr>
          <p:nvPr>
            <p:ph type="title"/>
          </p:nvPr>
        </p:nvSpPr>
        <p:spPr/>
        <p:txBody>
          <a:bodyPr/>
          <a:lstStyle/>
          <a:p>
            <a:r>
              <a:rPr lang="en-GB" b="1" dirty="0"/>
              <a:t>Docker Usage</a:t>
            </a:r>
          </a:p>
        </p:txBody>
      </p:sp>
      <p:sp>
        <p:nvSpPr>
          <p:cNvPr id="5" name="Content Placeholder 4">
            <a:extLst>
              <a:ext uri="{FF2B5EF4-FFF2-40B4-BE49-F238E27FC236}">
                <a16:creationId xmlns:a16="http://schemas.microsoft.com/office/drawing/2014/main" id="{750CA340-5003-B54F-7038-D71F3A01AF16}"/>
              </a:ext>
            </a:extLst>
          </p:cNvPr>
          <p:cNvSpPr>
            <a:spLocks noGrp="1"/>
          </p:cNvSpPr>
          <p:nvPr>
            <p:ph idx="1"/>
          </p:nvPr>
        </p:nvSpPr>
        <p:spPr>
          <a:xfrm>
            <a:off x="358219" y="1825624"/>
            <a:ext cx="11481847" cy="3939071"/>
          </a:xfrm>
        </p:spPr>
        <p:txBody>
          <a:bodyPr>
            <a:normAutofit/>
          </a:bodyPr>
          <a:lstStyle/>
          <a:p>
            <a:r>
              <a:rPr lang="en-GB" altLang="en-US" dirty="0"/>
              <a:t>Docker is heavily used in the development of applications that require networked services e.g. web servers</a:t>
            </a:r>
          </a:p>
          <a:p>
            <a:r>
              <a:rPr lang="en-GB" altLang="en-US" dirty="0"/>
              <a:t>Docker container can be created by the application developer on their local machine</a:t>
            </a:r>
          </a:p>
          <a:p>
            <a:r>
              <a:rPr lang="en-GB" altLang="en-US" dirty="0"/>
              <a:t>Containers can be pushed into the cloud and run as AWS or Microsoft Azure containers.</a:t>
            </a:r>
          </a:p>
          <a:p>
            <a:endParaRPr lang="en-GB" dirty="0"/>
          </a:p>
        </p:txBody>
      </p:sp>
    </p:spTree>
    <p:extLst>
      <p:ext uri="{BB962C8B-B14F-4D97-AF65-F5344CB8AC3E}">
        <p14:creationId xmlns:p14="http://schemas.microsoft.com/office/powerpoint/2010/main" val="1844103724"/>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9C8F17-6E26-3B69-AC61-7134B2542E8D}"/>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E5523C24-610B-C0BC-DB9B-5EF02A33EFA6}"/>
              </a:ext>
            </a:extLst>
          </p:cNvPr>
          <p:cNvSpPr>
            <a:spLocks noGrp="1"/>
          </p:cNvSpPr>
          <p:nvPr>
            <p:ph type="title"/>
          </p:nvPr>
        </p:nvSpPr>
        <p:spPr/>
        <p:txBody>
          <a:bodyPr/>
          <a:lstStyle/>
          <a:p>
            <a:r>
              <a:rPr lang="en-GB" b="1" u="sng" dirty="0"/>
              <a:t>Quiz</a:t>
            </a:r>
          </a:p>
        </p:txBody>
      </p:sp>
      <p:sp>
        <p:nvSpPr>
          <p:cNvPr id="5" name="Content Placeholder 4">
            <a:extLst>
              <a:ext uri="{FF2B5EF4-FFF2-40B4-BE49-F238E27FC236}">
                <a16:creationId xmlns:a16="http://schemas.microsoft.com/office/drawing/2014/main" id="{FB4B974E-9B74-B66C-49E8-FBBD820E2900}"/>
              </a:ext>
            </a:extLst>
          </p:cNvPr>
          <p:cNvSpPr>
            <a:spLocks noGrp="1"/>
          </p:cNvSpPr>
          <p:nvPr>
            <p:ph idx="1"/>
          </p:nvPr>
        </p:nvSpPr>
        <p:spPr>
          <a:xfrm>
            <a:off x="358219" y="1825624"/>
            <a:ext cx="11481847" cy="3939071"/>
          </a:xfrm>
        </p:spPr>
        <p:txBody>
          <a:bodyPr>
            <a:normAutofit/>
          </a:bodyPr>
          <a:lstStyle/>
          <a:p>
            <a:r>
              <a:rPr lang="en-GB" altLang="en-US" dirty="0"/>
              <a:t>What is the difference between a Type 1 and a Type 2 Hypervisor?</a:t>
            </a:r>
          </a:p>
          <a:p>
            <a:pPr lvl="1"/>
            <a:r>
              <a:rPr lang="en-GB" altLang="en-US" dirty="0">
                <a:solidFill>
                  <a:srgbClr val="FF0000"/>
                </a:solidFill>
              </a:rPr>
              <a:t> </a:t>
            </a:r>
          </a:p>
          <a:p>
            <a:r>
              <a:rPr lang="en-GB" altLang="en-US" dirty="0"/>
              <a:t> What is the advantage of using OS level virtualisation (containerisation)?</a:t>
            </a:r>
          </a:p>
          <a:p>
            <a:pPr lvl="1"/>
            <a:r>
              <a:rPr lang="en-GB" altLang="en-US" dirty="0">
                <a:solidFill>
                  <a:srgbClr val="FF0000"/>
                </a:solidFill>
              </a:rPr>
              <a:t> </a:t>
            </a:r>
          </a:p>
          <a:p>
            <a:r>
              <a:rPr lang="en-GB" altLang="en-US" dirty="0"/>
              <a:t>What is the OS running within a VM known as?</a:t>
            </a:r>
          </a:p>
          <a:p>
            <a:pPr lvl="1"/>
            <a:r>
              <a:rPr lang="en-GB" altLang="en-US" dirty="0">
                <a:solidFill>
                  <a:srgbClr val="FF0000"/>
                </a:solidFill>
              </a:rPr>
              <a:t> </a:t>
            </a:r>
          </a:p>
          <a:p>
            <a:r>
              <a:rPr lang="en-GB" altLang="en-US" dirty="0"/>
              <a:t>What type of virtualisation is offered by Docker?</a:t>
            </a:r>
          </a:p>
          <a:p>
            <a:endParaRPr lang="en-GB" dirty="0"/>
          </a:p>
        </p:txBody>
      </p:sp>
    </p:spTree>
    <p:extLst>
      <p:ext uri="{BB962C8B-B14F-4D97-AF65-F5344CB8AC3E}">
        <p14:creationId xmlns:p14="http://schemas.microsoft.com/office/powerpoint/2010/main" val="190414807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4AC75B-1F0B-AAD8-F821-F7BA0E9BEF03}"/>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9ECEA7B-1852-7E7F-5D9C-B59AE3D50D2A}"/>
              </a:ext>
            </a:extLst>
          </p:cNvPr>
          <p:cNvSpPr>
            <a:spLocks noGrp="1"/>
          </p:cNvSpPr>
          <p:nvPr>
            <p:ph type="title"/>
          </p:nvPr>
        </p:nvSpPr>
        <p:spPr/>
        <p:txBody>
          <a:bodyPr/>
          <a:lstStyle/>
          <a:p>
            <a:r>
              <a:rPr lang="en-GB" b="1" u="sng" dirty="0"/>
              <a:t>Quiz</a:t>
            </a:r>
          </a:p>
        </p:txBody>
      </p:sp>
      <p:sp>
        <p:nvSpPr>
          <p:cNvPr id="5" name="Content Placeholder 4">
            <a:extLst>
              <a:ext uri="{FF2B5EF4-FFF2-40B4-BE49-F238E27FC236}">
                <a16:creationId xmlns:a16="http://schemas.microsoft.com/office/drawing/2014/main" id="{90E69405-CBD3-51D9-A4E6-C2A82C0684D3}"/>
              </a:ext>
            </a:extLst>
          </p:cNvPr>
          <p:cNvSpPr>
            <a:spLocks noGrp="1"/>
          </p:cNvSpPr>
          <p:nvPr>
            <p:ph idx="1"/>
          </p:nvPr>
        </p:nvSpPr>
        <p:spPr>
          <a:xfrm>
            <a:off x="358219" y="1825624"/>
            <a:ext cx="11481847" cy="3939071"/>
          </a:xfrm>
        </p:spPr>
        <p:txBody>
          <a:bodyPr>
            <a:normAutofit/>
          </a:bodyPr>
          <a:lstStyle/>
          <a:p>
            <a:r>
              <a:rPr lang="en-GB" altLang="en-US" dirty="0"/>
              <a:t>What is the difference between a Type 1 and a Type 2 Hypervisor?</a:t>
            </a:r>
          </a:p>
          <a:p>
            <a:pPr lvl="1"/>
            <a:r>
              <a:rPr lang="en-GB" altLang="en-US" dirty="0">
                <a:solidFill>
                  <a:srgbClr val="FF0000"/>
                </a:solidFill>
              </a:rPr>
              <a:t>Type 1 runs on the “bare metal” whereas Type 2 runs within an OS. As a result, Type 2 is slower than Type 1</a:t>
            </a:r>
          </a:p>
          <a:p>
            <a:r>
              <a:rPr lang="en-GB" altLang="en-US" dirty="0"/>
              <a:t> What is the advantage of using OS level virtualisation (containerisation)?</a:t>
            </a:r>
          </a:p>
          <a:p>
            <a:pPr lvl="1"/>
            <a:r>
              <a:rPr lang="en-GB" altLang="en-US" dirty="0">
                <a:solidFill>
                  <a:srgbClr val="FF0000"/>
                </a:solidFill>
              </a:rPr>
              <a:t> </a:t>
            </a:r>
          </a:p>
          <a:p>
            <a:r>
              <a:rPr lang="en-GB" altLang="en-US" dirty="0"/>
              <a:t>What is the OS running within a VM known as?</a:t>
            </a:r>
          </a:p>
          <a:p>
            <a:pPr lvl="1"/>
            <a:r>
              <a:rPr lang="en-GB" altLang="en-US" dirty="0">
                <a:solidFill>
                  <a:srgbClr val="FF0000"/>
                </a:solidFill>
              </a:rPr>
              <a:t> </a:t>
            </a:r>
          </a:p>
          <a:p>
            <a:r>
              <a:rPr lang="en-GB" altLang="en-US" dirty="0"/>
              <a:t>What type of virtualisation is offered by Docker?</a:t>
            </a:r>
          </a:p>
          <a:p>
            <a:pPr lvl="1"/>
            <a:r>
              <a:rPr lang="en-GB" altLang="en-US" dirty="0">
                <a:solidFill>
                  <a:srgbClr val="FF0000"/>
                </a:solidFill>
              </a:rPr>
              <a:t> </a:t>
            </a:r>
          </a:p>
          <a:p>
            <a:endParaRPr lang="en-GB" dirty="0"/>
          </a:p>
        </p:txBody>
      </p:sp>
    </p:spTree>
    <p:extLst>
      <p:ext uri="{BB962C8B-B14F-4D97-AF65-F5344CB8AC3E}">
        <p14:creationId xmlns:p14="http://schemas.microsoft.com/office/powerpoint/2010/main" val="430164474"/>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599771-FC7E-D9B3-5E1B-6DB6F63B9DC7}"/>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FB7C843-44A3-0D9A-FD56-D35F72190BFB}"/>
              </a:ext>
            </a:extLst>
          </p:cNvPr>
          <p:cNvSpPr>
            <a:spLocks noGrp="1"/>
          </p:cNvSpPr>
          <p:nvPr>
            <p:ph type="title"/>
          </p:nvPr>
        </p:nvSpPr>
        <p:spPr/>
        <p:txBody>
          <a:bodyPr/>
          <a:lstStyle/>
          <a:p>
            <a:r>
              <a:rPr lang="en-GB" b="1" u="sng" dirty="0"/>
              <a:t>Quiz</a:t>
            </a:r>
          </a:p>
        </p:txBody>
      </p:sp>
      <p:sp>
        <p:nvSpPr>
          <p:cNvPr id="5" name="Content Placeholder 4">
            <a:extLst>
              <a:ext uri="{FF2B5EF4-FFF2-40B4-BE49-F238E27FC236}">
                <a16:creationId xmlns:a16="http://schemas.microsoft.com/office/drawing/2014/main" id="{80F070F8-40DC-C27D-425C-05E3AE278833}"/>
              </a:ext>
            </a:extLst>
          </p:cNvPr>
          <p:cNvSpPr>
            <a:spLocks noGrp="1"/>
          </p:cNvSpPr>
          <p:nvPr>
            <p:ph idx="1"/>
          </p:nvPr>
        </p:nvSpPr>
        <p:spPr>
          <a:xfrm>
            <a:off x="358219" y="1825624"/>
            <a:ext cx="11481847" cy="3939071"/>
          </a:xfrm>
        </p:spPr>
        <p:txBody>
          <a:bodyPr>
            <a:normAutofit/>
          </a:bodyPr>
          <a:lstStyle/>
          <a:p>
            <a:r>
              <a:rPr lang="en-GB" altLang="en-US" dirty="0"/>
              <a:t>What is the difference between a Type 1 and a Type 2 Hypervisor?</a:t>
            </a:r>
          </a:p>
          <a:p>
            <a:pPr lvl="1"/>
            <a:r>
              <a:rPr lang="en-GB" altLang="en-US" dirty="0">
                <a:solidFill>
                  <a:srgbClr val="FF0000"/>
                </a:solidFill>
              </a:rPr>
              <a:t>Type 1 runs on the “bare metal” whereas Type 2 runs within an OS. As a result, Type 2 is slower than Type 1</a:t>
            </a:r>
          </a:p>
          <a:p>
            <a:r>
              <a:rPr lang="en-GB" altLang="en-US" dirty="0"/>
              <a:t> What is the advantage of using OS level virtualisation (containerisation)?</a:t>
            </a:r>
          </a:p>
          <a:p>
            <a:pPr lvl="1"/>
            <a:r>
              <a:rPr lang="en-GB" altLang="en-US" dirty="0">
                <a:solidFill>
                  <a:srgbClr val="FF0000"/>
                </a:solidFill>
              </a:rPr>
              <a:t>Consumes much less resources since containers share the underlying OS</a:t>
            </a:r>
          </a:p>
          <a:p>
            <a:r>
              <a:rPr lang="en-GB" altLang="en-US" dirty="0"/>
              <a:t>What is the OS running within a VM known as?</a:t>
            </a:r>
          </a:p>
          <a:p>
            <a:pPr lvl="1"/>
            <a:r>
              <a:rPr lang="en-GB" altLang="en-US" dirty="0">
                <a:solidFill>
                  <a:srgbClr val="FF0000"/>
                </a:solidFill>
              </a:rPr>
              <a:t> </a:t>
            </a:r>
          </a:p>
          <a:p>
            <a:r>
              <a:rPr lang="en-GB" altLang="en-US" dirty="0"/>
              <a:t>What type of virtualisation is offered by Docker?</a:t>
            </a:r>
          </a:p>
          <a:p>
            <a:pPr lvl="1"/>
            <a:r>
              <a:rPr lang="en-GB" altLang="en-US" dirty="0">
                <a:solidFill>
                  <a:srgbClr val="FF0000"/>
                </a:solidFill>
              </a:rPr>
              <a:t> </a:t>
            </a:r>
          </a:p>
          <a:p>
            <a:endParaRPr lang="en-GB" dirty="0"/>
          </a:p>
        </p:txBody>
      </p:sp>
    </p:spTree>
    <p:extLst>
      <p:ext uri="{BB962C8B-B14F-4D97-AF65-F5344CB8AC3E}">
        <p14:creationId xmlns:p14="http://schemas.microsoft.com/office/powerpoint/2010/main" val="3135320412"/>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15C014-4A2A-6770-5F8D-F982BE01354C}"/>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42BD420B-FCCD-0A67-51A6-99BCF58F9CE5}"/>
              </a:ext>
            </a:extLst>
          </p:cNvPr>
          <p:cNvSpPr>
            <a:spLocks noGrp="1"/>
          </p:cNvSpPr>
          <p:nvPr>
            <p:ph type="title"/>
          </p:nvPr>
        </p:nvSpPr>
        <p:spPr/>
        <p:txBody>
          <a:bodyPr/>
          <a:lstStyle/>
          <a:p>
            <a:r>
              <a:rPr lang="en-GB" b="1" u="sng" dirty="0"/>
              <a:t>Quiz</a:t>
            </a:r>
          </a:p>
        </p:txBody>
      </p:sp>
      <p:sp>
        <p:nvSpPr>
          <p:cNvPr id="5" name="Content Placeholder 4">
            <a:extLst>
              <a:ext uri="{FF2B5EF4-FFF2-40B4-BE49-F238E27FC236}">
                <a16:creationId xmlns:a16="http://schemas.microsoft.com/office/drawing/2014/main" id="{7099E8CA-F166-5267-8639-0F71A939A99F}"/>
              </a:ext>
            </a:extLst>
          </p:cNvPr>
          <p:cNvSpPr>
            <a:spLocks noGrp="1"/>
          </p:cNvSpPr>
          <p:nvPr>
            <p:ph idx="1"/>
          </p:nvPr>
        </p:nvSpPr>
        <p:spPr>
          <a:xfrm>
            <a:off x="358219" y="1825624"/>
            <a:ext cx="11481847" cy="3939071"/>
          </a:xfrm>
        </p:spPr>
        <p:txBody>
          <a:bodyPr>
            <a:normAutofit/>
          </a:bodyPr>
          <a:lstStyle/>
          <a:p>
            <a:r>
              <a:rPr lang="en-GB" altLang="en-US" dirty="0"/>
              <a:t>What is the difference between a Type 1 and a Type 2 Hypervisor?</a:t>
            </a:r>
          </a:p>
          <a:p>
            <a:pPr lvl="1"/>
            <a:r>
              <a:rPr lang="en-GB" altLang="en-US" dirty="0">
                <a:solidFill>
                  <a:srgbClr val="FF0000"/>
                </a:solidFill>
              </a:rPr>
              <a:t>Type 1 runs on the “bare metal” whereas Type 2 runs within an OS. As a result, Type 2 is slower than Type 1</a:t>
            </a:r>
          </a:p>
          <a:p>
            <a:r>
              <a:rPr lang="en-GB" altLang="en-US" dirty="0"/>
              <a:t> What is the advantage of using OS level virtualisation (containerisation)?</a:t>
            </a:r>
          </a:p>
          <a:p>
            <a:pPr lvl="1"/>
            <a:r>
              <a:rPr lang="en-GB" altLang="en-US" dirty="0">
                <a:solidFill>
                  <a:srgbClr val="FF0000"/>
                </a:solidFill>
              </a:rPr>
              <a:t>Consumes much less resources since containers share the underlying OS</a:t>
            </a:r>
          </a:p>
          <a:p>
            <a:r>
              <a:rPr lang="en-GB" altLang="en-US" dirty="0"/>
              <a:t>What is the OS running within a VM known as?</a:t>
            </a:r>
          </a:p>
          <a:p>
            <a:pPr lvl="1"/>
            <a:r>
              <a:rPr lang="en-GB" altLang="en-US" dirty="0">
                <a:solidFill>
                  <a:srgbClr val="FF0000"/>
                </a:solidFill>
              </a:rPr>
              <a:t>The “Guest” OS</a:t>
            </a:r>
          </a:p>
          <a:p>
            <a:r>
              <a:rPr lang="en-GB" altLang="en-US" dirty="0"/>
              <a:t>What type of virtualisation is offered by Docker?</a:t>
            </a:r>
          </a:p>
          <a:p>
            <a:pPr lvl="1"/>
            <a:r>
              <a:rPr lang="en-GB" altLang="en-US" dirty="0">
                <a:solidFill>
                  <a:srgbClr val="FF0000"/>
                </a:solidFill>
              </a:rPr>
              <a:t> </a:t>
            </a:r>
          </a:p>
          <a:p>
            <a:endParaRPr lang="en-GB" dirty="0"/>
          </a:p>
        </p:txBody>
      </p:sp>
    </p:spTree>
    <p:extLst>
      <p:ext uri="{BB962C8B-B14F-4D97-AF65-F5344CB8AC3E}">
        <p14:creationId xmlns:p14="http://schemas.microsoft.com/office/powerpoint/2010/main" val="109318226"/>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380729-DF82-C1B7-0B85-9BD2EB6587E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D5CE17D5-AD43-295A-7E47-FEBFCA11110C}"/>
              </a:ext>
            </a:extLst>
          </p:cNvPr>
          <p:cNvSpPr>
            <a:spLocks noGrp="1"/>
          </p:cNvSpPr>
          <p:nvPr>
            <p:ph type="title"/>
          </p:nvPr>
        </p:nvSpPr>
        <p:spPr/>
        <p:txBody>
          <a:bodyPr/>
          <a:lstStyle/>
          <a:p>
            <a:r>
              <a:rPr lang="en-GB" b="1" u="sng" dirty="0"/>
              <a:t>Quiz</a:t>
            </a:r>
          </a:p>
        </p:txBody>
      </p:sp>
      <p:sp>
        <p:nvSpPr>
          <p:cNvPr id="5" name="Content Placeholder 4">
            <a:extLst>
              <a:ext uri="{FF2B5EF4-FFF2-40B4-BE49-F238E27FC236}">
                <a16:creationId xmlns:a16="http://schemas.microsoft.com/office/drawing/2014/main" id="{ED433F8C-F635-A007-709A-D6A0AA85C685}"/>
              </a:ext>
            </a:extLst>
          </p:cNvPr>
          <p:cNvSpPr>
            <a:spLocks noGrp="1"/>
          </p:cNvSpPr>
          <p:nvPr>
            <p:ph idx="1"/>
          </p:nvPr>
        </p:nvSpPr>
        <p:spPr>
          <a:xfrm>
            <a:off x="358219" y="1825624"/>
            <a:ext cx="11481847" cy="3939071"/>
          </a:xfrm>
        </p:spPr>
        <p:txBody>
          <a:bodyPr>
            <a:normAutofit/>
          </a:bodyPr>
          <a:lstStyle/>
          <a:p>
            <a:r>
              <a:rPr lang="en-GB" altLang="en-US" dirty="0"/>
              <a:t>What is the difference between a Type 1 and a Type 2 Hypervisor?</a:t>
            </a:r>
          </a:p>
          <a:p>
            <a:pPr lvl="1"/>
            <a:r>
              <a:rPr lang="en-GB" altLang="en-US" dirty="0">
                <a:solidFill>
                  <a:srgbClr val="FF0000"/>
                </a:solidFill>
              </a:rPr>
              <a:t>Type 1 runs on the “bare metal” whereas Type 2 runs within an OS. As a result, Type 2 is slower than Type 1</a:t>
            </a:r>
          </a:p>
          <a:p>
            <a:r>
              <a:rPr lang="en-GB" altLang="en-US" dirty="0"/>
              <a:t> What is the advantage of using OS level virtualisation (containerisation)?</a:t>
            </a:r>
          </a:p>
          <a:p>
            <a:pPr lvl="1"/>
            <a:r>
              <a:rPr lang="en-GB" altLang="en-US" dirty="0">
                <a:solidFill>
                  <a:srgbClr val="FF0000"/>
                </a:solidFill>
              </a:rPr>
              <a:t>Consumes much less resources since containers share the underlying OS</a:t>
            </a:r>
          </a:p>
          <a:p>
            <a:r>
              <a:rPr lang="en-GB" altLang="en-US" dirty="0"/>
              <a:t>What is the OS running within a VM known as?</a:t>
            </a:r>
          </a:p>
          <a:p>
            <a:pPr lvl="1"/>
            <a:r>
              <a:rPr lang="en-GB" altLang="en-US" dirty="0">
                <a:solidFill>
                  <a:srgbClr val="FF0000"/>
                </a:solidFill>
              </a:rPr>
              <a:t>The “Guest” OS</a:t>
            </a:r>
          </a:p>
          <a:p>
            <a:r>
              <a:rPr lang="en-GB" altLang="en-US" dirty="0"/>
              <a:t>What type of virtualisation is offered by Docker?</a:t>
            </a:r>
          </a:p>
          <a:p>
            <a:pPr lvl="1"/>
            <a:r>
              <a:rPr lang="en-GB" altLang="en-US" dirty="0">
                <a:solidFill>
                  <a:srgbClr val="FF0000"/>
                </a:solidFill>
              </a:rPr>
              <a:t>OS level (or containerisation)</a:t>
            </a:r>
          </a:p>
          <a:p>
            <a:endParaRPr lang="en-GB" dirty="0"/>
          </a:p>
        </p:txBody>
      </p:sp>
    </p:spTree>
    <p:extLst>
      <p:ext uri="{BB962C8B-B14F-4D97-AF65-F5344CB8AC3E}">
        <p14:creationId xmlns:p14="http://schemas.microsoft.com/office/powerpoint/2010/main" val="440087663"/>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7234</Words>
  <Application>Microsoft Office PowerPoint</Application>
  <PresentationFormat>Widescreen</PresentationFormat>
  <Paragraphs>629</Paragraphs>
  <Slides>80</Slides>
  <Notes>74</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80</vt:i4>
      </vt:variant>
    </vt:vector>
  </HeadingPairs>
  <TitlesOfParts>
    <vt:vector size="90" baseType="lpstr">
      <vt:lpstr>Aptos</vt:lpstr>
      <vt:lpstr>Arial</vt:lpstr>
      <vt:lpstr>Calibri</vt:lpstr>
      <vt:lpstr>Calibri Light</vt:lpstr>
      <vt:lpstr>Courier New</vt:lpstr>
      <vt:lpstr>Monotype Sorts</vt:lpstr>
      <vt:lpstr>Wingdings</vt:lpstr>
      <vt:lpstr>UWTSD Holding Page</vt:lpstr>
      <vt:lpstr>UWTSD Text 2</vt:lpstr>
      <vt:lpstr>UWTSD Logo Variations place image in Background</vt:lpstr>
      <vt:lpstr>PowerPoint Presentation</vt:lpstr>
      <vt:lpstr>Today’s Session</vt:lpstr>
      <vt:lpstr>No Virtualisation: Bare Metal</vt:lpstr>
      <vt:lpstr>Server Room </vt:lpstr>
      <vt:lpstr>Server Room </vt:lpstr>
      <vt:lpstr>Server Room </vt:lpstr>
      <vt:lpstr>What is Virtualisation</vt:lpstr>
      <vt:lpstr>Benefits to Virtualisation</vt:lpstr>
      <vt:lpstr>Benefits to Virtualisation</vt:lpstr>
      <vt:lpstr>Virtual Machines</vt:lpstr>
      <vt:lpstr>Virtual Machine (VM)</vt:lpstr>
      <vt:lpstr>Virtualisation Layer</vt:lpstr>
      <vt:lpstr>Virtualisation Layer</vt:lpstr>
      <vt:lpstr>Virtual Machine Monitor Properties</vt:lpstr>
      <vt:lpstr>Virtualisation</vt:lpstr>
      <vt:lpstr>Virtualisation</vt:lpstr>
      <vt:lpstr>Privileged vs Sensitive Instructions</vt:lpstr>
      <vt:lpstr>Sensitive Instruction Example</vt:lpstr>
      <vt:lpstr>Full Virtualisation</vt:lpstr>
      <vt:lpstr>Full Virtualisation</vt:lpstr>
      <vt:lpstr>Trap and Emulate</vt:lpstr>
      <vt:lpstr>Binary Translator</vt:lpstr>
      <vt:lpstr>Hardware Assisted Virtualisation</vt:lpstr>
      <vt:lpstr>Hardware Assisted Virtualisation</vt:lpstr>
      <vt:lpstr>Dual Booting</vt:lpstr>
      <vt:lpstr>Microkernalized Hypervisor</vt:lpstr>
      <vt:lpstr>Virtual CPUs</vt:lpstr>
      <vt:lpstr>Virtual Memory</vt:lpstr>
      <vt:lpstr>Memory Management Unit (MMU)</vt:lpstr>
      <vt:lpstr>Memory Management Unit (MMU)</vt:lpstr>
      <vt:lpstr>Virtualising Virtual Memory</vt:lpstr>
      <vt:lpstr>Virtual Hard Drive (VHD)</vt:lpstr>
      <vt:lpstr>Virtual Hard Drive</vt:lpstr>
      <vt:lpstr>Virtual Hard Drive</vt:lpstr>
      <vt:lpstr>Virtual Input / Output</vt:lpstr>
      <vt:lpstr>Virtual I/O</vt:lpstr>
      <vt:lpstr>Virtual I/O</vt:lpstr>
      <vt:lpstr>Virtual I/O - Hardware Assisted Virtualization</vt:lpstr>
      <vt:lpstr>Virtual I/O - Hardware Assisted Virtualization</vt:lpstr>
      <vt:lpstr>Virtual I/O – Hardware Assisted Virtualisation</vt:lpstr>
      <vt:lpstr>Virtual I/O – Hardware Assisted Virtualisation</vt:lpstr>
      <vt:lpstr>Virtual I/O – Hardware Assisted Virtualisation</vt:lpstr>
      <vt:lpstr>Enabling SR-IOV</vt:lpstr>
      <vt:lpstr>Virtual I/O SR - IOV</vt:lpstr>
      <vt:lpstr>Microsoft’s Discrete Device Assignment</vt:lpstr>
      <vt:lpstr>SR-IOV Vs DDA</vt:lpstr>
      <vt:lpstr>SR-IOV Vs DDA</vt:lpstr>
      <vt:lpstr>IOMMU (Input-Output Memory Management Unit)</vt:lpstr>
      <vt:lpstr>IOMMU (Input-Output Memory Management Unit)</vt:lpstr>
      <vt:lpstr>Virtual Switch</vt:lpstr>
      <vt:lpstr>Virtual Switch</vt:lpstr>
      <vt:lpstr>Paravirtualisation</vt:lpstr>
      <vt:lpstr>Paravirtualisation</vt:lpstr>
      <vt:lpstr>Hypervisors</vt:lpstr>
      <vt:lpstr>What is a Hypervisor?</vt:lpstr>
      <vt:lpstr>What is a Hypervisor?</vt:lpstr>
      <vt:lpstr>Hypervisors</vt:lpstr>
      <vt:lpstr>Hypervisors</vt:lpstr>
      <vt:lpstr>Hypervisors</vt:lpstr>
      <vt:lpstr>PowerPoint Presentation</vt:lpstr>
      <vt:lpstr>Type 1 Hypervisor</vt:lpstr>
      <vt:lpstr>Type 1 Hypervisor</vt:lpstr>
      <vt:lpstr>Type 2 Hypervisor</vt:lpstr>
      <vt:lpstr>Type 2 Hypervisor</vt:lpstr>
      <vt:lpstr>Type 1 Vs Type 2 Hypervisor</vt:lpstr>
      <vt:lpstr>History - Type 1 Hypervisor</vt:lpstr>
      <vt:lpstr>History - Type 2 Hypervisor</vt:lpstr>
      <vt:lpstr>Hyper-V Demo</vt:lpstr>
      <vt:lpstr>OS Level Virtualisation</vt:lpstr>
      <vt:lpstr>OS Level Virtualisation</vt:lpstr>
      <vt:lpstr>OS Level Virtualisation</vt:lpstr>
      <vt:lpstr>OS Level Virtualisation</vt:lpstr>
      <vt:lpstr>OS Level Virtualisation</vt:lpstr>
      <vt:lpstr>Example: Docker</vt:lpstr>
      <vt:lpstr>Docker Usage</vt:lpstr>
      <vt:lpstr>Quiz</vt:lpstr>
      <vt:lpstr>Quiz</vt:lpstr>
      <vt:lpstr>Quiz</vt:lpstr>
      <vt:lpstr>Quiz</vt:lpstr>
      <vt:lpstr>Quiz</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20</cp:revision>
  <dcterms:created xsi:type="dcterms:W3CDTF">2021-03-09T15:35:42Z</dcterms:created>
  <dcterms:modified xsi:type="dcterms:W3CDTF">2026-02-04T22:54:25Z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