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33"/>
  </p:notesMasterIdLst>
  <p:sldIdLst>
    <p:sldId id="256" r:id="rId2"/>
    <p:sldId id="265" r:id="rId3"/>
    <p:sldId id="257" r:id="rId4"/>
    <p:sldId id="258" r:id="rId5"/>
    <p:sldId id="289" r:id="rId6"/>
    <p:sldId id="259" r:id="rId7"/>
    <p:sldId id="291" r:id="rId8"/>
    <p:sldId id="261" r:id="rId9"/>
    <p:sldId id="262" r:id="rId10"/>
    <p:sldId id="290" r:id="rId11"/>
    <p:sldId id="264" r:id="rId12"/>
    <p:sldId id="266" r:id="rId13"/>
    <p:sldId id="292" r:id="rId14"/>
    <p:sldId id="278" r:id="rId15"/>
    <p:sldId id="268" r:id="rId16"/>
    <p:sldId id="280" r:id="rId17"/>
    <p:sldId id="281" r:id="rId18"/>
    <p:sldId id="269" r:id="rId19"/>
    <p:sldId id="282" r:id="rId20"/>
    <p:sldId id="283" r:id="rId21"/>
    <p:sldId id="270" r:id="rId22"/>
    <p:sldId id="288" r:id="rId23"/>
    <p:sldId id="271" r:id="rId24"/>
    <p:sldId id="272" r:id="rId25"/>
    <p:sldId id="273" r:id="rId26"/>
    <p:sldId id="274" r:id="rId27"/>
    <p:sldId id="284" r:id="rId28"/>
    <p:sldId id="285" r:id="rId29"/>
    <p:sldId id="286" r:id="rId30"/>
    <p:sldId id="287" r:id="rId31"/>
    <p:sldId id="276"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24247E-91FF-2EDC-45DA-3F62267DDF15}" v="185" dt="2024-04-24T12:46:40.699"/>
    <p1510:client id="{6E051FD4-AC1A-044C-AA33-7D6F6F3EE2D3}" v="11" dt="2024-04-24T12:48:15.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74"/>
  </p:normalViewPr>
  <p:slideViewPr>
    <p:cSldViewPr snapToGrid="0">
      <p:cViewPr varScale="1">
        <p:scale>
          <a:sx n="102" d="100"/>
          <a:sy n="102" d="100"/>
        </p:scale>
        <p:origin x="41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owell (2305986)" userId="S::2305986@student.uwtsd.ac.uk::070683e9-5cbe-4104-85f6-0e32bdb33e72" providerId="AD" clId="Web-{5124247E-91FF-2EDC-45DA-3F62267DDF15}"/>
    <pc:docChg chg="modSld">
      <pc:chgData name="Ryan Powell (2305986)" userId="S::2305986@student.uwtsd.ac.uk::070683e9-5cbe-4104-85f6-0e32bdb33e72" providerId="AD" clId="Web-{5124247E-91FF-2EDC-45DA-3F62267DDF15}" dt="2024-04-24T12:46:40.699" v="198" actId="20577"/>
      <pc:docMkLst>
        <pc:docMk/>
      </pc:docMkLst>
      <pc:sldChg chg="modSp">
        <pc:chgData name="Ryan Powell (2305986)" userId="S::2305986@student.uwtsd.ac.uk::070683e9-5cbe-4104-85f6-0e32bdb33e72" providerId="AD" clId="Web-{5124247E-91FF-2EDC-45DA-3F62267DDF15}" dt="2024-04-24T08:30:52.496" v="0" actId="14100"/>
        <pc:sldMkLst>
          <pc:docMk/>
          <pc:sldMk cId="1644783156" sldId="268"/>
        </pc:sldMkLst>
        <pc:spChg chg="mod">
          <ac:chgData name="Ryan Powell (2305986)" userId="S::2305986@student.uwtsd.ac.uk::070683e9-5cbe-4104-85f6-0e32bdb33e72" providerId="AD" clId="Web-{5124247E-91FF-2EDC-45DA-3F62267DDF15}" dt="2024-04-24T08:30:52.496" v="0" actId="14100"/>
          <ac:spMkLst>
            <pc:docMk/>
            <pc:sldMk cId="1644783156" sldId="268"/>
            <ac:spMk id="5" creationId="{754546CB-9A8C-EC72-4087-51C5376B8A49}"/>
          </ac:spMkLst>
        </pc:spChg>
      </pc:sldChg>
      <pc:sldChg chg="modSp">
        <pc:chgData name="Ryan Powell (2305986)" userId="S::2305986@student.uwtsd.ac.uk::070683e9-5cbe-4104-85f6-0e32bdb33e72" providerId="AD" clId="Web-{5124247E-91FF-2EDC-45DA-3F62267DDF15}" dt="2024-04-24T08:39:34.528" v="25" actId="20577"/>
        <pc:sldMkLst>
          <pc:docMk/>
          <pc:sldMk cId="642282376" sldId="269"/>
        </pc:sldMkLst>
        <pc:spChg chg="mod">
          <ac:chgData name="Ryan Powell (2305986)" userId="S::2305986@student.uwtsd.ac.uk::070683e9-5cbe-4104-85f6-0e32bdb33e72" providerId="AD" clId="Web-{5124247E-91FF-2EDC-45DA-3F62267DDF15}" dt="2024-04-24T08:39:34.528" v="25" actId="20577"/>
          <ac:spMkLst>
            <pc:docMk/>
            <pc:sldMk cId="642282376" sldId="269"/>
            <ac:spMk id="3" creationId="{1C946FD1-DD1A-D3CA-C083-FD651CB1317F}"/>
          </ac:spMkLst>
        </pc:spChg>
      </pc:sldChg>
      <pc:sldChg chg="modSp">
        <pc:chgData name="Ryan Powell (2305986)" userId="S::2305986@student.uwtsd.ac.uk::070683e9-5cbe-4104-85f6-0e32bdb33e72" providerId="AD" clId="Web-{5124247E-91FF-2EDC-45DA-3F62267DDF15}" dt="2024-04-24T08:46:29.197" v="51" actId="20577"/>
        <pc:sldMkLst>
          <pc:docMk/>
          <pc:sldMk cId="1428420805" sldId="272"/>
        </pc:sldMkLst>
        <pc:spChg chg="mod">
          <ac:chgData name="Ryan Powell (2305986)" userId="S::2305986@student.uwtsd.ac.uk::070683e9-5cbe-4104-85f6-0e32bdb33e72" providerId="AD" clId="Web-{5124247E-91FF-2EDC-45DA-3F62267DDF15}" dt="2024-04-24T08:46:29.197" v="51" actId="20577"/>
          <ac:spMkLst>
            <pc:docMk/>
            <pc:sldMk cId="1428420805" sldId="272"/>
            <ac:spMk id="4" creationId="{458FA852-8B14-67CD-21F8-24715805DE7D}"/>
          </ac:spMkLst>
        </pc:spChg>
      </pc:sldChg>
      <pc:sldChg chg="addSp delSp modSp">
        <pc:chgData name="Ryan Powell (2305986)" userId="S::2305986@student.uwtsd.ac.uk::070683e9-5cbe-4104-85f6-0e32bdb33e72" providerId="AD" clId="Web-{5124247E-91FF-2EDC-45DA-3F62267DDF15}" dt="2024-04-24T09:06:11.661" v="86" actId="14100"/>
        <pc:sldMkLst>
          <pc:docMk/>
          <pc:sldMk cId="859326720" sldId="273"/>
        </pc:sldMkLst>
        <pc:spChg chg="mod">
          <ac:chgData name="Ryan Powell (2305986)" userId="S::2305986@student.uwtsd.ac.uk::070683e9-5cbe-4104-85f6-0e32bdb33e72" providerId="AD" clId="Web-{5124247E-91FF-2EDC-45DA-3F62267DDF15}" dt="2024-04-24T09:04:41.173" v="70" actId="14100"/>
          <ac:spMkLst>
            <pc:docMk/>
            <pc:sldMk cId="859326720" sldId="273"/>
            <ac:spMk id="2" creationId="{263793E7-7C91-B157-1918-A32E1175E9EE}"/>
          </ac:spMkLst>
        </pc:spChg>
        <pc:spChg chg="add del mod">
          <ac:chgData name="Ryan Powell (2305986)" userId="S::2305986@student.uwtsd.ac.uk::070683e9-5cbe-4104-85f6-0e32bdb33e72" providerId="AD" clId="Web-{5124247E-91FF-2EDC-45DA-3F62267DDF15}" dt="2024-04-24T09:04:01.358" v="59"/>
          <ac:spMkLst>
            <pc:docMk/>
            <pc:sldMk cId="859326720" sldId="273"/>
            <ac:spMk id="3" creationId="{11EF4194-6247-261B-48B2-BE0F848D9937}"/>
          </ac:spMkLst>
        </pc:spChg>
        <pc:spChg chg="add del mod">
          <ac:chgData name="Ryan Powell (2305986)" userId="S::2305986@student.uwtsd.ac.uk::070683e9-5cbe-4104-85f6-0e32bdb33e72" providerId="AD" clId="Web-{5124247E-91FF-2EDC-45DA-3F62267DDF15}" dt="2024-04-24T09:03:49.374" v="58"/>
          <ac:spMkLst>
            <pc:docMk/>
            <pc:sldMk cId="859326720" sldId="273"/>
            <ac:spMk id="5" creationId="{7C2A49B5-8ECA-A6EA-4CCD-180F2220B283}"/>
          </ac:spMkLst>
        </pc:spChg>
        <pc:spChg chg="add mod">
          <ac:chgData name="Ryan Powell (2305986)" userId="S::2305986@student.uwtsd.ac.uk::070683e9-5cbe-4104-85f6-0e32bdb33e72" providerId="AD" clId="Web-{5124247E-91FF-2EDC-45DA-3F62267DDF15}" dt="2024-04-24T09:06:11.661" v="86" actId="14100"/>
          <ac:spMkLst>
            <pc:docMk/>
            <pc:sldMk cId="859326720" sldId="273"/>
            <ac:spMk id="7" creationId="{1603D498-4D53-61B1-DBC7-5CC69DC57078}"/>
          </ac:spMkLst>
        </pc:spChg>
        <pc:spChg chg="add del">
          <ac:chgData name="Ryan Powell (2305986)" userId="S::2305986@student.uwtsd.ac.uk::070683e9-5cbe-4104-85f6-0e32bdb33e72" providerId="AD" clId="Web-{5124247E-91FF-2EDC-45DA-3F62267DDF15}" dt="2024-04-24T09:04:11.531" v="61"/>
          <ac:spMkLst>
            <pc:docMk/>
            <pc:sldMk cId="859326720" sldId="273"/>
            <ac:spMk id="8" creationId="{9852103E-39A5-ED2A-4153-9DC4521140BF}"/>
          </ac:spMkLst>
        </pc:spChg>
        <pc:spChg chg="add del">
          <ac:chgData name="Ryan Powell (2305986)" userId="S::2305986@student.uwtsd.ac.uk::070683e9-5cbe-4104-85f6-0e32bdb33e72" providerId="AD" clId="Web-{5124247E-91FF-2EDC-45DA-3F62267DDF15}" dt="2024-04-24T09:04:17.937" v="63"/>
          <ac:spMkLst>
            <pc:docMk/>
            <pc:sldMk cId="859326720" sldId="273"/>
            <ac:spMk id="9" creationId="{3F65B981-4158-19A8-5546-7FCB1BBB72D6}"/>
          </ac:spMkLst>
        </pc:spChg>
        <pc:picChg chg="mod">
          <ac:chgData name="Ryan Powell (2305986)" userId="S::2305986@student.uwtsd.ac.uk::070683e9-5cbe-4104-85f6-0e32bdb33e72" providerId="AD" clId="Web-{5124247E-91FF-2EDC-45DA-3F62267DDF15}" dt="2024-04-24T09:04:27.235" v="67" actId="14100"/>
          <ac:picMkLst>
            <pc:docMk/>
            <pc:sldMk cId="859326720" sldId="273"/>
            <ac:picMk id="14338" creationId="{F268F849-089C-A593-DDAE-8636BB241F8C}"/>
          </ac:picMkLst>
        </pc:picChg>
      </pc:sldChg>
      <pc:sldChg chg="modSp">
        <pc:chgData name="Ryan Powell (2305986)" userId="S::2305986@student.uwtsd.ac.uk::070683e9-5cbe-4104-85f6-0e32bdb33e72" providerId="AD" clId="Web-{5124247E-91FF-2EDC-45DA-3F62267DDF15}" dt="2024-04-24T09:09:25.482" v="119" actId="20577"/>
        <pc:sldMkLst>
          <pc:docMk/>
          <pc:sldMk cId="1032742020" sldId="274"/>
        </pc:sldMkLst>
        <pc:spChg chg="mod">
          <ac:chgData name="Ryan Powell (2305986)" userId="S::2305986@student.uwtsd.ac.uk::070683e9-5cbe-4104-85f6-0e32bdb33e72" providerId="AD" clId="Web-{5124247E-91FF-2EDC-45DA-3F62267DDF15}" dt="2024-04-24T09:09:25.482" v="119" actId="20577"/>
          <ac:spMkLst>
            <pc:docMk/>
            <pc:sldMk cId="1032742020" sldId="274"/>
            <ac:spMk id="3" creationId="{8FF16C32-E756-6847-8B67-05986A505B11}"/>
          </ac:spMkLst>
        </pc:spChg>
      </pc:sldChg>
      <pc:sldChg chg="modSp">
        <pc:chgData name="Ryan Powell (2305986)" userId="S::2305986@student.uwtsd.ac.uk::070683e9-5cbe-4104-85f6-0e32bdb33e72" providerId="AD" clId="Web-{5124247E-91FF-2EDC-45DA-3F62267DDF15}" dt="2024-04-24T12:30:25.228" v="131" actId="20577"/>
        <pc:sldMkLst>
          <pc:docMk/>
          <pc:sldMk cId="3733603947" sldId="275"/>
        </pc:sldMkLst>
        <pc:spChg chg="mod">
          <ac:chgData name="Ryan Powell (2305986)" userId="S::2305986@student.uwtsd.ac.uk::070683e9-5cbe-4104-85f6-0e32bdb33e72" providerId="AD" clId="Web-{5124247E-91FF-2EDC-45DA-3F62267DDF15}" dt="2024-04-24T12:30:25.228" v="131" actId="20577"/>
          <ac:spMkLst>
            <pc:docMk/>
            <pc:sldMk cId="3733603947" sldId="275"/>
            <ac:spMk id="3" creationId="{E7EE137E-5935-5B00-0C9D-B5732E785369}"/>
          </ac:spMkLst>
        </pc:spChg>
      </pc:sldChg>
      <pc:sldChg chg="modSp">
        <pc:chgData name="Ryan Powell (2305986)" userId="S::2305986@student.uwtsd.ac.uk::070683e9-5cbe-4104-85f6-0e32bdb33e72" providerId="AD" clId="Web-{5124247E-91FF-2EDC-45DA-3F62267DDF15}" dt="2024-04-24T12:46:40.699" v="198" actId="20577"/>
        <pc:sldMkLst>
          <pc:docMk/>
          <pc:sldMk cId="3888215950" sldId="276"/>
        </pc:sldMkLst>
        <pc:spChg chg="mod">
          <ac:chgData name="Ryan Powell (2305986)" userId="S::2305986@student.uwtsd.ac.uk::070683e9-5cbe-4104-85f6-0e32bdb33e72" providerId="AD" clId="Web-{5124247E-91FF-2EDC-45DA-3F62267DDF15}" dt="2024-04-24T12:46:40.699" v="198" actId="20577"/>
          <ac:spMkLst>
            <pc:docMk/>
            <pc:sldMk cId="3888215950" sldId="276"/>
            <ac:spMk id="3" creationId="{EC1A5DD5-CF77-4A76-980B-C681FC464BD2}"/>
          </ac:spMkLst>
        </pc:spChg>
      </pc:sldChg>
      <pc:sldChg chg="modSp">
        <pc:chgData name="Ryan Powell (2305986)" userId="S::2305986@student.uwtsd.ac.uk::070683e9-5cbe-4104-85f6-0e32bdb33e72" providerId="AD" clId="Web-{5124247E-91FF-2EDC-45DA-3F62267DDF15}" dt="2024-04-24T08:37:37.462" v="14" actId="20577"/>
        <pc:sldMkLst>
          <pc:docMk/>
          <pc:sldMk cId="4251396217" sldId="281"/>
        </pc:sldMkLst>
        <pc:spChg chg="mod">
          <ac:chgData name="Ryan Powell (2305986)" userId="S::2305986@student.uwtsd.ac.uk::070683e9-5cbe-4104-85f6-0e32bdb33e72" providerId="AD" clId="Web-{5124247E-91FF-2EDC-45DA-3F62267DDF15}" dt="2024-04-24T08:37:37.462" v="14" actId="20577"/>
          <ac:spMkLst>
            <pc:docMk/>
            <pc:sldMk cId="4251396217" sldId="281"/>
            <ac:spMk id="3" creationId="{B510F735-4DF5-A822-77E8-46C9891BB517}"/>
          </ac:spMkLst>
        </pc:spChg>
      </pc:sldChg>
      <pc:sldChg chg="modSp">
        <pc:chgData name="Ryan Powell (2305986)" userId="S::2305986@student.uwtsd.ac.uk::070683e9-5cbe-4104-85f6-0e32bdb33e72" providerId="AD" clId="Web-{5124247E-91FF-2EDC-45DA-3F62267DDF15}" dt="2024-04-24T08:41:49.594" v="37" actId="20577"/>
        <pc:sldMkLst>
          <pc:docMk/>
          <pc:sldMk cId="1509089828" sldId="282"/>
        </pc:sldMkLst>
        <pc:spChg chg="mod">
          <ac:chgData name="Ryan Powell (2305986)" userId="S::2305986@student.uwtsd.ac.uk::070683e9-5cbe-4104-85f6-0e32bdb33e72" providerId="AD" clId="Web-{5124247E-91FF-2EDC-45DA-3F62267DDF15}" dt="2024-04-24T08:41:49.594" v="37" actId="20577"/>
          <ac:spMkLst>
            <pc:docMk/>
            <pc:sldMk cId="1509089828" sldId="282"/>
            <ac:spMk id="3" creationId="{2793944D-CB02-79DE-E215-B9600BC1CD88}"/>
          </ac:spMkLst>
        </pc:spChg>
      </pc:sldChg>
      <pc:sldChg chg="modSp">
        <pc:chgData name="Ryan Powell (2305986)" userId="S::2305986@student.uwtsd.ac.uk::070683e9-5cbe-4104-85f6-0e32bdb33e72" providerId="AD" clId="Web-{5124247E-91FF-2EDC-45DA-3F62267DDF15}" dt="2024-04-24T12:34:45.362" v="196" actId="14100"/>
        <pc:sldMkLst>
          <pc:docMk/>
          <pc:sldMk cId="178734033" sldId="285"/>
        </pc:sldMkLst>
        <pc:spChg chg="mod">
          <ac:chgData name="Ryan Powell (2305986)" userId="S::2305986@student.uwtsd.ac.uk::070683e9-5cbe-4104-85f6-0e32bdb33e72" providerId="AD" clId="Web-{5124247E-91FF-2EDC-45DA-3F62267DDF15}" dt="2024-04-24T12:34:45.362" v="196" actId="14100"/>
          <ac:spMkLst>
            <pc:docMk/>
            <pc:sldMk cId="178734033" sldId="285"/>
            <ac:spMk id="3" creationId="{56700705-986D-F1FF-D9CC-A8DE1E2AA01A}"/>
          </ac:spMkLst>
        </pc:spChg>
      </pc:sldChg>
      <pc:sldChg chg="modSp">
        <pc:chgData name="Ryan Powell (2305986)" userId="S::2305986@student.uwtsd.ac.uk::070683e9-5cbe-4104-85f6-0e32bdb33e72" providerId="AD" clId="Web-{5124247E-91FF-2EDC-45DA-3F62267DDF15}" dt="2024-04-24T08:41:59.017" v="41" actId="20577"/>
        <pc:sldMkLst>
          <pc:docMk/>
          <pc:sldMk cId="3683090609" sldId="288"/>
        </pc:sldMkLst>
        <pc:spChg chg="mod">
          <ac:chgData name="Ryan Powell (2305986)" userId="S::2305986@student.uwtsd.ac.uk::070683e9-5cbe-4104-85f6-0e32bdb33e72" providerId="AD" clId="Web-{5124247E-91FF-2EDC-45DA-3F62267DDF15}" dt="2024-04-24T08:41:59.017" v="41" actId="20577"/>
          <ac:spMkLst>
            <pc:docMk/>
            <pc:sldMk cId="3683090609" sldId="288"/>
            <ac:spMk id="3" creationId="{6E60879E-EAAA-3A3D-8757-126FB7C63C9C}"/>
          </ac:spMkLst>
        </pc:spChg>
      </pc:sldChg>
    </pc:docChg>
  </pc:docChgLst>
  <pc:docChgLst>
    <pc:chgData name="Ryan Powell (2305986)" userId="070683e9-5cbe-4104-85f6-0e32bdb33e72" providerId="ADAL" clId="{6E051FD4-AC1A-044C-AA33-7D6F6F3EE2D3}"/>
    <pc:docChg chg="undo custSel delSld modSld">
      <pc:chgData name="Ryan Powell (2305986)" userId="070683e9-5cbe-4104-85f6-0e32bdb33e72" providerId="ADAL" clId="{6E051FD4-AC1A-044C-AA33-7D6F6F3EE2D3}" dt="2024-04-25T09:44:42.140" v="95" actId="2696"/>
      <pc:docMkLst>
        <pc:docMk/>
      </pc:docMkLst>
      <pc:sldChg chg="modSp mod">
        <pc:chgData name="Ryan Powell (2305986)" userId="070683e9-5cbe-4104-85f6-0e32bdb33e72" providerId="ADAL" clId="{6E051FD4-AC1A-044C-AA33-7D6F6F3EE2D3}" dt="2024-04-25T07:02:03.763" v="32" actId="14100"/>
        <pc:sldMkLst>
          <pc:docMk/>
          <pc:sldMk cId="1557936815" sldId="259"/>
        </pc:sldMkLst>
        <pc:spChg chg="mod">
          <ac:chgData name="Ryan Powell (2305986)" userId="070683e9-5cbe-4104-85f6-0e32bdb33e72" providerId="ADAL" clId="{6E051FD4-AC1A-044C-AA33-7D6F6F3EE2D3}" dt="2024-04-25T07:02:03.763" v="32" actId="14100"/>
          <ac:spMkLst>
            <pc:docMk/>
            <pc:sldMk cId="1557936815" sldId="259"/>
            <ac:spMk id="5" creationId="{5A24696A-C06F-7B92-29FE-D713B5FF50CB}"/>
          </ac:spMkLst>
        </pc:spChg>
      </pc:sldChg>
      <pc:sldChg chg="modSp mod">
        <pc:chgData name="Ryan Powell (2305986)" userId="070683e9-5cbe-4104-85f6-0e32bdb33e72" providerId="ADAL" clId="{6E051FD4-AC1A-044C-AA33-7D6F6F3EE2D3}" dt="2024-04-25T07:02:36.146" v="36" actId="14100"/>
        <pc:sldMkLst>
          <pc:docMk/>
          <pc:sldMk cId="2451810566" sldId="261"/>
        </pc:sldMkLst>
        <pc:spChg chg="mod">
          <ac:chgData name="Ryan Powell (2305986)" userId="070683e9-5cbe-4104-85f6-0e32bdb33e72" providerId="ADAL" clId="{6E051FD4-AC1A-044C-AA33-7D6F6F3EE2D3}" dt="2024-04-25T07:02:36.146" v="36" actId="14100"/>
          <ac:spMkLst>
            <pc:docMk/>
            <pc:sldMk cId="2451810566" sldId="261"/>
            <ac:spMk id="5" creationId="{23BB39A7-09FF-2495-FE34-492796C6D56B}"/>
          </ac:spMkLst>
        </pc:spChg>
      </pc:sldChg>
      <pc:sldChg chg="modSp mod">
        <pc:chgData name="Ryan Powell (2305986)" userId="070683e9-5cbe-4104-85f6-0e32bdb33e72" providerId="ADAL" clId="{6E051FD4-AC1A-044C-AA33-7D6F6F3EE2D3}" dt="2024-04-25T07:03:54.279" v="49" actId="14100"/>
        <pc:sldMkLst>
          <pc:docMk/>
          <pc:sldMk cId="1644783156" sldId="268"/>
        </pc:sldMkLst>
        <pc:spChg chg="mod">
          <ac:chgData name="Ryan Powell (2305986)" userId="070683e9-5cbe-4104-85f6-0e32bdb33e72" providerId="ADAL" clId="{6E051FD4-AC1A-044C-AA33-7D6F6F3EE2D3}" dt="2024-04-25T07:03:54.279" v="49" actId="14100"/>
          <ac:spMkLst>
            <pc:docMk/>
            <pc:sldMk cId="1644783156" sldId="268"/>
            <ac:spMk id="5" creationId="{754546CB-9A8C-EC72-4087-51C5376B8A49}"/>
          </ac:spMkLst>
        </pc:spChg>
      </pc:sldChg>
      <pc:sldChg chg="modSp mod">
        <pc:chgData name="Ryan Powell (2305986)" userId="070683e9-5cbe-4104-85f6-0e32bdb33e72" providerId="ADAL" clId="{6E051FD4-AC1A-044C-AA33-7D6F6F3EE2D3}" dt="2024-04-25T07:04:30.413" v="55" actId="14100"/>
        <pc:sldMkLst>
          <pc:docMk/>
          <pc:sldMk cId="642282376" sldId="269"/>
        </pc:sldMkLst>
        <pc:spChg chg="mod">
          <ac:chgData name="Ryan Powell (2305986)" userId="070683e9-5cbe-4104-85f6-0e32bdb33e72" providerId="ADAL" clId="{6E051FD4-AC1A-044C-AA33-7D6F6F3EE2D3}" dt="2024-04-25T07:04:30.413" v="55" actId="14100"/>
          <ac:spMkLst>
            <pc:docMk/>
            <pc:sldMk cId="642282376" sldId="269"/>
            <ac:spMk id="3" creationId="{1C946FD1-DD1A-D3CA-C083-FD651CB1317F}"/>
          </ac:spMkLst>
        </pc:spChg>
      </pc:sldChg>
      <pc:sldChg chg="modSp mod">
        <pc:chgData name="Ryan Powell (2305986)" userId="070683e9-5cbe-4104-85f6-0e32bdb33e72" providerId="ADAL" clId="{6E051FD4-AC1A-044C-AA33-7D6F6F3EE2D3}" dt="2024-04-25T08:32:22.501" v="91" actId="20577"/>
        <pc:sldMkLst>
          <pc:docMk/>
          <pc:sldMk cId="1428420805" sldId="272"/>
        </pc:sldMkLst>
        <pc:spChg chg="mod">
          <ac:chgData name="Ryan Powell (2305986)" userId="070683e9-5cbe-4104-85f6-0e32bdb33e72" providerId="ADAL" clId="{6E051FD4-AC1A-044C-AA33-7D6F6F3EE2D3}" dt="2024-04-25T07:05:08.846" v="59" actId="1076"/>
          <ac:spMkLst>
            <pc:docMk/>
            <pc:sldMk cId="1428420805" sldId="272"/>
            <ac:spMk id="2" creationId="{E31DE8C2-D06B-65A9-7F80-FBAF91714258}"/>
          </ac:spMkLst>
        </pc:spChg>
        <pc:spChg chg="mod">
          <ac:chgData name="Ryan Powell (2305986)" userId="070683e9-5cbe-4104-85f6-0e32bdb33e72" providerId="ADAL" clId="{6E051FD4-AC1A-044C-AA33-7D6F6F3EE2D3}" dt="2024-04-25T08:32:22.501" v="91" actId="20577"/>
          <ac:spMkLst>
            <pc:docMk/>
            <pc:sldMk cId="1428420805" sldId="272"/>
            <ac:spMk id="4" creationId="{458FA852-8B14-67CD-21F8-24715805DE7D}"/>
          </ac:spMkLst>
        </pc:spChg>
      </pc:sldChg>
      <pc:sldChg chg="modSp mod">
        <pc:chgData name="Ryan Powell (2305986)" userId="070683e9-5cbe-4104-85f6-0e32bdb33e72" providerId="ADAL" clId="{6E051FD4-AC1A-044C-AA33-7D6F6F3EE2D3}" dt="2024-04-25T07:05:25.502" v="62" actId="255"/>
        <pc:sldMkLst>
          <pc:docMk/>
          <pc:sldMk cId="859326720" sldId="273"/>
        </pc:sldMkLst>
        <pc:spChg chg="mod">
          <ac:chgData name="Ryan Powell (2305986)" userId="070683e9-5cbe-4104-85f6-0e32bdb33e72" providerId="ADAL" clId="{6E051FD4-AC1A-044C-AA33-7D6F6F3EE2D3}" dt="2024-04-25T07:05:25.502" v="62" actId="255"/>
          <ac:spMkLst>
            <pc:docMk/>
            <pc:sldMk cId="859326720" sldId="273"/>
            <ac:spMk id="7" creationId="{1603D498-4D53-61B1-DBC7-5CC69DC57078}"/>
          </ac:spMkLst>
        </pc:spChg>
      </pc:sldChg>
      <pc:sldChg chg="modSp mod">
        <pc:chgData name="Ryan Powell (2305986)" userId="070683e9-5cbe-4104-85f6-0e32bdb33e72" providerId="ADAL" clId="{6E051FD4-AC1A-044C-AA33-7D6F6F3EE2D3}" dt="2024-04-25T07:05:35.322" v="63" actId="255"/>
        <pc:sldMkLst>
          <pc:docMk/>
          <pc:sldMk cId="1032742020" sldId="274"/>
        </pc:sldMkLst>
        <pc:spChg chg="mod">
          <ac:chgData name="Ryan Powell (2305986)" userId="070683e9-5cbe-4104-85f6-0e32bdb33e72" providerId="ADAL" clId="{6E051FD4-AC1A-044C-AA33-7D6F6F3EE2D3}" dt="2024-04-25T07:05:35.322" v="63" actId="255"/>
          <ac:spMkLst>
            <pc:docMk/>
            <pc:sldMk cId="1032742020" sldId="274"/>
            <ac:spMk id="3" creationId="{8FF16C32-E756-6847-8B67-05986A505B11}"/>
          </ac:spMkLst>
        </pc:spChg>
      </pc:sldChg>
      <pc:sldChg chg="modSp del mod">
        <pc:chgData name="Ryan Powell (2305986)" userId="070683e9-5cbe-4104-85f6-0e32bdb33e72" providerId="ADAL" clId="{6E051FD4-AC1A-044C-AA33-7D6F6F3EE2D3}" dt="2024-04-25T09:44:42.140" v="95" actId="2696"/>
        <pc:sldMkLst>
          <pc:docMk/>
          <pc:sldMk cId="3733603947" sldId="275"/>
        </pc:sldMkLst>
        <pc:spChg chg="mod">
          <ac:chgData name="Ryan Powell (2305986)" userId="070683e9-5cbe-4104-85f6-0e32bdb33e72" providerId="ADAL" clId="{6E051FD4-AC1A-044C-AA33-7D6F6F3EE2D3}" dt="2024-04-25T07:05:54.902" v="64" actId="255"/>
          <ac:spMkLst>
            <pc:docMk/>
            <pc:sldMk cId="3733603947" sldId="275"/>
            <ac:spMk id="3" creationId="{E7EE137E-5935-5B00-0C9D-B5732E785369}"/>
          </ac:spMkLst>
        </pc:spChg>
      </pc:sldChg>
      <pc:sldChg chg="modSp mod modNotesTx">
        <pc:chgData name="Ryan Powell (2305986)" userId="070683e9-5cbe-4104-85f6-0e32bdb33e72" providerId="ADAL" clId="{6E051FD4-AC1A-044C-AA33-7D6F6F3EE2D3}" dt="2024-04-24T12:48:15.554" v="10" actId="20577"/>
        <pc:sldMkLst>
          <pc:docMk/>
          <pc:sldMk cId="3888215950" sldId="276"/>
        </pc:sldMkLst>
        <pc:spChg chg="mod">
          <ac:chgData name="Ryan Powell (2305986)" userId="070683e9-5cbe-4104-85f6-0e32bdb33e72" providerId="ADAL" clId="{6E051FD4-AC1A-044C-AA33-7D6F6F3EE2D3}" dt="2024-04-24T12:47:54.817" v="5" actId="1076"/>
          <ac:spMkLst>
            <pc:docMk/>
            <pc:sldMk cId="3888215950" sldId="276"/>
            <ac:spMk id="2" creationId="{4C22B594-EEEB-0F3B-EF67-F75C201DB083}"/>
          </ac:spMkLst>
        </pc:spChg>
        <pc:spChg chg="mod">
          <ac:chgData name="Ryan Powell (2305986)" userId="070683e9-5cbe-4104-85f6-0e32bdb33e72" providerId="ADAL" clId="{6E051FD4-AC1A-044C-AA33-7D6F6F3EE2D3}" dt="2024-04-24T12:48:07.382" v="9" actId="27636"/>
          <ac:spMkLst>
            <pc:docMk/>
            <pc:sldMk cId="3888215950" sldId="276"/>
            <ac:spMk id="3" creationId="{EC1A5DD5-CF77-4A76-980B-C681FC464BD2}"/>
          </ac:spMkLst>
        </pc:spChg>
      </pc:sldChg>
      <pc:sldChg chg="modSp mod">
        <pc:chgData name="Ryan Powell (2305986)" userId="070683e9-5cbe-4104-85f6-0e32bdb33e72" providerId="ADAL" clId="{6E051FD4-AC1A-044C-AA33-7D6F6F3EE2D3}" dt="2024-04-25T07:03:41.663" v="47" actId="1076"/>
        <pc:sldMkLst>
          <pc:docMk/>
          <pc:sldMk cId="566814499" sldId="278"/>
        </pc:sldMkLst>
        <pc:spChg chg="mod">
          <ac:chgData name="Ryan Powell (2305986)" userId="070683e9-5cbe-4104-85f6-0e32bdb33e72" providerId="ADAL" clId="{6E051FD4-AC1A-044C-AA33-7D6F6F3EE2D3}" dt="2024-04-25T07:03:37.628" v="46" actId="14100"/>
          <ac:spMkLst>
            <pc:docMk/>
            <pc:sldMk cId="566814499" sldId="278"/>
            <ac:spMk id="5" creationId="{30BB597D-5FDD-4C14-8AB3-D17E2FA93B68}"/>
          </ac:spMkLst>
        </pc:spChg>
        <pc:spChg chg="mod">
          <ac:chgData name="Ryan Powell (2305986)" userId="070683e9-5cbe-4104-85f6-0e32bdb33e72" providerId="ADAL" clId="{6E051FD4-AC1A-044C-AA33-7D6F6F3EE2D3}" dt="2024-04-25T07:03:41.663" v="47" actId="1076"/>
          <ac:spMkLst>
            <pc:docMk/>
            <pc:sldMk cId="566814499" sldId="278"/>
            <ac:spMk id="6" creationId="{6CD8A476-E67C-699A-89ED-556AEF26C497}"/>
          </ac:spMkLst>
        </pc:spChg>
      </pc:sldChg>
      <pc:sldChg chg="modSp mod">
        <pc:chgData name="Ryan Powell (2305986)" userId="070683e9-5cbe-4104-85f6-0e32bdb33e72" providerId="ADAL" clId="{6E051FD4-AC1A-044C-AA33-7D6F6F3EE2D3}" dt="2024-04-25T08:27:47.498" v="90" actId="20577"/>
        <pc:sldMkLst>
          <pc:docMk/>
          <pc:sldMk cId="722094430" sldId="280"/>
        </pc:sldMkLst>
        <pc:spChg chg="mod">
          <ac:chgData name="Ryan Powell (2305986)" userId="070683e9-5cbe-4104-85f6-0e32bdb33e72" providerId="ADAL" clId="{6E051FD4-AC1A-044C-AA33-7D6F6F3EE2D3}" dt="2024-04-25T08:27:47.498" v="90" actId="20577"/>
          <ac:spMkLst>
            <pc:docMk/>
            <pc:sldMk cId="722094430" sldId="280"/>
            <ac:spMk id="3" creationId="{6D505CF6-849C-2688-8B14-F3A803FC7564}"/>
          </ac:spMkLst>
        </pc:spChg>
      </pc:sldChg>
      <pc:sldChg chg="modSp mod">
        <pc:chgData name="Ryan Powell (2305986)" userId="070683e9-5cbe-4104-85f6-0e32bdb33e72" providerId="ADAL" clId="{6E051FD4-AC1A-044C-AA33-7D6F6F3EE2D3}" dt="2024-04-25T07:04:15.618" v="53" actId="255"/>
        <pc:sldMkLst>
          <pc:docMk/>
          <pc:sldMk cId="4251396217" sldId="281"/>
        </pc:sldMkLst>
        <pc:spChg chg="mod">
          <ac:chgData name="Ryan Powell (2305986)" userId="070683e9-5cbe-4104-85f6-0e32bdb33e72" providerId="ADAL" clId="{6E051FD4-AC1A-044C-AA33-7D6F6F3EE2D3}" dt="2024-04-25T07:04:15.618" v="53" actId="255"/>
          <ac:spMkLst>
            <pc:docMk/>
            <pc:sldMk cId="4251396217" sldId="281"/>
            <ac:spMk id="3" creationId="{B510F735-4DF5-A822-77E8-46C9891BB517}"/>
          </ac:spMkLst>
        </pc:spChg>
      </pc:sldChg>
      <pc:sldChg chg="modSp mod">
        <pc:chgData name="Ryan Powell (2305986)" userId="070683e9-5cbe-4104-85f6-0e32bdb33e72" providerId="ADAL" clId="{6E051FD4-AC1A-044C-AA33-7D6F6F3EE2D3}" dt="2024-04-25T07:04:38.935" v="56" actId="255"/>
        <pc:sldMkLst>
          <pc:docMk/>
          <pc:sldMk cId="1509089828" sldId="282"/>
        </pc:sldMkLst>
        <pc:spChg chg="mod">
          <ac:chgData name="Ryan Powell (2305986)" userId="070683e9-5cbe-4104-85f6-0e32bdb33e72" providerId="ADAL" clId="{6E051FD4-AC1A-044C-AA33-7D6F6F3EE2D3}" dt="2024-04-25T07:04:38.935" v="56" actId="255"/>
          <ac:spMkLst>
            <pc:docMk/>
            <pc:sldMk cId="1509089828" sldId="282"/>
            <ac:spMk id="3" creationId="{2793944D-CB02-79DE-E215-B9600BC1CD88}"/>
          </ac:spMkLst>
        </pc:spChg>
      </pc:sldChg>
      <pc:sldChg chg="modSp mod">
        <pc:chgData name="Ryan Powell (2305986)" userId="070683e9-5cbe-4104-85f6-0e32bdb33e72" providerId="ADAL" clId="{6E051FD4-AC1A-044C-AA33-7D6F6F3EE2D3}" dt="2024-04-25T09:44:22.965" v="94" actId="5793"/>
        <pc:sldMkLst>
          <pc:docMk/>
          <pc:sldMk cId="2491742084" sldId="284"/>
        </pc:sldMkLst>
        <pc:spChg chg="mod">
          <ac:chgData name="Ryan Powell (2305986)" userId="070683e9-5cbe-4104-85f6-0e32bdb33e72" providerId="ADAL" clId="{6E051FD4-AC1A-044C-AA33-7D6F6F3EE2D3}" dt="2024-04-25T09:44:22.965" v="94" actId="5793"/>
          <ac:spMkLst>
            <pc:docMk/>
            <pc:sldMk cId="2491742084" sldId="284"/>
            <ac:spMk id="3" creationId="{99496452-F0FF-0A06-FFF4-87986F6B470C}"/>
          </ac:spMkLst>
        </pc:spChg>
      </pc:sldChg>
      <pc:sldChg chg="modSp mod">
        <pc:chgData name="Ryan Powell (2305986)" userId="070683e9-5cbe-4104-85f6-0e32bdb33e72" providerId="ADAL" clId="{6E051FD4-AC1A-044C-AA33-7D6F6F3EE2D3}" dt="2024-04-25T07:06:46.369" v="86" actId="12"/>
        <pc:sldMkLst>
          <pc:docMk/>
          <pc:sldMk cId="178734033" sldId="285"/>
        </pc:sldMkLst>
        <pc:spChg chg="mod">
          <ac:chgData name="Ryan Powell (2305986)" userId="070683e9-5cbe-4104-85f6-0e32bdb33e72" providerId="ADAL" clId="{6E051FD4-AC1A-044C-AA33-7D6F6F3EE2D3}" dt="2024-04-25T07:06:46.369" v="86" actId="12"/>
          <ac:spMkLst>
            <pc:docMk/>
            <pc:sldMk cId="178734033" sldId="285"/>
            <ac:spMk id="3" creationId="{56700705-986D-F1FF-D9CC-A8DE1E2AA01A}"/>
          </ac:spMkLst>
        </pc:spChg>
      </pc:sldChg>
      <pc:sldChg chg="modSp mod">
        <pc:chgData name="Ryan Powell (2305986)" userId="070683e9-5cbe-4104-85f6-0e32bdb33e72" providerId="ADAL" clId="{6E051FD4-AC1A-044C-AA33-7D6F6F3EE2D3}" dt="2024-04-25T07:06:54.598" v="87" actId="255"/>
        <pc:sldMkLst>
          <pc:docMk/>
          <pc:sldMk cId="2752847320" sldId="286"/>
        </pc:sldMkLst>
        <pc:spChg chg="mod">
          <ac:chgData name="Ryan Powell (2305986)" userId="070683e9-5cbe-4104-85f6-0e32bdb33e72" providerId="ADAL" clId="{6E051FD4-AC1A-044C-AA33-7D6F6F3EE2D3}" dt="2024-04-25T07:06:54.598" v="87" actId="255"/>
          <ac:spMkLst>
            <pc:docMk/>
            <pc:sldMk cId="2752847320" sldId="286"/>
            <ac:spMk id="3" creationId="{8BB075AA-FA5A-A691-F5EA-B406A60356D6}"/>
          </ac:spMkLst>
        </pc:spChg>
      </pc:sldChg>
      <pc:sldChg chg="modSp mod">
        <pc:chgData name="Ryan Powell (2305986)" userId="070683e9-5cbe-4104-85f6-0e32bdb33e72" providerId="ADAL" clId="{6E051FD4-AC1A-044C-AA33-7D6F6F3EE2D3}" dt="2024-04-25T07:02:54.060" v="39" actId="14100"/>
        <pc:sldMkLst>
          <pc:docMk/>
          <pc:sldMk cId="1264088978" sldId="290"/>
        </pc:sldMkLst>
        <pc:spChg chg="mod">
          <ac:chgData name="Ryan Powell (2305986)" userId="070683e9-5cbe-4104-85f6-0e32bdb33e72" providerId="ADAL" clId="{6E051FD4-AC1A-044C-AA33-7D6F6F3EE2D3}" dt="2024-04-25T07:02:54.060" v="39" actId="14100"/>
          <ac:spMkLst>
            <pc:docMk/>
            <pc:sldMk cId="1264088978" sldId="290"/>
            <ac:spMk id="5" creationId="{86A383F0-3C89-2CD5-E29D-9D36163DBB44}"/>
          </ac:spMkLst>
        </pc:spChg>
      </pc:sldChg>
      <pc:sldChg chg="modSp mod">
        <pc:chgData name="Ryan Powell (2305986)" userId="070683e9-5cbe-4104-85f6-0e32bdb33e72" providerId="ADAL" clId="{6E051FD4-AC1A-044C-AA33-7D6F6F3EE2D3}" dt="2024-04-25T07:02:14.762" v="33" actId="255"/>
        <pc:sldMkLst>
          <pc:docMk/>
          <pc:sldMk cId="2082195623" sldId="291"/>
        </pc:sldMkLst>
        <pc:spChg chg="mod">
          <ac:chgData name="Ryan Powell (2305986)" userId="070683e9-5cbe-4104-85f6-0e32bdb33e72" providerId="ADAL" clId="{6E051FD4-AC1A-044C-AA33-7D6F6F3EE2D3}" dt="2024-04-25T07:02:14.762" v="33" actId="255"/>
          <ac:spMkLst>
            <pc:docMk/>
            <pc:sldMk cId="2082195623" sldId="291"/>
            <ac:spMk id="3" creationId="{ABF837F6-F482-B062-29E3-C9B0826E3622}"/>
          </ac:spMkLst>
        </pc:spChg>
      </pc:sldChg>
      <pc:sldChg chg="modSp mod">
        <pc:chgData name="Ryan Powell (2305986)" userId="070683e9-5cbe-4104-85f6-0e32bdb33e72" providerId="ADAL" clId="{6E051FD4-AC1A-044C-AA33-7D6F6F3EE2D3}" dt="2024-04-25T07:03:18.445" v="43" actId="14100"/>
        <pc:sldMkLst>
          <pc:docMk/>
          <pc:sldMk cId="2347948465" sldId="292"/>
        </pc:sldMkLst>
        <pc:spChg chg="mod">
          <ac:chgData name="Ryan Powell (2305986)" userId="070683e9-5cbe-4104-85f6-0e32bdb33e72" providerId="ADAL" clId="{6E051FD4-AC1A-044C-AA33-7D6F6F3EE2D3}" dt="2024-04-25T07:03:13.763" v="42" actId="1076"/>
          <ac:spMkLst>
            <pc:docMk/>
            <pc:sldMk cId="2347948465" sldId="292"/>
            <ac:spMk id="2" creationId="{15F83475-9918-89B6-DF93-32715F389250}"/>
          </ac:spMkLst>
        </pc:spChg>
        <pc:spChg chg="mod">
          <ac:chgData name="Ryan Powell (2305986)" userId="070683e9-5cbe-4104-85f6-0e32bdb33e72" providerId="ADAL" clId="{6E051FD4-AC1A-044C-AA33-7D6F6F3EE2D3}" dt="2024-04-25T07:03:18.445" v="43" actId="14100"/>
          <ac:spMkLst>
            <pc:docMk/>
            <pc:sldMk cId="2347948465" sldId="292"/>
            <ac:spMk id="3" creationId="{FB62C6EF-486F-9AF4-83F4-46F7CB10F5F7}"/>
          </ac:spMkLst>
        </pc:spChg>
      </pc:sldChg>
    </pc:docChg>
  </pc:docChgLst>
  <pc:docChgLst>
    <pc:chgData name="Ryan Powell (2305986)" userId="S::2305986@student.uwtsd.ac.uk::070683e9-5cbe-4104-85f6-0e32bdb33e72" providerId="AD" clId="Web-{C692F7C8-2892-C5BF-0C06-D5F7119B796D}"/>
    <pc:docChg chg="addSld delSld modSld sldOrd">
      <pc:chgData name="Ryan Powell (2305986)" userId="S::2305986@student.uwtsd.ac.uk::070683e9-5cbe-4104-85f6-0e32bdb33e72" providerId="AD" clId="Web-{C692F7C8-2892-C5BF-0C06-D5F7119B796D}" dt="2024-04-22T22:58:29.027" v="73" actId="20577"/>
      <pc:docMkLst>
        <pc:docMk/>
      </pc:docMkLst>
      <pc:sldChg chg="addSp delSp modSp">
        <pc:chgData name="Ryan Powell (2305986)" userId="S::2305986@student.uwtsd.ac.uk::070683e9-5cbe-4104-85f6-0e32bdb33e72" providerId="AD" clId="Web-{C692F7C8-2892-C5BF-0C06-D5F7119B796D}" dt="2024-04-22T22:57:42.589" v="50" actId="20577"/>
        <pc:sldMkLst>
          <pc:docMk/>
          <pc:sldMk cId="1644783156" sldId="268"/>
        </pc:sldMkLst>
        <pc:spChg chg="del">
          <ac:chgData name="Ryan Powell (2305986)" userId="S::2305986@student.uwtsd.ac.uk::070683e9-5cbe-4104-85f6-0e32bdb33e72" providerId="AD" clId="Web-{C692F7C8-2892-C5BF-0C06-D5F7119B796D}" dt="2024-04-22T22:55:10.132" v="48"/>
          <ac:spMkLst>
            <pc:docMk/>
            <pc:sldMk cId="1644783156" sldId="268"/>
            <ac:spMk id="3" creationId="{EE7901E5-B3FE-954D-51CF-71BCFA96CC3B}"/>
          </ac:spMkLst>
        </pc:spChg>
        <pc:spChg chg="add mod">
          <ac:chgData name="Ryan Powell (2305986)" userId="S::2305986@student.uwtsd.ac.uk::070683e9-5cbe-4104-85f6-0e32bdb33e72" providerId="AD" clId="Web-{C692F7C8-2892-C5BF-0C06-D5F7119B796D}" dt="2024-04-22T22:57:42.589" v="50" actId="20577"/>
          <ac:spMkLst>
            <pc:docMk/>
            <pc:sldMk cId="1644783156" sldId="268"/>
            <ac:spMk id="5" creationId="{754546CB-9A8C-EC72-4087-51C5376B8A49}"/>
          </ac:spMkLst>
        </pc:spChg>
      </pc:sldChg>
      <pc:sldChg chg="addSp delSp modSp del">
        <pc:chgData name="Ryan Powell (2305986)" userId="S::2305986@student.uwtsd.ac.uk::070683e9-5cbe-4104-85f6-0e32bdb33e72" providerId="AD" clId="Web-{C692F7C8-2892-C5BF-0C06-D5F7119B796D}" dt="2024-04-22T22:53:38.723" v="46"/>
        <pc:sldMkLst>
          <pc:docMk/>
          <pc:sldMk cId="3444591787" sldId="277"/>
        </pc:sldMkLst>
        <pc:spChg chg="del mod">
          <ac:chgData name="Ryan Powell (2305986)" userId="S::2305986@student.uwtsd.ac.uk::070683e9-5cbe-4104-85f6-0e32bdb33e72" providerId="AD" clId="Web-{C692F7C8-2892-C5BF-0C06-D5F7119B796D}" dt="2024-04-22T22:51:57.736" v="37"/>
          <ac:spMkLst>
            <pc:docMk/>
            <pc:sldMk cId="3444591787" sldId="277"/>
            <ac:spMk id="3" creationId="{F1B630F9-35C5-D7BE-33E2-E3F61DCEAFE8}"/>
          </ac:spMkLst>
        </pc:spChg>
        <pc:spChg chg="add del mod">
          <ac:chgData name="Ryan Powell (2305986)" userId="S::2305986@student.uwtsd.ac.uk::070683e9-5cbe-4104-85f6-0e32bdb33e72" providerId="AD" clId="Web-{C692F7C8-2892-C5BF-0C06-D5F7119B796D}" dt="2024-04-22T22:52:54.753" v="42"/>
          <ac:spMkLst>
            <pc:docMk/>
            <pc:sldMk cId="3444591787" sldId="277"/>
            <ac:spMk id="4" creationId="{50B5990F-60B6-2AE1-8635-B453F4DDC9BF}"/>
          </ac:spMkLst>
        </pc:spChg>
        <pc:spChg chg="mod">
          <ac:chgData name="Ryan Powell (2305986)" userId="S::2305986@student.uwtsd.ac.uk::070683e9-5cbe-4104-85f6-0e32bdb33e72" providerId="AD" clId="Web-{C692F7C8-2892-C5BF-0C06-D5F7119B796D}" dt="2024-04-22T22:52:02.783" v="38" actId="1076"/>
          <ac:spMkLst>
            <pc:docMk/>
            <pc:sldMk cId="3444591787" sldId="277"/>
            <ac:spMk id="6" creationId="{50E79E0C-F1DD-BCC3-DF91-78928BDDFB98}"/>
          </ac:spMkLst>
        </pc:spChg>
        <pc:picChg chg="del mod">
          <ac:chgData name="Ryan Powell (2305986)" userId="S::2305986@student.uwtsd.ac.uk::070683e9-5cbe-4104-85f6-0e32bdb33e72" providerId="AD" clId="Web-{C692F7C8-2892-C5BF-0C06-D5F7119B796D}" dt="2024-04-22T22:53:01.597" v="43"/>
          <ac:picMkLst>
            <pc:docMk/>
            <pc:sldMk cId="3444591787" sldId="277"/>
            <ac:picMk id="4098" creationId="{17F6AFD7-BF59-B2B9-6761-582DDA13EE87}"/>
          </ac:picMkLst>
        </pc:picChg>
      </pc:sldChg>
      <pc:sldChg chg="addSp delSp modSp ord">
        <pc:chgData name="Ryan Powell (2305986)" userId="S::2305986@student.uwtsd.ac.uk::070683e9-5cbe-4104-85f6-0e32bdb33e72" providerId="AD" clId="Web-{C692F7C8-2892-C5BF-0C06-D5F7119B796D}" dt="2024-04-22T22:53:24.113" v="45" actId="20577"/>
        <pc:sldMkLst>
          <pc:docMk/>
          <pc:sldMk cId="566814499" sldId="278"/>
        </pc:sldMkLst>
        <pc:spChg chg="add del mod">
          <ac:chgData name="Ryan Powell (2305986)" userId="S::2305986@student.uwtsd.ac.uk::070683e9-5cbe-4104-85f6-0e32bdb33e72" providerId="AD" clId="Web-{C692F7C8-2892-C5BF-0C06-D5F7119B796D}" dt="2024-04-22T22:48:52.450" v="21"/>
          <ac:spMkLst>
            <pc:docMk/>
            <pc:sldMk cId="566814499" sldId="278"/>
            <ac:spMk id="3" creationId="{B67242FC-F1CB-3778-3B17-0ED77FD21224}"/>
          </ac:spMkLst>
        </pc:spChg>
        <pc:spChg chg="del">
          <ac:chgData name="Ryan Powell (2305986)" userId="S::2305986@student.uwtsd.ac.uk::070683e9-5cbe-4104-85f6-0e32bdb33e72" providerId="AD" clId="Web-{C692F7C8-2892-C5BF-0C06-D5F7119B796D}" dt="2024-04-22T22:47:54.511" v="13"/>
          <ac:spMkLst>
            <pc:docMk/>
            <pc:sldMk cId="566814499" sldId="278"/>
            <ac:spMk id="4" creationId="{44CB206C-C467-3D7C-8FC8-5312B28437AD}"/>
          </ac:spMkLst>
        </pc:spChg>
        <pc:spChg chg="add mod">
          <ac:chgData name="Ryan Powell (2305986)" userId="S::2305986@student.uwtsd.ac.uk::070683e9-5cbe-4104-85f6-0e32bdb33e72" providerId="AD" clId="Web-{C692F7C8-2892-C5BF-0C06-D5F7119B796D}" dt="2024-04-22T22:53:24.113" v="45" actId="20577"/>
          <ac:spMkLst>
            <pc:docMk/>
            <pc:sldMk cId="566814499" sldId="278"/>
            <ac:spMk id="6" creationId="{6CD8A476-E67C-699A-89ED-556AEF26C497}"/>
          </ac:spMkLst>
        </pc:spChg>
      </pc:sldChg>
      <pc:sldChg chg="del">
        <pc:chgData name="Ryan Powell (2305986)" userId="S::2305986@student.uwtsd.ac.uk::070683e9-5cbe-4104-85f6-0e32bdb33e72" providerId="AD" clId="Web-{C692F7C8-2892-C5BF-0C06-D5F7119B796D}" dt="2024-04-22T22:53:44.864" v="47"/>
        <pc:sldMkLst>
          <pc:docMk/>
          <pc:sldMk cId="644306731" sldId="279"/>
        </pc:sldMkLst>
      </pc:sldChg>
      <pc:sldChg chg="modSp">
        <pc:chgData name="Ryan Powell (2305986)" userId="S::2305986@student.uwtsd.ac.uk::070683e9-5cbe-4104-85f6-0e32bdb33e72" providerId="AD" clId="Web-{C692F7C8-2892-C5BF-0C06-D5F7119B796D}" dt="2024-04-22T22:58:29.027" v="73" actId="20577"/>
        <pc:sldMkLst>
          <pc:docMk/>
          <pc:sldMk cId="722094430" sldId="280"/>
        </pc:sldMkLst>
        <pc:spChg chg="mod">
          <ac:chgData name="Ryan Powell (2305986)" userId="S::2305986@student.uwtsd.ac.uk::070683e9-5cbe-4104-85f6-0e32bdb33e72" providerId="AD" clId="Web-{C692F7C8-2892-C5BF-0C06-D5F7119B796D}" dt="2024-04-22T22:58:29.027" v="73" actId="20577"/>
          <ac:spMkLst>
            <pc:docMk/>
            <pc:sldMk cId="722094430" sldId="280"/>
            <ac:spMk id="3" creationId="{6D505CF6-849C-2688-8B14-F3A803FC7564}"/>
          </ac:spMkLst>
        </pc:spChg>
      </pc:sldChg>
      <pc:sldChg chg="new del">
        <pc:chgData name="Ryan Powell (2305986)" userId="S::2305986@student.uwtsd.ac.uk::070683e9-5cbe-4104-85f6-0e32bdb33e72" providerId="AD" clId="Web-{C692F7C8-2892-C5BF-0C06-D5F7119B796D}" dt="2024-04-22T22:46:25.118" v="1"/>
        <pc:sldMkLst>
          <pc:docMk/>
          <pc:sldMk cId="1441859773" sldId="292"/>
        </pc:sldMkLst>
      </pc:sldChg>
      <pc:sldChg chg="addSp modSp new mod setBg">
        <pc:chgData name="Ryan Powell (2305986)" userId="S::2305986@student.uwtsd.ac.uk::070683e9-5cbe-4104-85f6-0e32bdb33e72" providerId="AD" clId="Web-{C692F7C8-2892-C5BF-0C06-D5F7119B796D}" dt="2024-04-22T22:52:29.424" v="41"/>
        <pc:sldMkLst>
          <pc:docMk/>
          <pc:sldMk cId="2347948465" sldId="292"/>
        </pc:sldMkLst>
        <pc:spChg chg="mod">
          <ac:chgData name="Ryan Powell (2305986)" userId="S::2305986@student.uwtsd.ac.uk::070683e9-5cbe-4104-85f6-0e32bdb33e72" providerId="AD" clId="Web-{C692F7C8-2892-C5BF-0C06-D5F7119B796D}" dt="2024-04-22T22:52:29.424" v="41"/>
          <ac:spMkLst>
            <pc:docMk/>
            <pc:sldMk cId="2347948465" sldId="292"/>
            <ac:spMk id="2" creationId="{15F83475-9918-89B6-DF93-32715F389250}"/>
          </ac:spMkLst>
        </pc:spChg>
        <pc:spChg chg="mod ord">
          <ac:chgData name="Ryan Powell (2305986)" userId="S::2305986@student.uwtsd.ac.uk::070683e9-5cbe-4104-85f6-0e32bdb33e72" providerId="AD" clId="Web-{C692F7C8-2892-C5BF-0C06-D5F7119B796D}" dt="2024-04-22T22:52:29.424" v="41"/>
          <ac:spMkLst>
            <pc:docMk/>
            <pc:sldMk cId="2347948465" sldId="292"/>
            <ac:spMk id="3" creationId="{FB62C6EF-486F-9AF4-83F4-46F7CB10F5F7}"/>
          </ac:spMkLst>
        </pc:spChg>
        <pc:spChg chg="add">
          <ac:chgData name="Ryan Powell (2305986)" userId="S::2305986@student.uwtsd.ac.uk::070683e9-5cbe-4104-85f6-0e32bdb33e72" providerId="AD" clId="Web-{C692F7C8-2892-C5BF-0C06-D5F7119B796D}" dt="2024-04-22T22:52:29.424" v="41"/>
          <ac:spMkLst>
            <pc:docMk/>
            <pc:sldMk cId="2347948465" sldId="292"/>
            <ac:spMk id="10" creationId="{A67E2D8A-19BE-48A0-889C-CCAC02348C99}"/>
          </ac:spMkLst>
        </pc:spChg>
        <pc:picChg chg="add mod">
          <ac:chgData name="Ryan Powell (2305986)" userId="S::2305986@student.uwtsd.ac.uk::070683e9-5cbe-4104-85f6-0e32bdb33e72" providerId="AD" clId="Web-{C692F7C8-2892-C5BF-0C06-D5F7119B796D}" dt="2024-04-22T22:52:29.424" v="41"/>
          <ac:picMkLst>
            <pc:docMk/>
            <pc:sldMk cId="2347948465" sldId="292"/>
            <ac:picMk id="5" creationId="{AD75E24C-06D0-84CF-3290-2A969D6EE3F2}"/>
          </ac:picMkLst>
        </pc:picChg>
      </pc:sldChg>
    </pc:docChg>
  </pc:docChgLst>
  <pc:docChgLst>
    <pc:chgData name="Ryan Powell (2305986)" userId="S::2305986@student.uwtsd.ac.uk::070683e9-5cbe-4104-85f6-0e32bdb33e72" providerId="AD" clId="Web-{59E33FC8-7B1C-48DB-C704-20412B9570EC}"/>
    <pc:docChg chg="addSld delSld modSld">
      <pc:chgData name="Ryan Powell (2305986)" userId="S::2305986@student.uwtsd.ac.uk::070683e9-5cbe-4104-85f6-0e32bdb33e72" providerId="AD" clId="Web-{59E33FC8-7B1C-48DB-C704-20412B9570EC}" dt="2024-04-22T22:32:18.829" v="68"/>
      <pc:docMkLst>
        <pc:docMk/>
      </pc:docMkLst>
      <pc:sldChg chg="modSp">
        <pc:chgData name="Ryan Powell (2305986)" userId="S::2305986@student.uwtsd.ac.uk::070683e9-5cbe-4104-85f6-0e32bdb33e72" providerId="AD" clId="Web-{59E33FC8-7B1C-48DB-C704-20412B9570EC}" dt="2024-04-22T22:14:00.114" v="2" actId="20577"/>
        <pc:sldMkLst>
          <pc:docMk/>
          <pc:sldMk cId="458300934" sldId="257"/>
        </pc:sldMkLst>
        <pc:spChg chg="mod">
          <ac:chgData name="Ryan Powell (2305986)" userId="S::2305986@student.uwtsd.ac.uk::070683e9-5cbe-4104-85f6-0e32bdb33e72" providerId="AD" clId="Web-{59E33FC8-7B1C-48DB-C704-20412B9570EC}" dt="2024-04-22T22:14:00.114" v="2" actId="20577"/>
          <ac:spMkLst>
            <pc:docMk/>
            <pc:sldMk cId="458300934" sldId="257"/>
            <ac:spMk id="3" creationId="{2BED9362-1FFF-1F30-4EFE-CD2D928FA8C2}"/>
          </ac:spMkLst>
        </pc:spChg>
      </pc:sldChg>
      <pc:sldChg chg="addSp delSp modSp modNotes">
        <pc:chgData name="Ryan Powell (2305986)" userId="S::2305986@student.uwtsd.ac.uk::070683e9-5cbe-4104-85f6-0e32bdb33e72" providerId="AD" clId="Web-{59E33FC8-7B1C-48DB-C704-20412B9570EC}" dt="2024-04-22T22:24:17.639" v="25" actId="20577"/>
        <pc:sldMkLst>
          <pc:docMk/>
          <pc:sldMk cId="1557936815" sldId="259"/>
        </pc:sldMkLst>
        <pc:spChg chg="del">
          <ac:chgData name="Ryan Powell (2305986)" userId="S::2305986@student.uwtsd.ac.uk::070683e9-5cbe-4104-85f6-0e32bdb33e72" providerId="AD" clId="Web-{59E33FC8-7B1C-48DB-C704-20412B9570EC}" dt="2024-04-22T22:20:13.097" v="6"/>
          <ac:spMkLst>
            <pc:docMk/>
            <pc:sldMk cId="1557936815" sldId="259"/>
            <ac:spMk id="3" creationId="{3077631C-2566-C92C-B9B0-2F9E13D189E0}"/>
          </ac:spMkLst>
        </pc:spChg>
        <pc:spChg chg="add mod">
          <ac:chgData name="Ryan Powell (2305986)" userId="S::2305986@student.uwtsd.ac.uk::070683e9-5cbe-4104-85f6-0e32bdb33e72" providerId="AD" clId="Web-{59E33FC8-7B1C-48DB-C704-20412B9570EC}" dt="2024-04-22T22:24:17.639" v="25" actId="20577"/>
          <ac:spMkLst>
            <pc:docMk/>
            <pc:sldMk cId="1557936815" sldId="259"/>
            <ac:spMk id="5" creationId="{5A24696A-C06F-7B92-29FE-D713B5FF50CB}"/>
          </ac:spMkLst>
        </pc:spChg>
      </pc:sldChg>
      <pc:sldChg chg="addSp delSp modSp">
        <pc:chgData name="Ryan Powell (2305986)" userId="S::2305986@student.uwtsd.ac.uk::070683e9-5cbe-4104-85f6-0e32bdb33e72" providerId="AD" clId="Web-{59E33FC8-7B1C-48DB-C704-20412B9570EC}" dt="2024-04-22T22:26:39.957" v="37" actId="20577"/>
        <pc:sldMkLst>
          <pc:docMk/>
          <pc:sldMk cId="2451810566" sldId="261"/>
        </pc:sldMkLst>
        <pc:spChg chg="del">
          <ac:chgData name="Ryan Powell (2305986)" userId="S::2305986@student.uwtsd.ac.uk::070683e9-5cbe-4104-85f6-0e32bdb33e72" providerId="AD" clId="Web-{59E33FC8-7B1C-48DB-C704-20412B9570EC}" dt="2024-04-22T22:26:08.690" v="31"/>
          <ac:spMkLst>
            <pc:docMk/>
            <pc:sldMk cId="2451810566" sldId="261"/>
            <ac:spMk id="3" creationId="{1F49194B-1C92-2681-DA60-231D27060D56}"/>
          </ac:spMkLst>
        </pc:spChg>
        <pc:spChg chg="add mod">
          <ac:chgData name="Ryan Powell (2305986)" userId="S::2305986@student.uwtsd.ac.uk::070683e9-5cbe-4104-85f6-0e32bdb33e72" providerId="AD" clId="Web-{59E33FC8-7B1C-48DB-C704-20412B9570EC}" dt="2024-04-22T22:26:39.957" v="37" actId="20577"/>
          <ac:spMkLst>
            <pc:docMk/>
            <pc:sldMk cId="2451810566" sldId="261"/>
            <ac:spMk id="5" creationId="{23BB39A7-09FF-2495-FE34-492796C6D56B}"/>
          </ac:spMkLst>
        </pc:spChg>
        <pc:picChg chg="del">
          <ac:chgData name="Ryan Powell (2305986)" userId="S::2305986@student.uwtsd.ac.uk::070683e9-5cbe-4104-85f6-0e32bdb33e72" providerId="AD" clId="Web-{59E33FC8-7B1C-48DB-C704-20412B9570EC}" dt="2024-04-22T22:26:10.002" v="32"/>
          <ac:picMkLst>
            <pc:docMk/>
            <pc:sldMk cId="2451810566" sldId="261"/>
            <ac:picMk id="4098" creationId="{7F9B9F05-E092-4C21-EA33-C754F8C759C2}"/>
          </ac:picMkLst>
        </pc:picChg>
      </pc:sldChg>
      <pc:sldChg chg="del">
        <pc:chgData name="Ryan Powell (2305986)" userId="S::2305986@student.uwtsd.ac.uk::070683e9-5cbe-4104-85f6-0e32bdb33e72" providerId="AD" clId="Web-{59E33FC8-7B1C-48DB-C704-20412B9570EC}" dt="2024-04-22T22:32:18.829" v="68"/>
        <pc:sldMkLst>
          <pc:docMk/>
          <pc:sldMk cId="1368897023" sldId="267"/>
        </pc:sldMkLst>
      </pc:sldChg>
      <pc:sldChg chg="addSp delSp modSp modNotes">
        <pc:chgData name="Ryan Powell (2305986)" userId="S::2305986@student.uwtsd.ac.uk::070683e9-5cbe-4104-85f6-0e32bdb33e72" providerId="AD" clId="Web-{59E33FC8-7B1C-48DB-C704-20412B9570EC}" dt="2024-04-22T22:30:36.075" v="67" actId="20577"/>
        <pc:sldMkLst>
          <pc:docMk/>
          <pc:sldMk cId="1264088978" sldId="290"/>
        </pc:sldMkLst>
        <pc:spChg chg="del mod">
          <ac:chgData name="Ryan Powell (2305986)" userId="S::2305986@student.uwtsd.ac.uk::070683e9-5cbe-4104-85f6-0e32bdb33e72" providerId="AD" clId="Web-{59E33FC8-7B1C-48DB-C704-20412B9570EC}" dt="2024-04-22T22:28:48.727" v="43"/>
          <ac:spMkLst>
            <pc:docMk/>
            <pc:sldMk cId="1264088978" sldId="290"/>
            <ac:spMk id="3" creationId="{B0F54062-D5C5-9995-3CBC-51800205DFF4}"/>
          </ac:spMkLst>
        </pc:spChg>
        <pc:spChg chg="add mod">
          <ac:chgData name="Ryan Powell (2305986)" userId="S::2305986@student.uwtsd.ac.uk::070683e9-5cbe-4104-85f6-0e32bdb33e72" providerId="AD" clId="Web-{59E33FC8-7B1C-48DB-C704-20412B9570EC}" dt="2024-04-22T22:30:36.075" v="67" actId="20577"/>
          <ac:spMkLst>
            <pc:docMk/>
            <pc:sldMk cId="1264088978" sldId="290"/>
            <ac:spMk id="5" creationId="{86A383F0-3C89-2CD5-E29D-9D36163DBB44}"/>
          </ac:spMkLst>
        </pc:spChg>
        <pc:spChg chg="add del mod">
          <ac:chgData name="Ryan Powell (2305986)" userId="S::2305986@student.uwtsd.ac.uk::070683e9-5cbe-4104-85f6-0e32bdb33e72" providerId="AD" clId="Web-{59E33FC8-7B1C-48DB-C704-20412B9570EC}" dt="2024-04-22T22:28:56.321" v="46"/>
          <ac:spMkLst>
            <pc:docMk/>
            <pc:sldMk cId="1264088978" sldId="290"/>
            <ac:spMk id="6" creationId="{5ED51F63-33BC-1706-93B0-EDF1C6C02ADF}"/>
          </ac:spMkLst>
        </pc:spChg>
      </pc:sldChg>
      <pc:sldChg chg="modSp new">
        <pc:chgData name="Ryan Powell (2305986)" userId="S::2305986@student.uwtsd.ac.uk::070683e9-5cbe-4104-85f6-0e32bdb33e72" providerId="AD" clId="Web-{59E33FC8-7B1C-48DB-C704-20412B9570EC}" dt="2024-04-22T22:25:02.984" v="30" actId="20577"/>
        <pc:sldMkLst>
          <pc:docMk/>
          <pc:sldMk cId="2082195623" sldId="291"/>
        </pc:sldMkLst>
        <pc:spChg chg="mod">
          <ac:chgData name="Ryan Powell (2305986)" userId="S::2305986@student.uwtsd.ac.uk::070683e9-5cbe-4104-85f6-0e32bdb33e72" providerId="AD" clId="Web-{59E33FC8-7B1C-48DB-C704-20412B9570EC}" dt="2024-04-22T22:24:44.968" v="29" actId="20577"/>
          <ac:spMkLst>
            <pc:docMk/>
            <pc:sldMk cId="2082195623" sldId="291"/>
            <ac:spMk id="2" creationId="{D69CA26F-9813-635A-EA73-9B03176B4BB9}"/>
          </ac:spMkLst>
        </pc:spChg>
        <pc:spChg chg="mod">
          <ac:chgData name="Ryan Powell (2305986)" userId="S::2305986@student.uwtsd.ac.uk::070683e9-5cbe-4104-85f6-0e32bdb33e72" providerId="AD" clId="Web-{59E33FC8-7B1C-48DB-C704-20412B9570EC}" dt="2024-04-22T22:25:02.984" v="30" actId="20577"/>
          <ac:spMkLst>
            <pc:docMk/>
            <pc:sldMk cId="2082195623" sldId="291"/>
            <ac:spMk id="3" creationId="{ABF837F6-F482-B062-29E3-C9B0826E3622}"/>
          </ac:spMkLst>
        </pc:spChg>
      </pc:sldChg>
    </pc:docChg>
  </pc:docChgLst>
  <pc:docChgLst>
    <pc:chgData name="Ryan Powell (2305986)" userId="070683e9-5cbe-4104-85f6-0e32bdb33e72" providerId="ADAL" clId="{76FF9AE7-3C23-0246-B0FD-1AB6FFE5A009}"/>
    <pc:docChg chg="custSel modSld">
      <pc:chgData name="Ryan Powell (2305986)" userId="070683e9-5cbe-4104-85f6-0e32bdb33e72" providerId="ADAL" clId="{76FF9AE7-3C23-0246-B0FD-1AB6FFE5A009}" dt="2024-03-14T11:54:03.556" v="180" actId="14100"/>
      <pc:docMkLst>
        <pc:docMk/>
      </pc:docMkLst>
      <pc:sldChg chg="modSp">
        <pc:chgData name="Ryan Powell (2305986)" userId="070683e9-5cbe-4104-85f6-0e32bdb33e72" providerId="ADAL" clId="{76FF9AE7-3C23-0246-B0FD-1AB6FFE5A009}" dt="2024-03-14T11:08:55.282" v="36" actId="27636"/>
        <pc:sldMkLst>
          <pc:docMk/>
          <pc:sldMk cId="2528066331" sldId="266"/>
        </pc:sldMkLst>
        <pc:spChg chg="mod">
          <ac:chgData name="Ryan Powell (2305986)" userId="070683e9-5cbe-4104-85f6-0e32bdb33e72" providerId="ADAL" clId="{76FF9AE7-3C23-0246-B0FD-1AB6FFE5A009}" dt="2024-03-14T11:08:55.282" v="36" actId="27636"/>
          <ac:spMkLst>
            <pc:docMk/>
            <pc:sldMk cId="2528066331" sldId="266"/>
            <ac:spMk id="2" creationId="{17A401FD-507A-ABD8-CB5B-40E15C5C11C7}"/>
          </ac:spMkLst>
        </pc:spChg>
      </pc:sldChg>
      <pc:sldChg chg="modSp">
        <pc:chgData name="Ryan Powell (2305986)" userId="070683e9-5cbe-4104-85f6-0e32bdb33e72" providerId="ADAL" clId="{76FF9AE7-3C23-0246-B0FD-1AB6FFE5A009}" dt="2024-03-14T11:47:06.796" v="179" actId="1076"/>
        <pc:sldMkLst>
          <pc:docMk/>
          <pc:sldMk cId="1368897023" sldId="267"/>
        </pc:sldMkLst>
        <pc:spChg chg="mod">
          <ac:chgData name="Ryan Powell (2305986)" userId="070683e9-5cbe-4104-85f6-0e32bdb33e72" providerId="ADAL" clId="{76FF9AE7-3C23-0246-B0FD-1AB6FFE5A009}" dt="2024-03-14T11:47:06.796" v="179" actId="1076"/>
          <ac:spMkLst>
            <pc:docMk/>
            <pc:sldMk cId="1368897023" sldId="267"/>
            <ac:spMk id="5" creationId="{6FC1D8E8-2827-32FD-250D-486CE18768F9}"/>
          </ac:spMkLst>
        </pc:spChg>
      </pc:sldChg>
      <pc:sldChg chg="modSp">
        <pc:chgData name="Ryan Powell (2305986)" userId="070683e9-5cbe-4104-85f6-0e32bdb33e72" providerId="ADAL" clId="{76FF9AE7-3C23-0246-B0FD-1AB6FFE5A009}" dt="2024-03-14T11:10:57.053" v="66" actId="255"/>
        <pc:sldMkLst>
          <pc:docMk/>
          <pc:sldMk cId="1428420805" sldId="272"/>
        </pc:sldMkLst>
        <pc:spChg chg="mod">
          <ac:chgData name="Ryan Powell (2305986)" userId="070683e9-5cbe-4104-85f6-0e32bdb33e72" providerId="ADAL" clId="{76FF9AE7-3C23-0246-B0FD-1AB6FFE5A009}" dt="2024-03-14T11:10:57.053" v="66" actId="255"/>
          <ac:spMkLst>
            <pc:docMk/>
            <pc:sldMk cId="1428420805" sldId="272"/>
            <ac:spMk id="4" creationId="{458FA852-8B14-67CD-21F8-24715805DE7D}"/>
          </ac:spMkLst>
        </pc:spChg>
      </pc:sldChg>
      <pc:sldChg chg="modSp">
        <pc:chgData name="Ryan Powell (2305986)" userId="070683e9-5cbe-4104-85f6-0e32bdb33e72" providerId="ADAL" clId="{76FF9AE7-3C23-0246-B0FD-1AB6FFE5A009}" dt="2024-03-14T11:54:03.556" v="180" actId="14100"/>
        <pc:sldMkLst>
          <pc:docMk/>
          <pc:sldMk cId="4251396217" sldId="281"/>
        </pc:sldMkLst>
        <pc:spChg chg="mod">
          <ac:chgData name="Ryan Powell (2305986)" userId="070683e9-5cbe-4104-85f6-0e32bdb33e72" providerId="ADAL" clId="{76FF9AE7-3C23-0246-B0FD-1AB6FFE5A009}" dt="2024-03-14T11:54:03.556" v="180" actId="14100"/>
          <ac:spMkLst>
            <pc:docMk/>
            <pc:sldMk cId="4251396217" sldId="281"/>
            <ac:spMk id="3" creationId="{B510F735-4DF5-A822-77E8-46C9891BB517}"/>
          </ac:spMkLst>
        </pc:spChg>
      </pc:sldChg>
      <pc:sldChg chg="modSp">
        <pc:chgData name="Ryan Powell (2305986)" userId="070683e9-5cbe-4104-85f6-0e32bdb33e72" providerId="ADAL" clId="{76FF9AE7-3C23-0246-B0FD-1AB6FFE5A009}" dt="2024-03-14T11:10:04.699" v="59" actId="20577"/>
        <pc:sldMkLst>
          <pc:docMk/>
          <pc:sldMk cId="1509089828" sldId="282"/>
        </pc:sldMkLst>
        <pc:spChg chg="mod">
          <ac:chgData name="Ryan Powell (2305986)" userId="070683e9-5cbe-4104-85f6-0e32bdb33e72" providerId="ADAL" clId="{76FF9AE7-3C23-0246-B0FD-1AB6FFE5A009}" dt="2024-03-14T11:10:04.699" v="59" actId="20577"/>
          <ac:spMkLst>
            <pc:docMk/>
            <pc:sldMk cId="1509089828" sldId="282"/>
            <ac:spMk id="3" creationId="{2793944D-CB02-79DE-E215-B9600BC1CD88}"/>
          </ac:spMkLst>
        </pc:spChg>
      </pc:sldChg>
      <pc:sldChg chg="modSp">
        <pc:chgData name="Ryan Powell (2305986)" userId="070683e9-5cbe-4104-85f6-0e32bdb33e72" providerId="ADAL" clId="{76FF9AE7-3C23-0246-B0FD-1AB6FFE5A009}" dt="2024-03-14T11:09:59.172" v="52" actId="27636"/>
        <pc:sldMkLst>
          <pc:docMk/>
          <pc:sldMk cId="1137706509" sldId="283"/>
        </pc:sldMkLst>
        <pc:spChg chg="mod">
          <ac:chgData name="Ryan Powell (2305986)" userId="070683e9-5cbe-4104-85f6-0e32bdb33e72" providerId="ADAL" clId="{76FF9AE7-3C23-0246-B0FD-1AB6FFE5A009}" dt="2024-03-14T11:09:35.147" v="47" actId="20577"/>
          <ac:spMkLst>
            <pc:docMk/>
            <pc:sldMk cId="1137706509" sldId="283"/>
            <ac:spMk id="3" creationId="{BB4C1285-3DCD-7F36-DCEF-894507828D06}"/>
          </ac:spMkLst>
        </pc:spChg>
        <pc:spChg chg="mod">
          <ac:chgData name="Ryan Powell (2305986)" userId="070683e9-5cbe-4104-85f6-0e32bdb33e72" providerId="ADAL" clId="{76FF9AE7-3C23-0246-B0FD-1AB6FFE5A009}" dt="2024-03-14T11:09:59.172" v="52" actId="27636"/>
          <ac:spMkLst>
            <pc:docMk/>
            <pc:sldMk cId="1137706509" sldId="283"/>
            <ac:spMk id="4" creationId="{1DB743D8-9CA4-83D8-4687-F453EEB5BF38}"/>
          </ac:spMkLst>
        </pc:spChg>
      </pc:sldChg>
    </pc:docChg>
  </pc:docChgLst>
  <pc:docChgLst>
    <pc:chgData name="Ryan Powell (2305986)" userId="070683e9-5cbe-4104-85f6-0e32bdb33e72" providerId="ADAL" clId="{44A5310E-77A5-DB49-AF81-9416C77C7030}"/>
    <pc:docChg chg="undo redo custSel addSld delSld modSld sldOrd">
      <pc:chgData name="Ryan Powell (2305986)" userId="070683e9-5cbe-4104-85f6-0e32bdb33e72" providerId="ADAL" clId="{44A5310E-77A5-DB49-AF81-9416C77C7030}" dt="2024-03-14T01:12:37.544" v="1234" actId="20577"/>
      <pc:docMkLst>
        <pc:docMk/>
      </pc:docMkLst>
      <pc:sldChg chg="delSp modSp modAnim delDesignElem">
        <pc:chgData name="Ryan Powell (2305986)" userId="070683e9-5cbe-4104-85f6-0e32bdb33e72" providerId="ADAL" clId="{44A5310E-77A5-DB49-AF81-9416C77C7030}" dt="2024-03-14T00:25:35.868" v="787" actId="20577"/>
        <pc:sldMkLst>
          <pc:docMk/>
          <pc:sldMk cId="1530939507" sldId="256"/>
        </pc:sldMkLst>
        <pc:spChg chg="mod">
          <ac:chgData name="Ryan Powell (2305986)" userId="070683e9-5cbe-4104-85f6-0e32bdb33e72" providerId="ADAL" clId="{44A5310E-77A5-DB49-AF81-9416C77C7030}" dt="2024-03-14T00:25:35.868" v="787" actId="20577"/>
          <ac:spMkLst>
            <pc:docMk/>
            <pc:sldMk cId="1530939507" sldId="256"/>
            <ac:spMk id="3" creationId="{A4B9F309-D622-9E65-A3CB-4CBD6F00023F}"/>
          </ac:spMkLst>
        </pc:spChg>
        <pc:grpChg chg="del">
          <ac:chgData name="Ryan Powell (2305986)" userId="070683e9-5cbe-4104-85f6-0e32bdb33e72" providerId="ADAL" clId="{44A5310E-77A5-DB49-AF81-9416C77C7030}" dt="2024-03-12T17:46:59.446" v="479"/>
          <ac:grpSpMkLst>
            <pc:docMk/>
            <pc:sldMk cId="1530939507" sldId="256"/>
            <ac:grpSpMk id="1038" creationId="{B43EE9A2-E29C-4992-8618-871BD6C31FD3}"/>
          </ac:grpSpMkLst>
        </pc:grpChg>
      </pc:sldChg>
      <pc:sldChg chg="addSp delSp modSp mod setBg delDesignElem">
        <pc:chgData name="Ryan Powell (2305986)" userId="070683e9-5cbe-4104-85f6-0e32bdb33e72" providerId="ADAL" clId="{44A5310E-77A5-DB49-AF81-9416C77C7030}" dt="2024-03-12T17:46:59.446" v="479"/>
        <pc:sldMkLst>
          <pc:docMk/>
          <pc:sldMk cId="458300934" sldId="257"/>
        </pc:sldMkLst>
        <pc:spChg chg="mod">
          <ac:chgData name="Ryan Powell (2305986)" userId="070683e9-5cbe-4104-85f6-0e32bdb33e72" providerId="ADAL" clId="{44A5310E-77A5-DB49-AF81-9416C77C7030}" dt="2024-02-29T01:13:10.730" v="204" actId="26606"/>
          <ac:spMkLst>
            <pc:docMk/>
            <pc:sldMk cId="458300934" sldId="257"/>
            <ac:spMk id="2" creationId="{D5EBC0A0-ADE9-9D49-5D92-BF78ADF7B716}"/>
          </ac:spMkLst>
        </pc:spChg>
        <pc:spChg chg="mod">
          <ac:chgData name="Ryan Powell (2305986)" userId="070683e9-5cbe-4104-85f6-0e32bdb33e72" providerId="ADAL" clId="{44A5310E-77A5-DB49-AF81-9416C77C7030}" dt="2024-03-07T09:20:53.622" v="255" actId="20577"/>
          <ac:spMkLst>
            <pc:docMk/>
            <pc:sldMk cId="458300934" sldId="257"/>
            <ac:spMk id="3" creationId="{2BED9362-1FFF-1F30-4EFE-CD2D928FA8C2}"/>
          </ac:spMkLst>
        </pc:spChg>
        <pc:spChg chg="add del">
          <ac:chgData name="Ryan Powell (2305986)" userId="070683e9-5cbe-4104-85f6-0e32bdb33e72" providerId="ADAL" clId="{44A5310E-77A5-DB49-AF81-9416C77C7030}" dt="2024-03-12T17:46:59.446" v="479"/>
          <ac:spMkLst>
            <pc:docMk/>
            <pc:sldMk cId="458300934" sldId="257"/>
            <ac:spMk id="1031" creationId="{C2E4E997-8672-4FFD-B8EC-9932A8E4714B}"/>
          </ac:spMkLst>
        </pc:spChg>
        <pc:grpChg chg="add del">
          <ac:chgData name="Ryan Powell (2305986)" userId="070683e9-5cbe-4104-85f6-0e32bdb33e72" providerId="ADAL" clId="{44A5310E-77A5-DB49-AF81-9416C77C7030}" dt="2024-03-12T17:46:59.446" v="479"/>
          <ac:grpSpMkLst>
            <pc:docMk/>
            <pc:sldMk cId="458300934" sldId="257"/>
            <ac:grpSpMk id="1035" creationId="{453E4DEE-E996-40F8-8635-0FF43D7348F9}"/>
          </ac:grpSpMkLst>
        </pc:grpChg>
        <pc:picChg chg="add mod">
          <ac:chgData name="Ryan Powell (2305986)" userId="070683e9-5cbe-4104-85f6-0e32bdb33e72" providerId="ADAL" clId="{44A5310E-77A5-DB49-AF81-9416C77C7030}" dt="2024-02-29T01:13:10.730" v="204" actId="26606"/>
          <ac:picMkLst>
            <pc:docMk/>
            <pc:sldMk cId="458300934" sldId="257"/>
            <ac:picMk id="1026" creationId="{023B732A-B958-F24E-885F-589CE7644C54}"/>
          </ac:picMkLst>
        </pc:picChg>
        <pc:picChg chg="add del">
          <ac:chgData name="Ryan Powell (2305986)" userId="070683e9-5cbe-4104-85f6-0e32bdb33e72" providerId="ADAL" clId="{44A5310E-77A5-DB49-AF81-9416C77C7030}" dt="2024-03-12T17:46:59.446" v="479"/>
          <ac:picMkLst>
            <pc:docMk/>
            <pc:sldMk cId="458300934" sldId="257"/>
            <ac:picMk id="1033" creationId="{FE6BA9E6-1D9E-4D30-B528-D49FA1342E4E}"/>
          </ac:picMkLst>
        </pc:picChg>
      </pc:sldChg>
      <pc:sldChg chg="addSp modSp mod">
        <pc:chgData name="Ryan Powell (2305986)" userId="070683e9-5cbe-4104-85f6-0e32bdb33e72" providerId="ADAL" clId="{44A5310E-77A5-DB49-AF81-9416C77C7030}" dt="2024-03-14T01:06:02.780" v="1140" actId="27636"/>
        <pc:sldMkLst>
          <pc:docMk/>
          <pc:sldMk cId="567775384" sldId="258"/>
        </pc:sldMkLst>
        <pc:spChg chg="add mod">
          <ac:chgData name="Ryan Powell (2305986)" userId="070683e9-5cbe-4104-85f6-0e32bdb33e72" providerId="ADAL" clId="{44A5310E-77A5-DB49-AF81-9416C77C7030}" dt="2024-02-29T01:07:24.230" v="148" actId="14100"/>
          <ac:spMkLst>
            <pc:docMk/>
            <pc:sldMk cId="567775384" sldId="258"/>
            <ac:spMk id="2" creationId="{47F4B56C-DDB6-171C-BCD9-2592A8D3ED65}"/>
          </ac:spMkLst>
        </pc:spChg>
        <pc:spChg chg="mod">
          <ac:chgData name="Ryan Powell (2305986)" userId="070683e9-5cbe-4104-85f6-0e32bdb33e72" providerId="ADAL" clId="{44A5310E-77A5-DB49-AF81-9416C77C7030}" dt="2024-03-14T01:06:02.780" v="1140" actId="27636"/>
          <ac:spMkLst>
            <pc:docMk/>
            <pc:sldMk cId="567775384" sldId="258"/>
            <ac:spMk id="3" creationId="{ABE49D3A-2FA8-2905-3DA0-BA80628A8EBE}"/>
          </ac:spMkLst>
        </pc:spChg>
      </pc:sldChg>
      <pc:sldChg chg="addSp delSp modSp mod setBg modNotesTx">
        <pc:chgData name="Ryan Powell (2305986)" userId="070683e9-5cbe-4104-85f6-0e32bdb33e72" providerId="ADAL" clId="{44A5310E-77A5-DB49-AF81-9416C77C7030}" dt="2024-03-12T17:46:59.446" v="479"/>
        <pc:sldMkLst>
          <pc:docMk/>
          <pc:sldMk cId="1557936815" sldId="259"/>
        </pc:sldMkLst>
        <pc:spChg chg="mod">
          <ac:chgData name="Ryan Powell (2305986)" userId="070683e9-5cbe-4104-85f6-0e32bdb33e72" providerId="ADAL" clId="{44A5310E-77A5-DB49-AF81-9416C77C7030}" dt="2024-03-12T17:46:59.446" v="479"/>
          <ac:spMkLst>
            <pc:docMk/>
            <pc:sldMk cId="1557936815" sldId="259"/>
            <ac:spMk id="2" creationId="{5849B5EC-528B-7CBB-DB8C-DE49B6EF654E}"/>
          </ac:spMkLst>
        </pc:spChg>
        <pc:spChg chg="mod">
          <ac:chgData name="Ryan Powell (2305986)" userId="070683e9-5cbe-4104-85f6-0e32bdb33e72" providerId="ADAL" clId="{44A5310E-77A5-DB49-AF81-9416C77C7030}" dt="2024-03-07T09:21:28.528" v="263" actId="20577"/>
          <ac:spMkLst>
            <pc:docMk/>
            <pc:sldMk cId="1557936815" sldId="259"/>
            <ac:spMk id="3" creationId="{3077631C-2566-C92C-B9B0-2F9E13D189E0}"/>
          </ac:spMkLst>
        </pc:spChg>
        <pc:spChg chg="add del mod">
          <ac:chgData name="Ryan Powell (2305986)" userId="070683e9-5cbe-4104-85f6-0e32bdb33e72" providerId="ADAL" clId="{44A5310E-77A5-DB49-AF81-9416C77C7030}" dt="2024-02-29T01:08:02.222" v="156"/>
          <ac:spMkLst>
            <pc:docMk/>
            <pc:sldMk cId="1557936815" sldId="259"/>
            <ac:spMk id="4" creationId="{4CFC9571-3CE1-D7DA-12E0-D1EA9CFFF637}"/>
          </ac:spMkLst>
        </pc:spChg>
        <pc:picChg chg="add mod">
          <ac:chgData name="Ryan Powell (2305986)" userId="070683e9-5cbe-4104-85f6-0e32bdb33e72" providerId="ADAL" clId="{44A5310E-77A5-DB49-AF81-9416C77C7030}" dt="2024-02-29T01:13:59.447" v="207" actId="26606"/>
          <ac:picMkLst>
            <pc:docMk/>
            <pc:sldMk cId="1557936815" sldId="259"/>
            <ac:picMk id="2050" creationId="{D8855F11-6F6B-6E11-0FB6-295169916B1C}"/>
          </ac:picMkLst>
        </pc:picChg>
      </pc:sldChg>
      <pc:sldChg chg="addSp delSp modSp add del mod">
        <pc:chgData name="Ryan Powell (2305986)" userId="070683e9-5cbe-4104-85f6-0e32bdb33e72" providerId="ADAL" clId="{44A5310E-77A5-DB49-AF81-9416C77C7030}" dt="2024-03-14T01:06:15.029" v="1141" actId="2696"/>
        <pc:sldMkLst>
          <pc:docMk/>
          <pc:sldMk cId="3279101819" sldId="260"/>
        </pc:sldMkLst>
        <pc:spChg chg="del">
          <ac:chgData name="Ryan Powell (2305986)" userId="070683e9-5cbe-4104-85f6-0e32bdb33e72" providerId="ADAL" clId="{44A5310E-77A5-DB49-AF81-9416C77C7030}" dt="2024-02-29T00:56:31.410" v="45" actId="478"/>
          <ac:spMkLst>
            <pc:docMk/>
            <pc:sldMk cId="3279101819" sldId="260"/>
            <ac:spMk id="2" creationId="{DD8F6A0A-3464-3FA0-6157-47526571D452}"/>
          </ac:spMkLst>
        </pc:spChg>
        <pc:spChg chg="mod">
          <ac:chgData name="Ryan Powell (2305986)" userId="070683e9-5cbe-4104-85f6-0e32bdb33e72" providerId="ADAL" clId="{44A5310E-77A5-DB49-AF81-9416C77C7030}" dt="2024-02-29T01:14:39.968" v="213" actId="255"/>
          <ac:spMkLst>
            <pc:docMk/>
            <pc:sldMk cId="3279101819" sldId="260"/>
            <ac:spMk id="3" creationId="{59D873D8-4E80-1F31-1FD0-9E3852E9E180}"/>
          </ac:spMkLst>
        </pc:spChg>
        <pc:spChg chg="add mod">
          <ac:chgData name="Ryan Powell (2305986)" userId="070683e9-5cbe-4104-85f6-0e32bdb33e72" providerId="ADAL" clId="{44A5310E-77A5-DB49-AF81-9416C77C7030}" dt="2024-02-29T01:09:25.881" v="171" actId="1076"/>
          <ac:spMkLst>
            <pc:docMk/>
            <pc:sldMk cId="3279101819" sldId="260"/>
            <ac:spMk id="4" creationId="{2924EF6A-BFA9-8C3D-A7AB-D68204DF5EAE}"/>
          </ac:spMkLst>
        </pc:spChg>
        <pc:picChg chg="add mod">
          <ac:chgData name="Ryan Powell (2305986)" userId="070683e9-5cbe-4104-85f6-0e32bdb33e72" providerId="ADAL" clId="{44A5310E-77A5-DB49-AF81-9416C77C7030}" dt="2024-02-29T01:14:28.768" v="212" actId="1076"/>
          <ac:picMkLst>
            <pc:docMk/>
            <pc:sldMk cId="3279101819" sldId="260"/>
            <ac:picMk id="3074" creationId="{CF38432C-43B6-F4D2-A86F-0245277CEE00}"/>
          </ac:picMkLst>
        </pc:picChg>
      </pc:sldChg>
      <pc:sldChg chg="addSp modSp mod setBg">
        <pc:chgData name="Ryan Powell (2305986)" userId="070683e9-5cbe-4104-85f6-0e32bdb33e72" providerId="ADAL" clId="{44A5310E-77A5-DB49-AF81-9416C77C7030}" dt="2024-03-12T17:46:59.588" v="484" actId="27636"/>
        <pc:sldMkLst>
          <pc:docMk/>
          <pc:sldMk cId="2451810566" sldId="261"/>
        </pc:sldMkLst>
        <pc:spChg chg="mod">
          <ac:chgData name="Ryan Powell (2305986)" userId="070683e9-5cbe-4104-85f6-0e32bdb33e72" providerId="ADAL" clId="{44A5310E-77A5-DB49-AF81-9416C77C7030}" dt="2024-03-12T17:46:59.446" v="479"/>
          <ac:spMkLst>
            <pc:docMk/>
            <pc:sldMk cId="2451810566" sldId="261"/>
            <ac:spMk id="2" creationId="{07B9CED2-5268-E68F-2731-C132E72C974C}"/>
          </ac:spMkLst>
        </pc:spChg>
        <pc:spChg chg="mod ord">
          <ac:chgData name="Ryan Powell (2305986)" userId="070683e9-5cbe-4104-85f6-0e32bdb33e72" providerId="ADAL" clId="{44A5310E-77A5-DB49-AF81-9416C77C7030}" dt="2024-03-12T17:46:59.588" v="484" actId="27636"/>
          <ac:spMkLst>
            <pc:docMk/>
            <pc:sldMk cId="2451810566" sldId="261"/>
            <ac:spMk id="3" creationId="{1F49194B-1C92-2681-DA60-231D27060D56}"/>
          </ac:spMkLst>
        </pc:spChg>
        <pc:picChg chg="add mod">
          <ac:chgData name="Ryan Powell (2305986)" userId="070683e9-5cbe-4104-85f6-0e32bdb33e72" providerId="ADAL" clId="{44A5310E-77A5-DB49-AF81-9416C77C7030}" dt="2024-02-29T01:15:27.743" v="221" actId="26606"/>
          <ac:picMkLst>
            <pc:docMk/>
            <pc:sldMk cId="2451810566" sldId="261"/>
            <ac:picMk id="4098" creationId="{7F9B9F05-E092-4C21-EA33-C754F8C759C2}"/>
          </ac:picMkLst>
        </pc:picChg>
      </pc:sldChg>
      <pc:sldChg chg="addSp delSp modSp mod setBg setClrOvrMap">
        <pc:chgData name="Ryan Powell (2305986)" userId="070683e9-5cbe-4104-85f6-0e32bdb33e72" providerId="ADAL" clId="{44A5310E-77A5-DB49-AF81-9416C77C7030}" dt="2024-03-14T01:08:51.753" v="1169"/>
        <pc:sldMkLst>
          <pc:docMk/>
          <pc:sldMk cId="3902459620" sldId="262"/>
        </pc:sldMkLst>
        <pc:spChg chg="add mod ord">
          <ac:chgData name="Ryan Powell (2305986)" userId="070683e9-5cbe-4104-85f6-0e32bdb33e72" providerId="ADAL" clId="{44A5310E-77A5-DB49-AF81-9416C77C7030}" dt="2024-03-12T17:47:20.958" v="489" actId="26606"/>
          <ac:spMkLst>
            <pc:docMk/>
            <pc:sldMk cId="3902459620" sldId="262"/>
            <ac:spMk id="2" creationId="{769D949B-3749-E8D9-A172-5CA28682B131}"/>
          </ac:spMkLst>
        </pc:spChg>
        <pc:spChg chg="del mod">
          <ac:chgData name="Ryan Powell (2305986)" userId="070683e9-5cbe-4104-85f6-0e32bdb33e72" providerId="ADAL" clId="{44A5310E-77A5-DB49-AF81-9416C77C7030}" dt="2024-03-14T01:07:13.838" v="1142" actId="478"/>
          <ac:spMkLst>
            <pc:docMk/>
            <pc:sldMk cId="3902459620" sldId="262"/>
            <ac:spMk id="3" creationId="{C4C3765E-A144-7DF7-A064-9E21BCC5EF51}"/>
          </ac:spMkLst>
        </pc:spChg>
        <pc:spChg chg="add del mod">
          <ac:chgData name="Ryan Powell (2305986)" userId="070683e9-5cbe-4104-85f6-0e32bdb33e72" providerId="ADAL" clId="{44A5310E-77A5-DB49-AF81-9416C77C7030}" dt="2024-03-07T09:33:03.531" v="298" actId="478"/>
          <ac:spMkLst>
            <pc:docMk/>
            <pc:sldMk cId="3902459620" sldId="262"/>
            <ac:spMk id="4" creationId="{22725EBF-F0A3-C376-90AC-A2CF67099E5C}"/>
          </ac:spMkLst>
        </pc:spChg>
        <pc:spChg chg="add del mod">
          <ac:chgData name="Ryan Powell (2305986)" userId="070683e9-5cbe-4104-85f6-0e32bdb33e72" providerId="ADAL" clId="{44A5310E-77A5-DB49-AF81-9416C77C7030}" dt="2024-03-14T01:05:00.151" v="1117" actId="767"/>
          <ac:spMkLst>
            <pc:docMk/>
            <pc:sldMk cId="3902459620" sldId="262"/>
            <ac:spMk id="4" creationId="{8EA1F2B5-E01D-C4C1-A9D2-489DD5AC483E}"/>
          </ac:spMkLst>
        </pc:spChg>
        <pc:spChg chg="add del mod">
          <ac:chgData name="Ryan Powell (2305986)" userId="070683e9-5cbe-4104-85f6-0e32bdb33e72" providerId="ADAL" clId="{44A5310E-77A5-DB49-AF81-9416C77C7030}" dt="2024-03-07T09:34:02.774" v="306"/>
          <ac:spMkLst>
            <pc:docMk/>
            <pc:sldMk cId="3902459620" sldId="262"/>
            <ac:spMk id="5" creationId="{188AD45C-5344-15F4-33D6-083644986106}"/>
          </ac:spMkLst>
        </pc:spChg>
        <pc:spChg chg="add del mod">
          <ac:chgData name="Ryan Powell (2305986)" userId="070683e9-5cbe-4104-85f6-0e32bdb33e72" providerId="ADAL" clId="{44A5310E-77A5-DB49-AF81-9416C77C7030}" dt="2024-03-14T01:07:18.278" v="1144" actId="478"/>
          <ac:spMkLst>
            <pc:docMk/>
            <pc:sldMk cId="3902459620" sldId="262"/>
            <ac:spMk id="6" creationId="{46DCDD58-9534-9CF2-345C-9E5C1883903B}"/>
          </ac:spMkLst>
        </pc:spChg>
        <pc:spChg chg="add del mod">
          <ac:chgData name="Ryan Powell (2305986)" userId="070683e9-5cbe-4104-85f6-0e32bdb33e72" providerId="ADAL" clId="{44A5310E-77A5-DB49-AF81-9416C77C7030}" dt="2024-03-14T01:07:26.519" v="1148" actId="478"/>
          <ac:spMkLst>
            <pc:docMk/>
            <pc:sldMk cId="3902459620" sldId="262"/>
            <ac:spMk id="7" creationId="{90A354D2-BAE9-DADF-C69F-3AEF5EBDD3FE}"/>
          </ac:spMkLst>
        </pc:spChg>
        <pc:spChg chg="add del mod">
          <ac:chgData name="Ryan Powell (2305986)" userId="070683e9-5cbe-4104-85f6-0e32bdb33e72" providerId="ADAL" clId="{44A5310E-77A5-DB49-AF81-9416C77C7030}" dt="2024-03-14T01:08:07.818" v="1160" actId="478"/>
          <ac:spMkLst>
            <pc:docMk/>
            <pc:sldMk cId="3902459620" sldId="262"/>
            <ac:spMk id="8" creationId="{A02B0E1F-16CC-3EE6-4888-8C775EAE6EE8}"/>
          </ac:spMkLst>
        </pc:spChg>
        <pc:spChg chg="add mod">
          <ac:chgData name="Ryan Powell (2305986)" userId="070683e9-5cbe-4104-85f6-0e32bdb33e72" providerId="ADAL" clId="{44A5310E-77A5-DB49-AF81-9416C77C7030}" dt="2024-03-14T01:08:51.753" v="1169"/>
          <ac:spMkLst>
            <pc:docMk/>
            <pc:sldMk cId="3902459620" sldId="262"/>
            <ac:spMk id="9" creationId="{B0FEFA06-EC73-3DA0-AE67-48C7D222DAC9}"/>
          </ac:spMkLst>
        </pc:spChg>
        <pc:spChg chg="del">
          <ac:chgData name="Ryan Powell (2305986)" userId="070683e9-5cbe-4104-85f6-0e32bdb33e72" providerId="ADAL" clId="{44A5310E-77A5-DB49-AF81-9416C77C7030}" dt="2024-02-29T01:15:33.121" v="222" actId="26606"/>
          <ac:spMkLst>
            <pc:docMk/>
            <pc:sldMk cId="3902459620" sldId="262"/>
            <ac:spMk id="2057" creationId="{9775AF3B-5284-4B97-9BB7-55C6FB3699C2}"/>
          </ac:spMkLst>
        </pc:spChg>
        <pc:spChg chg="del">
          <ac:chgData name="Ryan Powell (2305986)" userId="070683e9-5cbe-4104-85f6-0e32bdb33e72" providerId="ADAL" clId="{44A5310E-77A5-DB49-AF81-9416C77C7030}" dt="2024-02-29T01:15:33.121" v="222" actId="26606"/>
          <ac:spMkLst>
            <pc:docMk/>
            <pc:sldMk cId="3902459620" sldId="262"/>
            <ac:spMk id="2102" creationId="{66D4F5BA-1D71-49B2-8A7F-6B4EB94D7265}"/>
          </ac:spMkLst>
        </pc:spChg>
        <pc:grpChg chg="del">
          <ac:chgData name="Ryan Powell (2305986)" userId="070683e9-5cbe-4104-85f6-0e32bdb33e72" providerId="ADAL" clId="{44A5310E-77A5-DB49-AF81-9416C77C7030}" dt="2024-02-29T01:15:33.121" v="222" actId="26606"/>
          <ac:grpSpMkLst>
            <pc:docMk/>
            <pc:sldMk cId="3902459620" sldId="262"/>
            <ac:grpSpMk id="2059" creationId="{A0F1F7ED-DA39-478F-85DA-317DE08941E8}"/>
          </ac:grpSpMkLst>
        </pc:grpChg>
        <pc:picChg chg="mod ord">
          <ac:chgData name="Ryan Powell (2305986)" userId="070683e9-5cbe-4104-85f6-0e32bdb33e72" providerId="ADAL" clId="{44A5310E-77A5-DB49-AF81-9416C77C7030}" dt="2024-03-12T17:47:20.958" v="489" actId="26606"/>
          <ac:picMkLst>
            <pc:docMk/>
            <pc:sldMk cId="3902459620" sldId="262"/>
            <ac:picMk id="2052" creationId="{6DAA3D1A-EC24-594A-D229-244FD1815F7E}"/>
          </ac:picMkLst>
        </pc:picChg>
        <pc:picChg chg="del">
          <ac:chgData name="Ryan Powell (2305986)" userId="070683e9-5cbe-4104-85f6-0e32bdb33e72" providerId="ADAL" clId="{44A5310E-77A5-DB49-AF81-9416C77C7030}" dt="2024-02-29T01:15:33.121" v="222" actId="26606"/>
          <ac:picMkLst>
            <pc:docMk/>
            <pc:sldMk cId="3902459620" sldId="262"/>
            <ac:picMk id="2100" creationId="{1B17CCE2-CEEF-40CA-8C4D-0DC2DCA78A23}"/>
          </ac:picMkLst>
        </pc:picChg>
      </pc:sldChg>
      <pc:sldChg chg="addSp delSp modSp del mod setBg setClrOvrMap delDesignElem">
        <pc:chgData name="Ryan Powell (2305986)" userId="070683e9-5cbe-4104-85f6-0e32bdb33e72" providerId="ADAL" clId="{44A5310E-77A5-DB49-AF81-9416C77C7030}" dt="2024-03-12T18:10:25.033" v="658" actId="2696"/>
        <pc:sldMkLst>
          <pc:docMk/>
          <pc:sldMk cId="2942638592" sldId="263"/>
        </pc:sldMkLst>
        <pc:spChg chg="mod">
          <ac:chgData name="Ryan Powell (2305986)" userId="070683e9-5cbe-4104-85f6-0e32bdb33e72" providerId="ADAL" clId="{44A5310E-77A5-DB49-AF81-9416C77C7030}" dt="2024-02-29T01:15:58.942" v="224" actId="26606"/>
          <ac:spMkLst>
            <pc:docMk/>
            <pc:sldMk cId="2942638592" sldId="263"/>
            <ac:spMk id="2" creationId="{1864458E-2C4F-524C-D8B4-73F1AEFB0D92}"/>
          </ac:spMkLst>
        </pc:spChg>
        <pc:spChg chg="mod ord">
          <ac:chgData name="Ryan Powell (2305986)" userId="070683e9-5cbe-4104-85f6-0e32bdb33e72" providerId="ADAL" clId="{44A5310E-77A5-DB49-AF81-9416C77C7030}" dt="2024-03-12T17:46:59.600" v="485" actId="27636"/>
          <ac:spMkLst>
            <pc:docMk/>
            <pc:sldMk cId="2942638592" sldId="263"/>
            <ac:spMk id="3" creationId="{F52CBC0D-3210-3676-5C2B-48EBA82CFF29}"/>
          </ac:spMkLst>
        </pc:spChg>
        <pc:spChg chg="add del">
          <ac:chgData name="Ryan Powell (2305986)" userId="070683e9-5cbe-4104-85f6-0e32bdb33e72" providerId="ADAL" clId="{44A5310E-77A5-DB49-AF81-9416C77C7030}" dt="2024-03-12T17:46:59.446" v="479"/>
          <ac:spMkLst>
            <pc:docMk/>
            <pc:sldMk cId="2942638592" sldId="263"/>
            <ac:spMk id="5127" creationId="{9775AF3B-5284-4B97-9BB7-55C6FB3699C2}"/>
          </ac:spMkLst>
        </pc:spChg>
        <pc:spChg chg="add del">
          <ac:chgData name="Ryan Powell (2305986)" userId="070683e9-5cbe-4104-85f6-0e32bdb33e72" providerId="ADAL" clId="{44A5310E-77A5-DB49-AF81-9416C77C7030}" dt="2024-03-12T17:46:59.446" v="479"/>
          <ac:spMkLst>
            <pc:docMk/>
            <pc:sldMk cId="2942638592" sldId="263"/>
            <ac:spMk id="5172" creationId="{66D4F5BA-1D71-49B2-8A7F-6B4EB94D7265}"/>
          </ac:spMkLst>
        </pc:spChg>
        <pc:grpChg chg="add del">
          <ac:chgData name="Ryan Powell (2305986)" userId="070683e9-5cbe-4104-85f6-0e32bdb33e72" providerId="ADAL" clId="{44A5310E-77A5-DB49-AF81-9416C77C7030}" dt="2024-03-12T17:46:59.446" v="479"/>
          <ac:grpSpMkLst>
            <pc:docMk/>
            <pc:sldMk cId="2942638592" sldId="263"/>
            <ac:grpSpMk id="5129" creationId="{A0F1F7ED-DA39-478F-85DA-317DE08941E8}"/>
          </ac:grpSpMkLst>
        </pc:grpChg>
        <pc:picChg chg="add mod">
          <ac:chgData name="Ryan Powell (2305986)" userId="070683e9-5cbe-4104-85f6-0e32bdb33e72" providerId="ADAL" clId="{44A5310E-77A5-DB49-AF81-9416C77C7030}" dt="2024-02-29T01:15:58.942" v="224" actId="26606"/>
          <ac:picMkLst>
            <pc:docMk/>
            <pc:sldMk cId="2942638592" sldId="263"/>
            <ac:picMk id="5122" creationId="{163372A9-17A4-4FC8-8372-B53A3CFBE129}"/>
          </ac:picMkLst>
        </pc:picChg>
        <pc:picChg chg="add del">
          <ac:chgData name="Ryan Powell (2305986)" userId="070683e9-5cbe-4104-85f6-0e32bdb33e72" providerId="ADAL" clId="{44A5310E-77A5-DB49-AF81-9416C77C7030}" dt="2024-03-12T17:46:59.446" v="479"/>
          <ac:picMkLst>
            <pc:docMk/>
            <pc:sldMk cId="2942638592" sldId="263"/>
            <ac:picMk id="5170" creationId="{1B17CCE2-CEEF-40CA-8C4D-0DC2DCA78A23}"/>
          </ac:picMkLst>
        </pc:picChg>
      </pc:sldChg>
      <pc:sldChg chg="modSp new mod ord">
        <pc:chgData name="Ryan Powell (2305986)" userId="070683e9-5cbe-4104-85f6-0e32bdb33e72" providerId="ADAL" clId="{44A5310E-77A5-DB49-AF81-9416C77C7030}" dt="2024-03-13T17:18:12.179" v="672" actId="20578"/>
        <pc:sldMkLst>
          <pc:docMk/>
          <pc:sldMk cId="3264032409" sldId="264"/>
        </pc:sldMkLst>
        <pc:spChg chg="mod">
          <ac:chgData name="Ryan Powell (2305986)" userId="070683e9-5cbe-4104-85f6-0e32bdb33e72" providerId="ADAL" clId="{44A5310E-77A5-DB49-AF81-9416C77C7030}" dt="2024-03-12T17:46:59.446" v="479"/>
          <ac:spMkLst>
            <pc:docMk/>
            <pc:sldMk cId="3264032409" sldId="264"/>
            <ac:spMk id="2" creationId="{85C4AD64-C62B-6017-0029-B18CD352B017}"/>
          </ac:spMkLst>
        </pc:spChg>
        <pc:spChg chg="mod">
          <ac:chgData name="Ryan Powell (2305986)" userId="070683e9-5cbe-4104-85f6-0e32bdb33e72" providerId="ADAL" clId="{44A5310E-77A5-DB49-AF81-9416C77C7030}" dt="2024-03-12T17:46:59.559" v="482" actId="27636"/>
          <ac:spMkLst>
            <pc:docMk/>
            <pc:sldMk cId="3264032409" sldId="264"/>
            <ac:spMk id="3" creationId="{96548A12-9EFF-3E8B-20E5-AFE30ACAA0BD}"/>
          </ac:spMkLst>
        </pc:spChg>
      </pc:sldChg>
      <pc:sldChg chg="addSp delSp modSp new mod setBg">
        <pc:chgData name="Ryan Powell (2305986)" userId="070683e9-5cbe-4104-85f6-0e32bdb33e72" providerId="ADAL" clId="{44A5310E-77A5-DB49-AF81-9416C77C7030}" dt="2024-03-14T01:09:56.453" v="1193" actId="26606"/>
        <pc:sldMkLst>
          <pc:docMk/>
          <pc:sldMk cId="2072616169" sldId="265"/>
        </pc:sldMkLst>
        <pc:spChg chg="mod">
          <ac:chgData name="Ryan Powell (2305986)" userId="070683e9-5cbe-4104-85f6-0e32bdb33e72" providerId="ADAL" clId="{44A5310E-77A5-DB49-AF81-9416C77C7030}" dt="2024-03-14T01:09:56.453" v="1193" actId="26606"/>
          <ac:spMkLst>
            <pc:docMk/>
            <pc:sldMk cId="2072616169" sldId="265"/>
            <ac:spMk id="2" creationId="{6B0315E8-780C-A11A-3E76-1553F92E65EE}"/>
          </ac:spMkLst>
        </pc:spChg>
        <pc:spChg chg="del mod">
          <ac:chgData name="Ryan Powell (2305986)" userId="070683e9-5cbe-4104-85f6-0e32bdb33e72" providerId="ADAL" clId="{44A5310E-77A5-DB49-AF81-9416C77C7030}" dt="2024-03-12T17:12:42.659" v="316" actId="478"/>
          <ac:spMkLst>
            <pc:docMk/>
            <pc:sldMk cId="2072616169" sldId="265"/>
            <ac:spMk id="3" creationId="{687079CB-DB07-9FEF-9352-5AAEA0F0A4C3}"/>
          </ac:spMkLst>
        </pc:spChg>
        <pc:spChg chg="add del mod">
          <ac:chgData name="Ryan Powell (2305986)" userId="070683e9-5cbe-4104-85f6-0e32bdb33e72" providerId="ADAL" clId="{44A5310E-77A5-DB49-AF81-9416C77C7030}" dt="2024-03-12T17:12:45.748" v="317" actId="478"/>
          <ac:spMkLst>
            <pc:docMk/>
            <pc:sldMk cId="2072616169" sldId="265"/>
            <ac:spMk id="5" creationId="{A8A43CA3-553A-A53B-B92C-47268697F606}"/>
          </ac:spMkLst>
        </pc:spChg>
        <pc:spChg chg="add">
          <ac:chgData name="Ryan Powell (2305986)" userId="070683e9-5cbe-4104-85f6-0e32bdb33e72" providerId="ADAL" clId="{44A5310E-77A5-DB49-AF81-9416C77C7030}" dt="2024-03-14T01:09:56.453" v="1193" actId="26606"/>
          <ac:spMkLst>
            <pc:docMk/>
            <pc:sldMk cId="2072616169" sldId="265"/>
            <ac:spMk id="20491" creationId="{1F9A0C1C-8ABC-401B-8FE9-AC9327C4C587}"/>
          </ac:spMkLst>
        </pc:spChg>
        <pc:spChg chg="add">
          <ac:chgData name="Ryan Powell (2305986)" userId="070683e9-5cbe-4104-85f6-0e32bdb33e72" providerId="ADAL" clId="{44A5310E-77A5-DB49-AF81-9416C77C7030}" dt="2024-03-14T01:09:56.453" v="1193" actId="26606"/>
          <ac:spMkLst>
            <pc:docMk/>
            <pc:sldMk cId="2072616169" sldId="265"/>
            <ac:spMk id="20493" creationId="{BA5783C3-2F96-40A7-A24F-30CB07AA3928}"/>
          </ac:spMkLst>
        </pc:spChg>
        <pc:spChg chg="add">
          <ac:chgData name="Ryan Powell (2305986)" userId="070683e9-5cbe-4104-85f6-0e32bdb33e72" providerId="ADAL" clId="{44A5310E-77A5-DB49-AF81-9416C77C7030}" dt="2024-03-14T01:09:56.453" v="1193" actId="26606"/>
          <ac:spMkLst>
            <pc:docMk/>
            <pc:sldMk cId="2072616169" sldId="265"/>
            <ac:spMk id="20495" creationId="{A9D08DBA-0326-4C4E-ACFB-576F3ABDD2D0}"/>
          </ac:spMkLst>
        </pc:spChg>
        <pc:grpChg chg="add">
          <ac:chgData name="Ryan Powell (2305986)" userId="070683e9-5cbe-4104-85f6-0e32bdb33e72" providerId="ADAL" clId="{44A5310E-77A5-DB49-AF81-9416C77C7030}" dt="2024-03-14T01:09:56.453" v="1193" actId="26606"/>
          <ac:grpSpMkLst>
            <pc:docMk/>
            <pc:sldMk cId="2072616169" sldId="265"/>
            <ac:grpSpMk id="20487" creationId="{449BC34D-9C23-4D6D-8213-1F471AF85B3F}"/>
          </ac:grpSpMkLst>
        </pc:grpChg>
        <pc:picChg chg="add mod">
          <ac:chgData name="Ryan Powell (2305986)" userId="070683e9-5cbe-4104-85f6-0e32bdb33e72" providerId="ADAL" clId="{44A5310E-77A5-DB49-AF81-9416C77C7030}" dt="2024-03-14T01:09:56.453" v="1193" actId="26606"/>
          <ac:picMkLst>
            <pc:docMk/>
            <pc:sldMk cId="2072616169" sldId="265"/>
            <ac:picMk id="20482" creationId="{EC3180B6-C65F-A6D5-6FAF-5C1E7D75A7FA}"/>
          </ac:picMkLst>
        </pc:picChg>
      </pc:sldChg>
      <pc:sldChg chg="addSp delSp modSp new mod setBg">
        <pc:chgData name="Ryan Powell (2305986)" userId="070683e9-5cbe-4104-85f6-0e32bdb33e72" providerId="ADAL" clId="{44A5310E-77A5-DB49-AF81-9416C77C7030}" dt="2024-03-12T18:03:07.646" v="630" actId="26606"/>
        <pc:sldMkLst>
          <pc:docMk/>
          <pc:sldMk cId="2528066331" sldId="266"/>
        </pc:sldMkLst>
        <pc:spChg chg="mod">
          <ac:chgData name="Ryan Powell (2305986)" userId="070683e9-5cbe-4104-85f6-0e32bdb33e72" providerId="ADAL" clId="{44A5310E-77A5-DB49-AF81-9416C77C7030}" dt="2024-03-12T18:03:07.646" v="630" actId="26606"/>
          <ac:spMkLst>
            <pc:docMk/>
            <pc:sldMk cId="2528066331" sldId="266"/>
            <ac:spMk id="2" creationId="{17A401FD-507A-ABD8-CB5B-40E15C5C11C7}"/>
          </ac:spMkLst>
        </pc:spChg>
        <pc:spChg chg="del">
          <ac:chgData name="Ryan Powell (2305986)" userId="070683e9-5cbe-4104-85f6-0e32bdb33e72" providerId="ADAL" clId="{44A5310E-77A5-DB49-AF81-9416C77C7030}" dt="2024-03-12T17:19:22.931" v="346" actId="478"/>
          <ac:spMkLst>
            <pc:docMk/>
            <pc:sldMk cId="2528066331" sldId="266"/>
            <ac:spMk id="3" creationId="{7094F1D8-A5E0-A370-8029-613CC93E02EA}"/>
          </ac:spMkLst>
        </pc:spChg>
        <pc:spChg chg="add">
          <ac:chgData name="Ryan Powell (2305986)" userId="070683e9-5cbe-4104-85f6-0e32bdb33e72" providerId="ADAL" clId="{44A5310E-77A5-DB49-AF81-9416C77C7030}" dt="2024-03-12T18:03:07.646" v="630" actId="26606"/>
          <ac:spMkLst>
            <pc:docMk/>
            <pc:sldMk cId="2528066331" sldId="266"/>
            <ac:spMk id="1035" creationId="{1F9A0C1C-8ABC-401B-8FE9-AC9327C4C587}"/>
          </ac:spMkLst>
        </pc:spChg>
        <pc:spChg chg="add">
          <ac:chgData name="Ryan Powell (2305986)" userId="070683e9-5cbe-4104-85f6-0e32bdb33e72" providerId="ADAL" clId="{44A5310E-77A5-DB49-AF81-9416C77C7030}" dt="2024-03-12T18:03:07.646" v="630" actId="26606"/>
          <ac:spMkLst>
            <pc:docMk/>
            <pc:sldMk cId="2528066331" sldId="266"/>
            <ac:spMk id="1037" creationId="{BA5783C3-2F96-40A7-A24F-30CB07AA3928}"/>
          </ac:spMkLst>
        </pc:spChg>
        <pc:spChg chg="add">
          <ac:chgData name="Ryan Powell (2305986)" userId="070683e9-5cbe-4104-85f6-0e32bdb33e72" providerId="ADAL" clId="{44A5310E-77A5-DB49-AF81-9416C77C7030}" dt="2024-03-12T18:03:07.646" v="630" actId="26606"/>
          <ac:spMkLst>
            <pc:docMk/>
            <pc:sldMk cId="2528066331" sldId="266"/>
            <ac:spMk id="1039" creationId="{A9D08DBA-0326-4C4E-ACFB-576F3ABDD2D0}"/>
          </ac:spMkLst>
        </pc:spChg>
        <pc:grpChg chg="add">
          <ac:chgData name="Ryan Powell (2305986)" userId="070683e9-5cbe-4104-85f6-0e32bdb33e72" providerId="ADAL" clId="{44A5310E-77A5-DB49-AF81-9416C77C7030}" dt="2024-03-12T18:03:07.646" v="630" actId="26606"/>
          <ac:grpSpMkLst>
            <pc:docMk/>
            <pc:sldMk cId="2528066331" sldId="266"/>
            <ac:grpSpMk id="1031" creationId="{449BC34D-9C23-4D6D-8213-1F471AF85B3F}"/>
          </ac:grpSpMkLst>
        </pc:grpChg>
        <pc:picChg chg="add mod">
          <ac:chgData name="Ryan Powell (2305986)" userId="070683e9-5cbe-4104-85f6-0e32bdb33e72" providerId="ADAL" clId="{44A5310E-77A5-DB49-AF81-9416C77C7030}" dt="2024-03-12T18:03:07.646" v="630" actId="26606"/>
          <ac:picMkLst>
            <pc:docMk/>
            <pc:sldMk cId="2528066331" sldId="266"/>
            <ac:picMk id="1026" creationId="{2CE6FACD-5BD4-BE82-E9A4-F0268C972E77}"/>
          </ac:picMkLst>
        </pc:picChg>
      </pc:sldChg>
      <pc:sldChg chg="addSp delSp modSp new mod setBg modNotesTx">
        <pc:chgData name="Ryan Powell (2305986)" userId="070683e9-5cbe-4104-85f6-0e32bdb33e72" providerId="ADAL" clId="{44A5310E-77A5-DB49-AF81-9416C77C7030}" dt="2024-03-14T00:55:51.099" v="1057" actId="14100"/>
        <pc:sldMkLst>
          <pc:docMk/>
          <pc:sldMk cId="1368897023" sldId="267"/>
        </pc:sldMkLst>
        <pc:spChg chg="mod">
          <ac:chgData name="Ryan Powell (2305986)" userId="070683e9-5cbe-4104-85f6-0e32bdb33e72" providerId="ADAL" clId="{44A5310E-77A5-DB49-AF81-9416C77C7030}" dt="2024-03-12T18:04:19.592" v="633" actId="26606"/>
          <ac:spMkLst>
            <pc:docMk/>
            <pc:sldMk cId="1368897023" sldId="267"/>
            <ac:spMk id="2" creationId="{B553ED91-4722-082F-D25C-6DE211843A6B}"/>
          </ac:spMkLst>
        </pc:spChg>
        <pc:spChg chg="del mod">
          <ac:chgData name="Ryan Powell (2305986)" userId="070683e9-5cbe-4104-85f6-0e32bdb33e72" providerId="ADAL" clId="{44A5310E-77A5-DB49-AF81-9416C77C7030}" dt="2024-03-12T17:20:19.665" v="353" actId="478"/>
          <ac:spMkLst>
            <pc:docMk/>
            <pc:sldMk cId="1368897023" sldId="267"/>
            <ac:spMk id="3" creationId="{9F2DC834-F89E-433D-8B41-163956169376}"/>
          </ac:spMkLst>
        </pc:spChg>
        <pc:spChg chg="add del mod">
          <ac:chgData name="Ryan Powell (2305986)" userId="070683e9-5cbe-4104-85f6-0e32bdb33e72" providerId="ADAL" clId="{44A5310E-77A5-DB49-AF81-9416C77C7030}" dt="2024-03-12T17:28:16.378" v="390" actId="478"/>
          <ac:spMkLst>
            <pc:docMk/>
            <pc:sldMk cId="1368897023" sldId="267"/>
            <ac:spMk id="3" creationId="{EC51CA95-A8B4-1A09-D6A2-B1142F9F0C58}"/>
          </ac:spMkLst>
        </pc:spChg>
        <pc:spChg chg="add del mod">
          <ac:chgData name="Ryan Powell (2305986)" userId="070683e9-5cbe-4104-85f6-0e32bdb33e72" providerId="ADAL" clId="{44A5310E-77A5-DB49-AF81-9416C77C7030}" dt="2024-03-12T18:04:40.279" v="635"/>
          <ac:spMkLst>
            <pc:docMk/>
            <pc:sldMk cId="1368897023" sldId="267"/>
            <ac:spMk id="4" creationId="{5A9747D1-4F60-5379-07B1-39E152927233}"/>
          </ac:spMkLst>
        </pc:spChg>
        <pc:spChg chg="add mod">
          <ac:chgData name="Ryan Powell (2305986)" userId="070683e9-5cbe-4104-85f6-0e32bdb33e72" providerId="ADAL" clId="{44A5310E-77A5-DB49-AF81-9416C77C7030}" dt="2024-03-14T00:55:51.099" v="1057" actId="14100"/>
          <ac:spMkLst>
            <pc:docMk/>
            <pc:sldMk cId="1368897023" sldId="267"/>
            <ac:spMk id="5" creationId="{6FC1D8E8-2827-32FD-250D-486CE18768F9}"/>
          </ac:spMkLst>
        </pc:spChg>
        <pc:spChg chg="add">
          <ac:chgData name="Ryan Powell (2305986)" userId="070683e9-5cbe-4104-85f6-0e32bdb33e72" providerId="ADAL" clId="{44A5310E-77A5-DB49-AF81-9416C77C7030}" dt="2024-03-12T18:04:19.592" v="633" actId="26606"/>
          <ac:spMkLst>
            <pc:docMk/>
            <pc:sldMk cId="1368897023" sldId="267"/>
            <ac:spMk id="2055" creationId="{1D868099-6145-4BC0-A5EA-74BEF1776BA9}"/>
          </ac:spMkLst>
        </pc:spChg>
        <pc:spChg chg="add">
          <ac:chgData name="Ryan Powell (2305986)" userId="070683e9-5cbe-4104-85f6-0e32bdb33e72" providerId="ADAL" clId="{44A5310E-77A5-DB49-AF81-9416C77C7030}" dt="2024-03-12T18:04:19.592" v="633" actId="26606"/>
          <ac:spMkLst>
            <pc:docMk/>
            <pc:sldMk cId="1368897023" sldId="267"/>
            <ac:spMk id="2057" creationId="{CC1026F7-DECB-49B4-A565-518BBA445471}"/>
          </ac:spMkLst>
        </pc:spChg>
        <pc:picChg chg="add mod ord">
          <ac:chgData name="Ryan Powell (2305986)" userId="070683e9-5cbe-4104-85f6-0e32bdb33e72" providerId="ADAL" clId="{44A5310E-77A5-DB49-AF81-9416C77C7030}" dt="2024-03-12T18:04:19.592" v="633" actId="26606"/>
          <ac:picMkLst>
            <pc:docMk/>
            <pc:sldMk cId="1368897023" sldId="267"/>
            <ac:picMk id="2050" creationId="{174F4295-889D-F4BB-B677-D669C645F3D5}"/>
          </ac:picMkLst>
        </pc:picChg>
      </pc:sldChg>
      <pc:sldChg chg="addSp modSp new mod setBg modNotesTx">
        <pc:chgData name="Ryan Powell (2305986)" userId="070683e9-5cbe-4104-85f6-0e32bdb33e72" providerId="ADAL" clId="{44A5310E-77A5-DB49-AF81-9416C77C7030}" dt="2024-03-14T00:53:16.239" v="981" actId="20577"/>
        <pc:sldMkLst>
          <pc:docMk/>
          <pc:sldMk cId="1644783156" sldId="268"/>
        </pc:sldMkLst>
        <pc:spChg chg="mod">
          <ac:chgData name="Ryan Powell (2305986)" userId="070683e9-5cbe-4104-85f6-0e32bdb33e72" providerId="ADAL" clId="{44A5310E-77A5-DB49-AF81-9416C77C7030}" dt="2024-03-12T18:06:48.024" v="645" actId="26606"/>
          <ac:spMkLst>
            <pc:docMk/>
            <pc:sldMk cId="1644783156" sldId="268"/>
            <ac:spMk id="2" creationId="{4A5937CD-B919-157F-8858-C674BC372047}"/>
          </ac:spMkLst>
        </pc:spChg>
        <pc:spChg chg="mod">
          <ac:chgData name="Ryan Powell (2305986)" userId="070683e9-5cbe-4104-85f6-0e32bdb33e72" providerId="ADAL" clId="{44A5310E-77A5-DB49-AF81-9416C77C7030}" dt="2024-03-14T00:53:10.636" v="978" actId="20577"/>
          <ac:spMkLst>
            <pc:docMk/>
            <pc:sldMk cId="1644783156" sldId="268"/>
            <ac:spMk id="3" creationId="{EE7901E5-B3FE-954D-51CF-71BCFA96CC3B}"/>
          </ac:spMkLst>
        </pc:spChg>
        <pc:spChg chg="add">
          <ac:chgData name="Ryan Powell (2305986)" userId="070683e9-5cbe-4104-85f6-0e32bdb33e72" providerId="ADAL" clId="{44A5310E-77A5-DB49-AF81-9416C77C7030}" dt="2024-03-12T18:06:48.024" v="645" actId="26606"/>
          <ac:spMkLst>
            <pc:docMk/>
            <pc:sldMk cId="1644783156" sldId="268"/>
            <ac:spMk id="7175" creationId="{9A204626-2220-4678-A939-FD94EA7B5362}"/>
          </ac:spMkLst>
        </pc:spChg>
        <pc:spChg chg="add">
          <ac:chgData name="Ryan Powell (2305986)" userId="070683e9-5cbe-4104-85f6-0e32bdb33e72" providerId="ADAL" clId="{44A5310E-77A5-DB49-AF81-9416C77C7030}" dt="2024-03-12T18:06:48.024" v="645" actId="26606"/>
          <ac:spMkLst>
            <pc:docMk/>
            <pc:sldMk cId="1644783156" sldId="268"/>
            <ac:spMk id="7177" creationId="{EB97D8A6-1C5A-42B6-AE78-F3D0F9BDF024}"/>
          </ac:spMkLst>
        </pc:spChg>
        <pc:picChg chg="add mod">
          <ac:chgData name="Ryan Powell (2305986)" userId="070683e9-5cbe-4104-85f6-0e32bdb33e72" providerId="ADAL" clId="{44A5310E-77A5-DB49-AF81-9416C77C7030}" dt="2024-03-12T18:06:48.024" v="645" actId="26606"/>
          <ac:picMkLst>
            <pc:docMk/>
            <pc:sldMk cId="1644783156" sldId="268"/>
            <ac:picMk id="7170" creationId="{8AB59E4A-EE94-E28D-B991-E9533CB7F732}"/>
          </ac:picMkLst>
        </pc:picChg>
      </pc:sldChg>
      <pc:sldChg chg="addSp modSp new mod setBg modNotesTx">
        <pc:chgData name="Ryan Powell (2305986)" userId="070683e9-5cbe-4104-85f6-0e32bdb33e72" providerId="ADAL" clId="{44A5310E-77A5-DB49-AF81-9416C77C7030}" dt="2024-03-14T01:12:19.172" v="1216" actId="20577"/>
        <pc:sldMkLst>
          <pc:docMk/>
          <pc:sldMk cId="642282376" sldId="269"/>
        </pc:sldMkLst>
        <pc:spChg chg="mod">
          <ac:chgData name="Ryan Powell (2305986)" userId="070683e9-5cbe-4104-85f6-0e32bdb33e72" providerId="ADAL" clId="{44A5310E-77A5-DB49-AF81-9416C77C7030}" dt="2024-03-12T18:05:40.673" v="641" actId="26606"/>
          <ac:spMkLst>
            <pc:docMk/>
            <pc:sldMk cId="642282376" sldId="269"/>
            <ac:spMk id="2" creationId="{32D33C07-E2C8-7318-6CA1-4B4F62E4E1D8}"/>
          </ac:spMkLst>
        </pc:spChg>
        <pc:spChg chg="mod">
          <ac:chgData name="Ryan Powell (2305986)" userId="070683e9-5cbe-4104-85f6-0e32bdb33e72" providerId="ADAL" clId="{44A5310E-77A5-DB49-AF81-9416C77C7030}" dt="2024-03-14T01:12:19.172" v="1216" actId="20577"/>
          <ac:spMkLst>
            <pc:docMk/>
            <pc:sldMk cId="642282376" sldId="269"/>
            <ac:spMk id="3" creationId="{1C946FD1-DD1A-D3CA-C083-FD651CB1317F}"/>
          </ac:spMkLst>
        </pc:spChg>
        <pc:spChg chg="add">
          <ac:chgData name="Ryan Powell (2305986)" userId="070683e9-5cbe-4104-85f6-0e32bdb33e72" providerId="ADAL" clId="{44A5310E-77A5-DB49-AF81-9416C77C7030}" dt="2024-03-12T18:05:40.673" v="641" actId="26606"/>
          <ac:spMkLst>
            <pc:docMk/>
            <pc:sldMk cId="642282376" sldId="269"/>
            <ac:spMk id="5127" creationId="{B9F89C22-0475-4427-B7C8-0269AD40E3EC}"/>
          </ac:spMkLst>
        </pc:spChg>
        <pc:picChg chg="add mod">
          <ac:chgData name="Ryan Powell (2305986)" userId="070683e9-5cbe-4104-85f6-0e32bdb33e72" providerId="ADAL" clId="{44A5310E-77A5-DB49-AF81-9416C77C7030}" dt="2024-03-12T18:05:40.673" v="641" actId="26606"/>
          <ac:picMkLst>
            <pc:docMk/>
            <pc:sldMk cId="642282376" sldId="269"/>
            <ac:picMk id="5122" creationId="{2D17BE67-7031-6628-60B7-CB07ADFEEBC9}"/>
          </ac:picMkLst>
        </pc:picChg>
      </pc:sldChg>
      <pc:sldChg chg="modSp new mod modNotesTx">
        <pc:chgData name="Ryan Powell (2305986)" userId="070683e9-5cbe-4104-85f6-0e32bdb33e72" providerId="ADAL" clId="{44A5310E-77A5-DB49-AF81-9416C77C7030}" dt="2024-03-12T18:01:34.840" v="627" actId="1076"/>
        <pc:sldMkLst>
          <pc:docMk/>
          <pc:sldMk cId="366887699" sldId="270"/>
        </pc:sldMkLst>
        <pc:spChg chg="mod">
          <ac:chgData name="Ryan Powell (2305986)" userId="070683e9-5cbe-4104-85f6-0e32bdb33e72" providerId="ADAL" clId="{44A5310E-77A5-DB49-AF81-9416C77C7030}" dt="2024-03-12T17:46:59.446" v="479"/>
          <ac:spMkLst>
            <pc:docMk/>
            <pc:sldMk cId="366887699" sldId="270"/>
            <ac:spMk id="2" creationId="{0DF51E6F-AB54-003A-C78D-7770EDE4A54A}"/>
          </ac:spMkLst>
        </pc:spChg>
        <pc:spChg chg="mod">
          <ac:chgData name="Ryan Powell (2305986)" userId="070683e9-5cbe-4104-85f6-0e32bdb33e72" providerId="ADAL" clId="{44A5310E-77A5-DB49-AF81-9416C77C7030}" dt="2024-03-12T18:01:34.840" v="627" actId="1076"/>
          <ac:spMkLst>
            <pc:docMk/>
            <pc:sldMk cId="366887699" sldId="270"/>
            <ac:spMk id="3" creationId="{6924034D-310A-72FD-05AE-0DB5BBD7016E}"/>
          </ac:spMkLst>
        </pc:spChg>
      </pc:sldChg>
      <pc:sldChg chg="addSp delSp modSp new mod setBg">
        <pc:chgData name="Ryan Powell (2305986)" userId="070683e9-5cbe-4104-85f6-0e32bdb33e72" providerId="ADAL" clId="{44A5310E-77A5-DB49-AF81-9416C77C7030}" dt="2024-03-14T00:58:32.059" v="1071" actId="26606"/>
        <pc:sldMkLst>
          <pc:docMk/>
          <pc:sldMk cId="3359456703" sldId="271"/>
        </pc:sldMkLst>
        <pc:spChg chg="mod">
          <ac:chgData name="Ryan Powell (2305986)" userId="070683e9-5cbe-4104-85f6-0e32bdb33e72" providerId="ADAL" clId="{44A5310E-77A5-DB49-AF81-9416C77C7030}" dt="2024-03-14T00:58:32.059" v="1071" actId="26606"/>
          <ac:spMkLst>
            <pc:docMk/>
            <pc:sldMk cId="3359456703" sldId="271"/>
            <ac:spMk id="2" creationId="{9F526791-57E4-E1D5-F0E8-BD38922C60EF}"/>
          </ac:spMkLst>
        </pc:spChg>
        <pc:spChg chg="del mod">
          <ac:chgData name="Ryan Powell (2305986)" userId="070683e9-5cbe-4104-85f6-0e32bdb33e72" providerId="ADAL" clId="{44A5310E-77A5-DB49-AF81-9416C77C7030}" dt="2024-03-13T17:38:57.120" v="783" actId="478"/>
          <ac:spMkLst>
            <pc:docMk/>
            <pc:sldMk cId="3359456703" sldId="271"/>
            <ac:spMk id="3" creationId="{17231ED2-3C4A-8AD7-7F23-D904F93F5686}"/>
          </ac:spMkLst>
        </pc:spChg>
        <pc:spChg chg="add del mod">
          <ac:chgData name="Ryan Powell (2305986)" userId="070683e9-5cbe-4104-85f6-0e32bdb33e72" providerId="ADAL" clId="{44A5310E-77A5-DB49-AF81-9416C77C7030}" dt="2024-03-13T17:39:03.285" v="786" actId="478"/>
          <ac:spMkLst>
            <pc:docMk/>
            <pc:sldMk cId="3359456703" sldId="271"/>
            <ac:spMk id="5" creationId="{C82767BF-CD37-B637-8F48-DCC1E0E8618D}"/>
          </ac:spMkLst>
        </pc:spChg>
        <pc:spChg chg="add">
          <ac:chgData name="Ryan Powell (2305986)" userId="070683e9-5cbe-4104-85f6-0e32bdb33e72" providerId="ADAL" clId="{44A5310E-77A5-DB49-AF81-9416C77C7030}" dt="2024-03-14T00:58:32.059" v="1071" actId="26606"/>
          <ac:spMkLst>
            <pc:docMk/>
            <pc:sldMk cId="3359456703" sldId="271"/>
            <ac:spMk id="12299" creationId="{1F9A0C1C-8ABC-401B-8FE9-AC9327C4C587}"/>
          </ac:spMkLst>
        </pc:spChg>
        <pc:spChg chg="add">
          <ac:chgData name="Ryan Powell (2305986)" userId="070683e9-5cbe-4104-85f6-0e32bdb33e72" providerId="ADAL" clId="{44A5310E-77A5-DB49-AF81-9416C77C7030}" dt="2024-03-14T00:58:32.059" v="1071" actId="26606"/>
          <ac:spMkLst>
            <pc:docMk/>
            <pc:sldMk cId="3359456703" sldId="271"/>
            <ac:spMk id="12301" creationId="{BA5783C3-2F96-40A7-A24F-30CB07AA3928}"/>
          </ac:spMkLst>
        </pc:spChg>
        <pc:spChg chg="add">
          <ac:chgData name="Ryan Powell (2305986)" userId="070683e9-5cbe-4104-85f6-0e32bdb33e72" providerId="ADAL" clId="{44A5310E-77A5-DB49-AF81-9416C77C7030}" dt="2024-03-14T00:58:32.059" v="1071" actId="26606"/>
          <ac:spMkLst>
            <pc:docMk/>
            <pc:sldMk cId="3359456703" sldId="271"/>
            <ac:spMk id="12303" creationId="{A9D08DBA-0326-4C4E-ACFB-576F3ABDD2D0}"/>
          </ac:spMkLst>
        </pc:spChg>
        <pc:grpChg chg="add">
          <ac:chgData name="Ryan Powell (2305986)" userId="070683e9-5cbe-4104-85f6-0e32bdb33e72" providerId="ADAL" clId="{44A5310E-77A5-DB49-AF81-9416C77C7030}" dt="2024-03-14T00:58:32.059" v="1071" actId="26606"/>
          <ac:grpSpMkLst>
            <pc:docMk/>
            <pc:sldMk cId="3359456703" sldId="271"/>
            <ac:grpSpMk id="12295" creationId="{449BC34D-9C23-4D6D-8213-1F471AF85B3F}"/>
          </ac:grpSpMkLst>
        </pc:grpChg>
        <pc:picChg chg="add mod">
          <ac:chgData name="Ryan Powell (2305986)" userId="070683e9-5cbe-4104-85f6-0e32bdb33e72" providerId="ADAL" clId="{44A5310E-77A5-DB49-AF81-9416C77C7030}" dt="2024-03-14T00:58:32.059" v="1071" actId="26606"/>
          <ac:picMkLst>
            <pc:docMk/>
            <pc:sldMk cId="3359456703" sldId="271"/>
            <ac:picMk id="12290" creationId="{E7F292D8-FFF0-35E1-7BA7-4325A2D67999}"/>
          </ac:picMkLst>
        </pc:picChg>
      </pc:sldChg>
      <pc:sldChg chg="addSp delSp modSp new mod setBg">
        <pc:chgData name="Ryan Powell (2305986)" userId="070683e9-5cbe-4104-85f6-0e32bdb33e72" providerId="ADAL" clId="{44A5310E-77A5-DB49-AF81-9416C77C7030}" dt="2024-03-14T00:59:09.751" v="1073" actId="26606"/>
        <pc:sldMkLst>
          <pc:docMk/>
          <pc:sldMk cId="1428420805" sldId="272"/>
        </pc:sldMkLst>
        <pc:spChg chg="mod">
          <ac:chgData name="Ryan Powell (2305986)" userId="070683e9-5cbe-4104-85f6-0e32bdb33e72" providerId="ADAL" clId="{44A5310E-77A5-DB49-AF81-9416C77C7030}" dt="2024-03-14T00:59:09.751" v="1073" actId="26606"/>
          <ac:spMkLst>
            <pc:docMk/>
            <pc:sldMk cId="1428420805" sldId="272"/>
            <ac:spMk id="2" creationId="{E31DE8C2-D06B-65A9-7F80-FBAF91714258}"/>
          </ac:spMkLst>
        </pc:spChg>
        <pc:spChg chg="del mod">
          <ac:chgData name="Ryan Powell (2305986)" userId="070683e9-5cbe-4104-85f6-0e32bdb33e72" providerId="ADAL" clId="{44A5310E-77A5-DB49-AF81-9416C77C7030}" dt="2024-03-13T17:38:59.445" v="784"/>
          <ac:spMkLst>
            <pc:docMk/>
            <pc:sldMk cId="1428420805" sldId="272"/>
            <ac:spMk id="3" creationId="{5952DC27-FC52-E109-FE25-5BCE9905BEED}"/>
          </ac:spMkLst>
        </pc:spChg>
        <pc:spChg chg="add mod">
          <ac:chgData name="Ryan Powell (2305986)" userId="070683e9-5cbe-4104-85f6-0e32bdb33e72" providerId="ADAL" clId="{44A5310E-77A5-DB49-AF81-9416C77C7030}" dt="2024-03-14T00:59:09.751" v="1073" actId="26606"/>
          <ac:spMkLst>
            <pc:docMk/>
            <pc:sldMk cId="1428420805" sldId="272"/>
            <ac:spMk id="4" creationId="{458FA852-8B14-67CD-21F8-24715805DE7D}"/>
          </ac:spMkLst>
        </pc:spChg>
        <pc:picChg chg="add mod">
          <ac:chgData name="Ryan Powell (2305986)" userId="070683e9-5cbe-4104-85f6-0e32bdb33e72" providerId="ADAL" clId="{44A5310E-77A5-DB49-AF81-9416C77C7030}" dt="2024-03-14T00:59:09.751" v="1073" actId="26606"/>
          <ac:picMkLst>
            <pc:docMk/>
            <pc:sldMk cId="1428420805" sldId="272"/>
            <ac:picMk id="13314" creationId="{7E56B132-753F-B31D-9F81-BA1A19C29183}"/>
          </ac:picMkLst>
        </pc:picChg>
      </pc:sldChg>
      <pc:sldChg chg="addSp modSp new mod setBg">
        <pc:chgData name="Ryan Powell (2305986)" userId="070683e9-5cbe-4104-85f6-0e32bdb33e72" providerId="ADAL" clId="{44A5310E-77A5-DB49-AF81-9416C77C7030}" dt="2024-03-14T00:59:22.319" v="1075" actId="26606"/>
        <pc:sldMkLst>
          <pc:docMk/>
          <pc:sldMk cId="859326720" sldId="273"/>
        </pc:sldMkLst>
        <pc:spChg chg="mod">
          <ac:chgData name="Ryan Powell (2305986)" userId="070683e9-5cbe-4104-85f6-0e32bdb33e72" providerId="ADAL" clId="{44A5310E-77A5-DB49-AF81-9416C77C7030}" dt="2024-03-14T00:59:22.319" v="1075" actId="26606"/>
          <ac:spMkLst>
            <pc:docMk/>
            <pc:sldMk cId="859326720" sldId="273"/>
            <ac:spMk id="2" creationId="{263793E7-7C91-B157-1918-A32E1175E9EE}"/>
          </ac:spMkLst>
        </pc:spChg>
        <pc:spChg chg="mod">
          <ac:chgData name="Ryan Powell (2305986)" userId="070683e9-5cbe-4104-85f6-0e32bdb33e72" providerId="ADAL" clId="{44A5310E-77A5-DB49-AF81-9416C77C7030}" dt="2024-03-14T00:59:22.319" v="1075" actId="26606"/>
          <ac:spMkLst>
            <pc:docMk/>
            <pc:sldMk cId="859326720" sldId="273"/>
            <ac:spMk id="3" creationId="{11EF4194-6247-261B-48B2-BE0F848D9937}"/>
          </ac:spMkLst>
        </pc:spChg>
        <pc:picChg chg="add mod">
          <ac:chgData name="Ryan Powell (2305986)" userId="070683e9-5cbe-4104-85f6-0e32bdb33e72" providerId="ADAL" clId="{44A5310E-77A5-DB49-AF81-9416C77C7030}" dt="2024-03-14T00:59:22.319" v="1075" actId="26606"/>
          <ac:picMkLst>
            <pc:docMk/>
            <pc:sldMk cId="859326720" sldId="273"/>
            <ac:picMk id="14338" creationId="{F268F849-089C-A593-DDAE-8636BB241F8C}"/>
          </ac:picMkLst>
        </pc:picChg>
      </pc:sldChg>
      <pc:sldChg chg="addSp delSp modSp new mod setBg">
        <pc:chgData name="Ryan Powell (2305986)" userId="070683e9-5cbe-4104-85f6-0e32bdb33e72" providerId="ADAL" clId="{44A5310E-77A5-DB49-AF81-9416C77C7030}" dt="2024-03-14T00:59:32.370" v="1077" actId="26606"/>
        <pc:sldMkLst>
          <pc:docMk/>
          <pc:sldMk cId="1032742020" sldId="274"/>
        </pc:sldMkLst>
        <pc:spChg chg="del mod">
          <ac:chgData name="Ryan Powell (2305986)" userId="070683e9-5cbe-4104-85f6-0e32bdb33e72" providerId="ADAL" clId="{44A5310E-77A5-DB49-AF81-9416C77C7030}" dt="2024-03-13T17:24:09.526" v="690"/>
          <ac:spMkLst>
            <pc:docMk/>
            <pc:sldMk cId="1032742020" sldId="274"/>
            <ac:spMk id="2" creationId="{56873B5A-7458-D289-5BA7-E7332E949B58}"/>
          </ac:spMkLst>
        </pc:spChg>
        <pc:spChg chg="mod ord">
          <ac:chgData name="Ryan Powell (2305986)" userId="070683e9-5cbe-4104-85f6-0e32bdb33e72" providerId="ADAL" clId="{44A5310E-77A5-DB49-AF81-9416C77C7030}" dt="2024-03-14T00:59:32.370" v="1077" actId="26606"/>
          <ac:spMkLst>
            <pc:docMk/>
            <pc:sldMk cId="1032742020" sldId="274"/>
            <ac:spMk id="3" creationId="{8FF16C32-E756-6847-8B67-05986A505B11}"/>
          </ac:spMkLst>
        </pc:spChg>
        <pc:spChg chg="add mod">
          <ac:chgData name="Ryan Powell (2305986)" userId="070683e9-5cbe-4104-85f6-0e32bdb33e72" providerId="ADAL" clId="{44A5310E-77A5-DB49-AF81-9416C77C7030}" dt="2024-03-14T00:59:32.370" v="1077" actId="26606"/>
          <ac:spMkLst>
            <pc:docMk/>
            <pc:sldMk cId="1032742020" sldId="274"/>
            <ac:spMk id="4" creationId="{0E00347E-85DF-87E4-A82B-431CDDA47EB6}"/>
          </ac:spMkLst>
        </pc:spChg>
        <pc:spChg chg="add">
          <ac:chgData name="Ryan Powell (2305986)" userId="070683e9-5cbe-4104-85f6-0e32bdb33e72" providerId="ADAL" clId="{44A5310E-77A5-DB49-AF81-9416C77C7030}" dt="2024-03-14T00:59:32.370" v="1077" actId="26606"/>
          <ac:spMkLst>
            <pc:docMk/>
            <pc:sldMk cId="1032742020" sldId="274"/>
            <ac:spMk id="15367" creationId="{961D8973-EAA9-459A-AF59-BBB4233D6C78}"/>
          </ac:spMkLst>
        </pc:spChg>
        <pc:spChg chg="add">
          <ac:chgData name="Ryan Powell (2305986)" userId="070683e9-5cbe-4104-85f6-0e32bdb33e72" providerId="ADAL" clId="{44A5310E-77A5-DB49-AF81-9416C77C7030}" dt="2024-03-14T00:59:32.370" v="1077" actId="26606"/>
          <ac:spMkLst>
            <pc:docMk/>
            <pc:sldMk cId="1032742020" sldId="274"/>
            <ac:spMk id="15369" creationId="{FBEA8A33-C0D0-416D-8359-724B8828C7C3}"/>
          </ac:spMkLst>
        </pc:spChg>
        <pc:picChg chg="add mod">
          <ac:chgData name="Ryan Powell (2305986)" userId="070683e9-5cbe-4104-85f6-0e32bdb33e72" providerId="ADAL" clId="{44A5310E-77A5-DB49-AF81-9416C77C7030}" dt="2024-03-14T00:59:32.370" v="1077" actId="26606"/>
          <ac:picMkLst>
            <pc:docMk/>
            <pc:sldMk cId="1032742020" sldId="274"/>
            <ac:picMk id="15362" creationId="{F9939624-9796-D9AB-A5DD-56E883DC6B62}"/>
          </ac:picMkLst>
        </pc:picChg>
      </pc:sldChg>
      <pc:sldChg chg="addSp modSp new mod setBg">
        <pc:chgData name="Ryan Powell (2305986)" userId="070683e9-5cbe-4104-85f6-0e32bdb33e72" providerId="ADAL" clId="{44A5310E-77A5-DB49-AF81-9416C77C7030}" dt="2024-03-14T01:00:12.287" v="1081" actId="26606"/>
        <pc:sldMkLst>
          <pc:docMk/>
          <pc:sldMk cId="3733603947" sldId="275"/>
        </pc:sldMkLst>
        <pc:spChg chg="mod">
          <ac:chgData name="Ryan Powell (2305986)" userId="070683e9-5cbe-4104-85f6-0e32bdb33e72" providerId="ADAL" clId="{44A5310E-77A5-DB49-AF81-9416C77C7030}" dt="2024-03-14T01:00:12.287" v="1081" actId="26606"/>
          <ac:spMkLst>
            <pc:docMk/>
            <pc:sldMk cId="3733603947" sldId="275"/>
            <ac:spMk id="2" creationId="{020758A6-CD67-05BA-0AF5-DCA2D3A19B38}"/>
          </ac:spMkLst>
        </pc:spChg>
        <pc:spChg chg="mod">
          <ac:chgData name="Ryan Powell (2305986)" userId="070683e9-5cbe-4104-85f6-0e32bdb33e72" providerId="ADAL" clId="{44A5310E-77A5-DB49-AF81-9416C77C7030}" dt="2024-03-14T01:00:12.287" v="1081" actId="26606"/>
          <ac:spMkLst>
            <pc:docMk/>
            <pc:sldMk cId="3733603947" sldId="275"/>
            <ac:spMk id="3" creationId="{E7EE137E-5935-5B00-0C9D-B5732E785369}"/>
          </ac:spMkLst>
        </pc:spChg>
        <pc:spChg chg="add">
          <ac:chgData name="Ryan Powell (2305986)" userId="070683e9-5cbe-4104-85f6-0e32bdb33e72" providerId="ADAL" clId="{44A5310E-77A5-DB49-AF81-9416C77C7030}" dt="2024-03-14T01:00:12.287" v="1081" actId="26606"/>
          <ac:spMkLst>
            <pc:docMk/>
            <pc:sldMk cId="3733603947" sldId="275"/>
            <ac:spMk id="17415" creationId="{961D8973-EAA9-459A-AF59-BBB4233D6C78}"/>
          </ac:spMkLst>
        </pc:spChg>
        <pc:spChg chg="add">
          <ac:chgData name="Ryan Powell (2305986)" userId="070683e9-5cbe-4104-85f6-0e32bdb33e72" providerId="ADAL" clId="{44A5310E-77A5-DB49-AF81-9416C77C7030}" dt="2024-03-14T01:00:12.287" v="1081" actId="26606"/>
          <ac:spMkLst>
            <pc:docMk/>
            <pc:sldMk cId="3733603947" sldId="275"/>
            <ac:spMk id="17417" creationId="{FBEA8A33-C0D0-416D-8359-724B8828C7C3}"/>
          </ac:spMkLst>
        </pc:spChg>
        <pc:picChg chg="add mod">
          <ac:chgData name="Ryan Powell (2305986)" userId="070683e9-5cbe-4104-85f6-0e32bdb33e72" providerId="ADAL" clId="{44A5310E-77A5-DB49-AF81-9416C77C7030}" dt="2024-03-14T01:00:12.287" v="1081" actId="26606"/>
          <ac:picMkLst>
            <pc:docMk/>
            <pc:sldMk cId="3733603947" sldId="275"/>
            <ac:picMk id="17410" creationId="{3E20DF2A-6996-186E-7E06-A9606826BD49}"/>
          </ac:picMkLst>
        </pc:picChg>
      </pc:sldChg>
      <pc:sldChg chg="modSp new mod">
        <pc:chgData name="Ryan Powell (2305986)" userId="070683e9-5cbe-4104-85f6-0e32bdb33e72" providerId="ADAL" clId="{44A5310E-77A5-DB49-AF81-9416C77C7030}" dt="2024-03-14T00:25:56.302" v="794" actId="20577"/>
        <pc:sldMkLst>
          <pc:docMk/>
          <pc:sldMk cId="3888215950" sldId="276"/>
        </pc:sldMkLst>
        <pc:spChg chg="mod">
          <ac:chgData name="Ryan Powell (2305986)" userId="070683e9-5cbe-4104-85f6-0e32bdb33e72" providerId="ADAL" clId="{44A5310E-77A5-DB49-AF81-9416C77C7030}" dt="2024-03-14T00:25:56.302" v="794" actId="20577"/>
          <ac:spMkLst>
            <pc:docMk/>
            <pc:sldMk cId="3888215950" sldId="276"/>
            <ac:spMk id="2" creationId="{4C22B594-EEEB-0F3B-EF67-F75C201DB083}"/>
          </ac:spMkLst>
        </pc:spChg>
        <pc:spChg chg="mod">
          <ac:chgData name="Ryan Powell (2305986)" userId="070683e9-5cbe-4104-85f6-0e32bdb33e72" providerId="ADAL" clId="{44A5310E-77A5-DB49-AF81-9416C77C7030}" dt="2024-03-13T17:37:33.146" v="766"/>
          <ac:spMkLst>
            <pc:docMk/>
            <pc:sldMk cId="3888215950" sldId="276"/>
            <ac:spMk id="3" creationId="{EC1A5DD5-CF77-4A76-980B-C681FC464BD2}"/>
          </ac:spMkLst>
        </pc:spChg>
      </pc:sldChg>
      <pc:sldChg chg="addSp delSp modSp new mod modNotesTx">
        <pc:chgData name="Ryan Powell (2305986)" userId="070683e9-5cbe-4104-85f6-0e32bdb33e72" providerId="ADAL" clId="{44A5310E-77A5-DB49-AF81-9416C77C7030}" dt="2024-03-14T00:54:06.672" v="1009" actId="20577"/>
        <pc:sldMkLst>
          <pc:docMk/>
          <pc:sldMk cId="3444591787" sldId="277"/>
        </pc:sldMkLst>
        <pc:spChg chg="del">
          <ac:chgData name="Ryan Powell (2305986)" userId="070683e9-5cbe-4104-85f6-0e32bdb33e72" providerId="ADAL" clId="{44A5310E-77A5-DB49-AF81-9416C77C7030}" dt="2024-03-12T17:30:24.459" v="419" actId="478"/>
          <ac:spMkLst>
            <pc:docMk/>
            <pc:sldMk cId="3444591787" sldId="277"/>
            <ac:spMk id="2" creationId="{2535C910-2281-4A82-4206-93AD0F0A591D}"/>
          </ac:spMkLst>
        </pc:spChg>
        <pc:spChg chg="mod">
          <ac:chgData name="Ryan Powell (2305986)" userId="070683e9-5cbe-4104-85f6-0e32bdb33e72" providerId="ADAL" clId="{44A5310E-77A5-DB49-AF81-9416C77C7030}" dt="2024-03-14T00:53:48.336" v="994" actId="20577"/>
          <ac:spMkLst>
            <pc:docMk/>
            <pc:sldMk cId="3444591787" sldId="277"/>
            <ac:spMk id="3" creationId="{F1B630F9-35C5-D7BE-33E2-E3F61DCEAFE8}"/>
          </ac:spMkLst>
        </pc:spChg>
        <pc:spChg chg="add del mod">
          <ac:chgData name="Ryan Powell (2305986)" userId="070683e9-5cbe-4104-85f6-0e32bdb33e72" providerId="ADAL" clId="{44A5310E-77A5-DB49-AF81-9416C77C7030}" dt="2024-03-12T17:30:02.888" v="415" actId="478"/>
          <ac:spMkLst>
            <pc:docMk/>
            <pc:sldMk cId="3444591787" sldId="277"/>
            <ac:spMk id="4" creationId="{0FA5E9EE-A5EA-11DB-5AA2-C21D0E9FDC4D}"/>
          </ac:spMkLst>
        </pc:spChg>
        <pc:spChg chg="add mod">
          <ac:chgData name="Ryan Powell (2305986)" userId="070683e9-5cbe-4104-85f6-0e32bdb33e72" providerId="ADAL" clId="{44A5310E-77A5-DB49-AF81-9416C77C7030}" dt="2024-03-12T17:46:59.446" v="479"/>
          <ac:spMkLst>
            <pc:docMk/>
            <pc:sldMk cId="3444591787" sldId="277"/>
            <ac:spMk id="5" creationId="{B0A12A1C-1850-6500-664F-93E1F2AC5976}"/>
          </ac:spMkLst>
        </pc:spChg>
        <pc:spChg chg="add mod">
          <ac:chgData name="Ryan Powell (2305986)" userId="070683e9-5cbe-4104-85f6-0e32bdb33e72" providerId="ADAL" clId="{44A5310E-77A5-DB49-AF81-9416C77C7030}" dt="2024-03-14T00:54:06.672" v="1009" actId="20577"/>
          <ac:spMkLst>
            <pc:docMk/>
            <pc:sldMk cId="3444591787" sldId="277"/>
            <ac:spMk id="6" creationId="{50E79E0C-F1DD-BCC3-DF91-78928BDDFB98}"/>
          </ac:spMkLst>
        </pc:spChg>
        <pc:picChg chg="add mod">
          <ac:chgData name="Ryan Powell (2305986)" userId="070683e9-5cbe-4104-85f6-0e32bdb33e72" providerId="ADAL" clId="{44A5310E-77A5-DB49-AF81-9416C77C7030}" dt="2024-03-12T18:05:30.103" v="639" actId="1076"/>
          <ac:picMkLst>
            <pc:docMk/>
            <pc:sldMk cId="3444591787" sldId="277"/>
            <ac:picMk id="4098" creationId="{17F6AFD7-BF59-B2B9-6761-582DDA13EE87}"/>
          </ac:picMkLst>
        </pc:picChg>
      </pc:sldChg>
      <pc:sldChg chg="addSp delSp modSp new mod setBg">
        <pc:chgData name="Ryan Powell (2305986)" userId="070683e9-5cbe-4104-85f6-0e32bdb33e72" providerId="ADAL" clId="{44A5310E-77A5-DB49-AF81-9416C77C7030}" dt="2024-03-14T00:54:57.536" v="1042" actId="1076"/>
        <pc:sldMkLst>
          <pc:docMk/>
          <pc:sldMk cId="566814499" sldId="278"/>
        </pc:sldMkLst>
        <pc:spChg chg="del">
          <ac:chgData name="Ryan Powell (2305986)" userId="070683e9-5cbe-4104-85f6-0e32bdb33e72" providerId="ADAL" clId="{44A5310E-77A5-DB49-AF81-9416C77C7030}" dt="2024-03-12T17:27:40.778" v="386" actId="478"/>
          <ac:spMkLst>
            <pc:docMk/>
            <pc:sldMk cId="566814499" sldId="278"/>
            <ac:spMk id="2" creationId="{FC460F0D-E001-0303-D720-171151A902C5}"/>
          </ac:spMkLst>
        </pc:spChg>
        <pc:spChg chg="del">
          <ac:chgData name="Ryan Powell (2305986)" userId="070683e9-5cbe-4104-85f6-0e32bdb33e72" providerId="ADAL" clId="{44A5310E-77A5-DB49-AF81-9416C77C7030}" dt="2024-03-12T17:27:38.371" v="385"/>
          <ac:spMkLst>
            <pc:docMk/>
            <pc:sldMk cId="566814499" sldId="278"/>
            <ac:spMk id="3" creationId="{A72C1981-B58C-840A-AF72-E0CD2571D727}"/>
          </ac:spMkLst>
        </pc:spChg>
        <pc:spChg chg="add mod ord">
          <ac:chgData name="Ryan Powell (2305986)" userId="070683e9-5cbe-4104-85f6-0e32bdb33e72" providerId="ADAL" clId="{44A5310E-77A5-DB49-AF81-9416C77C7030}" dt="2024-03-14T00:54:56.784" v="1041" actId="14100"/>
          <ac:spMkLst>
            <pc:docMk/>
            <pc:sldMk cId="566814499" sldId="278"/>
            <ac:spMk id="4" creationId="{44CB206C-C467-3D7C-8FC8-5312B28437AD}"/>
          </ac:spMkLst>
        </pc:spChg>
        <pc:spChg chg="add mod">
          <ac:chgData name="Ryan Powell (2305986)" userId="070683e9-5cbe-4104-85f6-0e32bdb33e72" providerId="ADAL" clId="{44A5310E-77A5-DB49-AF81-9416C77C7030}" dt="2024-03-12T18:04:47.148" v="637" actId="26606"/>
          <ac:spMkLst>
            <pc:docMk/>
            <pc:sldMk cId="566814499" sldId="278"/>
            <ac:spMk id="5" creationId="{30BB597D-5FDD-4C14-8AB3-D17E2FA93B68}"/>
          </ac:spMkLst>
        </pc:spChg>
        <pc:spChg chg="add">
          <ac:chgData name="Ryan Powell (2305986)" userId="070683e9-5cbe-4104-85f6-0e32bdb33e72" providerId="ADAL" clId="{44A5310E-77A5-DB49-AF81-9416C77C7030}" dt="2024-03-12T18:04:47.148" v="637" actId="26606"/>
          <ac:spMkLst>
            <pc:docMk/>
            <pc:sldMk cId="566814499" sldId="278"/>
            <ac:spMk id="3079" creationId="{1D868099-6145-4BC0-A5EA-74BEF1776BA9}"/>
          </ac:spMkLst>
        </pc:spChg>
        <pc:spChg chg="add">
          <ac:chgData name="Ryan Powell (2305986)" userId="070683e9-5cbe-4104-85f6-0e32bdb33e72" providerId="ADAL" clId="{44A5310E-77A5-DB49-AF81-9416C77C7030}" dt="2024-03-12T18:04:47.148" v="637" actId="26606"/>
          <ac:spMkLst>
            <pc:docMk/>
            <pc:sldMk cId="566814499" sldId="278"/>
            <ac:spMk id="3081" creationId="{CC1026F7-DECB-49B4-A565-518BBA445471}"/>
          </ac:spMkLst>
        </pc:spChg>
        <pc:picChg chg="add mod">
          <ac:chgData name="Ryan Powell (2305986)" userId="070683e9-5cbe-4104-85f6-0e32bdb33e72" providerId="ADAL" clId="{44A5310E-77A5-DB49-AF81-9416C77C7030}" dt="2024-03-14T00:54:57.536" v="1042" actId="1076"/>
          <ac:picMkLst>
            <pc:docMk/>
            <pc:sldMk cId="566814499" sldId="278"/>
            <ac:picMk id="3074" creationId="{238DE570-02AA-0FC0-4C00-9C809D467DA0}"/>
          </ac:picMkLst>
        </pc:picChg>
      </pc:sldChg>
      <pc:sldChg chg="addSp delSp modSp new mod setBg modNotesTx">
        <pc:chgData name="Ryan Powell (2305986)" userId="070683e9-5cbe-4104-85f6-0e32bdb33e72" providerId="ADAL" clId="{44A5310E-77A5-DB49-AF81-9416C77C7030}" dt="2024-03-14T00:41:53.476" v="927" actId="20577"/>
        <pc:sldMkLst>
          <pc:docMk/>
          <pc:sldMk cId="644306731" sldId="279"/>
        </pc:sldMkLst>
        <pc:spChg chg="del">
          <ac:chgData name="Ryan Powell (2305986)" userId="070683e9-5cbe-4104-85f6-0e32bdb33e72" providerId="ADAL" clId="{44A5310E-77A5-DB49-AF81-9416C77C7030}" dt="2024-03-12T17:39:40.015" v="444"/>
          <ac:spMkLst>
            <pc:docMk/>
            <pc:sldMk cId="644306731" sldId="279"/>
            <ac:spMk id="2" creationId="{952E21F6-57BF-915C-FEB9-3024858C3B29}"/>
          </ac:spMkLst>
        </pc:spChg>
        <pc:spChg chg="del">
          <ac:chgData name="Ryan Powell (2305986)" userId="070683e9-5cbe-4104-85f6-0e32bdb33e72" providerId="ADAL" clId="{44A5310E-77A5-DB49-AF81-9416C77C7030}" dt="2024-03-12T17:30:07.761" v="417"/>
          <ac:spMkLst>
            <pc:docMk/>
            <pc:sldMk cId="644306731" sldId="279"/>
            <ac:spMk id="3" creationId="{9D549F27-52C0-9E67-C2C6-FA8FECCA32AC}"/>
          </ac:spMkLst>
        </pc:spChg>
        <pc:spChg chg="add mod">
          <ac:chgData name="Ryan Powell (2305986)" userId="070683e9-5cbe-4104-85f6-0e32bdb33e72" providerId="ADAL" clId="{44A5310E-77A5-DB49-AF81-9416C77C7030}" dt="2024-03-14T00:41:47.318" v="926"/>
          <ac:spMkLst>
            <pc:docMk/>
            <pc:sldMk cId="644306731" sldId="279"/>
            <ac:spMk id="4" creationId="{1C05C4C4-FDF4-8E0B-D2E8-80F79D7B4EE3}"/>
          </ac:spMkLst>
        </pc:spChg>
        <pc:spChg chg="add mod">
          <ac:chgData name="Ryan Powell (2305986)" userId="070683e9-5cbe-4104-85f6-0e32bdb33e72" providerId="ADAL" clId="{44A5310E-77A5-DB49-AF81-9416C77C7030}" dt="2024-03-12T18:06:06.145" v="643" actId="26606"/>
          <ac:spMkLst>
            <pc:docMk/>
            <pc:sldMk cId="644306731" sldId="279"/>
            <ac:spMk id="5" creationId="{BD5FBA91-F3FD-9D22-11AA-EF21763E3057}"/>
          </ac:spMkLst>
        </pc:spChg>
        <pc:spChg chg="add">
          <ac:chgData name="Ryan Powell (2305986)" userId="070683e9-5cbe-4104-85f6-0e32bdb33e72" providerId="ADAL" clId="{44A5310E-77A5-DB49-AF81-9416C77C7030}" dt="2024-03-12T18:06:06.145" v="643" actId="26606"/>
          <ac:spMkLst>
            <pc:docMk/>
            <pc:sldMk cId="644306731" sldId="279"/>
            <ac:spMk id="6151" creationId="{9A204626-2220-4678-A939-FD94EA7B5362}"/>
          </ac:spMkLst>
        </pc:spChg>
        <pc:spChg chg="add">
          <ac:chgData name="Ryan Powell (2305986)" userId="070683e9-5cbe-4104-85f6-0e32bdb33e72" providerId="ADAL" clId="{44A5310E-77A5-DB49-AF81-9416C77C7030}" dt="2024-03-12T18:06:06.145" v="643" actId="26606"/>
          <ac:spMkLst>
            <pc:docMk/>
            <pc:sldMk cId="644306731" sldId="279"/>
            <ac:spMk id="6153" creationId="{EB97D8A6-1C5A-42B6-AE78-F3D0F9BDF024}"/>
          </ac:spMkLst>
        </pc:spChg>
        <pc:picChg chg="add mod">
          <ac:chgData name="Ryan Powell (2305986)" userId="070683e9-5cbe-4104-85f6-0e32bdb33e72" providerId="ADAL" clId="{44A5310E-77A5-DB49-AF81-9416C77C7030}" dt="2024-03-12T18:06:06.145" v="643" actId="26606"/>
          <ac:picMkLst>
            <pc:docMk/>
            <pc:sldMk cId="644306731" sldId="279"/>
            <ac:picMk id="6146" creationId="{02EE8B4E-CD58-ADD3-C1D6-18F019892D73}"/>
          </ac:picMkLst>
        </pc:picChg>
      </pc:sldChg>
      <pc:sldChg chg="addSp delSp modSp new mod setBg modNotesTx">
        <pc:chgData name="Ryan Powell (2305986)" userId="070683e9-5cbe-4104-85f6-0e32bdb33e72" providerId="ADAL" clId="{44A5310E-77A5-DB49-AF81-9416C77C7030}" dt="2024-03-14T01:12:37.544" v="1234" actId="20577"/>
        <pc:sldMkLst>
          <pc:docMk/>
          <pc:sldMk cId="722094430" sldId="280"/>
        </pc:sldMkLst>
        <pc:spChg chg="del">
          <ac:chgData name="Ryan Powell (2305986)" userId="070683e9-5cbe-4104-85f6-0e32bdb33e72" providerId="ADAL" clId="{44A5310E-77A5-DB49-AF81-9416C77C7030}" dt="2024-03-12T17:40:18.625" v="453"/>
          <ac:spMkLst>
            <pc:docMk/>
            <pc:sldMk cId="722094430" sldId="280"/>
            <ac:spMk id="2" creationId="{7177DD29-5BD6-5DC7-2347-83F78380910B}"/>
          </ac:spMkLst>
        </pc:spChg>
        <pc:spChg chg="mod">
          <ac:chgData name="Ryan Powell (2305986)" userId="070683e9-5cbe-4104-85f6-0e32bdb33e72" providerId="ADAL" clId="{44A5310E-77A5-DB49-AF81-9416C77C7030}" dt="2024-03-14T01:12:37.544" v="1234" actId="20577"/>
          <ac:spMkLst>
            <pc:docMk/>
            <pc:sldMk cId="722094430" sldId="280"/>
            <ac:spMk id="3" creationId="{6D505CF6-849C-2688-8B14-F3A803FC7564}"/>
          </ac:spMkLst>
        </pc:spChg>
        <pc:spChg chg="add mod">
          <ac:chgData name="Ryan Powell (2305986)" userId="070683e9-5cbe-4104-85f6-0e32bdb33e72" providerId="ADAL" clId="{44A5310E-77A5-DB49-AF81-9416C77C7030}" dt="2024-03-12T18:07:21.722" v="647" actId="26606"/>
          <ac:spMkLst>
            <pc:docMk/>
            <pc:sldMk cId="722094430" sldId="280"/>
            <ac:spMk id="4" creationId="{80CB2530-51B9-D320-2D6B-B3900F24A44D}"/>
          </ac:spMkLst>
        </pc:spChg>
        <pc:spChg chg="add">
          <ac:chgData name="Ryan Powell (2305986)" userId="070683e9-5cbe-4104-85f6-0e32bdb33e72" providerId="ADAL" clId="{44A5310E-77A5-DB49-AF81-9416C77C7030}" dt="2024-03-12T18:07:21.722" v="647" actId="26606"/>
          <ac:spMkLst>
            <pc:docMk/>
            <pc:sldMk cId="722094430" sldId="280"/>
            <ac:spMk id="8199" creationId="{B9F89C22-0475-4427-B7C8-0269AD40E3EC}"/>
          </ac:spMkLst>
        </pc:spChg>
        <pc:picChg chg="add mod">
          <ac:chgData name="Ryan Powell (2305986)" userId="070683e9-5cbe-4104-85f6-0e32bdb33e72" providerId="ADAL" clId="{44A5310E-77A5-DB49-AF81-9416C77C7030}" dt="2024-03-12T18:07:21.722" v="647" actId="26606"/>
          <ac:picMkLst>
            <pc:docMk/>
            <pc:sldMk cId="722094430" sldId="280"/>
            <ac:picMk id="8194" creationId="{89B4A66C-556A-BFC7-AB38-EBA39B978FAD}"/>
          </ac:picMkLst>
        </pc:picChg>
      </pc:sldChg>
      <pc:sldChg chg="addSp delSp modSp new mod setBg modNotesTx">
        <pc:chgData name="Ryan Powell (2305986)" userId="070683e9-5cbe-4104-85f6-0e32bdb33e72" providerId="ADAL" clId="{44A5310E-77A5-DB49-AF81-9416C77C7030}" dt="2024-03-14T01:12:28.364" v="1228" actId="20577"/>
        <pc:sldMkLst>
          <pc:docMk/>
          <pc:sldMk cId="4251396217" sldId="281"/>
        </pc:sldMkLst>
        <pc:spChg chg="del">
          <ac:chgData name="Ryan Powell (2305986)" userId="070683e9-5cbe-4104-85f6-0e32bdb33e72" providerId="ADAL" clId="{44A5310E-77A5-DB49-AF81-9416C77C7030}" dt="2024-03-12T17:40:20.922" v="454"/>
          <ac:spMkLst>
            <pc:docMk/>
            <pc:sldMk cId="4251396217" sldId="281"/>
            <ac:spMk id="2" creationId="{B71B91FC-82C5-39F5-CD48-5E845CFCA409}"/>
          </ac:spMkLst>
        </pc:spChg>
        <pc:spChg chg="mod ord">
          <ac:chgData name="Ryan Powell (2305986)" userId="070683e9-5cbe-4104-85f6-0e32bdb33e72" providerId="ADAL" clId="{44A5310E-77A5-DB49-AF81-9416C77C7030}" dt="2024-03-14T01:12:28.364" v="1228" actId="20577"/>
          <ac:spMkLst>
            <pc:docMk/>
            <pc:sldMk cId="4251396217" sldId="281"/>
            <ac:spMk id="3" creationId="{B510F735-4DF5-A822-77E8-46C9891BB517}"/>
          </ac:spMkLst>
        </pc:spChg>
        <pc:spChg chg="add mod">
          <ac:chgData name="Ryan Powell (2305986)" userId="070683e9-5cbe-4104-85f6-0e32bdb33e72" providerId="ADAL" clId="{44A5310E-77A5-DB49-AF81-9416C77C7030}" dt="2024-03-12T18:08:35.255" v="649" actId="26606"/>
          <ac:spMkLst>
            <pc:docMk/>
            <pc:sldMk cId="4251396217" sldId="281"/>
            <ac:spMk id="4" creationId="{19DCF7DA-EE85-F129-45CC-CFAFDF0B62E4}"/>
          </ac:spMkLst>
        </pc:spChg>
        <pc:spChg chg="add">
          <ac:chgData name="Ryan Powell (2305986)" userId="070683e9-5cbe-4104-85f6-0e32bdb33e72" providerId="ADAL" clId="{44A5310E-77A5-DB49-AF81-9416C77C7030}" dt="2024-03-12T18:08:35.255" v="649" actId="26606"/>
          <ac:spMkLst>
            <pc:docMk/>
            <pc:sldMk cId="4251396217" sldId="281"/>
            <ac:spMk id="9223" creationId="{A67E2D8A-19BE-48A0-889C-CCAC02348C99}"/>
          </ac:spMkLst>
        </pc:spChg>
        <pc:picChg chg="add mod">
          <ac:chgData name="Ryan Powell (2305986)" userId="070683e9-5cbe-4104-85f6-0e32bdb33e72" providerId="ADAL" clId="{44A5310E-77A5-DB49-AF81-9416C77C7030}" dt="2024-03-12T18:08:35.255" v="649" actId="26606"/>
          <ac:picMkLst>
            <pc:docMk/>
            <pc:sldMk cId="4251396217" sldId="281"/>
            <ac:picMk id="9218" creationId="{DECF0057-6576-56B9-6A3D-2971525D256B}"/>
          </ac:picMkLst>
        </pc:picChg>
      </pc:sldChg>
      <pc:sldChg chg="addSp delSp modSp new del">
        <pc:chgData name="Ryan Powell (2305986)" userId="070683e9-5cbe-4104-85f6-0e32bdb33e72" providerId="ADAL" clId="{44A5310E-77A5-DB49-AF81-9416C77C7030}" dt="2024-03-12T17:43:48.631" v="470" actId="2696"/>
        <pc:sldMkLst>
          <pc:docMk/>
          <pc:sldMk cId="216022083" sldId="282"/>
        </pc:sldMkLst>
        <pc:spChg chg="del">
          <ac:chgData name="Ryan Powell (2305986)" userId="070683e9-5cbe-4104-85f6-0e32bdb33e72" providerId="ADAL" clId="{44A5310E-77A5-DB49-AF81-9416C77C7030}" dt="2024-03-12T17:40:24.431" v="456"/>
          <ac:spMkLst>
            <pc:docMk/>
            <pc:sldMk cId="216022083" sldId="282"/>
            <ac:spMk id="2" creationId="{FAADDF1A-2277-63BA-DE16-C84932934E63}"/>
          </ac:spMkLst>
        </pc:spChg>
        <pc:spChg chg="add mod">
          <ac:chgData name="Ryan Powell (2305986)" userId="070683e9-5cbe-4104-85f6-0e32bdb33e72" providerId="ADAL" clId="{44A5310E-77A5-DB49-AF81-9416C77C7030}" dt="2024-03-12T17:40:24.431" v="456"/>
          <ac:spMkLst>
            <pc:docMk/>
            <pc:sldMk cId="216022083" sldId="282"/>
            <ac:spMk id="4" creationId="{C80B5F2C-89B9-BF2E-6FF1-020533F5FDAF}"/>
          </ac:spMkLst>
        </pc:spChg>
      </pc:sldChg>
      <pc:sldChg chg="addSp delSp modSp new mod modNotesTx">
        <pc:chgData name="Ryan Powell (2305986)" userId="070683e9-5cbe-4104-85f6-0e32bdb33e72" providerId="ADAL" clId="{44A5310E-77A5-DB49-AF81-9416C77C7030}" dt="2024-03-14T00:29:07.898" v="847" actId="5793"/>
        <pc:sldMkLst>
          <pc:docMk/>
          <pc:sldMk cId="1509089828" sldId="282"/>
        </pc:sldMkLst>
        <pc:spChg chg="del">
          <ac:chgData name="Ryan Powell (2305986)" userId="070683e9-5cbe-4104-85f6-0e32bdb33e72" providerId="ADAL" clId="{44A5310E-77A5-DB49-AF81-9416C77C7030}" dt="2024-03-12T18:09:41.113" v="654"/>
          <ac:spMkLst>
            <pc:docMk/>
            <pc:sldMk cId="1509089828" sldId="282"/>
            <ac:spMk id="2" creationId="{7B5AEDB9-D3AA-22A7-870A-E41E07FA9DE2}"/>
          </ac:spMkLst>
        </pc:spChg>
        <pc:spChg chg="mod">
          <ac:chgData name="Ryan Powell (2305986)" userId="070683e9-5cbe-4104-85f6-0e32bdb33e72" providerId="ADAL" clId="{44A5310E-77A5-DB49-AF81-9416C77C7030}" dt="2024-03-14T00:29:07.898" v="847" actId="5793"/>
          <ac:spMkLst>
            <pc:docMk/>
            <pc:sldMk cId="1509089828" sldId="282"/>
            <ac:spMk id="3" creationId="{2793944D-CB02-79DE-E215-B9600BC1CD88}"/>
          </ac:spMkLst>
        </pc:spChg>
        <pc:spChg chg="add mod">
          <ac:chgData name="Ryan Powell (2305986)" userId="070683e9-5cbe-4104-85f6-0e32bdb33e72" providerId="ADAL" clId="{44A5310E-77A5-DB49-AF81-9416C77C7030}" dt="2024-03-12T18:09:41.155" v="655" actId="27636"/>
          <ac:spMkLst>
            <pc:docMk/>
            <pc:sldMk cId="1509089828" sldId="282"/>
            <ac:spMk id="4" creationId="{3E10797C-23A0-C0EF-BD17-B473F64C1CEA}"/>
          </ac:spMkLst>
        </pc:spChg>
        <pc:picChg chg="add mod">
          <ac:chgData name="Ryan Powell (2305986)" userId="070683e9-5cbe-4104-85f6-0e32bdb33e72" providerId="ADAL" clId="{44A5310E-77A5-DB49-AF81-9416C77C7030}" dt="2024-03-14T00:28:58.327" v="842" actId="1076"/>
          <ac:picMkLst>
            <pc:docMk/>
            <pc:sldMk cId="1509089828" sldId="282"/>
            <ac:picMk id="10242" creationId="{8CACA40B-AB30-B5BC-D383-0573A4BE26A4}"/>
          </ac:picMkLst>
        </pc:picChg>
      </pc:sldChg>
      <pc:sldChg chg="addSp delSp modSp new mod modNotesTx">
        <pc:chgData name="Ryan Powell (2305986)" userId="070683e9-5cbe-4104-85f6-0e32bdb33e72" providerId="ADAL" clId="{44A5310E-77A5-DB49-AF81-9416C77C7030}" dt="2024-03-12T18:09:44.450" v="657" actId="27636"/>
        <pc:sldMkLst>
          <pc:docMk/>
          <pc:sldMk cId="1137706509" sldId="283"/>
        </pc:sldMkLst>
        <pc:spChg chg="del">
          <ac:chgData name="Ryan Powell (2305986)" userId="070683e9-5cbe-4104-85f6-0e32bdb33e72" providerId="ADAL" clId="{44A5310E-77A5-DB49-AF81-9416C77C7030}" dt="2024-03-12T18:09:44.407" v="656"/>
          <ac:spMkLst>
            <pc:docMk/>
            <pc:sldMk cId="1137706509" sldId="283"/>
            <ac:spMk id="2" creationId="{658031C6-8604-DB1F-A4F9-507D92CE30B5}"/>
          </ac:spMkLst>
        </pc:spChg>
        <pc:spChg chg="mod">
          <ac:chgData name="Ryan Powell (2305986)" userId="070683e9-5cbe-4104-85f6-0e32bdb33e72" providerId="ADAL" clId="{44A5310E-77A5-DB49-AF81-9416C77C7030}" dt="2024-03-12T18:01:47.144" v="628" actId="255"/>
          <ac:spMkLst>
            <pc:docMk/>
            <pc:sldMk cId="1137706509" sldId="283"/>
            <ac:spMk id="3" creationId="{BB4C1285-3DCD-7F36-DCEF-894507828D06}"/>
          </ac:spMkLst>
        </pc:spChg>
        <pc:spChg chg="add mod">
          <ac:chgData name="Ryan Powell (2305986)" userId="070683e9-5cbe-4104-85f6-0e32bdb33e72" providerId="ADAL" clId="{44A5310E-77A5-DB49-AF81-9416C77C7030}" dt="2024-03-12T18:09:44.450" v="657" actId="27636"/>
          <ac:spMkLst>
            <pc:docMk/>
            <pc:sldMk cId="1137706509" sldId="283"/>
            <ac:spMk id="4" creationId="{1DB743D8-9CA4-83D8-4687-F453EEB5BF38}"/>
          </ac:spMkLst>
        </pc:spChg>
      </pc:sldChg>
      <pc:sldChg chg="new del">
        <pc:chgData name="Ryan Powell (2305986)" userId="070683e9-5cbe-4104-85f6-0e32bdb33e72" providerId="ADAL" clId="{44A5310E-77A5-DB49-AF81-9416C77C7030}" dt="2024-03-12T17:44:38.442" v="472" actId="2696"/>
        <pc:sldMkLst>
          <pc:docMk/>
          <pc:sldMk cId="2668721003" sldId="283"/>
        </pc:sldMkLst>
      </pc:sldChg>
      <pc:sldChg chg="addSp modSp new mod ord setBg">
        <pc:chgData name="Ryan Powell (2305986)" userId="070683e9-5cbe-4104-85f6-0e32bdb33e72" providerId="ADAL" clId="{44A5310E-77A5-DB49-AF81-9416C77C7030}" dt="2024-03-14T00:59:55.916" v="1079" actId="26606"/>
        <pc:sldMkLst>
          <pc:docMk/>
          <pc:sldMk cId="2491742084" sldId="284"/>
        </pc:sldMkLst>
        <pc:spChg chg="mod">
          <ac:chgData name="Ryan Powell (2305986)" userId="070683e9-5cbe-4104-85f6-0e32bdb33e72" providerId="ADAL" clId="{44A5310E-77A5-DB49-AF81-9416C77C7030}" dt="2024-03-14T00:59:55.916" v="1079" actId="26606"/>
          <ac:spMkLst>
            <pc:docMk/>
            <pc:sldMk cId="2491742084" sldId="284"/>
            <ac:spMk id="2" creationId="{ADBE3CE2-B3BC-EAAF-FF10-591904563F24}"/>
          </ac:spMkLst>
        </pc:spChg>
        <pc:spChg chg="mod">
          <ac:chgData name="Ryan Powell (2305986)" userId="070683e9-5cbe-4104-85f6-0e32bdb33e72" providerId="ADAL" clId="{44A5310E-77A5-DB49-AF81-9416C77C7030}" dt="2024-03-14T00:59:55.916" v="1079" actId="26606"/>
          <ac:spMkLst>
            <pc:docMk/>
            <pc:sldMk cId="2491742084" sldId="284"/>
            <ac:spMk id="3" creationId="{99496452-F0FF-0A06-FFF4-87986F6B470C}"/>
          </ac:spMkLst>
        </pc:spChg>
        <pc:spChg chg="add">
          <ac:chgData name="Ryan Powell (2305986)" userId="070683e9-5cbe-4104-85f6-0e32bdb33e72" providerId="ADAL" clId="{44A5310E-77A5-DB49-AF81-9416C77C7030}" dt="2024-03-14T00:59:55.916" v="1079" actId="26606"/>
          <ac:spMkLst>
            <pc:docMk/>
            <pc:sldMk cId="2491742084" sldId="284"/>
            <ac:spMk id="16391" creationId="{961D8973-EAA9-459A-AF59-BBB4233D6C78}"/>
          </ac:spMkLst>
        </pc:spChg>
        <pc:spChg chg="add">
          <ac:chgData name="Ryan Powell (2305986)" userId="070683e9-5cbe-4104-85f6-0e32bdb33e72" providerId="ADAL" clId="{44A5310E-77A5-DB49-AF81-9416C77C7030}" dt="2024-03-14T00:59:55.916" v="1079" actId="26606"/>
          <ac:spMkLst>
            <pc:docMk/>
            <pc:sldMk cId="2491742084" sldId="284"/>
            <ac:spMk id="16393" creationId="{FBEA8A33-C0D0-416D-8359-724B8828C7C3}"/>
          </ac:spMkLst>
        </pc:spChg>
        <pc:picChg chg="add mod">
          <ac:chgData name="Ryan Powell (2305986)" userId="070683e9-5cbe-4104-85f6-0e32bdb33e72" providerId="ADAL" clId="{44A5310E-77A5-DB49-AF81-9416C77C7030}" dt="2024-03-14T00:59:55.916" v="1079" actId="26606"/>
          <ac:picMkLst>
            <pc:docMk/>
            <pc:sldMk cId="2491742084" sldId="284"/>
            <ac:picMk id="16386" creationId="{D87453BD-3240-A4FF-22A2-FDB342972ABC}"/>
          </ac:picMkLst>
        </pc:picChg>
      </pc:sldChg>
      <pc:sldChg chg="addSp modSp new mod setBg">
        <pc:chgData name="Ryan Powell (2305986)" userId="070683e9-5cbe-4104-85f6-0e32bdb33e72" providerId="ADAL" clId="{44A5310E-77A5-DB49-AF81-9416C77C7030}" dt="2024-03-14T01:00:39.970" v="1083" actId="26606"/>
        <pc:sldMkLst>
          <pc:docMk/>
          <pc:sldMk cId="178734033" sldId="285"/>
        </pc:sldMkLst>
        <pc:spChg chg="mod">
          <ac:chgData name="Ryan Powell (2305986)" userId="070683e9-5cbe-4104-85f6-0e32bdb33e72" providerId="ADAL" clId="{44A5310E-77A5-DB49-AF81-9416C77C7030}" dt="2024-03-14T01:00:39.970" v="1083" actId="26606"/>
          <ac:spMkLst>
            <pc:docMk/>
            <pc:sldMk cId="178734033" sldId="285"/>
            <ac:spMk id="2" creationId="{05D07392-DF43-94C3-D88B-C68D3FF8893E}"/>
          </ac:spMkLst>
        </pc:spChg>
        <pc:spChg chg="mod">
          <ac:chgData name="Ryan Powell (2305986)" userId="070683e9-5cbe-4104-85f6-0e32bdb33e72" providerId="ADAL" clId="{44A5310E-77A5-DB49-AF81-9416C77C7030}" dt="2024-03-14T01:00:39.970" v="1083" actId="26606"/>
          <ac:spMkLst>
            <pc:docMk/>
            <pc:sldMk cId="178734033" sldId="285"/>
            <ac:spMk id="3" creationId="{56700705-986D-F1FF-D9CC-A8DE1E2AA01A}"/>
          </ac:spMkLst>
        </pc:spChg>
        <pc:spChg chg="add">
          <ac:chgData name="Ryan Powell (2305986)" userId="070683e9-5cbe-4104-85f6-0e32bdb33e72" providerId="ADAL" clId="{44A5310E-77A5-DB49-AF81-9416C77C7030}" dt="2024-03-14T01:00:39.970" v="1083" actId="26606"/>
          <ac:spMkLst>
            <pc:docMk/>
            <pc:sldMk cId="178734033" sldId="285"/>
            <ac:spMk id="18439" creationId="{961D8973-EAA9-459A-AF59-BBB4233D6C78}"/>
          </ac:spMkLst>
        </pc:spChg>
        <pc:spChg chg="add">
          <ac:chgData name="Ryan Powell (2305986)" userId="070683e9-5cbe-4104-85f6-0e32bdb33e72" providerId="ADAL" clId="{44A5310E-77A5-DB49-AF81-9416C77C7030}" dt="2024-03-14T01:00:39.970" v="1083" actId="26606"/>
          <ac:spMkLst>
            <pc:docMk/>
            <pc:sldMk cId="178734033" sldId="285"/>
            <ac:spMk id="18441" creationId="{FBEA8A33-C0D0-416D-8359-724B8828C7C3}"/>
          </ac:spMkLst>
        </pc:spChg>
        <pc:picChg chg="add mod">
          <ac:chgData name="Ryan Powell (2305986)" userId="070683e9-5cbe-4104-85f6-0e32bdb33e72" providerId="ADAL" clId="{44A5310E-77A5-DB49-AF81-9416C77C7030}" dt="2024-03-14T01:00:39.970" v="1083" actId="26606"/>
          <ac:picMkLst>
            <pc:docMk/>
            <pc:sldMk cId="178734033" sldId="285"/>
            <ac:picMk id="18434" creationId="{6AABDB42-121E-F6D2-893B-53752F6F7E3F}"/>
          </ac:picMkLst>
        </pc:picChg>
      </pc:sldChg>
      <pc:sldChg chg="addSp modSp new mod setBg">
        <pc:chgData name="Ryan Powell (2305986)" userId="070683e9-5cbe-4104-85f6-0e32bdb33e72" providerId="ADAL" clId="{44A5310E-77A5-DB49-AF81-9416C77C7030}" dt="2024-03-14T01:01:24.939" v="1085" actId="26606"/>
        <pc:sldMkLst>
          <pc:docMk/>
          <pc:sldMk cId="2752847320" sldId="286"/>
        </pc:sldMkLst>
        <pc:spChg chg="mod">
          <ac:chgData name="Ryan Powell (2305986)" userId="070683e9-5cbe-4104-85f6-0e32bdb33e72" providerId="ADAL" clId="{44A5310E-77A5-DB49-AF81-9416C77C7030}" dt="2024-03-14T01:01:24.939" v="1085" actId="26606"/>
          <ac:spMkLst>
            <pc:docMk/>
            <pc:sldMk cId="2752847320" sldId="286"/>
            <ac:spMk id="2" creationId="{00ECB1FE-8AE4-73A5-1DB0-F4703352A0D5}"/>
          </ac:spMkLst>
        </pc:spChg>
        <pc:spChg chg="mod">
          <ac:chgData name="Ryan Powell (2305986)" userId="070683e9-5cbe-4104-85f6-0e32bdb33e72" providerId="ADAL" clId="{44A5310E-77A5-DB49-AF81-9416C77C7030}" dt="2024-03-14T01:01:24.939" v="1085" actId="26606"/>
          <ac:spMkLst>
            <pc:docMk/>
            <pc:sldMk cId="2752847320" sldId="286"/>
            <ac:spMk id="3" creationId="{8BB075AA-FA5A-A691-F5EA-B406A60356D6}"/>
          </ac:spMkLst>
        </pc:spChg>
        <pc:spChg chg="add">
          <ac:chgData name="Ryan Powell (2305986)" userId="070683e9-5cbe-4104-85f6-0e32bdb33e72" providerId="ADAL" clId="{44A5310E-77A5-DB49-AF81-9416C77C7030}" dt="2024-03-14T01:01:24.939" v="1085" actId="26606"/>
          <ac:spMkLst>
            <pc:docMk/>
            <pc:sldMk cId="2752847320" sldId="286"/>
            <ac:spMk id="19463" creationId="{961D8973-EAA9-459A-AF59-BBB4233D6C78}"/>
          </ac:spMkLst>
        </pc:spChg>
        <pc:spChg chg="add">
          <ac:chgData name="Ryan Powell (2305986)" userId="070683e9-5cbe-4104-85f6-0e32bdb33e72" providerId="ADAL" clId="{44A5310E-77A5-DB49-AF81-9416C77C7030}" dt="2024-03-14T01:01:24.939" v="1085" actId="26606"/>
          <ac:spMkLst>
            <pc:docMk/>
            <pc:sldMk cId="2752847320" sldId="286"/>
            <ac:spMk id="19465" creationId="{FBEA8A33-C0D0-416D-8359-724B8828C7C3}"/>
          </ac:spMkLst>
        </pc:spChg>
        <pc:picChg chg="add mod">
          <ac:chgData name="Ryan Powell (2305986)" userId="070683e9-5cbe-4104-85f6-0e32bdb33e72" providerId="ADAL" clId="{44A5310E-77A5-DB49-AF81-9416C77C7030}" dt="2024-03-14T01:01:24.939" v="1085" actId="26606"/>
          <ac:picMkLst>
            <pc:docMk/>
            <pc:sldMk cId="2752847320" sldId="286"/>
            <ac:picMk id="19458" creationId="{F44B4626-8F6B-73DC-6186-0A46CA640DC0}"/>
          </ac:picMkLst>
        </pc:picChg>
      </pc:sldChg>
      <pc:sldChg chg="addSp modSp new mod setBg">
        <pc:chgData name="Ryan Powell (2305986)" userId="070683e9-5cbe-4104-85f6-0e32bdb33e72" providerId="ADAL" clId="{44A5310E-77A5-DB49-AF81-9416C77C7030}" dt="2024-03-14T01:01:40.017" v="1086" actId="26606"/>
        <pc:sldMkLst>
          <pc:docMk/>
          <pc:sldMk cId="1418015855" sldId="287"/>
        </pc:sldMkLst>
        <pc:spChg chg="mod">
          <ac:chgData name="Ryan Powell (2305986)" userId="070683e9-5cbe-4104-85f6-0e32bdb33e72" providerId="ADAL" clId="{44A5310E-77A5-DB49-AF81-9416C77C7030}" dt="2024-03-14T01:01:40.017" v="1086" actId="26606"/>
          <ac:spMkLst>
            <pc:docMk/>
            <pc:sldMk cId="1418015855" sldId="287"/>
            <ac:spMk id="2" creationId="{5D3F8659-1527-301E-6188-726C244EC508}"/>
          </ac:spMkLst>
        </pc:spChg>
        <pc:spChg chg="mod">
          <ac:chgData name="Ryan Powell (2305986)" userId="070683e9-5cbe-4104-85f6-0e32bdb33e72" providerId="ADAL" clId="{44A5310E-77A5-DB49-AF81-9416C77C7030}" dt="2024-03-14T01:01:40.017" v="1086" actId="26606"/>
          <ac:spMkLst>
            <pc:docMk/>
            <pc:sldMk cId="1418015855" sldId="287"/>
            <ac:spMk id="3" creationId="{78E2CA0A-67EE-671E-C669-2AA9590B7ADE}"/>
          </ac:spMkLst>
        </pc:spChg>
        <pc:spChg chg="add">
          <ac:chgData name="Ryan Powell (2305986)" userId="070683e9-5cbe-4104-85f6-0e32bdb33e72" providerId="ADAL" clId="{44A5310E-77A5-DB49-AF81-9416C77C7030}" dt="2024-03-14T01:01:40.017" v="1086" actId="26606"/>
          <ac:spMkLst>
            <pc:docMk/>
            <pc:sldMk cId="1418015855" sldId="287"/>
            <ac:spMk id="9" creationId="{961D8973-EAA9-459A-AF59-BBB4233D6C78}"/>
          </ac:spMkLst>
        </pc:spChg>
        <pc:spChg chg="add">
          <ac:chgData name="Ryan Powell (2305986)" userId="070683e9-5cbe-4104-85f6-0e32bdb33e72" providerId="ADAL" clId="{44A5310E-77A5-DB49-AF81-9416C77C7030}" dt="2024-03-14T01:01:40.017" v="1086" actId="26606"/>
          <ac:spMkLst>
            <pc:docMk/>
            <pc:sldMk cId="1418015855" sldId="287"/>
            <ac:spMk id="11" creationId="{FBEA8A33-C0D0-416D-8359-724B8828C7C3}"/>
          </ac:spMkLst>
        </pc:spChg>
        <pc:picChg chg="add">
          <ac:chgData name="Ryan Powell (2305986)" userId="070683e9-5cbe-4104-85f6-0e32bdb33e72" providerId="ADAL" clId="{44A5310E-77A5-DB49-AF81-9416C77C7030}" dt="2024-03-14T01:01:40.017" v="1086" actId="26606"/>
          <ac:picMkLst>
            <pc:docMk/>
            <pc:sldMk cId="1418015855" sldId="287"/>
            <ac:picMk id="5" creationId="{B3B6FC13-A81A-A670-F6F1-FB07DB2632AA}"/>
          </ac:picMkLst>
        </pc:picChg>
      </pc:sldChg>
      <pc:sldChg chg="modSp new mod">
        <pc:chgData name="Ryan Powell (2305986)" userId="070683e9-5cbe-4104-85f6-0e32bdb33e72" providerId="ADAL" clId="{44A5310E-77A5-DB49-AF81-9416C77C7030}" dt="2024-03-14T00:45:27.085" v="949" actId="27636"/>
        <pc:sldMkLst>
          <pc:docMk/>
          <pc:sldMk cId="3683090609" sldId="288"/>
        </pc:sldMkLst>
        <pc:spChg chg="mod">
          <ac:chgData name="Ryan Powell (2305986)" userId="070683e9-5cbe-4104-85f6-0e32bdb33e72" providerId="ADAL" clId="{44A5310E-77A5-DB49-AF81-9416C77C7030}" dt="2024-03-14T00:28:49.416" v="841"/>
          <ac:spMkLst>
            <pc:docMk/>
            <pc:sldMk cId="3683090609" sldId="288"/>
            <ac:spMk id="2" creationId="{4F2F217E-55D6-1597-AD2A-06D0AD241D3E}"/>
          </ac:spMkLst>
        </pc:spChg>
        <pc:spChg chg="mod">
          <ac:chgData name="Ryan Powell (2305986)" userId="070683e9-5cbe-4104-85f6-0e32bdb33e72" providerId="ADAL" clId="{44A5310E-77A5-DB49-AF81-9416C77C7030}" dt="2024-03-14T00:45:27.085" v="949" actId="27636"/>
          <ac:spMkLst>
            <pc:docMk/>
            <pc:sldMk cId="3683090609" sldId="288"/>
            <ac:spMk id="3" creationId="{6E60879E-EAAA-3A3D-8757-126FB7C63C9C}"/>
          </ac:spMkLst>
        </pc:spChg>
      </pc:sldChg>
      <pc:sldChg chg="modSp add mod ord">
        <pc:chgData name="Ryan Powell (2305986)" userId="070683e9-5cbe-4104-85f6-0e32bdb33e72" providerId="ADAL" clId="{44A5310E-77A5-DB49-AF81-9416C77C7030}" dt="2024-03-14T01:05:43.443" v="1136" actId="113"/>
        <pc:sldMkLst>
          <pc:docMk/>
          <pc:sldMk cId="1102317326" sldId="289"/>
        </pc:sldMkLst>
        <pc:spChg chg="mod">
          <ac:chgData name="Ryan Powell (2305986)" userId="070683e9-5cbe-4104-85f6-0e32bdb33e72" providerId="ADAL" clId="{44A5310E-77A5-DB49-AF81-9416C77C7030}" dt="2024-03-14T01:05:43.443" v="1136" actId="113"/>
          <ac:spMkLst>
            <pc:docMk/>
            <pc:sldMk cId="1102317326" sldId="289"/>
            <ac:spMk id="3" creationId="{ABE49D3A-2FA8-2905-3DA0-BA80628A8EBE}"/>
          </ac:spMkLst>
        </pc:spChg>
      </pc:sldChg>
      <pc:sldChg chg="modSp new mod">
        <pc:chgData name="Ryan Powell (2305986)" userId="070683e9-5cbe-4104-85f6-0e32bdb33e72" providerId="ADAL" clId="{44A5310E-77A5-DB49-AF81-9416C77C7030}" dt="2024-03-14T01:09:27.033" v="1191" actId="20577"/>
        <pc:sldMkLst>
          <pc:docMk/>
          <pc:sldMk cId="1264088978" sldId="290"/>
        </pc:sldMkLst>
        <pc:spChg chg="mod">
          <ac:chgData name="Ryan Powell (2305986)" userId="070683e9-5cbe-4104-85f6-0e32bdb33e72" providerId="ADAL" clId="{44A5310E-77A5-DB49-AF81-9416C77C7030}" dt="2024-03-14T01:09:23.894" v="1190" actId="20577"/>
          <ac:spMkLst>
            <pc:docMk/>
            <pc:sldMk cId="1264088978" sldId="290"/>
            <ac:spMk id="2" creationId="{6D9E55B6-B0C6-5576-745A-10F59B66AED3}"/>
          </ac:spMkLst>
        </pc:spChg>
        <pc:spChg chg="mod">
          <ac:chgData name="Ryan Powell (2305986)" userId="070683e9-5cbe-4104-85f6-0e32bdb33e72" providerId="ADAL" clId="{44A5310E-77A5-DB49-AF81-9416C77C7030}" dt="2024-03-14T01:09:27.033" v="1191" actId="20577"/>
          <ac:spMkLst>
            <pc:docMk/>
            <pc:sldMk cId="1264088978" sldId="290"/>
            <ac:spMk id="3" creationId="{B0F54062-D5C5-9995-3CBC-51800205DFF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6360E-2D29-9D49-B4C4-91E7CC3C22CB}" type="datetimeFigureOut">
              <a:rPr lang="en-US" smtClean="0"/>
              <a:t>4/25/24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D09F-F504-7A47-A06E-BFF49DE319F4}" type="slidenum">
              <a:rPr lang="en-US" smtClean="0"/>
              <a:t>‹#›</a:t>
            </a:fld>
            <a:endParaRPr lang="en-US"/>
          </a:p>
        </p:txBody>
      </p:sp>
    </p:spTree>
    <p:extLst>
      <p:ext uri="{BB962C8B-B14F-4D97-AF65-F5344CB8AC3E}">
        <p14:creationId xmlns:p14="http://schemas.microsoft.com/office/powerpoint/2010/main" val="2724609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1000"/>
              </a:spcBef>
              <a:spcAft>
                <a:spcPts val="200"/>
              </a:spcAft>
            </a:pPr>
            <a:r>
              <a:rPr lang="en-US"/>
              <a:t> </a:t>
            </a:r>
            <a:r>
              <a:rPr lang="en-GB"/>
              <a:t> The process of MCL injury entails a powerful force exerted on the knee, resulting in the stretching or tearing of the ligament. This typically happens when the foot is fixed in place, and an abrupt external force is exerted on the outer knee, causing the MCL to extend beyond its normal range.</a:t>
            </a:r>
            <a:endParaRPr lang="en-US"/>
          </a:p>
          <a:p>
            <a:pPr>
              <a:lnSpc>
                <a:spcPct val="110000"/>
              </a:lnSpc>
              <a:spcBef>
                <a:spcPts val="1000"/>
              </a:spcBef>
              <a:spcAft>
                <a:spcPts val="200"/>
              </a:spcAft>
            </a:pPr>
            <a:endParaRPr lang="en-GB"/>
          </a:p>
          <a:p>
            <a:pPr>
              <a:lnSpc>
                <a:spcPct val="110000"/>
              </a:lnSpc>
              <a:spcBef>
                <a:spcPts val="1000"/>
              </a:spcBef>
              <a:spcAft>
                <a:spcPts val="200"/>
              </a:spcAft>
            </a:pPr>
            <a:r>
              <a:rPr lang="en-GB"/>
              <a:t>During the injury occurrence, the stress imposes excessive tension on the MCL, causing it to extend beyond its typical range. In milder cases, this might lead to a partial tear of the ligament, where only some </a:t>
            </a:r>
            <a:r>
              <a:rPr lang="en-GB" err="1"/>
              <a:t>fibers</a:t>
            </a:r>
            <a:r>
              <a:rPr lang="en-GB"/>
              <a:t> sustain damage. However, in more severe scenarios, the MCL could undergo complete tearing, resulting in a loss of continuity and function.</a:t>
            </a:r>
            <a:endParaRPr lang="en-US"/>
          </a:p>
          <a:p>
            <a:pPr>
              <a:lnSpc>
                <a:spcPct val="110000"/>
              </a:lnSpc>
              <a:spcBef>
                <a:spcPts val="1000"/>
              </a:spcBef>
              <a:spcAft>
                <a:spcPts val="200"/>
              </a:spcAft>
            </a:pPr>
            <a:endParaRPr lang="en-US"/>
          </a:p>
          <a:p>
            <a:endParaRPr lang="en-US">
              <a:ea typeface="Calibri"/>
              <a:cs typeface="Calibri"/>
            </a:endParaRPr>
          </a:p>
          <a:p>
            <a:r>
              <a:rPr lang="en-US"/>
              <a:t> </a:t>
            </a:r>
          </a:p>
          <a:p>
            <a:endParaRPr lang="en-US"/>
          </a:p>
          <a:p>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6</a:t>
            </a:fld>
            <a:endParaRPr lang="en-US"/>
          </a:p>
        </p:txBody>
      </p:sp>
    </p:spTree>
    <p:extLst>
      <p:ext uri="{BB962C8B-B14F-4D97-AF65-F5344CB8AC3E}">
        <p14:creationId xmlns:p14="http://schemas.microsoft.com/office/powerpoint/2010/main" val="1218031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4000"/>
              </a:lnSpc>
              <a:spcBef>
                <a:spcPts val="1000"/>
              </a:spcBef>
              <a:spcAft>
                <a:spcPts val="200"/>
              </a:spcAft>
              <a:buFont typeface="Arial,Sans-Serif"/>
              <a:buChar char="•"/>
            </a:pPr>
            <a:r>
              <a:rPr lang="en-GB"/>
              <a:t>Mild MCL sprains (Grade 1) can take about 2-4 weeks to heal with proper rest, ice, compression, and elevation (RICE therapy), as well as physical therapy exercises to strengthen the muscles around the knee and improve stability.</a:t>
            </a:r>
            <a:endParaRPr lang="en-US"/>
          </a:p>
          <a:p>
            <a:pPr marL="285750" indent="-285750">
              <a:lnSpc>
                <a:spcPct val="94000"/>
              </a:lnSpc>
              <a:spcBef>
                <a:spcPts val="1000"/>
              </a:spcBef>
              <a:spcAft>
                <a:spcPts val="200"/>
              </a:spcAft>
              <a:buFont typeface="Arial,Sans-Serif"/>
              <a:buChar char="•"/>
            </a:pPr>
            <a:r>
              <a:rPr lang="en-GB"/>
              <a:t>Moderate MCL injuries (Grade 2) may take around 4-8 weeks to heal, often requiring more intensive physical therapy and possibly bracing or immobilization of the knee during the initial stages of recovery.</a:t>
            </a:r>
            <a:endParaRPr lang="en-US"/>
          </a:p>
          <a:p>
            <a:pPr marL="285750" indent="-285750">
              <a:lnSpc>
                <a:spcPct val="94000"/>
              </a:lnSpc>
              <a:spcBef>
                <a:spcPts val="1000"/>
              </a:spcBef>
              <a:spcAft>
                <a:spcPts val="200"/>
              </a:spcAft>
              <a:buFont typeface="Arial,Sans-Serif"/>
              <a:buChar char="•"/>
            </a:pPr>
            <a:r>
              <a:rPr lang="en-GB"/>
              <a:t>Severe MCL tears (Grade 3) may take 8 weeks or more to heal and may require immobilization with a brace or even surgery in some cases, followed by an extensive rehabilitation program that can last several months.</a:t>
            </a:r>
            <a:endParaRPr lang="en-US"/>
          </a:p>
          <a:p>
            <a:pPr marL="383540" indent="-383540">
              <a:lnSpc>
                <a:spcPct val="94000"/>
              </a:lnSpc>
              <a:spcBef>
                <a:spcPts val="1000"/>
              </a:spcBef>
              <a:spcAft>
                <a:spcPts val="200"/>
              </a:spcAft>
              <a:buFont typeface="Arial,Sans-Serif"/>
              <a:buChar char="•"/>
            </a:pP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F75D09F-F504-7A47-A06E-BFF49DE319F4}" type="slidenum">
              <a:rPr lang="en-US" smtClean="0"/>
              <a:t>10</a:t>
            </a:fld>
            <a:endParaRPr lang="en-US"/>
          </a:p>
        </p:txBody>
      </p:sp>
    </p:spTree>
    <p:extLst>
      <p:ext uri="{BB962C8B-B14F-4D97-AF65-F5344CB8AC3E}">
        <p14:creationId xmlns:p14="http://schemas.microsoft.com/office/powerpoint/2010/main" val="1551912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11</a:t>
            </a:fld>
            <a:endParaRPr lang="en-US"/>
          </a:p>
        </p:txBody>
      </p:sp>
    </p:spTree>
    <p:extLst>
      <p:ext uri="{BB962C8B-B14F-4D97-AF65-F5344CB8AC3E}">
        <p14:creationId xmlns:p14="http://schemas.microsoft.com/office/powerpoint/2010/main" val="2205726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a:b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15</a:t>
            </a:fld>
            <a:endParaRPr lang="en-US"/>
          </a:p>
        </p:txBody>
      </p:sp>
    </p:spTree>
    <p:extLst>
      <p:ext uri="{BB962C8B-B14F-4D97-AF65-F5344CB8AC3E}">
        <p14:creationId xmlns:p14="http://schemas.microsoft.com/office/powerpoint/2010/main" val="3141843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0D0D0D"/>
                </a:solidFill>
                <a:effectLst/>
                <a:latin typeface="Söhne"/>
              </a:rPr>
              <a:t>  </a:t>
            </a: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16</a:t>
            </a:fld>
            <a:endParaRPr lang="en-US"/>
          </a:p>
        </p:txBody>
      </p:sp>
    </p:spTree>
    <p:extLst>
      <p:ext uri="{BB962C8B-B14F-4D97-AF65-F5344CB8AC3E}">
        <p14:creationId xmlns:p14="http://schemas.microsoft.com/office/powerpoint/2010/main" val="1927997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0D0D0D"/>
                </a:solidFill>
                <a:effectLst/>
                <a:latin typeface="Söhne"/>
              </a:rPr>
              <a:t> </a:t>
            </a: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17</a:t>
            </a:fld>
            <a:endParaRPr lang="en-US"/>
          </a:p>
        </p:txBody>
      </p:sp>
    </p:spTree>
    <p:extLst>
      <p:ext uri="{BB962C8B-B14F-4D97-AF65-F5344CB8AC3E}">
        <p14:creationId xmlns:p14="http://schemas.microsoft.com/office/powerpoint/2010/main" val="2674090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0D0D0D"/>
                </a:solidFill>
                <a:effectLst/>
                <a:latin typeface="Söhne"/>
              </a:rPr>
              <a:t> </a:t>
            </a: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18</a:t>
            </a:fld>
            <a:endParaRPr lang="en-US"/>
          </a:p>
        </p:txBody>
      </p:sp>
    </p:spTree>
    <p:extLst>
      <p:ext uri="{BB962C8B-B14F-4D97-AF65-F5344CB8AC3E}">
        <p14:creationId xmlns:p14="http://schemas.microsoft.com/office/powerpoint/2010/main" val="1885314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a:solidFill>
                  <a:srgbClr val="0D0D0D"/>
                </a:solidFill>
                <a:effectLst/>
                <a:latin typeface="Söhne"/>
              </a:rPr>
              <a:t>[5] Mullaney, M. J., &amp; McHugh, M. P. (2006). Concentric and eccentric muscle fatigue of the shoulder rotators. International Journal of Sports Medicine, 27(09), 725-729. [6] Taylor, D. C., </a:t>
            </a:r>
            <a:r>
              <a:rPr lang="en-GB" b="0" i="0" u="none" strike="noStrike" err="1">
                <a:solidFill>
                  <a:srgbClr val="0D0D0D"/>
                </a:solidFill>
                <a:effectLst/>
                <a:latin typeface="Söhne"/>
              </a:rPr>
              <a:t>Arciero</a:t>
            </a:r>
            <a:r>
              <a:rPr lang="en-GB" b="0" i="0" u="none" strike="noStrike">
                <a:solidFill>
                  <a:srgbClr val="0D0D0D"/>
                </a:solidFill>
                <a:effectLst/>
                <a:latin typeface="Söhne"/>
              </a:rPr>
              <a:t>, R. A., &amp; Carlson, D. S. (1995). Labral tears and associated injuries in throwing athletes. The American Journal of Sports Medicine, 23(6), 643-646.</a:t>
            </a:r>
            <a:endParaRPr lang="en-US"/>
          </a:p>
          <a:p>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19</a:t>
            </a:fld>
            <a:endParaRPr lang="en-US"/>
          </a:p>
        </p:txBody>
      </p:sp>
    </p:spTree>
    <p:extLst>
      <p:ext uri="{BB962C8B-B14F-4D97-AF65-F5344CB8AC3E}">
        <p14:creationId xmlns:p14="http://schemas.microsoft.com/office/powerpoint/2010/main" val="16557909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a:solidFill>
                  <a:srgbClr val="0D0D0D"/>
                </a:solidFill>
                <a:effectLst/>
                <a:latin typeface="Söhne"/>
              </a:rPr>
              <a:t>[7] Owens, B. D., &amp; Campbell, S. E. (2013). Arthroscopic anatomy and surgical techniques for percutaneous repair of the Achilles tendon. Journal of Bone and Joint Surgery-American Volume, 95(23), 2116-2124. [8] </a:t>
            </a:r>
            <a:r>
              <a:rPr lang="en-GB" b="0" i="0" u="none" strike="noStrike" err="1">
                <a:solidFill>
                  <a:srgbClr val="0D0D0D"/>
                </a:solidFill>
                <a:effectLst/>
                <a:latin typeface="Söhne"/>
              </a:rPr>
              <a:t>Tepolt</a:t>
            </a:r>
            <a:r>
              <a:rPr lang="en-GB" b="0" i="0" u="none" strike="noStrike">
                <a:solidFill>
                  <a:srgbClr val="0D0D0D"/>
                </a:solidFill>
                <a:effectLst/>
                <a:latin typeface="Söhne"/>
              </a:rPr>
              <a:t>, F. A., &amp; </a:t>
            </a:r>
            <a:r>
              <a:rPr lang="en-GB" b="0" i="0" u="none" strike="noStrike" err="1">
                <a:solidFill>
                  <a:srgbClr val="0D0D0D"/>
                </a:solidFill>
                <a:effectLst/>
                <a:latin typeface="Söhne"/>
              </a:rPr>
              <a:t>Bido</a:t>
            </a:r>
            <a:r>
              <a:rPr lang="en-GB" b="0" i="0" u="none" strike="noStrike">
                <a:solidFill>
                  <a:srgbClr val="0D0D0D"/>
                </a:solidFill>
                <a:effectLst/>
                <a:latin typeface="Söhne"/>
              </a:rPr>
              <a:t>, J. (2017). Vascular injuries and management associated with anterior shoulder dislocations. Journal of </a:t>
            </a:r>
            <a:r>
              <a:rPr lang="en-GB" b="0" i="0" u="none" strike="noStrike" err="1">
                <a:solidFill>
                  <a:srgbClr val="0D0D0D"/>
                </a:solidFill>
                <a:effectLst/>
                <a:latin typeface="Söhne"/>
              </a:rPr>
              <a:t>Pediatric</a:t>
            </a:r>
            <a:r>
              <a:rPr lang="en-GB" b="0" i="0" u="none" strike="noStrike">
                <a:solidFill>
                  <a:srgbClr val="0D0D0D"/>
                </a:solidFill>
                <a:effectLst/>
                <a:latin typeface="Söhne"/>
              </a:rPr>
              <a:t> Orthopaedics, 37(6), e352-e355.</a:t>
            </a:r>
            <a:endParaRPr lang="en-US"/>
          </a:p>
          <a:p>
            <a:endParaRPr lang="en-US" noProof="0"/>
          </a:p>
        </p:txBody>
      </p:sp>
      <p:sp>
        <p:nvSpPr>
          <p:cNvPr id="4" name="Slide Number Placeholder 3"/>
          <p:cNvSpPr>
            <a:spLocks noGrp="1"/>
          </p:cNvSpPr>
          <p:nvPr>
            <p:ph type="sldNum" sz="quarter" idx="5"/>
          </p:nvPr>
        </p:nvSpPr>
        <p:spPr/>
        <p:txBody>
          <a:bodyPr/>
          <a:lstStyle/>
          <a:p>
            <a:fld id="{8F75D09F-F504-7A47-A06E-BFF49DE319F4}" type="slidenum">
              <a:rPr lang="en-US" smtClean="0"/>
              <a:t>20</a:t>
            </a:fld>
            <a:endParaRPr lang="en-US"/>
          </a:p>
        </p:txBody>
      </p:sp>
    </p:spTree>
    <p:extLst>
      <p:ext uri="{BB962C8B-B14F-4D97-AF65-F5344CB8AC3E}">
        <p14:creationId xmlns:p14="http://schemas.microsoft.com/office/powerpoint/2010/main" val="2373354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0D0D0D"/>
                </a:solidFill>
                <a:effectLst/>
                <a:latin typeface="Söhne"/>
              </a:rPr>
              <a:t> </a:t>
            </a: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21</a:t>
            </a:fld>
            <a:endParaRPr lang="en-US"/>
          </a:p>
        </p:txBody>
      </p:sp>
    </p:spTree>
    <p:extLst>
      <p:ext uri="{BB962C8B-B14F-4D97-AF65-F5344CB8AC3E}">
        <p14:creationId xmlns:p14="http://schemas.microsoft.com/office/powerpoint/2010/main" val="27114012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31</a:t>
            </a:fld>
            <a:endParaRPr lang="en-US"/>
          </a:p>
        </p:txBody>
      </p:sp>
    </p:spTree>
    <p:extLst>
      <p:ext uri="{BB962C8B-B14F-4D97-AF65-F5344CB8AC3E}">
        <p14:creationId xmlns:p14="http://schemas.microsoft.com/office/powerpoint/2010/main" val="1984565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218F114-8775-384C-8B85-C705B4A18BAD}" type="datetimeFigureOut">
              <a:rPr lang="en-US" smtClean="0"/>
              <a:t>4/25/24</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C4ACFDE4-09E0-9F42-ABB0-A7131E1692EC}"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391141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218F114-8775-384C-8B85-C705B4A18BAD}" type="datetimeFigureOut">
              <a:rPr lang="en-US" smtClean="0"/>
              <a:t>4/25/24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2405989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218F114-8775-384C-8B85-C705B4A18BAD}" type="datetimeFigureOut">
              <a:rPr lang="en-US" smtClean="0"/>
              <a:t>4/25/24</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C4ACFDE4-09E0-9F42-ABB0-A7131E1692EC}"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5822791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218F114-8775-384C-8B85-C705B4A18BAD}" type="datetimeFigureOut">
              <a:rPr lang="en-US" smtClean="0"/>
              <a:t>4/25/24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2565454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218F114-8775-384C-8B85-C705B4A18BAD}" type="datetimeFigureOut">
              <a:rPr lang="en-US" smtClean="0"/>
              <a:t>4/25/24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3893880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218F114-8775-384C-8B85-C705B4A18BAD}" type="datetimeFigureOut">
              <a:rPr lang="en-US" smtClean="0"/>
              <a:t>4/25/24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884880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18F114-8775-384C-8B85-C705B4A18BAD}" type="datetimeFigureOut">
              <a:rPr lang="en-US" smtClean="0"/>
              <a:t>4/25/24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3896638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218F114-8775-384C-8B85-C705B4A18BAD}" type="datetimeFigureOut">
              <a:rPr lang="en-US" smtClean="0"/>
              <a:t>4/25/24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4ACFDE4-09E0-9F42-ABB0-A7131E1692EC}"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54454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218F114-8775-384C-8B85-C705B4A18BAD}" type="datetimeFigureOut">
              <a:rPr lang="en-US" smtClean="0"/>
              <a:t>4/25/24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4ACFDE4-09E0-9F42-ABB0-A7131E1692EC}"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2901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218F114-8775-384C-8B85-C705B4A18BAD}" type="datetimeFigureOut">
              <a:rPr lang="en-US" smtClean="0"/>
              <a:t>4/25/24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630019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218F114-8775-384C-8B85-C705B4A18BAD}" type="datetimeFigureOut">
              <a:rPr lang="en-US" smtClean="0"/>
              <a:t>4/25/24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1285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218F114-8775-384C-8B85-C705B4A18BAD}" type="datetimeFigureOut">
              <a:rPr lang="en-US" smtClean="0"/>
              <a:t>4/25/24</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C4ACFDE4-09E0-9F42-ABB0-A7131E1692EC}"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34769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accesssportsmed.com/mcl-surger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pennmedicine.org/for-patients-and-visitors/patient-information/conditions-treated-a-to-z/medial-collateral-ligament-mcl-injury-of-the-knee" TargetMode="External"/><Relationship Id="rId4" Type="http://schemas.openxmlformats.org/officeDocument/2006/relationships/hyperlink" Target="https://www.bupa.co.uk/health-information/knee-pain/medial-collateral-ligament-mcl-injury"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1F68A-D316-17FF-37EF-0036B74385B9}"/>
              </a:ext>
            </a:extLst>
          </p:cNvPr>
          <p:cNvSpPr>
            <a:spLocks noGrp="1"/>
          </p:cNvSpPr>
          <p:nvPr>
            <p:ph type="ctrTitle"/>
          </p:nvPr>
        </p:nvSpPr>
        <p:spPr>
          <a:xfrm>
            <a:off x="5291668" y="1215496"/>
            <a:ext cx="5367866" cy="2387600"/>
          </a:xfrm>
        </p:spPr>
        <p:txBody>
          <a:bodyPr>
            <a:normAutofit/>
          </a:bodyPr>
          <a:lstStyle/>
          <a:p>
            <a:r>
              <a:rPr lang="en-GB" sz="4400" kern="0">
                <a:effectLst/>
                <a:latin typeface="Arial" panose="020B0604020202020204" pitchFamily="34" charset="0"/>
                <a:ea typeface="Times New Roman" panose="02020603050405020304" pitchFamily="18" charset="0"/>
              </a:rPr>
              <a:t>Sports exercise injury’s</a:t>
            </a:r>
            <a:endParaRPr lang="en-US" sz="4400"/>
          </a:p>
        </p:txBody>
      </p:sp>
      <p:sp>
        <p:nvSpPr>
          <p:cNvPr id="3" name="Subtitle 2">
            <a:extLst>
              <a:ext uri="{FF2B5EF4-FFF2-40B4-BE49-F238E27FC236}">
                <a16:creationId xmlns:a16="http://schemas.microsoft.com/office/drawing/2014/main" id="{A4B9F309-D622-9E65-A3CB-4CBD6F00023F}"/>
              </a:ext>
            </a:extLst>
          </p:cNvPr>
          <p:cNvSpPr>
            <a:spLocks noGrp="1"/>
          </p:cNvSpPr>
          <p:nvPr>
            <p:ph type="subTitle" idx="1"/>
          </p:nvPr>
        </p:nvSpPr>
        <p:spPr>
          <a:xfrm>
            <a:off x="5291667" y="3602038"/>
            <a:ext cx="5376333" cy="1655762"/>
          </a:xfrm>
        </p:spPr>
        <p:txBody>
          <a:bodyPr>
            <a:normAutofit/>
          </a:bodyPr>
          <a:lstStyle/>
          <a:p>
            <a:r>
              <a:rPr lang="en-US" sz="1800"/>
              <a:t>Bmst-4004                           </a:t>
            </a:r>
          </a:p>
          <a:p>
            <a:endParaRPr lang="en-US" sz="1800"/>
          </a:p>
          <a:p>
            <a:r>
              <a:rPr lang="en-GB"/>
              <a:t> </a:t>
            </a:r>
            <a:endParaRPr lang="en-US" sz="1800"/>
          </a:p>
          <a:p>
            <a:endParaRPr lang="en-US" sz="1800"/>
          </a:p>
        </p:txBody>
      </p:sp>
      <p:pic>
        <p:nvPicPr>
          <p:cNvPr id="1028" name="Picture 4" descr="The 5 Most Common Sports Injuries &amp; How to Treat Them - Arkansas Surgical  Hospital">
            <a:extLst>
              <a:ext uri="{FF2B5EF4-FFF2-40B4-BE49-F238E27FC236}">
                <a16:creationId xmlns:a16="http://schemas.microsoft.com/office/drawing/2014/main" id="{D011A317-3D2D-6886-DE85-193A2B7357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031" r="1116" b="-2"/>
          <a:stretch/>
        </p:blipFill>
        <p:spPr bwMode="auto">
          <a:xfrm>
            <a:off x="1225311" y="812801"/>
            <a:ext cx="3531365" cy="2485071"/>
          </a:xfrm>
          <a:custGeom>
            <a:avLst/>
            <a:gdLst/>
            <a:ahLst/>
            <a:cxnLst/>
            <a:rect l="l" t="t" r="r" b="b"/>
            <a:pathLst>
              <a:path w="3531365" h="2485071">
                <a:moveTo>
                  <a:pt x="171624" y="0"/>
                </a:moveTo>
                <a:lnTo>
                  <a:pt x="3531365" y="0"/>
                </a:lnTo>
                <a:lnTo>
                  <a:pt x="3531365" y="2485071"/>
                </a:lnTo>
                <a:lnTo>
                  <a:pt x="0" y="2485071"/>
                </a:lnTo>
                <a:lnTo>
                  <a:pt x="0" y="171624"/>
                </a:lnTo>
                <a:cubicBezTo>
                  <a:pt x="0" y="76839"/>
                  <a:pt x="76839" y="0"/>
                  <a:pt x="171624" y="0"/>
                </a:cubicBezTo>
                <a:close/>
              </a:path>
            </a:pathLst>
          </a:cu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6" name="Picture 2" descr="Most Common Sports Injuries - OrthoBethesda">
            <a:extLst>
              <a:ext uri="{FF2B5EF4-FFF2-40B4-BE49-F238E27FC236}">
                <a16:creationId xmlns:a16="http://schemas.microsoft.com/office/drawing/2014/main" id="{5EEF70A1-28DE-9FB7-26B2-CF1ADCEB4CF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752" b="2"/>
          <a:stretch/>
        </p:blipFill>
        <p:spPr bwMode="auto">
          <a:xfrm>
            <a:off x="1225311" y="3297872"/>
            <a:ext cx="3531365" cy="2493329"/>
          </a:xfrm>
          <a:custGeom>
            <a:avLst/>
            <a:gdLst/>
            <a:ahLst/>
            <a:cxnLst/>
            <a:rect l="l" t="t" r="r" b="b"/>
            <a:pathLst>
              <a:path w="3531365" h="2493329">
                <a:moveTo>
                  <a:pt x="0" y="0"/>
                </a:moveTo>
                <a:lnTo>
                  <a:pt x="3531365" y="0"/>
                </a:lnTo>
                <a:lnTo>
                  <a:pt x="3531365" y="2321705"/>
                </a:lnTo>
                <a:cubicBezTo>
                  <a:pt x="3531365" y="2416490"/>
                  <a:pt x="3454526" y="2493329"/>
                  <a:pt x="3359741" y="2493329"/>
                </a:cubicBezTo>
                <a:lnTo>
                  <a:pt x="0" y="2493329"/>
                </a:lnTo>
                <a:close/>
              </a:path>
            </a:pathLst>
          </a:cu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0939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487" name="Group 20486">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0488"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20489"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20491" name="Rectangle 20490">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0315E8-780C-A11A-3E76-1553F92E65EE}"/>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2400" cap="all"/>
              <a:t>medial collateral ligament tear </a:t>
            </a:r>
            <a:br>
              <a:rPr lang="en-US" sz="2400" cap="all"/>
            </a:br>
            <a:endParaRPr lang="en-US" sz="2400" cap="all"/>
          </a:p>
        </p:txBody>
      </p:sp>
      <p:sp>
        <p:nvSpPr>
          <p:cNvPr id="20493"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20495"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pic>
        <p:nvPicPr>
          <p:cNvPr id="20482" name="Picture 2" descr="Medial Collateral Ligament Injury (MCL Injury)">
            <a:extLst>
              <a:ext uri="{FF2B5EF4-FFF2-40B4-BE49-F238E27FC236}">
                <a16:creationId xmlns:a16="http://schemas.microsoft.com/office/drawing/2014/main" id="{EC3180B6-C65F-A6D5-6FAF-5C1E7D75A7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9023" y="1665478"/>
            <a:ext cx="5659222" cy="3726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616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BC0A0-ADE9-9D49-5D92-BF78ADF7B716}"/>
              </a:ext>
            </a:extLst>
          </p:cNvPr>
          <p:cNvSpPr>
            <a:spLocks noGrp="1"/>
          </p:cNvSpPr>
          <p:nvPr>
            <p:ph type="title"/>
          </p:nvPr>
        </p:nvSpPr>
        <p:spPr>
          <a:xfrm>
            <a:off x="1141413" y="618518"/>
            <a:ext cx="4459286" cy="1478570"/>
          </a:xfrm>
        </p:spPr>
        <p:txBody>
          <a:bodyPr>
            <a:normAutofit/>
          </a:bodyPr>
          <a:lstStyle/>
          <a:p>
            <a:r>
              <a:rPr lang="en-US" sz="3200"/>
              <a:t> </a:t>
            </a:r>
            <a:r>
              <a:rPr lang="en-GB" sz="3200">
                <a:effectLst/>
                <a:latin typeface="Arial" panose="020B0604020202020204" pitchFamily="34" charset="0"/>
                <a:ea typeface="Times New Roman" panose="02020603050405020304" pitchFamily="18" charset="0"/>
              </a:rPr>
              <a:t>The causative factors (aetiology)</a:t>
            </a:r>
            <a:r>
              <a:rPr lang="en-GB" sz="3200">
                <a:effectLst/>
              </a:rPr>
              <a:t> </a:t>
            </a:r>
            <a:endParaRPr lang="en-US" sz="3200"/>
          </a:p>
        </p:txBody>
      </p:sp>
      <p:sp>
        <p:nvSpPr>
          <p:cNvPr id="3" name="Content Placeholder 2">
            <a:extLst>
              <a:ext uri="{FF2B5EF4-FFF2-40B4-BE49-F238E27FC236}">
                <a16:creationId xmlns:a16="http://schemas.microsoft.com/office/drawing/2014/main" id="{2BED9362-1FFF-1F30-4EFE-CD2D928FA8C2}"/>
              </a:ext>
            </a:extLst>
          </p:cNvPr>
          <p:cNvSpPr>
            <a:spLocks noGrp="1"/>
          </p:cNvSpPr>
          <p:nvPr>
            <p:ph idx="1"/>
          </p:nvPr>
        </p:nvSpPr>
        <p:spPr>
          <a:xfrm>
            <a:off x="1141412" y="2249487"/>
            <a:ext cx="4459287" cy="3965046"/>
          </a:xfrm>
        </p:spPr>
        <p:txBody>
          <a:bodyPr vert="horz" lIns="91440" tIns="45720" rIns="91440" bIns="45720" rtlCol="0" anchor="t">
            <a:normAutofit lnSpcReduction="10000"/>
          </a:bodyPr>
          <a:lstStyle/>
          <a:p>
            <a:pPr marL="0" indent="0">
              <a:lnSpc>
                <a:spcPct val="110000"/>
              </a:lnSpc>
              <a:buNone/>
            </a:pPr>
            <a:r>
              <a:rPr lang="en-GB" sz="1700">
                <a:latin typeface="Arial"/>
                <a:cs typeface="Arial"/>
              </a:rPr>
              <a:t> </a:t>
            </a:r>
            <a:r>
              <a:rPr lang="en-GB" sz="1700" i="0" u="none" strike="noStrike">
                <a:effectLst/>
                <a:latin typeface="Arial"/>
                <a:cs typeface="Arial"/>
              </a:rPr>
              <a:t>The medial collateral ligament (MCL) is a thick band of tissue on the inner aspect of the knee. </a:t>
            </a:r>
            <a:endParaRPr lang="en-US">
              <a:latin typeface="Arial"/>
              <a:cs typeface="Arial"/>
            </a:endParaRPr>
          </a:p>
          <a:p>
            <a:pPr marL="0" indent="0">
              <a:lnSpc>
                <a:spcPct val="110000"/>
              </a:lnSpc>
              <a:buNone/>
            </a:pPr>
            <a:r>
              <a:rPr lang="en-GB" sz="1700" i="0" u="none" strike="noStrike">
                <a:effectLst/>
                <a:latin typeface="Arial"/>
                <a:cs typeface="Arial"/>
              </a:rPr>
              <a:t>It connects the femur to the tibia and provides stability to the knee joint. Understanding its anatomy is crucial in comprehending MCL tears.</a:t>
            </a:r>
            <a:endParaRPr lang="en-GB">
              <a:latin typeface="Arial"/>
              <a:cs typeface="Arial"/>
            </a:endParaRPr>
          </a:p>
          <a:p>
            <a:pPr marL="0" indent="0">
              <a:lnSpc>
                <a:spcPct val="110000"/>
              </a:lnSpc>
              <a:buNone/>
            </a:pPr>
            <a:r>
              <a:rPr lang="en-GB" sz="1700" i="0" u="none" strike="noStrike">
                <a:effectLst/>
                <a:latin typeface="Arial" panose="020B0604020202020204" pitchFamily="34" charset="0"/>
                <a:cs typeface="Arial" panose="020B0604020202020204" pitchFamily="34" charset="0"/>
              </a:rPr>
              <a:t>MCL tears are commonly caused by a direct blow to the outer aspect of the knee, resulting in a valgus force. Sports activities, such as football and skiing, are frequently associated with MCL injuries due to the high risk of  stress during these activities.</a:t>
            </a:r>
          </a:p>
          <a:p>
            <a:pPr marL="0" indent="0">
              <a:lnSpc>
                <a:spcPct val="110000"/>
              </a:lnSpc>
              <a:buNone/>
            </a:pPr>
            <a:endParaRPr lang="en-GB" sz="1700">
              <a:latin typeface="Söhne"/>
            </a:endParaRPr>
          </a:p>
          <a:p>
            <a:pPr marL="0" indent="0">
              <a:lnSpc>
                <a:spcPct val="110000"/>
              </a:lnSpc>
              <a:buNone/>
            </a:pPr>
            <a:endParaRPr lang="en-GB" sz="1700">
              <a:latin typeface="Söhne"/>
            </a:endParaRPr>
          </a:p>
          <a:p>
            <a:pPr marL="0" indent="0">
              <a:lnSpc>
                <a:spcPct val="110000"/>
              </a:lnSpc>
              <a:buNone/>
            </a:pPr>
            <a:endParaRPr lang="en-US" sz="1700"/>
          </a:p>
        </p:txBody>
      </p:sp>
      <p:pic>
        <p:nvPicPr>
          <p:cNvPr id="1026" name="Picture 2" descr="MCL tear: Symptoms, diagnosis, and treatment">
            <a:extLst>
              <a:ext uri="{FF2B5EF4-FFF2-40B4-BE49-F238E27FC236}">
                <a16:creationId xmlns:a16="http://schemas.microsoft.com/office/drawing/2014/main" id="{023B732A-B958-F24E-885F-589CE7644C5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1442758"/>
            <a:ext cx="5456279" cy="3947535"/>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300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E49D3A-2FA8-2905-3DA0-BA80628A8EBE}"/>
              </a:ext>
            </a:extLst>
          </p:cNvPr>
          <p:cNvSpPr>
            <a:spLocks noGrp="1"/>
          </p:cNvSpPr>
          <p:nvPr>
            <p:ph idx="1"/>
          </p:nvPr>
        </p:nvSpPr>
        <p:spPr/>
        <p:txBody>
          <a:bodyPr>
            <a:normAutofit/>
          </a:bodyPr>
          <a:lstStyle/>
          <a:p>
            <a:pPr algn="l">
              <a:buFont typeface="+mj-lt"/>
              <a:buAutoNum type="arabicPeriod"/>
            </a:pPr>
            <a:r>
              <a:rPr lang="en-GB" sz="1400" i="0" u="none" strike="noStrike">
                <a:effectLst/>
                <a:latin typeface="Arial" panose="020B0604020202020204" pitchFamily="34" charset="0"/>
                <a:cs typeface="Arial" panose="020B0604020202020204" pitchFamily="34" charset="0"/>
              </a:rPr>
              <a:t>Trauma: Direct impact to the outer knee, such as during a collision in sports like football or soccer, can lead to MCL tears.</a:t>
            </a:r>
          </a:p>
          <a:p>
            <a:pPr algn="l">
              <a:buFont typeface="+mj-lt"/>
              <a:buAutoNum type="arabicPeriod"/>
            </a:pPr>
            <a:r>
              <a:rPr lang="en-GB" sz="1400" i="0" u="none" strike="noStrike">
                <a:effectLst/>
                <a:latin typeface="Arial" panose="020B0604020202020204" pitchFamily="34" charset="0"/>
                <a:cs typeface="Arial" panose="020B0604020202020204" pitchFamily="34" charset="0"/>
              </a:rPr>
              <a:t>Excessive force: Sudden movements that apply force to the knee in an outward direction, like a sudden twisting motion, can strain or tear the MCL.</a:t>
            </a:r>
          </a:p>
          <a:p>
            <a:pPr algn="l">
              <a:buFont typeface="+mj-lt"/>
              <a:buAutoNum type="arabicPeriod"/>
            </a:pPr>
            <a:r>
              <a:rPr lang="en-GB" sz="1400" i="0" u="none" strike="noStrike">
                <a:effectLst/>
                <a:latin typeface="Arial" panose="020B0604020202020204" pitchFamily="34" charset="0"/>
                <a:cs typeface="Arial" panose="020B0604020202020204" pitchFamily="34" charset="0"/>
              </a:rPr>
              <a:t>Sports injuries: Activities that involve rapid changes in direction, pivoting, or sudden stops, commonly seen in sports like basketball, skiing, or tennis, can increase the risk of MCL tears.</a:t>
            </a:r>
          </a:p>
          <a:p>
            <a:pPr algn="l">
              <a:buFont typeface="+mj-lt"/>
              <a:buAutoNum type="arabicPeriod"/>
            </a:pPr>
            <a:r>
              <a:rPr lang="en-GB" sz="1400" i="0" u="none" strike="noStrike">
                <a:effectLst/>
                <a:latin typeface="Arial" panose="020B0604020202020204" pitchFamily="34" charset="0"/>
                <a:cs typeface="Arial" panose="020B0604020202020204" pitchFamily="34" charset="0"/>
              </a:rPr>
              <a:t>Falls: Awkward landings or falls onto the knee can also result in MCL injuries, especially if there is significant force applied to the knee joint.</a:t>
            </a:r>
            <a:endParaRPr lang="en-GB" sz="1400" i="0" u="none" strike="noStrike">
              <a:solidFill>
                <a:srgbClr val="0D0D0D"/>
              </a:solidFill>
              <a:effectLst/>
              <a:latin typeface="Arial" panose="020B0604020202020204" pitchFamily="34" charset="0"/>
              <a:cs typeface="Arial" panose="020B0604020202020204" pitchFamily="34" charset="0"/>
            </a:endParaRPr>
          </a:p>
          <a:p>
            <a:endParaRPr lang="en-US" sz="1400"/>
          </a:p>
        </p:txBody>
      </p:sp>
      <p:sp>
        <p:nvSpPr>
          <p:cNvPr id="2" name="TextBox 1">
            <a:extLst>
              <a:ext uri="{FF2B5EF4-FFF2-40B4-BE49-F238E27FC236}">
                <a16:creationId xmlns:a16="http://schemas.microsoft.com/office/drawing/2014/main" id="{47F4B56C-DDB6-171C-BCD9-2592A8D3ED65}"/>
              </a:ext>
            </a:extLst>
          </p:cNvPr>
          <p:cNvSpPr txBox="1"/>
          <p:nvPr/>
        </p:nvSpPr>
        <p:spPr>
          <a:xfrm>
            <a:off x="1141412" y="1066799"/>
            <a:ext cx="6365174" cy="523220"/>
          </a:xfrm>
          <a:prstGeom prst="rect">
            <a:avLst/>
          </a:prstGeom>
          <a:noFill/>
        </p:spPr>
        <p:txBody>
          <a:bodyPr wrap="square" rtlCol="0">
            <a:spAutoFit/>
          </a:bodyPr>
          <a:lstStyle/>
          <a:p>
            <a:r>
              <a:rPr lang="en-US"/>
              <a:t> </a:t>
            </a:r>
            <a:r>
              <a:rPr lang="en-GB" sz="2800">
                <a:effectLst/>
                <a:latin typeface="Arial" panose="020B0604020202020204" pitchFamily="34" charset="0"/>
                <a:ea typeface="Times New Roman" panose="02020603050405020304" pitchFamily="18" charset="0"/>
              </a:rPr>
              <a:t>The causative factors (aetiology)</a:t>
            </a:r>
            <a:r>
              <a:rPr lang="en-GB" sz="2800">
                <a:effectLst/>
              </a:rPr>
              <a:t> </a:t>
            </a:r>
            <a:endParaRPr lang="en-US" sz="2800"/>
          </a:p>
        </p:txBody>
      </p:sp>
    </p:spTree>
    <p:extLst>
      <p:ext uri="{BB962C8B-B14F-4D97-AF65-F5344CB8AC3E}">
        <p14:creationId xmlns:p14="http://schemas.microsoft.com/office/powerpoint/2010/main" val="567775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E49D3A-2FA8-2905-3DA0-BA80628A8EBE}"/>
              </a:ext>
            </a:extLst>
          </p:cNvPr>
          <p:cNvSpPr>
            <a:spLocks noGrp="1"/>
          </p:cNvSpPr>
          <p:nvPr>
            <p:ph idx="1"/>
          </p:nvPr>
        </p:nvSpPr>
        <p:spPr/>
        <p:txBody>
          <a:bodyPr>
            <a:normAutofit/>
          </a:bodyPr>
          <a:lstStyle/>
          <a:p>
            <a:pPr marL="0" indent="0" algn="l">
              <a:buNone/>
            </a:pPr>
            <a:endParaRPr lang="en-GB" sz="1400" i="0" u="none" strike="noStrike">
              <a:effectLst/>
              <a:latin typeface="Arial" panose="020B0604020202020204" pitchFamily="34" charset="0"/>
              <a:cs typeface="Arial" panose="020B0604020202020204" pitchFamily="34" charset="0"/>
            </a:endParaRPr>
          </a:p>
          <a:p>
            <a:pPr algn="l">
              <a:buFont typeface="+mj-lt"/>
              <a:buAutoNum type="arabicPeriod"/>
            </a:pPr>
            <a:r>
              <a:rPr lang="en-GB" sz="1400" i="0" u="none" strike="noStrike">
                <a:effectLst/>
                <a:latin typeface="Arial" panose="020B0604020202020204" pitchFamily="34" charset="0"/>
                <a:cs typeface="Arial" panose="020B0604020202020204" pitchFamily="34" charset="0"/>
              </a:rPr>
              <a:t>Overuse: Repeated stress on the knee joint over time, often seen in athletes who engage in repetitive motions or activities without proper rest or conditioning, can weaken the MCL and make it more susceptible to injury.</a:t>
            </a:r>
          </a:p>
          <a:p>
            <a:pPr algn="l">
              <a:buFont typeface="+mj-lt"/>
              <a:buAutoNum type="arabicPeriod"/>
            </a:pPr>
            <a:r>
              <a:rPr lang="en-GB" sz="1400" i="0" u="none" strike="noStrike">
                <a:effectLst/>
                <a:latin typeface="Arial" panose="020B0604020202020204" pitchFamily="34" charset="0"/>
                <a:cs typeface="Arial" panose="020B0604020202020204" pitchFamily="34" charset="0"/>
              </a:rPr>
              <a:t>Muscle Imbalance: Weakness or imbalance in the muscles surrounding the knee, particularly the quadriceps, hamstrings, and calf muscles, can compromise the stability of the knee joint. This can lead to inadequate support and protection of the MCL, making it more susceptible to injury during physical activities.</a:t>
            </a:r>
          </a:p>
          <a:p>
            <a:pPr algn="l">
              <a:buFont typeface="+mj-lt"/>
              <a:buAutoNum type="arabicPeriod"/>
            </a:pPr>
            <a:r>
              <a:rPr lang="en-GB" sz="1400" i="0" u="none" strike="noStrike">
                <a:effectLst/>
                <a:latin typeface="Arial" panose="020B0604020202020204" pitchFamily="34" charset="0"/>
                <a:cs typeface="Arial" panose="020B0604020202020204" pitchFamily="34" charset="0"/>
              </a:rPr>
              <a:t>Inadequate Warm-Up: Insufficient warm-up or improper stretching before engaging in physical activity can decrease the flexibility and resilience of the MCL and surrounding structures. Without proper preparation, sudden movements or impacts during sports can place excessive stress on the ligament, increasing the risk of tears.</a:t>
            </a:r>
          </a:p>
          <a:p>
            <a:pPr algn="l">
              <a:buFont typeface="+mj-lt"/>
              <a:buAutoNum type="arabicPeriod"/>
            </a:pPr>
            <a:r>
              <a:rPr lang="en-GB" sz="1400" i="0" u="none" strike="noStrike">
                <a:effectLst/>
                <a:latin typeface="Arial" panose="020B0604020202020204" pitchFamily="34" charset="0"/>
                <a:cs typeface="Arial" panose="020B0604020202020204" pitchFamily="34" charset="0"/>
              </a:rPr>
              <a:t>Environmental factors: Surfaces with increased friction, such as artificial turf or courts, can contribute to MCL injuries due to the higher likelihood of sudden stops or changes in direction</a:t>
            </a:r>
            <a:r>
              <a:rPr lang="en-GB" sz="1400" i="0" u="none" strike="noStrike">
                <a:solidFill>
                  <a:srgbClr val="0D0D0D"/>
                </a:solidFill>
                <a:effectLst/>
                <a:latin typeface="Arial" panose="020B0604020202020204" pitchFamily="34" charset="0"/>
                <a:cs typeface="Arial" panose="020B0604020202020204" pitchFamily="34" charset="0"/>
              </a:rPr>
              <a:t>.</a:t>
            </a:r>
          </a:p>
          <a:p>
            <a:endParaRPr lang="en-US" sz="1400"/>
          </a:p>
        </p:txBody>
      </p:sp>
      <p:sp>
        <p:nvSpPr>
          <p:cNvPr id="2" name="TextBox 1">
            <a:extLst>
              <a:ext uri="{FF2B5EF4-FFF2-40B4-BE49-F238E27FC236}">
                <a16:creationId xmlns:a16="http://schemas.microsoft.com/office/drawing/2014/main" id="{47F4B56C-DDB6-171C-BCD9-2592A8D3ED65}"/>
              </a:ext>
            </a:extLst>
          </p:cNvPr>
          <p:cNvSpPr txBox="1"/>
          <p:nvPr/>
        </p:nvSpPr>
        <p:spPr>
          <a:xfrm>
            <a:off x="1141412" y="1066799"/>
            <a:ext cx="6365174" cy="523220"/>
          </a:xfrm>
          <a:prstGeom prst="rect">
            <a:avLst/>
          </a:prstGeom>
          <a:noFill/>
        </p:spPr>
        <p:txBody>
          <a:bodyPr wrap="square" rtlCol="0">
            <a:spAutoFit/>
          </a:bodyPr>
          <a:lstStyle/>
          <a:p>
            <a:r>
              <a:rPr lang="en-US"/>
              <a:t> </a:t>
            </a:r>
            <a:r>
              <a:rPr lang="en-GB" sz="2800">
                <a:effectLst/>
                <a:latin typeface="Arial" panose="020B0604020202020204" pitchFamily="34" charset="0"/>
                <a:ea typeface="Times New Roman" panose="02020603050405020304" pitchFamily="18" charset="0"/>
              </a:rPr>
              <a:t>The causative factors (aetiology)</a:t>
            </a:r>
            <a:r>
              <a:rPr lang="en-GB" sz="2800">
                <a:effectLst/>
              </a:rPr>
              <a:t> </a:t>
            </a:r>
            <a:endParaRPr lang="en-US" sz="2800"/>
          </a:p>
        </p:txBody>
      </p:sp>
    </p:spTree>
    <p:extLst>
      <p:ext uri="{BB962C8B-B14F-4D97-AF65-F5344CB8AC3E}">
        <p14:creationId xmlns:p14="http://schemas.microsoft.com/office/powerpoint/2010/main" val="1102317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B5EC-528B-7CBB-DB8C-DE49B6EF654E}"/>
              </a:ext>
            </a:extLst>
          </p:cNvPr>
          <p:cNvSpPr>
            <a:spLocks noGrp="1"/>
          </p:cNvSpPr>
          <p:nvPr>
            <p:ph type="title"/>
          </p:nvPr>
        </p:nvSpPr>
        <p:spPr/>
        <p:txBody>
          <a:bodyPr>
            <a:normAutofit/>
          </a:bodyPr>
          <a:lstStyle/>
          <a:p>
            <a:pPr algn="ctr"/>
            <a:r>
              <a:rPr lang="en-US">
                <a:latin typeface="Arial" panose="020B0604020202020204" pitchFamily="34" charset="0"/>
                <a:cs typeface="Arial" panose="020B0604020202020204" pitchFamily="34" charset="0"/>
              </a:rPr>
              <a:t>The mechanism of the injury </a:t>
            </a:r>
          </a:p>
        </p:txBody>
      </p:sp>
      <p:pic>
        <p:nvPicPr>
          <p:cNvPr id="2050" name="Picture 2" descr="MCL Injury:The Basics - BSM Foundation">
            <a:extLst>
              <a:ext uri="{FF2B5EF4-FFF2-40B4-BE49-F238E27FC236}">
                <a16:creationId xmlns:a16="http://schemas.microsoft.com/office/drawing/2014/main" id="{D8855F11-6F6B-6E11-0FB6-295169916B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071" r="9623" b="1"/>
          <a:stretch/>
        </p:blipFill>
        <p:spPr bwMode="auto">
          <a:xfrm>
            <a:off x="6392335" y="2497720"/>
            <a:ext cx="4655075" cy="3047892"/>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5A24696A-C06F-7B92-29FE-D713B5FF50CB}"/>
              </a:ext>
            </a:extLst>
          </p:cNvPr>
          <p:cNvSpPr>
            <a:spLocks noGrp="1"/>
          </p:cNvSpPr>
          <p:nvPr>
            <p:ph idx="1"/>
          </p:nvPr>
        </p:nvSpPr>
        <p:spPr>
          <a:xfrm>
            <a:off x="726142" y="1398494"/>
            <a:ext cx="5450542" cy="5021729"/>
          </a:xfrm>
        </p:spPr>
        <p:txBody>
          <a:bodyPr vert="horz" lIns="91440" tIns="45720" rIns="91440" bIns="45720" rtlCol="0" anchor="t">
            <a:noAutofit/>
          </a:bodyPr>
          <a:lstStyle/>
          <a:p>
            <a:pPr marL="383540" indent="-383540"/>
            <a:r>
              <a:rPr lang="en-US" sz="1400" dirty="0">
                <a:solidFill>
                  <a:srgbClr val="0D0D0D"/>
                </a:solidFill>
                <a:ea typeface="+mn-lt"/>
                <a:cs typeface="+mn-lt"/>
              </a:rPr>
              <a:t>The MCL is a band of tissue on the inner side of the knee joint that provides stability and helps prevent excessive side-to-side movement.</a:t>
            </a:r>
            <a:endParaRPr lang="en-US" sz="1400" dirty="0"/>
          </a:p>
          <a:p>
            <a:pPr marL="383540" indent="-383540"/>
            <a:r>
              <a:rPr lang="en-US" sz="1400" dirty="0">
                <a:solidFill>
                  <a:srgbClr val="0D0D0D"/>
                </a:solidFill>
                <a:ea typeface="+mn-lt"/>
                <a:cs typeface="+mn-lt"/>
              </a:rPr>
              <a:t>MCL tears commonly occur due to specific mechanisms of injury that place stress on the ligament, leading to damage.</a:t>
            </a:r>
            <a:endParaRPr lang="en-US" sz="1400" dirty="0"/>
          </a:p>
          <a:p>
            <a:pPr marL="0" indent="0">
              <a:buNone/>
            </a:pPr>
            <a:r>
              <a:rPr lang="en-US" sz="1400" b="1" dirty="0">
                <a:solidFill>
                  <a:srgbClr val="0D0D0D"/>
                </a:solidFill>
                <a:ea typeface="+mn-lt"/>
                <a:cs typeface="+mn-lt"/>
              </a:rPr>
              <a:t>Twisting or Rotational Force:</a:t>
            </a:r>
            <a:endParaRPr lang="en-US" sz="1400" dirty="0">
              <a:solidFill>
                <a:srgbClr val="0D0D0D"/>
              </a:solidFill>
            </a:endParaRPr>
          </a:p>
          <a:p>
            <a:pPr marL="383540" indent="-383540"/>
            <a:r>
              <a:rPr lang="en-US" sz="1400" dirty="0">
                <a:solidFill>
                  <a:srgbClr val="0D0D0D"/>
                </a:solidFill>
                <a:ea typeface="+mn-lt"/>
                <a:cs typeface="+mn-lt"/>
              </a:rPr>
              <a:t>Occurs when the knee experiences a sudden twisting or rotational movement while the foot is planted on the ground.</a:t>
            </a:r>
            <a:endParaRPr lang="en-US" sz="1400" dirty="0"/>
          </a:p>
          <a:p>
            <a:pPr marL="383540" indent="-383540"/>
            <a:r>
              <a:rPr lang="en-US" sz="1400" dirty="0">
                <a:solidFill>
                  <a:srgbClr val="0D0D0D"/>
                </a:solidFill>
                <a:ea typeface="+mn-lt"/>
                <a:cs typeface="+mn-lt"/>
              </a:rPr>
              <a:t>Can lead to stretching or tearing of the MCL fibers, particularly if the force is applied with the knee in a slightly flexed position.</a:t>
            </a:r>
            <a:endParaRPr lang="en-US" sz="1400" dirty="0"/>
          </a:p>
          <a:p>
            <a:pPr marL="383540" indent="-383540"/>
            <a:r>
              <a:rPr lang="en-US" sz="1400" dirty="0">
                <a:solidFill>
                  <a:srgbClr val="0D0D0D"/>
                </a:solidFill>
                <a:ea typeface="+mn-lt"/>
                <a:cs typeface="+mn-lt"/>
              </a:rPr>
              <a:t>Often seen in sports that involve pivoting movements, such as basketball and tennis.</a:t>
            </a:r>
            <a:endParaRPr lang="en-US" sz="1400" dirty="0"/>
          </a:p>
          <a:p>
            <a:pPr marL="383540" indent="-383540"/>
            <a:endParaRPr lang="en-US" sz="1400" dirty="0">
              <a:solidFill>
                <a:srgbClr val="0D0D0D"/>
              </a:solidFill>
            </a:endParaRPr>
          </a:p>
          <a:p>
            <a:pPr marL="383540" indent="-383540"/>
            <a:r>
              <a:rPr lang="en-US" sz="1400" b="1" dirty="0">
                <a:ea typeface="+mn-lt"/>
                <a:cs typeface="+mn-lt"/>
              </a:rPr>
              <a:t>Valgus Force:</a:t>
            </a:r>
            <a:endParaRPr lang="en-US" sz="1400" dirty="0"/>
          </a:p>
          <a:p>
            <a:pPr lvl="1" indent="-383540"/>
            <a:r>
              <a:rPr lang="en-US" sz="1400" i="0" dirty="0">
                <a:solidFill>
                  <a:srgbClr val="0D0D0D"/>
                </a:solidFill>
                <a:ea typeface="+mn-lt"/>
                <a:cs typeface="+mn-lt"/>
              </a:rPr>
              <a:t>Most common mechanism of MCL injury.</a:t>
            </a:r>
            <a:endParaRPr lang="en-US" sz="1400" dirty="0"/>
          </a:p>
          <a:p>
            <a:pPr lvl="1" indent="-383540"/>
            <a:r>
              <a:rPr lang="en-US" sz="1400" i="0" dirty="0">
                <a:solidFill>
                  <a:srgbClr val="0D0D0D"/>
                </a:solidFill>
                <a:ea typeface="+mn-lt"/>
                <a:cs typeface="+mn-lt"/>
              </a:rPr>
              <a:t>Occurs when a force pushes the knee inward, causing the MCL to stretch or tear.</a:t>
            </a:r>
            <a:endParaRPr lang="en-US" sz="1400" dirty="0"/>
          </a:p>
          <a:p>
            <a:pPr lvl="1" indent="-383540"/>
            <a:r>
              <a:rPr lang="en-US" sz="1400" i="0" dirty="0">
                <a:solidFill>
                  <a:srgbClr val="0D0D0D"/>
                </a:solidFill>
                <a:ea typeface="+mn-lt"/>
                <a:cs typeface="+mn-lt"/>
              </a:rPr>
              <a:t>Commonly seen in sports such as football, soccer, and skiing, where players experience a direct blow to the outer side of the knee.</a:t>
            </a:r>
            <a:endParaRPr lang="en-US" sz="1400" dirty="0"/>
          </a:p>
          <a:p>
            <a:pPr marL="0" indent="0">
              <a:buNone/>
            </a:pPr>
            <a:br>
              <a:rPr lang="en-US" sz="1400" dirty="0"/>
            </a:br>
            <a:endParaRPr lang="en-US" sz="1400" dirty="0"/>
          </a:p>
        </p:txBody>
      </p:sp>
    </p:spTree>
    <p:extLst>
      <p:ext uri="{BB962C8B-B14F-4D97-AF65-F5344CB8AC3E}">
        <p14:creationId xmlns:p14="http://schemas.microsoft.com/office/powerpoint/2010/main" val="1557936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CA26F-9813-635A-EA73-9B03176B4BB9}"/>
              </a:ext>
            </a:extLst>
          </p:cNvPr>
          <p:cNvSpPr>
            <a:spLocks noGrp="1"/>
          </p:cNvSpPr>
          <p:nvPr>
            <p:ph type="title"/>
          </p:nvPr>
        </p:nvSpPr>
        <p:spPr/>
        <p:txBody>
          <a:bodyPr/>
          <a:lstStyle/>
          <a:p>
            <a:pPr algn="ctr"/>
            <a:r>
              <a:rPr lang="en-US">
                <a:latin typeface="Arial"/>
                <a:cs typeface="Arial"/>
              </a:rPr>
              <a:t>The mechanism of the injury </a:t>
            </a:r>
          </a:p>
          <a:p>
            <a:endParaRPr lang="en-US"/>
          </a:p>
        </p:txBody>
      </p:sp>
      <p:sp>
        <p:nvSpPr>
          <p:cNvPr id="3" name="Content Placeholder 2">
            <a:extLst>
              <a:ext uri="{FF2B5EF4-FFF2-40B4-BE49-F238E27FC236}">
                <a16:creationId xmlns:a16="http://schemas.microsoft.com/office/drawing/2014/main" id="{ABF837F6-F482-B062-29E3-C9B0826E3622}"/>
              </a:ext>
            </a:extLst>
          </p:cNvPr>
          <p:cNvSpPr>
            <a:spLocks noGrp="1"/>
          </p:cNvSpPr>
          <p:nvPr>
            <p:ph idx="1"/>
          </p:nvPr>
        </p:nvSpPr>
        <p:spPr/>
        <p:txBody>
          <a:bodyPr vert="horz" lIns="91440" tIns="45720" rIns="91440" bIns="45720" rtlCol="0" anchor="t">
            <a:normAutofit/>
          </a:bodyPr>
          <a:lstStyle/>
          <a:p>
            <a:pPr marL="383540" indent="-383540"/>
            <a:r>
              <a:rPr lang="en-US" sz="1400" b="1" dirty="0">
                <a:ea typeface="+mn-lt"/>
                <a:cs typeface="+mn-lt"/>
              </a:rPr>
              <a:t>Occurrence and Impact:</a:t>
            </a:r>
            <a:endParaRPr lang="en-US" sz="1400" dirty="0"/>
          </a:p>
          <a:p>
            <a:pPr lvl="1" indent="-383540"/>
            <a:r>
              <a:rPr lang="en-US" sz="1400" i="0" dirty="0">
                <a:solidFill>
                  <a:srgbClr val="0D0D0D"/>
                </a:solidFill>
                <a:ea typeface="+mn-lt"/>
                <a:cs typeface="+mn-lt"/>
              </a:rPr>
              <a:t>Valgus force typically results in stretching or tearing of the MCL fibers.</a:t>
            </a:r>
            <a:endParaRPr lang="en-US" sz="1400" dirty="0"/>
          </a:p>
          <a:p>
            <a:pPr lvl="1" indent="-383540"/>
            <a:r>
              <a:rPr lang="en-US" sz="1400" i="0" dirty="0">
                <a:solidFill>
                  <a:srgbClr val="0D0D0D"/>
                </a:solidFill>
                <a:ea typeface="+mn-lt"/>
                <a:cs typeface="+mn-lt"/>
              </a:rPr>
              <a:t>Injury severity ranges from mild stretching or partial tear to complete rupture of the ligament.</a:t>
            </a:r>
            <a:endParaRPr lang="en-US" sz="1400" dirty="0"/>
          </a:p>
          <a:p>
            <a:pPr lvl="1" indent="-383540"/>
            <a:r>
              <a:rPr lang="en-US" sz="1400" i="0" dirty="0">
                <a:solidFill>
                  <a:srgbClr val="0D0D0D"/>
                </a:solidFill>
                <a:ea typeface="+mn-lt"/>
                <a:cs typeface="+mn-lt"/>
              </a:rPr>
              <a:t>The extent of injury depends on the intensity and direction of the applied force, as well as individual factors such as ligament strength and elasticity.</a:t>
            </a:r>
            <a:endParaRPr lang="en-US" sz="1400" dirty="0"/>
          </a:p>
          <a:p>
            <a:pPr marL="383540" indent="-383540"/>
            <a:r>
              <a:rPr lang="en-US" sz="1400" b="1" dirty="0">
                <a:ea typeface="+mn-lt"/>
                <a:cs typeface="+mn-lt"/>
              </a:rPr>
              <a:t>Sports-Related Incidence:</a:t>
            </a:r>
            <a:endParaRPr lang="en-US" sz="1400" dirty="0"/>
          </a:p>
          <a:p>
            <a:pPr lvl="1" indent="-383540"/>
            <a:r>
              <a:rPr lang="en-US" sz="1400" i="0" dirty="0">
                <a:solidFill>
                  <a:srgbClr val="0D0D0D"/>
                </a:solidFill>
                <a:ea typeface="+mn-lt"/>
                <a:cs typeface="+mn-lt"/>
              </a:rPr>
              <a:t>Valgus force injuries commonly occur in sports characterized by physical contact or rapid changes in direction.</a:t>
            </a:r>
            <a:endParaRPr lang="en-US" sz="1400" dirty="0"/>
          </a:p>
          <a:p>
            <a:pPr lvl="1" indent="-383540"/>
            <a:r>
              <a:rPr lang="en-US" sz="1400" i="0" dirty="0">
                <a:solidFill>
                  <a:srgbClr val="0D0D0D"/>
                </a:solidFill>
                <a:ea typeface="+mn-lt"/>
                <a:cs typeface="+mn-lt"/>
              </a:rPr>
              <a:t>Football and soccer players are susceptible to MCL injuries during tackles or collisions, where an external force pushes the knee inward.</a:t>
            </a:r>
            <a:endParaRPr lang="en-US" sz="1400" dirty="0"/>
          </a:p>
          <a:p>
            <a:pPr lvl="1" indent="-383540"/>
            <a:r>
              <a:rPr lang="en-US" sz="1400" i="0" dirty="0">
                <a:solidFill>
                  <a:srgbClr val="0D0D0D"/>
                </a:solidFill>
                <a:ea typeface="+mn-lt"/>
                <a:cs typeface="+mn-lt"/>
              </a:rPr>
              <a:t>Skiers may experience valgus force injuries when falling or colliding with obstacles, particularly if the knee is forced into a valgus position while the ski remains attached to the boot.</a:t>
            </a:r>
            <a:endParaRPr lang="en-US" sz="1400" dirty="0"/>
          </a:p>
          <a:p>
            <a:pPr marL="383540" indent="-383540"/>
            <a:endParaRPr lang="en-US" sz="1400" dirty="0"/>
          </a:p>
        </p:txBody>
      </p:sp>
    </p:spTree>
    <p:extLst>
      <p:ext uri="{BB962C8B-B14F-4D97-AF65-F5344CB8AC3E}">
        <p14:creationId xmlns:p14="http://schemas.microsoft.com/office/powerpoint/2010/main" val="2082195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CED2-5268-E68F-2731-C132E72C974C}"/>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The immediate signs and symptoms and time frame including surgery </a:t>
            </a:r>
          </a:p>
        </p:txBody>
      </p:sp>
      <p:sp>
        <p:nvSpPr>
          <p:cNvPr id="5" name="Content Placeholder 4">
            <a:extLst>
              <a:ext uri="{FF2B5EF4-FFF2-40B4-BE49-F238E27FC236}">
                <a16:creationId xmlns:a16="http://schemas.microsoft.com/office/drawing/2014/main" id="{23BB39A7-09FF-2495-FE34-492796C6D56B}"/>
              </a:ext>
            </a:extLst>
          </p:cNvPr>
          <p:cNvSpPr>
            <a:spLocks noGrp="1"/>
          </p:cNvSpPr>
          <p:nvPr>
            <p:ph idx="1"/>
          </p:nvPr>
        </p:nvSpPr>
        <p:spPr>
          <a:xfrm>
            <a:off x="860612" y="1909482"/>
            <a:ext cx="10112188" cy="3957918"/>
          </a:xfrm>
        </p:spPr>
        <p:txBody>
          <a:bodyPr vert="horz" lIns="91440" tIns="45720" rIns="91440" bIns="45720" rtlCol="0" anchor="t">
            <a:noAutofit/>
          </a:bodyPr>
          <a:lstStyle/>
          <a:p>
            <a:pPr marL="0" indent="0">
              <a:buNone/>
            </a:pPr>
            <a:r>
              <a:rPr lang="en-US" sz="1400" b="1" dirty="0">
                <a:ea typeface="+mn-lt"/>
                <a:cs typeface="+mn-lt"/>
              </a:rPr>
              <a:t>Pain:</a:t>
            </a:r>
            <a:endParaRPr lang="en-US" sz="1400" dirty="0"/>
          </a:p>
          <a:p>
            <a:pPr lvl="1" indent="-383540"/>
            <a:r>
              <a:rPr lang="en-US" sz="1400" i="0" dirty="0">
                <a:solidFill>
                  <a:srgbClr val="0D0D0D"/>
                </a:solidFill>
                <a:ea typeface="+mn-lt"/>
                <a:cs typeface="+mn-lt"/>
              </a:rPr>
              <a:t>Immediate onset of pain along the inner side of the knee.</a:t>
            </a:r>
            <a:endParaRPr lang="en-US" sz="1400" dirty="0"/>
          </a:p>
          <a:p>
            <a:pPr lvl="1" indent="-383540"/>
            <a:r>
              <a:rPr lang="en-US" sz="1400" i="0" dirty="0">
                <a:solidFill>
                  <a:srgbClr val="0D0D0D"/>
                </a:solidFill>
                <a:ea typeface="+mn-lt"/>
                <a:cs typeface="+mn-lt"/>
              </a:rPr>
              <a:t>Pain intensity may vary depending on the severity of the injury.</a:t>
            </a:r>
            <a:endParaRPr lang="en-US" sz="1400" dirty="0"/>
          </a:p>
          <a:p>
            <a:pPr marL="0" indent="0">
              <a:buNone/>
            </a:pPr>
            <a:r>
              <a:rPr lang="en-US" sz="1400" b="1" dirty="0">
                <a:ea typeface="+mn-lt"/>
                <a:cs typeface="+mn-lt"/>
              </a:rPr>
              <a:t>Swelling:</a:t>
            </a:r>
            <a:endParaRPr lang="en-US" sz="1400" dirty="0"/>
          </a:p>
          <a:p>
            <a:pPr lvl="1" indent="-383540"/>
            <a:r>
              <a:rPr lang="en-US" sz="1400" i="0" dirty="0">
                <a:solidFill>
                  <a:srgbClr val="0D0D0D"/>
                </a:solidFill>
                <a:ea typeface="+mn-lt"/>
                <a:cs typeface="+mn-lt"/>
              </a:rPr>
              <a:t>Rapid swelling at the site of injury due to inflammation and fluid accumulation.</a:t>
            </a:r>
            <a:endParaRPr lang="en-US" sz="1400" dirty="0"/>
          </a:p>
          <a:p>
            <a:pPr lvl="1" indent="-383540"/>
            <a:r>
              <a:rPr lang="en-US" sz="1400" i="0" dirty="0">
                <a:solidFill>
                  <a:srgbClr val="0D0D0D"/>
                </a:solidFill>
                <a:ea typeface="+mn-lt"/>
                <a:cs typeface="+mn-lt"/>
              </a:rPr>
              <a:t>Swelling may be noticeable within hours of the injury.</a:t>
            </a:r>
            <a:endParaRPr lang="en-US" sz="1400" dirty="0"/>
          </a:p>
          <a:p>
            <a:pPr marL="0" indent="0">
              <a:buNone/>
            </a:pPr>
            <a:r>
              <a:rPr lang="en-US" sz="1400" b="1" dirty="0">
                <a:ea typeface="+mn-lt"/>
                <a:cs typeface="+mn-lt"/>
              </a:rPr>
              <a:t>Instability:</a:t>
            </a:r>
            <a:endParaRPr lang="en-US" sz="1400" dirty="0"/>
          </a:p>
          <a:p>
            <a:pPr lvl="1" indent="-383540"/>
            <a:r>
              <a:rPr lang="en-US" sz="1400" i="0" dirty="0">
                <a:solidFill>
                  <a:srgbClr val="0D0D0D"/>
                </a:solidFill>
                <a:ea typeface="+mn-lt"/>
                <a:cs typeface="+mn-lt"/>
              </a:rPr>
              <a:t>Feeling of instability or "giving way" of the knee.</a:t>
            </a:r>
            <a:endParaRPr lang="en-US" sz="1400" dirty="0"/>
          </a:p>
          <a:p>
            <a:pPr lvl="1" indent="-383540"/>
            <a:r>
              <a:rPr lang="en-US" sz="1400" i="0" dirty="0">
                <a:solidFill>
                  <a:srgbClr val="0D0D0D"/>
                </a:solidFill>
                <a:ea typeface="+mn-lt"/>
                <a:cs typeface="+mn-lt"/>
              </a:rPr>
              <a:t>Patients may have difficulty bearing weight on the affected leg.</a:t>
            </a:r>
            <a:endParaRPr lang="en-US" sz="1400" dirty="0"/>
          </a:p>
          <a:p>
            <a:pPr marL="0" indent="0">
              <a:buNone/>
            </a:pPr>
            <a:r>
              <a:rPr lang="en-US" sz="1400" b="1" dirty="0">
                <a:ea typeface="+mn-lt"/>
                <a:cs typeface="+mn-lt"/>
              </a:rPr>
              <a:t>Bruising:</a:t>
            </a:r>
            <a:endParaRPr lang="en-US" sz="1400" dirty="0"/>
          </a:p>
          <a:p>
            <a:pPr lvl="1" indent="-383540"/>
            <a:r>
              <a:rPr lang="en-US" sz="1400" i="0" dirty="0">
                <a:solidFill>
                  <a:srgbClr val="0D0D0D"/>
                </a:solidFill>
                <a:ea typeface="+mn-lt"/>
                <a:cs typeface="+mn-lt"/>
              </a:rPr>
              <a:t>Ecchymosis (bruising) may develop over time due to bleeding into the tissues surrounding the knee joint.</a:t>
            </a:r>
            <a:endParaRPr lang="en-US" sz="1400" dirty="0"/>
          </a:p>
          <a:p>
            <a:pPr marL="0" indent="0">
              <a:buNone/>
            </a:pPr>
            <a:br>
              <a:rPr lang="en-US" sz="1400" dirty="0"/>
            </a:br>
            <a:r>
              <a:rPr lang="en-US" sz="1400" b="1" dirty="0">
                <a:ea typeface="+mn-lt"/>
                <a:cs typeface="+mn-lt"/>
              </a:rPr>
              <a:t>Clinical Evaluation:</a:t>
            </a:r>
            <a:endParaRPr lang="en-US" sz="1400" dirty="0"/>
          </a:p>
          <a:p>
            <a:pPr marL="383540" indent="-383540"/>
            <a:r>
              <a:rPr lang="en-US" sz="1400" dirty="0">
                <a:solidFill>
                  <a:srgbClr val="0D0D0D"/>
                </a:solidFill>
                <a:ea typeface="+mn-lt"/>
                <a:cs typeface="+mn-lt"/>
              </a:rPr>
              <a:t>Patients should undergo a thorough clinical evaluation by a healthcare professional to assess the extent of the MCL injury.</a:t>
            </a:r>
            <a:endParaRPr lang="en-US" sz="1400" dirty="0"/>
          </a:p>
          <a:p>
            <a:pPr marL="383540" indent="-383540"/>
            <a:r>
              <a:rPr lang="en-US" sz="1400" dirty="0">
                <a:solidFill>
                  <a:srgbClr val="0D0D0D"/>
                </a:solidFill>
                <a:ea typeface="+mn-lt"/>
                <a:cs typeface="+mn-lt"/>
              </a:rPr>
              <a:t>Physical examination may include tests to assess ligament laxity and joint stability, such as valgus stress testing.</a:t>
            </a:r>
            <a:endParaRPr lang="en-US" sz="1400" dirty="0"/>
          </a:p>
          <a:p>
            <a:pPr marL="383540" indent="-383540"/>
            <a:endParaRPr lang="en-US" sz="1400" dirty="0"/>
          </a:p>
        </p:txBody>
      </p:sp>
    </p:spTree>
    <p:extLst>
      <p:ext uri="{BB962C8B-B14F-4D97-AF65-F5344CB8AC3E}">
        <p14:creationId xmlns:p14="http://schemas.microsoft.com/office/powerpoint/2010/main" val="245181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9D949B-3749-E8D9-A172-5CA28682B131}"/>
              </a:ext>
            </a:extLst>
          </p:cNvPr>
          <p:cNvSpPr txBox="1"/>
          <p:nvPr/>
        </p:nvSpPr>
        <p:spPr>
          <a:xfrm>
            <a:off x="1141413" y="618518"/>
            <a:ext cx="9905998" cy="147857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cap="all">
                <a:latin typeface="+mj-lt"/>
                <a:ea typeface="+mj-ea"/>
                <a:cs typeface="+mj-cs"/>
              </a:rPr>
              <a:t>T</a:t>
            </a:r>
            <a:r>
              <a:rPr lang="en-US" sz="3600" cap="all">
                <a:effectLst/>
                <a:latin typeface="+mj-lt"/>
                <a:ea typeface="+mj-ea"/>
                <a:cs typeface="+mj-cs"/>
              </a:rPr>
              <a:t>he immediate signs and symptoms and time frame </a:t>
            </a:r>
            <a:endParaRPr lang="en-US" sz="3600" cap="all">
              <a:latin typeface="+mj-lt"/>
              <a:ea typeface="+mj-ea"/>
              <a:cs typeface="+mj-cs"/>
            </a:endParaRPr>
          </a:p>
        </p:txBody>
      </p:sp>
      <p:pic>
        <p:nvPicPr>
          <p:cNvPr id="2052" name="Picture 4" descr="Medial Collateral Ligament (MCL) Injury">
            <a:extLst>
              <a:ext uri="{FF2B5EF4-FFF2-40B4-BE49-F238E27FC236}">
                <a16:creationId xmlns:a16="http://schemas.microsoft.com/office/drawing/2014/main" id="{6DAA3D1A-EC24-594A-D229-244FD1815F7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1411" y="2757521"/>
            <a:ext cx="3494597" cy="2533582"/>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0FEFA06-EC73-3DA0-AE67-48C7D222DAC9}"/>
              </a:ext>
            </a:extLst>
          </p:cNvPr>
          <p:cNvSpPr txBox="1"/>
          <p:nvPr/>
        </p:nvSpPr>
        <p:spPr>
          <a:xfrm>
            <a:off x="5107260" y="1357803"/>
            <a:ext cx="5508701" cy="4801314"/>
          </a:xfrm>
          <a:prstGeom prst="rect">
            <a:avLst/>
          </a:prstGeom>
          <a:noFill/>
        </p:spPr>
        <p:txBody>
          <a:bodyPr wrap="square" rtlCol="0">
            <a:spAutoFit/>
          </a:bodyPr>
          <a:lstStyle/>
          <a:p>
            <a:pPr algn="l"/>
            <a:r>
              <a:rPr lang="en-GB" b="0" i="0" u="none" strike="noStrike">
                <a:solidFill>
                  <a:srgbClr val="0D0D0D"/>
                </a:solidFill>
                <a:effectLst/>
                <a:latin typeface="Söhne"/>
              </a:rPr>
              <a:t>According to the grading system for medial collateral ligament (MCL) injuries:</a:t>
            </a:r>
          </a:p>
          <a:p>
            <a:pPr algn="l"/>
            <a:endParaRPr lang="en-GB" b="0" i="0" u="none" strike="noStrike">
              <a:solidFill>
                <a:srgbClr val="0D0D0D"/>
              </a:solidFill>
              <a:effectLst/>
              <a:latin typeface="Söhne"/>
            </a:endParaRPr>
          </a:p>
          <a:p>
            <a:pPr algn="l">
              <a:buFont typeface="Arial" panose="020B0604020202020204" pitchFamily="34" charset="0"/>
              <a:buChar char="•"/>
            </a:pPr>
            <a:r>
              <a:rPr lang="en-GB" b="0" i="0" u="none" strike="noStrike">
                <a:solidFill>
                  <a:srgbClr val="0D0D0D"/>
                </a:solidFill>
                <a:effectLst/>
                <a:latin typeface="Söhne"/>
              </a:rPr>
              <a:t>Grade 1: Some tenderness and minor pain.</a:t>
            </a:r>
          </a:p>
          <a:p>
            <a:pPr algn="l">
              <a:buFont typeface="Arial" panose="020B0604020202020204" pitchFamily="34" charset="0"/>
              <a:buChar char="•"/>
            </a:pPr>
            <a:endParaRPr lang="en-GB" b="0" i="0" u="none" strike="noStrike">
              <a:solidFill>
                <a:srgbClr val="0D0D0D"/>
              </a:solidFill>
              <a:effectLst/>
              <a:latin typeface="Söhne"/>
            </a:endParaRPr>
          </a:p>
          <a:p>
            <a:pPr algn="l">
              <a:buFont typeface="Arial" panose="020B0604020202020204" pitchFamily="34" charset="0"/>
              <a:buChar char="•"/>
            </a:pPr>
            <a:r>
              <a:rPr lang="en-GB" b="0" i="0" u="none" strike="noStrike">
                <a:solidFill>
                  <a:srgbClr val="0D0D0D"/>
                </a:solidFill>
                <a:effectLst/>
                <a:latin typeface="Söhne"/>
              </a:rPr>
              <a:t>Grade 2: Noticeable looseness in the knee when moved by hand; major pain and tenderness at the inside of the knee; swelling, in some cases.</a:t>
            </a:r>
          </a:p>
          <a:p>
            <a:pPr algn="l">
              <a:buFont typeface="Arial" panose="020B0604020202020204" pitchFamily="34" charset="0"/>
              <a:buChar char="•"/>
            </a:pPr>
            <a:endParaRPr lang="en-GB" b="0" i="0" u="none" strike="noStrike">
              <a:solidFill>
                <a:srgbClr val="0D0D0D"/>
              </a:solidFill>
              <a:effectLst/>
              <a:latin typeface="Söhne"/>
            </a:endParaRPr>
          </a:p>
          <a:p>
            <a:pPr algn="l">
              <a:buFont typeface="Arial" panose="020B0604020202020204" pitchFamily="34" charset="0"/>
              <a:buChar char="•"/>
            </a:pPr>
            <a:r>
              <a:rPr lang="en-GB" b="0" i="0" u="none" strike="noStrike">
                <a:solidFill>
                  <a:srgbClr val="0D0D0D"/>
                </a:solidFill>
                <a:effectLst/>
                <a:latin typeface="Söhne"/>
              </a:rPr>
              <a:t>Grade 3: Considerable pain and tenderness at the inside of the knee; some swelling and marked joint instability. The knee opens up about 1 centimetre (slightly less than half an inch) when the doctor moves your leg around. A grade 3 MCL tear often occurs along with a tear of the anterior cruciate ligament (ACL).</a:t>
            </a:r>
          </a:p>
          <a:p>
            <a:pPr algn="l">
              <a:buFont typeface="Arial" panose="020B0604020202020204" pitchFamily="34" charset="0"/>
              <a:buChar char="•"/>
            </a:pPr>
            <a:endParaRPr lang="en-GB" b="0" i="0" u="none" strike="noStrike">
              <a:solidFill>
                <a:srgbClr val="0D0D0D"/>
              </a:solidFill>
              <a:effectLst/>
              <a:latin typeface="Söhne"/>
            </a:endParaRPr>
          </a:p>
          <a:p>
            <a:endParaRPr lang="en-US"/>
          </a:p>
        </p:txBody>
      </p:sp>
    </p:spTree>
    <p:extLst>
      <p:ext uri="{BB962C8B-B14F-4D97-AF65-F5344CB8AC3E}">
        <p14:creationId xmlns:p14="http://schemas.microsoft.com/office/powerpoint/2010/main" val="3902459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55B6-B0C6-5576-745A-10F59B66AED3}"/>
              </a:ext>
            </a:extLst>
          </p:cNvPr>
          <p:cNvSpPr>
            <a:spLocks noGrp="1"/>
          </p:cNvSpPr>
          <p:nvPr>
            <p:ph type="title"/>
          </p:nvPr>
        </p:nvSpPr>
        <p:spPr/>
        <p:txBody>
          <a:bodyPr/>
          <a:lstStyle/>
          <a:p>
            <a:r>
              <a:rPr lang="en-US"/>
              <a:t>Recovery time </a:t>
            </a:r>
          </a:p>
        </p:txBody>
      </p:sp>
      <p:sp>
        <p:nvSpPr>
          <p:cNvPr id="5" name="Content Placeholder 4">
            <a:extLst>
              <a:ext uri="{FF2B5EF4-FFF2-40B4-BE49-F238E27FC236}">
                <a16:creationId xmlns:a16="http://schemas.microsoft.com/office/drawing/2014/main" id="{86A383F0-3C89-2CD5-E29D-9D36163DBB44}"/>
              </a:ext>
            </a:extLst>
          </p:cNvPr>
          <p:cNvSpPr>
            <a:spLocks noGrp="1"/>
          </p:cNvSpPr>
          <p:nvPr>
            <p:ph idx="1"/>
          </p:nvPr>
        </p:nvSpPr>
        <p:spPr>
          <a:xfrm>
            <a:off x="753035" y="1426882"/>
            <a:ext cx="11241741" cy="3581400"/>
          </a:xfrm>
        </p:spPr>
        <p:txBody>
          <a:bodyPr vert="horz" lIns="91440" tIns="45720" rIns="91440" bIns="45720" rtlCol="0" anchor="t">
            <a:noAutofit/>
          </a:bodyPr>
          <a:lstStyle/>
          <a:p>
            <a:pPr marL="383540" indent="-383540"/>
            <a:r>
              <a:rPr lang="en-US" sz="1400" b="1" dirty="0">
                <a:ea typeface="+mn-lt"/>
                <a:cs typeface="+mn-lt"/>
              </a:rPr>
              <a:t>Initial Management (0-72 Hours):</a:t>
            </a:r>
            <a:endParaRPr lang="en-US" sz="1400" dirty="0"/>
          </a:p>
          <a:p>
            <a:pPr lvl="1" indent="-383540"/>
            <a:r>
              <a:rPr lang="en-US" sz="1400" i="0" dirty="0">
                <a:solidFill>
                  <a:srgbClr val="0D0D0D"/>
                </a:solidFill>
                <a:ea typeface="+mn-lt"/>
                <a:cs typeface="+mn-lt"/>
              </a:rPr>
              <a:t>Rest, Ice, Compression, Elevation (RICE therapy) to reduce pain and swelling.</a:t>
            </a:r>
            <a:endParaRPr lang="en-US" sz="1400" dirty="0"/>
          </a:p>
          <a:p>
            <a:pPr lvl="1" indent="-383540"/>
            <a:r>
              <a:rPr lang="en-US" sz="1400" i="0" dirty="0">
                <a:solidFill>
                  <a:srgbClr val="0D0D0D"/>
                </a:solidFill>
                <a:ea typeface="+mn-lt"/>
                <a:cs typeface="+mn-lt"/>
              </a:rPr>
              <a:t>Immobilization with a knee brace or splint to protect the injured knee.</a:t>
            </a:r>
            <a:endParaRPr lang="en-US" sz="1400" dirty="0"/>
          </a:p>
          <a:p>
            <a:pPr lvl="1" indent="-383540"/>
            <a:r>
              <a:rPr lang="en-US" sz="1400" i="0" dirty="0">
                <a:solidFill>
                  <a:srgbClr val="0D0D0D"/>
                </a:solidFill>
                <a:ea typeface="+mn-lt"/>
                <a:cs typeface="+mn-lt"/>
              </a:rPr>
              <a:t>Nonsteroidal anti-inflammatory drugs (NSAIDs) may be prescribed to alleviate pain and inflammation.</a:t>
            </a:r>
            <a:endParaRPr lang="en-US" sz="1400" dirty="0"/>
          </a:p>
          <a:p>
            <a:pPr marL="383540" indent="-383540"/>
            <a:r>
              <a:rPr lang="en-US" sz="1400" b="1" dirty="0">
                <a:ea typeface="+mn-lt"/>
                <a:cs typeface="+mn-lt"/>
              </a:rPr>
              <a:t>Rehabilitation (1-6 Weeks):</a:t>
            </a:r>
            <a:endParaRPr lang="en-US" sz="1400" dirty="0"/>
          </a:p>
          <a:p>
            <a:pPr lvl="1" indent="-383540"/>
            <a:r>
              <a:rPr lang="en-US" sz="1400" i="0" dirty="0">
                <a:solidFill>
                  <a:srgbClr val="0D0D0D"/>
                </a:solidFill>
                <a:ea typeface="+mn-lt"/>
                <a:cs typeface="+mn-lt"/>
              </a:rPr>
              <a:t>Physical therapy to restore range of motion, strength, and flexibility of the knee.</a:t>
            </a:r>
            <a:endParaRPr lang="en-US" sz="1400" dirty="0"/>
          </a:p>
          <a:p>
            <a:pPr lvl="1" indent="-383540"/>
            <a:r>
              <a:rPr lang="en-US" sz="1400" i="0" dirty="0">
                <a:solidFill>
                  <a:srgbClr val="0D0D0D"/>
                </a:solidFill>
                <a:ea typeface="+mn-lt"/>
                <a:cs typeface="+mn-lt"/>
              </a:rPr>
              <a:t>Gradual progression of exercises focusing on proprioception, balance, and functional activities.</a:t>
            </a:r>
            <a:endParaRPr lang="en-US" sz="1400" dirty="0"/>
          </a:p>
          <a:p>
            <a:pPr marL="383540" indent="-383540"/>
            <a:r>
              <a:rPr lang="en-US" sz="1400" b="1" dirty="0">
                <a:ea typeface="+mn-lt"/>
                <a:cs typeface="+mn-lt"/>
              </a:rPr>
              <a:t>Return to Activity (6-12 Weeks):</a:t>
            </a:r>
            <a:endParaRPr lang="en-US" sz="1400" dirty="0"/>
          </a:p>
          <a:p>
            <a:pPr lvl="1" indent="-383540"/>
            <a:r>
              <a:rPr lang="en-US" sz="1400" i="0" dirty="0">
                <a:solidFill>
                  <a:srgbClr val="0D0D0D"/>
                </a:solidFill>
                <a:ea typeface="+mn-lt"/>
                <a:cs typeface="+mn-lt"/>
              </a:rPr>
              <a:t>Gradual return to sports or physical activities based on individual recovery and rehabilitation progress.</a:t>
            </a:r>
            <a:endParaRPr lang="en-US" sz="1400" dirty="0"/>
          </a:p>
          <a:p>
            <a:pPr lvl="1" indent="-383540"/>
            <a:r>
              <a:rPr lang="en-US" sz="1400" i="0" dirty="0">
                <a:solidFill>
                  <a:srgbClr val="0D0D0D"/>
                </a:solidFill>
                <a:ea typeface="+mn-lt"/>
                <a:cs typeface="+mn-lt"/>
              </a:rPr>
              <a:t>Athletes may require additional training and conditioning to regain optimal performance and prevent reinjury.</a:t>
            </a:r>
            <a:endParaRPr lang="en-US" sz="1400" dirty="0"/>
          </a:p>
          <a:p>
            <a:pPr marL="383540" indent="-383540"/>
            <a:r>
              <a:rPr lang="en-US" sz="1400" b="1" dirty="0">
                <a:ea typeface="+mn-lt"/>
                <a:cs typeface="+mn-lt"/>
              </a:rPr>
              <a:t>Surgery (If Required):</a:t>
            </a:r>
            <a:endParaRPr lang="en-US" sz="1400" dirty="0"/>
          </a:p>
          <a:p>
            <a:pPr lvl="1" indent="-383540"/>
            <a:r>
              <a:rPr lang="en-US" sz="1400" i="0" dirty="0">
                <a:solidFill>
                  <a:srgbClr val="0D0D0D"/>
                </a:solidFill>
                <a:ea typeface="+mn-lt"/>
                <a:cs typeface="+mn-lt"/>
              </a:rPr>
              <a:t>Surgical intervention may be indicated for severe MCL injuries, such as complete tears or associated knee instability.</a:t>
            </a:r>
            <a:endParaRPr lang="en-US" sz="1400" dirty="0"/>
          </a:p>
          <a:p>
            <a:pPr lvl="1" indent="-383540"/>
            <a:r>
              <a:rPr lang="en-US" sz="1400" i="0" dirty="0">
                <a:solidFill>
                  <a:srgbClr val="0D0D0D"/>
                </a:solidFill>
                <a:ea typeface="+mn-lt"/>
                <a:cs typeface="+mn-lt"/>
              </a:rPr>
              <a:t>Surgery aims to repair or reconstruct the MCL using techniques such as suturing or grafting.</a:t>
            </a:r>
            <a:endParaRPr lang="en-US" sz="1400" dirty="0"/>
          </a:p>
          <a:p>
            <a:pPr lvl="1" indent="-383540"/>
            <a:r>
              <a:rPr lang="en-US" sz="1400" i="0" dirty="0">
                <a:solidFill>
                  <a:srgbClr val="0D0D0D"/>
                </a:solidFill>
                <a:ea typeface="+mn-lt"/>
                <a:cs typeface="+mn-lt"/>
              </a:rPr>
              <a:t>Postoperative rehabilitation follows a structured protocol to promote healing and restore knee function.</a:t>
            </a:r>
            <a:endParaRPr lang="en-US" sz="1400" dirty="0"/>
          </a:p>
          <a:p>
            <a:pPr lvl="1" indent="-383540"/>
            <a:endParaRPr lang="en-US" sz="1400" i="0" dirty="0">
              <a:solidFill>
                <a:srgbClr val="0D0D0D"/>
              </a:solidFill>
            </a:endParaRPr>
          </a:p>
          <a:p>
            <a:pPr lvl="1" indent="-383540"/>
            <a:r>
              <a:rPr lang="en-US" sz="1400" i="0" dirty="0">
                <a:solidFill>
                  <a:srgbClr val="0D0D0D"/>
                </a:solidFill>
                <a:ea typeface="+mn-lt"/>
                <a:cs typeface="+mn-lt"/>
              </a:rPr>
              <a:t>Mild MCL sprains (Grade 1) can take about 2-4 weeks</a:t>
            </a:r>
            <a:endParaRPr lang="en-US" sz="1400" i="0" dirty="0">
              <a:solidFill>
                <a:srgbClr val="0D0D0D"/>
              </a:solidFill>
            </a:endParaRPr>
          </a:p>
          <a:p>
            <a:pPr lvl="1" indent="-383540"/>
            <a:r>
              <a:rPr lang="en-US" sz="1400" i="0" dirty="0">
                <a:solidFill>
                  <a:srgbClr val="0D0D0D"/>
                </a:solidFill>
                <a:ea typeface="+mn-lt"/>
                <a:cs typeface="+mn-lt"/>
              </a:rPr>
              <a:t>Moderate MCL injuries (Grade 2) may take around 4-8 weeks to heal</a:t>
            </a:r>
            <a:endParaRPr lang="en-US" sz="1400" i="0" dirty="0">
              <a:solidFill>
                <a:srgbClr val="0D0D0D"/>
              </a:solidFill>
            </a:endParaRPr>
          </a:p>
          <a:p>
            <a:pPr lvl="1" indent="-383540"/>
            <a:r>
              <a:rPr lang="en-US" sz="1400" i="0" dirty="0">
                <a:solidFill>
                  <a:srgbClr val="0D0D0D"/>
                </a:solidFill>
                <a:ea typeface="+mn-lt"/>
                <a:cs typeface="+mn-lt"/>
              </a:rPr>
              <a:t>Severe MCL tears (Grade 3) may take 8 weeks or more to heal</a:t>
            </a:r>
            <a:endParaRPr lang="en-US" sz="1400" i="0" dirty="0">
              <a:solidFill>
                <a:srgbClr val="0D0D0D"/>
              </a:solidFill>
            </a:endParaRPr>
          </a:p>
          <a:p>
            <a:pPr marL="530860" lvl="1" indent="0">
              <a:buNone/>
            </a:pPr>
            <a:endParaRPr lang="en-US" sz="1400" i="0" dirty="0">
              <a:solidFill>
                <a:srgbClr val="0D0D0D"/>
              </a:solidFill>
            </a:endParaRPr>
          </a:p>
          <a:p>
            <a:pPr marL="383540" indent="-383540"/>
            <a:endParaRPr lang="en-US" sz="1400" dirty="0"/>
          </a:p>
        </p:txBody>
      </p:sp>
    </p:spTree>
    <p:extLst>
      <p:ext uri="{BB962C8B-B14F-4D97-AF65-F5344CB8AC3E}">
        <p14:creationId xmlns:p14="http://schemas.microsoft.com/office/powerpoint/2010/main" val="1264088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4AD64-C62B-6017-0029-B18CD352B017}"/>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96548A12-9EFF-3E8B-20E5-AFE30ACAA0BD}"/>
              </a:ext>
            </a:extLst>
          </p:cNvPr>
          <p:cNvSpPr>
            <a:spLocks noGrp="1"/>
          </p:cNvSpPr>
          <p:nvPr>
            <p:ph idx="1"/>
          </p:nvPr>
        </p:nvSpPr>
        <p:spPr>
          <a:xfrm>
            <a:off x="1141412" y="2097088"/>
            <a:ext cx="9905999" cy="3541714"/>
          </a:xfrm>
        </p:spPr>
        <p:txBody>
          <a:bodyPr>
            <a:normAutofit/>
          </a:bodyPr>
          <a:lstStyle/>
          <a:p>
            <a:r>
              <a:rPr lang="en-GB" b="0" i="0" u="none" strike="noStrike">
                <a:solidFill>
                  <a:srgbClr val="2C3E50"/>
                </a:solidFill>
                <a:effectLst/>
                <a:latin typeface="Calibri" panose="020F0502020204030204" pitchFamily="34" charset="0"/>
              </a:rPr>
              <a:t>Perishable (2012). </a:t>
            </a:r>
            <a:r>
              <a:rPr lang="en-GB" b="0" i="1" u="none" strike="noStrike">
                <a:solidFill>
                  <a:srgbClr val="2C3E50"/>
                </a:solidFill>
                <a:effectLst/>
                <a:latin typeface="Calibri" panose="020F0502020204030204" pitchFamily="34" charset="0"/>
              </a:rPr>
              <a:t>MCL Surgery, Repair &amp; Treatment – Knee Pain &amp; Injuries</a:t>
            </a:r>
            <a:r>
              <a:rPr lang="en-GB" b="0" i="0" u="none" strike="noStrike">
                <a:solidFill>
                  <a:srgbClr val="2C3E50"/>
                </a:solidFill>
                <a:effectLst/>
                <a:latin typeface="Calibri" panose="020F0502020204030204" pitchFamily="34" charset="0"/>
              </a:rPr>
              <a:t>. [online] Access Sports Medicine. Available at: </a:t>
            </a:r>
            <a:r>
              <a:rPr lang="en-GB" b="0" i="0" u="none" strike="noStrike">
                <a:solidFill>
                  <a:srgbClr val="2C3E50"/>
                </a:solidFill>
                <a:effectLst/>
                <a:latin typeface="Calibri" panose="020F0502020204030204" pitchFamily="34" charset="0"/>
                <a:hlinkClick r:id="rId3"/>
              </a:rPr>
              <a:t>https://www.accesssportsmed.com/mcl-surgery/</a:t>
            </a:r>
            <a:r>
              <a:rPr lang="en-GB" b="0" i="0" u="none" strike="noStrike">
                <a:solidFill>
                  <a:srgbClr val="2C3E50"/>
                </a:solidFill>
                <a:effectLst/>
                <a:latin typeface="Calibri" panose="020F0502020204030204" pitchFamily="34" charset="0"/>
              </a:rPr>
              <a:t>. </a:t>
            </a:r>
          </a:p>
          <a:p>
            <a:r>
              <a:rPr lang="en-GB" b="0" i="0" u="none" strike="noStrike" err="1">
                <a:solidFill>
                  <a:srgbClr val="2C3E50"/>
                </a:solidFill>
                <a:effectLst/>
                <a:latin typeface="Calibri" panose="020F0502020204030204" pitchFamily="34" charset="0"/>
              </a:rPr>
              <a:t>www.bupa.co.uk</a:t>
            </a:r>
            <a:r>
              <a:rPr lang="en-GB" b="0" i="0" u="none" strike="noStrike">
                <a:solidFill>
                  <a:srgbClr val="2C3E50"/>
                </a:solidFill>
                <a:effectLst/>
                <a:latin typeface="Calibri" panose="020F0502020204030204" pitchFamily="34" charset="0"/>
              </a:rPr>
              <a:t>. (n.d.). </a:t>
            </a:r>
            <a:r>
              <a:rPr lang="en-GB" b="0" i="1" u="none" strike="noStrike">
                <a:solidFill>
                  <a:srgbClr val="2C3E50"/>
                </a:solidFill>
                <a:effectLst/>
                <a:latin typeface="Calibri" panose="020F0502020204030204" pitchFamily="34" charset="0"/>
              </a:rPr>
              <a:t>Medial collateral ligament (MCL) injury | Health Information | Bupa UK</a:t>
            </a:r>
            <a:r>
              <a:rPr lang="en-GB" b="0" i="0" u="none" strike="noStrike">
                <a:solidFill>
                  <a:srgbClr val="2C3E50"/>
                </a:solidFill>
                <a:effectLst/>
                <a:latin typeface="Calibri" panose="020F0502020204030204" pitchFamily="34" charset="0"/>
              </a:rPr>
              <a:t>. [online] Available at: </a:t>
            </a:r>
            <a:r>
              <a:rPr lang="en-GB" b="0" i="0" u="none" strike="noStrike">
                <a:solidFill>
                  <a:srgbClr val="2C3E50"/>
                </a:solidFill>
                <a:effectLst/>
                <a:latin typeface="Calibri" panose="020F0502020204030204" pitchFamily="34" charset="0"/>
                <a:hlinkClick r:id="rId4"/>
              </a:rPr>
              <a:t>https://www.bupa.co.uk/health-information/knee-pain/medial-collateral-ligament-mcl-injury</a:t>
            </a:r>
            <a:r>
              <a:rPr lang="en-GB" b="0" i="0" u="none" strike="noStrike">
                <a:solidFill>
                  <a:srgbClr val="2C3E50"/>
                </a:solidFill>
                <a:effectLst/>
                <a:latin typeface="Calibri" panose="020F0502020204030204" pitchFamily="34" charset="0"/>
              </a:rPr>
              <a:t>.</a:t>
            </a:r>
            <a:r>
              <a:rPr lang="en-GB">
                <a:solidFill>
                  <a:srgbClr val="2C3E50"/>
                </a:solidFill>
                <a:latin typeface="Calibri" panose="020F0502020204030204" pitchFamily="34" charset="0"/>
              </a:rPr>
              <a:t> </a:t>
            </a:r>
          </a:p>
          <a:p>
            <a:r>
              <a:rPr lang="en-GB" b="0" i="0" u="none" strike="noStrike" err="1">
                <a:solidFill>
                  <a:srgbClr val="2C3E50"/>
                </a:solidFill>
                <a:effectLst/>
                <a:latin typeface="Calibri" panose="020F0502020204030204" pitchFamily="34" charset="0"/>
              </a:rPr>
              <a:t>Pennmedicine.org</a:t>
            </a:r>
            <a:r>
              <a:rPr lang="en-GB" b="0" i="0" u="none" strike="noStrike">
                <a:solidFill>
                  <a:srgbClr val="2C3E50"/>
                </a:solidFill>
                <a:effectLst/>
                <a:latin typeface="Calibri" panose="020F0502020204030204" pitchFamily="34" charset="0"/>
              </a:rPr>
              <a:t>. (2022). Available at: </a:t>
            </a:r>
            <a:r>
              <a:rPr lang="en-GB" b="0" i="0" u="none" strike="noStrike">
                <a:solidFill>
                  <a:srgbClr val="2C3E50"/>
                </a:solidFill>
                <a:effectLst/>
                <a:latin typeface="Calibri" panose="020F0502020204030204" pitchFamily="34" charset="0"/>
                <a:hlinkClick r:id="rId5"/>
              </a:rPr>
              <a:t>https://www.pennmedicine.org/for-patients-and-visitors/patient-information/conditions-treated-a-to-z/medial-collateral-ligament-mcl-injury-of-the-knee</a:t>
            </a:r>
            <a:r>
              <a:rPr lang="en-GB" b="0" i="0" u="none" strike="noStrike">
                <a:solidFill>
                  <a:srgbClr val="2C3E50"/>
                </a:solidFill>
                <a:effectLst/>
                <a:latin typeface="Calibri" panose="020F0502020204030204" pitchFamily="34" charset="0"/>
              </a:rPr>
              <a:t>. </a:t>
            </a:r>
            <a:endParaRPr lang="en-US"/>
          </a:p>
        </p:txBody>
      </p:sp>
    </p:spTree>
    <p:extLst>
      <p:ext uri="{BB962C8B-B14F-4D97-AF65-F5344CB8AC3E}">
        <p14:creationId xmlns:p14="http://schemas.microsoft.com/office/powerpoint/2010/main" val="3264032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32"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033"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1035" name="Rectangle 103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401FD-507A-ABD8-CB5B-40E15C5C11C7}"/>
              </a:ext>
            </a:extLst>
          </p:cNvPr>
          <p:cNvSpPr>
            <a:spLocks noGrp="1"/>
          </p:cNvSpPr>
          <p:nvPr>
            <p:ph type="title"/>
          </p:nvPr>
        </p:nvSpPr>
        <p:spPr>
          <a:xfrm>
            <a:off x="8154186" y="634028"/>
            <a:ext cx="3355942" cy="3732835"/>
          </a:xfrm>
        </p:spPr>
        <p:txBody>
          <a:bodyPr vert="horz" lIns="91440" tIns="45720" rIns="91440" bIns="45720" rtlCol="0" anchor="b">
            <a:normAutofit fontScale="90000"/>
          </a:bodyPr>
          <a:lstStyle/>
          <a:p>
            <a:pPr algn="ctr"/>
            <a:r>
              <a:rPr lang="en-US" sz="6000" cap="all"/>
              <a:t> </a:t>
            </a:r>
            <a:r>
              <a:rPr lang="en-US" sz="6000" cap="all" err="1"/>
              <a:t>Labral</a:t>
            </a:r>
            <a:r>
              <a:rPr lang="en-US" sz="6000" cap="all"/>
              <a:t> tear</a:t>
            </a:r>
            <a:r>
              <a:rPr lang="en-GB" sz="6000" cap="all"/>
              <a:t> at the shoulder</a:t>
            </a:r>
            <a:endParaRPr lang="en-US" sz="6000" cap="all"/>
          </a:p>
        </p:txBody>
      </p:sp>
      <p:sp>
        <p:nvSpPr>
          <p:cNvPr id="1037"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1039"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pic>
        <p:nvPicPr>
          <p:cNvPr id="1026" name="Picture 2" descr="Labral Tears | Dr Pant - Sydney Shoulder Unit">
            <a:extLst>
              <a:ext uri="{FF2B5EF4-FFF2-40B4-BE49-F238E27FC236}">
                <a16:creationId xmlns:a16="http://schemas.microsoft.com/office/drawing/2014/main" id="{2CE6FACD-5BD4-BE82-E9A4-F0268C972E7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20879" y="1340841"/>
            <a:ext cx="4375510" cy="4375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8066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3475-9918-89B6-DF93-32715F389250}"/>
              </a:ext>
            </a:extLst>
          </p:cNvPr>
          <p:cNvSpPr>
            <a:spLocks noGrp="1"/>
          </p:cNvSpPr>
          <p:nvPr>
            <p:ph type="title"/>
          </p:nvPr>
        </p:nvSpPr>
        <p:spPr>
          <a:xfrm>
            <a:off x="1023562" y="4355"/>
            <a:ext cx="5127172" cy="1485900"/>
          </a:xfrm>
        </p:spPr>
        <p:txBody>
          <a:bodyPr>
            <a:normAutofit/>
          </a:bodyPr>
          <a:lstStyle/>
          <a:p>
            <a:r>
              <a:rPr lang="en-GB" dirty="0">
                <a:ea typeface="+mj-lt"/>
                <a:cs typeface="+mj-lt"/>
              </a:rPr>
              <a:t> The Causative Factors (Aetiology)</a:t>
            </a:r>
            <a:endParaRPr lang="en-US" dirty="0"/>
          </a:p>
        </p:txBody>
      </p:sp>
      <p:sp>
        <p:nvSpPr>
          <p:cNvPr id="10" name="Rectangle 9">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2" descr="Labral Tears of the Shoulder and Shoulder Dislocation">
            <a:extLst>
              <a:ext uri="{FF2B5EF4-FFF2-40B4-BE49-F238E27FC236}">
                <a16:creationId xmlns:a16="http://schemas.microsoft.com/office/drawing/2014/main" id="{AD75E24C-06D0-84CF-3290-2A969D6EE3F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3562" y="1490255"/>
            <a:ext cx="5071256" cy="355744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B62C6EF-486F-9AF4-83F4-46F7CB10F5F7}"/>
              </a:ext>
            </a:extLst>
          </p:cNvPr>
          <p:cNvSpPr>
            <a:spLocks noGrp="1"/>
          </p:cNvSpPr>
          <p:nvPr>
            <p:ph idx="1"/>
          </p:nvPr>
        </p:nvSpPr>
        <p:spPr>
          <a:xfrm>
            <a:off x="6094818" y="349624"/>
            <a:ext cx="5422268" cy="5517776"/>
          </a:xfrm>
        </p:spPr>
        <p:txBody>
          <a:bodyPr vert="horz" lIns="91440" tIns="45720" rIns="91440" bIns="45720" rtlCol="0">
            <a:noAutofit/>
          </a:bodyPr>
          <a:lstStyle/>
          <a:p>
            <a:pPr marL="0" indent="0">
              <a:buNone/>
            </a:pPr>
            <a:r>
              <a:rPr lang="en-US" sz="1400" b="1" dirty="0">
                <a:ea typeface="+mn-lt"/>
                <a:cs typeface="+mn-lt"/>
              </a:rPr>
              <a:t>Traumatic Injury:</a:t>
            </a:r>
            <a:endParaRPr lang="en-US" sz="1400" dirty="0"/>
          </a:p>
          <a:p>
            <a:pPr lvl="1" indent="-383540"/>
            <a:r>
              <a:rPr lang="en-US" sz="1400" i="0" dirty="0">
                <a:ea typeface="+mn-lt"/>
                <a:cs typeface="+mn-lt"/>
              </a:rPr>
              <a:t>Direct trauma or forceful impact to the shoulder joint can cause a labral tear.</a:t>
            </a:r>
            <a:endParaRPr lang="en-US" sz="1400" dirty="0"/>
          </a:p>
          <a:p>
            <a:pPr lvl="1" indent="-383540"/>
            <a:r>
              <a:rPr lang="en-US" sz="1400" i="0" dirty="0">
                <a:ea typeface="+mn-lt"/>
                <a:cs typeface="+mn-lt"/>
              </a:rPr>
              <a:t>Common mechanisms include falls onto an outstretched arm, motor vehicle accidents, or sports-related collisions.</a:t>
            </a:r>
            <a:endParaRPr lang="en-US" sz="1400" dirty="0"/>
          </a:p>
          <a:p>
            <a:pPr marL="383540" indent="-383540"/>
            <a:r>
              <a:rPr lang="en-GB" sz="1400" i="0" dirty="0">
                <a:ea typeface="+mn-lt"/>
                <a:cs typeface="+mn-lt"/>
              </a:rPr>
              <a:t>these injuries often happen in sports such as soccer and basketball, where rapid changes in direction or collisions are common. Accidents</a:t>
            </a:r>
            <a:r>
              <a:rPr lang="en-GB" sz="1400" dirty="0">
                <a:latin typeface="Arial"/>
                <a:ea typeface="+mn-lt"/>
                <a:cs typeface="Arial"/>
              </a:rPr>
              <a:t>: Traumatic labral tears can also result from accidents such as falls or car collisions, where the shoulder joint experiences a significant force or trauma.</a:t>
            </a:r>
            <a:endParaRPr lang="en-US" sz="1400" dirty="0">
              <a:latin typeface="Arial"/>
              <a:ea typeface="+mn-lt"/>
              <a:cs typeface="Arial"/>
            </a:endParaRPr>
          </a:p>
          <a:p>
            <a:pPr lvl="1" indent="-383540"/>
            <a:endParaRPr lang="en-US" sz="1400" dirty="0">
              <a:latin typeface="Franklin Gothic Book" panose="020B0503020102020204"/>
              <a:ea typeface="+mn-lt"/>
              <a:cs typeface="Arial"/>
            </a:endParaRPr>
          </a:p>
          <a:p>
            <a:pPr marL="0" indent="0">
              <a:buNone/>
            </a:pPr>
            <a:r>
              <a:rPr lang="en-US" sz="1400" b="1" dirty="0">
                <a:ea typeface="+mn-lt"/>
                <a:cs typeface="+mn-lt"/>
              </a:rPr>
              <a:t>Repetitive Overhead Movements:</a:t>
            </a:r>
            <a:endParaRPr lang="en-US" sz="1400" dirty="0"/>
          </a:p>
          <a:p>
            <a:pPr lvl="1" indent="-383540"/>
            <a:r>
              <a:rPr lang="en-US" sz="1400" i="0" dirty="0">
                <a:ea typeface="+mn-lt"/>
                <a:cs typeface="+mn-lt"/>
              </a:rPr>
              <a:t>Activities that involve repetitive overhead movements, such as throwing, swimming, or weightlifting, can contribute to labral tears.</a:t>
            </a:r>
            <a:endParaRPr lang="en-US" sz="1400" dirty="0"/>
          </a:p>
          <a:p>
            <a:pPr lvl="1" indent="-383540"/>
            <a:r>
              <a:rPr lang="en-US" sz="1400" i="0" dirty="0">
                <a:ea typeface="+mn-lt"/>
                <a:cs typeface="+mn-lt"/>
              </a:rPr>
              <a:t>Over time, repetitive stress on the shoulder joint can lead to degenerative changes in the labrum, increasing the risk of tears.</a:t>
            </a:r>
            <a:endParaRPr lang="en-US" sz="1400" dirty="0"/>
          </a:p>
          <a:p>
            <a:pPr marL="0" indent="0">
              <a:buNone/>
            </a:pPr>
            <a:r>
              <a:rPr lang="en-US" sz="1400" b="1" dirty="0">
                <a:ea typeface="+mn-lt"/>
                <a:cs typeface="+mn-lt"/>
              </a:rPr>
              <a:t>Shoulder Dislocation/Subluxation:</a:t>
            </a:r>
            <a:endParaRPr lang="en-US" sz="1400" dirty="0"/>
          </a:p>
          <a:p>
            <a:pPr marL="1200150" lvl="1" indent="-285750">
              <a:buFont typeface="Franklin Gothic Book"/>
              <a:buChar char="–"/>
            </a:pPr>
            <a:r>
              <a:rPr lang="en-US" sz="1400" i="0" dirty="0">
                <a:ea typeface="+mn-lt"/>
                <a:cs typeface="+mn-lt"/>
              </a:rPr>
              <a:t>Shoulder dislocation or subluxation, where the humeral head partially or completely moves out of the socket, can result in labral injury.</a:t>
            </a:r>
            <a:endParaRPr lang="en-US" sz="1400" dirty="0"/>
          </a:p>
          <a:p>
            <a:pPr marL="1200150" lvl="1" indent="-285750">
              <a:buFont typeface="Franklin Gothic Book"/>
              <a:buChar char="–"/>
            </a:pPr>
            <a:r>
              <a:rPr lang="en-US" sz="1400" i="0" dirty="0">
                <a:ea typeface="+mn-lt"/>
                <a:cs typeface="+mn-lt"/>
              </a:rPr>
              <a:t>The sudden, forceful displacement of the humerus can cause tearing or detachment of the labrum from its attachment site.</a:t>
            </a:r>
            <a:endParaRPr lang="en-US" sz="1400" dirty="0"/>
          </a:p>
          <a:p>
            <a:pPr marL="530860" lvl="1" indent="0">
              <a:buNone/>
            </a:pPr>
            <a:endParaRPr lang="en-US" sz="1400" i="0" dirty="0"/>
          </a:p>
          <a:p>
            <a:pPr marL="383540" indent="-383540"/>
            <a:endParaRPr lang="en-US" sz="1400" dirty="0"/>
          </a:p>
        </p:txBody>
      </p:sp>
    </p:spTree>
    <p:extLst>
      <p:ext uri="{BB962C8B-B14F-4D97-AF65-F5344CB8AC3E}">
        <p14:creationId xmlns:p14="http://schemas.microsoft.com/office/powerpoint/2010/main" val="2347948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30BB597D-5FDD-4C14-8AB3-D17E2FA93B68}"/>
              </a:ext>
            </a:extLst>
          </p:cNvPr>
          <p:cNvSpPr>
            <a:spLocks noGrp="1"/>
          </p:cNvSpPr>
          <p:nvPr>
            <p:ph type="title"/>
          </p:nvPr>
        </p:nvSpPr>
        <p:spPr>
          <a:xfrm>
            <a:off x="386018" y="217889"/>
            <a:ext cx="4024617" cy="1060817"/>
          </a:xfrm>
        </p:spPr>
        <p:txBody>
          <a:bodyPr anchor="b">
            <a:normAutofit/>
          </a:bodyPr>
          <a:lstStyle/>
          <a:p>
            <a:r>
              <a:rPr lang="en-GB" sz="2200" b="0" i="0" u="none" strike="noStrike" dirty="0">
                <a:effectLst/>
                <a:latin typeface="Söhne"/>
              </a:rPr>
              <a:t> The Causative Factors (Aetiology)</a:t>
            </a:r>
            <a:br>
              <a:rPr lang="en-GB" sz="2200" b="0" i="0" u="none" strike="noStrike" dirty="0">
                <a:effectLst/>
                <a:latin typeface="Söhne"/>
              </a:rPr>
            </a:br>
            <a:endParaRPr lang="en-US" sz="2200" dirty="0"/>
          </a:p>
        </p:txBody>
      </p:sp>
      <p:pic>
        <p:nvPicPr>
          <p:cNvPr id="3074" name="Picture 2" descr="Guide | Physical Therapy Guide to Shoulder Labral Tear | Choose PT">
            <a:extLst>
              <a:ext uri="{FF2B5EF4-FFF2-40B4-BE49-F238E27FC236}">
                <a16:creationId xmlns:a16="http://schemas.microsoft.com/office/drawing/2014/main" id="{238DE570-02AA-0FC0-4C00-9C809D467DA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537" y="1278706"/>
            <a:ext cx="6900380" cy="4300588"/>
          </a:xfrm>
          <a:prstGeom prst="rect">
            <a:avLst/>
          </a:prstGeom>
          <a:noFill/>
          <a:extLst>
            <a:ext uri="{909E8E84-426E-40DD-AFC4-6F175D3DCCD1}">
              <a14:hiddenFill xmlns:a14="http://schemas.microsoft.com/office/drawing/2010/main">
                <a:solidFill>
                  <a:srgbClr val="FFFFFF"/>
                </a:solidFill>
              </a14:hiddenFill>
            </a:ext>
          </a:extLst>
        </p:spPr>
      </p:pic>
      <p:sp>
        <p:nvSpPr>
          <p:cNvPr id="3081"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6" name="TextBox 5">
            <a:extLst>
              <a:ext uri="{FF2B5EF4-FFF2-40B4-BE49-F238E27FC236}">
                <a16:creationId xmlns:a16="http://schemas.microsoft.com/office/drawing/2014/main" id="{6CD8A476-E67C-699A-89ED-556AEF26C497}"/>
              </a:ext>
            </a:extLst>
          </p:cNvPr>
          <p:cNvSpPr txBox="1"/>
          <p:nvPr/>
        </p:nvSpPr>
        <p:spPr>
          <a:xfrm>
            <a:off x="8677824" y="1278706"/>
            <a:ext cx="3203275"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ea typeface="+mn-lt"/>
                <a:cs typeface="+mn-lt"/>
              </a:rPr>
              <a:t>Contributing Factors:</a:t>
            </a:r>
            <a:endParaRPr lang="en-US" sz="1400" dirty="0"/>
          </a:p>
          <a:p>
            <a:pPr marL="285750" indent="-285750">
              <a:buFont typeface="Arial"/>
              <a:buChar char="•"/>
            </a:pPr>
            <a:r>
              <a:rPr lang="en-US" sz="1400" dirty="0">
                <a:solidFill>
                  <a:srgbClr val="0D0D0D"/>
                </a:solidFill>
                <a:ea typeface="+mn-lt"/>
                <a:cs typeface="+mn-lt"/>
              </a:rPr>
              <a:t>Age-related changes: Degenerative changes in the labrum with aging may predispose individuals to labral tears.</a:t>
            </a:r>
            <a:r>
              <a:rPr lang="en-GB" sz="1400" dirty="0">
                <a:solidFill>
                  <a:srgbClr val="0D0D0D"/>
                </a:solidFill>
                <a:ea typeface="+mn-lt"/>
                <a:cs typeface="+mn-lt"/>
              </a:rPr>
              <a:t>This process involves a gradual breakdown of soft tissues due to decreased elasticity and strength, making them more susceptible to tears and injury.</a:t>
            </a:r>
            <a:endParaRPr lang="en-US" sz="1400" dirty="0">
              <a:solidFill>
                <a:srgbClr val="0D0D0D"/>
              </a:solidFill>
              <a:ea typeface="+mn-lt"/>
              <a:cs typeface="+mn-lt"/>
            </a:endParaRPr>
          </a:p>
          <a:p>
            <a:pPr marL="285750" indent="-285750">
              <a:buFont typeface="Arial"/>
              <a:buChar char="•"/>
            </a:pPr>
            <a:endParaRPr lang="en-US" sz="1400" dirty="0">
              <a:solidFill>
                <a:srgbClr val="0D0D0D"/>
              </a:solidFill>
            </a:endParaRPr>
          </a:p>
          <a:p>
            <a:pPr marL="285750" indent="-285750">
              <a:buFont typeface="Arial"/>
              <a:buChar char="•"/>
            </a:pPr>
            <a:r>
              <a:rPr lang="en-US" sz="1400" dirty="0">
                <a:solidFill>
                  <a:srgbClr val="0D0D0D"/>
                </a:solidFill>
                <a:ea typeface="+mn-lt"/>
                <a:cs typeface="+mn-lt"/>
              </a:rPr>
              <a:t>Shoulder instability: Pre-existing shoulder instability, such as laxity of the joint capsule or ligaments, increases the risk of labral injury.</a:t>
            </a:r>
            <a:endParaRPr lang="en-US" sz="1400" dirty="0"/>
          </a:p>
          <a:p>
            <a:pPr marL="285750" indent="-285750">
              <a:buFont typeface="Arial"/>
              <a:buChar char="•"/>
            </a:pPr>
            <a:r>
              <a:rPr lang="en-US" sz="1400" dirty="0">
                <a:solidFill>
                  <a:srgbClr val="0D0D0D"/>
                </a:solidFill>
                <a:ea typeface="+mn-lt"/>
                <a:cs typeface="+mn-lt"/>
              </a:rPr>
              <a:t>Anatomical variations: Structural abnormalities of the shoulder joint, such as a shallow glenoid socket or excessive joint laxity, can contribute to labral tears.</a:t>
            </a:r>
            <a:endParaRPr lang="en-US" sz="1400" dirty="0"/>
          </a:p>
          <a:p>
            <a:pPr algn="l"/>
            <a:endParaRPr lang="en-US" sz="1400" dirty="0"/>
          </a:p>
        </p:txBody>
      </p:sp>
    </p:spTree>
    <p:extLst>
      <p:ext uri="{BB962C8B-B14F-4D97-AF65-F5344CB8AC3E}">
        <p14:creationId xmlns:p14="http://schemas.microsoft.com/office/powerpoint/2010/main" val="5668144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9A204626-2220-4678-A939-FD94EA7B5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937CD-B919-157F-8858-C674BC372047}"/>
              </a:ext>
            </a:extLst>
          </p:cNvPr>
          <p:cNvSpPr>
            <a:spLocks noGrp="1"/>
          </p:cNvSpPr>
          <p:nvPr>
            <p:ph type="title"/>
          </p:nvPr>
        </p:nvSpPr>
        <p:spPr>
          <a:xfrm>
            <a:off x="784743" y="685800"/>
            <a:ext cx="5958837" cy="1485900"/>
          </a:xfrm>
        </p:spPr>
        <p:txBody>
          <a:bodyPr>
            <a:normAutofit/>
          </a:bodyPr>
          <a:lstStyle/>
          <a:p>
            <a:r>
              <a:rPr lang="en-GB" sz="3400" b="0" i="0" u="none" strike="noStrike">
                <a:effectLst/>
                <a:latin typeface="Söhne"/>
              </a:rPr>
              <a:t>Exploring the Mechanism of Liberal Tear</a:t>
            </a:r>
            <a:br>
              <a:rPr lang="en-GB" sz="3400" b="0" i="0" u="none" strike="noStrike">
                <a:effectLst/>
                <a:latin typeface="Söhne"/>
              </a:rPr>
            </a:br>
            <a:endParaRPr lang="en-US" sz="3400"/>
          </a:p>
        </p:txBody>
      </p:sp>
      <p:sp>
        <p:nvSpPr>
          <p:cNvPr id="7177" name="Rectangle 7176">
            <a:extLst>
              <a:ext uri="{FF2B5EF4-FFF2-40B4-BE49-F238E27FC236}">
                <a16:creationId xmlns:a16="http://schemas.microsoft.com/office/drawing/2014/main" id="{EB97D8A6-1C5A-42B6-AE78-F3D0F9BDF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170" name="Picture 2" descr="Shoulder Injuries and the Rugby Shoulder - Flawless Motion">
            <a:extLst>
              <a:ext uri="{FF2B5EF4-FFF2-40B4-BE49-F238E27FC236}">
                <a16:creationId xmlns:a16="http://schemas.microsoft.com/office/drawing/2014/main" id="{8AB59E4A-EE94-E28D-B991-E9533CB7F7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52340" y="1778834"/>
            <a:ext cx="3299579" cy="3299579"/>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54546CB-9A8C-EC72-4087-51C5376B8A49}"/>
              </a:ext>
            </a:extLst>
          </p:cNvPr>
          <p:cNvSpPr>
            <a:spLocks noGrp="1"/>
          </p:cNvSpPr>
          <p:nvPr>
            <p:ph idx="1"/>
          </p:nvPr>
        </p:nvSpPr>
        <p:spPr>
          <a:xfrm>
            <a:off x="268942" y="2226469"/>
            <a:ext cx="6917672" cy="3640931"/>
          </a:xfrm>
        </p:spPr>
        <p:txBody>
          <a:bodyPr vert="horz" lIns="91440" tIns="45720" rIns="91440" bIns="45720" rtlCol="0" anchor="t">
            <a:noAutofit/>
          </a:bodyPr>
          <a:lstStyle/>
          <a:p>
            <a:pPr marL="383540" indent="-383540"/>
            <a:r>
              <a:rPr lang="en-US" sz="1400" b="1" dirty="0">
                <a:ea typeface="+mn-lt"/>
                <a:cs typeface="+mn-lt"/>
              </a:rPr>
              <a:t>Traumatic Injury:</a:t>
            </a:r>
            <a:endParaRPr lang="en-US" sz="1400" dirty="0"/>
          </a:p>
          <a:p>
            <a:pPr lvl="1" indent="-383540"/>
            <a:r>
              <a:rPr lang="en-US" sz="1400" i="0" dirty="0">
                <a:solidFill>
                  <a:srgbClr val="0D0D0D"/>
                </a:solidFill>
                <a:ea typeface="+mn-lt"/>
                <a:cs typeface="+mn-lt"/>
              </a:rPr>
              <a:t>Direct trauma or forceful impact to the shoulder joint can cause a labral tear.</a:t>
            </a:r>
            <a:endParaRPr lang="en-US" sz="1400" dirty="0"/>
          </a:p>
          <a:p>
            <a:pPr lvl="1" indent="-383540"/>
            <a:r>
              <a:rPr lang="en-US" sz="1400" i="0" dirty="0">
                <a:solidFill>
                  <a:srgbClr val="0D0D0D"/>
                </a:solidFill>
                <a:ea typeface="+mn-lt"/>
                <a:cs typeface="+mn-lt"/>
              </a:rPr>
              <a:t>Mechanisms of traumatic injury include falls onto an outstretched arm, motor vehicle accidents, or sports-related collisions.</a:t>
            </a:r>
            <a:endParaRPr lang="en-US" sz="1400" dirty="0"/>
          </a:p>
          <a:p>
            <a:pPr lvl="1" indent="-383540"/>
            <a:r>
              <a:rPr lang="en-US" sz="1400" i="0" dirty="0">
                <a:solidFill>
                  <a:srgbClr val="0D0D0D"/>
                </a:solidFill>
                <a:ea typeface="+mn-lt"/>
                <a:cs typeface="+mn-lt"/>
              </a:rPr>
              <a:t>The sudden and forceful impact can lead to compression, torsion, or shearing forces on the shoulder joint, resulting in tearing or detachment of the labrum.</a:t>
            </a:r>
            <a:endParaRPr lang="en-US" sz="1400" dirty="0"/>
          </a:p>
          <a:p>
            <a:pPr marL="383540" indent="-383540"/>
            <a:r>
              <a:rPr lang="en-US" sz="1400" b="1" dirty="0">
                <a:ea typeface="+mn-lt"/>
                <a:cs typeface="+mn-lt"/>
              </a:rPr>
              <a:t>Repetitive Overhead Movements:</a:t>
            </a:r>
            <a:endParaRPr lang="en-US" sz="1400" dirty="0"/>
          </a:p>
          <a:p>
            <a:pPr lvl="1" indent="-383540"/>
            <a:r>
              <a:rPr lang="en-US" sz="1400" i="0" dirty="0">
                <a:solidFill>
                  <a:srgbClr val="0D0D0D"/>
                </a:solidFill>
                <a:ea typeface="+mn-lt"/>
                <a:cs typeface="+mn-lt"/>
              </a:rPr>
              <a:t>Activities involving repetitive overhead movements, such as throwing, swimming, or weightlifting, can contribute to labral tears.</a:t>
            </a:r>
            <a:endParaRPr lang="en-US" sz="1400" dirty="0"/>
          </a:p>
          <a:p>
            <a:pPr lvl="1" indent="-383540"/>
            <a:r>
              <a:rPr lang="en-US" sz="1400" i="0" dirty="0">
                <a:solidFill>
                  <a:srgbClr val="0D0D0D"/>
                </a:solidFill>
                <a:ea typeface="+mn-lt"/>
                <a:cs typeface="+mn-lt"/>
              </a:rPr>
              <a:t>Over time, repetitive stress on the shoulder joint can lead to degenerative changes in the labrum, making it more susceptible to injury.</a:t>
            </a:r>
            <a:endParaRPr lang="en-US" sz="1400" dirty="0"/>
          </a:p>
          <a:p>
            <a:pPr lvl="1" indent="-383540"/>
            <a:r>
              <a:rPr lang="en-US" sz="1400" i="0" dirty="0">
                <a:solidFill>
                  <a:srgbClr val="0D0D0D"/>
                </a:solidFill>
                <a:ea typeface="+mn-lt"/>
                <a:cs typeface="+mn-lt"/>
              </a:rPr>
              <a:t>Rotator cuff muscles may become fatigued or weakened, leading to altered biomechanics and increased strain on the labrum during overhead activities.</a:t>
            </a:r>
            <a:endParaRPr lang="en-US" sz="1400" dirty="0"/>
          </a:p>
          <a:p>
            <a:pPr marL="383540" indent="-383540"/>
            <a:endParaRPr lang="en-US" sz="1400" dirty="0"/>
          </a:p>
        </p:txBody>
      </p:sp>
    </p:spTree>
    <p:extLst>
      <p:ext uri="{BB962C8B-B14F-4D97-AF65-F5344CB8AC3E}">
        <p14:creationId xmlns:p14="http://schemas.microsoft.com/office/powerpoint/2010/main" val="16447831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0CB2530-51B9-D320-2D6B-B3900F24A44D}"/>
              </a:ext>
            </a:extLst>
          </p:cNvPr>
          <p:cNvSpPr>
            <a:spLocks noGrp="1"/>
          </p:cNvSpPr>
          <p:nvPr>
            <p:ph type="title"/>
          </p:nvPr>
        </p:nvSpPr>
        <p:spPr>
          <a:xfrm>
            <a:off x="1023562" y="685800"/>
            <a:ext cx="10493524" cy="1485900"/>
          </a:xfrm>
        </p:spPr>
        <p:txBody>
          <a:bodyPr>
            <a:normAutofit/>
          </a:bodyPr>
          <a:lstStyle/>
          <a:p>
            <a:r>
              <a:rPr lang="en-GB" b="0" i="0" u="none" strike="noStrike">
                <a:effectLst/>
                <a:latin typeface="Söhne"/>
              </a:rPr>
              <a:t>Exploring the Mechanism of Liberal Tear</a:t>
            </a:r>
            <a:br>
              <a:rPr lang="en-GB" b="0" i="0" u="none" strike="noStrike">
                <a:effectLst/>
                <a:latin typeface="Söhne"/>
              </a:rPr>
            </a:br>
            <a:endParaRPr lang="en-US"/>
          </a:p>
        </p:txBody>
      </p:sp>
      <p:sp>
        <p:nvSpPr>
          <p:cNvPr id="8199" name="Rectangle 8198">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6D505CF6-849C-2688-8B14-F3A803FC7564}"/>
              </a:ext>
            </a:extLst>
          </p:cNvPr>
          <p:cNvSpPr>
            <a:spLocks noGrp="1"/>
          </p:cNvSpPr>
          <p:nvPr>
            <p:ph idx="1"/>
          </p:nvPr>
        </p:nvSpPr>
        <p:spPr>
          <a:xfrm>
            <a:off x="706696" y="2286000"/>
            <a:ext cx="5624492" cy="3581400"/>
          </a:xfrm>
        </p:spPr>
        <p:txBody>
          <a:bodyPr vert="horz" lIns="91440" tIns="45720" rIns="91440" bIns="45720" rtlCol="0" anchor="t">
            <a:normAutofit/>
          </a:bodyPr>
          <a:lstStyle/>
          <a:p>
            <a:pPr marL="0" indent="0">
              <a:buNone/>
            </a:pPr>
            <a:r>
              <a:rPr lang="en-GB" sz="1400" b="0" i="0" u="none" strike="noStrike" dirty="0">
                <a:effectLst/>
                <a:latin typeface="Söhne"/>
              </a:rPr>
              <a:t> </a:t>
            </a:r>
          </a:p>
          <a:p>
            <a:pPr marL="0" indent="0">
              <a:buNone/>
            </a:pPr>
            <a:endParaRPr lang="en-GB" sz="1400" b="0" i="0" u="none" strike="noStrike" dirty="0">
              <a:effectLst/>
              <a:latin typeface="Söhne"/>
            </a:endParaRPr>
          </a:p>
          <a:p>
            <a:pPr marL="383540" indent="-383540"/>
            <a:r>
              <a:rPr lang="en-GB" sz="1400" b="0" i="0" u="none" strike="noStrike" dirty="0">
                <a:effectLst/>
                <a:latin typeface="Söhne"/>
              </a:rPr>
              <a:t>Ligamentous Tear Due to Sudden Twist: A diagram illustrating a sudden and forceful twist of the shoulder joint resulting in a tear of the </a:t>
            </a:r>
            <a:r>
              <a:rPr lang="en-GB" sz="1400" b="0" i="0" u="none" strike="noStrike" dirty="0" err="1">
                <a:effectLst/>
                <a:latin typeface="Söhne"/>
              </a:rPr>
              <a:t>labrum</a:t>
            </a:r>
            <a:r>
              <a:rPr lang="en-GB" sz="1400" b="0" i="0" u="none" strike="noStrike" dirty="0">
                <a:effectLst/>
                <a:latin typeface="Söhne"/>
              </a:rPr>
              <a:t> or other surrounding ligaments.</a:t>
            </a:r>
          </a:p>
          <a:p>
            <a:pPr marL="383540" indent="-383540"/>
            <a:r>
              <a:rPr lang="en-GB" sz="1400" dirty="0">
                <a:solidFill>
                  <a:srgbClr val="0D0D0D"/>
                </a:solidFill>
                <a:ea typeface="+mn-lt"/>
                <a:cs typeface="+mn-lt"/>
              </a:rPr>
              <a:t>Shoulder dislocation or subluxation, where the humeral head partially or completely moves out of the socket, can result in labral injury. </a:t>
            </a:r>
            <a:endParaRPr lang="en-GB" sz="1400" dirty="0">
              <a:solidFill>
                <a:srgbClr val="191B0E"/>
              </a:solidFill>
              <a:latin typeface="Söhne"/>
              <a:ea typeface="+mn-lt"/>
              <a:cs typeface="+mn-lt"/>
            </a:endParaRPr>
          </a:p>
          <a:p>
            <a:pPr marL="383540" indent="-383540"/>
            <a:r>
              <a:rPr lang="en-GB" sz="1400" dirty="0">
                <a:solidFill>
                  <a:srgbClr val="0D0D0D"/>
                </a:solidFill>
                <a:ea typeface="+mn-lt"/>
                <a:cs typeface="+mn-lt"/>
              </a:rPr>
              <a:t>The dislocation/subluxation event may cause tearing or detachment of the </a:t>
            </a:r>
            <a:r>
              <a:rPr lang="en-GB" sz="1400" dirty="0" err="1">
                <a:solidFill>
                  <a:srgbClr val="0D0D0D"/>
                </a:solidFill>
                <a:ea typeface="+mn-lt"/>
                <a:cs typeface="+mn-lt"/>
              </a:rPr>
              <a:t>labrum</a:t>
            </a:r>
            <a:r>
              <a:rPr lang="en-GB" sz="1400" dirty="0">
                <a:solidFill>
                  <a:srgbClr val="0D0D0D"/>
                </a:solidFill>
                <a:ea typeface="+mn-lt"/>
                <a:cs typeface="+mn-lt"/>
              </a:rPr>
              <a:t> from its attachment site, particularly at the anterior or inferior aspect of the glenoid socket. Recurrent dislocations/subluxations can further exacerbate labral damage and instability of the shoulder joint</a:t>
            </a:r>
            <a:endParaRPr lang="en-GB" sz="1400" dirty="0">
              <a:latin typeface="Söhne"/>
            </a:endParaRPr>
          </a:p>
        </p:txBody>
      </p:sp>
      <p:pic>
        <p:nvPicPr>
          <p:cNvPr id="8194" name="Picture 2" descr="Shoulder Labrum Tear - Physiotherapy Toronto">
            <a:extLst>
              <a:ext uri="{FF2B5EF4-FFF2-40B4-BE49-F238E27FC236}">
                <a16:creationId xmlns:a16="http://schemas.microsoft.com/office/drawing/2014/main" id="{89B4A66C-556A-BFC7-AB38-EBA39B978F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59789" y="2350235"/>
            <a:ext cx="4809149" cy="3542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2094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9DCF7DA-EE85-F129-45CC-CFAFDF0B62E4}"/>
              </a:ext>
            </a:extLst>
          </p:cNvPr>
          <p:cNvSpPr>
            <a:spLocks noGrp="1"/>
          </p:cNvSpPr>
          <p:nvPr>
            <p:ph type="title"/>
          </p:nvPr>
        </p:nvSpPr>
        <p:spPr>
          <a:xfrm>
            <a:off x="6389914" y="685800"/>
            <a:ext cx="5127172" cy="1485900"/>
          </a:xfrm>
        </p:spPr>
        <p:txBody>
          <a:bodyPr>
            <a:normAutofit/>
          </a:bodyPr>
          <a:lstStyle/>
          <a:p>
            <a:r>
              <a:rPr lang="en-GB" sz="3400" b="1" i="0" u="none" strike="noStrike">
                <a:effectLst/>
                <a:latin typeface="Söhne"/>
              </a:rPr>
              <a:t>Exploring the Mechanism of Liberal Tear</a:t>
            </a:r>
            <a:br>
              <a:rPr lang="en-GB" sz="3400" b="1" i="0" u="none" strike="noStrike">
                <a:effectLst/>
                <a:latin typeface="Söhne"/>
              </a:rPr>
            </a:br>
            <a:endParaRPr lang="en-US" sz="3400" b="1"/>
          </a:p>
        </p:txBody>
      </p:sp>
      <p:sp>
        <p:nvSpPr>
          <p:cNvPr id="9223" name="Rectangle 9222">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9218" name="Picture 2" descr="Labral Tear, SLAP Tear Shoulder Injuries - Sterling Medical Group">
            <a:extLst>
              <a:ext uri="{FF2B5EF4-FFF2-40B4-BE49-F238E27FC236}">
                <a16:creationId xmlns:a16="http://schemas.microsoft.com/office/drawing/2014/main" id="{DECF0057-6576-56B9-6A3D-2971525D25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3562" y="1794175"/>
            <a:ext cx="5071256" cy="29496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10F735-4DF5-A822-77E8-46C9891BB517}"/>
              </a:ext>
            </a:extLst>
          </p:cNvPr>
          <p:cNvSpPr>
            <a:spLocks noGrp="1"/>
          </p:cNvSpPr>
          <p:nvPr>
            <p:ph idx="1"/>
          </p:nvPr>
        </p:nvSpPr>
        <p:spPr>
          <a:xfrm>
            <a:off x="6389914" y="2286000"/>
            <a:ext cx="5127172" cy="2949608"/>
          </a:xfrm>
        </p:spPr>
        <p:txBody>
          <a:bodyPr vert="horz" lIns="91440" tIns="45720" rIns="91440" bIns="45720" rtlCol="0" anchor="t">
            <a:normAutofit/>
          </a:bodyPr>
          <a:lstStyle/>
          <a:p>
            <a:pPr marL="0" indent="0">
              <a:buNone/>
            </a:pPr>
            <a:r>
              <a:rPr lang="en-GB" sz="1400" dirty="0">
                <a:solidFill>
                  <a:srgbClr val="0D0D0D"/>
                </a:solidFill>
                <a:ea typeface="+mn-lt"/>
                <a:cs typeface="+mn-lt"/>
              </a:rPr>
              <a:t>Situations like cutting, jumping, or engaging in overhead throwing motions in sports can lead to labral tears due to the dynamic and high-force nature of these movements (Andrews &amp; Wilk, 2014; Myers et al., 2016). Similarly, certain occupational tasks involving repetitive motions, such as lifting heavy objects or performing overhead work, can contribute to labral tears over time due to the cumulative stress placed on the shoulder joint (Burkhart &amp; Lo, 2015; Cools &amp; Borms, 2015)."</a:t>
            </a:r>
            <a:endParaRPr lang="en-US" sz="1400" dirty="0"/>
          </a:p>
          <a:p>
            <a:pPr marL="383540" indent="-383540"/>
            <a:endParaRPr lang="en-US" sz="1400" dirty="0"/>
          </a:p>
        </p:txBody>
      </p:sp>
    </p:spTree>
    <p:extLst>
      <p:ext uri="{BB962C8B-B14F-4D97-AF65-F5344CB8AC3E}">
        <p14:creationId xmlns:p14="http://schemas.microsoft.com/office/powerpoint/2010/main" val="4251396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33C07-E2C8-7318-6CA1-4B4F62E4E1D8}"/>
              </a:ext>
            </a:extLst>
          </p:cNvPr>
          <p:cNvSpPr>
            <a:spLocks noGrp="1"/>
          </p:cNvSpPr>
          <p:nvPr>
            <p:ph type="title"/>
          </p:nvPr>
        </p:nvSpPr>
        <p:spPr>
          <a:xfrm>
            <a:off x="1023562" y="685800"/>
            <a:ext cx="10493524" cy="1485900"/>
          </a:xfrm>
        </p:spPr>
        <p:txBody>
          <a:bodyPr>
            <a:normAutofit/>
          </a:bodyPr>
          <a:lstStyle/>
          <a:p>
            <a:r>
              <a:rPr lang="en-GB" sz="4100" b="0" i="0" u="none" strike="noStrike">
                <a:effectLst/>
                <a:latin typeface="Söhne"/>
              </a:rPr>
              <a:t>Immediate Signs and Symptoms and Time Frame</a:t>
            </a:r>
            <a:br>
              <a:rPr lang="en-GB" sz="4100" b="0" i="0" u="none" strike="noStrike">
                <a:effectLst/>
                <a:latin typeface="Söhne"/>
              </a:rPr>
            </a:br>
            <a:endParaRPr lang="en-US" sz="4100"/>
          </a:p>
        </p:txBody>
      </p:sp>
      <p:sp>
        <p:nvSpPr>
          <p:cNvPr id="5127" name="Rectangle 5126">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C946FD1-DD1A-D3CA-C083-FD651CB1317F}"/>
              </a:ext>
            </a:extLst>
          </p:cNvPr>
          <p:cNvSpPr>
            <a:spLocks noGrp="1"/>
          </p:cNvSpPr>
          <p:nvPr>
            <p:ph idx="1"/>
          </p:nvPr>
        </p:nvSpPr>
        <p:spPr>
          <a:xfrm>
            <a:off x="1023562" y="1748118"/>
            <a:ext cx="5072437" cy="4119282"/>
          </a:xfrm>
        </p:spPr>
        <p:txBody>
          <a:bodyPr vert="horz" lIns="91440" tIns="45720" rIns="91440" bIns="45720" rtlCol="0" anchor="t">
            <a:noAutofit/>
          </a:bodyPr>
          <a:lstStyle/>
          <a:p>
            <a:pPr marL="383540" indent="-383540"/>
            <a:r>
              <a:rPr lang="en-GB" sz="1400" dirty="0">
                <a:solidFill>
                  <a:srgbClr val="0D0D0D"/>
                </a:solidFill>
                <a:ea typeface="+mn-lt"/>
                <a:cs typeface="+mn-lt"/>
              </a:rPr>
              <a:t>Pain, swelling, and tenderness localized around the affected joint or area are common symptoms experienced by individuals with a labral tear (Bedi et al., 2016; Katz et al., 2013). The pain associated with a labral tear may vary in intensity and worsen with movement or certain activities (Bedi et al., 2016; Byrd &amp; Jones, 2004).</a:t>
            </a:r>
            <a:endParaRPr lang="en-GB" sz="1400" b="0" i="0" u="none" strike="noStrike" dirty="0">
              <a:solidFill>
                <a:srgbClr val="0D0D0D"/>
              </a:solidFill>
              <a:effectLst/>
              <a:latin typeface="Franklin Gothic Book"/>
            </a:endParaRPr>
          </a:p>
          <a:p>
            <a:pPr marL="383540" indent="-383540"/>
            <a:r>
              <a:rPr lang="en-GB" sz="1400" dirty="0">
                <a:solidFill>
                  <a:srgbClr val="0D0D0D"/>
                </a:solidFill>
                <a:ea typeface="+mn-lt"/>
                <a:cs typeface="+mn-lt"/>
              </a:rPr>
              <a:t>Additionally, a labral tear can result in a restricted range of motion in the affected joint, making it difficult for individuals to move the joint due to pain or instability caused by the tear (Bedi et al., 2016; Byrd &amp; Jones, 2004). </a:t>
            </a:r>
          </a:p>
          <a:p>
            <a:pPr marL="383540" indent="-383540"/>
            <a:r>
              <a:rPr lang="en-GB" sz="1400" dirty="0">
                <a:solidFill>
                  <a:srgbClr val="0D0D0D"/>
                </a:solidFill>
                <a:ea typeface="+mn-lt"/>
                <a:cs typeface="+mn-lt"/>
              </a:rPr>
              <a:t>Some individuals may also report feelings of instability or weakness in the affected joint, manifesting as a sense of giving way or an inability to perform certain tasks (Bedi et al., 2016; Katz et al., 2013)."</a:t>
            </a:r>
            <a:endParaRPr lang="en-GB" sz="1400" dirty="0">
              <a:solidFill>
                <a:srgbClr val="0D0D0D"/>
              </a:solidFill>
              <a:latin typeface="Franklin Gothic Book"/>
            </a:endParaRPr>
          </a:p>
          <a:p>
            <a:pPr marL="0" indent="0">
              <a:buNone/>
            </a:pPr>
            <a:r>
              <a:rPr lang="en-GB" sz="1400" b="0" i="0" u="none" strike="noStrike" dirty="0">
                <a:effectLst/>
                <a:latin typeface="Söhne"/>
              </a:rPr>
              <a:t>Time Frame</a:t>
            </a:r>
          </a:p>
          <a:p>
            <a:pPr marL="383540" indent="-383540"/>
            <a:r>
              <a:rPr lang="en-GB" sz="1400" b="0" i="0" u="none" strike="noStrike" dirty="0">
                <a:effectLst/>
                <a:latin typeface="Söhne"/>
              </a:rPr>
              <a:t>Acute Onset: Liberal tears often present with acute onset of symptoms, with individuals experiencing sudden pain and swelling immediately after the injury. This acute onset may be observed in traumatic tears resulting from sports-related injuries or accidents.</a:t>
            </a:r>
          </a:p>
        </p:txBody>
      </p:sp>
      <p:pic>
        <p:nvPicPr>
          <p:cNvPr id="5122" name="Picture 2" descr="Understanding Shoulder Labral Tears: Causes, Symptoms, and Treatment Options">
            <a:extLst>
              <a:ext uri="{FF2B5EF4-FFF2-40B4-BE49-F238E27FC236}">
                <a16:creationId xmlns:a16="http://schemas.microsoft.com/office/drawing/2014/main" id="{2D17BE67-7031-6628-60B7-CB07ADFEEB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1641" y="2641830"/>
            <a:ext cx="5105445" cy="2959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282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93944D-CB02-79DE-E215-B9600BC1CD88}"/>
              </a:ext>
            </a:extLst>
          </p:cNvPr>
          <p:cNvSpPr>
            <a:spLocks noGrp="1"/>
          </p:cNvSpPr>
          <p:nvPr>
            <p:ph idx="1"/>
          </p:nvPr>
        </p:nvSpPr>
        <p:spPr>
          <a:xfrm>
            <a:off x="1371600" y="1905000"/>
            <a:ext cx="8409709" cy="3581400"/>
          </a:xfrm>
        </p:spPr>
        <p:txBody>
          <a:bodyPr vert="horz" lIns="91440" tIns="45720" rIns="91440" bIns="45720" rtlCol="0" anchor="t">
            <a:normAutofit/>
          </a:bodyPr>
          <a:lstStyle/>
          <a:p>
            <a:pPr marL="383540" indent="-383540"/>
            <a:r>
              <a:rPr lang="en-GB" sz="1400" dirty="0">
                <a:solidFill>
                  <a:srgbClr val="0D0D0D"/>
                </a:solidFill>
                <a:latin typeface="Arial"/>
                <a:cs typeface="Arial"/>
              </a:rPr>
              <a:t>In cases of degenerative labral tears, symptoms may progress gradually over time, with individuals initially experiencing mild discomfort or stiffness that worsens with continued use of the affected joint (</a:t>
            </a:r>
            <a:r>
              <a:rPr lang="en-GB" sz="1400" dirty="0" err="1">
                <a:solidFill>
                  <a:srgbClr val="0D0D0D"/>
                </a:solidFill>
                <a:latin typeface="Arial"/>
                <a:cs typeface="Arial"/>
              </a:rPr>
              <a:t>Kibler</a:t>
            </a:r>
            <a:r>
              <a:rPr lang="en-GB" sz="1400" dirty="0">
                <a:solidFill>
                  <a:srgbClr val="0D0D0D"/>
                </a:solidFill>
                <a:latin typeface="Arial"/>
                <a:cs typeface="Arial"/>
              </a:rPr>
              <a:t> et al., 2013; </a:t>
            </a:r>
            <a:r>
              <a:rPr lang="en-GB" sz="1400" dirty="0" err="1">
                <a:solidFill>
                  <a:srgbClr val="0D0D0D"/>
                </a:solidFill>
                <a:latin typeface="Arial"/>
                <a:cs typeface="Arial"/>
              </a:rPr>
              <a:t>Nho</a:t>
            </a:r>
            <a:r>
              <a:rPr lang="en-GB" sz="1400" dirty="0">
                <a:solidFill>
                  <a:srgbClr val="0D0D0D"/>
                </a:solidFill>
                <a:latin typeface="Arial"/>
                <a:cs typeface="Arial"/>
              </a:rPr>
              <a:t> et al., 2014). Chronic or degenerative tears may eventually lead to persistent pain and functional limitations (</a:t>
            </a:r>
            <a:r>
              <a:rPr lang="en-GB" sz="1400" dirty="0" err="1">
                <a:solidFill>
                  <a:srgbClr val="0D0D0D"/>
                </a:solidFill>
                <a:latin typeface="Arial"/>
                <a:cs typeface="Arial"/>
              </a:rPr>
              <a:t>Kibler</a:t>
            </a:r>
            <a:r>
              <a:rPr lang="en-GB" sz="1400" dirty="0">
                <a:solidFill>
                  <a:srgbClr val="0D0D0D"/>
                </a:solidFill>
                <a:latin typeface="Arial"/>
                <a:cs typeface="Arial"/>
              </a:rPr>
              <a:t> et al., 2013; </a:t>
            </a:r>
            <a:r>
              <a:rPr lang="en-GB" sz="1400" dirty="0" err="1">
                <a:solidFill>
                  <a:srgbClr val="0D0D0D"/>
                </a:solidFill>
                <a:latin typeface="Arial"/>
                <a:cs typeface="Arial"/>
              </a:rPr>
              <a:t>Nho</a:t>
            </a:r>
            <a:r>
              <a:rPr lang="en-GB" sz="1400" dirty="0">
                <a:solidFill>
                  <a:srgbClr val="0D0D0D"/>
                </a:solidFill>
                <a:latin typeface="Arial"/>
                <a:cs typeface="Arial"/>
              </a:rPr>
              <a:t> et al., 2014). </a:t>
            </a:r>
            <a:br>
              <a:rPr lang="en-GB" sz="1400" dirty="0">
                <a:solidFill>
                  <a:srgbClr val="0D0D0D"/>
                </a:solidFill>
                <a:latin typeface="Arial"/>
                <a:cs typeface="Arial"/>
              </a:rPr>
            </a:br>
            <a:endParaRPr lang="en-GB" sz="1400" b="0" i="0" u="none" strike="noStrike" dirty="0">
              <a:solidFill>
                <a:srgbClr val="0D0D0D"/>
              </a:solidFill>
              <a:effectLst/>
              <a:latin typeface="Arial"/>
              <a:cs typeface="Arial"/>
            </a:endParaRPr>
          </a:p>
          <a:p>
            <a:pPr marL="0" indent="0" algn="l">
              <a:buNone/>
            </a:pPr>
            <a:r>
              <a:rPr lang="en-GB" sz="1400" b="0" i="0" u="none" strike="noStrike" dirty="0">
                <a:solidFill>
                  <a:srgbClr val="0D0D0D"/>
                </a:solidFill>
                <a:effectLst/>
                <a:latin typeface="Söhne"/>
              </a:rPr>
              <a:t>Surgical Intervention and Recovery:</a:t>
            </a:r>
          </a:p>
          <a:p>
            <a:pPr marL="383540" indent="-383540"/>
            <a:r>
              <a:rPr lang="en-GB" sz="1400" dirty="0">
                <a:solidFill>
                  <a:srgbClr val="0D0D0D"/>
                </a:solidFill>
                <a:ea typeface="+mn-lt"/>
                <a:cs typeface="+mn-lt"/>
              </a:rPr>
              <a:t>Surgical intervention may be indicated for severe labral tears causing joint instability or significant functional impairment that does not respond to conservative treatment measures (Kibler et al., 2013; Nho et al., 2014). Factors such as the extent of the tear, patient's age, activity level, and overall health are considered when determining the need for surgery (Kibler et al., 2013; Nho et al., 2014)."</a:t>
            </a:r>
            <a:endParaRPr lang="en-GB" sz="1400" b="0" i="0" u="none" strike="noStrike" dirty="0">
              <a:solidFill>
                <a:srgbClr val="0D0D0D"/>
              </a:solidFill>
              <a:effectLst/>
              <a:latin typeface="Söhne"/>
            </a:endParaRPr>
          </a:p>
          <a:p>
            <a:pPr marL="0" indent="0">
              <a:buNone/>
            </a:pPr>
            <a:br>
              <a:rPr lang="en-GB" sz="1400" dirty="0"/>
            </a:br>
            <a:endParaRPr lang="en-US" sz="1400" dirty="0"/>
          </a:p>
        </p:txBody>
      </p:sp>
      <p:pic>
        <p:nvPicPr>
          <p:cNvPr id="10242" name="Picture 2" descr="SLAP Tears - OrthoInfo - AAOS">
            <a:extLst>
              <a:ext uri="{FF2B5EF4-FFF2-40B4-BE49-F238E27FC236}">
                <a16:creationId xmlns:a16="http://schemas.microsoft.com/office/drawing/2014/main" id="{8CACA40B-AB30-B5BC-D383-0573A4BE26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27541" y="1143000"/>
            <a:ext cx="2044700" cy="2286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3E10797C-23A0-C0EF-BD17-B473F64C1CEA}"/>
              </a:ext>
            </a:extLst>
          </p:cNvPr>
          <p:cNvSpPr>
            <a:spLocks noGrp="1"/>
          </p:cNvSpPr>
          <p:nvPr>
            <p:ph type="title"/>
          </p:nvPr>
        </p:nvSpPr>
        <p:spPr/>
        <p:txBody>
          <a:bodyPr>
            <a:normAutofit fontScale="90000"/>
          </a:bodyPr>
          <a:lstStyle/>
          <a:p>
            <a:r>
              <a:rPr lang="en-GB" sz="4100" b="0" i="0" u="none" strike="noStrike">
                <a:effectLst/>
                <a:latin typeface="Söhne"/>
              </a:rPr>
              <a:t>Immediate Signs and Symptoms and Time Frame</a:t>
            </a:r>
            <a:br>
              <a:rPr lang="en-GB" sz="4100" b="0" i="0" u="none" strike="noStrike">
                <a:effectLst/>
                <a:latin typeface="Söhne"/>
              </a:rPr>
            </a:br>
            <a:endParaRPr lang="en-US" sz="4100"/>
          </a:p>
        </p:txBody>
      </p:sp>
    </p:spTree>
    <p:extLst>
      <p:ext uri="{BB962C8B-B14F-4D97-AF65-F5344CB8AC3E}">
        <p14:creationId xmlns:p14="http://schemas.microsoft.com/office/powerpoint/2010/main" val="15090898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C1285-3DCD-7F36-DCEF-894507828D06}"/>
              </a:ext>
            </a:extLst>
          </p:cNvPr>
          <p:cNvSpPr>
            <a:spLocks noGrp="1"/>
          </p:cNvSpPr>
          <p:nvPr>
            <p:ph idx="1"/>
          </p:nvPr>
        </p:nvSpPr>
        <p:spPr/>
        <p:txBody>
          <a:bodyPr>
            <a:normAutofit/>
          </a:bodyPr>
          <a:lstStyle/>
          <a:p>
            <a:pPr algn="l"/>
            <a:r>
              <a:rPr lang="en-GB" sz="1400" b="0" i="0" u="none" strike="noStrike" dirty="0">
                <a:solidFill>
                  <a:srgbClr val="0D0D0D"/>
                </a:solidFill>
                <a:effectLst/>
                <a:latin typeface="Söhne"/>
              </a:rPr>
              <a:t>Postoperative Management and Rehabilitation: Following surgical repair of a liberal tear, early mobilization and physical therapy are crucial for optimal recovery. Physical therapy helps improve range of motion, strength, and joint stability while minimizing the risk of complications such as stiffness or muscle weakness</a:t>
            </a:r>
          </a:p>
          <a:p>
            <a:pPr algn="l"/>
            <a:r>
              <a:rPr lang="en-GB" sz="1400" b="0" i="0" u="none" strike="noStrike" dirty="0">
                <a:solidFill>
                  <a:srgbClr val="0D0D0D"/>
                </a:solidFill>
                <a:effectLst/>
                <a:latin typeface="Söhne"/>
              </a:rPr>
              <a:t>Expected Recovery Timeline: The recovery timeline for liberal tear surgery varies depending on the severity of the tear and the surgical approach used. Generally, individuals can expect gradual improvement in symptoms over several weeks to months. Full recovery may take several months, with some individuals requiring ongoing rehabilitation to optimize outcomes</a:t>
            </a:r>
          </a:p>
        </p:txBody>
      </p:sp>
      <p:sp>
        <p:nvSpPr>
          <p:cNvPr id="4" name="Title 1">
            <a:extLst>
              <a:ext uri="{FF2B5EF4-FFF2-40B4-BE49-F238E27FC236}">
                <a16:creationId xmlns:a16="http://schemas.microsoft.com/office/drawing/2014/main" id="{1DB743D8-9CA4-83D8-4687-F453EEB5BF38}"/>
              </a:ext>
            </a:extLst>
          </p:cNvPr>
          <p:cNvSpPr>
            <a:spLocks noGrp="1"/>
          </p:cNvSpPr>
          <p:nvPr>
            <p:ph type="title"/>
          </p:nvPr>
        </p:nvSpPr>
        <p:spPr>
          <a:xfrm>
            <a:off x="1915884" y="748090"/>
            <a:ext cx="17322803" cy="2680910"/>
          </a:xfrm>
        </p:spPr>
        <p:txBody>
          <a:bodyPr>
            <a:normAutofit/>
          </a:bodyPr>
          <a:lstStyle/>
          <a:p>
            <a:r>
              <a:rPr lang="en-GB" sz="4100" b="0" i="0" u="none" strike="noStrike">
                <a:effectLst/>
                <a:latin typeface="Söhne"/>
              </a:rPr>
              <a:t>Immediate Signs and Symptoms and Time Frame</a:t>
            </a:r>
            <a:br>
              <a:rPr lang="en-GB" sz="4100" b="0" i="0" u="none" strike="noStrike">
                <a:effectLst/>
                <a:latin typeface="Söhne"/>
              </a:rPr>
            </a:br>
            <a:endParaRPr lang="en-US" sz="4100"/>
          </a:p>
        </p:txBody>
      </p:sp>
    </p:spTree>
    <p:extLst>
      <p:ext uri="{BB962C8B-B14F-4D97-AF65-F5344CB8AC3E}">
        <p14:creationId xmlns:p14="http://schemas.microsoft.com/office/powerpoint/2010/main" val="1137706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51E6F-AB54-003A-C78D-7770EDE4A54A}"/>
              </a:ext>
            </a:extLst>
          </p:cNvPr>
          <p:cNvSpPr>
            <a:spLocks noGrp="1"/>
          </p:cNvSpPr>
          <p:nvPr>
            <p:ph type="title"/>
          </p:nvPr>
        </p:nvSpPr>
        <p:spPr/>
        <p:txBody>
          <a:bodyPr/>
          <a:lstStyle/>
          <a:p>
            <a:r>
              <a:rPr lang="en-GB" b="0" i="0" u="none" strike="noStrike">
                <a:solidFill>
                  <a:srgbClr val="0D0D0D"/>
                </a:solidFill>
                <a:effectLst/>
                <a:latin typeface="Söhne"/>
              </a:rPr>
              <a:t>Summary of Liberal Tear</a:t>
            </a:r>
            <a:endParaRPr lang="en-US"/>
          </a:p>
        </p:txBody>
      </p:sp>
      <p:sp>
        <p:nvSpPr>
          <p:cNvPr id="3" name="Content Placeholder 2">
            <a:extLst>
              <a:ext uri="{FF2B5EF4-FFF2-40B4-BE49-F238E27FC236}">
                <a16:creationId xmlns:a16="http://schemas.microsoft.com/office/drawing/2014/main" id="{6924034D-310A-72FD-05AE-0DB5BBD7016E}"/>
              </a:ext>
            </a:extLst>
          </p:cNvPr>
          <p:cNvSpPr>
            <a:spLocks noGrp="1"/>
          </p:cNvSpPr>
          <p:nvPr>
            <p:ph idx="1"/>
          </p:nvPr>
        </p:nvSpPr>
        <p:spPr>
          <a:xfrm>
            <a:off x="1510145" y="1638300"/>
            <a:ext cx="9601200" cy="3581400"/>
          </a:xfrm>
        </p:spPr>
        <p:txBody>
          <a:bodyPr>
            <a:normAutofit fontScale="70000" lnSpcReduction="20000"/>
          </a:bodyPr>
          <a:lstStyle/>
          <a:p>
            <a:pPr algn="l">
              <a:buFont typeface="+mj-lt"/>
              <a:buAutoNum type="arabicPeriod"/>
            </a:pPr>
            <a:r>
              <a:rPr lang="en-GB" b="0" i="0" u="none" strike="noStrike">
                <a:solidFill>
                  <a:srgbClr val="0D0D0D"/>
                </a:solidFill>
                <a:effectLst/>
                <a:latin typeface="Söhne"/>
              </a:rPr>
              <a:t>Aetiology: Liberal tears, particularly in the context of labral tears in the shoulder joint, can result from various factors including traumatic events, degenerative changes, genetics, and poor biomechanics. Risk factors such as repetitive stress, overuse, aging, and structural abnormalities contribute to the development of liberal tears.</a:t>
            </a:r>
          </a:p>
          <a:p>
            <a:pPr algn="l">
              <a:buFont typeface="+mj-lt"/>
              <a:buAutoNum type="arabicPeriod"/>
            </a:pPr>
            <a:r>
              <a:rPr lang="en-GB" b="0" i="0" u="none" strike="noStrike">
                <a:solidFill>
                  <a:srgbClr val="0D0D0D"/>
                </a:solidFill>
                <a:effectLst/>
                <a:latin typeface="Söhne"/>
              </a:rPr>
              <a:t>Mechanism of Injury: Liberal tears involve excessive stretching or tearing of soft tissues such as ligaments, tendons, or muscles. Traumatic events or degenerative changes can lead to tears, with factors such as force magnitude, direction, and tissue condition influencing tear severity.</a:t>
            </a:r>
          </a:p>
          <a:p>
            <a:pPr algn="l">
              <a:buFont typeface="+mj-lt"/>
              <a:buAutoNum type="arabicPeriod"/>
            </a:pPr>
            <a:r>
              <a:rPr lang="en-GB" b="0" i="0" u="none" strike="noStrike">
                <a:solidFill>
                  <a:srgbClr val="0D0D0D"/>
                </a:solidFill>
                <a:effectLst/>
                <a:latin typeface="Söhne"/>
              </a:rPr>
              <a:t>Immediate Signs and Symptoms: Individuals with liberal tears typically experience pain, swelling, tenderness, and instability around the affected joint. Restricted range of motion and weakness may also be present, indicating a potential tear.</a:t>
            </a:r>
          </a:p>
          <a:p>
            <a:pPr algn="l">
              <a:buFont typeface="+mj-lt"/>
              <a:buAutoNum type="arabicPeriod"/>
            </a:pPr>
            <a:r>
              <a:rPr lang="en-GB" b="0" i="0" u="none" strike="noStrike">
                <a:solidFill>
                  <a:srgbClr val="0D0D0D"/>
                </a:solidFill>
                <a:effectLst/>
                <a:latin typeface="Söhne"/>
              </a:rPr>
              <a:t>Considerations for Surgical Intervention and Recovery: Severe liberal tears causing joint instability or significant functional impairment may require surgical intervention. Postoperative management and rehabilitation, including early mobilization and physical therapy, are crucial for optimal recovery.</a:t>
            </a:r>
          </a:p>
          <a:p>
            <a:pPr algn="l">
              <a:buFont typeface="+mj-lt"/>
              <a:buAutoNum type="arabicPeriod"/>
            </a:pPr>
            <a:r>
              <a:rPr lang="en-GB" b="0" i="0" u="none" strike="noStrike">
                <a:solidFill>
                  <a:srgbClr val="0D0D0D"/>
                </a:solidFill>
                <a:effectLst/>
                <a:latin typeface="Söhne"/>
              </a:rPr>
              <a:t>Emphasis on the Significance of Prompt Diagnosis and Appropriate Management: Early intervention is essential to prevent further damage and facilitate optimal recovery from liberal tears. Prompt diagnosis, appropriate treatment, and rehabilitation strategies are key to achieving </a:t>
            </a:r>
            <a:r>
              <a:rPr lang="en-GB" b="0" i="0" u="none" strike="noStrike" err="1">
                <a:solidFill>
                  <a:srgbClr val="0D0D0D"/>
                </a:solidFill>
                <a:effectLst/>
                <a:latin typeface="Söhne"/>
              </a:rPr>
              <a:t>favorable</a:t>
            </a:r>
            <a:r>
              <a:rPr lang="en-GB" b="0" i="0" u="none" strike="noStrike">
                <a:solidFill>
                  <a:srgbClr val="0D0D0D"/>
                </a:solidFill>
                <a:effectLst/>
                <a:latin typeface="Söhne"/>
              </a:rPr>
              <a:t> outcomes.</a:t>
            </a:r>
          </a:p>
          <a:p>
            <a:pPr marL="0" indent="0" algn="l">
              <a:buNone/>
            </a:pPr>
            <a:endParaRPr lang="en-GB" b="0" i="0" u="none" strike="noStrike">
              <a:solidFill>
                <a:srgbClr val="0D0D0D"/>
              </a:solidFill>
              <a:effectLst/>
              <a:latin typeface="Söhne"/>
            </a:endParaRPr>
          </a:p>
        </p:txBody>
      </p:sp>
    </p:spTree>
    <p:extLst>
      <p:ext uri="{BB962C8B-B14F-4D97-AF65-F5344CB8AC3E}">
        <p14:creationId xmlns:p14="http://schemas.microsoft.com/office/powerpoint/2010/main" val="366887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F217E-55D6-1597-AD2A-06D0AD241D3E}"/>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6E60879E-EAAA-3A3D-8757-126FB7C63C9C}"/>
              </a:ext>
            </a:extLst>
          </p:cNvPr>
          <p:cNvSpPr>
            <a:spLocks noGrp="1"/>
          </p:cNvSpPr>
          <p:nvPr>
            <p:ph idx="1"/>
          </p:nvPr>
        </p:nvSpPr>
        <p:spPr>
          <a:xfrm>
            <a:off x="1371600" y="1704109"/>
            <a:ext cx="9601200" cy="4163291"/>
          </a:xfrm>
        </p:spPr>
        <p:txBody>
          <a:bodyPr vert="horz" lIns="91440" tIns="45720" rIns="91440" bIns="45720" rtlCol="0" anchor="t">
            <a:normAutofit fontScale="32500" lnSpcReduction="20000"/>
          </a:bodyPr>
          <a:lstStyle/>
          <a:p>
            <a:pPr marL="383540" indent="-383540"/>
            <a:r>
              <a:rPr lang="en-GB" b="0" i="0" u="none" strike="noStrike" dirty="0">
                <a:solidFill>
                  <a:srgbClr val="0D0D0D"/>
                </a:solidFill>
                <a:effectLst/>
                <a:latin typeface="Söhne"/>
              </a:rPr>
              <a:t>[1]Andrews, J. R., Carson Jr, W. G., &amp; McLeod Jr, W. D. (1985). Glenoid </a:t>
            </a:r>
            <a:r>
              <a:rPr lang="en-GB" b="0" i="0" u="none" strike="noStrike" dirty="0" err="1">
                <a:solidFill>
                  <a:srgbClr val="0D0D0D"/>
                </a:solidFill>
                <a:effectLst/>
                <a:latin typeface="Söhne"/>
              </a:rPr>
              <a:t>labrum</a:t>
            </a:r>
            <a:r>
              <a:rPr lang="en-GB" b="0" i="0" u="none" strike="noStrike" dirty="0">
                <a:solidFill>
                  <a:srgbClr val="0D0D0D"/>
                </a:solidFill>
                <a:effectLst/>
                <a:latin typeface="Söhne"/>
              </a:rPr>
              <a:t> tears related to the long head of the biceps. The American Journal of Sports Medicine, 13(5), 337-341. [2] Brockmeier, S. F., Voos, J. E., Williams, R. J., &amp; </a:t>
            </a:r>
            <a:r>
              <a:rPr lang="en-GB" b="0" i="0" u="none" strike="noStrike" dirty="0" err="1">
                <a:solidFill>
                  <a:srgbClr val="0D0D0D"/>
                </a:solidFill>
                <a:effectLst/>
                <a:latin typeface="Söhne"/>
              </a:rPr>
              <a:t>Altchek</a:t>
            </a:r>
            <a:r>
              <a:rPr lang="en-GB" b="0" i="0" u="none" strike="noStrike" dirty="0">
                <a:solidFill>
                  <a:srgbClr val="0D0D0D"/>
                </a:solidFill>
                <a:effectLst/>
                <a:latin typeface="Söhne"/>
              </a:rPr>
              <a:t>, D. W. (2009).</a:t>
            </a:r>
          </a:p>
          <a:p>
            <a:pPr marL="383540" indent="-383540"/>
            <a:r>
              <a:rPr lang="en-GB" dirty="0">
                <a:solidFill>
                  <a:srgbClr val="0D0D0D"/>
                </a:solidFill>
                <a:latin typeface="Söhne"/>
              </a:rPr>
              <a:t> </a:t>
            </a:r>
            <a:r>
              <a:rPr lang="en-GB" b="0" i="0" u="none" strike="noStrike" dirty="0">
                <a:solidFill>
                  <a:srgbClr val="0D0D0D"/>
                </a:solidFill>
                <a:effectLst/>
                <a:latin typeface="Söhne"/>
              </a:rPr>
              <a:t>Outcomes after arthroscopic repair of type-II SLAP lesions. Journal of Bone and Joint Surgery-American Volume, 91(7), 1595-1603. [3] Kuhn, J. E., &amp; Helmer, T. T. (2002).</a:t>
            </a:r>
          </a:p>
          <a:p>
            <a:pPr marL="383540" indent="-383540"/>
            <a:r>
              <a:rPr lang="en-GB" dirty="0">
                <a:solidFill>
                  <a:srgbClr val="0D0D0D"/>
                </a:solidFill>
                <a:latin typeface="Söhne"/>
              </a:rPr>
              <a:t> </a:t>
            </a:r>
            <a:r>
              <a:rPr lang="en-GB" b="0" i="0" u="none" strike="noStrike" dirty="0">
                <a:solidFill>
                  <a:srgbClr val="0D0D0D"/>
                </a:solidFill>
                <a:effectLst/>
                <a:latin typeface="Söhne"/>
              </a:rPr>
              <a:t>Conservative treatment of SLAP tears: Are we there yet? Arthroscopy: The Journal of Arthroscopic &amp; Related Surgery, 18(9), 941-943. [4] Burkhart, S. S., Morgan, C. D., &amp; Kibler, W. B. (2003).</a:t>
            </a:r>
            <a:r>
              <a:rPr lang="en-GB" dirty="0">
                <a:solidFill>
                  <a:srgbClr val="0D0D0D"/>
                </a:solidFill>
                <a:latin typeface="Söhne"/>
              </a:rPr>
              <a:t> </a:t>
            </a:r>
            <a:endParaRPr lang="en-GB" b="0" i="0" u="none" strike="noStrike" dirty="0">
              <a:solidFill>
                <a:srgbClr val="0D0D0D"/>
              </a:solidFill>
              <a:effectLst/>
              <a:latin typeface="Söhne"/>
            </a:endParaRPr>
          </a:p>
          <a:p>
            <a:pPr marL="383540" indent="-383540"/>
            <a:r>
              <a:rPr lang="en-GB" b="0" i="0" u="none" strike="noStrike" dirty="0">
                <a:solidFill>
                  <a:srgbClr val="0D0D0D"/>
                </a:solidFill>
                <a:effectLst/>
                <a:latin typeface="Söhne"/>
              </a:rPr>
              <a:t>The disabled throwing shoulder: spectrum of pathology Part III: The SICK scapula, scapular dyskinesis, the kinetic chain, and rehabilitation. Arthroscopy: The Journal of Arthroscopic &amp; Related Surgery, 19(6), 641-661.</a:t>
            </a:r>
          </a:p>
          <a:p>
            <a:pPr marL="383540" indent="-383540"/>
            <a:r>
              <a:rPr lang="en-GB" b="0" i="0" u="none" strike="noStrike" dirty="0">
                <a:solidFill>
                  <a:srgbClr val="0D0D0D"/>
                </a:solidFill>
                <a:effectLst/>
                <a:latin typeface="Söhne"/>
              </a:rPr>
              <a:t>Kuhn, J. E., &amp; Helmer, T. T. (2002). Conservative treatment of SLAP tears: Are we there yet? Arthroscopy: The Journal of Arthroscopic &amp; Related Surgery, 18(9), 941-943.</a:t>
            </a:r>
            <a:r>
              <a:rPr lang="en-GB" dirty="0">
                <a:solidFill>
                  <a:srgbClr val="0D0D0D"/>
                </a:solidFill>
                <a:latin typeface="Söhne"/>
              </a:rPr>
              <a:t> </a:t>
            </a:r>
            <a:endParaRPr lang="en-GB" b="0" i="0" u="none" strike="noStrike" dirty="0">
              <a:solidFill>
                <a:srgbClr val="0D0D0D"/>
              </a:solidFill>
              <a:effectLst/>
              <a:latin typeface="Söhne"/>
            </a:endParaRPr>
          </a:p>
          <a:p>
            <a:pPr marL="383540" indent="-383540"/>
            <a:r>
              <a:rPr lang="en-GB" dirty="0">
                <a:solidFill>
                  <a:srgbClr val="0D0D0D"/>
                </a:solidFill>
                <a:latin typeface="Söhne"/>
              </a:rPr>
              <a:t> </a:t>
            </a:r>
            <a:r>
              <a:rPr lang="en-GB" b="0" i="0" u="none" strike="noStrike" dirty="0">
                <a:solidFill>
                  <a:srgbClr val="0D0D0D"/>
                </a:solidFill>
                <a:effectLst/>
                <a:latin typeface="Söhne"/>
              </a:rPr>
              <a:t>Cools, A. M., </a:t>
            </a:r>
            <a:r>
              <a:rPr lang="en-GB" b="0" i="0" u="none" strike="noStrike" err="1">
                <a:solidFill>
                  <a:srgbClr val="0D0D0D"/>
                </a:solidFill>
                <a:effectLst/>
                <a:latin typeface="Söhne"/>
              </a:rPr>
              <a:t>Witvrouw</a:t>
            </a:r>
            <a:r>
              <a:rPr lang="en-GB" b="0" i="0" u="none" strike="noStrike" dirty="0">
                <a:solidFill>
                  <a:srgbClr val="0D0D0D"/>
                </a:solidFill>
                <a:effectLst/>
                <a:latin typeface="Söhne"/>
              </a:rPr>
              <a:t>, E. E., Declercq, G. A., Danneels, L. A., &amp; Cambier, D. C. (2004). Scapular muscle recruitment patterns: trapezius muscle latency with and without impingement symptoms. The American Journal of Sports Medicine, 32(2), 337-343</a:t>
            </a:r>
            <a:endParaRPr lang="en-GB" b="0" i="0" u="none" strike="noStrike">
              <a:solidFill>
                <a:srgbClr val="0D0D0D"/>
              </a:solidFill>
              <a:effectLst/>
              <a:latin typeface="Söhne"/>
            </a:endParaRPr>
          </a:p>
          <a:p>
            <a:pPr marL="383540" indent="-383540"/>
            <a:r>
              <a:rPr lang="en-GB" b="0" i="0" u="none" strike="noStrike" dirty="0">
                <a:solidFill>
                  <a:srgbClr val="0D0D0D"/>
                </a:solidFill>
                <a:effectLst/>
                <a:latin typeface="Söhne"/>
              </a:rPr>
              <a:t>Burkhart, S. S., Morgan, C. D., &amp; Kibler, W. B. (2003). </a:t>
            </a:r>
            <a:r>
              <a:rPr lang="en-GB" sz="1900" b="0" i="0" u="none" strike="noStrike" dirty="0">
                <a:solidFill>
                  <a:srgbClr val="0D0D0D"/>
                </a:solidFill>
                <a:effectLst/>
                <a:latin typeface="Söhne"/>
              </a:rPr>
              <a:t>The</a:t>
            </a:r>
            <a:r>
              <a:rPr lang="en-GB" b="0" i="0" u="none" strike="noStrike" dirty="0">
                <a:solidFill>
                  <a:srgbClr val="0D0D0D"/>
                </a:solidFill>
                <a:effectLst/>
                <a:latin typeface="Söhne"/>
              </a:rPr>
              <a:t> disabled throwing shoulder: spectrum of pathology Part III: The SICK scapula, scapular dyskinesis, the kinetic chain, and rehabilitation. </a:t>
            </a:r>
            <a:r>
              <a:rPr lang="en-GB" b="0" i="1" u="none" strike="noStrike" dirty="0">
                <a:solidFill>
                  <a:srgbClr val="0D0D0D"/>
                </a:solidFill>
                <a:effectLst/>
                <a:latin typeface="Söhne"/>
              </a:rPr>
              <a:t>Arthroscopy: The Journal of Arthroscopic &amp; Related Surgery, 19</a:t>
            </a:r>
            <a:r>
              <a:rPr lang="en-GB" b="0" i="0" u="none" strike="noStrike" dirty="0">
                <a:solidFill>
                  <a:srgbClr val="0D0D0D"/>
                </a:solidFill>
                <a:effectLst/>
                <a:latin typeface="Söhne"/>
              </a:rPr>
              <a:t>(6), 641-661.</a:t>
            </a:r>
          </a:p>
          <a:p>
            <a:pPr marL="383540" indent="-383540"/>
            <a:r>
              <a:rPr lang="en-GB" b="0" i="0" u="none" strike="noStrike" dirty="0">
                <a:solidFill>
                  <a:srgbClr val="0D0D0D"/>
                </a:solidFill>
                <a:effectLst/>
                <a:latin typeface="Söhne"/>
              </a:rPr>
              <a:t>Owens, B. D., &amp; Campbell, S. E. (2013). Arthroscopic anatomy and surgical techniques for percutaneous repair of the Achilles tendon. </a:t>
            </a:r>
            <a:r>
              <a:rPr lang="en-GB" b="0" i="1" u="none" strike="noStrike" dirty="0">
                <a:solidFill>
                  <a:srgbClr val="0D0D0D"/>
                </a:solidFill>
                <a:effectLst/>
                <a:latin typeface="Söhne"/>
              </a:rPr>
              <a:t>Journal of Bone and Joint Surgery-American Volume, 95</a:t>
            </a:r>
            <a:r>
              <a:rPr lang="en-GB" b="0" i="0" u="none" strike="noStrike" dirty="0">
                <a:solidFill>
                  <a:srgbClr val="0D0D0D"/>
                </a:solidFill>
                <a:effectLst/>
                <a:latin typeface="Söhne"/>
              </a:rPr>
              <a:t>(23), 2116-2124.</a:t>
            </a:r>
          </a:p>
          <a:p>
            <a:pPr marL="383540" indent="-383540"/>
            <a:r>
              <a:rPr lang="en-GB" sz="2600" dirty="0">
                <a:solidFill>
                  <a:srgbClr val="0D0D0D"/>
                </a:solidFill>
                <a:ea typeface="+mn-lt"/>
                <a:cs typeface="+mn-lt"/>
              </a:rPr>
              <a:t>Andrews, J. R., &amp; Wilk, K. E. (2014). The Athlete's Shoulder (2nd ed.). Elsevier.</a:t>
            </a:r>
            <a:endParaRPr lang="en-GB" sz="2600" dirty="0">
              <a:solidFill>
                <a:srgbClr val="0D0D0D"/>
              </a:solidFill>
              <a:latin typeface="Franklin Gothic Book"/>
            </a:endParaRPr>
          </a:p>
          <a:p>
            <a:pPr marL="383540" indent="-383540"/>
            <a:r>
              <a:rPr lang="en-GB" sz="2200" dirty="0">
                <a:solidFill>
                  <a:srgbClr val="0D0D0D"/>
                </a:solidFill>
                <a:ea typeface="+mn-lt"/>
                <a:cs typeface="+mn-lt"/>
              </a:rPr>
              <a:t>Burkhart, S. S., &amp; Lo, I. K. Y. (2015). Arthroscopic Rotator Cuff Repair: A Practical Approach to Management. Springer.</a:t>
            </a:r>
            <a:endParaRPr lang="en-GB" sz="2600" dirty="0">
              <a:solidFill>
                <a:srgbClr val="0D0D0D"/>
              </a:solidFill>
              <a:ea typeface="+mn-lt"/>
              <a:cs typeface="+mn-lt"/>
            </a:endParaRPr>
          </a:p>
          <a:p>
            <a:pPr marL="383540" indent="-383540"/>
            <a:r>
              <a:rPr lang="en-US" sz="2200" dirty="0">
                <a:solidFill>
                  <a:srgbClr val="0D0D0D"/>
                </a:solidFill>
                <a:ea typeface="+mn-lt"/>
                <a:cs typeface="+mn-lt"/>
              </a:rPr>
              <a:t>Bedi, A., Dines, J., Warren, R. F., &amp; Dines, D. M. (2016). Orthopedic sports medicine: Principles and practice (2nd ed.). Elsevier.</a:t>
            </a:r>
            <a:endParaRPr lang="en-US" dirty="0"/>
          </a:p>
          <a:p>
            <a:pPr marL="383540" indent="-383540"/>
            <a:r>
              <a:rPr lang="en-US" sz="2200" dirty="0">
                <a:solidFill>
                  <a:srgbClr val="0D0D0D"/>
                </a:solidFill>
                <a:ea typeface="+mn-lt"/>
                <a:cs typeface="+mn-lt"/>
              </a:rPr>
              <a:t>Byrd, J. W. T., &amp; Jones, K. S. (2004). Arthroscopic management of </a:t>
            </a:r>
            <a:r>
              <a:rPr lang="en-US" sz="2200" dirty="0" err="1">
                <a:solidFill>
                  <a:srgbClr val="0D0D0D"/>
                </a:solidFill>
                <a:ea typeface="+mn-lt"/>
                <a:cs typeface="+mn-lt"/>
              </a:rPr>
              <a:t>femoroacetabular</a:t>
            </a:r>
            <a:r>
              <a:rPr lang="en-US" sz="2200" dirty="0">
                <a:solidFill>
                  <a:srgbClr val="0D0D0D"/>
                </a:solidFill>
                <a:ea typeface="+mn-lt"/>
                <a:cs typeface="+mn-lt"/>
              </a:rPr>
              <a:t> impingement in athletes. The American Journal of Sports Medicine, 32(5), 1243–1252.</a:t>
            </a:r>
            <a:endParaRPr lang="en-US" dirty="0"/>
          </a:p>
          <a:p>
            <a:pPr marL="383540" indent="-383540"/>
            <a:r>
              <a:rPr lang="en-US" sz="2200" dirty="0">
                <a:solidFill>
                  <a:srgbClr val="0D0D0D"/>
                </a:solidFill>
                <a:ea typeface="+mn-lt"/>
                <a:cs typeface="+mn-lt"/>
              </a:rPr>
              <a:t>Katz, J. N., Brophy, R. H., &amp; Chaisson, C. E. (2013). Surgery versus physical therapy for a meniscal tear and osteoarthritis. The New England Journal of Medicine, 368(18), 1675–1684.</a:t>
            </a:r>
            <a:endParaRPr lang="en-US" sz="2200" dirty="0">
              <a:solidFill>
                <a:srgbClr val="0D0D0D"/>
              </a:solidFill>
            </a:endParaRPr>
          </a:p>
          <a:p>
            <a:pPr marL="383540" indent="-383540"/>
            <a:r>
              <a:rPr lang="en-US" sz="2500" dirty="0">
                <a:solidFill>
                  <a:srgbClr val="0D0D0D"/>
                </a:solidFill>
                <a:ea typeface="+mn-lt"/>
                <a:cs typeface="+mn-lt"/>
              </a:rPr>
              <a:t>Kibler, W. B., Sciascia, A., &amp; Moore, S. (2013). Chapter 26 - The disabled throwing shoulder: Spectrum of pathology Part II: The spectrum of symptomatic pathology in the thrower’s shoulder. In E. J. </a:t>
            </a:r>
            <a:r>
              <a:rPr lang="en-US" sz="2500" dirty="0" err="1">
                <a:solidFill>
                  <a:srgbClr val="0D0D0D"/>
                </a:solidFill>
                <a:ea typeface="+mn-lt"/>
                <a:cs typeface="+mn-lt"/>
              </a:rPr>
              <a:t>Soslowsky</a:t>
            </a:r>
            <a:r>
              <a:rPr lang="en-US" sz="2500" dirty="0">
                <a:solidFill>
                  <a:srgbClr val="0D0D0D"/>
                </a:solidFill>
                <a:ea typeface="+mn-lt"/>
                <a:cs typeface="+mn-lt"/>
              </a:rPr>
              <a:t>, S. L. Dines, &amp; D. W. </a:t>
            </a:r>
            <a:r>
              <a:rPr lang="en-US" sz="2500" dirty="0" err="1">
                <a:solidFill>
                  <a:srgbClr val="0D0D0D"/>
                </a:solidFill>
                <a:ea typeface="+mn-lt"/>
                <a:cs typeface="+mn-lt"/>
              </a:rPr>
              <a:t>Altchek</a:t>
            </a:r>
            <a:r>
              <a:rPr lang="en-US" sz="2500" dirty="0">
                <a:solidFill>
                  <a:srgbClr val="0D0D0D"/>
                </a:solidFill>
                <a:ea typeface="+mn-lt"/>
                <a:cs typeface="+mn-lt"/>
              </a:rPr>
              <a:t> (Eds.), </a:t>
            </a:r>
            <a:r>
              <a:rPr lang="en-US" sz="2500" dirty="0" err="1">
                <a:solidFill>
                  <a:srgbClr val="0D0D0D"/>
                </a:solidFill>
                <a:ea typeface="+mn-lt"/>
                <a:cs typeface="+mn-lt"/>
              </a:rPr>
              <a:t>Orthopaedic</a:t>
            </a:r>
            <a:r>
              <a:rPr lang="en-US" sz="2500" dirty="0">
                <a:solidFill>
                  <a:srgbClr val="0D0D0D"/>
                </a:solidFill>
                <a:ea typeface="+mn-lt"/>
                <a:cs typeface="+mn-lt"/>
              </a:rPr>
              <a:t> sports medicine: Principles and practice (4th ed., pp. 703–736). Saunders.</a:t>
            </a:r>
            <a:endParaRPr lang="en-US" sz="2200" dirty="0">
              <a:solidFill>
                <a:srgbClr val="0D0D0D"/>
              </a:solidFill>
            </a:endParaRPr>
          </a:p>
          <a:p>
            <a:pPr marL="383540" indent="-383540"/>
            <a:r>
              <a:rPr lang="en-US" sz="2500" dirty="0">
                <a:solidFill>
                  <a:srgbClr val="0D0D0D"/>
                </a:solidFill>
                <a:ea typeface="+mn-lt"/>
                <a:cs typeface="+mn-lt"/>
              </a:rPr>
              <a:t>Nho, S. J., Reiff, S. N., Verma, N. N., &amp; Cole, B. J. (2014). Chapter 21 - Labral tears: Description and classification. In B. J. Cole, J. C. ElAttrache, C. D. Harner, &amp; A. Y. L. Randle (Eds.), Surgery of the shoulder and elbow: The sports medicine perspective (pp. 199–214). Elsevier.</a:t>
            </a:r>
            <a:endParaRPr lang="en-US" dirty="0"/>
          </a:p>
          <a:p>
            <a:pPr marL="383540" indent="-383540"/>
            <a:endParaRPr lang="en-US" sz="2200" dirty="0">
              <a:solidFill>
                <a:srgbClr val="0D0D0D"/>
              </a:solidFill>
            </a:endParaRPr>
          </a:p>
          <a:p>
            <a:pPr marL="383540" indent="-383540"/>
            <a:endParaRPr lang="en-US" dirty="0"/>
          </a:p>
          <a:p>
            <a:pPr marL="383540" indent="-383540"/>
            <a:endParaRPr lang="en-US"/>
          </a:p>
        </p:txBody>
      </p:sp>
    </p:spTree>
    <p:extLst>
      <p:ext uri="{BB962C8B-B14F-4D97-AF65-F5344CB8AC3E}">
        <p14:creationId xmlns:p14="http://schemas.microsoft.com/office/powerpoint/2010/main" val="3683090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295" name="Group 12294">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2296"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2297"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12299" name="Rectangle 12298">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26791-57E4-E1D5-F0E8-BD38922C60EF}"/>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4700" cap="all" dirty="0"/>
              <a:t>Piriformis syndrome </a:t>
            </a:r>
            <a:br>
              <a:rPr lang="en-US" sz="4700" cap="all" dirty="0"/>
            </a:br>
            <a:endParaRPr lang="en-US" sz="4700" cap="all" dirty="0"/>
          </a:p>
        </p:txBody>
      </p:sp>
      <p:sp>
        <p:nvSpPr>
          <p:cNvPr id="12301"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12303"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pic>
        <p:nvPicPr>
          <p:cNvPr id="12290" name="Picture 2" descr="Piriformis Syndrome - Sports Medicine Information">
            <a:extLst>
              <a:ext uri="{FF2B5EF4-FFF2-40B4-BE49-F238E27FC236}">
                <a16:creationId xmlns:a16="http://schemas.microsoft.com/office/drawing/2014/main" id="{E7F292D8-FFF0-35E1-7BA7-4325A2D6799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9023" y="1409119"/>
            <a:ext cx="5659222" cy="4238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94567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DE8C2-D06B-65A9-7F80-FBAF91714258}"/>
              </a:ext>
            </a:extLst>
          </p:cNvPr>
          <p:cNvSpPr>
            <a:spLocks noGrp="1"/>
          </p:cNvSpPr>
          <p:nvPr>
            <p:ph type="title"/>
          </p:nvPr>
        </p:nvSpPr>
        <p:spPr>
          <a:xfrm>
            <a:off x="5033079" y="363071"/>
            <a:ext cx="5217459" cy="1485900"/>
          </a:xfrm>
        </p:spPr>
        <p:txBody>
          <a:bodyPr>
            <a:normAutofit/>
          </a:bodyPr>
          <a:lstStyle/>
          <a:p>
            <a:r>
              <a:rPr lang="en-GB" b="0" i="0" u="none" strike="noStrike" dirty="0">
                <a:effectLst/>
                <a:latin typeface="Söhne"/>
              </a:rPr>
              <a:t>The causative factors </a:t>
            </a:r>
            <a:endParaRPr lang="en-US" dirty="0"/>
          </a:p>
        </p:txBody>
      </p:sp>
      <p:sp>
        <p:nvSpPr>
          <p:cNvPr id="4" name="Content Placeholder 2">
            <a:extLst>
              <a:ext uri="{FF2B5EF4-FFF2-40B4-BE49-F238E27FC236}">
                <a16:creationId xmlns:a16="http://schemas.microsoft.com/office/drawing/2014/main" id="{458FA852-8B14-67CD-21F8-24715805DE7D}"/>
              </a:ext>
            </a:extLst>
          </p:cNvPr>
          <p:cNvSpPr>
            <a:spLocks noGrp="1"/>
          </p:cNvSpPr>
          <p:nvPr>
            <p:ph idx="1"/>
          </p:nvPr>
        </p:nvSpPr>
        <p:spPr>
          <a:xfrm>
            <a:off x="1062167" y="884144"/>
            <a:ext cx="3968494" cy="3638550"/>
          </a:xfrm>
        </p:spPr>
        <p:txBody>
          <a:bodyPr vert="horz" lIns="91440" tIns="45720" rIns="91440" bIns="45720" rtlCol="0" anchor="t">
            <a:noAutofit/>
          </a:bodyPr>
          <a:lstStyle/>
          <a:p>
            <a:pPr marL="383540" indent="-383540"/>
            <a:endParaRPr lang="en-GB" sz="1400" b="0" i="0" u="none" strike="noStrike" dirty="0">
              <a:effectLst/>
              <a:latin typeface="Söhne"/>
            </a:endParaRPr>
          </a:p>
          <a:p>
            <a:pPr marL="383540" indent="-383540"/>
            <a:r>
              <a:rPr lang="en-GB" sz="1400" dirty="0">
                <a:solidFill>
                  <a:srgbClr val="0D0D0D"/>
                </a:solidFill>
                <a:ea typeface="+mn-lt"/>
                <a:cs typeface="+mn-lt"/>
              </a:rPr>
              <a:t>Piriformis syndrome is believed to result from a combination of anatomical variations, muscle imbalances, and trauma (Gupta et al., 2015; Boyajian-O'Neill et al., 2008). Anatomical variations,   in the course of the sciatic nerve or the shape of the piriformis muscle, may predispose individuals to compression of the sciatic nerve by the piriformis muscle (Gupta et al., 2015; Boyajian-O'Neill et al., 2008). </a:t>
            </a:r>
          </a:p>
          <a:p>
            <a:pPr marL="383540" indent="-383540"/>
            <a:endParaRPr lang="en-GB" sz="1400" dirty="0">
              <a:solidFill>
                <a:srgbClr val="0D0D0D"/>
              </a:solidFill>
              <a:latin typeface="Franklin Gothic Book"/>
            </a:endParaRPr>
          </a:p>
          <a:p>
            <a:pPr marL="383540" indent="-383540"/>
            <a:r>
              <a:rPr lang="en-GB" sz="1400" dirty="0">
                <a:solidFill>
                  <a:srgbClr val="0D0D0D"/>
                </a:solidFill>
                <a:ea typeface="+mn-lt"/>
                <a:cs typeface="+mn-lt"/>
              </a:rPr>
              <a:t>Muscle imbalances, such as weakness or tightness in the hip musculature, can contribute to altered biomechanics and increased stress on the piriformis muscle (Gupta et al., 2015; Boyajian-O'Neill et al., 2008). Additionally, trauma, such as direct injury to the piriformis muscle or repetitive microtrauma, may exacerbate symptoms of piriformis syndrome (Gupta et al., 2015; Boyajian-O'Neill et al., 2008). </a:t>
            </a:r>
          </a:p>
        </p:txBody>
      </p:sp>
      <p:pic>
        <p:nvPicPr>
          <p:cNvPr id="13314" name="Picture 2" descr="Causes of Piriformis Syndrome | Spine-health">
            <a:extLst>
              <a:ext uri="{FF2B5EF4-FFF2-40B4-BE49-F238E27FC236}">
                <a16:creationId xmlns:a16="http://schemas.microsoft.com/office/drawing/2014/main" id="{7E56B132-753F-B31D-9F81-BA1A19C2918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31467" y="1444201"/>
            <a:ext cx="6517065" cy="3649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4208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93E7-7C91-B157-1918-A32E1175E9EE}"/>
              </a:ext>
            </a:extLst>
          </p:cNvPr>
          <p:cNvSpPr>
            <a:spLocks noGrp="1"/>
          </p:cNvSpPr>
          <p:nvPr>
            <p:ph type="title"/>
          </p:nvPr>
        </p:nvSpPr>
        <p:spPr>
          <a:xfrm>
            <a:off x="1371600" y="685800"/>
            <a:ext cx="5949695" cy="1533525"/>
          </a:xfrm>
        </p:spPr>
        <p:txBody>
          <a:bodyPr>
            <a:normAutofit/>
          </a:bodyPr>
          <a:lstStyle/>
          <a:p>
            <a:r>
              <a:rPr lang="en-GB" b="0" i="0" u="none" strike="noStrike">
                <a:effectLst/>
                <a:latin typeface="Söhne"/>
              </a:rPr>
              <a:t>The causative factors </a:t>
            </a:r>
            <a:endParaRPr lang="en-US"/>
          </a:p>
        </p:txBody>
      </p:sp>
      <p:pic>
        <p:nvPicPr>
          <p:cNvPr id="14338" name="Picture 2" descr="Causes of Piriformis Syndrome | Spine-health">
            <a:extLst>
              <a:ext uri="{FF2B5EF4-FFF2-40B4-BE49-F238E27FC236}">
                <a16:creationId xmlns:a16="http://schemas.microsoft.com/office/drawing/2014/main" id="{F268F849-089C-A593-DDAE-8636BB241F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26992" y="1416575"/>
            <a:ext cx="4221540" cy="372385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1603D498-4D53-61B1-DBC7-5CC69DC57078}"/>
              </a:ext>
            </a:extLst>
          </p:cNvPr>
          <p:cNvSpPr>
            <a:spLocks noGrp="1"/>
          </p:cNvSpPr>
          <p:nvPr>
            <p:ph idx="1"/>
          </p:nvPr>
        </p:nvSpPr>
        <p:spPr>
          <a:xfrm>
            <a:off x="1371600" y="1714500"/>
            <a:ext cx="5953125" cy="5095875"/>
          </a:xfrm>
        </p:spPr>
        <p:txBody>
          <a:bodyPr vert="horz" lIns="91440" tIns="45720" rIns="91440" bIns="45720" rtlCol="0" anchor="t">
            <a:noAutofit/>
          </a:bodyPr>
          <a:lstStyle/>
          <a:p>
            <a:pPr marL="383540" indent="-383540"/>
            <a:r>
              <a:rPr lang="en-US" sz="1400" dirty="0">
                <a:solidFill>
                  <a:srgbClr val="0D0D0D"/>
                </a:solidFill>
                <a:ea typeface="+mn-lt"/>
                <a:cs typeface="+mn-lt"/>
              </a:rPr>
              <a:t>In some individuals, anatomical variations may result in the sciatic nerve passing through the piriformis muscle or being in close proximity to it, thereby increasing the likelihood of irritation or compression of the nerve by the muscle (Boyers &amp; McLean, 2008; Michel &amp; Lund, 2018).</a:t>
            </a:r>
          </a:p>
          <a:p>
            <a:pPr marL="383540" indent="-383540"/>
            <a:r>
              <a:rPr lang="en-US" sz="1400" dirty="0">
                <a:solidFill>
                  <a:srgbClr val="0D0D0D"/>
                </a:solidFill>
                <a:ea typeface="+mn-lt"/>
                <a:cs typeface="+mn-lt"/>
              </a:rPr>
              <a:t>Dysfunction or abnormalities in the piriformis muscle, such as tightness, spasms, or inflammation, can also contribute to compression of the sciatic nerve (Boyers &amp; McLean, 2008; Michel &amp; Lund, 2018). </a:t>
            </a:r>
          </a:p>
          <a:p>
            <a:pPr marL="383540" indent="-383540"/>
            <a:r>
              <a:rPr lang="en-US" sz="1400" dirty="0">
                <a:solidFill>
                  <a:srgbClr val="0D0D0D"/>
                </a:solidFill>
                <a:ea typeface="+mn-lt"/>
                <a:cs typeface="+mn-lt"/>
              </a:rPr>
              <a:t>Additionally, direct trauma to the buttocks, such as a fall or blow to the area, can cause inflammation or damage to the piriformis muscle, leading to compression of the sciatic nerve (Boyers &amp; McLean, 2008; Michel &amp; Lund, 2018). </a:t>
            </a:r>
          </a:p>
          <a:p>
            <a:pPr marL="383540" indent="-383540"/>
            <a:r>
              <a:rPr lang="en-US" sz="1400" dirty="0">
                <a:solidFill>
                  <a:srgbClr val="0D0D0D"/>
                </a:solidFill>
                <a:ea typeface="+mn-lt"/>
                <a:cs typeface="+mn-lt"/>
              </a:rPr>
              <a:t>Furthermore, overuse or repetitive activities that involve prolonged contraction of the piriformis muscle, such as running, cycling, or sitting for extended periods, may result in muscle tightness and irritation of the sciatic nerve (Boyers &amp; McLean, 2008; Michel &amp; Lund, 2018). Understanding these factors is essential for diagnosing and effectively managing piriformis syndrome."</a:t>
            </a:r>
            <a:endParaRPr lang="en-US" sz="1400" dirty="0">
              <a:solidFill>
                <a:srgbClr val="0D0D0D"/>
              </a:solidFill>
            </a:endParaRPr>
          </a:p>
          <a:p>
            <a:pPr marL="0" indent="0">
              <a:buNone/>
            </a:pPr>
            <a:br>
              <a:rPr lang="en-US" sz="1400" dirty="0"/>
            </a:br>
            <a:endParaRPr lang="en-US" sz="1400" dirty="0"/>
          </a:p>
          <a:p>
            <a:pPr marL="383540" indent="-383540"/>
            <a:endParaRPr lang="en-US" sz="1400" dirty="0">
              <a:solidFill>
                <a:srgbClr val="0D0D0D"/>
              </a:solidFill>
            </a:endParaRPr>
          </a:p>
        </p:txBody>
      </p:sp>
    </p:spTree>
    <p:extLst>
      <p:ext uri="{BB962C8B-B14F-4D97-AF65-F5344CB8AC3E}">
        <p14:creationId xmlns:p14="http://schemas.microsoft.com/office/powerpoint/2010/main" val="859326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0E00347E-85DF-87E4-A82B-431CDDA47EB6}"/>
              </a:ext>
            </a:extLst>
          </p:cNvPr>
          <p:cNvSpPr>
            <a:spLocks noGrp="1"/>
          </p:cNvSpPr>
          <p:nvPr>
            <p:ph type="title"/>
          </p:nvPr>
        </p:nvSpPr>
        <p:spPr>
          <a:xfrm>
            <a:off x="784743" y="685800"/>
            <a:ext cx="5793475" cy="1485900"/>
          </a:xfrm>
        </p:spPr>
        <p:txBody>
          <a:bodyPr>
            <a:normAutofit/>
          </a:bodyPr>
          <a:lstStyle/>
          <a:p>
            <a:r>
              <a:rPr lang="en-GB" b="0" i="0" u="none" strike="noStrike">
                <a:effectLst/>
                <a:latin typeface="Söhne"/>
              </a:rPr>
              <a:t>The causative factors </a:t>
            </a:r>
            <a:endParaRPr lang="en-US"/>
          </a:p>
        </p:txBody>
      </p:sp>
      <p:sp>
        <p:nvSpPr>
          <p:cNvPr id="3" name="Content Placeholder 2">
            <a:extLst>
              <a:ext uri="{FF2B5EF4-FFF2-40B4-BE49-F238E27FC236}">
                <a16:creationId xmlns:a16="http://schemas.microsoft.com/office/drawing/2014/main" id="{8FF16C32-E756-6847-8B67-05986A505B11}"/>
              </a:ext>
            </a:extLst>
          </p:cNvPr>
          <p:cNvSpPr>
            <a:spLocks noGrp="1"/>
          </p:cNvSpPr>
          <p:nvPr>
            <p:ph idx="1"/>
          </p:nvPr>
        </p:nvSpPr>
        <p:spPr>
          <a:xfrm>
            <a:off x="784743" y="2286000"/>
            <a:ext cx="5793475" cy="3581400"/>
          </a:xfrm>
        </p:spPr>
        <p:txBody>
          <a:bodyPr vert="horz" lIns="91440" tIns="45720" rIns="91440" bIns="45720" rtlCol="0" anchor="t">
            <a:noAutofit/>
          </a:bodyPr>
          <a:lstStyle/>
          <a:p>
            <a:pPr marL="383540" indent="-383540">
              <a:buFont typeface="+mj-lt"/>
              <a:buChar char="■"/>
            </a:pPr>
            <a:r>
              <a:rPr lang="en-GB" sz="1400" i="0" u="none" strike="noStrike" dirty="0">
                <a:solidFill>
                  <a:srgbClr val="0D0D0D"/>
                </a:solidFill>
                <a:effectLst/>
                <a:ea typeface="+mn-lt"/>
                <a:cs typeface="+mn-lt"/>
              </a:rPr>
              <a:t>Muscle imbalances</a:t>
            </a:r>
            <a:r>
              <a:rPr lang="en-GB" sz="1400" dirty="0">
                <a:solidFill>
                  <a:srgbClr val="0D0D0D"/>
                </a:solidFill>
                <a:ea typeface="+mn-lt"/>
                <a:cs typeface="+mn-lt"/>
              </a:rPr>
              <a:t> involving </a:t>
            </a:r>
            <a:r>
              <a:rPr lang="en-GB" sz="1400" b="0" i="0" u="none" strike="noStrike" dirty="0">
                <a:solidFill>
                  <a:srgbClr val="0D0D0D"/>
                </a:solidFill>
                <a:effectLst/>
                <a:ea typeface="+mn-lt"/>
                <a:cs typeface="+mn-lt"/>
              </a:rPr>
              <a:t>the hip and pelvis, including the piriformis muscle, </a:t>
            </a:r>
            <a:r>
              <a:rPr lang="en-GB" sz="1400" dirty="0">
                <a:solidFill>
                  <a:srgbClr val="0D0D0D"/>
                </a:solidFill>
                <a:ea typeface="+mn-lt"/>
                <a:cs typeface="+mn-lt"/>
              </a:rPr>
              <a:t>have been identified as contributors to altered </a:t>
            </a:r>
            <a:r>
              <a:rPr lang="en-GB" sz="1400" b="0" i="0" u="none" strike="noStrike" dirty="0">
                <a:solidFill>
                  <a:srgbClr val="0D0D0D"/>
                </a:solidFill>
                <a:effectLst/>
                <a:ea typeface="+mn-lt"/>
                <a:cs typeface="+mn-lt"/>
              </a:rPr>
              <a:t>biomechanics and </a:t>
            </a:r>
            <a:r>
              <a:rPr lang="en-GB" sz="1400" dirty="0">
                <a:solidFill>
                  <a:srgbClr val="0D0D0D"/>
                </a:solidFill>
                <a:ea typeface="+mn-lt"/>
                <a:cs typeface="+mn-lt"/>
              </a:rPr>
              <a:t>increased </a:t>
            </a:r>
            <a:r>
              <a:rPr lang="en-GB" sz="1400" b="0" i="0" u="none" strike="noStrike" dirty="0">
                <a:solidFill>
                  <a:srgbClr val="0D0D0D"/>
                </a:solidFill>
                <a:effectLst/>
                <a:ea typeface="+mn-lt"/>
                <a:cs typeface="+mn-lt"/>
              </a:rPr>
              <a:t>risk of piriformis syndrome</a:t>
            </a:r>
            <a:r>
              <a:rPr lang="en-GB" sz="1400" dirty="0">
                <a:solidFill>
                  <a:srgbClr val="0D0D0D"/>
                </a:solidFill>
                <a:ea typeface="+mn-lt"/>
                <a:cs typeface="+mn-lt"/>
              </a:rPr>
              <a:t> (Tobin et al., 2016; Bernstein et al., 2020)</a:t>
            </a:r>
            <a:endParaRPr lang="en-GB" sz="1400" dirty="0"/>
          </a:p>
          <a:p>
            <a:pPr marL="383540" indent="-383540">
              <a:buFont typeface="Franklin Gothic Book" panose="020B0503020102020204"/>
              <a:buChar char="■"/>
            </a:pPr>
            <a:r>
              <a:rPr lang="en-GB" sz="1400" b="0" i="0" u="none" strike="noStrike" dirty="0">
                <a:solidFill>
                  <a:srgbClr val="0D0D0D"/>
                </a:solidFill>
                <a:effectLst/>
                <a:ea typeface="+mn-lt"/>
                <a:cs typeface="+mn-lt"/>
              </a:rPr>
              <a:t>Prolonged sitting </a:t>
            </a:r>
            <a:r>
              <a:rPr lang="en-GB" sz="1400" dirty="0">
                <a:solidFill>
                  <a:srgbClr val="0D0D0D"/>
                </a:solidFill>
                <a:ea typeface="+mn-lt"/>
                <a:cs typeface="+mn-lt"/>
              </a:rPr>
              <a:t>has also been associated with </a:t>
            </a:r>
            <a:r>
              <a:rPr lang="en-GB" sz="1400" b="0" i="0" u="none" strike="noStrike" dirty="0">
                <a:solidFill>
                  <a:srgbClr val="0D0D0D"/>
                </a:solidFill>
                <a:effectLst/>
                <a:ea typeface="+mn-lt"/>
                <a:cs typeface="+mn-lt"/>
              </a:rPr>
              <a:t>tightness and stiffness in the piriformis muscle, </a:t>
            </a:r>
            <a:r>
              <a:rPr lang="en-GB" sz="1400" dirty="0">
                <a:solidFill>
                  <a:srgbClr val="0D0D0D"/>
                </a:solidFill>
                <a:ea typeface="+mn-lt"/>
                <a:cs typeface="+mn-lt"/>
              </a:rPr>
              <a:t>potentially leading to </a:t>
            </a:r>
            <a:r>
              <a:rPr lang="en-GB" sz="1400" b="0" i="0" u="none" strike="noStrike" dirty="0">
                <a:solidFill>
                  <a:srgbClr val="0D0D0D"/>
                </a:solidFill>
                <a:effectLst/>
                <a:ea typeface="+mn-lt"/>
                <a:cs typeface="+mn-lt"/>
              </a:rPr>
              <a:t>compression of the sciatic nerve</a:t>
            </a:r>
            <a:r>
              <a:rPr lang="en-GB" sz="1400" dirty="0">
                <a:solidFill>
                  <a:srgbClr val="0D0D0D"/>
                </a:solidFill>
                <a:ea typeface="+mn-lt"/>
                <a:cs typeface="+mn-lt"/>
              </a:rPr>
              <a:t> (Fishman et al., 2008; </a:t>
            </a:r>
            <a:r>
              <a:rPr lang="en-GB" sz="1400" dirty="0" err="1">
                <a:solidFill>
                  <a:srgbClr val="0D0D0D"/>
                </a:solidFill>
                <a:ea typeface="+mn-lt"/>
                <a:cs typeface="+mn-lt"/>
              </a:rPr>
              <a:t>Stecco</a:t>
            </a:r>
            <a:r>
              <a:rPr lang="en-GB" sz="1400" dirty="0">
                <a:solidFill>
                  <a:srgbClr val="0D0D0D"/>
                </a:solidFill>
                <a:ea typeface="+mn-lt"/>
                <a:cs typeface="+mn-lt"/>
              </a:rPr>
              <a:t> et al., 2010). </a:t>
            </a:r>
            <a:endParaRPr lang="en-GB" sz="1400" dirty="0">
              <a:solidFill>
                <a:srgbClr val="191B0E"/>
              </a:solidFill>
              <a:ea typeface="+mn-lt"/>
              <a:cs typeface="+mn-lt"/>
            </a:endParaRPr>
          </a:p>
          <a:p>
            <a:pPr marL="383540" indent="-383540">
              <a:buFont typeface="Franklin Gothic Book" panose="020B0503020102020204"/>
              <a:buChar char="■"/>
            </a:pPr>
            <a:r>
              <a:rPr lang="en-GB" sz="1400" dirty="0">
                <a:solidFill>
                  <a:srgbClr val="0D0D0D"/>
                </a:solidFill>
                <a:ea typeface="+mn-lt"/>
                <a:cs typeface="+mn-lt"/>
              </a:rPr>
              <a:t>Furthermore, </a:t>
            </a:r>
            <a:r>
              <a:rPr lang="en-GB" sz="1400" i="0" u="none" strike="noStrike" dirty="0">
                <a:solidFill>
                  <a:srgbClr val="0D0D0D"/>
                </a:solidFill>
                <a:effectLst/>
                <a:ea typeface="+mn-lt"/>
                <a:cs typeface="+mn-lt"/>
              </a:rPr>
              <a:t>conditions</a:t>
            </a:r>
            <a:r>
              <a:rPr lang="en-GB" sz="1400" b="0" i="0" u="none" strike="noStrike" dirty="0">
                <a:solidFill>
                  <a:srgbClr val="0D0D0D"/>
                </a:solidFill>
                <a:effectLst/>
                <a:ea typeface="+mn-lt"/>
                <a:cs typeface="+mn-lt"/>
              </a:rPr>
              <a:t> affecting the lumbar spine, such as disc herniation, spinal stenosis, or sacroiliac joint dysfunction, can irritate or compress the sciatic nerve, </a:t>
            </a:r>
            <a:r>
              <a:rPr lang="en-GB" sz="1400" dirty="0">
                <a:solidFill>
                  <a:srgbClr val="0D0D0D"/>
                </a:solidFill>
                <a:ea typeface="+mn-lt"/>
                <a:cs typeface="+mn-lt"/>
              </a:rPr>
              <a:t>resulting in </a:t>
            </a:r>
            <a:r>
              <a:rPr lang="en-GB" sz="1400" b="0" i="0" u="none" strike="noStrike" dirty="0">
                <a:solidFill>
                  <a:srgbClr val="0D0D0D"/>
                </a:solidFill>
                <a:effectLst/>
                <a:ea typeface="+mn-lt"/>
                <a:cs typeface="+mn-lt"/>
              </a:rPr>
              <a:t>symptoms similar to piriformis syndrome</a:t>
            </a:r>
            <a:r>
              <a:rPr lang="en-GB" sz="1400" dirty="0">
                <a:solidFill>
                  <a:srgbClr val="0D0D0D"/>
                </a:solidFill>
                <a:ea typeface="+mn-lt"/>
                <a:cs typeface="+mn-lt"/>
              </a:rPr>
              <a:t> (Iwamoto et al., 2004; Mooney &amp; Robertson, 1976).</a:t>
            </a:r>
            <a:endParaRPr lang="en-GB" sz="1400" dirty="0">
              <a:solidFill>
                <a:srgbClr val="191B0E"/>
              </a:solidFill>
              <a:ea typeface="+mn-lt"/>
              <a:cs typeface="+mn-lt"/>
            </a:endParaRPr>
          </a:p>
          <a:p>
            <a:pPr marL="383540" indent="-383540">
              <a:buFont typeface="Franklin Gothic Book" panose="020B0503020102020204"/>
              <a:buChar char="■"/>
            </a:pPr>
            <a:r>
              <a:rPr lang="en-GB" sz="1400" dirty="0">
                <a:solidFill>
                  <a:srgbClr val="0D0D0D"/>
                </a:solidFill>
                <a:ea typeface="+mn-lt"/>
                <a:cs typeface="+mn-lt"/>
              </a:rPr>
              <a:t>Additionally, genetic factors may play a role, as some </a:t>
            </a:r>
            <a:r>
              <a:rPr lang="en-GB" sz="1400" b="0" i="0" u="none" strike="noStrike" dirty="0">
                <a:solidFill>
                  <a:srgbClr val="0D0D0D"/>
                </a:solidFill>
                <a:effectLst/>
                <a:ea typeface="+mn-lt"/>
                <a:cs typeface="+mn-lt"/>
              </a:rPr>
              <a:t>individuals may have a predisposition to piriformis syndrome or anatomical variations that increase susceptibility to compression of the sciatic nerve by the piriformis muscle</a:t>
            </a:r>
            <a:r>
              <a:rPr lang="en-GB" sz="1400" dirty="0">
                <a:solidFill>
                  <a:srgbClr val="0D0D0D"/>
                </a:solidFill>
                <a:ea typeface="+mn-lt"/>
                <a:cs typeface="+mn-lt"/>
              </a:rPr>
              <a:t> (Boyajian-O'Neill et al., 2008; </a:t>
            </a:r>
            <a:r>
              <a:rPr lang="en-GB" sz="1400" dirty="0" err="1">
                <a:solidFill>
                  <a:srgbClr val="0D0D0D"/>
                </a:solidFill>
                <a:ea typeface="+mn-lt"/>
                <a:cs typeface="+mn-lt"/>
              </a:rPr>
              <a:t>Stecco</a:t>
            </a:r>
            <a:r>
              <a:rPr lang="en-GB" sz="1400" dirty="0">
                <a:solidFill>
                  <a:srgbClr val="0D0D0D"/>
                </a:solidFill>
                <a:ea typeface="+mn-lt"/>
                <a:cs typeface="+mn-lt"/>
              </a:rPr>
              <a:t> et al., 2009).</a:t>
            </a:r>
            <a:endParaRPr lang="en-GB" sz="1400" b="0" i="0" u="none" strike="noStrike" dirty="0">
              <a:effectLst/>
              <a:ea typeface="+mn-lt"/>
              <a:cs typeface="+mn-lt"/>
            </a:endParaRPr>
          </a:p>
          <a:p>
            <a:endParaRPr lang="en-US" sz="1400" dirty="0"/>
          </a:p>
        </p:txBody>
      </p:sp>
      <p:sp>
        <p:nvSpPr>
          <p:cNvPr id="15369" name="Rectangle 15368">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5362" name="Picture 2" descr="Piriformis Syndrome Symptoms, Causes and Treatment - Dr. Axe">
            <a:extLst>
              <a:ext uri="{FF2B5EF4-FFF2-40B4-BE49-F238E27FC236}">
                <a16:creationId xmlns:a16="http://schemas.microsoft.com/office/drawing/2014/main" id="{F9939624-9796-D9AB-A5DD-56E883DC6B6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35"/>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7420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E3CE2-B3BC-EAAF-FF10-591904563F24}"/>
              </a:ext>
            </a:extLst>
          </p:cNvPr>
          <p:cNvSpPr>
            <a:spLocks noGrp="1"/>
          </p:cNvSpPr>
          <p:nvPr>
            <p:ph type="title"/>
          </p:nvPr>
        </p:nvSpPr>
        <p:spPr>
          <a:xfrm>
            <a:off x="784743" y="685800"/>
            <a:ext cx="5793475" cy="1485900"/>
          </a:xfrm>
        </p:spPr>
        <p:txBody>
          <a:bodyPr>
            <a:normAutofit/>
          </a:bodyPr>
          <a:lstStyle/>
          <a:p>
            <a:r>
              <a:rPr lang="en-GB">
                <a:effectLst/>
                <a:latin typeface="Arial" panose="020B0604020202020204" pitchFamily="34" charset="0"/>
                <a:ea typeface="Times New Roman" panose="02020603050405020304" pitchFamily="18" charset="0"/>
              </a:rPr>
              <a:t>The mechanism of injury </a:t>
            </a:r>
            <a:endParaRPr lang="en-US"/>
          </a:p>
        </p:txBody>
      </p:sp>
      <p:sp>
        <p:nvSpPr>
          <p:cNvPr id="3" name="Content Placeholder 2">
            <a:extLst>
              <a:ext uri="{FF2B5EF4-FFF2-40B4-BE49-F238E27FC236}">
                <a16:creationId xmlns:a16="http://schemas.microsoft.com/office/drawing/2014/main" id="{99496452-F0FF-0A06-FFF4-87986F6B470C}"/>
              </a:ext>
            </a:extLst>
          </p:cNvPr>
          <p:cNvSpPr>
            <a:spLocks noGrp="1"/>
          </p:cNvSpPr>
          <p:nvPr>
            <p:ph idx="1"/>
          </p:nvPr>
        </p:nvSpPr>
        <p:spPr>
          <a:xfrm>
            <a:off x="784743" y="2286000"/>
            <a:ext cx="5793475" cy="3581400"/>
          </a:xfrm>
        </p:spPr>
        <p:txBody>
          <a:bodyPr>
            <a:normAutofit/>
          </a:bodyPr>
          <a:lstStyle/>
          <a:p>
            <a:pPr marL="0" indent="0">
              <a:buNone/>
            </a:pPr>
            <a:endParaRPr lang="en-GB" sz="1400" b="0" i="0" u="none" strike="noStrike" dirty="0">
              <a:effectLst/>
              <a:latin typeface="Söhne"/>
            </a:endParaRPr>
          </a:p>
          <a:p>
            <a:r>
              <a:rPr lang="en-GB" sz="1400" b="1" i="0" u="none" strike="noStrike" dirty="0">
                <a:effectLst/>
                <a:latin typeface="Söhne"/>
              </a:rPr>
              <a:t>Direct trauma</a:t>
            </a:r>
            <a:r>
              <a:rPr lang="en-GB" sz="1400" b="0" i="0" u="none" strike="noStrike" dirty="0">
                <a:effectLst/>
                <a:latin typeface="Söhne"/>
              </a:rPr>
              <a:t>: Piriformis syndrome can result from direct trauma to the buttocks region, such as a fall or a blow to the area. This trauma can cause inflammation or damage to the piriformis muscle, leading to compression of the sciatic nerve.</a:t>
            </a:r>
          </a:p>
          <a:p>
            <a:r>
              <a:rPr lang="en-GB" sz="1400" b="1" i="0" u="none" strike="noStrike" dirty="0">
                <a:effectLst/>
                <a:latin typeface="Söhne"/>
              </a:rPr>
              <a:t>Overuse and repetitive activities</a:t>
            </a:r>
            <a:r>
              <a:rPr lang="en-GB" sz="1400" b="0" i="0" u="none" strike="noStrike" dirty="0">
                <a:effectLst/>
                <a:latin typeface="Söhne"/>
              </a:rPr>
              <a:t>: Engaging in repetitive or prolonged activities that involve contraction of the piriformis muscle can contribute to muscle tightness and irritation of the sciatic nerve. Activities like running, cycling, or prolonged sitting can exacerbate this condition.</a:t>
            </a:r>
          </a:p>
          <a:p>
            <a:endParaRPr lang="en-US" sz="1400" dirty="0"/>
          </a:p>
        </p:txBody>
      </p:sp>
      <p:sp>
        <p:nvSpPr>
          <p:cNvPr id="16393" name="Rectangle 16392">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6386" name="Picture 2" descr="Physical Medicine and Rehabilitation for Piriformis Syndrome Clinical  Presentation: History, Physical, Causes">
            <a:extLst>
              <a:ext uri="{FF2B5EF4-FFF2-40B4-BE49-F238E27FC236}">
                <a16:creationId xmlns:a16="http://schemas.microsoft.com/office/drawing/2014/main" id="{D87453BD-3240-A4FF-22A2-FDB342972A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228" r="4067" b="-1"/>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17420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07392-DF43-94C3-D88B-C68D3FF8893E}"/>
              </a:ext>
            </a:extLst>
          </p:cNvPr>
          <p:cNvSpPr>
            <a:spLocks noGrp="1"/>
          </p:cNvSpPr>
          <p:nvPr>
            <p:ph type="title"/>
          </p:nvPr>
        </p:nvSpPr>
        <p:spPr>
          <a:xfrm>
            <a:off x="784743" y="685800"/>
            <a:ext cx="5793475" cy="1485900"/>
          </a:xfrm>
        </p:spPr>
        <p:txBody>
          <a:bodyPr>
            <a:normAutofit/>
          </a:bodyPr>
          <a:lstStyle/>
          <a:p>
            <a:r>
              <a:rPr lang="en-US"/>
              <a:t>Signs and symptoms </a:t>
            </a:r>
          </a:p>
        </p:txBody>
      </p:sp>
      <p:sp>
        <p:nvSpPr>
          <p:cNvPr id="3" name="Content Placeholder 2">
            <a:extLst>
              <a:ext uri="{FF2B5EF4-FFF2-40B4-BE49-F238E27FC236}">
                <a16:creationId xmlns:a16="http://schemas.microsoft.com/office/drawing/2014/main" id="{56700705-986D-F1FF-D9CC-A8DE1E2AA01A}"/>
              </a:ext>
            </a:extLst>
          </p:cNvPr>
          <p:cNvSpPr>
            <a:spLocks noGrp="1"/>
          </p:cNvSpPr>
          <p:nvPr>
            <p:ph idx="1"/>
          </p:nvPr>
        </p:nvSpPr>
        <p:spPr>
          <a:xfrm>
            <a:off x="-43932" y="1962150"/>
            <a:ext cx="6622150" cy="3905250"/>
          </a:xfrm>
        </p:spPr>
        <p:txBody>
          <a:bodyPr vert="horz" lIns="91440" tIns="45720" rIns="91440" bIns="45720" rtlCol="0" anchor="t">
            <a:normAutofit lnSpcReduction="10000"/>
          </a:bodyPr>
          <a:lstStyle/>
          <a:p>
            <a:pPr marL="0" indent="0">
              <a:buNone/>
            </a:pPr>
            <a:endParaRPr lang="en-GB" sz="1100" b="1" i="0" u="none" strike="noStrike" dirty="0">
              <a:effectLst/>
              <a:latin typeface="Söhne"/>
            </a:endParaRPr>
          </a:p>
          <a:p>
            <a:r>
              <a:rPr lang="en-GB" sz="1100" b="1" i="0" u="none" strike="noStrike" dirty="0">
                <a:effectLst/>
                <a:latin typeface="Söhne"/>
              </a:rPr>
              <a:t>Buttock pain</a:t>
            </a:r>
            <a:r>
              <a:rPr lang="en-GB" sz="1100" b="0" i="0" u="none" strike="noStrike" dirty="0">
                <a:effectLst/>
                <a:latin typeface="Söhne"/>
              </a:rPr>
              <a:t>:</a:t>
            </a:r>
            <a:r>
              <a:rPr lang="en-GB" sz="1100" dirty="0">
                <a:latin typeface="Söhne"/>
              </a:rPr>
              <a:t> </a:t>
            </a:r>
            <a:r>
              <a:rPr lang="en-GB" sz="1200" dirty="0">
                <a:solidFill>
                  <a:srgbClr val="0D0D0D"/>
                </a:solidFill>
                <a:ea typeface="+mn-lt"/>
                <a:cs typeface="+mn-lt"/>
              </a:rPr>
              <a:t>piriformis syndrome commonly presents with pain in one or both buttocks, which may be dull or sharp and can radiate down the back of the thigh (</a:t>
            </a:r>
            <a:r>
              <a:rPr lang="en-GB" sz="1200" dirty="0" err="1">
                <a:solidFill>
                  <a:srgbClr val="0D0D0D"/>
                </a:solidFill>
                <a:ea typeface="+mn-lt"/>
                <a:cs typeface="+mn-lt"/>
              </a:rPr>
              <a:t>Boyajian</a:t>
            </a:r>
            <a:r>
              <a:rPr lang="en-GB" sz="1200" dirty="0">
                <a:solidFill>
                  <a:srgbClr val="0D0D0D"/>
                </a:solidFill>
                <a:ea typeface="+mn-lt"/>
                <a:cs typeface="+mn-lt"/>
              </a:rPr>
              <a:t>-O'Neill et al., 2008; Fishman et al., 2008).</a:t>
            </a:r>
            <a:endParaRPr lang="en-GB" sz="1200" b="0" i="0" u="none" strike="noStrike" dirty="0">
              <a:solidFill>
                <a:srgbClr val="0D0D0D"/>
              </a:solidFill>
              <a:effectLst/>
              <a:ea typeface="+mn-lt"/>
              <a:cs typeface="+mn-lt"/>
            </a:endParaRPr>
          </a:p>
          <a:p>
            <a:pPr marL="383540" indent="-383540">
              <a:buFont typeface="+mj-lt"/>
              <a:buChar char="■"/>
            </a:pPr>
            <a:r>
              <a:rPr lang="en-GB" sz="1100" b="1" i="0" u="none" strike="noStrike" dirty="0">
                <a:effectLst/>
                <a:latin typeface="Söhne"/>
              </a:rPr>
              <a:t>Sciatic nerve symptoms: Irritation</a:t>
            </a:r>
            <a:r>
              <a:rPr lang="en-GB" sz="1200" dirty="0">
                <a:solidFill>
                  <a:srgbClr val="0D0D0D"/>
                </a:solidFill>
                <a:ea typeface="+mn-lt"/>
                <a:cs typeface="+mn-lt"/>
              </a:rPr>
              <a:t> or compression of the sciatic nerve by the piriformis muscle can result in symptoms such as tingling, numbness, or a burning sensation in the buttocks and down the back of the leg. This pain may be exacerbated with certain activities or movements (</a:t>
            </a:r>
            <a:r>
              <a:rPr lang="en-GB" sz="1200" dirty="0" err="1">
                <a:solidFill>
                  <a:srgbClr val="0D0D0D"/>
                </a:solidFill>
                <a:ea typeface="+mn-lt"/>
                <a:cs typeface="+mn-lt"/>
              </a:rPr>
              <a:t>Boyajian</a:t>
            </a:r>
            <a:r>
              <a:rPr lang="en-GB" sz="1200" dirty="0">
                <a:solidFill>
                  <a:srgbClr val="0D0D0D"/>
                </a:solidFill>
                <a:ea typeface="+mn-lt"/>
                <a:cs typeface="+mn-lt"/>
              </a:rPr>
              <a:t>-O'Neill et al., 2008; Fishman et al., 2008).</a:t>
            </a:r>
            <a:endParaRPr lang="en-GB" dirty="0">
              <a:latin typeface="Franklin Gothic Book"/>
            </a:endParaRPr>
          </a:p>
          <a:p>
            <a:pPr marL="383540" indent="-383540"/>
            <a:r>
              <a:rPr lang="en-GB" sz="1100" b="1" dirty="0">
                <a:latin typeface="Söhne"/>
              </a:rPr>
              <a:t>Muscle</a:t>
            </a:r>
            <a:r>
              <a:rPr lang="en-GB" sz="1100" b="1" i="0" u="none" strike="noStrike" dirty="0">
                <a:effectLst/>
                <a:latin typeface="Söhne"/>
              </a:rPr>
              <a:t> tightness or spasms</a:t>
            </a:r>
            <a:r>
              <a:rPr lang="en-GB" sz="1100" b="0" i="0" u="none" strike="noStrike" dirty="0">
                <a:effectLst/>
                <a:latin typeface="Söhne"/>
              </a:rPr>
              <a:t>:</a:t>
            </a:r>
            <a:r>
              <a:rPr lang="en-GB" sz="1100" dirty="0">
                <a:latin typeface="Söhne"/>
              </a:rPr>
              <a:t> </a:t>
            </a:r>
            <a:r>
              <a:rPr lang="en-GB" sz="1200" dirty="0">
                <a:solidFill>
                  <a:srgbClr val="0D0D0D"/>
                </a:solidFill>
                <a:ea typeface="+mn-lt"/>
                <a:cs typeface="+mn-lt"/>
              </a:rPr>
              <a:t>Tightness or spasms in the piriformis muscle often accompany buttock pain and sciatic nerve symptoms. This tightness can worsen the compression of the sciatic nerve and contribute to symptoms (</a:t>
            </a:r>
            <a:r>
              <a:rPr lang="en-GB" sz="1200" dirty="0" err="1">
                <a:solidFill>
                  <a:srgbClr val="0D0D0D"/>
                </a:solidFill>
                <a:ea typeface="+mn-lt"/>
                <a:cs typeface="+mn-lt"/>
              </a:rPr>
              <a:t>Boyajian</a:t>
            </a:r>
            <a:r>
              <a:rPr lang="en-GB" sz="1200" dirty="0">
                <a:solidFill>
                  <a:srgbClr val="0D0D0D"/>
                </a:solidFill>
                <a:ea typeface="+mn-lt"/>
                <a:cs typeface="+mn-lt"/>
              </a:rPr>
              <a:t>-O'Neill et al., 2008; Fishman et al., 2008).</a:t>
            </a:r>
            <a:endParaRPr lang="en-GB" dirty="0">
              <a:latin typeface="Franklin Gothic Book" panose="020B0503020102020204"/>
            </a:endParaRPr>
          </a:p>
          <a:p>
            <a:pPr marL="383540" indent="-383540">
              <a:buFont typeface="+mj-lt"/>
              <a:buChar char="■"/>
            </a:pPr>
            <a:r>
              <a:rPr lang="en-GB" sz="1100" b="1" i="0" u="none" strike="noStrike" dirty="0">
                <a:effectLst/>
                <a:latin typeface="Söhne"/>
              </a:rPr>
              <a:t>Difficulty sitting or walking</a:t>
            </a:r>
            <a:r>
              <a:rPr lang="en-GB" sz="1100" b="0" i="0" u="none" strike="noStrike" dirty="0">
                <a:effectLst/>
                <a:latin typeface="Söhne"/>
              </a:rPr>
              <a:t>: </a:t>
            </a:r>
            <a:r>
              <a:rPr lang="en-GB" sz="1200" dirty="0">
                <a:solidFill>
                  <a:srgbClr val="0D0D0D"/>
                </a:solidFill>
                <a:ea typeface="+mn-lt"/>
                <a:cs typeface="+mn-lt"/>
              </a:rPr>
              <a:t>Individuals with piriformis syndrome may experience discomfort or pain when sitting for prolonged periods or walking, especially uphill or on uneven surfaces (</a:t>
            </a:r>
            <a:r>
              <a:rPr lang="en-GB" sz="1200" dirty="0" err="1">
                <a:solidFill>
                  <a:srgbClr val="0D0D0D"/>
                </a:solidFill>
                <a:ea typeface="+mn-lt"/>
                <a:cs typeface="+mn-lt"/>
              </a:rPr>
              <a:t>Boyajian</a:t>
            </a:r>
            <a:r>
              <a:rPr lang="en-GB" sz="1200" dirty="0">
                <a:solidFill>
                  <a:srgbClr val="0D0D0D"/>
                </a:solidFill>
                <a:ea typeface="+mn-lt"/>
                <a:cs typeface="+mn-lt"/>
              </a:rPr>
              <a:t>-O'Neill et al., 2008; Fishman et al., 2008).</a:t>
            </a:r>
          </a:p>
          <a:p>
            <a:pPr marL="383540" indent="-383540">
              <a:buFont typeface="+mj-lt"/>
              <a:buChar char="■"/>
            </a:pPr>
            <a:r>
              <a:rPr lang="en-GB" sz="1100" b="1" i="0" u="none" strike="noStrike" dirty="0">
                <a:effectLst/>
                <a:latin typeface="Söhne"/>
              </a:rPr>
              <a:t>Pain with specific movements</a:t>
            </a:r>
            <a:r>
              <a:rPr lang="en-GB" sz="1100" b="0" i="0" u="none" strike="noStrike" dirty="0">
                <a:effectLst/>
                <a:latin typeface="Söhne"/>
              </a:rPr>
              <a:t>: </a:t>
            </a:r>
          </a:p>
          <a:p>
            <a:pPr marL="383540" indent="-383540">
              <a:buFont typeface="+mj-lt"/>
              <a:buChar char="■"/>
            </a:pPr>
            <a:r>
              <a:rPr lang="en-GB" sz="1200" b="0" i="0" u="none" strike="noStrike" dirty="0">
                <a:solidFill>
                  <a:srgbClr val="0D0D0D"/>
                </a:solidFill>
                <a:effectLst/>
                <a:latin typeface="Arial"/>
                <a:cs typeface="Arial"/>
              </a:rPr>
              <a:t>Certain movements, such as climbing stairs, squatting, or sitting cross-legged, may </a:t>
            </a:r>
            <a:r>
              <a:rPr lang="en-GB" sz="1200" dirty="0">
                <a:solidFill>
                  <a:srgbClr val="0D0D0D"/>
                </a:solidFill>
                <a:latin typeface="Arial"/>
                <a:cs typeface="Arial"/>
              </a:rPr>
              <a:t>aggravate </a:t>
            </a:r>
            <a:r>
              <a:rPr lang="en-GB" sz="1200" b="0" i="0" u="none" strike="noStrike" dirty="0">
                <a:solidFill>
                  <a:srgbClr val="0D0D0D"/>
                </a:solidFill>
                <a:effectLst/>
                <a:latin typeface="Arial"/>
                <a:cs typeface="Arial"/>
              </a:rPr>
              <a:t>symptoms of piriformis syndrome</a:t>
            </a:r>
            <a:r>
              <a:rPr lang="en-GB" sz="1200" dirty="0">
                <a:solidFill>
                  <a:srgbClr val="0D0D0D"/>
                </a:solidFill>
                <a:latin typeface="Arial"/>
                <a:cs typeface="Arial"/>
              </a:rPr>
              <a:t> (</a:t>
            </a:r>
            <a:r>
              <a:rPr lang="en-GB" sz="1200" dirty="0" err="1">
                <a:solidFill>
                  <a:srgbClr val="0D0D0D"/>
                </a:solidFill>
                <a:latin typeface="Arial"/>
                <a:cs typeface="Arial"/>
              </a:rPr>
              <a:t>Boyajian</a:t>
            </a:r>
            <a:r>
              <a:rPr lang="en-GB" sz="1200" dirty="0">
                <a:solidFill>
                  <a:srgbClr val="0D0D0D"/>
                </a:solidFill>
                <a:latin typeface="Arial"/>
                <a:cs typeface="Arial"/>
              </a:rPr>
              <a:t>-O'Neill et al., 2008; Fishman et al., 2008).</a:t>
            </a:r>
            <a:endParaRPr lang="en-GB" dirty="0"/>
          </a:p>
          <a:p>
            <a:endParaRPr lang="en-US" sz="1100" dirty="0"/>
          </a:p>
        </p:txBody>
      </p:sp>
      <p:sp>
        <p:nvSpPr>
          <p:cNvPr id="18441" name="Rectangle 1844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8434" name="Picture 2" descr="Piriformis Syndrome: Symptoms, Causes and Treatment">
            <a:extLst>
              <a:ext uri="{FF2B5EF4-FFF2-40B4-BE49-F238E27FC236}">
                <a16:creationId xmlns:a16="http://schemas.microsoft.com/office/drawing/2014/main" id="{6AABDB42-121E-F6D2-893B-53752F6F7E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75" r="11992"/>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340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463" name="Rectangle 19462">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CB1FE-8AE4-73A5-1DB0-F4703352A0D5}"/>
              </a:ext>
            </a:extLst>
          </p:cNvPr>
          <p:cNvSpPr>
            <a:spLocks noGrp="1"/>
          </p:cNvSpPr>
          <p:nvPr>
            <p:ph type="title"/>
          </p:nvPr>
        </p:nvSpPr>
        <p:spPr>
          <a:xfrm>
            <a:off x="784743" y="685800"/>
            <a:ext cx="5793475" cy="1485900"/>
          </a:xfrm>
        </p:spPr>
        <p:txBody>
          <a:bodyPr>
            <a:normAutofit/>
          </a:bodyPr>
          <a:lstStyle/>
          <a:p>
            <a:r>
              <a:rPr lang="en-US"/>
              <a:t>Sign and symptoms </a:t>
            </a:r>
          </a:p>
        </p:txBody>
      </p:sp>
      <p:sp>
        <p:nvSpPr>
          <p:cNvPr id="3" name="Content Placeholder 2">
            <a:extLst>
              <a:ext uri="{FF2B5EF4-FFF2-40B4-BE49-F238E27FC236}">
                <a16:creationId xmlns:a16="http://schemas.microsoft.com/office/drawing/2014/main" id="{8BB075AA-FA5A-A691-F5EA-B406A60356D6}"/>
              </a:ext>
            </a:extLst>
          </p:cNvPr>
          <p:cNvSpPr>
            <a:spLocks noGrp="1"/>
          </p:cNvSpPr>
          <p:nvPr>
            <p:ph idx="1"/>
          </p:nvPr>
        </p:nvSpPr>
        <p:spPr>
          <a:xfrm>
            <a:off x="784743" y="2286000"/>
            <a:ext cx="5793475" cy="3581400"/>
          </a:xfrm>
        </p:spPr>
        <p:txBody>
          <a:bodyPr>
            <a:noAutofit/>
          </a:bodyPr>
          <a:lstStyle/>
          <a:p>
            <a:r>
              <a:rPr lang="en-GB" sz="1400" b="0" i="0" u="none" strike="noStrike" dirty="0">
                <a:effectLst/>
                <a:latin typeface="Söhne"/>
              </a:rPr>
              <a:t> Regarding the time frame, the duration and progression of symptoms in Piriformis syndrome can vary among individuals. Some patients may experience acute episodes of pain that resolve with conservative treatments such as physical therapy, stretching exercises, and anti-inflammatory medications. However, for others, symptoms may become chronic and persist for several months or even years, leading to significant functional impairment and decreased quality of life (</a:t>
            </a:r>
            <a:r>
              <a:rPr lang="en-GB" sz="1400" b="0" i="0" u="none" strike="noStrike" dirty="0" err="1">
                <a:effectLst/>
                <a:latin typeface="Söhne"/>
              </a:rPr>
              <a:t>Benzon</a:t>
            </a:r>
            <a:r>
              <a:rPr lang="en-GB" sz="1400" b="0" i="0" u="none" strike="noStrike" dirty="0">
                <a:effectLst/>
                <a:latin typeface="Söhne"/>
              </a:rPr>
              <a:t> et al., 2017).</a:t>
            </a:r>
          </a:p>
          <a:p>
            <a:pPr marL="0" indent="0">
              <a:buNone/>
            </a:pPr>
            <a:endParaRPr lang="en-GB" sz="1400" b="0" i="0" u="none" strike="noStrike" dirty="0">
              <a:effectLst/>
              <a:latin typeface="Söhne"/>
            </a:endParaRPr>
          </a:p>
          <a:p>
            <a:r>
              <a:rPr lang="en-GB" sz="1400" b="0" i="0" u="none" strike="noStrike" dirty="0">
                <a:effectLst/>
                <a:latin typeface="Söhne"/>
              </a:rPr>
              <a:t> Surgical intervention for Piriformis syndrome is typically considered when conservative measures fail to provide adequate relief or when there is evidence of structural abnormalities contributing to sciatic nerve compression. Surgical options may include release or decompression of the piriformis muscle, neurolysis of the sciatic nerve, or removal of any anatomical variations causing nerve impingement (Shirley et al., 2020). However, it's important to note that surgical management is usually reserved for refractory cases and carries inherent risks, including infection, nerve damage, and prolonged recovery time.</a:t>
            </a:r>
          </a:p>
          <a:p>
            <a:pPr marL="0" indent="0">
              <a:buNone/>
            </a:pPr>
            <a:br>
              <a:rPr lang="en-GB" sz="1400" dirty="0"/>
            </a:br>
            <a:endParaRPr lang="en-US" sz="1400" dirty="0"/>
          </a:p>
        </p:txBody>
      </p:sp>
      <p:sp>
        <p:nvSpPr>
          <p:cNvPr id="19465" name="Rectangle 19464">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9458" name="Picture 2" descr="Piriformis Syndrome - Back Care Clinic">
            <a:extLst>
              <a:ext uri="{FF2B5EF4-FFF2-40B4-BE49-F238E27FC236}">
                <a16:creationId xmlns:a16="http://schemas.microsoft.com/office/drawing/2014/main" id="{F44B4626-8F6B-73DC-6186-0A46CA640D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58" r="357" b="-1"/>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28473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F8659-1527-301E-6188-726C244EC508}"/>
              </a:ext>
            </a:extLst>
          </p:cNvPr>
          <p:cNvSpPr>
            <a:spLocks noGrp="1"/>
          </p:cNvSpPr>
          <p:nvPr>
            <p:ph type="title"/>
          </p:nvPr>
        </p:nvSpPr>
        <p:spPr>
          <a:xfrm>
            <a:off x="784743" y="685800"/>
            <a:ext cx="5793475" cy="1485900"/>
          </a:xfrm>
        </p:spPr>
        <p:txBody>
          <a:bodyPr>
            <a:normAutofit/>
          </a:bodyPr>
          <a:lstStyle/>
          <a:p>
            <a:r>
              <a:rPr lang="en-US"/>
              <a:t>Summary </a:t>
            </a:r>
          </a:p>
        </p:txBody>
      </p:sp>
      <p:sp>
        <p:nvSpPr>
          <p:cNvPr id="3" name="Content Placeholder 2">
            <a:extLst>
              <a:ext uri="{FF2B5EF4-FFF2-40B4-BE49-F238E27FC236}">
                <a16:creationId xmlns:a16="http://schemas.microsoft.com/office/drawing/2014/main" id="{78E2CA0A-67EE-671E-C669-2AA9590B7ADE}"/>
              </a:ext>
            </a:extLst>
          </p:cNvPr>
          <p:cNvSpPr>
            <a:spLocks noGrp="1"/>
          </p:cNvSpPr>
          <p:nvPr>
            <p:ph idx="1"/>
          </p:nvPr>
        </p:nvSpPr>
        <p:spPr>
          <a:xfrm>
            <a:off x="784743" y="2286000"/>
            <a:ext cx="5793475" cy="3581400"/>
          </a:xfrm>
        </p:spPr>
        <p:txBody>
          <a:bodyPr>
            <a:normAutofit/>
          </a:bodyPr>
          <a:lstStyle/>
          <a:p>
            <a:r>
              <a:rPr lang="en-GB" sz="1300" b="0" i="0" u="none" strike="noStrike">
                <a:effectLst/>
                <a:latin typeface="Söhne"/>
              </a:rPr>
              <a:t>Piriformis syndrome is a condition characterized by pain, numbness, and tingling in the buttocks, often radiating down the back of the thigh, due to compression of the sciatic nerve by the piriformis muscle. </a:t>
            </a:r>
          </a:p>
          <a:p>
            <a:r>
              <a:rPr lang="en-GB" sz="1300" b="0" i="0" u="none" strike="noStrike">
                <a:effectLst/>
                <a:latin typeface="Söhne"/>
              </a:rPr>
              <a:t>The syndrome can result from various factors such as anatomical variations, overuse or repetitive activities, trauma, and biomechanical abnormalities. Symptoms may worsen with prolonged sitting or certain movements involving hip rotation.</a:t>
            </a:r>
          </a:p>
          <a:p>
            <a:r>
              <a:rPr lang="en-GB" sz="1300" b="0" i="0" u="none" strike="noStrike">
                <a:effectLst/>
                <a:latin typeface="Söhne"/>
              </a:rPr>
              <a:t> Diagnosis is primarily based on clinical presentation, physical examination, and exclusion of other possible causes of sciatic nerve compression. Treatment typically begins with conservative measures including physical therapy, stretching exercises, and anti-inflammatory medications.</a:t>
            </a:r>
          </a:p>
          <a:p>
            <a:r>
              <a:rPr lang="en-GB" sz="1300" b="0" i="0" u="none" strike="noStrike">
                <a:effectLst/>
                <a:latin typeface="Söhne"/>
              </a:rPr>
              <a:t> However, for refractory cases, surgical intervention may be considered to release or decompress the piriformis muscle or sciatic nerve. Overall, Piriformis syndrome can significantly impair daily functioning and quality of life, requiring careful management to alleviate symptoms and improve patient outcomes.</a:t>
            </a:r>
            <a:endParaRPr lang="en-US" sz="130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descr="Close-up unopened pill packets">
            <a:extLst>
              <a:ext uri="{FF2B5EF4-FFF2-40B4-BE49-F238E27FC236}">
                <a16:creationId xmlns:a16="http://schemas.microsoft.com/office/drawing/2014/main" id="{B3B6FC13-A81A-A670-F6F1-FB07DB2632AA}"/>
              </a:ext>
            </a:extLst>
          </p:cNvPr>
          <p:cNvPicPr>
            <a:picLocks noChangeAspect="1"/>
          </p:cNvPicPr>
          <p:nvPr/>
        </p:nvPicPr>
        <p:blipFill rotWithShape="1">
          <a:blip r:embed="rId2"/>
          <a:srcRect l="31072" r="25020"/>
          <a:stretch/>
        </p:blipFill>
        <p:spPr>
          <a:xfrm>
            <a:off x="7612260" y="10"/>
            <a:ext cx="4579739" cy="6857990"/>
          </a:xfrm>
          <a:prstGeom prst="rect">
            <a:avLst/>
          </a:prstGeom>
        </p:spPr>
      </p:pic>
    </p:spTree>
    <p:extLst>
      <p:ext uri="{BB962C8B-B14F-4D97-AF65-F5344CB8AC3E}">
        <p14:creationId xmlns:p14="http://schemas.microsoft.com/office/powerpoint/2010/main" val="14180158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2B594-EEEB-0F3B-EF67-F75C201DB083}"/>
              </a:ext>
            </a:extLst>
          </p:cNvPr>
          <p:cNvSpPr>
            <a:spLocks noGrp="1"/>
          </p:cNvSpPr>
          <p:nvPr>
            <p:ph type="title"/>
          </p:nvPr>
        </p:nvSpPr>
        <p:spPr>
          <a:xfrm>
            <a:off x="1371600" y="-38100"/>
            <a:ext cx="9601200" cy="1485900"/>
          </a:xfrm>
        </p:spPr>
        <p:txBody>
          <a:bodyPr/>
          <a:lstStyle/>
          <a:p>
            <a:r>
              <a:rPr lang="en-US" dirty="0"/>
              <a:t>References  </a:t>
            </a:r>
          </a:p>
        </p:txBody>
      </p:sp>
      <p:sp>
        <p:nvSpPr>
          <p:cNvPr id="3" name="Content Placeholder 2">
            <a:extLst>
              <a:ext uri="{FF2B5EF4-FFF2-40B4-BE49-F238E27FC236}">
                <a16:creationId xmlns:a16="http://schemas.microsoft.com/office/drawing/2014/main" id="{EC1A5DD5-CF77-4A76-980B-C681FC464BD2}"/>
              </a:ext>
            </a:extLst>
          </p:cNvPr>
          <p:cNvSpPr>
            <a:spLocks noGrp="1"/>
          </p:cNvSpPr>
          <p:nvPr>
            <p:ph idx="1"/>
          </p:nvPr>
        </p:nvSpPr>
        <p:spPr>
          <a:xfrm>
            <a:off x="1228725" y="673768"/>
            <a:ext cx="9744075" cy="6155657"/>
          </a:xfrm>
        </p:spPr>
        <p:txBody>
          <a:bodyPr vert="horz" lIns="91440" tIns="45720" rIns="91440" bIns="45720" rtlCol="0" anchor="t">
            <a:normAutofit fontScale="47500" lnSpcReduction="20000"/>
          </a:bodyPr>
          <a:lstStyle/>
          <a:p>
            <a:pPr marL="383540" indent="-383540" algn="l">
              <a:buFont typeface="Arial" panose="020B0604020202020204" pitchFamily="34" charset="0"/>
              <a:buChar char="•"/>
            </a:pPr>
            <a:r>
              <a:rPr lang="en-GB" b="0" i="0" u="none" strike="noStrike" dirty="0">
                <a:solidFill>
                  <a:srgbClr val="0D0D0D"/>
                </a:solidFill>
                <a:effectLst/>
                <a:latin typeface="Söhne"/>
              </a:rPr>
              <a:t>Smith, A. D. (2019). Piriformis syndrome. In </a:t>
            </a:r>
            <a:r>
              <a:rPr lang="en-GB" b="0" i="0" u="none" strike="noStrike" dirty="0" err="1">
                <a:solidFill>
                  <a:srgbClr val="0D0D0D"/>
                </a:solidFill>
                <a:effectLst/>
                <a:latin typeface="Söhne"/>
              </a:rPr>
              <a:t>StatPearls</a:t>
            </a:r>
            <a:r>
              <a:rPr lang="en-GB" b="0" i="0" u="none" strike="noStrike" dirty="0">
                <a:solidFill>
                  <a:srgbClr val="0D0D0D"/>
                </a:solidFill>
                <a:effectLst/>
                <a:latin typeface="Söhne"/>
              </a:rPr>
              <a:t> [Internet]. </a:t>
            </a:r>
            <a:r>
              <a:rPr lang="en-GB" b="0" i="0" u="none" strike="noStrike" dirty="0" err="1">
                <a:solidFill>
                  <a:srgbClr val="0D0D0D"/>
                </a:solidFill>
                <a:effectLst/>
                <a:latin typeface="Söhne"/>
              </a:rPr>
              <a:t>StatPearls</a:t>
            </a:r>
            <a:r>
              <a:rPr lang="en-GB" b="0" i="0" u="none" strike="noStrike" dirty="0">
                <a:solidFill>
                  <a:srgbClr val="0D0D0D"/>
                </a:solidFill>
                <a:effectLst/>
                <a:latin typeface="Söhne"/>
              </a:rPr>
              <a:t> Publishing.</a:t>
            </a:r>
          </a:p>
          <a:p>
            <a:pPr marL="383540" indent="-383540" algn="l">
              <a:buFont typeface="Arial" panose="020B0604020202020204" pitchFamily="34" charset="0"/>
              <a:buChar char="•"/>
            </a:pPr>
            <a:r>
              <a:rPr lang="en-GB" b="0" i="0" u="none" strike="noStrike" dirty="0">
                <a:solidFill>
                  <a:srgbClr val="0D0D0D"/>
                </a:solidFill>
                <a:effectLst/>
                <a:latin typeface="Söhne"/>
              </a:rPr>
              <a:t>Foye, P. M., &amp; Patel, S. (2017). Piriformis syndrome. In Essentials of Pain Medicine (Fourth Edition) (pp. 548-551). Elsevier.</a:t>
            </a:r>
          </a:p>
          <a:p>
            <a:pPr marL="383540" indent="-383540" algn="l">
              <a:buFont typeface="Arial" panose="020B0604020202020204" pitchFamily="34" charset="0"/>
              <a:buChar char="•"/>
            </a:pPr>
            <a:r>
              <a:rPr lang="en-GB" b="0" i="0" u="none" strike="noStrike" dirty="0">
                <a:solidFill>
                  <a:srgbClr val="0D0D0D"/>
                </a:solidFill>
                <a:effectLst/>
                <a:latin typeface="Söhne"/>
              </a:rPr>
              <a:t>Lewis, C., Cavallini, A., Perrini, P., &amp; De Palma, L. (2019). Piriformis Syndrome: A Review of Current Knowledge. In Frontiers in Surgery (Vol. 6, p. 18). Frontiers Media SA</a:t>
            </a:r>
          </a:p>
          <a:p>
            <a:pPr marL="383540" indent="-383540" algn="l">
              <a:buFont typeface="Arial" panose="020B0604020202020204" pitchFamily="34" charset="0"/>
              <a:buChar char="•"/>
            </a:pPr>
            <a:r>
              <a:rPr lang="en-GB" b="0" i="0" u="none" strike="noStrike" dirty="0">
                <a:solidFill>
                  <a:srgbClr val="0D0D0D"/>
                </a:solidFill>
                <a:effectLst/>
                <a:latin typeface="Söhne"/>
              </a:rPr>
              <a:t>Shirley, M. D., &amp; Russell, R. D. (2020). Piriformis Syndrome. In </a:t>
            </a:r>
            <a:r>
              <a:rPr lang="en-GB" b="0" i="0" u="none" strike="noStrike" dirty="0" err="1">
                <a:solidFill>
                  <a:srgbClr val="0D0D0D"/>
                </a:solidFill>
                <a:effectLst/>
                <a:latin typeface="Söhne"/>
              </a:rPr>
              <a:t>StatPearls</a:t>
            </a:r>
            <a:r>
              <a:rPr lang="en-GB" b="0" i="0" u="none" strike="noStrike" dirty="0">
                <a:solidFill>
                  <a:srgbClr val="0D0D0D"/>
                </a:solidFill>
                <a:effectLst/>
                <a:latin typeface="Söhne"/>
              </a:rPr>
              <a:t> [Internet]. </a:t>
            </a:r>
            <a:r>
              <a:rPr lang="en-GB" b="0" i="0" u="none" strike="noStrike" dirty="0" err="1">
                <a:solidFill>
                  <a:srgbClr val="0D0D0D"/>
                </a:solidFill>
                <a:effectLst/>
                <a:latin typeface="Söhne"/>
              </a:rPr>
              <a:t>StatPearls</a:t>
            </a:r>
            <a:r>
              <a:rPr lang="en-GB" b="0" i="0" u="none" strike="noStrike" dirty="0">
                <a:solidFill>
                  <a:srgbClr val="0D0D0D"/>
                </a:solidFill>
                <a:effectLst/>
                <a:latin typeface="Söhne"/>
              </a:rPr>
              <a:t> Publishing.</a:t>
            </a:r>
          </a:p>
          <a:p>
            <a:pPr marL="383540" indent="-383540" algn="l">
              <a:buFont typeface="Arial" panose="020B0604020202020204" pitchFamily="34" charset="0"/>
              <a:buChar char="•"/>
            </a:pPr>
            <a:r>
              <a:rPr lang="en-GB" b="0" i="0" u="none" strike="noStrike" dirty="0">
                <a:solidFill>
                  <a:srgbClr val="0D0D0D"/>
                </a:solidFill>
                <a:effectLst/>
                <a:latin typeface="Söhne"/>
              </a:rPr>
              <a:t>Benzon, H. T., Rathmell, J. P., &amp; Wu, C. L. (2017). Piriformis Syndrome. In Practical Management of Pain (Fifth Edition) (pp. 533-537). Elsevier</a:t>
            </a:r>
          </a:p>
          <a:p>
            <a:pPr marL="383540" indent="-383540">
              <a:buFont typeface="Franklin Gothic Book" panose="020B0604020202020204" pitchFamily="34" charset="0"/>
              <a:buChar char="■"/>
            </a:pPr>
            <a:r>
              <a:rPr lang="en-GB" sz="1200" dirty="0">
                <a:solidFill>
                  <a:srgbClr val="0D0D0D"/>
                </a:solidFill>
                <a:ea typeface="+mn-lt"/>
                <a:cs typeface="+mn-lt"/>
              </a:rPr>
              <a:t>Gupta, A., Guha, A. R., &amp; Bhat, A. L. (2015). Piriformis syndrome: A comprehensive review. </a:t>
            </a:r>
            <a:r>
              <a:rPr lang="en-GB" sz="1200" dirty="0" err="1">
                <a:solidFill>
                  <a:srgbClr val="0D0D0D"/>
                </a:solidFill>
                <a:ea typeface="+mn-lt"/>
                <a:cs typeface="+mn-lt"/>
              </a:rPr>
              <a:t>Orthopedic</a:t>
            </a:r>
            <a:r>
              <a:rPr lang="en-GB" sz="1200" dirty="0">
                <a:solidFill>
                  <a:srgbClr val="0D0D0D"/>
                </a:solidFill>
                <a:ea typeface="+mn-lt"/>
                <a:cs typeface="+mn-lt"/>
              </a:rPr>
              <a:t> Research Online Journal, 2(1), 1-9.</a:t>
            </a:r>
            <a:endParaRPr lang="en-GB" dirty="0">
              <a:solidFill>
                <a:srgbClr val="0D0D0D"/>
              </a:solidFill>
              <a:latin typeface="Söhne"/>
            </a:endParaRPr>
          </a:p>
          <a:p>
            <a:pPr marL="383540" indent="-383540">
              <a:buFont typeface="Franklin Gothic Book" panose="020B0604020202020204" pitchFamily="34" charset="0"/>
              <a:buChar char="■"/>
            </a:pPr>
            <a:r>
              <a:rPr lang="en-GB" sz="1200" dirty="0">
                <a:solidFill>
                  <a:srgbClr val="0D0D0D"/>
                </a:solidFill>
                <a:ea typeface="+mn-lt"/>
                <a:cs typeface="+mn-lt"/>
              </a:rPr>
              <a:t>Boyajian-O'Neill, L. A., McClain, R. L., Coleman, M. K., &amp; Thomas, P. P. (2008). Diagnosis and management of piriformis syndrome: An osteopathic approach. The Journal of the American Osteopathic Association, 108(11), 657-664.</a:t>
            </a:r>
            <a:endParaRPr lang="en-GB" dirty="0"/>
          </a:p>
          <a:p>
            <a:pPr marL="383540" indent="-383540">
              <a:buFont typeface="Franklin Gothic Book" panose="020B0604020202020204" pitchFamily="34" charset="0"/>
              <a:buChar char="■"/>
            </a:pPr>
            <a:r>
              <a:rPr lang="en-GB" sz="1400" dirty="0">
                <a:solidFill>
                  <a:srgbClr val="0D0D0D"/>
                </a:solidFill>
                <a:ea typeface="+mn-lt"/>
                <a:cs typeface="+mn-lt"/>
              </a:rPr>
              <a:t>Boyers, J. H., &amp; McLean, A. N. (2008). Piriformis syndrome: A narrative review of the anatomy, diagnosis, and treatment. Journal of Chiropractic Medicine, 7(2), 80-83.</a:t>
            </a:r>
            <a:endParaRPr lang="en-GB" sz="1200" dirty="0">
              <a:solidFill>
                <a:srgbClr val="0D0D0D"/>
              </a:solidFill>
              <a:ea typeface="+mn-lt"/>
              <a:cs typeface="+mn-lt"/>
            </a:endParaRPr>
          </a:p>
          <a:p>
            <a:pPr marL="383540" indent="-383540">
              <a:buFont typeface="Franklin Gothic Book" panose="020B0604020202020204" pitchFamily="34" charset="0"/>
              <a:buChar char="■"/>
            </a:pPr>
            <a:r>
              <a:rPr lang="en-GB" sz="1400" dirty="0">
                <a:solidFill>
                  <a:srgbClr val="0D0D0D"/>
                </a:solidFill>
                <a:ea typeface="+mn-lt"/>
                <a:cs typeface="+mn-lt"/>
              </a:rPr>
              <a:t>Michel, F., &amp; Lund, J. P. (2018). Piriformis syndrome: Diagnosis, treatment, and outcome—a 10-year study. Archives of Physical Medicine and Rehabilitation, 99(11), 2362-2367.</a:t>
            </a:r>
            <a:endParaRPr lang="en-GB" dirty="0">
              <a:ea typeface="+mn-lt"/>
              <a:cs typeface="+mn-lt"/>
            </a:endParaRPr>
          </a:p>
          <a:p>
            <a:pPr marL="383540" indent="-383540">
              <a:buFont typeface="Franklin Gothic Book" panose="020B0604020202020204" pitchFamily="34" charset="0"/>
              <a:buChar char="■"/>
            </a:pPr>
            <a:r>
              <a:rPr lang="en-GB" sz="1700" dirty="0">
                <a:solidFill>
                  <a:srgbClr val="0D0D0D"/>
                </a:solidFill>
                <a:ea typeface="+mn-lt"/>
                <a:cs typeface="+mn-lt"/>
              </a:rPr>
              <a:t>Tobin, C. E., Haddock, B. L., Lee, S. W., &amp; </a:t>
            </a:r>
            <a:r>
              <a:rPr lang="en-GB" sz="1700" dirty="0" err="1">
                <a:solidFill>
                  <a:srgbClr val="0D0D0D"/>
                </a:solidFill>
                <a:ea typeface="+mn-lt"/>
                <a:cs typeface="+mn-lt"/>
              </a:rPr>
              <a:t>Varacallo</a:t>
            </a:r>
            <a:r>
              <a:rPr lang="en-GB" sz="1700" dirty="0">
                <a:solidFill>
                  <a:srgbClr val="0D0D0D"/>
                </a:solidFill>
                <a:ea typeface="+mn-lt"/>
                <a:cs typeface="+mn-lt"/>
              </a:rPr>
              <a:t>, M. (2016). Anatomy, Bony Pelvis and Lower Limb, Hip Piriformis Muscle. In </a:t>
            </a:r>
            <a:r>
              <a:rPr lang="en-GB" sz="1700" dirty="0" err="1">
                <a:solidFill>
                  <a:srgbClr val="0D0D0D"/>
                </a:solidFill>
                <a:ea typeface="+mn-lt"/>
                <a:cs typeface="+mn-lt"/>
              </a:rPr>
              <a:t>StatPearls</a:t>
            </a:r>
            <a:r>
              <a:rPr lang="en-GB" sz="1700" dirty="0">
                <a:solidFill>
                  <a:srgbClr val="0D0D0D"/>
                </a:solidFill>
                <a:ea typeface="+mn-lt"/>
                <a:cs typeface="+mn-lt"/>
              </a:rPr>
              <a:t>. </a:t>
            </a:r>
            <a:r>
              <a:rPr lang="en-GB" sz="1700" dirty="0" err="1">
                <a:solidFill>
                  <a:srgbClr val="0D0D0D"/>
                </a:solidFill>
                <a:ea typeface="+mn-lt"/>
                <a:cs typeface="+mn-lt"/>
              </a:rPr>
              <a:t>StatPearls</a:t>
            </a:r>
            <a:r>
              <a:rPr lang="en-GB" sz="1700" dirty="0">
                <a:solidFill>
                  <a:srgbClr val="0D0D0D"/>
                </a:solidFill>
                <a:ea typeface="+mn-lt"/>
                <a:cs typeface="+mn-lt"/>
              </a:rPr>
              <a:t> Publishing.</a:t>
            </a:r>
            <a:endParaRPr lang="en-GB" sz="1400" dirty="0">
              <a:solidFill>
                <a:srgbClr val="0D0D0D"/>
              </a:solidFill>
              <a:latin typeface="Franklin Gothic Book"/>
            </a:endParaRPr>
          </a:p>
          <a:p>
            <a:pPr marL="383540" indent="-383540">
              <a:buFont typeface="Franklin Gothic Book" panose="020B0604020202020204" pitchFamily="34" charset="0"/>
              <a:buChar char="■"/>
            </a:pPr>
            <a:r>
              <a:rPr lang="en-GB" sz="1700" dirty="0" err="1">
                <a:solidFill>
                  <a:srgbClr val="0D0D0D"/>
                </a:solidFill>
                <a:ea typeface="+mn-lt"/>
                <a:cs typeface="+mn-lt"/>
              </a:rPr>
              <a:t>Stecco</a:t>
            </a:r>
            <a:r>
              <a:rPr lang="en-GB" sz="1700" dirty="0">
                <a:solidFill>
                  <a:srgbClr val="0D0D0D"/>
                </a:solidFill>
                <a:ea typeface="+mn-lt"/>
                <a:cs typeface="+mn-lt"/>
              </a:rPr>
              <a:t>, C., </a:t>
            </a:r>
            <a:r>
              <a:rPr lang="en-GB" sz="1700" dirty="0" err="1">
                <a:solidFill>
                  <a:srgbClr val="0D0D0D"/>
                </a:solidFill>
                <a:ea typeface="+mn-lt"/>
                <a:cs typeface="+mn-lt"/>
              </a:rPr>
              <a:t>Gagey</a:t>
            </a:r>
            <a:r>
              <a:rPr lang="en-GB" sz="1700" dirty="0">
                <a:solidFill>
                  <a:srgbClr val="0D0D0D"/>
                </a:solidFill>
                <a:ea typeface="+mn-lt"/>
                <a:cs typeface="+mn-lt"/>
              </a:rPr>
              <a:t>, O., </a:t>
            </a:r>
            <a:r>
              <a:rPr lang="en-GB" sz="1700" dirty="0" err="1">
                <a:solidFill>
                  <a:srgbClr val="0D0D0D"/>
                </a:solidFill>
                <a:ea typeface="+mn-lt"/>
                <a:cs typeface="+mn-lt"/>
              </a:rPr>
              <a:t>Belloni</a:t>
            </a:r>
            <a:r>
              <a:rPr lang="en-GB" sz="1700" dirty="0">
                <a:solidFill>
                  <a:srgbClr val="0D0D0D"/>
                </a:solidFill>
                <a:ea typeface="+mn-lt"/>
                <a:cs typeface="+mn-lt"/>
              </a:rPr>
              <a:t>, A., Pozzuoli, A., </a:t>
            </a:r>
            <a:r>
              <a:rPr lang="en-GB" sz="1700" dirty="0" err="1">
                <a:solidFill>
                  <a:srgbClr val="0D0D0D"/>
                </a:solidFill>
                <a:ea typeface="+mn-lt"/>
                <a:cs typeface="+mn-lt"/>
              </a:rPr>
              <a:t>Porzionato</a:t>
            </a:r>
            <a:r>
              <a:rPr lang="en-GB" sz="1700" dirty="0">
                <a:solidFill>
                  <a:srgbClr val="0D0D0D"/>
                </a:solidFill>
                <a:ea typeface="+mn-lt"/>
                <a:cs typeface="+mn-lt"/>
              </a:rPr>
              <a:t>, A., </a:t>
            </a:r>
            <a:r>
              <a:rPr lang="en-GB" sz="1700" dirty="0" err="1">
                <a:solidFill>
                  <a:srgbClr val="0D0D0D"/>
                </a:solidFill>
                <a:ea typeface="+mn-lt"/>
                <a:cs typeface="+mn-lt"/>
              </a:rPr>
              <a:t>Macchi</a:t>
            </a:r>
            <a:r>
              <a:rPr lang="en-GB" sz="1700" dirty="0">
                <a:solidFill>
                  <a:srgbClr val="0D0D0D"/>
                </a:solidFill>
                <a:ea typeface="+mn-lt"/>
                <a:cs typeface="+mn-lt"/>
              </a:rPr>
              <a:t>, V., ... &amp; De Caro, R. (2010). Anatomy of the deep fascia of the upper limb. Second part: study of innervation. </a:t>
            </a:r>
            <a:r>
              <a:rPr lang="en-GB" sz="1700" dirty="0" err="1">
                <a:solidFill>
                  <a:srgbClr val="0D0D0D"/>
                </a:solidFill>
                <a:ea typeface="+mn-lt"/>
                <a:cs typeface="+mn-lt"/>
              </a:rPr>
              <a:t>Morphologie</a:t>
            </a:r>
            <a:r>
              <a:rPr lang="en-GB" sz="1700" dirty="0">
                <a:solidFill>
                  <a:srgbClr val="0D0D0D"/>
                </a:solidFill>
                <a:ea typeface="+mn-lt"/>
                <a:cs typeface="+mn-lt"/>
              </a:rPr>
              <a:t>, 94(305), 38-43.</a:t>
            </a:r>
            <a:endParaRPr lang="en-GB" sz="1400" dirty="0">
              <a:solidFill>
                <a:srgbClr val="0D0D0D"/>
              </a:solidFill>
              <a:latin typeface="Franklin Gothic Book"/>
            </a:endParaRPr>
          </a:p>
          <a:p>
            <a:pPr marL="383540" indent="-383540">
              <a:buFont typeface="Franklin Gothic Book" panose="020B0604020202020204" pitchFamily="34" charset="0"/>
              <a:buChar char="■"/>
            </a:pPr>
            <a:r>
              <a:rPr lang="en-GB" sz="1900" dirty="0">
                <a:solidFill>
                  <a:srgbClr val="0D0D0D"/>
                </a:solidFill>
                <a:ea typeface="+mn-lt"/>
                <a:cs typeface="+mn-lt"/>
              </a:rPr>
              <a:t>Iwamoto, J., Sato, Y., Takeda, T., Matsumoto, H., &amp; Yuzawa, Y. (2004). Age-dependent lumbar spinal stenosis: a morphologic study. Gerontology, 50(3), 179-184.</a:t>
            </a:r>
            <a:endParaRPr lang="en-GB" sz="1700" dirty="0">
              <a:solidFill>
                <a:srgbClr val="0D0D0D"/>
              </a:solidFill>
              <a:latin typeface="Franklin Gothic Book"/>
            </a:endParaRPr>
          </a:p>
          <a:p>
            <a:pPr marL="383540" indent="-383540">
              <a:buFont typeface="Franklin Gothic Book" panose="020B0604020202020204" pitchFamily="34" charset="0"/>
              <a:buChar char="■"/>
            </a:pPr>
            <a:r>
              <a:rPr lang="en-GB" sz="1900" dirty="0">
                <a:solidFill>
                  <a:srgbClr val="0D0D0D"/>
                </a:solidFill>
                <a:ea typeface="+mn-lt"/>
                <a:cs typeface="+mn-lt"/>
              </a:rPr>
              <a:t>Mooney, V., &amp; Robertson, J. (1976). The facet syndrome. Clinical Orthopaedics and Related Research, 115, 149-156.</a:t>
            </a:r>
            <a:endParaRPr lang="en-GB" dirty="0"/>
          </a:p>
          <a:p>
            <a:pPr marL="383540" indent="-383540">
              <a:buFont typeface="Franklin Gothic Book" panose="020B0604020202020204" pitchFamily="34" charset="0"/>
              <a:buChar char="■"/>
            </a:pPr>
            <a:r>
              <a:rPr lang="en-GB" sz="2500" dirty="0">
                <a:solidFill>
                  <a:srgbClr val="0D0D0D"/>
                </a:solidFill>
                <a:ea typeface="+mn-lt"/>
                <a:cs typeface="+mn-lt"/>
              </a:rPr>
              <a:t>Wong, A. Y., Parent, E. C., Prasad, N., &amp; </a:t>
            </a:r>
            <a:r>
              <a:rPr lang="en-GB" sz="2500" dirty="0" err="1">
                <a:solidFill>
                  <a:srgbClr val="0D0D0D"/>
                </a:solidFill>
                <a:ea typeface="+mn-lt"/>
                <a:cs typeface="+mn-lt"/>
              </a:rPr>
              <a:t>Kawchuk</a:t>
            </a:r>
            <a:r>
              <a:rPr lang="en-GB" sz="2500" dirty="0">
                <a:solidFill>
                  <a:srgbClr val="0D0D0D"/>
                </a:solidFill>
                <a:ea typeface="+mn-lt"/>
                <a:cs typeface="+mn-lt"/>
              </a:rPr>
              <a:t>, G. N. (2020). Do participants with low back pain who respond to spinal manipulative therapy differ biomechanically from </a:t>
            </a:r>
            <a:r>
              <a:rPr lang="en-GB" sz="2500" dirty="0" err="1">
                <a:solidFill>
                  <a:srgbClr val="0D0D0D"/>
                </a:solidFill>
                <a:ea typeface="+mn-lt"/>
                <a:cs typeface="+mn-lt"/>
              </a:rPr>
              <a:t>nonresponders</a:t>
            </a:r>
            <a:r>
              <a:rPr lang="en-GB" sz="2500" dirty="0">
                <a:solidFill>
                  <a:srgbClr val="0D0D0D"/>
                </a:solidFill>
                <a:ea typeface="+mn-lt"/>
                <a:cs typeface="+mn-lt"/>
              </a:rPr>
              <a:t>, untreated controls or asymptomatic controls? Spine, 45(8), 532-541.</a:t>
            </a:r>
            <a:endParaRPr lang="en-GB" sz="1400" dirty="0">
              <a:solidFill>
                <a:srgbClr val="0D0D0D"/>
              </a:solidFill>
              <a:latin typeface="Franklin Gothic Book"/>
            </a:endParaRPr>
          </a:p>
          <a:p>
            <a:pPr marL="383540" indent="-383540">
              <a:buFont typeface="Franklin Gothic Book" panose="020B0604020202020204" pitchFamily="34" charset="0"/>
              <a:buChar char="■"/>
            </a:pPr>
            <a:r>
              <a:rPr lang="en-GB" sz="2500" dirty="0">
                <a:solidFill>
                  <a:srgbClr val="0D0D0D"/>
                </a:solidFill>
                <a:ea typeface="+mn-lt"/>
                <a:cs typeface="+mn-lt"/>
              </a:rPr>
              <a:t>Sharma, S., Bajaj, S., &amp; Jain, D. (2016). Core muscle activity during physical fitness exercises: a systematic review. International Journal of Physical Education, Sports and Health, 3(5), 179-187.</a:t>
            </a:r>
            <a:endParaRPr lang="en-GB" dirty="0"/>
          </a:p>
          <a:p>
            <a:pPr marL="383540" indent="-383540">
              <a:buFont typeface="Franklin Gothic Book" panose="020B0604020202020204" pitchFamily="34" charset="0"/>
              <a:buChar char="■"/>
            </a:pPr>
            <a:r>
              <a:rPr lang="en-GB" sz="2500" dirty="0">
                <a:solidFill>
                  <a:srgbClr val="0D0D0D"/>
                </a:solidFill>
                <a:ea typeface="+mn-lt"/>
                <a:cs typeface="+mn-lt"/>
              </a:rPr>
              <a:t>Upton, A. R. M., McComas, A. J., &amp; Sica, R. E. P. (2013). The double crush in nerve entrapment syndromes. The Lancet, 321(8315), 359-362.</a:t>
            </a:r>
            <a:endParaRPr lang="en-GB" dirty="0"/>
          </a:p>
          <a:p>
            <a:pPr marL="383540" indent="-383540">
              <a:buFont typeface="Franklin Gothic Book" panose="020B0604020202020204" pitchFamily="34" charset="0"/>
              <a:buChar char="■"/>
            </a:pPr>
            <a:r>
              <a:rPr lang="en-GB" sz="2500" dirty="0">
                <a:solidFill>
                  <a:srgbClr val="0D0D0D"/>
                </a:solidFill>
                <a:ea typeface="+mn-lt"/>
                <a:cs typeface="+mn-lt"/>
              </a:rPr>
              <a:t>Filler, A. G., Haynes, J., Jordan, S. E., Prager, J., </a:t>
            </a:r>
            <a:r>
              <a:rPr lang="en-GB" sz="2500" dirty="0" err="1">
                <a:solidFill>
                  <a:srgbClr val="0D0D0D"/>
                </a:solidFill>
                <a:ea typeface="+mn-lt"/>
                <a:cs typeface="+mn-lt"/>
              </a:rPr>
              <a:t>Villablanca</a:t>
            </a:r>
            <a:r>
              <a:rPr lang="en-GB" sz="2500" dirty="0">
                <a:solidFill>
                  <a:srgbClr val="0D0D0D"/>
                </a:solidFill>
                <a:ea typeface="+mn-lt"/>
                <a:cs typeface="+mn-lt"/>
              </a:rPr>
              <a:t>, J. P., Farahani, K., ... &amp; Johnson, J. P. (2010). Sciatica of </a:t>
            </a:r>
            <a:r>
              <a:rPr lang="en-GB" sz="2500" dirty="0" err="1">
                <a:solidFill>
                  <a:srgbClr val="0D0D0D"/>
                </a:solidFill>
                <a:ea typeface="+mn-lt"/>
                <a:cs typeface="+mn-lt"/>
              </a:rPr>
              <a:t>nondisc</a:t>
            </a:r>
            <a:r>
              <a:rPr lang="en-GB" sz="2500" dirty="0">
                <a:solidFill>
                  <a:srgbClr val="0D0D0D"/>
                </a:solidFill>
                <a:ea typeface="+mn-lt"/>
                <a:cs typeface="+mn-lt"/>
              </a:rPr>
              <a:t> origin and piriformis syndrome: diagnosis by magnetic resonance neurography and interventional magnetic resonance imaging with outcome study of resulting treatment. Journal of Neurosurgery: Spine, 2(2), 99-115.</a:t>
            </a:r>
            <a:endParaRPr lang="en-GB" dirty="0"/>
          </a:p>
          <a:p>
            <a:pPr algn="l">
              <a:buFont typeface="Arial" panose="020B0604020202020204" pitchFamily="34" charset="0"/>
              <a:buChar char="•"/>
            </a:pPr>
            <a:r>
              <a:rPr lang="en-GB" sz="2400" b="0" i="0" u="none" strike="noStrike" dirty="0" err="1">
                <a:solidFill>
                  <a:srgbClr val="0D0D0D"/>
                </a:solidFill>
                <a:effectLst/>
                <a:latin typeface="Söhne"/>
              </a:rPr>
              <a:t>Boyajian</a:t>
            </a:r>
            <a:r>
              <a:rPr lang="en-GB" sz="2400" b="0" i="0" u="none" strike="noStrike" dirty="0">
                <a:solidFill>
                  <a:srgbClr val="0D0D0D"/>
                </a:solidFill>
                <a:effectLst/>
                <a:latin typeface="Söhne"/>
              </a:rPr>
              <a:t>-O'Neill, L. A., McClain, R. L., Coleman, M. K., &amp; Thomas, P. P. (2008). Diagnosis and management of piriformis syndrome: An osteopathic approach. The Journal of the American Osteopathic Association, 108(11), 657-664.</a:t>
            </a:r>
          </a:p>
          <a:p>
            <a:pPr algn="l">
              <a:buFont typeface="Arial" panose="020B0604020202020204" pitchFamily="34" charset="0"/>
              <a:buChar char="•"/>
            </a:pPr>
            <a:r>
              <a:rPr lang="en-GB" sz="2400" b="0" i="0" u="none" strike="noStrike" dirty="0">
                <a:solidFill>
                  <a:srgbClr val="0D0D0D"/>
                </a:solidFill>
                <a:effectLst/>
                <a:latin typeface="Söhne"/>
              </a:rPr>
              <a:t>Fishman, L. M., </a:t>
            </a:r>
            <a:r>
              <a:rPr lang="en-GB" sz="2400" b="0" i="0" u="none" strike="noStrike" dirty="0" err="1">
                <a:solidFill>
                  <a:srgbClr val="0D0D0D"/>
                </a:solidFill>
                <a:effectLst/>
                <a:latin typeface="Söhne"/>
              </a:rPr>
              <a:t>Dombi</a:t>
            </a:r>
            <a:r>
              <a:rPr lang="en-GB" sz="2400" b="0" i="0" u="none" strike="noStrike" dirty="0">
                <a:solidFill>
                  <a:srgbClr val="0D0D0D"/>
                </a:solidFill>
                <a:effectLst/>
                <a:latin typeface="Söhne"/>
              </a:rPr>
              <a:t>, G. W., </a:t>
            </a:r>
            <a:r>
              <a:rPr lang="en-GB" sz="2400" b="0" i="0" u="none" strike="noStrike" dirty="0" err="1">
                <a:solidFill>
                  <a:srgbClr val="0D0D0D"/>
                </a:solidFill>
                <a:effectLst/>
                <a:latin typeface="Söhne"/>
              </a:rPr>
              <a:t>Michaelsen</a:t>
            </a:r>
            <a:r>
              <a:rPr lang="en-GB" sz="2400" b="0" i="0" u="none" strike="noStrike" dirty="0">
                <a:solidFill>
                  <a:srgbClr val="0D0D0D"/>
                </a:solidFill>
                <a:effectLst/>
                <a:latin typeface="Söhne"/>
              </a:rPr>
              <a:t>, C., </a:t>
            </a:r>
            <a:r>
              <a:rPr lang="en-GB" sz="2400" b="0" i="0" u="none" strike="noStrike" dirty="0" err="1">
                <a:solidFill>
                  <a:srgbClr val="0D0D0D"/>
                </a:solidFill>
                <a:effectLst/>
                <a:latin typeface="Söhne"/>
              </a:rPr>
              <a:t>Ringel</a:t>
            </a:r>
            <a:r>
              <a:rPr lang="en-GB" sz="2400" b="0" i="0" u="none" strike="noStrike" dirty="0">
                <a:solidFill>
                  <a:srgbClr val="0D0D0D"/>
                </a:solidFill>
                <a:effectLst/>
                <a:latin typeface="Söhne"/>
              </a:rPr>
              <a:t>, S., &amp; </a:t>
            </a:r>
            <a:r>
              <a:rPr lang="en-GB" sz="2400" b="0" i="0" u="none" strike="noStrike" dirty="0" err="1">
                <a:solidFill>
                  <a:srgbClr val="0D0D0D"/>
                </a:solidFill>
                <a:effectLst/>
                <a:latin typeface="Söhne"/>
              </a:rPr>
              <a:t>Rozbruch</a:t>
            </a:r>
            <a:r>
              <a:rPr lang="en-GB" sz="2400" b="0" i="0" u="none" strike="noStrike" dirty="0">
                <a:solidFill>
                  <a:srgbClr val="0D0D0D"/>
                </a:solidFill>
                <a:effectLst/>
                <a:latin typeface="Söhne"/>
              </a:rPr>
              <a:t>, J. (2008). Piriformis syndrome: Diagnosis, treatment, and outcome—a 10-year study. Archives of Physical Medicine and Rehabilitation, 89(5), 896-901.</a:t>
            </a:r>
          </a:p>
          <a:p>
            <a:pPr marL="383540" indent="-383540" algn="l">
              <a:buFont typeface="Franklin Gothic Book" panose="020B0604020202020204" pitchFamily="34" charset="0"/>
              <a:buChar char="■"/>
            </a:pPr>
            <a:endParaRPr lang="en-GB" sz="2500" b="0" i="0" u="none" strike="noStrike" dirty="0">
              <a:solidFill>
                <a:srgbClr val="0D0D0D"/>
              </a:solidFill>
              <a:effectLst/>
              <a:latin typeface="Franklin Gothic Book"/>
            </a:endParaRPr>
          </a:p>
          <a:p>
            <a:pPr marL="383540" indent="-383540">
              <a:buFont typeface="Franklin Gothic Book" panose="020B0604020202020204" pitchFamily="34" charset="0"/>
              <a:buChar char="■"/>
            </a:pPr>
            <a:endParaRPr lang="en-GB" sz="1400" dirty="0">
              <a:solidFill>
                <a:srgbClr val="0D0D0D"/>
              </a:solidFill>
              <a:latin typeface="Franklin Gothic Book"/>
            </a:endParaRPr>
          </a:p>
          <a:p>
            <a:pPr marL="383540" indent="-383540">
              <a:buFont typeface="Franklin Gothic Book" panose="020B0604020202020204" pitchFamily="34" charset="0"/>
              <a:buChar char="■"/>
            </a:pPr>
            <a:endParaRPr lang="en-GB" sz="1200" dirty="0">
              <a:solidFill>
                <a:srgbClr val="0D0D0D"/>
              </a:solidFill>
              <a:latin typeface="Franklin Gothic Book"/>
            </a:endParaRPr>
          </a:p>
          <a:p>
            <a:pPr marL="383540" indent="-383540">
              <a:buFont typeface="Arial" panose="020B0604020202020204" pitchFamily="34" charset="0"/>
              <a:buChar char="•"/>
            </a:pPr>
            <a:endParaRPr lang="en-GB" dirty="0">
              <a:solidFill>
                <a:srgbClr val="0D0D0D"/>
              </a:solidFill>
              <a:latin typeface="Söhne"/>
            </a:endParaRPr>
          </a:p>
          <a:p>
            <a:pPr marL="383540" indent="-383540">
              <a:buFont typeface="Arial" panose="020B0604020202020204" pitchFamily="34" charset="0"/>
              <a:buChar char="•"/>
            </a:pPr>
            <a:endParaRPr lang="en-GB" dirty="0">
              <a:solidFill>
                <a:srgbClr val="0D0D0D"/>
              </a:solidFill>
              <a:latin typeface="Söhne"/>
            </a:endParaRPr>
          </a:p>
          <a:p>
            <a:pPr marL="383540" indent="-383540"/>
            <a:endParaRPr lang="en-US" dirty="0"/>
          </a:p>
        </p:txBody>
      </p:sp>
    </p:spTree>
    <p:extLst>
      <p:ext uri="{BB962C8B-B14F-4D97-AF65-F5344CB8AC3E}">
        <p14:creationId xmlns:p14="http://schemas.microsoft.com/office/powerpoint/2010/main" val="388821595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{BA525D19-7D47-E942-99CB-740CC5F85E64}tf10001072</Template>
  <TotalTime>163</TotalTime>
  <Words>5926</Words>
  <Application>Microsoft Macintosh PowerPoint</Application>
  <PresentationFormat>Widescreen</PresentationFormat>
  <Paragraphs>252</Paragraphs>
  <Slides>31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Arial,Sans-Serif</vt:lpstr>
      <vt:lpstr>Calibri</vt:lpstr>
      <vt:lpstr>Franklin Gothic Book</vt:lpstr>
      <vt:lpstr>Söhne</vt:lpstr>
      <vt:lpstr>Crop</vt:lpstr>
      <vt:lpstr>Sports exercise injury’s</vt:lpstr>
      <vt:lpstr>medial collateral ligament tear  </vt:lpstr>
      <vt:lpstr> The causative factors (aetiology) </vt:lpstr>
      <vt:lpstr>PowerPoint Presentation</vt:lpstr>
      <vt:lpstr>PowerPoint Presentation</vt:lpstr>
      <vt:lpstr>The mechanism of the injury </vt:lpstr>
      <vt:lpstr>The mechanism of the injury  </vt:lpstr>
      <vt:lpstr>The immediate signs and symptoms and time frame including surgery </vt:lpstr>
      <vt:lpstr>PowerPoint Presentation</vt:lpstr>
      <vt:lpstr>Recovery time </vt:lpstr>
      <vt:lpstr>References </vt:lpstr>
      <vt:lpstr> Labral tear at the shoulder</vt:lpstr>
      <vt:lpstr> The Causative Factors (Aetiology)</vt:lpstr>
      <vt:lpstr> The Causative Factors (Aetiology) </vt:lpstr>
      <vt:lpstr>Exploring the Mechanism of Liberal Tear </vt:lpstr>
      <vt:lpstr>Exploring the Mechanism of Liberal Tear </vt:lpstr>
      <vt:lpstr>Exploring the Mechanism of Liberal Tear </vt:lpstr>
      <vt:lpstr>Immediate Signs and Symptoms and Time Frame </vt:lpstr>
      <vt:lpstr>Immediate Signs and Symptoms and Time Frame </vt:lpstr>
      <vt:lpstr>Immediate Signs and Symptoms and Time Frame </vt:lpstr>
      <vt:lpstr>Summary of Liberal Tear</vt:lpstr>
      <vt:lpstr>References </vt:lpstr>
      <vt:lpstr>Piriformis syndrome  </vt:lpstr>
      <vt:lpstr>The causative factors </vt:lpstr>
      <vt:lpstr>The causative factors </vt:lpstr>
      <vt:lpstr>The causative factors </vt:lpstr>
      <vt:lpstr>The mechanism of injury </vt:lpstr>
      <vt:lpstr>Signs and symptoms </vt:lpstr>
      <vt:lpstr>Sign and symptoms </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exercise injury’s</dc:title>
  <dc:creator>Ryan Powell (2305986)</dc:creator>
  <cp:lastModifiedBy>Ryan Powell (2305986)</cp:lastModifiedBy>
  <cp:revision>132</cp:revision>
  <dcterms:created xsi:type="dcterms:W3CDTF">2024-02-22T21:17:53Z</dcterms:created>
  <dcterms:modified xsi:type="dcterms:W3CDTF">2024-04-25T09:44:52Z</dcterms:modified>
</cp:coreProperties>
</file>