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431" r:id="rId2"/>
    <p:sldId id="406" r:id="rId3"/>
    <p:sldId id="434" r:id="rId4"/>
    <p:sldId id="445" r:id="rId5"/>
    <p:sldId id="446" r:id="rId6"/>
    <p:sldId id="449" r:id="rId7"/>
    <p:sldId id="448" r:id="rId8"/>
    <p:sldId id="450" r:id="rId9"/>
    <p:sldId id="436" r:id="rId10"/>
    <p:sldId id="437" r:id="rId11"/>
    <p:sldId id="447" r:id="rId12"/>
    <p:sldId id="451" r:id="rId13"/>
    <p:sldId id="452" r:id="rId14"/>
    <p:sldId id="453" r:id="rId15"/>
    <p:sldId id="454" r:id="rId16"/>
    <p:sldId id="455" r:id="rId17"/>
    <p:sldId id="456" r:id="rId18"/>
    <p:sldId id="457" r:id="rId19"/>
    <p:sldId id="458" r:id="rId20"/>
    <p:sldId id="459" r:id="rId21"/>
    <p:sldId id="460" r:id="rId22"/>
    <p:sldId id="483" r:id="rId23"/>
    <p:sldId id="484" r:id="rId24"/>
    <p:sldId id="485" r:id="rId25"/>
    <p:sldId id="486" r:id="rId26"/>
    <p:sldId id="461" r:id="rId27"/>
    <p:sldId id="462" r:id="rId28"/>
    <p:sldId id="463" r:id="rId29"/>
    <p:sldId id="465" r:id="rId30"/>
    <p:sldId id="464" r:id="rId31"/>
    <p:sldId id="482" r:id="rId32"/>
    <p:sldId id="466" r:id="rId33"/>
    <p:sldId id="487" r:id="rId34"/>
    <p:sldId id="467" r:id="rId35"/>
    <p:sldId id="468" r:id="rId36"/>
    <p:sldId id="488" r:id="rId37"/>
    <p:sldId id="489" r:id="rId38"/>
    <p:sldId id="470" r:id="rId39"/>
    <p:sldId id="469" r:id="rId40"/>
    <p:sldId id="471" r:id="rId41"/>
    <p:sldId id="472" r:id="rId42"/>
    <p:sldId id="473" r:id="rId43"/>
    <p:sldId id="474" r:id="rId44"/>
    <p:sldId id="475" r:id="rId45"/>
    <p:sldId id="476" r:id="rId46"/>
    <p:sldId id="477" r:id="rId47"/>
    <p:sldId id="490" r:id="rId48"/>
    <p:sldId id="491" r:id="rId49"/>
    <p:sldId id="492" r:id="rId50"/>
    <p:sldId id="493" r:id="rId51"/>
    <p:sldId id="478" r:id="rId52"/>
    <p:sldId id="479" r:id="rId53"/>
    <p:sldId id="480" r:id="rId54"/>
    <p:sldId id="444" r:id="rId55"/>
    <p:sldId id="481" r:id="rId56"/>
    <p:sldId id="43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0654C-7449-4D78-8D1E-4A27B60BBC5C}" v="50" dt="2022-10-13T20:04:51.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showGuides="1">
      <p:cViewPr varScale="1">
        <p:scale>
          <a:sx n="80" d="100"/>
          <a:sy n="80" d="100"/>
        </p:scale>
        <p:origin x="58" y="110"/>
      </p:cViewPr>
      <p:guideLst>
        <p:guide orient="horz" pos="2160"/>
        <p:guide pos="3840"/>
      </p:guideLst>
    </p:cSldViewPr>
  </p:slideViewPr>
  <p:notesTextViewPr>
    <p:cViewPr>
      <p:scale>
        <a:sx n="1" d="1"/>
        <a:sy n="1" d="1"/>
      </p:scale>
      <p:origin x="0" y="0"/>
    </p:cViewPr>
  </p:notesTextViewPr>
  <p:sorterViewPr>
    <p:cViewPr>
      <p:scale>
        <a:sx n="100" d="100"/>
        <a:sy n="100" d="100"/>
      </p:scale>
      <p:origin x="0" y="-1509"/>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Ruddy" userId="a958ee1cd2223a3a" providerId="LiveId" clId="{71E0654C-7449-4D78-8D1E-4A27B60BBC5C}"/>
    <pc:docChg chg="undo custSel addSld delSld modSld sldOrd">
      <pc:chgData name="Katie Ruddy" userId="a958ee1cd2223a3a" providerId="LiveId" clId="{71E0654C-7449-4D78-8D1E-4A27B60BBC5C}" dt="2022-10-13T20:38:56.544" v="12560" actId="26606"/>
      <pc:docMkLst>
        <pc:docMk/>
      </pc:docMkLst>
      <pc:sldChg chg="modSp mod">
        <pc:chgData name="Katie Ruddy" userId="a958ee1cd2223a3a" providerId="LiveId" clId="{71E0654C-7449-4D78-8D1E-4A27B60BBC5C}" dt="2022-10-13T19:53:16.636" v="9560" actId="12"/>
        <pc:sldMkLst>
          <pc:docMk/>
          <pc:sldMk cId="0" sldId="406"/>
        </pc:sldMkLst>
        <pc:spChg chg="mod">
          <ac:chgData name="Katie Ruddy" userId="a958ee1cd2223a3a" providerId="LiveId" clId="{71E0654C-7449-4D78-8D1E-4A27B60BBC5C}" dt="2022-10-13T19:53:16.636" v="9560" actId="12"/>
          <ac:spMkLst>
            <pc:docMk/>
            <pc:sldMk cId="0" sldId="406"/>
            <ac:spMk id="24579" creationId="{B0CD49B0-80E3-90B4-6F5E-C76393168288}"/>
          </ac:spMkLst>
        </pc:spChg>
      </pc:sldChg>
      <pc:sldChg chg="addSp delSp modSp mod modClrScheme delDesignElem chgLayout">
        <pc:chgData name="Katie Ruddy" userId="a958ee1cd2223a3a" providerId="LiveId" clId="{71E0654C-7449-4D78-8D1E-4A27B60BBC5C}" dt="2022-10-11T13:46:05.656" v="8" actId="122"/>
        <pc:sldMkLst>
          <pc:docMk/>
          <pc:sldMk cId="2829396070" sldId="434"/>
        </pc:sldMkLst>
        <pc:spChg chg="mod ord">
          <ac:chgData name="Katie Ruddy" userId="a958ee1cd2223a3a" providerId="LiveId" clId="{71E0654C-7449-4D78-8D1E-4A27B60BBC5C}" dt="2022-10-11T13:44:53.728" v="0" actId="700"/>
          <ac:spMkLst>
            <pc:docMk/>
            <pc:sldMk cId="2829396070" sldId="434"/>
            <ac:spMk id="2" creationId="{05CEFA22-6721-73C7-749A-8C68CF0FE735}"/>
          </ac:spMkLst>
        </pc:spChg>
        <pc:spChg chg="del">
          <ac:chgData name="Katie Ruddy" userId="a958ee1cd2223a3a" providerId="LiveId" clId="{71E0654C-7449-4D78-8D1E-4A27B60BBC5C}" dt="2022-10-11T13:44:53.728" v="0" actId="700"/>
          <ac:spMkLst>
            <pc:docMk/>
            <pc:sldMk cId="2829396070" sldId="434"/>
            <ac:spMk id="9" creationId="{3A5B4632-C963-4296-86F0-79AA9EA5AE98}"/>
          </ac:spMkLst>
        </pc:spChg>
        <pc:spChg chg="add">
          <ac:chgData name="Katie Ruddy" userId="a958ee1cd2223a3a" providerId="LiveId" clId="{71E0654C-7449-4D78-8D1E-4A27B60BBC5C}" dt="2022-10-11T13:45:58.299" v="7" actId="26606"/>
          <ac:spMkLst>
            <pc:docMk/>
            <pc:sldMk cId="2829396070" sldId="434"/>
            <ac:spMk id="10" creationId="{32BC26D8-82FB-445E-AA49-62A77D7C1EE0}"/>
          </ac:spMkLst>
        </pc:spChg>
        <pc:spChg chg="add">
          <ac:chgData name="Katie Ruddy" userId="a958ee1cd2223a3a" providerId="LiveId" clId="{71E0654C-7449-4D78-8D1E-4A27B60BBC5C}" dt="2022-10-11T13:45:58.299" v="7" actId="26606"/>
          <ac:spMkLst>
            <pc:docMk/>
            <pc:sldMk cId="2829396070" sldId="434"/>
            <ac:spMk id="12" creationId="{CB44330D-EA18-4254-AA95-EB49948539B8}"/>
          </ac:spMkLst>
        </pc:spChg>
        <pc:graphicFrameChg chg="mod ord">
          <ac:chgData name="Katie Ruddy" userId="a958ee1cd2223a3a" providerId="LiveId" clId="{71E0654C-7449-4D78-8D1E-4A27B60BBC5C}" dt="2022-10-11T13:46:05.656" v="8" actId="122"/>
          <ac:graphicFrameMkLst>
            <pc:docMk/>
            <pc:sldMk cId="2829396070" sldId="434"/>
            <ac:graphicFrameMk id="5" creationId="{9F93FA28-CC43-E1D4-E65D-0365B5F0A07E}"/>
          </ac:graphicFrameMkLst>
        </pc:graphicFrameChg>
      </pc:sldChg>
      <pc:sldChg chg="del">
        <pc:chgData name="Katie Ruddy" userId="a958ee1cd2223a3a" providerId="LiveId" clId="{71E0654C-7449-4D78-8D1E-4A27B60BBC5C}" dt="2022-10-11T13:46:40.616" v="10" actId="2696"/>
        <pc:sldMkLst>
          <pc:docMk/>
          <pc:sldMk cId="4250810946" sldId="435"/>
        </pc:sldMkLst>
      </pc:sldChg>
      <pc:sldChg chg="ord">
        <pc:chgData name="Katie Ruddy" userId="a958ee1cd2223a3a" providerId="LiveId" clId="{71E0654C-7449-4D78-8D1E-4A27B60BBC5C}" dt="2022-10-13T09:33:18.244" v="9087"/>
        <pc:sldMkLst>
          <pc:docMk/>
          <pc:sldMk cId="49766511" sldId="436"/>
        </pc:sldMkLst>
      </pc:sldChg>
      <pc:sldChg chg="ord">
        <pc:chgData name="Katie Ruddy" userId="a958ee1cd2223a3a" providerId="LiveId" clId="{71E0654C-7449-4D78-8D1E-4A27B60BBC5C}" dt="2022-10-13T09:33:32.059" v="9091"/>
        <pc:sldMkLst>
          <pc:docMk/>
          <pc:sldMk cId="2561374406" sldId="437"/>
        </pc:sldMkLst>
      </pc:sldChg>
      <pc:sldChg chg="del">
        <pc:chgData name="Katie Ruddy" userId="a958ee1cd2223a3a" providerId="LiveId" clId="{71E0654C-7449-4D78-8D1E-4A27B60BBC5C}" dt="2022-10-11T13:46:35.980" v="9" actId="2696"/>
        <pc:sldMkLst>
          <pc:docMk/>
          <pc:sldMk cId="1501906342" sldId="439"/>
        </pc:sldMkLst>
      </pc:sldChg>
      <pc:sldChg chg="del">
        <pc:chgData name="Katie Ruddy" userId="a958ee1cd2223a3a" providerId="LiveId" clId="{71E0654C-7449-4D78-8D1E-4A27B60BBC5C}" dt="2022-10-11T20:44:36.430" v="1187" actId="2696"/>
        <pc:sldMkLst>
          <pc:docMk/>
          <pc:sldMk cId="2144956025" sldId="440"/>
        </pc:sldMkLst>
      </pc:sldChg>
      <pc:sldChg chg="del">
        <pc:chgData name="Katie Ruddy" userId="a958ee1cd2223a3a" providerId="LiveId" clId="{71E0654C-7449-4D78-8D1E-4A27B60BBC5C}" dt="2022-10-11T20:57:53.838" v="1244" actId="2696"/>
        <pc:sldMkLst>
          <pc:docMk/>
          <pc:sldMk cId="3772088909" sldId="441"/>
        </pc:sldMkLst>
      </pc:sldChg>
      <pc:sldChg chg="del">
        <pc:chgData name="Katie Ruddy" userId="a958ee1cd2223a3a" providerId="LiveId" clId="{71E0654C-7449-4D78-8D1E-4A27B60BBC5C}" dt="2022-10-11T20:44:53.504" v="1189" actId="2696"/>
        <pc:sldMkLst>
          <pc:docMk/>
          <pc:sldMk cId="692700280" sldId="442"/>
        </pc:sldMkLst>
      </pc:sldChg>
      <pc:sldChg chg="del">
        <pc:chgData name="Katie Ruddy" userId="a958ee1cd2223a3a" providerId="LiveId" clId="{71E0654C-7449-4D78-8D1E-4A27B60BBC5C}" dt="2022-10-11T20:44:50.407" v="1188" actId="2696"/>
        <pc:sldMkLst>
          <pc:docMk/>
          <pc:sldMk cId="2536310153" sldId="443"/>
        </pc:sldMkLst>
      </pc:sldChg>
      <pc:sldChg chg="modSp mod ord">
        <pc:chgData name="Katie Ruddy" userId="a958ee1cd2223a3a" providerId="LiveId" clId="{71E0654C-7449-4D78-8D1E-4A27B60BBC5C}" dt="2022-10-13T09:31:12.710" v="9085" actId="20577"/>
        <pc:sldMkLst>
          <pc:docMk/>
          <pc:sldMk cId="3905958513" sldId="444"/>
        </pc:sldMkLst>
        <pc:spChg chg="mod">
          <ac:chgData name="Katie Ruddy" userId="a958ee1cd2223a3a" providerId="LiveId" clId="{71E0654C-7449-4D78-8D1E-4A27B60BBC5C}" dt="2022-10-13T09:31:12.710" v="9085" actId="20577"/>
          <ac:spMkLst>
            <pc:docMk/>
            <pc:sldMk cId="3905958513" sldId="444"/>
            <ac:spMk id="3" creationId="{4645BAF7-878C-2951-5893-8C6DA0C97EEA}"/>
          </ac:spMkLst>
        </pc:spChg>
      </pc:sldChg>
      <pc:sldChg chg="addSp delSp modSp new mod ord setBg">
        <pc:chgData name="Katie Ruddy" userId="a958ee1cd2223a3a" providerId="LiveId" clId="{71E0654C-7449-4D78-8D1E-4A27B60BBC5C}" dt="2022-10-11T13:49:40.614" v="107" actId="122"/>
        <pc:sldMkLst>
          <pc:docMk/>
          <pc:sldMk cId="4276533660" sldId="445"/>
        </pc:sldMkLst>
        <pc:spChg chg="del">
          <ac:chgData name="Katie Ruddy" userId="a958ee1cd2223a3a" providerId="LiveId" clId="{71E0654C-7449-4D78-8D1E-4A27B60BBC5C}" dt="2022-10-11T13:48:07.704" v="100" actId="478"/>
          <ac:spMkLst>
            <pc:docMk/>
            <pc:sldMk cId="4276533660" sldId="445"/>
            <ac:spMk id="2" creationId="{BE3FAA2A-6C31-C3A0-251E-CEE84D5619F4}"/>
          </ac:spMkLst>
        </pc:spChg>
        <pc:spChg chg="mod ord">
          <ac:chgData name="Katie Ruddy" userId="a958ee1cd2223a3a" providerId="LiveId" clId="{71E0654C-7449-4D78-8D1E-4A27B60BBC5C}" dt="2022-10-11T13:49:40.614" v="107" actId="122"/>
          <ac:spMkLst>
            <pc:docMk/>
            <pc:sldMk cId="4276533660" sldId="445"/>
            <ac:spMk id="3" creationId="{3DEC687C-C839-AA0B-923E-B3C0D99926E7}"/>
          </ac:spMkLst>
        </pc:spChg>
        <pc:spChg chg="add">
          <ac:chgData name="Katie Ruddy" userId="a958ee1cd2223a3a" providerId="LiveId" clId="{71E0654C-7449-4D78-8D1E-4A27B60BBC5C}" dt="2022-10-11T13:49:29.920" v="102" actId="26606"/>
          <ac:spMkLst>
            <pc:docMk/>
            <pc:sldMk cId="4276533660" sldId="445"/>
            <ac:spMk id="1031" creationId="{23E547B5-89CF-4EC0-96DE-25771AED0799}"/>
          </ac:spMkLst>
        </pc:spChg>
        <pc:spChg chg="add">
          <ac:chgData name="Katie Ruddy" userId="a958ee1cd2223a3a" providerId="LiveId" clId="{71E0654C-7449-4D78-8D1E-4A27B60BBC5C}" dt="2022-10-11T13:49:29.920" v="102" actId="26606"/>
          <ac:spMkLst>
            <pc:docMk/>
            <pc:sldMk cId="4276533660" sldId="445"/>
            <ac:spMk id="1033" creationId="{3F0B8CEB-8279-4E5E-A0CE-1FC9F71736F2}"/>
          </ac:spMkLst>
        </pc:spChg>
        <pc:picChg chg="add mod">
          <ac:chgData name="Katie Ruddy" userId="a958ee1cd2223a3a" providerId="LiveId" clId="{71E0654C-7449-4D78-8D1E-4A27B60BBC5C}" dt="2022-10-11T13:49:29.920" v="102" actId="26606"/>
          <ac:picMkLst>
            <pc:docMk/>
            <pc:sldMk cId="4276533660" sldId="445"/>
            <ac:picMk id="1026" creationId="{23AF2C0F-08FC-819A-BCCA-3C89171D9EF4}"/>
          </ac:picMkLst>
        </pc:picChg>
      </pc:sldChg>
      <pc:sldChg chg="addSp delSp modSp add mod">
        <pc:chgData name="Katie Ruddy" userId="a958ee1cd2223a3a" providerId="LiveId" clId="{71E0654C-7449-4D78-8D1E-4A27B60BBC5C}" dt="2022-10-11T20:15:10.413" v="157" actId="5793"/>
        <pc:sldMkLst>
          <pc:docMk/>
          <pc:sldMk cId="2726415711" sldId="446"/>
        </pc:sldMkLst>
        <pc:spChg chg="mod ord">
          <ac:chgData name="Katie Ruddy" userId="a958ee1cd2223a3a" providerId="LiveId" clId="{71E0654C-7449-4D78-8D1E-4A27B60BBC5C}" dt="2022-10-11T20:15:10.413" v="157" actId="5793"/>
          <ac:spMkLst>
            <pc:docMk/>
            <pc:sldMk cId="2726415711" sldId="446"/>
            <ac:spMk id="3" creationId="{3DEC687C-C839-AA0B-923E-B3C0D99926E7}"/>
          </ac:spMkLst>
        </pc:spChg>
        <pc:spChg chg="del">
          <ac:chgData name="Katie Ruddy" userId="a958ee1cd2223a3a" providerId="LiveId" clId="{71E0654C-7449-4D78-8D1E-4A27B60BBC5C}" dt="2022-10-11T13:51:50.792" v="138" actId="26606"/>
          <ac:spMkLst>
            <pc:docMk/>
            <pc:sldMk cId="2726415711" sldId="446"/>
            <ac:spMk id="1031" creationId="{23E547B5-89CF-4EC0-96DE-25771AED0799}"/>
          </ac:spMkLst>
        </pc:spChg>
        <pc:spChg chg="del">
          <ac:chgData name="Katie Ruddy" userId="a958ee1cd2223a3a" providerId="LiveId" clId="{71E0654C-7449-4D78-8D1E-4A27B60BBC5C}" dt="2022-10-11T13:51:50.792" v="138" actId="26606"/>
          <ac:spMkLst>
            <pc:docMk/>
            <pc:sldMk cId="2726415711" sldId="446"/>
            <ac:spMk id="1033" creationId="{3F0B8CEB-8279-4E5E-A0CE-1FC9F71736F2}"/>
          </ac:spMkLst>
        </pc:spChg>
        <pc:spChg chg="add">
          <ac:chgData name="Katie Ruddy" userId="a958ee1cd2223a3a" providerId="LiveId" clId="{71E0654C-7449-4D78-8D1E-4A27B60BBC5C}" dt="2022-10-11T13:51:50.792" v="138" actId="26606"/>
          <ac:spMkLst>
            <pc:docMk/>
            <pc:sldMk cId="2726415711" sldId="446"/>
            <ac:spMk id="2055" creationId="{23E547B5-89CF-4EC0-96DE-25771AED0799}"/>
          </ac:spMkLst>
        </pc:spChg>
        <pc:spChg chg="add">
          <ac:chgData name="Katie Ruddy" userId="a958ee1cd2223a3a" providerId="LiveId" clId="{71E0654C-7449-4D78-8D1E-4A27B60BBC5C}" dt="2022-10-11T13:51:50.792" v="138" actId="26606"/>
          <ac:spMkLst>
            <pc:docMk/>
            <pc:sldMk cId="2726415711" sldId="446"/>
            <ac:spMk id="2057" creationId="{3F0B8CEB-8279-4E5E-A0CE-1FC9F71736F2}"/>
          </ac:spMkLst>
        </pc:spChg>
        <pc:picChg chg="del">
          <ac:chgData name="Katie Ruddy" userId="a958ee1cd2223a3a" providerId="LiveId" clId="{71E0654C-7449-4D78-8D1E-4A27B60BBC5C}" dt="2022-10-11T13:51:21.649" v="109" actId="478"/>
          <ac:picMkLst>
            <pc:docMk/>
            <pc:sldMk cId="2726415711" sldId="446"/>
            <ac:picMk id="1026" creationId="{23AF2C0F-08FC-819A-BCCA-3C89171D9EF4}"/>
          </ac:picMkLst>
        </pc:picChg>
        <pc:picChg chg="add mod">
          <ac:chgData name="Katie Ruddy" userId="a958ee1cd2223a3a" providerId="LiveId" clId="{71E0654C-7449-4D78-8D1E-4A27B60BBC5C}" dt="2022-10-11T13:51:50.792" v="138" actId="26606"/>
          <ac:picMkLst>
            <pc:docMk/>
            <pc:sldMk cId="2726415711" sldId="446"/>
            <ac:picMk id="2050" creationId="{70D3E12F-3101-2869-3FF8-C870CD5A2F3B}"/>
          </ac:picMkLst>
        </pc:picChg>
      </pc:sldChg>
      <pc:sldChg chg="addSp delSp modSp new mod setBg">
        <pc:chgData name="Katie Ruddy" userId="a958ee1cd2223a3a" providerId="LiveId" clId="{71E0654C-7449-4D78-8D1E-4A27B60BBC5C}" dt="2022-10-13T19:22:40.863" v="9371" actId="14100"/>
        <pc:sldMkLst>
          <pc:docMk/>
          <pc:sldMk cId="311564590" sldId="447"/>
        </pc:sldMkLst>
        <pc:spChg chg="mod ord">
          <ac:chgData name="Katie Ruddy" userId="a958ee1cd2223a3a" providerId="LiveId" clId="{71E0654C-7449-4D78-8D1E-4A27B60BBC5C}" dt="2022-10-13T19:22:40.863" v="9371" actId="14100"/>
          <ac:spMkLst>
            <pc:docMk/>
            <pc:sldMk cId="311564590" sldId="447"/>
            <ac:spMk id="2" creationId="{FA869F2C-F053-C3CD-185A-A3B003656BF5}"/>
          </ac:spMkLst>
        </pc:spChg>
        <pc:spChg chg="del">
          <ac:chgData name="Katie Ruddy" userId="a958ee1cd2223a3a" providerId="LiveId" clId="{71E0654C-7449-4D78-8D1E-4A27B60BBC5C}" dt="2022-10-11T20:42:52.885" v="1151"/>
          <ac:spMkLst>
            <pc:docMk/>
            <pc:sldMk cId="311564590" sldId="447"/>
            <ac:spMk id="3" creationId="{814F5624-D8B1-F228-D2D8-E656B0119CB7}"/>
          </ac:spMkLst>
        </pc:spChg>
        <pc:spChg chg="add del mod">
          <ac:chgData name="Katie Ruddy" userId="a958ee1cd2223a3a" providerId="LiveId" clId="{71E0654C-7449-4D78-8D1E-4A27B60BBC5C}" dt="2022-10-13T19:22:13.246" v="9365" actId="478"/>
          <ac:spMkLst>
            <pc:docMk/>
            <pc:sldMk cId="311564590" sldId="447"/>
            <ac:spMk id="3078" creationId="{27137FC7-3926-B125-BC8F-8644EF7183F5}"/>
          </ac:spMkLst>
        </pc:spChg>
        <pc:spChg chg="add del">
          <ac:chgData name="Katie Ruddy" userId="a958ee1cd2223a3a" providerId="LiveId" clId="{71E0654C-7449-4D78-8D1E-4A27B60BBC5C}" dt="2022-10-11T20:43:23.439" v="1185" actId="26606"/>
          <ac:spMkLst>
            <pc:docMk/>
            <pc:sldMk cId="311564590" sldId="447"/>
            <ac:spMk id="3079" creationId="{37C89E4B-3C9F-44B9-8B86-D9E3D112D8EC}"/>
          </ac:spMkLst>
        </pc:spChg>
        <pc:spChg chg="add del">
          <ac:chgData name="Katie Ruddy" userId="a958ee1cd2223a3a" providerId="LiveId" clId="{71E0654C-7449-4D78-8D1E-4A27B60BBC5C}" dt="2022-10-13T19:22:31.567" v="9367" actId="26606"/>
          <ac:spMkLst>
            <pc:docMk/>
            <pc:sldMk cId="311564590" sldId="447"/>
            <ac:spMk id="3085" creationId="{F13C74B1-5B17-4795-BED0-7140497B445A}"/>
          </ac:spMkLst>
        </pc:spChg>
        <pc:spChg chg="add del">
          <ac:chgData name="Katie Ruddy" userId="a958ee1cd2223a3a" providerId="LiveId" clId="{71E0654C-7449-4D78-8D1E-4A27B60BBC5C}" dt="2022-10-13T19:22:31.567" v="9367" actId="26606"/>
          <ac:spMkLst>
            <pc:docMk/>
            <pc:sldMk cId="311564590" sldId="447"/>
            <ac:spMk id="3086" creationId="{D4974D33-8DC5-464E-8C6D-BE58F0669C17}"/>
          </ac:spMkLst>
        </pc:spChg>
        <pc:spChg chg="add">
          <ac:chgData name="Katie Ruddy" userId="a958ee1cd2223a3a" providerId="LiveId" clId="{71E0654C-7449-4D78-8D1E-4A27B60BBC5C}" dt="2022-10-13T19:22:31.567" v="9367" actId="26606"/>
          <ac:spMkLst>
            <pc:docMk/>
            <pc:sldMk cId="311564590" sldId="447"/>
            <ac:spMk id="3091" creationId="{3C54F4CE-85F0-46ED-80DA-9518C9251AD1}"/>
          </ac:spMkLst>
        </pc:spChg>
        <pc:spChg chg="add">
          <ac:chgData name="Katie Ruddy" userId="a958ee1cd2223a3a" providerId="LiveId" clId="{71E0654C-7449-4D78-8D1E-4A27B60BBC5C}" dt="2022-10-13T19:22:31.567" v="9367" actId="26606"/>
          <ac:spMkLst>
            <pc:docMk/>
            <pc:sldMk cId="311564590" sldId="447"/>
            <ac:spMk id="3093" creationId="{DADD1FCA-8ACB-4958-81DD-4CDD6D3E1921}"/>
          </ac:spMkLst>
        </pc:spChg>
        <pc:picChg chg="add mod">
          <ac:chgData name="Katie Ruddy" userId="a958ee1cd2223a3a" providerId="LiveId" clId="{71E0654C-7449-4D78-8D1E-4A27B60BBC5C}" dt="2022-10-13T19:22:31.567" v="9367" actId="26606"/>
          <ac:picMkLst>
            <pc:docMk/>
            <pc:sldMk cId="311564590" sldId="447"/>
            <ac:picMk id="3074" creationId="{38E394E4-0DDB-E84E-79EB-662FA03429A8}"/>
          </ac:picMkLst>
        </pc:picChg>
        <pc:cxnChg chg="add del">
          <ac:chgData name="Katie Ruddy" userId="a958ee1cd2223a3a" providerId="LiveId" clId="{71E0654C-7449-4D78-8D1E-4A27B60BBC5C}" dt="2022-10-11T20:43:23.439" v="1185" actId="26606"/>
          <ac:cxnSpMkLst>
            <pc:docMk/>
            <pc:sldMk cId="311564590" sldId="447"/>
            <ac:cxnSpMk id="3081" creationId="{AA2EAA10-076F-46BD-8F0F-B9A2FB77A85C}"/>
          </ac:cxnSpMkLst>
        </pc:cxnChg>
        <pc:cxnChg chg="add del">
          <ac:chgData name="Katie Ruddy" userId="a958ee1cd2223a3a" providerId="LiveId" clId="{71E0654C-7449-4D78-8D1E-4A27B60BBC5C}" dt="2022-10-11T20:43:23.439" v="1185" actId="26606"/>
          <ac:cxnSpMkLst>
            <pc:docMk/>
            <pc:sldMk cId="311564590" sldId="447"/>
            <ac:cxnSpMk id="3083" creationId="{D891E407-403B-4764-86C9-33A56D3BCAA3}"/>
          </ac:cxnSpMkLst>
        </pc:cxnChg>
      </pc:sldChg>
      <pc:sldChg chg="addSp delSp modSp add mod">
        <pc:chgData name="Katie Ruddy" userId="a958ee1cd2223a3a" providerId="LiveId" clId="{71E0654C-7449-4D78-8D1E-4A27B60BBC5C}" dt="2022-10-11T20:20:36.213" v="438" actId="313"/>
        <pc:sldMkLst>
          <pc:docMk/>
          <pc:sldMk cId="3173037705" sldId="448"/>
        </pc:sldMkLst>
        <pc:spChg chg="mod">
          <ac:chgData name="Katie Ruddy" userId="a958ee1cd2223a3a" providerId="LiveId" clId="{71E0654C-7449-4D78-8D1E-4A27B60BBC5C}" dt="2022-10-11T20:20:36.213" v="438" actId="313"/>
          <ac:spMkLst>
            <pc:docMk/>
            <pc:sldMk cId="3173037705" sldId="448"/>
            <ac:spMk id="3" creationId="{3DEC687C-C839-AA0B-923E-B3C0D99926E7}"/>
          </ac:spMkLst>
        </pc:spChg>
        <pc:spChg chg="del">
          <ac:chgData name="Katie Ruddy" userId="a958ee1cd2223a3a" providerId="LiveId" clId="{71E0654C-7449-4D78-8D1E-4A27B60BBC5C}" dt="2022-10-11T20:19:30.792" v="349" actId="26606"/>
          <ac:spMkLst>
            <pc:docMk/>
            <pc:sldMk cId="3173037705" sldId="448"/>
            <ac:spMk id="2055" creationId="{23E547B5-89CF-4EC0-96DE-25771AED0799}"/>
          </ac:spMkLst>
        </pc:spChg>
        <pc:spChg chg="del">
          <ac:chgData name="Katie Ruddy" userId="a958ee1cd2223a3a" providerId="LiveId" clId="{71E0654C-7449-4D78-8D1E-4A27B60BBC5C}" dt="2022-10-11T20:19:30.792" v="349" actId="26606"/>
          <ac:spMkLst>
            <pc:docMk/>
            <pc:sldMk cId="3173037705" sldId="448"/>
            <ac:spMk id="2057" creationId="{3F0B8CEB-8279-4E5E-A0CE-1FC9F71736F2}"/>
          </ac:spMkLst>
        </pc:spChg>
        <pc:spChg chg="add">
          <ac:chgData name="Katie Ruddy" userId="a958ee1cd2223a3a" providerId="LiveId" clId="{71E0654C-7449-4D78-8D1E-4A27B60BBC5C}" dt="2022-10-11T20:19:30.792" v="349" actId="26606"/>
          <ac:spMkLst>
            <pc:docMk/>
            <pc:sldMk cId="3173037705" sldId="448"/>
            <ac:spMk id="2062" creationId="{23E547B5-89CF-4EC0-96DE-25771AED0799}"/>
          </ac:spMkLst>
        </pc:spChg>
        <pc:spChg chg="add">
          <ac:chgData name="Katie Ruddy" userId="a958ee1cd2223a3a" providerId="LiveId" clId="{71E0654C-7449-4D78-8D1E-4A27B60BBC5C}" dt="2022-10-11T20:19:30.792" v="349" actId="26606"/>
          <ac:spMkLst>
            <pc:docMk/>
            <pc:sldMk cId="3173037705" sldId="448"/>
            <ac:spMk id="2064" creationId="{3F0B8CEB-8279-4E5E-A0CE-1FC9F71736F2}"/>
          </ac:spMkLst>
        </pc:spChg>
      </pc:sldChg>
      <pc:sldChg chg="addSp delSp modSp add mod">
        <pc:chgData name="Katie Ruddy" userId="a958ee1cd2223a3a" providerId="LiveId" clId="{71E0654C-7449-4D78-8D1E-4A27B60BBC5C}" dt="2022-10-11T20:31:16.143" v="1082" actId="26606"/>
        <pc:sldMkLst>
          <pc:docMk/>
          <pc:sldMk cId="3324742511" sldId="449"/>
        </pc:sldMkLst>
        <pc:spChg chg="mod">
          <ac:chgData name="Katie Ruddy" userId="a958ee1cd2223a3a" providerId="LiveId" clId="{71E0654C-7449-4D78-8D1E-4A27B60BBC5C}" dt="2022-10-11T20:31:16.143" v="1082" actId="26606"/>
          <ac:spMkLst>
            <pc:docMk/>
            <pc:sldMk cId="3324742511" sldId="449"/>
            <ac:spMk id="3" creationId="{3DEC687C-C839-AA0B-923E-B3C0D99926E7}"/>
          </ac:spMkLst>
        </pc:spChg>
        <pc:spChg chg="add del">
          <ac:chgData name="Katie Ruddy" userId="a958ee1cd2223a3a" providerId="LiveId" clId="{71E0654C-7449-4D78-8D1E-4A27B60BBC5C}" dt="2022-10-11T20:31:16.143" v="1082" actId="26606"/>
          <ac:spMkLst>
            <pc:docMk/>
            <pc:sldMk cId="3324742511" sldId="449"/>
            <ac:spMk id="2055" creationId="{23E547B5-89CF-4EC0-96DE-25771AED0799}"/>
          </ac:spMkLst>
        </pc:spChg>
        <pc:spChg chg="add del">
          <ac:chgData name="Katie Ruddy" userId="a958ee1cd2223a3a" providerId="LiveId" clId="{71E0654C-7449-4D78-8D1E-4A27B60BBC5C}" dt="2022-10-11T20:31:16.143" v="1082" actId="26606"/>
          <ac:spMkLst>
            <pc:docMk/>
            <pc:sldMk cId="3324742511" sldId="449"/>
            <ac:spMk id="2057" creationId="{3F0B8CEB-8279-4E5E-A0CE-1FC9F71736F2}"/>
          </ac:spMkLst>
        </pc:spChg>
        <pc:spChg chg="add del">
          <ac:chgData name="Katie Ruddy" userId="a958ee1cd2223a3a" providerId="LiveId" clId="{71E0654C-7449-4D78-8D1E-4A27B60BBC5C}" dt="2022-10-11T20:31:16.143" v="1082" actId="26606"/>
          <ac:spMkLst>
            <pc:docMk/>
            <pc:sldMk cId="3324742511" sldId="449"/>
            <ac:spMk id="2062" creationId="{23E547B5-89CF-4EC0-96DE-25771AED0799}"/>
          </ac:spMkLst>
        </pc:spChg>
        <pc:spChg chg="add del">
          <ac:chgData name="Katie Ruddy" userId="a958ee1cd2223a3a" providerId="LiveId" clId="{71E0654C-7449-4D78-8D1E-4A27B60BBC5C}" dt="2022-10-11T20:31:16.143" v="1082" actId="26606"/>
          <ac:spMkLst>
            <pc:docMk/>
            <pc:sldMk cId="3324742511" sldId="449"/>
            <ac:spMk id="2064" creationId="{3F0B8CEB-8279-4E5E-A0CE-1FC9F71736F2}"/>
          </ac:spMkLst>
        </pc:spChg>
      </pc:sldChg>
      <pc:sldChg chg="modSp add mod ord">
        <pc:chgData name="Katie Ruddy" userId="a958ee1cd2223a3a" providerId="LiveId" clId="{71E0654C-7449-4D78-8D1E-4A27B60BBC5C}" dt="2022-10-13T19:31:11.915" v="9501"/>
        <pc:sldMkLst>
          <pc:docMk/>
          <pc:sldMk cId="2677224140" sldId="450"/>
        </pc:sldMkLst>
        <pc:spChg chg="mod">
          <ac:chgData name="Katie Ruddy" userId="a958ee1cd2223a3a" providerId="LiveId" clId="{71E0654C-7449-4D78-8D1E-4A27B60BBC5C}" dt="2022-10-13T19:21:14.863" v="9363" actId="403"/>
          <ac:spMkLst>
            <pc:docMk/>
            <pc:sldMk cId="2677224140" sldId="450"/>
            <ac:spMk id="3" creationId="{3DEC687C-C839-AA0B-923E-B3C0D99926E7}"/>
          </ac:spMkLst>
        </pc:spChg>
      </pc:sldChg>
      <pc:sldChg chg="addSp delSp modSp new mod setBg">
        <pc:chgData name="Katie Ruddy" userId="a958ee1cd2223a3a" providerId="LiveId" clId="{71E0654C-7449-4D78-8D1E-4A27B60BBC5C}" dt="2022-10-13T19:51:40.207" v="9523" actId="1076"/>
        <pc:sldMkLst>
          <pc:docMk/>
          <pc:sldMk cId="3677203045" sldId="451"/>
        </pc:sldMkLst>
        <pc:spChg chg="mod ord">
          <ac:chgData name="Katie Ruddy" userId="a958ee1cd2223a3a" providerId="LiveId" clId="{71E0654C-7449-4D78-8D1E-4A27B60BBC5C}" dt="2022-10-13T19:51:40.207" v="9523" actId="1076"/>
          <ac:spMkLst>
            <pc:docMk/>
            <pc:sldMk cId="3677203045" sldId="451"/>
            <ac:spMk id="2" creationId="{397A0691-4AF9-1707-528D-2DB0441D0739}"/>
          </ac:spMkLst>
        </pc:spChg>
        <pc:spChg chg="del">
          <ac:chgData name="Katie Ruddy" userId="a958ee1cd2223a3a" providerId="LiveId" clId="{71E0654C-7449-4D78-8D1E-4A27B60BBC5C}" dt="2022-10-11T20:55:28.312" v="1191"/>
          <ac:spMkLst>
            <pc:docMk/>
            <pc:sldMk cId="3677203045" sldId="451"/>
            <ac:spMk id="3" creationId="{4ED732F4-3889-9035-1505-767834AD93B6}"/>
          </ac:spMkLst>
        </pc:spChg>
        <pc:spChg chg="add del">
          <ac:chgData name="Katie Ruddy" userId="a958ee1cd2223a3a" providerId="LiveId" clId="{71E0654C-7449-4D78-8D1E-4A27B60BBC5C}" dt="2022-10-11T20:59:24.332" v="1245" actId="26606"/>
          <ac:spMkLst>
            <pc:docMk/>
            <pc:sldMk cId="3677203045" sldId="451"/>
            <ac:spMk id="4103" creationId="{ECC07320-C2CA-4E29-8481-9D9E143C7788}"/>
          </ac:spMkLst>
        </pc:spChg>
        <pc:spChg chg="add del">
          <ac:chgData name="Katie Ruddy" userId="a958ee1cd2223a3a" providerId="LiveId" clId="{71E0654C-7449-4D78-8D1E-4A27B60BBC5C}" dt="2022-10-11T20:59:24.332" v="1245" actId="26606"/>
          <ac:spMkLst>
            <pc:docMk/>
            <pc:sldMk cId="3677203045" sldId="451"/>
            <ac:spMk id="4105" creationId="{178FB36B-5BFE-42CA-BC60-1115E0D95EEC}"/>
          </ac:spMkLst>
        </pc:spChg>
        <pc:spChg chg="add del mod">
          <ac:chgData name="Katie Ruddy" userId="a958ee1cd2223a3a" providerId="LiveId" clId="{71E0654C-7449-4D78-8D1E-4A27B60BBC5C}" dt="2022-10-13T18:30:11.418" v="9145" actId="26606"/>
          <ac:spMkLst>
            <pc:docMk/>
            <pc:sldMk cId="3677203045" sldId="451"/>
            <ac:spMk id="4109" creationId="{D41A0B85-76AE-C28B-89B2-B80A56D3A294}"/>
          </ac:spMkLst>
        </pc:spChg>
        <pc:spChg chg="add del">
          <ac:chgData name="Katie Ruddy" userId="a958ee1cd2223a3a" providerId="LiveId" clId="{71E0654C-7449-4D78-8D1E-4A27B60BBC5C}" dt="2022-10-13T18:30:11.418" v="9145" actId="26606"/>
          <ac:spMkLst>
            <pc:docMk/>
            <pc:sldMk cId="3677203045" sldId="451"/>
            <ac:spMk id="4112" creationId="{04812C46-200A-4DEB-A05E-3ED6C68C2387}"/>
          </ac:spMkLst>
        </pc:spChg>
        <pc:spChg chg="add del">
          <ac:chgData name="Katie Ruddy" userId="a958ee1cd2223a3a" providerId="LiveId" clId="{71E0654C-7449-4D78-8D1E-4A27B60BBC5C}" dt="2022-10-13T18:30:11.418" v="9145" actId="26606"/>
          <ac:spMkLst>
            <pc:docMk/>
            <pc:sldMk cId="3677203045" sldId="451"/>
            <ac:spMk id="4114" creationId="{D1EA859B-E555-4109-94F3-6700E046E008}"/>
          </ac:spMkLst>
        </pc:spChg>
        <pc:spChg chg="add del">
          <ac:chgData name="Katie Ruddy" userId="a958ee1cd2223a3a" providerId="LiveId" clId="{71E0654C-7449-4D78-8D1E-4A27B60BBC5C}" dt="2022-10-13T19:22:55.257" v="9372" actId="26606"/>
          <ac:spMkLst>
            <pc:docMk/>
            <pc:sldMk cId="3677203045" sldId="451"/>
            <ac:spMk id="4119" creationId="{A8384FB5-9ADC-4DDC-881B-597D56F5B15D}"/>
          </ac:spMkLst>
        </pc:spChg>
        <pc:spChg chg="add del">
          <ac:chgData name="Katie Ruddy" userId="a958ee1cd2223a3a" providerId="LiveId" clId="{71E0654C-7449-4D78-8D1E-4A27B60BBC5C}" dt="2022-10-13T19:22:55.257" v="9372" actId="26606"/>
          <ac:spMkLst>
            <pc:docMk/>
            <pc:sldMk cId="3677203045" sldId="451"/>
            <ac:spMk id="4121" creationId="{91E5A9A7-95C6-4F4F-B00E-C82E07FE62EF}"/>
          </ac:spMkLst>
        </pc:spChg>
        <pc:spChg chg="add del">
          <ac:chgData name="Katie Ruddy" userId="a958ee1cd2223a3a" providerId="LiveId" clId="{71E0654C-7449-4D78-8D1E-4A27B60BBC5C}" dt="2022-10-13T19:22:55.257" v="9372" actId="26606"/>
          <ac:spMkLst>
            <pc:docMk/>
            <pc:sldMk cId="3677203045" sldId="451"/>
            <ac:spMk id="4123" creationId="{D07DD2DE-F619-49DD-B5E7-03A290FF4ED1}"/>
          </ac:spMkLst>
        </pc:spChg>
        <pc:spChg chg="add del">
          <ac:chgData name="Katie Ruddy" userId="a958ee1cd2223a3a" providerId="LiveId" clId="{71E0654C-7449-4D78-8D1E-4A27B60BBC5C}" dt="2022-10-13T19:22:55.257" v="9372" actId="26606"/>
          <ac:spMkLst>
            <pc:docMk/>
            <pc:sldMk cId="3677203045" sldId="451"/>
            <ac:spMk id="4125" creationId="{85149191-5F60-4A28-AAFF-039F96B0F3EC}"/>
          </ac:spMkLst>
        </pc:spChg>
        <pc:spChg chg="add del">
          <ac:chgData name="Katie Ruddy" userId="a958ee1cd2223a3a" providerId="LiveId" clId="{71E0654C-7449-4D78-8D1E-4A27B60BBC5C}" dt="2022-10-13T19:22:55.257" v="9372" actId="26606"/>
          <ac:spMkLst>
            <pc:docMk/>
            <pc:sldMk cId="3677203045" sldId="451"/>
            <ac:spMk id="4127" creationId="{F8260ED5-17F7-4158-B241-D51DD4CF1B7E}"/>
          </ac:spMkLst>
        </pc:spChg>
        <pc:spChg chg="add">
          <ac:chgData name="Katie Ruddy" userId="a958ee1cd2223a3a" providerId="LiveId" clId="{71E0654C-7449-4D78-8D1E-4A27B60BBC5C}" dt="2022-10-13T19:22:55.257" v="9372" actId="26606"/>
          <ac:spMkLst>
            <pc:docMk/>
            <pc:sldMk cId="3677203045" sldId="451"/>
            <ac:spMk id="4132" creationId="{9089EED9-F54D-4F20-A2C6-949DE4176959}"/>
          </ac:spMkLst>
        </pc:spChg>
        <pc:spChg chg="add">
          <ac:chgData name="Katie Ruddy" userId="a958ee1cd2223a3a" providerId="LiveId" clId="{71E0654C-7449-4D78-8D1E-4A27B60BBC5C}" dt="2022-10-13T19:22:55.257" v="9372" actId="26606"/>
          <ac:spMkLst>
            <pc:docMk/>
            <pc:sldMk cId="3677203045" sldId="451"/>
            <ac:spMk id="4134" creationId="{7E46F721-3785-414D-8697-16AF490E6806}"/>
          </ac:spMkLst>
        </pc:spChg>
        <pc:picChg chg="add mod ord">
          <ac:chgData name="Katie Ruddy" userId="a958ee1cd2223a3a" providerId="LiveId" clId="{71E0654C-7449-4D78-8D1E-4A27B60BBC5C}" dt="2022-10-13T19:22:55.257" v="9372" actId="26606"/>
          <ac:picMkLst>
            <pc:docMk/>
            <pc:sldMk cId="3677203045" sldId="451"/>
            <ac:picMk id="4098" creationId="{155B05F3-5C1B-1359-90CC-FB1AB948C4C3}"/>
          </ac:picMkLst>
        </pc:picChg>
      </pc:sldChg>
      <pc:sldChg chg="addSp delSp modSp new mod setBg">
        <pc:chgData name="Katie Ruddy" userId="a958ee1cd2223a3a" providerId="LiveId" clId="{71E0654C-7449-4D78-8D1E-4A27B60BBC5C}" dt="2022-10-13T18:30:38.725" v="9148" actId="26606"/>
        <pc:sldMkLst>
          <pc:docMk/>
          <pc:sldMk cId="460353450" sldId="452"/>
        </pc:sldMkLst>
        <pc:spChg chg="mod ord">
          <ac:chgData name="Katie Ruddy" userId="a958ee1cd2223a3a" providerId="LiveId" clId="{71E0654C-7449-4D78-8D1E-4A27B60BBC5C}" dt="2022-10-13T18:30:38.725" v="9148" actId="26606"/>
          <ac:spMkLst>
            <pc:docMk/>
            <pc:sldMk cId="460353450" sldId="452"/>
            <ac:spMk id="2" creationId="{3E135AB4-30D6-3D3B-6854-4FD348E9ED29}"/>
          </ac:spMkLst>
        </pc:spChg>
        <pc:spChg chg="del">
          <ac:chgData name="Katie Ruddy" userId="a958ee1cd2223a3a" providerId="LiveId" clId="{71E0654C-7449-4D78-8D1E-4A27B60BBC5C}" dt="2022-10-11T20:57:08.287" v="1218"/>
          <ac:spMkLst>
            <pc:docMk/>
            <pc:sldMk cId="460353450" sldId="452"/>
            <ac:spMk id="3" creationId="{239FEA48-0822-1502-813B-3831A7070336}"/>
          </ac:spMkLst>
        </pc:spChg>
        <pc:spChg chg="add del">
          <ac:chgData name="Katie Ruddy" userId="a958ee1cd2223a3a" providerId="LiveId" clId="{71E0654C-7449-4D78-8D1E-4A27B60BBC5C}" dt="2022-10-11T20:57:40.240" v="1242" actId="26606"/>
          <ac:spMkLst>
            <pc:docMk/>
            <pc:sldMk cId="460353450" sldId="452"/>
            <ac:spMk id="8" creationId="{DBAA800B-D46E-BB9F-6BC4-4A78ED64D3D9}"/>
          </ac:spMkLst>
        </pc:spChg>
        <pc:spChg chg="add del">
          <ac:chgData name="Katie Ruddy" userId="a958ee1cd2223a3a" providerId="LiveId" clId="{71E0654C-7449-4D78-8D1E-4A27B60BBC5C}" dt="2022-10-11T20:57:40.240" v="1242" actId="26606"/>
          <ac:spMkLst>
            <pc:docMk/>
            <pc:sldMk cId="460353450" sldId="452"/>
            <ac:spMk id="11" creationId="{1557A916-FDD1-44A1-A7A1-70009FD6BE46}"/>
          </ac:spMkLst>
        </pc:spChg>
        <pc:spChg chg="add del">
          <ac:chgData name="Katie Ruddy" userId="a958ee1cd2223a3a" providerId="LiveId" clId="{71E0654C-7449-4D78-8D1E-4A27B60BBC5C}" dt="2022-10-13T18:30:38.725" v="9148" actId="26606"/>
          <ac:spMkLst>
            <pc:docMk/>
            <pc:sldMk cId="460353450" sldId="452"/>
            <ac:spMk id="13" creationId="{D1EA859B-E555-4109-94F3-6700E046E008}"/>
          </ac:spMkLst>
        </pc:spChg>
        <pc:spChg chg="add del">
          <ac:chgData name="Katie Ruddy" userId="a958ee1cd2223a3a" providerId="LiveId" clId="{71E0654C-7449-4D78-8D1E-4A27B60BBC5C}" dt="2022-10-13T18:30:38.725" v="9148" actId="26606"/>
          <ac:spMkLst>
            <pc:docMk/>
            <pc:sldMk cId="460353450" sldId="452"/>
            <ac:spMk id="14" creationId="{04812C46-200A-4DEB-A05E-3ED6C68C2387}"/>
          </ac:spMkLst>
        </pc:spChg>
        <pc:spChg chg="add del mod">
          <ac:chgData name="Katie Ruddy" userId="a958ee1cd2223a3a" providerId="LiveId" clId="{71E0654C-7449-4D78-8D1E-4A27B60BBC5C}" dt="2022-10-13T18:30:38.725" v="9148" actId="26606"/>
          <ac:spMkLst>
            <pc:docMk/>
            <pc:sldMk cId="460353450" sldId="452"/>
            <ac:spMk id="15" creationId="{518D51BC-8C62-58A5-036D-34FB7FB4E0FB}"/>
          </ac:spMkLst>
        </pc:spChg>
        <pc:spChg chg="add del">
          <ac:chgData name="Katie Ruddy" userId="a958ee1cd2223a3a" providerId="LiveId" clId="{71E0654C-7449-4D78-8D1E-4A27B60BBC5C}" dt="2022-10-13T18:30:38.710" v="9147" actId="26606"/>
          <ac:spMkLst>
            <pc:docMk/>
            <pc:sldMk cId="460353450" sldId="452"/>
            <ac:spMk id="20" creationId="{C4285719-470E-454C-AF62-8323075F1F5B}"/>
          </ac:spMkLst>
        </pc:spChg>
        <pc:spChg chg="add del">
          <ac:chgData name="Katie Ruddy" userId="a958ee1cd2223a3a" providerId="LiveId" clId="{71E0654C-7449-4D78-8D1E-4A27B60BBC5C}" dt="2022-10-13T18:30:38.710" v="9147" actId="26606"/>
          <ac:spMkLst>
            <pc:docMk/>
            <pc:sldMk cId="460353450" sldId="452"/>
            <ac:spMk id="22" creationId="{CD9FE4EF-C4D8-49A0-B2FF-81D8DB7D8A24}"/>
          </ac:spMkLst>
        </pc:spChg>
        <pc:spChg chg="add del">
          <ac:chgData name="Katie Ruddy" userId="a958ee1cd2223a3a" providerId="LiveId" clId="{71E0654C-7449-4D78-8D1E-4A27B60BBC5C}" dt="2022-10-13T18:30:38.710" v="9147" actId="26606"/>
          <ac:spMkLst>
            <pc:docMk/>
            <pc:sldMk cId="460353450" sldId="452"/>
            <ac:spMk id="24" creationId="{4300840D-0A0B-4512-BACA-B439D5B9C57C}"/>
          </ac:spMkLst>
        </pc:spChg>
        <pc:spChg chg="add del">
          <ac:chgData name="Katie Ruddy" userId="a958ee1cd2223a3a" providerId="LiveId" clId="{71E0654C-7449-4D78-8D1E-4A27B60BBC5C}" dt="2022-10-13T18:30:38.710" v="9147" actId="26606"/>
          <ac:spMkLst>
            <pc:docMk/>
            <pc:sldMk cId="460353450" sldId="452"/>
            <ac:spMk id="26" creationId="{D2B78728-A580-49A7-84F9-6EF6F583ADE0}"/>
          </ac:spMkLst>
        </pc:spChg>
        <pc:spChg chg="add del">
          <ac:chgData name="Katie Ruddy" userId="a958ee1cd2223a3a" providerId="LiveId" clId="{71E0654C-7449-4D78-8D1E-4A27B60BBC5C}" dt="2022-10-13T18:30:38.710" v="9147" actId="26606"/>
          <ac:spMkLst>
            <pc:docMk/>
            <pc:sldMk cId="460353450" sldId="452"/>
            <ac:spMk id="28" creationId="{38FAA1A1-D861-433F-88FA-1E9D6FD31D11}"/>
          </ac:spMkLst>
        </pc:spChg>
        <pc:spChg chg="add del">
          <ac:chgData name="Katie Ruddy" userId="a958ee1cd2223a3a" providerId="LiveId" clId="{71E0654C-7449-4D78-8D1E-4A27B60BBC5C}" dt="2022-10-13T18:30:38.710" v="9147" actId="26606"/>
          <ac:spMkLst>
            <pc:docMk/>
            <pc:sldMk cId="460353450" sldId="452"/>
            <ac:spMk id="30" creationId="{8D71EDA1-87BF-4D5D-AB79-F346FD19278A}"/>
          </ac:spMkLst>
        </pc:spChg>
        <pc:spChg chg="add">
          <ac:chgData name="Katie Ruddy" userId="a958ee1cd2223a3a" providerId="LiveId" clId="{71E0654C-7449-4D78-8D1E-4A27B60BBC5C}" dt="2022-10-13T18:30:38.725" v="9148" actId="26606"/>
          <ac:spMkLst>
            <pc:docMk/>
            <pc:sldMk cId="460353450" sldId="452"/>
            <ac:spMk id="32" creationId="{665DBBEF-238B-476B-96AB-8AAC3224ECEA}"/>
          </ac:spMkLst>
        </pc:spChg>
        <pc:spChg chg="add">
          <ac:chgData name="Katie Ruddy" userId="a958ee1cd2223a3a" providerId="LiveId" clId="{71E0654C-7449-4D78-8D1E-4A27B60BBC5C}" dt="2022-10-13T18:30:38.725" v="9148" actId="26606"/>
          <ac:spMkLst>
            <pc:docMk/>
            <pc:sldMk cId="460353450" sldId="452"/>
            <ac:spMk id="33" creationId="{3FCFB1DE-0B7E-48CC-BA90-B2AB0889F9D6}"/>
          </ac:spMkLst>
        </pc:spChg>
        <pc:picChg chg="add mod ord">
          <ac:chgData name="Katie Ruddy" userId="a958ee1cd2223a3a" providerId="LiveId" clId="{71E0654C-7449-4D78-8D1E-4A27B60BBC5C}" dt="2022-10-13T18:30:38.725" v="9148" actId="26606"/>
          <ac:picMkLst>
            <pc:docMk/>
            <pc:sldMk cId="460353450" sldId="452"/>
            <ac:picMk id="4" creationId="{06853143-CAF5-D105-FE45-3D03588624CA}"/>
          </ac:picMkLst>
        </pc:picChg>
      </pc:sldChg>
      <pc:sldChg chg="modSp add mod">
        <pc:chgData name="Katie Ruddy" userId="a958ee1cd2223a3a" providerId="LiveId" clId="{71E0654C-7449-4D78-8D1E-4A27B60BBC5C}" dt="2022-10-13T19:23:31.130" v="9380" actId="403"/>
        <pc:sldMkLst>
          <pc:docMk/>
          <pc:sldMk cId="444419324" sldId="453"/>
        </pc:sldMkLst>
        <pc:spChg chg="mod">
          <ac:chgData name="Katie Ruddy" userId="a958ee1cd2223a3a" providerId="LiveId" clId="{71E0654C-7449-4D78-8D1E-4A27B60BBC5C}" dt="2022-10-12T15:43:56.598" v="1572" actId="1076"/>
          <ac:spMkLst>
            <pc:docMk/>
            <pc:sldMk cId="444419324" sldId="453"/>
            <ac:spMk id="2" creationId="{3E135AB4-30D6-3D3B-6854-4FD348E9ED29}"/>
          </ac:spMkLst>
        </pc:spChg>
        <pc:spChg chg="mod">
          <ac:chgData name="Katie Ruddy" userId="a958ee1cd2223a3a" providerId="LiveId" clId="{71E0654C-7449-4D78-8D1E-4A27B60BBC5C}" dt="2022-10-13T19:23:31.130" v="9380" actId="403"/>
          <ac:spMkLst>
            <pc:docMk/>
            <pc:sldMk cId="444419324" sldId="453"/>
            <ac:spMk id="15" creationId="{518D51BC-8C62-58A5-036D-34FB7FB4E0FB}"/>
          </ac:spMkLst>
        </pc:spChg>
      </pc:sldChg>
      <pc:sldChg chg="addSp modSp new mod setBg">
        <pc:chgData name="Katie Ruddy" userId="a958ee1cd2223a3a" providerId="LiveId" clId="{71E0654C-7449-4D78-8D1E-4A27B60BBC5C}" dt="2022-10-13T19:20:51.190" v="9358" actId="122"/>
        <pc:sldMkLst>
          <pc:docMk/>
          <pc:sldMk cId="1819607912" sldId="454"/>
        </pc:sldMkLst>
        <pc:spChg chg="mod">
          <ac:chgData name="Katie Ruddy" userId="a958ee1cd2223a3a" providerId="LiveId" clId="{71E0654C-7449-4D78-8D1E-4A27B60BBC5C}" dt="2022-10-13T18:30:47.560" v="9149" actId="26606"/>
          <ac:spMkLst>
            <pc:docMk/>
            <pc:sldMk cId="1819607912" sldId="454"/>
            <ac:spMk id="2" creationId="{A031AA01-C01A-0630-0CFE-81BF630B24A2}"/>
          </ac:spMkLst>
        </pc:spChg>
        <pc:spChg chg="mod">
          <ac:chgData name="Katie Ruddy" userId="a958ee1cd2223a3a" providerId="LiveId" clId="{71E0654C-7449-4D78-8D1E-4A27B60BBC5C}" dt="2022-10-13T19:20:51.190" v="9358" actId="122"/>
          <ac:spMkLst>
            <pc:docMk/>
            <pc:sldMk cId="1819607912" sldId="454"/>
            <ac:spMk id="3" creationId="{9379FDB2-9011-51E8-BC02-1A89D5BEA816}"/>
          </ac:spMkLst>
        </pc:spChg>
        <pc:spChg chg="add">
          <ac:chgData name="Katie Ruddy" userId="a958ee1cd2223a3a" providerId="LiveId" clId="{71E0654C-7449-4D78-8D1E-4A27B60BBC5C}" dt="2022-10-13T18:30:47.560" v="9149" actId="26606"/>
          <ac:spMkLst>
            <pc:docMk/>
            <pc:sldMk cId="1819607912" sldId="454"/>
            <ac:spMk id="9" creationId="{2C61293E-6EBE-43EF-A52C-9BEBFD7679D4}"/>
          </ac:spMkLst>
        </pc:spChg>
        <pc:spChg chg="add">
          <ac:chgData name="Katie Ruddy" userId="a958ee1cd2223a3a" providerId="LiveId" clId="{71E0654C-7449-4D78-8D1E-4A27B60BBC5C}" dt="2022-10-13T18:30:47.560" v="9149" actId="26606"/>
          <ac:spMkLst>
            <pc:docMk/>
            <pc:sldMk cId="1819607912" sldId="454"/>
            <ac:spMk id="11" creationId="{21540236-BFD5-4A9D-8840-4703E7F76825}"/>
          </ac:spMkLst>
        </pc:spChg>
        <pc:picChg chg="add">
          <ac:chgData name="Katie Ruddy" userId="a958ee1cd2223a3a" providerId="LiveId" clId="{71E0654C-7449-4D78-8D1E-4A27B60BBC5C}" dt="2022-10-13T18:30:47.560" v="9149" actId="26606"/>
          <ac:picMkLst>
            <pc:docMk/>
            <pc:sldMk cId="1819607912" sldId="454"/>
            <ac:picMk id="5" creationId="{C8DCA207-3298-2986-054F-4E520C2D67FD}"/>
          </ac:picMkLst>
        </pc:picChg>
      </pc:sldChg>
      <pc:sldChg chg="addSp delSp modSp new mod setBg">
        <pc:chgData name="Katie Ruddy" userId="a958ee1cd2223a3a" providerId="LiveId" clId="{71E0654C-7449-4D78-8D1E-4A27B60BBC5C}" dt="2022-10-13T18:31:22.492" v="9155" actId="14100"/>
        <pc:sldMkLst>
          <pc:docMk/>
          <pc:sldMk cId="3558820756" sldId="455"/>
        </pc:sldMkLst>
        <pc:spChg chg="mod">
          <ac:chgData name="Katie Ruddy" userId="a958ee1cd2223a3a" providerId="LiveId" clId="{71E0654C-7449-4D78-8D1E-4A27B60BBC5C}" dt="2022-10-13T18:31:22.492" v="9155" actId="14100"/>
          <ac:spMkLst>
            <pc:docMk/>
            <pc:sldMk cId="3558820756" sldId="455"/>
            <ac:spMk id="2" creationId="{B72A6ED6-D5D1-3469-8149-E75924CD3FE4}"/>
          </ac:spMkLst>
        </pc:spChg>
        <pc:spChg chg="add del mod">
          <ac:chgData name="Katie Ruddy" userId="a958ee1cd2223a3a" providerId="LiveId" clId="{71E0654C-7449-4D78-8D1E-4A27B60BBC5C}" dt="2022-10-13T18:31:17.566" v="9154" actId="26606"/>
          <ac:spMkLst>
            <pc:docMk/>
            <pc:sldMk cId="3558820756" sldId="455"/>
            <ac:spMk id="3" creationId="{790A7C74-BDA1-8852-6E92-893CB04BCEAD}"/>
          </ac:spMkLst>
        </pc:spChg>
        <pc:spChg chg="add del">
          <ac:chgData name="Katie Ruddy" userId="a958ee1cd2223a3a" providerId="LiveId" clId="{71E0654C-7449-4D78-8D1E-4A27B60BBC5C}" dt="2022-10-13T18:31:14.886" v="9151" actId="26606"/>
          <ac:spMkLst>
            <pc:docMk/>
            <pc:sldMk cId="3558820756" sldId="455"/>
            <ac:spMk id="9" creationId="{B819A166-7571-4003-A6B8-B62034C3ED30}"/>
          </ac:spMkLst>
        </pc:spChg>
        <pc:spChg chg="add del">
          <ac:chgData name="Katie Ruddy" userId="a958ee1cd2223a3a" providerId="LiveId" clId="{71E0654C-7449-4D78-8D1E-4A27B60BBC5C}" dt="2022-10-13T18:31:17.518" v="9153" actId="26606"/>
          <ac:spMkLst>
            <pc:docMk/>
            <pc:sldMk cId="3558820756" sldId="455"/>
            <ac:spMk id="11" creationId="{5E107275-3853-46FD-A241-DE4355A42675}"/>
          </ac:spMkLst>
        </pc:spChg>
        <pc:spChg chg="add del">
          <ac:chgData name="Katie Ruddy" userId="a958ee1cd2223a3a" providerId="LiveId" clId="{71E0654C-7449-4D78-8D1E-4A27B60BBC5C}" dt="2022-10-13T18:31:17.518" v="9153" actId="26606"/>
          <ac:spMkLst>
            <pc:docMk/>
            <pc:sldMk cId="3558820756" sldId="455"/>
            <ac:spMk id="12" creationId="{2E442304-DDBD-4F7B-8017-36BCC863FB40}"/>
          </ac:spMkLst>
        </pc:spChg>
        <pc:spChg chg="add">
          <ac:chgData name="Katie Ruddy" userId="a958ee1cd2223a3a" providerId="LiveId" clId="{71E0654C-7449-4D78-8D1E-4A27B60BBC5C}" dt="2022-10-13T18:31:17.566" v="9154" actId="26606"/>
          <ac:spMkLst>
            <pc:docMk/>
            <pc:sldMk cId="3558820756" sldId="455"/>
            <ac:spMk id="15" creationId="{2E442304-DDBD-4F7B-8017-36BCC863FB40}"/>
          </ac:spMkLst>
        </pc:spChg>
        <pc:spChg chg="add">
          <ac:chgData name="Katie Ruddy" userId="a958ee1cd2223a3a" providerId="LiveId" clId="{71E0654C-7449-4D78-8D1E-4A27B60BBC5C}" dt="2022-10-13T18:31:17.566" v="9154" actId="26606"/>
          <ac:spMkLst>
            <pc:docMk/>
            <pc:sldMk cId="3558820756" sldId="455"/>
            <ac:spMk id="16" creationId="{5E107275-3853-46FD-A241-DE4355A42675}"/>
          </ac:spMkLst>
        </pc:spChg>
        <pc:graphicFrameChg chg="add del">
          <ac:chgData name="Katie Ruddy" userId="a958ee1cd2223a3a" providerId="LiveId" clId="{71E0654C-7449-4D78-8D1E-4A27B60BBC5C}" dt="2022-10-13T18:31:14.886" v="9151" actId="26606"/>
          <ac:graphicFrameMkLst>
            <pc:docMk/>
            <pc:sldMk cId="3558820756" sldId="455"/>
            <ac:graphicFrameMk id="5" creationId="{7100F2F6-443E-7976-CB99-6BF52117DA6E}"/>
          </ac:graphicFrameMkLst>
        </pc:graphicFrameChg>
        <pc:graphicFrameChg chg="add del">
          <ac:chgData name="Katie Ruddy" userId="a958ee1cd2223a3a" providerId="LiveId" clId="{71E0654C-7449-4D78-8D1E-4A27B60BBC5C}" dt="2022-10-13T18:31:17.518" v="9153" actId="26606"/>
          <ac:graphicFrameMkLst>
            <pc:docMk/>
            <pc:sldMk cId="3558820756" sldId="455"/>
            <ac:graphicFrameMk id="13" creationId="{82589D40-1666-6006-4A4A-F3AD4378418F}"/>
          </ac:graphicFrameMkLst>
        </pc:graphicFrameChg>
        <pc:graphicFrameChg chg="add">
          <ac:chgData name="Katie Ruddy" userId="a958ee1cd2223a3a" providerId="LiveId" clId="{71E0654C-7449-4D78-8D1E-4A27B60BBC5C}" dt="2022-10-13T18:31:17.566" v="9154" actId="26606"/>
          <ac:graphicFrameMkLst>
            <pc:docMk/>
            <pc:sldMk cId="3558820756" sldId="455"/>
            <ac:graphicFrameMk id="17" creationId="{F82425CF-FE8D-1F8D-6933-16BC3A26103C}"/>
          </ac:graphicFrameMkLst>
        </pc:graphicFrameChg>
      </pc:sldChg>
      <pc:sldChg chg="addSp modSp new mod setBg">
        <pc:chgData name="Katie Ruddy" userId="a958ee1cd2223a3a" providerId="LiveId" clId="{71E0654C-7449-4D78-8D1E-4A27B60BBC5C}" dt="2022-10-13T18:31:41.707" v="9156" actId="26606"/>
        <pc:sldMkLst>
          <pc:docMk/>
          <pc:sldMk cId="3670740007" sldId="456"/>
        </pc:sldMkLst>
        <pc:spChg chg="mod">
          <ac:chgData name="Katie Ruddy" userId="a958ee1cd2223a3a" providerId="LiveId" clId="{71E0654C-7449-4D78-8D1E-4A27B60BBC5C}" dt="2022-10-13T18:31:41.707" v="9156" actId="26606"/>
          <ac:spMkLst>
            <pc:docMk/>
            <pc:sldMk cId="3670740007" sldId="456"/>
            <ac:spMk id="2" creationId="{98240CDE-D8F7-7B15-87E7-4D47B9FFBB59}"/>
          </ac:spMkLst>
        </pc:spChg>
        <pc:spChg chg="mod">
          <ac:chgData name="Katie Ruddy" userId="a958ee1cd2223a3a" providerId="LiveId" clId="{71E0654C-7449-4D78-8D1E-4A27B60BBC5C}" dt="2022-10-13T18:31:41.707" v="9156" actId="26606"/>
          <ac:spMkLst>
            <pc:docMk/>
            <pc:sldMk cId="3670740007" sldId="456"/>
            <ac:spMk id="3" creationId="{636C1658-D93F-E4DC-8257-22F13D20F7DC}"/>
          </ac:spMkLst>
        </pc:spChg>
        <pc:spChg chg="add">
          <ac:chgData name="Katie Ruddy" userId="a958ee1cd2223a3a" providerId="LiveId" clId="{71E0654C-7449-4D78-8D1E-4A27B60BBC5C}" dt="2022-10-13T18:31:41.707" v="9156" actId="26606"/>
          <ac:spMkLst>
            <pc:docMk/>
            <pc:sldMk cId="3670740007" sldId="456"/>
            <ac:spMk id="8" creationId="{777A147A-9ED8-46B4-8660-1B3C2AA880B5}"/>
          </ac:spMkLst>
        </pc:spChg>
        <pc:spChg chg="add">
          <ac:chgData name="Katie Ruddy" userId="a958ee1cd2223a3a" providerId="LiveId" clId="{71E0654C-7449-4D78-8D1E-4A27B60BBC5C}" dt="2022-10-13T18:31:41.707" v="9156" actId="26606"/>
          <ac:spMkLst>
            <pc:docMk/>
            <pc:sldMk cId="3670740007" sldId="456"/>
            <ac:spMk id="10" creationId="{5D6C15A0-C087-4593-8414-2B4EC1CDC3DE}"/>
          </ac:spMkLst>
        </pc:spChg>
      </pc:sldChg>
      <pc:sldChg chg="addSp modSp new mod setBg">
        <pc:chgData name="Katie Ruddy" userId="a958ee1cd2223a3a" providerId="LiveId" clId="{71E0654C-7449-4D78-8D1E-4A27B60BBC5C}" dt="2022-10-13T18:31:53.864" v="9157" actId="26606"/>
        <pc:sldMkLst>
          <pc:docMk/>
          <pc:sldMk cId="3037361875" sldId="457"/>
        </pc:sldMkLst>
        <pc:spChg chg="mod">
          <ac:chgData name="Katie Ruddy" userId="a958ee1cd2223a3a" providerId="LiveId" clId="{71E0654C-7449-4D78-8D1E-4A27B60BBC5C}" dt="2022-10-13T18:31:53.864" v="9157" actId="26606"/>
          <ac:spMkLst>
            <pc:docMk/>
            <pc:sldMk cId="3037361875" sldId="457"/>
            <ac:spMk id="2" creationId="{7CA5797C-DC7A-DF5B-785D-BAEAC681BC5F}"/>
          </ac:spMkLst>
        </pc:spChg>
        <pc:spChg chg="mod">
          <ac:chgData name="Katie Ruddy" userId="a958ee1cd2223a3a" providerId="LiveId" clId="{71E0654C-7449-4D78-8D1E-4A27B60BBC5C}" dt="2022-10-13T18:31:53.864" v="9157" actId="26606"/>
          <ac:spMkLst>
            <pc:docMk/>
            <pc:sldMk cId="3037361875" sldId="457"/>
            <ac:spMk id="3" creationId="{7B67C7F4-3C90-D7F1-DB93-4AE0E196B432}"/>
          </ac:spMkLst>
        </pc:spChg>
        <pc:spChg chg="add">
          <ac:chgData name="Katie Ruddy" userId="a958ee1cd2223a3a" providerId="LiveId" clId="{71E0654C-7449-4D78-8D1E-4A27B60BBC5C}" dt="2022-10-13T18:31:53.864" v="9157" actId="26606"/>
          <ac:spMkLst>
            <pc:docMk/>
            <pc:sldMk cId="3037361875" sldId="457"/>
            <ac:spMk id="8" creationId="{8D70B121-56F4-4848-B38B-182089D909FA}"/>
          </ac:spMkLst>
        </pc:spChg>
        <pc:cxnChg chg="add">
          <ac:chgData name="Katie Ruddy" userId="a958ee1cd2223a3a" providerId="LiveId" clId="{71E0654C-7449-4D78-8D1E-4A27B60BBC5C}" dt="2022-10-13T18:31:53.864" v="9157" actId="26606"/>
          <ac:cxnSpMkLst>
            <pc:docMk/>
            <pc:sldMk cId="3037361875" sldId="457"/>
            <ac:cxnSpMk id="10" creationId="{2D72A2C9-F3CA-4216-8BAD-FA4C970C3C4E}"/>
          </ac:cxnSpMkLst>
        </pc:cxnChg>
      </pc:sldChg>
      <pc:sldChg chg="addSp delSp modSp new mod ord setBg">
        <pc:chgData name="Katie Ruddy" userId="a958ee1cd2223a3a" providerId="LiveId" clId="{71E0654C-7449-4D78-8D1E-4A27B60BBC5C}" dt="2022-10-13T18:32:26.411" v="9162" actId="26606"/>
        <pc:sldMkLst>
          <pc:docMk/>
          <pc:sldMk cId="2019522967" sldId="458"/>
        </pc:sldMkLst>
        <pc:spChg chg="mod">
          <ac:chgData name="Katie Ruddy" userId="a958ee1cd2223a3a" providerId="LiveId" clId="{71E0654C-7449-4D78-8D1E-4A27B60BBC5C}" dt="2022-10-13T18:32:26.411" v="9162" actId="26606"/>
          <ac:spMkLst>
            <pc:docMk/>
            <pc:sldMk cId="2019522967" sldId="458"/>
            <ac:spMk id="2" creationId="{3013B8B7-C24B-6451-953A-FC9B6DFE9766}"/>
          </ac:spMkLst>
        </pc:spChg>
        <pc:spChg chg="add del mod">
          <ac:chgData name="Katie Ruddy" userId="a958ee1cd2223a3a" providerId="LiveId" clId="{71E0654C-7449-4D78-8D1E-4A27B60BBC5C}" dt="2022-10-13T18:32:26.411" v="9162" actId="26606"/>
          <ac:spMkLst>
            <pc:docMk/>
            <pc:sldMk cId="2019522967" sldId="458"/>
            <ac:spMk id="3" creationId="{FBE156E9-3EAD-5708-D04A-41C618E0D43B}"/>
          </ac:spMkLst>
        </pc:spChg>
        <pc:spChg chg="add del">
          <ac:chgData name="Katie Ruddy" userId="a958ee1cd2223a3a" providerId="LiveId" clId="{71E0654C-7449-4D78-8D1E-4A27B60BBC5C}" dt="2022-10-13T18:32:22.104" v="9159" actId="26606"/>
          <ac:spMkLst>
            <pc:docMk/>
            <pc:sldMk cId="2019522967" sldId="458"/>
            <ac:spMk id="8" creationId="{8D70B121-56F4-4848-B38B-182089D909FA}"/>
          </ac:spMkLst>
        </pc:spChg>
        <pc:spChg chg="add del">
          <ac:chgData name="Katie Ruddy" userId="a958ee1cd2223a3a" providerId="LiveId" clId="{71E0654C-7449-4D78-8D1E-4A27B60BBC5C}" dt="2022-10-13T18:32:26.396" v="9161" actId="26606"/>
          <ac:spMkLst>
            <pc:docMk/>
            <pc:sldMk cId="2019522967" sldId="458"/>
            <ac:spMk id="9" creationId="{BACC6370-2D7E-4714-9D71-7542949D7D5D}"/>
          </ac:spMkLst>
        </pc:spChg>
        <pc:spChg chg="add del">
          <ac:chgData name="Katie Ruddy" userId="a958ee1cd2223a3a" providerId="LiveId" clId="{71E0654C-7449-4D78-8D1E-4A27B60BBC5C}" dt="2022-10-13T18:32:26.396" v="9161" actId="26606"/>
          <ac:spMkLst>
            <pc:docMk/>
            <pc:sldMk cId="2019522967" sldId="458"/>
            <ac:spMk id="11" creationId="{256B2C21-A230-48C0-8DF1-C46611373C44}"/>
          </ac:spMkLst>
        </pc:spChg>
        <pc:spChg chg="add del">
          <ac:chgData name="Katie Ruddy" userId="a958ee1cd2223a3a" providerId="LiveId" clId="{71E0654C-7449-4D78-8D1E-4A27B60BBC5C}" dt="2022-10-13T18:32:26.396" v="9161" actId="26606"/>
          <ac:spMkLst>
            <pc:docMk/>
            <pc:sldMk cId="2019522967" sldId="458"/>
            <ac:spMk id="13" creationId="{3847E18C-932D-4C95-AABA-FEC7C9499AD7}"/>
          </ac:spMkLst>
        </pc:spChg>
        <pc:spChg chg="add del">
          <ac:chgData name="Katie Ruddy" userId="a958ee1cd2223a3a" providerId="LiveId" clId="{71E0654C-7449-4D78-8D1E-4A27B60BBC5C}" dt="2022-10-13T18:32:26.396" v="9161" actId="26606"/>
          <ac:spMkLst>
            <pc:docMk/>
            <pc:sldMk cId="2019522967" sldId="458"/>
            <ac:spMk id="15" creationId="{3150CB11-0C61-439E-910F-5787759E72A0}"/>
          </ac:spMkLst>
        </pc:spChg>
        <pc:spChg chg="add del">
          <ac:chgData name="Katie Ruddy" userId="a958ee1cd2223a3a" providerId="LiveId" clId="{71E0654C-7449-4D78-8D1E-4A27B60BBC5C}" dt="2022-10-13T18:32:26.396" v="9161" actId="26606"/>
          <ac:spMkLst>
            <pc:docMk/>
            <pc:sldMk cId="2019522967" sldId="458"/>
            <ac:spMk id="17" creationId="{43F8A58B-5155-44CE-A5FF-7647B47D0A7A}"/>
          </ac:spMkLst>
        </pc:spChg>
        <pc:spChg chg="add del">
          <ac:chgData name="Katie Ruddy" userId="a958ee1cd2223a3a" providerId="LiveId" clId="{71E0654C-7449-4D78-8D1E-4A27B60BBC5C}" dt="2022-10-13T18:32:26.396" v="9161" actId="26606"/>
          <ac:spMkLst>
            <pc:docMk/>
            <pc:sldMk cId="2019522967" sldId="458"/>
            <ac:spMk id="19" creationId="{443F2ACA-E6D6-4028-82DD-F03C262D5DE6}"/>
          </ac:spMkLst>
        </pc:spChg>
        <pc:spChg chg="add">
          <ac:chgData name="Katie Ruddy" userId="a958ee1cd2223a3a" providerId="LiveId" clId="{71E0654C-7449-4D78-8D1E-4A27B60BBC5C}" dt="2022-10-13T18:32:26.411" v="9162" actId="26606"/>
          <ac:spMkLst>
            <pc:docMk/>
            <pc:sldMk cId="2019522967" sldId="458"/>
            <ac:spMk id="21" creationId="{8D70B121-56F4-4848-B38B-182089D909FA}"/>
          </ac:spMkLst>
        </pc:spChg>
        <pc:spChg chg="add">
          <ac:chgData name="Katie Ruddy" userId="a958ee1cd2223a3a" providerId="LiveId" clId="{71E0654C-7449-4D78-8D1E-4A27B60BBC5C}" dt="2022-10-13T18:32:26.411" v="9162" actId="26606"/>
          <ac:spMkLst>
            <pc:docMk/>
            <pc:sldMk cId="2019522967" sldId="458"/>
            <ac:spMk id="23" creationId="{FBE156E9-3EAD-5708-D04A-41C618E0D43B}"/>
          </ac:spMkLst>
        </pc:spChg>
        <pc:graphicFrameChg chg="add del">
          <ac:chgData name="Katie Ruddy" userId="a958ee1cd2223a3a" providerId="LiveId" clId="{71E0654C-7449-4D78-8D1E-4A27B60BBC5C}" dt="2022-10-13T18:32:26.396" v="9161" actId="26606"/>
          <ac:graphicFrameMkLst>
            <pc:docMk/>
            <pc:sldMk cId="2019522967" sldId="458"/>
            <ac:graphicFrameMk id="5" creationId="{2FE7097F-2D3F-AAFC-2344-F30CDE1F7DC9}"/>
          </ac:graphicFrameMkLst>
        </pc:graphicFrameChg>
        <pc:cxnChg chg="add del">
          <ac:chgData name="Katie Ruddy" userId="a958ee1cd2223a3a" providerId="LiveId" clId="{71E0654C-7449-4D78-8D1E-4A27B60BBC5C}" dt="2022-10-13T18:32:22.104" v="9159" actId="26606"/>
          <ac:cxnSpMkLst>
            <pc:docMk/>
            <pc:sldMk cId="2019522967" sldId="458"/>
            <ac:cxnSpMk id="10" creationId="{2D72A2C9-F3CA-4216-8BAD-FA4C970C3C4E}"/>
          </ac:cxnSpMkLst>
        </pc:cxnChg>
        <pc:cxnChg chg="add">
          <ac:chgData name="Katie Ruddy" userId="a958ee1cd2223a3a" providerId="LiveId" clId="{71E0654C-7449-4D78-8D1E-4A27B60BBC5C}" dt="2022-10-13T18:32:26.411" v="9162" actId="26606"/>
          <ac:cxnSpMkLst>
            <pc:docMk/>
            <pc:sldMk cId="2019522967" sldId="458"/>
            <ac:cxnSpMk id="22" creationId="{2D72A2C9-F3CA-4216-8BAD-FA4C970C3C4E}"/>
          </ac:cxnSpMkLst>
        </pc:cxnChg>
      </pc:sldChg>
      <pc:sldChg chg="addSp delSp modSp new mod setBg">
        <pc:chgData name="Katie Ruddy" userId="a958ee1cd2223a3a" providerId="LiveId" clId="{71E0654C-7449-4D78-8D1E-4A27B60BBC5C}" dt="2022-10-13T18:32:38.628" v="9165" actId="26606"/>
        <pc:sldMkLst>
          <pc:docMk/>
          <pc:sldMk cId="368827569" sldId="459"/>
        </pc:sldMkLst>
        <pc:spChg chg="mod">
          <ac:chgData name="Katie Ruddy" userId="a958ee1cd2223a3a" providerId="LiveId" clId="{71E0654C-7449-4D78-8D1E-4A27B60BBC5C}" dt="2022-10-13T18:32:38.628" v="9165" actId="26606"/>
          <ac:spMkLst>
            <pc:docMk/>
            <pc:sldMk cId="368827569" sldId="459"/>
            <ac:spMk id="2" creationId="{640DCC1B-9D22-FE76-282D-A31B39F262D1}"/>
          </ac:spMkLst>
        </pc:spChg>
        <pc:spChg chg="del mod">
          <ac:chgData name="Katie Ruddy" userId="a958ee1cd2223a3a" providerId="LiveId" clId="{71E0654C-7449-4D78-8D1E-4A27B60BBC5C}" dt="2022-10-13T18:32:38.628" v="9165" actId="26606"/>
          <ac:spMkLst>
            <pc:docMk/>
            <pc:sldMk cId="368827569" sldId="459"/>
            <ac:spMk id="3" creationId="{49B1280F-59E9-BD7E-8882-CC1C2B81C1A6}"/>
          </ac:spMkLst>
        </pc:spChg>
        <pc:spChg chg="add del">
          <ac:chgData name="Katie Ruddy" userId="a958ee1cd2223a3a" providerId="LiveId" clId="{71E0654C-7449-4D78-8D1E-4A27B60BBC5C}" dt="2022-10-13T18:32:38.581" v="9164" actId="26606"/>
          <ac:spMkLst>
            <pc:docMk/>
            <pc:sldMk cId="368827569" sldId="459"/>
            <ac:spMk id="8" creationId="{8D70B121-56F4-4848-B38B-182089D909FA}"/>
          </ac:spMkLst>
        </pc:spChg>
        <pc:spChg chg="add">
          <ac:chgData name="Katie Ruddy" userId="a958ee1cd2223a3a" providerId="LiveId" clId="{71E0654C-7449-4D78-8D1E-4A27B60BBC5C}" dt="2022-10-13T18:32:38.628" v="9165" actId="26606"/>
          <ac:spMkLst>
            <pc:docMk/>
            <pc:sldMk cId="368827569" sldId="459"/>
            <ac:spMk id="9" creationId="{2E442304-DDBD-4F7B-8017-36BCC863FB40}"/>
          </ac:spMkLst>
        </pc:spChg>
        <pc:spChg chg="add">
          <ac:chgData name="Katie Ruddy" userId="a958ee1cd2223a3a" providerId="LiveId" clId="{71E0654C-7449-4D78-8D1E-4A27B60BBC5C}" dt="2022-10-13T18:32:38.628" v="9165" actId="26606"/>
          <ac:spMkLst>
            <pc:docMk/>
            <pc:sldMk cId="368827569" sldId="459"/>
            <ac:spMk id="11" creationId="{5E107275-3853-46FD-A241-DE4355A42675}"/>
          </ac:spMkLst>
        </pc:spChg>
        <pc:graphicFrameChg chg="add">
          <ac:chgData name="Katie Ruddy" userId="a958ee1cd2223a3a" providerId="LiveId" clId="{71E0654C-7449-4D78-8D1E-4A27B60BBC5C}" dt="2022-10-13T18:32:38.628" v="9165" actId="26606"/>
          <ac:graphicFrameMkLst>
            <pc:docMk/>
            <pc:sldMk cId="368827569" sldId="459"/>
            <ac:graphicFrameMk id="5" creationId="{3059D34C-82BC-9CF9-28EA-A3B724DCEFA5}"/>
          </ac:graphicFrameMkLst>
        </pc:graphicFrameChg>
        <pc:cxnChg chg="add del">
          <ac:chgData name="Katie Ruddy" userId="a958ee1cd2223a3a" providerId="LiveId" clId="{71E0654C-7449-4D78-8D1E-4A27B60BBC5C}" dt="2022-10-13T18:32:38.581" v="9164" actId="26606"/>
          <ac:cxnSpMkLst>
            <pc:docMk/>
            <pc:sldMk cId="368827569" sldId="459"/>
            <ac:cxnSpMk id="10" creationId="{2D72A2C9-F3CA-4216-8BAD-FA4C970C3C4E}"/>
          </ac:cxnSpMkLst>
        </pc:cxnChg>
      </pc:sldChg>
      <pc:sldChg chg="addSp delSp modSp new mod setBg addAnim">
        <pc:chgData name="Katie Ruddy" userId="a958ee1cd2223a3a" providerId="LiveId" clId="{71E0654C-7449-4D78-8D1E-4A27B60BBC5C}" dt="2022-10-13T18:34:51.054" v="9173" actId="122"/>
        <pc:sldMkLst>
          <pc:docMk/>
          <pc:sldMk cId="1494025954" sldId="460"/>
        </pc:sldMkLst>
        <pc:spChg chg="mod">
          <ac:chgData name="Katie Ruddy" userId="a958ee1cd2223a3a" providerId="LiveId" clId="{71E0654C-7449-4D78-8D1E-4A27B60BBC5C}" dt="2022-10-13T18:34:40.270" v="9169" actId="26606"/>
          <ac:spMkLst>
            <pc:docMk/>
            <pc:sldMk cId="1494025954" sldId="460"/>
            <ac:spMk id="2" creationId="{A881B57D-04C6-D334-3A7A-66F34A48AE38}"/>
          </ac:spMkLst>
        </pc:spChg>
        <pc:spChg chg="mod">
          <ac:chgData name="Katie Ruddy" userId="a958ee1cd2223a3a" providerId="LiveId" clId="{71E0654C-7449-4D78-8D1E-4A27B60BBC5C}" dt="2022-10-13T18:34:51.054" v="9173" actId="122"/>
          <ac:spMkLst>
            <pc:docMk/>
            <pc:sldMk cId="1494025954" sldId="460"/>
            <ac:spMk id="3" creationId="{EBECFFBC-2408-B9A9-FE70-118075B04DE7}"/>
          </ac:spMkLst>
        </pc:spChg>
        <pc:spChg chg="add del">
          <ac:chgData name="Katie Ruddy" userId="a958ee1cd2223a3a" providerId="LiveId" clId="{71E0654C-7449-4D78-8D1E-4A27B60BBC5C}" dt="2022-10-13T18:34:40.270" v="9169" actId="26606"/>
          <ac:spMkLst>
            <pc:docMk/>
            <pc:sldMk cId="1494025954" sldId="460"/>
            <ac:spMk id="1031" creationId="{665DBBEF-238B-476B-96AB-8AAC3224ECEA}"/>
          </ac:spMkLst>
        </pc:spChg>
        <pc:spChg chg="add del">
          <ac:chgData name="Katie Ruddy" userId="a958ee1cd2223a3a" providerId="LiveId" clId="{71E0654C-7449-4D78-8D1E-4A27B60BBC5C}" dt="2022-10-13T18:34:40.270" v="9169" actId="26606"/>
          <ac:spMkLst>
            <pc:docMk/>
            <pc:sldMk cId="1494025954" sldId="460"/>
            <ac:spMk id="1033" creationId="{3FCFB1DE-0B7E-48CC-BA90-B2AB0889F9D6}"/>
          </ac:spMkLst>
        </pc:spChg>
        <pc:spChg chg="add">
          <ac:chgData name="Katie Ruddy" userId="a958ee1cd2223a3a" providerId="LiveId" clId="{71E0654C-7449-4D78-8D1E-4A27B60BBC5C}" dt="2022-10-13T18:34:40.270" v="9169" actId="26606"/>
          <ac:spMkLst>
            <pc:docMk/>
            <pc:sldMk cId="1494025954" sldId="460"/>
            <ac:spMk id="1038" creationId="{F13C74B1-5B17-4795-BED0-7140497B445A}"/>
          </ac:spMkLst>
        </pc:spChg>
        <pc:spChg chg="add">
          <ac:chgData name="Katie Ruddy" userId="a958ee1cd2223a3a" providerId="LiveId" clId="{71E0654C-7449-4D78-8D1E-4A27B60BBC5C}" dt="2022-10-13T18:34:40.270" v="9169" actId="26606"/>
          <ac:spMkLst>
            <pc:docMk/>
            <pc:sldMk cId="1494025954" sldId="460"/>
            <ac:spMk id="1040" creationId="{D4974D33-8DC5-464E-8C6D-BE58F0669C17}"/>
          </ac:spMkLst>
        </pc:spChg>
        <pc:picChg chg="add mod">
          <ac:chgData name="Katie Ruddy" userId="a958ee1cd2223a3a" providerId="LiveId" clId="{71E0654C-7449-4D78-8D1E-4A27B60BBC5C}" dt="2022-10-13T18:34:40.270" v="9169" actId="26606"/>
          <ac:picMkLst>
            <pc:docMk/>
            <pc:sldMk cId="1494025954" sldId="460"/>
            <ac:picMk id="4" creationId="{959454CF-E261-542A-6348-FA05AFA30980}"/>
          </ac:picMkLst>
        </pc:picChg>
        <pc:picChg chg="add del mod">
          <ac:chgData name="Katie Ruddy" userId="a958ee1cd2223a3a" providerId="LiveId" clId="{71E0654C-7449-4D78-8D1E-4A27B60BBC5C}" dt="2022-10-13T18:34:29.452" v="9167" actId="478"/>
          <ac:picMkLst>
            <pc:docMk/>
            <pc:sldMk cId="1494025954" sldId="460"/>
            <ac:picMk id="1026" creationId="{B62F86CD-B803-2B22-6B5D-DCC38788D918}"/>
          </ac:picMkLst>
        </pc:picChg>
      </pc:sldChg>
      <pc:sldChg chg="addSp delSp modSp new mod setBg setClrOvrMap">
        <pc:chgData name="Katie Ruddy" userId="a958ee1cd2223a3a" providerId="LiveId" clId="{71E0654C-7449-4D78-8D1E-4A27B60BBC5C}" dt="2022-10-13T18:36:51.097" v="9175" actId="26606"/>
        <pc:sldMkLst>
          <pc:docMk/>
          <pc:sldMk cId="1768425832" sldId="461"/>
        </pc:sldMkLst>
        <pc:spChg chg="mod">
          <ac:chgData name="Katie Ruddy" userId="a958ee1cd2223a3a" providerId="LiveId" clId="{71E0654C-7449-4D78-8D1E-4A27B60BBC5C}" dt="2022-10-13T18:36:51.097" v="9175" actId="26606"/>
          <ac:spMkLst>
            <pc:docMk/>
            <pc:sldMk cId="1768425832" sldId="461"/>
            <ac:spMk id="2" creationId="{9A66490F-2634-5CE3-D39E-8FD572E044DC}"/>
          </ac:spMkLst>
        </pc:spChg>
        <pc:spChg chg="del">
          <ac:chgData name="Katie Ruddy" userId="a958ee1cd2223a3a" providerId="LiveId" clId="{71E0654C-7449-4D78-8D1E-4A27B60BBC5C}" dt="2022-10-13T18:36:41.275" v="9174"/>
          <ac:spMkLst>
            <pc:docMk/>
            <pc:sldMk cId="1768425832" sldId="461"/>
            <ac:spMk id="3" creationId="{F96AE5D8-07FC-1A25-489C-E24165CF72FB}"/>
          </ac:spMkLst>
        </pc:spChg>
        <pc:spChg chg="add">
          <ac:chgData name="Katie Ruddy" userId="a958ee1cd2223a3a" providerId="LiveId" clId="{71E0654C-7449-4D78-8D1E-4A27B60BBC5C}" dt="2022-10-13T18:36:51.097" v="9175" actId="26606"/>
          <ac:spMkLst>
            <pc:docMk/>
            <pc:sldMk cId="1768425832" sldId="461"/>
            <ac:spMk id="2055" creationId="{E49CC64F-7275-4E33-961B-0C5CDC439875}"/>
          </ac:spMkLst>
        </pc:spChg>
        <pc:picChg chg="add mod">
          <ac:chgData name="Katie Ruddy" userId="a958ee1cd2223a3a" providerId="LiveId" clId="{71E0654C-7449-4D78-8D1E-4A27B60BBC5C}" dt="2022-10-13T18:36:51.097" v="9175" actId="26606"/>
          <ac:picMkLst>
            <pc:docMk/>
            <pc:sldMk cId="1768425832" sldId="461"/>
            <ac:picMk id="2050" creationId="{C11EBED9-F931-0149-73FF-AFB84AC67D99}"/>
          </ac:picMkLst>
        </pc:picChg>
      </pc:sldChg>
      <pc:sldChg chg="addSp delSp modSp new mod setBg">
        <pc:chgData name="Katie Ruddy" userId="a958ee1cd2223a3a" providerId="LiveId" clId="{71E0654C-7449-4D78-8D1E-4A27B60BBC5C}" dt="2022-10-13T19:24:36.843" v="9381" actId="313"/>
        <pc:sldMkLst>
          <pc:docMk/>
          <pc:sldMk cId="1903862091" sldId="462"/>
        </pc:sldMkLst>
        <pc:spChg chg="mod">
          <ac:chgData name="Katie Ruddy" userId="a958ee1cd2223a3a" providerId="LiveId" clId="{71E0654C-7449-4D78-8D1E-4A27B60BBC5C}" dt="2022-10-13T18:37:38.715" v="9182" actId="26606"/>
          <ac:spMkLst>
            <pc:docMk/>
            <pc:sldMk cId="1903862091" sldId="462"/>
            <ac:spMk id="2" creationId="{F9BCBD98-1746-03E4-EDC5-9F40BD93D7EB}"/>
          </ac:spMkLst>
        </pc:spChg>
        <pc:spChg chg="add del mod">
          <ac:chgData name="Katie Ruddy" userId="a958ee1cd2223a3a" providerId="LiveId" clId="{71E0654C-7449-4D78-8D1E-4A27B60BBC5C}" dt="2022-10-13T18:37:38.715" v="9182" actId="26606"/>
          <ac:spMkLst>
            <pc:docMk/>
            <pc:sldMk cId="1903862091" sldId="462"/>
            <ac:spMk id="3" creationId="{8A48BB16-A664-CCE4-E110-31DD10531B4C}"/>
          </ac:spMkLst>
        </pc:spChg>
        <pc:spChg chg="add del">
          <ac:chgData name="Katie Ruddy" userId="a958ee1cd2223a3a" providerId="LiveId" clId="{71E0654C-7449-4D78-8D1E-4A27B60BBC5C}" dt="2022-10-13T18:37:38.715" v="9182" actId="26606"/>
          <ac:spMkLst>
            <pc:docMk/>
            <pc:sldMk cId="1903862091" sldId="462"/>
            <ac:spMk id="8" creationId="{907EF6B7-1338-4443-8C46-6A318D952DFD}"/>
          </ac:spMkLst>
        </pc:spChg>
        <pc:spChg chg="add del">
          <ac:chgData name="Katie Ruddy" userId="a958ee1cd2223a3a" providerId="LiveId" clId="{71E0654C-7449-4D78-8D1E-4A27B60BBC5C}" dt="2022-10-13T18:37:38.715" v="9182" actId="26606"/>
          <ac:spMkLst>
            <pc:docMk/>
            <pc:sldMk cId="1903862091" sldId="462"/>
            <ac:spMk id="10" creationId="{DAAE4CDD-124C-4DCF-9584-B6033B545DD5}"/>
          </ac:spMkLst>
        </pc:spChg>
        <pc:spChg chg="add del">
          <ac:chgData name="Katie Ruddy" userId="a958ee1cd2223a3a" providerId="LiveId" clId="{71E0654C-7449-4D78-8D1E-4A27B60BBC5C}" dt="2022-10-13T18:37:38.715" v="9182" actId="26606"/>
          <ac:spMkLst>
            <pc:docMk/>
            <pc:sldMk cId="1903862091" sldId="462"/>
            <ac:spMk id="12" creationId="{081E4A58-353D-44AE-B2FC-2A74E2E400F7}"/>
          </ac:spMkLst>
        </pc:spChg>
        <pc:spChg chg="add del">
          <ac:chgData name="Katie Ruddy" userId="a958ee1cd2223a3a" providerId="LiveId" clId="{71E0654C-7449-4D78-8D1E-4A27B60BBC5C}" dt="2022-10-13T18:37:38.684" v="9181" actId="26606"/>
          <ac:spMkLst>
            <pc:docMk/>
            <pc:sldMk cId="1903862091" sldId="462"/>
            <ac:spMk id="17" creationId="{389575E1-3389-451A-A5F7-27854C25C599}"/>
          </ac:spMkLst>
        </pc:spChg>
        <pc:spChg chg="add del">
          <ac:chgData name="Katie Ruddy" userId="a958ee1cd2223a3a" providerId="LiveId" clId="{71E0654C-7449-4D78-8D1E-4A27B60BBC5C}" dt="2022-10-13T18:37:27.205" v="9179" actId="26606"/>
          <ac:spMkLst>
            <pc:docMk/>
            <pc:sldMk cId="1903862091" sldId="462"/>
            <ac:spMk id="18" creationId="{2E442304-DDBD-4F7B-8017-36BCC863FB40}"/>
          </ac:spMkLst>
        </pc:spChg>
        <pc:spChg chg="add del">
          <ac:chgData name="Katie Ruddy" userId="a958ee1cd2223a3a" providerId="LiveId" clId="{71E0654C-7449-4D78-8D1E-4A27B60BBC5C}" dt="2022-10-13T18:37:38.684" v="9181" actId="26606"/>
          <ac:spMkLst>
            <pc:docMk/>
            <pc:sldMk cId="1903862091" sldId="462"/>
            <ac:spMk id="19" creationId="{A53CCC5C-D88E-40FB-B30B-23DCDBD01D37}"/>
          </ac:spMkLst>
        </pc:spChg>
        <pc:spChg chg="add del">
          <ac:chgData name="Katie Ruddy" userId="a958ee1cd2223a3a" providerId="LiveId" clId="{71E0654C-7449-4D78-8D1E-4A27B60BBC5C}" dt="2022-10-13T18:37:27.205" v="9179" actId="26606"/>
          <ac:spMkLst>
            <pc:docMk/>
            <pc:sldMk cId="1903862091" sldId="462"/>
            <ac:spMk id="20" creationId="{5E107275-3853-46FD-A241-DE4355A42675}"/>
          </ac:spMkLst>
        </pc:spChg>
        <pc:spChg chg="add del">
          <ac:chgData name="Katie Ruddy" userId="a958ee1cd2223a3a" providerId="LiveId" clId="{71E0654C-7449-4D78-8D1E-4A27B60BBC5C}" dt="2022-10-13T18:37:38.684" v="9181" actId="26606"/>
          <ac:spMkLst>
            <pc:docMk/>
            <pc:sldMk cId="1903862091" sldId="462"/>
            <ac:spMk id="21" creationId="{081E4A58-353D-44AE-B2FC-2A74E2E400F7}"/>
          </ac:spMkLst>
        </pc:spChg>
        <pc:spChg chg="add del">
          <ac:chgData name="Katie Ruddy" userId="a958ee1cd2223a3a" providerId="LiveId" clId="{71E0654C-7449-4D78-8D1E-4A27B60BBC5C}" dt="2022-10-13T18:37:38.684" v="9181" actId="26606"/>
          <ac:spMkLst>
            <pc:docMk/>
            <pc:sldMk cId="1903862091" sldId="462"/>
            <ac:spMk id="22" creationId="{8A48BB16-A664-CCE4-E110-31DD10531B4C}"/>
          </ac:spMkLst>
        </pc:spChg>
        <pc:spChg chg="add">
          <ac:chgData name="Katie Ruddy" userId="a958ee1cd2223a3a" providerId="LiveId" clId="{71E0654C-7449-4D78-8D1E-4A27B60BBC5C}" dt="2022-10-13T18:37:38.715" v="9182" actId="26606"/>
          <ac:spMkLst>
            <pc:docMk/>
            <pc:sldMk cId="1903862091" sldId="462"/>
            <ac:spMk id="24" creationId="{907EF6B7-1338-4443-8C46-6A318D952DFD}"/>
          </ac:spMkLst>
        </pc:spChg>
        <pc:spChg chg="add">
          <ac:chgData name="Katie Ruddy" userId="a958ee1cd2223a3a" providerId="LiveId" clId="{71E0654C-7449-4D78-8D1E-4A27B60BBC5C}" dt="2022-10-13T18:37:38.715" v="9182" actId="26606"/>
          <ac:spMkLst>
            <pc:docMk/>
            <pc:sldMk cId="1903862091" sldId="462"/>
            <ac:spMk id="25" creationId="{DAAE4CDD-124C-4DCF-9584-B6033B545DD5}"/>
          </ac:spMkLst>
        </pc:spChg>
        <pc:spChg chg="add">
          <ac:chgData name="Katie Ruddy" userId="a958ee1cd2223a3a" providerId="LiveId" clId="{71E0654C-7449-4D78-8D1E-4A27B60BBC5C}" dt="2022-10-13T18:37:38.715" v="9182" actId="26606"/>
          <ac:spMkLst>
            <pc:docMk/>
            <pc:sldMk cId="1903862091" sldId="462"/>
            <ac:spMk id="26" creationId="{081E4A58-353D-44AE-B2FC-2A74E2E400F7}"/>
          </ac:spMkLst>
        </pc:spChg>
        <pc:spChg chg="add mod">
          <ac:chgData name="Katie Ruddy" userId="a958ee1cd2223a3a" providerId="LiveId" clId="{71E0654C-7449-4D78-8D1E-4A27B60BBC5C}" dt="2022-10-13T19:24:36.843" v="9381" actId="313"/>
          <ac:spMkLst>
            <pc:docMk/>
            <pc:sldMk cId="1903862091" sldId="462"/>
            <ac:spMk id="27" creationId="{8A48BB16-A664-CCE4-E110-31DD10531B4C}"/>
          </ac:spMkLst>
        </pc:spChg>
        <pc:graphicFrameChg chg="add del">
          <ac:chgData name="Katie Ruddy" userId="a958ee1cd2223a3a" providerId="LiveId" clId="{71E0654C-7449-4D78-8D1E-4A27B60BBC5C}" dt="2022-10-13T18:37:27.205" v="9179" actId="26606"/>
          <ac:graphicFrameMkLst>
            <pc:docMk/>
            <pc:sldMk cId="1903862091" sldId="462"/>
            <ac:graphicFrameMk id="14" creationId="{ACFE324C-1C4C-7C96-E13B-AA54DA7C05E9}"/>
          </ac:graphicFrameMkLst>
        </pc:graphicFrameChg>
      </pc:sldChg>
      <pc:sldChg chg="addSp modSp new mod setBg">
        <pc:chgData name="Katie Ruddy" userId="a958ee1cd2223a3a" providerId="LiveId" clId="{71E0654C-7449-4D78-8D1E-4A27B60BBC5C}" dt="2022-10-13T18:38:05.514" v="9184" actId="26606"/>
        <pc:sldMkLst>
          <pc:docMk/>
          <pc:sldMk cId="1563921722" sldId="463"/>
        </pc:sldMkLst>
        <pc:spChg chg="mod">
          <ac:chgData name="Katie Ruddy" userId="a958ee1cd2223a3a" providerId="LiveId" clId="{71E0654C-7449-4D78-8D1E-4A27B60BBC5C}" dt="2022-10-13T18:38:05.514" v="9184" actId="26606"/>
          <ac:spMkLst>
            <pc:docMk/>
            <pc:sldMk cId="1563921722" sldId="463"/>
            <ac:spMk id="2" creationId="{D74EB85C-11DD-424F-EFC5-D0A088100373}"/>
          </ac:spMkLst>
        </pc:spChg>
        <pc:spChg chg="mod">
          <ac:chgData name="Katie Ruddy" userId="a958ee1cd2223a3a" providerId="LiveId" clId="{71E0654C-7449-4D78-8D1E-4A27B60BBC5C}" dt="2022-10-13T18:38:05.514" v="9184" actId="26606"/>
          <ac:spMkLst>
            <pc:docMk/>
            <pc:sldMk cId="1563921722" sldId="463"/>
            <ac:spMk id="3" creationId="{6C107CD4-217F-6402-BBE3-6D26BD7365A0}"/>
          </ac:spMkLst>
        </pc:spChg>
        <pc:spChg chg="add">
          <ac:chgData name="Katie Ruddy" userId="a958ee1cd2223a3a" providerId="LiveId" clId="{71E0654C-7449-4D78-8D1E-4A27B60BBC5C}" dt="2022-10-13T18:38:05.514" v="9184" actId="26606"/>
          <ac:spMkLst>
            <pc:docMk/>
            <pc:sldMk cId="1563921722" sldId="463"/>
            <ac:spMk id="8" creationId="{389575E1-3389-451A-A5F7-27854C25C599}"/>
          </ac:spMkLst>
        </pc:spChg>
        <pc:spChg chg="add">
          <ac:chgData name="Katie Ruddy" userId="a958ee1cd2223a3a" providerId="LiveId" clId="{71E0654C-7449-4D78-8D1E-4A27B60BBC5C}" dt="2022-10-13T18:38:05.514" v="9184" actId="26606"/>
          <ac:spMkLst>
            <pc:docMk/>
            <pc:sldMk cId="1563921722" sldId="463"/>
            <ac:spMk id="10" creationId="{A53CCC5C-D88E-40FB-B30B-23DCDBD01D37}"/>
          </ac:spMkLst>
        </pc:spChg>
        <pc:spChg chg="add">
          <ac:chgData name="Katie Ruddy" userId="a958ee1cd2223a3a" providerId="LiveId" clId="{71E0654C-7449-4D78-8D1E-4A27B60BBC5C}" dt="2022-10-13T18:38:05.514" v="9184" actId="26606"/>
          <ac:spMkLst>
            <pc:docMk/>
            <pc:sldMk cId="1563921722" sldId="463"/>
            <ac:spMk id="12" creationId="{081E4A58-353D-44AE-B2FC-2A74E2E400F7}"/>
          </ac:spMkLst>
        </pc:spChg>
      </pc:sldChg>
      <pc:sldChg chg="addSp delSp modSp new mod setBg modClrScheme chgLayout">
        <pc:chgData name="Katie Ruddy" userId="a958ee1cd2223a3a" providerId="LiveId" clId="{71E0654C-7449-4D78-8D1E-4A27B60BBC5C}" dt="2022-10-13T19:26:35.523" v="9476" actId="1076"/>
        <pc:sldMkLst>
          <pc:docMk/>
          <pc:sldMk cId="1505810040" sldId="464"/>
        </pc:sldMkLst>
        <pc:spChg chg="add del mod">
          <ac:chgData name="Katie Ruddy" userId="a958ee1cd2223a3a" providerId="LiveId" clId="{71E0654C-7449-4D78-8D1E-4A27B60BBC5C}" dt="2022-10-13T19:25:02.685" v="9382" actId="478"/>
          <ac:spMkLst>
            <pc:docMk/>
            <pc:sldMk cId="1505810040" sldId="464"/>
            <ac:spMk id="2" creationId="{6ABB05CF-92A9-607C-9240-FE3F899B8A0D}"/>
          </ac:spMkLst>
        </pc:spChg>
        <pc:spChg chg="del mod ord">
          <ac:chgData name="Katie Ruddy" userId="a958ee1cd2223a3a" providerId="LiveId" clId="{71E0654C-7449-4D78-8D1E-4A27B60BBC5C}" dt="2022-10-13T08:32:59.608" v="4618" actId="700"/>
          <ac:spMkLst>
            <pc:docMk/>
            <pc:sldMk cId="1505810040" sldId="464"/>
            <ac:spMk id="2" creationId="{D8499A2F-780F-1EEC-66FB-B9D36CFE80D3}"/>
          </ac:spMkLst>
        </pc:spChg>
        <pc:spChg chg="del mod ord">
          <ac:chgData name="Katie Ruddy" userId="a958ee1cd2223a3a" providerId="LiveId" clId="{71E0654C-7449-4D78-8D1E-4A27B60BBC5C}" dt="2022-10-13T08:32:59.608" v="4618" actId="700"/>
          <ac:spMkLst>
            <pc:docMk/>
            <pc:sldMk cId="1505810040" sldId="464"/>
            <ac:spMk id="3" creationId="{A7028D06-C6BA-2178-B369-36DF2379CA7D}"/>
          </ac:spMkLst>
        </pc:spChg>
        <pc:spChg chg="add del mod ord">
          <ac:chgData name="Katie Ruddy" userId="a958ee1cd2223a3a" providerId="LiveId" clId="{71E0654C-7449-4D78-8D1E-4A27B60BBC5C}" dt="2022-10-13T19:25:05.352" v="9383" actId="478"/>
          <ac:spMkLst>
            <pc:docMk/>
            <pc:sldMk cId="1505810040" sldId="464"/>
            <ac:spMk id="4" creationId="{95F88FEC-0355-7B44-81B5-3FEB23D9E3D6}"/>
          </ac:spMkLst>
        </pc:spChg>
        <pc:spChg chg="add mod ord">
          <ac:chgData name="Katie Ruddy" userId="a958ee1cd2223a3a" providerId="LiveId" clId="{71E0654C-7449-4D78-8D1E-4A27B60BBC5C}" dt="2022-10-13T19:26:35.523" v="9476" actId="1076"/>
          <ac:spMkLst>
            <pc:docMk/>
            <pc:sldMk cId="1505810040" sldId="464"/>
            <ac:spMk id="5" creationId="{1F30E850-AD68-452A-9234-B8B2BEBF3AD5}"/>
          </ac:spMkLst>
        </pc:spChg>
        <pc:spChg chg="add del mod ord">
          <ac:chgData name="Katie Ruddy" userId="a958ee1cd2223a3a" providerId="LiveId" clId="{71E0654C-7449-4D78-8D1E-4A27B60BBC5C}" dt="2022-10-13T08:33:33.944" v="4619"/>
          <ac:spMkLst>
            <pc:docMk/>
            <pc:sldMk cId="1505810040" sldId="464"/>
            <ac:spMk id="5" creationId="{2E02DD3F-C556-94C6-AEF8-4B7409171062}"/>
          </ac:spMkLst>
        </pc:spChg>
        <pc:spChg chg="add del mod ord">
          <ac:chgData name="Katie Ruddy" userId="a958ee1cd2223a3a" providerId="LiveId" clId="{71E0654C-7449-4D78-8D1E-4A27B60BBC5C}" dt="2022-10-13T08:34:45.362" v="4620"/>
          <ac:spMkLst>
            <pc:docMk/>
            <pc:sldMk cId="1505810040" sldId="464"/>
            <ac:spMk id="6" creationId="{F3165ACB-18C8-8785-9ABA-8DE044527ADE}"/>
          </ac:spMkLst>
        </pc:spChg>
        <pc:spChg chg="add">
          <ac:chgData name="Katie Ruddy" userId="a958ee1cd2223a3a" providerId="LiveId" clId="{71E0654C-7449-4D78-8D1E-4A27B60BBC5C}" dt="2022-10-13T19:25:29.959" v="9384" actId="26606"/>
          <ac:spMkLst>
            <pc:docMk/>
            <pc:sldMk cId="1505810040" sldId="464"/>
            <ac:spMk id="2057" creationId="{AC0749D4-5D79-415F-A4FE-C04AA9FAF637}"/>
          </ac:spMkLst>
        </pc:spChg>
        <pc:spChg chg="add">
          <ac:chgData name="Katie Ruddy" userId="a958ee1cd2223a3a" providerId="LiveId" clId="{71E0654C-7449-4D78-8D1E-4A27B60BBC5C}" dt="2022-10-13T19:25:29.959" v="9384" actId="26606"/>
          <ac:spMkLst>
            <pc:docMk/>
            <pc:sldMk cId="1505810040" sldId="464"/>
            <ac:spMk id="2059" creationId="{E8C1EE2C-97A4-4801-8BC8-9D18F259BDAD}"/>
          </ac:spMkLst>
        </pc:spChg>
        <pc:picChg chg="add mod">
          <ac:chgData name="Katie Ruddy" userId="a958ee1cd2223a3a" providerId="LiveId" clId="{71E0654C-7449-4D78-8D1E-4A27B60BBC5C}" dt="2022-10-13T19:25:29.959" v="9384" actId="26606"/>
          <ac:picMkLst>
            <pc:docMk/>
            <pc:sldMk cId="1505810040" sldId="464"/>
            <ac:picMk id="2050" creationId="{F25434F6-8DB7-CA57-4B4F-18F62EC92AC0}"/>
          </ac:picMkLst>
        </pc:picChg>
        <pc:picChg chg="add mod">
          <ac:chgData name="Katie Ruddy" userId="a958ee1cd2223a3a" providerId="LiveId" clId="{71E0654C-7449-4D78-8D1E-4A27B60BBC5C}" dt="2022-10-13T19:25:43.976" v="9385" actId="1076"/>
          <ac:picMkLst>
            <pc:docMk/>
            <pc:sldMk cId="1505810040" sldId="464"/>
            <ac:picMk id="2052" creationId="{F40122BB-9D34-33F6-C287-72B109611BB8}"/>
          </ac:picMkLst>
        </pc:picChg>
      </pc:sldChg>
      <pc:sldChg chg="addSp delSp modSp new mod ord setBg setClrOvrMap">
        <pc:chgData name="Katie Ruddy" userId="a958ee1cd2223a3a" providerId="LiveId" clId="{71E0654C-7449-4D78-8D1E-4A27B60BBC5C}" dt="2022-10-13T18:40:59.732" v="9206" actId="313"/>
        <pc:sldMkLst>
          <pc:docMk/>
          <pc:sldMk cId="710723457" sldId="465"/>
        </pc:sldMkLst>
        <pc:spChg chg="mod">
          <ac:chgData name="Katie Ruddy" userId="a958ee1cd2223a3a" providerId="LiveId" clId="{71E0654C-7449-4D78-8D1E-4A27B60BBC5C}" dt="2022-10-13T18:40:12.704" v="9191" actId="26606"/>
          <ac:spMkLst>
            <pc:docMk/>
            <pc:sldMk cId="710723457" sldId="465"/>
            <ac:spMk id="2" creationId="{4BE70EC4-0440-8051-97C0-5EBE11E72201}"/>
          </ac:spMkLst>
        </pc:spChg>
        <pc:spChg chg="mod">
          <ac:chgData name="Katie Ruddy" userId="a958ee1cd2223a3a" providerId="LiveId" clId="{71E0654C-7449-4D78-8D1E-4A27B60BBC5C}" dt="2022-10-13T18:40:59.732" v="9206" actId="313"/>
          <ac:spMkLst>
            <pc:docMk/>
            <pc:sldMk cId="710723457" sldId="465"/>
            <ac:spMk id="3" creationId="{8F89D34A-E538-D5E7-7ABA-2CF921D914E6}"/>
          </ac:spMkLst>
        </pc:spChg>
        <pc:spChg chg="mod">
          <ac:chgData name="Katie Ruddy" userId="a958ee1cd2223a3a" providerId="LiveId" clId="{71E0654C-7449-4D78-8D1E-4A27B60BBC5C}" dt="2022-10-13T18:40:56.035" v="9205" actId="313"/>
          <ac:spMkLst>
            <pc:docMk/>
            <pc:sldMk cId="710723457" sldId="465"/>
            <ac:spMk id="4" creationId="{58FE8E98-2C70-099C-39A1-6F6FEC6593C1}"/>
          </ac:spMkLst>
        </pc:spChg>
        <pc:spChg chg="add del">
          <ac:chgData name="Katie Ruddy" userId="a958ee1cd2223a3a" providerId="LiveId" clId="{71E0654C-7449-4D78-8D1E-4A27B60BBC5C}" dt="2022-10-13T18:40:12.704" v="9191" actId="26606"/>
          <ac:spMkLst>
            <pc:docMk/>
            <pc:sldMk cId="710723457" sldId="465"/>
            <ac:spMk id="9" creationId="{4C608BEB-860E-4094-8511-78603564A75E}"/>
          </ac:spMkLst>
        </pc:spChg>
        <pc:spChg chg="add del">
          <ac:chgData name="Katie Ruddy" userId="a958ee1cd2223a3a" providerId="LiveId" clId="{71E0654C-7449-4D78-8D1E-4A27B60BBC5C}" dt="2022-10-13T18:40:12.688" v="9190" actId="26606"/>
          <ac:spMkLst>
            <pc:docMk/>
            <pc:sldMk cId="710723457" sldId="465"/>
            <ac:spMk id="16" creationId="{21739CA5-F0F5-48E1-8E8C-F24B71827E46}"/>
          </ac:spMkLst>
        </pc:spChg>
        <pc:spChg chg="add del">
          <ac:chgData name="Katie Ruddy" userId="a958ee1cd2223a3a" providerId="LiveId" clId="{71E0654C-7449-4D78-8D1E-4A27B60BBC5C}" dt="2022-10-13T18:40:12.688" v="9190" actId="26606"/>
          <ac:spMkLst>
            <pc:docMk/>
            <pc:sldMk cId="710723457" sldId="465"/>
            <ac:spMk id="18" creationId="{3EAD2937-F230-41D4-B9C5-975B129BFC20}"/>
          </ac:spMkLst>
        </pc:spChg>
        <pc:spChg chg="add del">
          <ac:chgData name="Katie Ruddy" userId="a958ee1cd2223a3a" providerId="LiveId" clId="{71E0654C-7449-4D78-8D1E-4A27B60BBC5C}" dt="2022-10-13T18:40:12.688" v="9190" actId="26606"/>
          <ac:spMkLst>
            <pc:docMk/>
            <pc:sldMk cId="710723457" sldId="465"/>
            <ac:spMk id="20" creationId="{CCD444A3-C338-4886-B7F1-4BA2AF46EB64}"/>
          </ac:spMkLst>
        </pc:spChg>
        <pc:spChg chg="add">
          <ac:chgData name="Katie Ruddy" userId="a958ee1cd2223a3a" providerId="LiveId" clId="{71E0654C-7449-4D78-8D1E-4A27B60BBC5C}" dt="2022-10-13T18:40:12.704" v="9191" actId="26606"/>
          <ac:spMkLst>
            <pc:docMk/>
            <pc:sldMk cId="710723457" sldId="465"/>
            <ac:spMk id="22" creationId="{2A6B319F-86FE-4754-878E-06F0804D882B}"/>
          </ac:spMkLst>
        </pc:spChg>
        <pc:spChg chg="add">
          <ac:chgData name="Katie Ruddy" userId="a958ee1cd2223a3a" providerId="LiveId" clId="{71E0654C-7449-4D78-8D1E-4A27B60BBC5C}" dt="2022-10-13T18:40:12.704" v="9191" actId="26606"/>
          <ac:spMkLst>
            <pc:docMk/>
            <pc:sldMk cId="710723457" sldId="465"/>
            <ac:spMk id="23" creationId="{DCF7D1B5-3477-499F-ACC5-2C8B07F4EDB3}"/>
          </ac:spMkLst>
        </pc:spChg>
        <pc:cxnChg chg="add del">
          <ac:chgData name="Katie Ruddy" userId="a958ee1cd2223a3a" providerId="LiveId" clId="{71E0654C-7449-4D78-8D1E-4A27B60BBC5C}" dt="2022-10-13T18:40:12.704" v="9191" actId="26606"/>
          <ac:cxnSpMkLst>
            <pc:docMk/>
            <pc:sldMk cId="710723457" sldId="465"/>
            <ac:cxnSpMk id="11" creationId="{1F16A8D4-FE87-4604-88B2-394B5D1EB437}"/>
          </ac:cxnSpMkLst>
        </pc:cxnChg>
      </pc:sldChg>
      <pc:sldChg chg="addSp delSp modSp new mod setBg modClrScheme chgLayout">
        <pc:chgData name="Katie Ruddy" userId="a958ee1cd2223a3a" providerId="LiveId" clId="{71E0654C-7449-4D78-8D1E-4A27B60BBC5C}" dt="2022-10-13T20:19:23.519" v="10863" actId="20577"/>
        <pc:sldMkLst>
          <pc:docMk/>
          <pc:sldMk cId="2191329689" sldId="466"/>
        </pc:sldMkLst>
        <pc:spChg chg="del mod ord">
          <ac:chgData name="Katie Ruddy" userId="a958ee1cd2223a3a" providerId="LiveId" clId="{71E0654C-7449-4D78-8D1E-4A27B60BBC5C}" dt="2022-10-13T08:39:23.224" v="4872" actId="700"/>
          <ac:spMkLst>
            <pc:docMk/>
            <pc:sldMk cId="2191329689" sldId="466"/>
            <ac:spMk id="2" creationId="{0A6FC05C-2DDB-0936-A936-94864D5FFEFA}"/>
          </ac:spMkLst>
        </pc:spChg>
        <pc:spChg chg="del">
          <ac:chgData name="Katie Ruddy" userId="a958ee1cd2223a3a" providerId="LiveId" clId="{71E0654C-7449-4D78-8D1E-4A27B60BBC5C}" dt="2022-10-13T08:39:23.224" v="4872" actId="700"/>
          <ac:spMkLst>
            <pc:docMk/>
            <pc:sldMk cId="2191329689" sldId="466"/>
            <ac:spMk id="3" creationId="{F1E8A889-DC7F-16BD-03FD-CC0C4350FAA0}"/>
          </ac:spMkLst>
        </pc:spChg>
        <pc:spChg chg="del">
          <ac:chgData name="Katie Ruddy" userId="a958ee1cd2223a3a" providerId="LiveId" clId="{71E0654C-7449-4D78-8D1E-4A27B60BBC5C}" dt="2022-10-13T08:39:23.224" v="4872" actId="700"/>
          <ac:spMkLst>
            <pc:docMk/>
            <pc:sldMk cId="2191329689" sldId="466"/>
            <ac:spMk id="4" creationId="{8C2E7916-4E99-FF23-0358-8C7986C18D2D}"/>
          </ac:spMkLst>
        </pc:spChg>
        <pc:spChg chg="add mod ord">
          <ac:chgData name="Katie Ruddy" userId="a958ee1cd2223a3a" providerId="LiveId" clId="{71E0654C-7449-4D78-8D1E-4A27B60BBC5C}" dt="2022-10-13T20:19:23.519" v="10863" actId="20577"/>
          <ac:spMkLst>
            <pc:docMk/>
            <pc:sldMk cId="2191329689" sldId="466"/>
            <ac:spMk id="5" creationId="{80ACDE34-1FA0-9D23-CC0A-195E95186D23}"/>
          </ac:spMkLst>
        </pc:spChg>
        <pc:spChg chg="add del">
          <ac:chgData name="Katie Ruddy" userId="a958ee1cd2223a3a" providerId="LiveId" clId="{71E0654C-7449-4D78-8D1E-4A27B60BBC5C}" dt="2022-10-13T18:41:41.766" v="9211" actId="26606"/>
          <ac:spMkLst>
            <pc:docMk/>
            <pc:sldMk cId="2191329689" sldId="466"/>
            <ac:spMk id="3079" creationId="{840C6A03-A965-473C-ADDE-B0F1C5C5C30D}"/>
          </ac:spMkLst>
        </pc:spChg>
        <pc:spChg chg="add del">
          <ac:chgData name="Katie Ruddy" userId="a958ee1cd2223a3a" providerId="LiveId" clId="{71E0654C-7449-4D78-8D1E-4A27B60BBC5C}" dt="2022-10-13T18:41:41.766" v="9211" actId="26606"/>
          <ac:spMkLst>
            <pc:docMk/>
            <pc:sldMk cId="2191329689" sldId="466"/>
            <ac:spMk id="3081" creationId="{158B3569-73B2-4D05-8E95-886A6EE17F1F}"/>
          </ac:spMkLst>
        </pc:spChg>
        <pc:spChg chg="add del">
          <ac:chgData name="Katie Ruddy" userId="a958ee1cd2223a3a" providerId="LiveId" clId="{71E0654C-7449-4D78-8D1E-4A27B60BBC5C}" dt="2022-10-13T18:41:41.766" v="9211" actId="26606"/>
          <ac:spMkLst>
            <pc:docMk/>
            <pc:sldMk cId="2191329689" sldId="466"/>
            <ac:spMk id="3083" creationId="{B71758F4-3F46-45DA-8AC5-4E508DA080BA}"/>
          </ac:spMkLst>
        </pc:spChg>
        <pc:spChg chg="add del">
          <ac:chgData name="Katie Ruddy" userId="a958ee1cd2223a3a" providerId="LiveId" clId="{71E0654C-7449-4D78-8D1E-4A27B60BBC5C}" dt="2022-10-13T18:41:41.766" v="9211" actId="26606"/>
          <ac:spMkLst>
            <pc:docMk/>
            <pc:sldMk cId="2191329689" sldId="466"/>
            <ac:spMk id="3087" creationId="{8D61482F-F3C5-4D66-8C5D-C6BBE3E1275C}"/>
          </ac:spMkLst>
        </pc:spChg>
        <pc:spChg chg="add del">
          <ac:chgData name="Katie Ruddy" userId="a958ee1cd2223a3a" providerId="LiveId" clId="{71E0654C-7449-4D78-8D1E-4A27B60BBC5C}" dt="2022-10-13T18:41:41.750" v="9210" actId="26606"/>
          <ac:spMkLst>
            <pc:docMk/>
            <pc:sldMk cId="2191329689" sldId="466"/>
            <ac:spMk id="3092" creationId="{EF666E30-6F0A-449A-BEC2-DF59127354DF}"/>
          </ac:spMkLst>
        </pc:spChg>
        <pc:spChg chg="add del">
          <ac:chgData name="Katie Ruddy" userId="a958ee1cd2223a3a" providerId="LiveId" clId="{71E0654C-7449-4D78-8D1E-4A27B60BBC5C}" dt="2022-10-13T18:41:41.750" v="9210" actId="26606"/>
          <ac:spMkLst>
            <pc:docMk/>
            <pc:sldMk cId="2191329689" sldId="466"/>
            <ac:spMk id="3094" creationId="{CE3C5560-7A9C-489F-9148-18C5E1D0F0B2}"/>
          </ac:spMkLst>
        </pc:spChg>
        <pc:spChg chg="add del">
          <ac:chgData name="Katie Ruddy" userId="a958ee1cd2223a3a" providerId="LiveId" clId="{71E0654C-7449-4D78-8D1E-4A27B60BBC5C}" dt="2022-10-13T18:41:41.750" v="9210" actId="26606"/>
          <ac:spMkLst>
            <pc:docMk/>
            <pc:sldMk cId="2191329689" sldId="466"/>
            <ac:spMk id="3096" creationId="{C5CB530E-515E-412C-9DF1-5F8FFBD6F383}"/>
          </ac:spMkLst>
        </pc:spChg>
        <pc:spChg chg="add del">
          <ac:chgData name="Katie Ruddy" userId="a958ee1cd2223a3a" providerId="LiveId" clId="{71E0654C-7449-4D78-8D1E-4A27B60BBC5C}" dt="2022-10-13T18:41:41.750" v="9210" actId="26606"/>
          <ac:spMkLst>
            <pc:docMk/>
            <pc:sldMk cId="2191329689" sldId="466"/>
            <ac:spMk id="3098" creationId="{712D4376-A578-4FF1-94FC-245E7A6A489F}"/>
          </ac:spMkLst>
        </pc:spChg>
        <pc:spChg chg="add del">
          <ac:chgData name="Katie Ruddy" userId="a958ee1cd2223a3a" providerId="LiveId" clId="{71E0654C-7449-4D78-8D1E-4A27B60BBC5C}" dt="2022-10-13T18:41:41.750" v="9210" actId="26606"/>
          <ac:spMkLst>
            <pc:docMk/>
            <pc:sldMk cId="2191329689" sldId="466"/>
            <ac:spMk id="3100" creationId="{AEA7509D-F04F-40CB-A0B3-EEF16499CC9F}"/>
          </ac:spMkLst>
        </pc:spChg>
        <pc:spChg chg="add">
          <ac:chgData name="Katie Ruddy" userId="a958ee1cd2223a3a" providerId="LiveId" clId="{71E0654C-7449-4D78-8D1E-4A27B60BBC5C}" dt="2022-10-13T18:41:41.766" v="9211" actId="26606"/>
          <ac:spMkLst>
            <pc:docMk/>
            <pc:sldMk cId="2191329689" sldId="466"/>
            <ac:spMk id="3104" creationId="{BEE73255-8084-4DF9-BB0B-15EAC92E2CB9}"/>
          </ac:spMkLst>
        </pc:spChg>
        <pc:spChg chg="add">
          <ac:chgData name="Katie Ruddy" userId="a958ee1cd2223a3a" providerId="LiveId" clId="{71E0654C-7449-4D78-8D1E-4A27B60BBC5C}" dt="2022-10-13T18:41:41.766" v="9211" actId="26606"/>
          <ac:spMkLst>
            <pc:docMk/>
            <pc:sldMk cId="2191329689" sldId="466"/>
            <ac:spMk id="3105" creationId="{67048353-8981-459A-9BC6-9711CE462E06}"/>
          </ac:spMkLst>
        </pc:spChg>
        <pc:picChg chg="add mod">
          <ac:chgData name="Katie Ruddy" userId="a958ee1cd2223a3a" providerId="LiveId" clId="{71E0654C-7449-4D78-8D1E-4A27B60BBC5C}" dt="2022-10-13T18:41:41.766" v="9211" actId="26606"/>
          <ac:picMkLst>
            <pc:docMk/>
            <pc:sldMk cId="2191329689" sldId="466"/>
            <ac:picMk id="3074" creationId="{EBD681BD-448E-6FDD-4266-076D1CCF4679}"/>
          </ac:picMkLst>
        </pc:picChg>
        <pc:cxnChg chg="add del">
          <ac:chgData name="Katie Ruddy" userId="a958ee1cd2223a3a" providerId="LiveId" clId="{71E0654C-7449-4D78-8D1E-4A27B60BBC5C}" dt="2022-10-13T18:41:41.766" v="9211" actId="26606"/>
          <ac:cxnSpMkLst>
            <pc:docMk/>
            <pc:sldMk cId="2191329689" sldId="466"/>
            <ac:cxnSpMk id="3085" creationId="{56020367-4FD5-4596-8E10-C5F095CD8DBF}"/>
          </ac:cxnSpMkLst>
        </pc:cxnChg>
        <pc:cxnChg chg="add del">
          <ac:chgData name="Katie Ruddy" userId="a958ee1cd2223a3a" providerId="LiveId" clId="{71E0654C-7449-4D78-8D1E-4A27B60BBC5C}" dt="2022-10-13T18:41:41.750" v="9210" actId="26606"/>
          <ac:cxnSpMkLst>
            <pc:docMk/>
            <pc:sldMk cId="2191329689" sldId="466"/>
            <ac:cxnSpMk id="3102" creationId="{56020367-4FD5-4596-8E10-C5F095CD8DBF}"/>
          </ac:cxnSpMkLst>
        </pc:cxnChg>
      </pc:sldChg>
      <pc:sldChg chg="addSp delSp modSp new mod setBg">
        <pc:chgData name="Katie Ruddy" userId="a958ee1cd2223a3a" providerId="LiveId" clId="{71E0654C-7449-4D78-8D1E-4A27B60BBC5C}" dt="2022-10-13T18:48:05.577" v="9276" actId="122"/>
        <pc:sldMkLst>
          <pc:docMk/>
          <pc:sldMk cId="2002931339" sldId="467"/>
        </pc:sldMkLst>
        <pc:spChg chg="mod">
          <ac:chgData name="Katie Ruddy" userId="a958ee1cd2223a3a" providerId="LiveId" clId="{71E0654C-7449-4D78-8D1E-4A27B60BBC5C}" dt="2022-10-13T18:48:05.577" v="9276" actId="122"/>
          <ac:spMkLst>
            <pc:docMk/>
            <pc:sldMk cId="2002931339" sldId="467"/>
            <ac:spMk id="2" creationId="{119B6FB4-7A69-2415-A522-AB9695D30447}"/>
          </ac:spMkLst>
        </pc:spChg>
        <pc:spChg chg="add del mod">
          <ac:chgData name="Katie Ruddy" userId="a958ee1cd2223a3a" providerId="LiveId" clId="{71E0654C-7449-4D78-8D1E-4A27B60BBC5C}" dt="2022-10-13T08:41:51.306" v="5018"/>
          <ac:spMkLst>
            <pc:docMk/>
            <pc:sldMk cId="2002931339" sldId="467"/>
            <ac:spMk id="3" creationId="{09B0D0C7-A4B0-2C84-1735-F266CCCF21DD}"/>
          </ac:spMkLst>
        </pc:spChg>
        <pc:spChg chg="add">
          <ac:chgData name="Katie Ruddy" userId="a958ee1cd2223a3a" providerId="LiveId" clId="{71E0654C-7449-4D78-8D1E-4A27B60BBC5C}" dt="2022-10-13T18:47:53.100" v="9272" actId="26606"/>
          <ac:spMkLst>
            <pc:docMk/>
            <pc:sldMk cId="2002931339" sldId="467"/>
            <ac:spMk id="4103" creationId="{9B7AD9F6-8CE7-4299-8FC6-328F4DCD3FF9}"/>
          </ac:spMkLst>
        </pc:spChg>
        <pc:spChg chg="add">
          <ac:chgData name="Katie Ruddy" userId="a958ee1cd2223a3a" providerId="LiveId" clId="{71E0654C-7449-4D78-8D1E-4A27B60BBC5C}" dt="2022-10-13T18:47:53.100" v="9272" actId="26606"/>
          <ac:spMkLst>
            <pc:docMk/>
            <pc:sldMk cId="2002931339" sldId="467"/>
            <ac:spMk id="4105" creationId="{3F9B0603-37C5-4312-AE4D-A3D015475403}"/>
          </ac:spMkLst>
        </pc:spChg>
        <pc:picChg chg="add mod">
          <ac:chgData name="Katie Ruddy" userId="a958ee1cd2223a3a" providerId="LiveId" clId="{71E0654C-7449-4D78-8D1E-4A27B60BBC5C}" dt="2022-10-13T18:47:53.100" v="9272" actId="26606"/>
          <ac:picMkLst>
            <pc:docMk/>
            <pc:sldMk cId="2002931339" sldId="467"/>
            <ac:picMk id="4098" creationId="{5ED3344D-3FE1-0233-F9E7-580EBAB4D525}"/>
          </ac:picMkLst>
        </pc:picChg>
      </pc:sldChg>
      <pc:sldChg chg="addSp delSp modSp new mod setBg modClrScheme chgLayout">
        <pc:chgData name="Katie Ruddy" userId="a958ee1cd2223a3a" providerId="LiveId" clId="{71E0654C-7449-4D78-8D1E-4A27B60BBC5C}" dt="2022-10-13T18:54:46.634" v="9277" actId="26606"/>
        <pc:sldMkLst>
          <pc:docMk/>
          <pc:sldMk cId="4194048134" sldId="468"/>
        </pc:sldMkLst>
        <pc:spChg chg="mod ord">
          <ac:chgData name="Katie Ruddy" userId="a958ee1cd2223a3a" providerId="LiveId" clId="{71E0654C-7449-4D78-8D1E-4A27B60BBC5C}" dt="2022-10-13T18:54:46.634" v="9277" actId="26606"/>
          <ac:spMkLst>
            <pc:docMk/>
            <pc:sldMk cId="4194048134" sldId="468"/>
            <ac:spMk id="2" creationId="{1C4BB97D-0EE9-C28C-0100-F26C32DC2B5E}"/>
          </ac:spMkLst>
        </pc:spChg>
        <pc:spChg chg="add del mod ord">
          <ac:chgData name="Katie Ruddy" userId="a958ee1cd2223a3a" providerId="LiveId" clId="{71E0654C-7449-4D78-8D1E-4A27B60BBC5C}" dt="2022-10-13T18:54:46.634" v="9277" actId="26606"/>
          <ac:spMkLst>
            <pc:docMk/>
            <pc:sldMk cId="4194048134" sldId="468"/>
            <ac:spMk id="3" creationId="{741FC9C7-3F6C-181B-3284-69A01CF7BD1E}"/>
          </ac:spMkLst>
        </pc:spChg>
        <pc:graphicFrameChg chg="add">
          <ac:chgData name="Katie Ruddy" userId="a958ee1cd2223a3a" providerId="LiveId" clId="{71E0654C-7449-4D78-8D1E-4A27B60BBC5C}" dt="2022-10-13T18:54:46.634" v="9277" actId="26606"/>
          <ac:graphicFrameMkLst>
            <pc:docMk/>
            <pc:sldMk cId="4194048134" sldId="468"/>
            <ac:graphicFrameMk id="5" creationId="{13AD4DF0-56ED-2F02-B97B-27F43E1EB24A}"/>
          </ac:graphicFrameMkLst>
        </pc:graphicFrameChg>
      </pc:sldChg>
      <pc:sldChg chg="addSp delSp modSp new mod setBg">
        <pc:chgData name="Katie Ruddy" userId="a958ee1cd2223a3a" providerId="LiveId" clId="{71E0654C-7449-4D78-8D1E-4A27B60BBC5C}" dt="2022-10-13T18:54:58.468" v="9279" actId="26606"/>
        <pc:sldMkLst>
          <pc:docMk/>
          <pc:sldMk cId="1606561880" sldId="469"/>
        </pc:sldMkLst>
        <pc:spChg chg="mod">
          <ac:chgData name="Katie Ruddy" userId="a958ee1cd2223a3a" providerId="LiveId" clId="{71E0654C-7449-4D78-8D1E-4A27B60BBC5C}" dt="2022-10-13T18:54:58.468" v="9279" actId="26606"/>
          <ac:spMkLst>
            <pc:docMk/>
            <pc:sldMk cId="1606561880" sldId="469"/>
            <ac:spMk id="2" creationId="{E861845C-5ACA-EC95-B361-A6C1EF9B1113}"/>
          </ac:spMkLst>
        </pc:spChg>
        <pc:spChg chg="del mod">
          <ac:chgData name="Katie Ruddy" userId="a958ee1cd2223a3a" providerId="LiveId" clId="{71E0654C-7449-4D78-8D1E-4A27B60BBC5C}" dt="2022-10-13T18:54:58.468" v="9279" actId="26606"/>
          <ac:spMkLst>
            <pc:docMk/>
            <pc:sldMk cId="1606561880" sldId="469"/>
            <ac:spMk id="3" creationId="{5292AE1F-5F60-00D5-4646-8382995BF492}"/>
          </ac:spMkLst>
        </pc:spChg>
        <pc:graphicFrameChg chg="add">
          <ac:chgData name="Katie Ruddy" userId="a958ee1cd2223a3a" providerId="LiveId" clId="{71E0654C-7449-4D78-8D1E-4A27B60BBC5C}" dt="2022-10-13T18:54:58.468" v="9279" actId="26606"/>
          <ac:graphicFrameMkLst>
            <pc:docMk/>
            <pc:sldMk cId="1606561880" sldId="469"/>
            <ac:graphicFrameMk id="5" creationId="{3162C34B-D5E9-9BEE-C61D-E86286224470}"/>
          </ac:graphicFrameMkLst>
        </pc:graphicFrameChg>
      </pc:sldChg>
      <pc:sldChg chg="addSp delSp modSp new mod ord setBg">
        <pc:chgData name="Katie Ruddy" userId="a958ee1cd2223a3a" providerId="LiveId" clId="{71E0654C-7449-4D78-8D1E-4A27B60BBC5C}" dt="2022-10-13T18:54:53.006" v="9278" actId="26606"/>
        <pc:sldMkLst>
          <pc:docMk/>
          <pc:sldMk cId="3782516444" sldId="470"/>
        </pc:sldMkLst>
        <pc:spChg chg="mod">
          <ac:chgData name="Katie Ruddy" userId="a958ee1cd2223a3a" providerId="LiveId" clId="{71E0654C-7449-4D78-8D1E-4A27B60BBC5C}" dt="2022-10-13T18:54:53.006" v="9278" actId="26606"/>
          <ac:spMkLst>
            <pc:docMk/>
            <pc:sldMk cId="3782516444" sldId="470"/>
            <ac:spMk id="2" creationId="{6A8D6955-8CE8-320C-5518-EAC3A053E674}"/>
          </ac:spMkLst>
        </pc:spChg>
        <pc:spChg chg="del mod">
          <ac:chgData name="Katie Ruddy" userId="a958ee1cd2223a3a" providerId="LiveId" clId="{71E0654C-7449-4D78-8D1E-4A27B60BBC5C}" dt="2022-10-13T18:54:53.006" v="9278" actId="26606"/>
          <ac:spMkLst>
            <pc:docMk/>
            <pc:sldMk cId="3782516444" sldId="470"/>
            <ac:spMk id="3" creationId="{E4BB0E3D-21AF-113F-7592-AFBBA4D2E414}"/>
          </ac:spMkLst>
        </pc:spChg>
        <pc:graphicFrameChg chg="add">
          <ac:chgData name="Katie Ruddy" userId="a958ee1cd2223a3a" providerId="LiveId" clId="{71E0654C-7449-4D78-8D1E-4A27B60BBC5C}" dt="2022-10-13T18:54:53.006" v="9278" actId="26606"/>
          <ac:graphicFrameMkLst>
            <pc:docMk/>
            <pc:sldMk cId="3782516444" sldId="470"/>
            <ac:graphicFrameMk id="5" creationId="{52037614-C135-591F-DD3D-02F768CD3E40}"/>
          </ac:graphicFrameMkLst>
        </pc:graphicFrameChg>
      </pc:sldChg>
      <pc:sldChg chg="addSp delSp modSp new mod setBg modClrScheme chgLayout">
        <pc:chgData name="Katie Ruddy" userId="a958ee1cd2223a3a" providerId="LiveId" clId="{71E0654C-7449-4D78-8D1E-4A27B60BBC5C}" dt="2022-10-13T18:55:07.251" v="9280" actId="26606"/>
        <pc:sldMkLst>
          <pc:docMk/>
          <pc:sldMk cId="4291668287" sldId="471"/>
        </pc:sldMkLst>
        <pc:spChg chg="mod ord">
          <ac:chgData name="Katie Ruddy" userId="a958ee1cd2223a3a" providerId="LiveId" clId="{71E0654C-7449-4D78-8D1E-4A27B60BBC5C}" dt="2022-10-13T18:55:07.251" v="9280" actId="26606"/>
          <ac:spMkLst>
            <pc:docMk/>
            <pc:sldMk cId="4291668287" sldId="471"/>
            <ac:spMk id="2" creationId="{02EECF3F-B3EF-A3FA-DF05-368C691EB46E}"/>
          </ac:spMkLst>
        </pc:spChg>
        <pc:spChg chg="del mod ord">
          <ac:chgData name="Katie Ruddy" userId="a958ee1cd2223a3a" providerId="LiveId" clId="{71E0654C-7449-4D78-8D1E-4A27B60BBC5C}" dt="2022-10-13T09:00:32.043" v="6218" actId="700"/>
          <ac:spMkLst>
            <pc:docMk/>
            <pc:sldMk cId="4291668287" sldId="471"/>
            <ac:spMk id="3" creationId="{499374FF-5642-4A30-0FBC-7D7EB29FF6C8}"/>
          </ac:spMkLst>
        </pc:spChg>
        <pc:spChg chg="add del mod ord">
          <ac:chgData name="Katie Ruddy" userId="a958ee1cd2223a3a" providerId="LiveId" clId="{71E0654C-7449-4D78-8D1E-4A27B60BBC5C}" dt="2022-10-13T09:00:48.291" v="6219" actId="700"/>
          <ac:spMkLst>
            <pc:docMk/>
            <pc:sldMk cId="4291668287" sldId="471"/>
            <ac:spMk id="4" creationId="{044122F5-B527-5C6F-B3D3-65A28E0E708D}"/>
          </ac:spMkLst>
        </pc:spChg>
        <pc:spChg chg="add del mod ord">
          <ac:chgData name="Katie Ruddy" userId="a958ee1cd2223a3a" providerId="LiveId" clId="{71E0654C-7449-4D78-8D1E-4A27B60BBC5C}" dt="2022-10-13T09:00:48.291" v="6219" actId="700"/>
          <ac:spMkLst>
            <pc:docMk/>
            <pc:sldMk cId="4291668287" sldId="471"/>
            <ac:spMk id="5" creationId="{E347908F-8E78-295C-CC84-72CAEE43974B}"/>
          </ac:spMkLst>
        </pc:spChg>
        <pc:spChg chg="add del mod ord">
          <ac:chgData name="Katie Ruddy" userId="a958ee1cd2223a3a" providerId="LiveId" clId="{71E0654C-7449-4D78-8D1E-4A27B60BBC5C}" dt="2022-10-13T18:55:07.251" v="9280" actId="26606"/>
          <ac:spMkLst>
            <pc:docMk/>
            <pc:sldMk cId="4291668287" sldId="471"/>
            <ac:spMk id="6" creationId="{6B5F6615-0810-C50C-87E6-5FA158C8F06D}"/>
          </ac:spMkLst>
        </pc:spChg>
        <pc:graphicFrameChg chg="add">
          <ac:chgData name="Katie Ruddy" userId="a958ee1cd2223a3a" providerId="LiveId" clId="{71E0654C-7449-4D78-8D1E-4A27B60BBC5C}" dt="2022-10-13T18:55:07.251" v="9280" actId="26606"/>
          <ac:graphicFrameMkLst>
            <pc:docMk/>
            <pc:sldMk cId="4291668287" sldId="471"/>
            <ac:graphicFrameMk id="8" creationId="{982E517A-BADF-60A9-0E74-BEF850204CBD}"/>
          </ac:graphicFrameMkLst>
        </pc:graphicFrameChg>
      </pc:sldChg>
      <pc:sldChg chg="addSp delSp modSp new mod setBg">
        <pc:chgData name="Katie Ruddy" userId="a958ee1cd2223a3a" providerId="LiveId" clId="{71E0654C-7449-4D78-8D1E-4A27B60BBC5C}" dt="2022-10-13T18:55:17.269" v="9281" actId="26606"/>
        <pc:sldMkLst>
          <pc:docMk/>
          <pc:sldMk cId="3654910185" sldId="472"/>
        </pc:sldMkLst>
        <pc:spChg chg="mod">
          <ac:chgData name="Katie Ruddy" userId="a958ee1cd2223a3a" providerId="LiveId" clId="{71E0654C-7449-4D78-8D1E-4A27B60BBC5C}" dt="2022-10-13T18:55:17.269" v="9281" actId="26606"/>
          <ac:spMkLst>
            <pc:docMk/>
            <pc:sldMk cId="3654910185" sldId="472"/>
            <ac:spMk id="2" creationId="{CD502B6A-3C66-0073-846F-998BD388C20B}"/>
          </ac:spMkLst>
        </pc:spChg>
        <pc:spChg chg="del mod">
          <ac:chgData name="Katie Ruddy" userId="a958ee1cd2223a3a" providerId="LiveId" clId="{71E0654C-7449-4D78-8D1E-4A27B60BBC5C}" dt="2022-10-13T18:55:17.269" v="9281" actId="26606"/>
          <ac:spMkLst>
            <pc:docMk/>
            <pc:sldMk cId="3654910185" sldId="472"/>
            <ac:spMk id="3" creationId="{82A28701-067E-7E0C-BE52-12F26D101441}"/>
          </ac:spMkLst>
        </pc:spChg>
        <pc:graphicFrameChg chg="add">
          <ac:chgData name="Katie Ruddy" userId="a958ee1cd2223a3a" providerId="LiveId" clId="{71E0654C-7449-4D78-8D1E-4A27B60BBC5C}" dt="2022-10-13T18:55:17.269" v="9281" actId="26606"/>
          <ac:graphicFrameMkLst>
            <pc:docMk/>
            <pc:sldMk cId="3654910185" sldId="472"/>
            <ac:graphicFrameMk id="5" creationId="{BAF3301A-F50B-DC0C-E763-351A7F2FC7C6}"/>
          </ac:graphicFrameMkLst>
        </pc:graphicFrameChg>
      </pc:sldChg>
      <pc:sldChg chg="addSp delSp modSp new mod ord setBg">
        <pc:chgData name="Katie Ruddy" userId="a958ee1cd2223a3a" providerId="LiveId" clId="{71E0654C-7449-4D78-8D1E-4A27B60BBC5C}" dt="2022-10-13T18:55:39.093" v="9285" actId="122"/>
        <pc:sldMkLst>
          <pc:docMk/>
          <pc:sldMk cId="134899599" sldId="473"/>
        </pc:sldMkLst>
        <pc:spChg chg="mod">
          <ac:chgData name="Katie Ruddy" userId="a958ee1cd2223a3a" providerId="LiveId" clId="{71E0654C-7449-4D78-8D1E-4A27B60BBC5C}" dt="2022-10-13T18:55:39.093" v="9285" actId="122"/>
          <ac:spMkLst>
            <pc:docMk/>
            <pc:sldMk cId="134899599" sldId="473"/>
            <ac:spMk id="2" creationId="{7CD4D5ED-A5E9-A624-9951-D1788CC42540}"/>
          </ac:spMkLst>
        </pc:spChg>
        <pc:spChg chg="del mod">
          <ac:chgData name="Katie Ruddy" userId="a958ee1cd2223a3a" providerId="LiveId" clId="{71E0654C-7449-4D78-8D1E-4A27B60BBC5C}" dt="2022-10-13T18:55:28.910" v="9282" actId="26606"/>
          <ac:spMkLst>
            <pc:docMk/>
            <pc:sldMk cId="134899599" sldId="473"/>
            <ac:spMk id="3" creationId="{D3D49875-CBDA-E2B9-AB5B-7135807A320C}"/>
          </ac:spMkLst>
        </pc:spChg>
        <pc:graphicFrameChg chg="add">
          <ac:chgData name="Katie Ruddy" userId="a958ee1cd2223a3a" providerId="LiveId" clId="{71E0654C-7449-4D78-8D1E-4A27B60BBC5C}" dt="2022-10-13T18:55:28.910" v="9282" actId="26606"/>
          <ac:graphicFrameMkLst>
            <pc:docMk/>
            <pc:sldMk cId="134899599" sldId="473"/>
            <ac:graphicFrameMk id="5" creationId="{884124B0-C3AC-DCF8-38FB-076C229D623F}"/>
          </ac:graphicFrameMkLst>
        </pc:graphicFrameChg>
      </pc:sldChg>
      <pc:sldChg chg="addSp delSp modSp new mod setBg">
        <pc:chgData name="Katie Ruddy" userId="a958ee1cd2223a3a" providerId="LiveId" clId="{71E0654C-7449-4D78-8D1E-4A27B60BBC5C}" dt="2022-10-13T18:56:30.635" v="9289" actId="122"/>
        <pc:sldMkLst>
          <pc:docMk/>
          <pc:sldMk cId="133792739" sldId="474"/>
        </pc:sldMkLst>
        <pc:spChg chg="mod">
          <ac:chgData name="Katie Ruddy" userId="a958ee1cd2223a3a" providerId="LiveId" clId="{71E0654C-7449-4D78-8D1E-4A27B60BBC5C}" dt="2022-10-13T18:56:30.635" v="9289" actId="122"/>
          <ac:spMkLst>
            <pc:docMk/>
            <pc:sldMk cId="133792739" sldId="474"/>
            <ac:spMk id="2" creationId="{26C79290-B3D7-DB78-64F6-DAC73D6F9D89}"/>
          </ac:spMkLst>
        </pc:spChg>
        <pc:spChg chg="del mod">
          <ac:chgData name="Katie Ruddy" userId="a958ee1cd2223a3a" providerId="LiveId" clId="{71E0654C-7449-4D78-8D1E-4A27B60BBC5C}" dt="2022-10-13T18:55:49.134" v="9286" actId="26606"/>
          <ac:spMkLst>
            <pc:docMk/>
            <pc:sldMk cId="133792739" sldId="474"/>
            <ac:spMk id="3" creationId="{AB0509AF-226F-9085-B33C-C44ED6BFEA68}"/>
          </ac:spMkLst>
        </pc:spChg>
        <pc:graphicFrameChg chg="add">
          <ac:chgData name="Katie Ruddy" userId="a958ee1cd2223a3a" providerId="LiveId" clId="{71E0654C-7449-4D78-8D1E-4A27B60BBC5C}" dt="2022-10-13T18:55:49.134" v="9286" actId="26606"/>
          <ac:graphicFrameMkLst>
            <pc:docMk/>
            <pc:sldMk cId="133792739" sldId="474"/>
            <ac:graphicFrameMk id="5" creationId="{17E9D485-C2FB-8B5E-792C-D3B22DCB3354}"/>
          </ac:graphicFrameMkLst>
        </pc:graphicFrameChg>
      </pc:sldChg>
      <pc:sldChg chg="addSp delSp modSp new mod setBg">
        <pc:chgData name="Katie Ruddy" userId="a958ee1cd2223a3a" providerId="LiveId" clId="{71E0654C-7449-4D78-8D1E-4A27B60BBC5C}" dt="2022-10-13T18:57:57.129" v="9313" actId="122"/>
        <pc:sldMkLst>
          <pc:docMk/>
          <pc:sldMk cId="3413542434" sldId="475"/>
        </pc:sldMkLst>
        <pc:spChg chg="mod">
          <ac:chgData name="Katie Ruddy" userId="a958ee1cd2223a3a" providerId="LiveId" clId="{71E0654C-7449-4D78-8D1E-4A27B60BBC5C}" dt="2022-10-13T18:57:45.461" v="9310" actId="122"/>
          <ac:spMkLst>
            <pc:docMk/>
            <pc:sldMk cId="3413542434" sldId="475"/>
            <ac:spMk id="2" creationId="{6FC23431-4C51-0B11-C997-4845899190F9}"/>
          </ac:spMkLst>
        </pc:spChg>
        <pc:spChg chg="add del mod">
          <ac:chgData name="Katie Ruddy" userId="a958ee1cd2223a3a" providerId="LiveId" clId="{71E0654C-7449-4D78-8D1E-4A27B60BBC5C}" dt="2022-10-13T18:57:57.129" v="9313" actId="122"/>
          <ac:spMkLst>
            <pc:docMk/>
            <pc:sldMk cId="3413542434" sldId="475"/>
            <ac:spMk id="3" creationId="{5D1BBBF1-5CA3-3C67-4EA1-EAD621577446}"/>
          </ac:spMkLst>
        </pc:spChg>
        <pc:spChg chg="add">
          <ac:chgData name="Katie Ruddy" userId="a958ee1cd2223a3a" providerId="LiveId" clId="{71E0654C-7449-4D78-8D1E-4A27B60BBC5C}" dt="2022-10-13T18:57:33.718" v="9309" actId="26606"/>
          <ac:spMkLst>
            <pc:docMk/>
            <pc:sldMk cId="3413542434" sldId="475"/>
            <ac:spMk id="8" creationId="{777A147A-9ED8-46B4-8660-1B3C2AA880B5}"/>
          </ac:spMkLst>
        </pc:spChg>
        <pc:spChg chg="add">
          <ac:chgData name="Katie Ruddy" userId="a958ee1cd2223a3a" providerId="LiveId" clId="{71E0654C-7449-4D78-8D1E-4A27B60BBC5C}" dt="2022-10-13T18:57:33.718" v="9309" actId="26606"/>
          <ac:spMkLst>
            <pc:docMk/>
            <pc:sldMk cId="3413542434" sldId="475"/>
            <ac:spMk id="10" creationId="{5D6C15A0-C087-4593-8414-2B4EC1CDC3DE}"/>
          </ac:spMkLst>
        </pc:spChg>
        <pc:graphicFrameChg chg="add del">
          <ac:chgData name="Katie Ruddy" userId="a958ee1cd2223a3a" providerId="LiveId" clId="{71E0654C-7449-4D78-8D1E-4A27B60BBC5C}" dt="2022-10-13T18:57:12.715" v="9301" actId="26606"/>
          <ac:graphicFrameMkLst>
            <pc:docMk/>
            <pc:sldMk cId="3413542434" sldId="475"/>
            <ac:graphicFrameMk id="5" creationId="{61F795A2-3AA7-2BE0-A7EB-FF871C5CFFC3}"/>
          </ac:graphicFrameMkLst>
        </pc:graphicFrameChg>
      </pc:sldChg>
      <pc:sldChg chg="addSp delSp modSp new mod setBg">
        <pc:chgData name="Katie Ruddy" userId="a958ee1cd2223a3a" providerId="LiveId" clId="{71E0654C-7449-4D78-8D1E-4A27B60BBC5C}" dt="2022-10-13T18:58:09.853" v="9314" actId="26606"/>
        <pc:sldMkLst>
          <pc:docMk/>
          <pc:sldMk cId="2512427541" sldId="476"/>
        </pc:sldMkLst>
        <pc:spChg chg="mod">
          <ac:chgData name="Katie Ruddy" userId="a958ee1cd2223a3a" providerId="LiveId" clId="{71E0654C-7449-4D78-8D1E-4A27B60BBC5C}" dt="2022-10-13T18:58:09.853" v="9314" actId="26606"/>
          <ac:spMkLst>
            <pc:docMk/>
            <pc:sldMk cId="2512427541" sldId="476"/>
            <ac:spMk id="2" creationId="{468F4087-CDB7-5962-FA1C-2D34FD09A645}"/>
          </ac:spMkLst>
        </pc:spChg>
        <pc:spChg chg="del mod">
          <ac:chgData name="Katie Ruddy" userId="a958ee1cd2223a3a" providerId="LiveId" clId="{71E0654C-7449-4D78-8D1E-4A27B60BBC5C}" dt="2022-10-13T18:58:09.853" v="9314" actId="26606"/>
          <ac:spMkLst>
            <pc:docMk/>
            <pc:sldMk cId="2512427541" sldId="476"/>
            <ac:spMk id="3" creationId="{A3FFE09B-B63D-2F37-5358-6A6A1520C66B}"/>
          </ac:spMkLst>
        </pc:spChg>
        <pc:graphicFrameChg chg="add">
          <ac:chgData name="Katie Ruddy" userId="a958ee1cd2223a3a" providerId="LiveId" clId="{71E0654C-7449-4D78-8D1E-4A27B60BBC5C}" dt="2022-10-13T18:58:09.853" v="9314" actId="26606"/>
          <ac:graphicFrameMkLst>
            <pc:docMk/>
            <pc:sldMk cId="2512427541" sldId="476"/>
            <ac:graphicFrameMk id="5" creationId="{B9F871E7-10AD-DC02-894F-E932DBF1CD26}"/>
          </ac:graphicFrameMkLst>
        </pc:graphicFrameChg>
      </pc:sldChg>
      <pc:sldChg chg="addSp modSp new mod setBg">
        <pc:chgData name="Katie Ruddy" userId="a958ee1cd2223a3a" providerId="LiveId" clId="{71E0654C-7449-4D78-8D1E-4A27B60BBC5C}" dt="2022-10-13T18:58:30.536" v="9315" actId="26606"/>
        <pc:sldMkLst>
          <pc:docMk/>
          <pc:sldMk cId="1708885513" sldId="477"/>
        </pc:sldMkLst>
        <pc:spChg chg="mod">
          <ac:chgData name="Katie Ruddy" userId="a958ee1cd2223a3a" providerId="LiveId" clId="{71E0654C-7449-4D78-8D1E-4A27B60BBC5C}" dt="2022-10-13T18:58:30.536" v="9315" actId="26606"/>
          <ac:spMkLst>
            <pc:docMk/>
            <pc:sldMk cId="1708885513" sldId="477"/>
            <ac:spMk id="2" creationId="{34158C9B-1A0B-26C6-C165-162487D23892}"/>
          </ac:spMkLst>
        </pc:spChg>
        <pc:spChg chg="mod">
          <ac:chgData name="Katie Ruddy" userId="a958ee1cd2223a3a" providerId="LiveId" clId="{71E0654C-7449-4D78-8D1E-4A27B60BBC5C}" dt="2022-10-13T18:58:30.536" v="9315" actId="26606"/>
          <ac:spMkLst>
            <pc:docMk/>
            <pc:sldMk cId="1708885513" sldId="477"/>
            <ac:spMk id="3" creationId="{C3A89990-43D2-D2F9-11AB-C308A29DA5DB}"/>
          </ac:spMkLst>
        </pc:spChg>
        <pc:spChg chg="add">
          <ac:chgData name="Katie Ruddy" userId="a958ee1cd2223a3a" providerId="LiveId" clId="{71E0654C-7449-4D78-8D1E-4A27B60BBC5C}" dt="2022-10-13T18:58:30.536" v="9315" actId="26606"/>
          <ac:spMkLst>
            <pc:docMk/>
            <pc:sldMk cId="1708885513" sldId="477"/>
            <ac:spMk id="8" creationId="{B26EE4FD-480F-42A5-9FEB-DA630457CFB7}"/>
          </ac:spMkLst>
        </pc:spChg>
        <pc:spChg chg="add">
          <ac:chgData name="Katie Ruddy" userId="a958ee1cd2223a3a" providerId="LiveId" clId="{71E0654C-7449-4D78-8D1E-4A27B60BBC5C}" dt="2022-10-13T18:58:30.536" v="9315" actId="26606"/>
          <ac:spMkLst>
            <pc:docMk/>
            <pc:sldMk cId="1708885513" sldId="477"/>
            <ac:spMk id="10" creationId="{A187062F-BE14-42FC-B06A-607DB23849C3}"/>
          </ac:spMkLst>
        </pc:spChg>
        <pc:spChg chg="add">
          <ac:chgData name="Katie Ruddy" userId="a958ee1cd2223a3a" providerId="LiveId" clId="{71E0654C-7449-4D78-8D1E-4A27B60BBC5C}" dt="2022-10-13T18:58:30.536" v="9315" actId="26606"/>
          <ac:spMkLst>
            <pc:docMk/>
            <pc:sldMk cId="1708885513" sldId="477"/>
            <ac:spMk id="12" creationId="{731FE21B-2A45-4BF5-8B03-E12341988774}"/>
          </ac:spMkLst>
        </pc:spChg>
        <pc:spChg chg="add">
          <ac:chgData name="Katie Ruddy" userId="a958ee1cd2223a3a" providerId="LiveId" clId="{71E0654C-7449-4D78-8D1E-4A27B60BBC5C}" dt="2022-10-13T18:58:30.536" v="9315" actId="26606"/>
          <ac:spMkLst>
            <pc:docMk/>
            <pc:sldMk cId="1708885513" sldId="477"/>
            <ac:spMk id="14" creationId="{2DC5A94D-79ED-48F5-9DC5-96CBB507CEC8}"/>
          </ac:spMkLst>
        </pc:spChg>
        <pc:spChg chg="add">
          <ac:chgData name="Katie Ruddy" userId="a958ee1cd2223a3a" providerId="LiveId" clId="{71E0654C-7449-4D78-8D1E-4A27B60BBC5C}" dt="2022-10-13T18:58:30.536" v="9315" actId="26606"/>
          <ac:spMkLst>
            <pc:docMk/>
            <pc:sldMk cId="1708885513" sldId="477"/>
            <ac:spMk id="16" creationId="{93A3D4BE-AF25-4F9A-9C29-1145CCE24A28}"/>
          </ac:spMkLst>
        </pc:spChg>
      </pc:sldChg>
      <pc:sldChg chg="addSp delSp modSp new mod setBg">
        <pc:chgData name="Katie Ruddy" userId="a958ee1cd2223a3a" providerId="LiveId" clId="{71E0654C-7449-4D78-8D1E-4A27B60BBC5C}" dt="2022-10-13T18:59:13.283" v="9323" actId="113"/>
        <pc:sldMkLst>
          <pc:docMk/>
          <pc:sldMk cId="1879963142" sldId="478"/>
        </pc:sldMkLst>
        <pc:spChg chg="mod">
          <ac:chgData name="Katie Ruddy" userId="a958ee1cd2223a3a" providerId="LiveId" clId="{71E0654C-7449-4D78-8D1E-4A27B60BBC5C}" dt="2022-10-13T18:59:13.283" v="9323" actId="113"/>
          <ac:spMkLst>
            <pc:docMk/>
            <pc:sldMk cId="1879963142" sldId="478"/>
            <ac:spMk id="2" creationId="{0D43F22E-9677-1326-F6E9-C30648C0B8B9}"/>
          </ac:spMkLst>
        </pc:spChg>
        <pc:spChg chg="del">
          <ac:chgData name="Katie Ruddy" userId="a958ee1cd2223a3a" providerId="LiveId" clId="{71E0654C-7449-4D78-8D1E-4A27B60BBC5C}" dt="2022-10-13T09:40:45.478" v="9132"/>
          <ac:spMkLst>
            <pc:docMk/>
            <pc:sldMk cId="1879963142" sldId="478"/>
            <ac:spMk id="3" creationId="{BAE15DA1-2AF1-1453-578D-8D27B32EC53E}"/>
          </ac:spMkLst>
        </pc:spChg>
        <pc:spChg chg="add">
          <ac:chgData name="Katie Ruddy" userId="a958ee1cd2223a3a" providerId="LiveId" clId="{71E0654C-7449-4D78-8D1E-4A27B60BBC5C}" dt="2022-10-13T18:59:03.119" v="9318" actId="26606"/>
          <ac:spMkLst>
            <pc:docMk/>
            <pc:sldMk cId="1879963142" sldId="478"/>
            <ac:spMk id="5127" creationId="{16C5FA50-8D52-4617-AF91-5C7B1C8352F1}"/>
          </ac:spMkLst>
        </pc:spChg>
        <pc:spChg chg="add">
          <ac:chgData name="Katie Ruddy" userId="a958ee1cd2223a3a" providerId="LiveId" clId="{71E0654C-7449-4D78-8D1E-4A27B60BBC5C}" dt="2022-10-13T18:59:03.119" v="9318" actId="26606"/>
          <ac:spMkLst>
            <pc:docMk/>
            <pc:sldMk cId="1879963142" sldId="478"/>
            <ac:spMk id="5129" creationId="{E223798C-12AD-4B0C-A50C-D676347D67CF}"/>
          </ac:spMkLst>
        </pc:spChg>
        <pc:picChg chg="add mod">
          <ac:chgData name="Katie Ruddy" userId="a958ee1cd2223a3a" providerId="LiveId" clId="{71E0654C-7449-4D78-8D1E-4A27B60BBC5C}" dt="2022-10-13T18:59:03.119" v="9318" actId="26606"/>
          <ac:picMkLst>
            <pc:docMk/>
            <pc:sldMk cId="1879963142" sldId="478"/>
            <ac:picMk id="5122" creationId="{CCA8C9F2-9C90-6C9B-3E88-552D4B1E517E}"/>
          </ac:picMkLst>
        </pc:picChg>
      </pc:sldChg>
      <pc:sldChg chg="addSp delSp modSp new mod setBg">
        <pc:chgData name="Katie Ruddy" userId="a958ee1cd2223a3a" providerId="LiveId" clId="{71E0654C-7449-4D78-8D1E-4A27B60BBC5C}" dt="2022-10-13T18:59:38.591" v="9324" actId="26606"/>
        <pc:sldMkLst>
          <pc:docMk/>
          <pc:sldMk cId="4239211572" sldId="479"/>
        </pc:sldMkLst>
        <pc:spChg chg="mod">
          <ac:chgData name="Katie Ruddy" userId="a958ee1cd2223a3a" providerId="LiveId" clId="{71E0654C-7449-4D78-8D1E-4A27B60BBC5C}" dt="2022-10-13T18:59:38.591" v="9324" actId="26606"/>
          <ac:spMkLst>
            <pc:docMk/>
            <pc:sldMk cId="4239211572" sldId="479"/>
            <ac:spMk id="2" creationId="{EA4894C3-528B-DB93-63B7-3103C337C362}"/>
          </ac:spMkLst>
        </pc:spChg>
        <pc:spChg chg="del mod">
          <ac:chgData name="Katie Ruddy" userId="a958ee1cd2223a3a" providerId="LiveId" clId="{71E0654C-7449-4D78-8D1E-4A27B60BBC5C}" dt="2022-10-13T18:59:38.591" v="9324" actId="26606"/>
          <ac:spMkLst>
            <pc:docMk/>
            <pc:sldMk cId="4239211572" sldId="479"/>
            <ac:spMk id="3" creationId="{67DC8401-ECF3-9940-E539-315221111B17}"/>
          </ac:spMkLst>
        </pc:spChg>
        <pc:spChg chg="add">
          <ac:chgData name="Katie Ruddy" userId="a958ee1cd2223a3a" providerId="LiveId" clId="{71E0654C-7449-4D78-8D1E-4A27B60BBC5C}" dt="2022-10-13T18:59:38.591" v="9324" actId="26606"/>
          <ac:spMkLst>
            <pc:docMk/>
            <pc:sldMk cId="4239211572" sldId="479"/>
            <ac:spMk id="9" creationId="{2E442304-DDBD-4F7B-8017-36BCC863FB40}"/>
          </ac:spMkLst>
        </pc:spChg>
        <pc:spChg chg="add">
          <ac:chgData name="Katie Ruddy" userId="a958ee1cd2223a3a" providerId="LiveId" clId="{71E0654C-7449-4D78-8D1E-4A27B60BBC5C}" dt="2022-10-13T18:59:38.591" v="9324" actId="26606"/>
          <ac:spMkLst>
            <pc:docMk/>
            <pc:sldMk cId="4239211572" sldId="479"/>
            <ac:spMk id="11" creationId="{5E107275-3853-46FD-A241-DE4355A42675}"/>
          </ac:spMkLst>
        </pc:spChg>
        <pc:graphicFrameChg chg="add">
          <ac:chgData name="Katie Ruddy" userId="a958ee1cd2223a3a" providerId="LiveId" clId="{71E0654C-7449-4D78-8D1E-4A27B60BBC5C}" dt="2022-10-13T18:59:38.591" v="9324" actId="26606"/>
          <ac:graphicFrameMkLst>
            <pc:docMk/>
            <pc:sldMk cId="4239211572" sldId="479"/>
            <ac:graphicFrameMk id="5" creationId="{DA0DDA2A-25D6-746E-71F1-7A8C42D1BC99}"/>
          </ac:graphicFrameMkLst>
        </pc:graphicFrameChg>
      </pc:sldChg>
      <pc:sldChg chg="addSp delSp modSp new mod setBg">
        <pc:chgData name="Katie Ruddy" userId="a958ee1cd2223a3a" providerId="LiveId" clId="{71E0654C-7449-4D78-8D1E-4A27B60BBC5C}" dt="2022-10-13T19:05:39.302" v="9351" actId="20577"/>
        <pc:sldMkLst>
          <pc:docMk/>
          <pc:sldMk cId="4016726224" sldId="480"/>
        </pc:sldMkLst>
        <pc:spChg chg="del">
          <ac:chgData name="Katie Ruddy" userId="a958ee1cd2223a3a" providerId="LiveId" clId="{71E0654C-7449-4D78-8D1E-4A27B60BBC5C}" dt="2022-10-13T09:41:09.048" v="9136" actId="478"/>
          <ac:spMkLst>
            <pc:docMk/>
            <pc:sldMk cId="4016726224" sldId="480"/>
            <ac:spMk id="2" creationId="{A1B7F472-D888-2277-0614-C4E1FD673314}"/>
          </ac:spMkLst>
        </pc:spChg>
        <pc:spChg chg="mod ord">
          <ac:chgData name="Katie Ruddy" userId="a958ee1cd2223a3a" providerId="LiveId" clId="{71E0654C-7449-4D78-8D1E-4A27B60BBC5C}" dt="2022-10-13T19:05:39.302" v="9351" actId="20577"/>
          <ac:spMkLst>
            <pc:docMk/>
            <pc:sldMk cId="4016726224" sldId="480"/>
            <ac:spMk id="3" creationId="{E23AB068-9DCE-ED0B-2494-43E6DAF31BB8}"/>
          </ac:spMkLst>
        </pc:spChg>
        <pc:spChg chg="add del">
          <ac:chgData name="Katie Ruddy" userId="a958ee1cd2223a3a" providerId="LiveId" clId="{71E0654C-7449-4D78-8D1E-4A27B60BBC5C}" dt="2022-10-13T19:05:06.533" v="9338" actId="26606"/>
          <ac:spMkLst>
            <pc:docMk/>
            <pc:sldMk cId="4016726224" sldId="480"/>
            <ac:spMk id="8" creationId="{777A147A-9ED8-46B4-8660-1B3C2AA880B5}"/>
          </ac:spMkLst>
        </pc:spChg>
        <pc:spChg chg="add del">
          <ac:chgData name="Katie Ruddy" userId="a958ee1cd2223a3a" providerId="LiveId" clId="{71E0654C-7449-4D78-8D1E-4A27B60BBC5C}" dt="2022-10-13T19:05:06.533" v="9338" actId="26606"/>
          <ac:spMkLst>
            <pc:docMk/>
            <pc:sldMk cId="4016726224" sldId="480"/>
            <ac:spMk id="10" creationId="{5D6C15A0-C087-4593-8414-2B4EC1CDC3DE}"/>
          </ac:spMkLst>
        </pc:spChg>
        <pc:spChg chg="add del">
          <ac:chgData name="Katie Ruddy" userId="a958ee1cd2223a3a" providerId="LiveId" clId="{71E0654C-7449-4D78-8D1E-4A27B60BBC5C}" dt="2022-10-13T19:05:04.245" v="9335" actId="26606"/>
          <ac:spMkLst>
            <pc:docMk/>
            <pc:sldMk cId="4016726224" sldId="480"/>
            <ac:spMk id="3078" creationId="{23E547B5-89CF-4EC0-96DE-25771AED0799}"/>
          </ac:spMkLst>
        </pc:spChg>
        <pc:spChg chg="add del">
          <ac:chgData name="Katie Ruddy" userId="a958ee1cd2223a3a" providerId="LiveId" clId="{71E0654C-7449-4D78-8D1E-4A27B60BBC5C}" dt="2022-10-13T19:05:04.245" v="9335" actId="26606"/>
          <ac:spMkLst>
            <pc:docMk/>
            <pc:sldMk cId="4016726224" sldId="480"/>
            <ac:spMk id="3079" creationId="{3F0B8CEB-8279-4E5E-A0CE-1FC9F71736F2}"/>
          </ac:spMkLst>
        </pc:spChg>
        <pc:spChg chg="add del">
          <ac:chgData name="Katie Ruddy" userId="a958ee1cd2223a3a" providerId="LiveId" clId="{71E0654C-7449-4D78-8D1E-4A27B60BBC5C}" dt="2022-10-13T19:05:00.990" v="9331" actId="26606"/>
          <ac:spMkLst>
            <pc:docMk/>
            <pc:sldMk cId="4016726224" sldId="480"/>
            <ac:spMk id="3081" creationId="{23E547B5-89CF-4EC0-96DE-25771AED0799}"/>
          </ac:spMkLst>
        </pc:spChg>
        <pc:spChg chg="add del">
          <ac:chgData name="Katie Ruddy" userId="a958ee1cd2223a3a" providerId="LiveId" clId="{71E0654C-7449-4D78-8D1E-4A27B60BBC5C}" dt="2022-10-13T19:05:06.533" v="9337" actId="26606"/>
          <ac:spMkLst>
            <pc:docMk/>
            <pc:sldMk cId="4016726224" sldId="480"/>
            <ac:spMk id="3082" creationId="{F13C74B1-5B17-4795-BED0-7140497B445A}"/>
          </ac:spMkLst>
        </pc:spChg>
        <pc:spChg chg="add del">
          <ac:chgData name="Katie Ruddy" userId="a958ee1cd2223a3a" providerId="LiveId" clId="{71E0654C-7449-4D78-8D1E-4A27B60BBC5C}" dt="2022-10-13T19:05:00.990" v="9331" actId="26606"/>
          <ac:spMkLst>
            <pc:docMk/>
            <pc:sldMk cId="4016726224" sldId="480"/>
            <ac:spMk id="3083" creationId="{3F0B8CEB-8279-4E5E-A0CE-1FC9F71736F2}"/>
          </ac:spMkLst>
        </pc:spChg>
        <pc:spChg chg="add del">
          <ac:chgData name="Katie Ruddy" userId="a958ee1cd2223a3a" providerId="LiveId" clId="{71E0654C-7449-4D78-8D1E-4A27B60BBC5C}" dt="2022-10-13T19:05:06.533" v="9337" actId="26606"/>
          <ac:spMkLst>
            <pc:docMk/>
            <pc:sldMk cId="4016726224" sldId="480"/>
            <ac:spMk id="3084" creationId="{D4974D33-8DC5-464E-8C6D-BE58F0669C17}"/>
          </ac:spMkLst>
        </pc:spChg>
        <pc:spChg chg="add">
          <ac:chgData name="Katie Ruddy" userId="a958ee1cd2223a3a" providerId="LiveId" clId="{71E0654C-7449-4D78-8D1E-4A27B60BBC5C}" dt="2022-10-13T19:05:06.533" v="9338" actId="26606"/>
          <ac:spMkLst>
            <pc:docMk/>
            <pc:sldMk cId="4016726224" sldId="480"/>
            <ac:spMk id="3086" creationId="{23E547B5-89CF-4EC0-96DE-25771AED0799}"/>
          </ac:spMkLst>
        </pc:spChg>
        <pc:spChg chg="add">
          <ac:chgData name="Katie Ruddy" userId="a958ee1cd2223a3a" providerId="LiveId" clId="{71E0654C-7449-4D78-8D1E-4A27B60BBC5C}" dt="2022-10-13T19:05:06.533" v="9338" actId="26606"/>
          <ac:spMkLst>
            <pc:docMk/>
            <pc:sldMk cId="4016726224" sldId="480"/>
            <ac:spMk id="3087" creationId="{3F0B8CEB-8279-4E5E-A0CE-1FC9F71736F2}"/>
          </ac:spMkLst>
        </pc:spChg>
        <pc:picChg chg="add del mod">
          <ac:chgData name="Katie Ruddy" userId="a958ee1cd2223a3a" providerId="LiveId" clId="{71E0654C-7449-4D78-8D1E-4A27B60BBC5C}" dt="2022-10-13T19:01:00.380" v="9328" actId="478"/>
          <ac:picMkLst>
            <pc:docMk/>
            <pc:sldMk cId="4016726224" sldId="480"/>
            <ac:picMk id="3074" creationId="{1675C087-C729-49F6-08DE-7C9845D4A642}"/>
          </ac:picMkLst>
        </pc:picChg>
        <pc:picChg chg="add mod">
          <ac:chgData name="Katie Ruddy" userId="a958ee1cd2223a3a" providerId="LiveId" clId="{71E0654C-7449-4D78-8D1E-4A27B60BBC5C}" dt="2022-10-13T19:05:06.533" v="9338" actId="26606"/>
          <ac:picMkLst>
            <pc:docMk/>
            <pc:sldMk cId="4016726224" sldId="480"/>
            <ac:picMk id="3076" creationId="{B7D1C1DD-5782-97D8-6AFD-68798E9534C9}"/>
          </ac:picMkLst>
        </pc:picChg>
      </pc:sldChg>
      <pc:sldChg chg="addSp modSp new mod setBg">
        <pc:chgData name="Katie Ruddy" userId="a958ee1cd2223a3a" providerId="LiveId" clId="{71E0654C-7449-4D78-8D1E-4A27B60BBC5C}" dt="2022-10-13T19:30:40.467" v="9499" actId="26606"/>
        <pc:sldMkLst>
          <pc:docMk/>
          <pc:sldMk cId="3053658431" sldId="481"/>
        </pc:sldMkLst>
        <pc:spChg chg="mod">
          <ac:chgData name="Katie Ruddy" userId="a958ee1cd2223a3a" providerId="LiveId" clId="{71E0654C-7449-4D78-8D1E-4A27B60BBC5C}" dt="2022-10-13T19:30:40.467" v="9499" actId="26606"/>
          <ac:spMkLst>
            <pc:docMk/>
            <pc:sldMk cId="3053658431" sldId="481"/>
            <ac:spMk id="2" creationId="{6B4E49A1-759A-B5C0-E4E1-E705BE9DFB69}"/>
          </ac:spMkLst>
        </pc:spChg>
        <pc:spChg chg="mod">
          <ac:chgData name="Katie Ruddy" userId="a958ee1cd2223a3a" providerId="LiveId" clId="{71E0654C-7449-4D78-8D1E-4A27B60BBC5C}" dt="2022-10-13T19:30:40.467" v="9499" actId="26606"/>
          <ac:spMkLst>
            <pc:docMk/>
            <pc:sldMk cId="3053658431" sldId="481"/>
            <ac:spMk id="3" creationId="{66666619-9415-C28D-2853-D2D064F0EA76}"/>
          </ac:spMkLst>
        </pc:spChg>
        <pc:spChg chg="add">
          <ac:chgData name="Katie Ruddy" userId="a958ee1cd2223a3a" providerId="LiveId" clId="{71E0654C-7449-4D78-8D1E-4A27B60BBC5C}" dt="2022-10-13T19:30:40.467" v="9499" actId="26606"/>
          <ac:spMkLst>
            <pc:docMk/>
            <pc:sldMk cId="3053658431" sldId="481"/>
            <ac:spMk id="8" creationId="{C9A36457-A5F4-4103-A443-02581C09185B}"/>
          </ac:spMkLst>
        </pc:spChg>
        <pc:spChg chg="add">
          <ac:chgData name="Katie Ruddy" userId="a958ee1cd2223a3a" providerId="LiveId" clId="{71E0654C-7449-4D78-8D1E-4A27B60BBC5C}" dt="2022-10-13T19:30:40.467" v="9499" actId="26606"/>
          <ac:spMkLst>
            <pc:docMk/>
            <pc:sldMk cId="3053658431" sldId="481"/>
            <ac:spMk id="10" creationId="{AA5CF486-D9E5-4A66-898A-F3D62B81B15E}"/>
          </ac:spMkLst>
        </pc:spChg>
      </pc:sldChg>
      <pc:sldChg chg="addSp delSp modSp new mod setBg modClrScheme chgLayout">
        <pc:chgData name="Katie Ruddy" userId="a958ee1cd2223a3a" providerId="LiveId" clId="{71E0654C-7449-4D78-8D1E-4A27B60BBC5C}" dt="2022-10-13T19:35:38.402" v="9513" actId="1076"/>
        <pc:sldMkLst>
          <pc:docMk/>
          <pc:sldMk cId="3796946500" sldId="482"/>
        </pc:sldMkLst>
        <pc:spChg chg="del">
          <ac:chgData name="Katie Ruddy" userId="a958ee1cd2223a3a" providerId="LiveId" clId="{71E0654C-7449-4D78-8D1E-4A27B60BBC5C}" dt="2022-10-13T19:34:46.415" v="9503" actId="700"/>
          <ac:spMkLst>
            <pc:docMk/>
            <pc:sldMk cId="3796946500" sldId="482"/>
            <ac:spMk id="2" creationId="{6B77C2B8-D804-F06B-C8F5-06A9C1835EB7}"/>
          </ac:spMkLst>
        </pc:spChg>
        <pc:spChg chg="del">
          <ac:chgData name="Katie Ruddy" userId="a958ee1cd2223a3a" providerId="LiveId" clId="{71E0654C-7449-4D78-8D1E-4A27B60BBC5C}" dt="2022-10-13T19:34:46.415" v="9503" actId="700"/>
          <ac:spMkLst>
            <pc:docMk/>
            <pc:sldMk cId="3796946500" sldId="482"/>
            <ac:spMk id="3" creationId="{7E222BD7-DB40-F67C-CB96-A644FAC7186D}"/>
          </ac:spMkLst>
        </pc:spChg>
        <pc:spChg chg="del">
          <ac:chgData name="Katie Ruddy" userId="a958ee1cd2223a3a" providerId="LiveId" clId="{71E0654C-7449-4D78-8D1E-4A27B60BBC5C}" dt="2022-10-13T19:34:46.415" v="9503" actId="700"/>
          <ac:spMkLst>
            <pc:docMk/>
            <pc:sldMk cId="3796946500" sldId="482"/>
            <ac:spMk id="4" creationId="{9BB3B31E-074B-B36C-B255-56C2DAFD4A19}"/>
          </ac:spMkLst>
        </pc:spChg>
        <pc:spChg chg="add del">
          <ac:chgData name="Katie Ruddy" userId="a958ee1cd2223a3a" providerId="LiveId" clId="{71E0654C-7449-4D78-8D1E-4A27B60BBC5C}" dt="2022-10-13T19:34:54.742" v="9506" actId="26606"/>
          <ac:spMkLst>
            <pc:docMk/>
            <pc:sldMk cId="3796946500" sldId="482"/>
            <ac:spMk id="4103" creationId="{92CC4BDB-5B81-4023-B967-7DF04BC13389}"/>
          </ac:spMkLst>
        </pc:spChg>
        <pc:spChg chg="add del">
          <ac:chgData name="Katie Ruddy" userId="a958ee1cd2223a3a" providerId="LiveId" clId="{71E0654C-7449-4D78-8D1E-4A27B60BBC5C}" dt="2022-10-13T19:35:28.646" v="9510" actId="26606"/>
          <ac:spMkLst>
            <pc:docMk/>
            <pc:sldMk cId="3796946500" sldId="482"/>
            <ac:spMk id="4105" creationId="{E559D998-AB6C-46E1-B394-118E9A1E2D62}"/>
          </ac:spMkLst>
        </pc:spChg>
        <pc:picChg chg="add del mod">
          <ac:chgData name="Katie Ruddy" userId="a958ee1cd2223a3a" providerId="LiveId" clId="{71E0654C-7449-4D78-8D1E-4A27B60BBC5C}" dt="2022-10-13T19:34:59.430" v="9508" actId="478"/>
          <ac:picMkLst>
            <pc:docMk/>
            <pc:sldMk cId="3796946500" sldId="482"/>
            <ac:picMk id="4098" creationId="{007804B9-2A20-47EE-A454-6E8C7379A5A7}"/>
          </ac:picMkLst>
        </pc:picChg>
        <pc:picChg chg="add mod">
          <ac:chgData name="Katie Ruddy" userId="a958ee1cd2223a3a" providerId="LiveId" clId="{71E0654C-7449-4D78-8D1E-4A27B60BBC5C}" dt="2022-10-13T19:35:38.402" v="9513" actId="1076"/>
          <ac:picMkLst>
            <pc:docMk/>
            <pc:sldMk cId="3796946500" sldId="482"/>
            <ac:picMk id="4100" creationId="{5F5AF7BF-1A3D-051C-B501-1277F329177B}"/>
          </ac:picMkLst>
        </pc:picChg>
      </pc:sldChg>
      <pc:sldChg chg="addSp delSp modSp new mod setBg">
        <pc:chgData name="Katie Ruddy" userId="a958ee1cd2223a3a" providerId="LiveId" clId="{71E0654C-7449-4D78-8D1E-4A27B60BBC5C}" dt="2022-10-13T20:04:47.520" v="9810" actId="313"/>
        <pc:sldMkLst>
          <pc:docMk/>
          <pc:sldMk cId="160334582" sldId="483"/>
        </pc:sldMkLst>
        <pc:spChg chg="mod">
          <ac:chgData name="Katie Ruddy" userId="a958ee1cd2223a3a" providerId="LiveId" clId="{71E0654C-7449-4D78-8D1E-4A27B60BBC5C}" dt="2022-10-13T20:04:35.903" v="9808" actId="26606"/>
          <ac:spMkLst>
            <pc:docMk/>
            <pc:sldMk cId="160334582" sldId="483"/>
            <ac:spMk id="2" creationId="{C06960C5-57F5-1541-396B-7370F0C38B12}"/>
          </ac:spMkLst>
        </pc:spChg>
        <pc:spChg chg="add del mod">
          <ac:chgData name="Katie Ruddy" userId="a958ee1cd2223a3a" providerId="LiveId" clId="{71E0654C-7449-4D78-8D1E-4A27B60BBC5C}" dt="2022-10-13T20:04:35.903" v="9808" actId="26606"/>
          <ac:spMkLst>
            <pc:docMk/>
            <pc:sldMk cId="160334582" sldId="483"/>
            <ac:spMk id="3" creationId="{67EE113E-3045-75D9-2733-96E84FEEEB48}"/>
          </ac:spMkLst>
        </pc:spChg>
        <pc:spChg chg="add mod">
          <ac:chgData name="Katie Ruddy" userId="a958ee1cd2223a3a" providerId="LiveId" clId="{71E0654C-7449-4D78-8D1E-4A27B60BBC5C}" dt="2022-10-13T20:04:47.520" v="9810" actId="313"/>
          <ac:spMkLst>
            <pc:docMk/>
            <pc:sldMk cId="160334582" sldId="483"/>
            <ac:spMk id="7" creationId="{67EE113E-3045-75D9-2733-96E84FEEEB48}"/>
          </ac:spMkLst>
        </pc:spChg>
        <pc:spChg chg="add">
          <ac:chgData name="Katie Ruddy" userId="a958ee1cd2223a3a" providerId="LiveId" clId="{71E0654C-7449-4D78-8D1E-4A27B60BBC5C}" dt="2022-10-13T20:04:35.903" v="9808" actId="26606"/>
          <ac:spMkLst>
            <pc:docMk/>
            <pc:sldMk cId="160334582" sldId="483"/>
            <ac:spMk id="8" creationId="{777A147A-9ED8-46B4-8660-1B3C2AA880B5}"/>
          </ac:spMkLst>
        </pc:spChg>
        <pc:spChg chg="add">
          <ac:chgData name="Katie Ruddy" userId="a958ee1cd2223a3a" providerId="LiveId" clId="{71E0654C-7449-4D78-8D1E-4A27B60BBC5C}" dt="2022-10-13T20:04:35.903" v="9808" actId="26606"/>
          <ac:spMkLst>
            <pc:docMk/>
            <pc:sldMk cId="160334582" sldId="483"/>
            <ac:spMk id="10" creationId="{5D6C15A0-C087-4593-8414-2B4EC1CDC3DE}"/>
          </ac:spMkLst>
        </pc:spChg>
        <pc:graphicFrameChg chg="add del">
          <ac:chgData name="Katie Ruddy" userId="a958ee1cd2223a3a" providerId="LiveId" clId="{71E0654C-7449-4D78-8D1E-4A27B60BBC5C}" dt="2022-10-13T20:04:35.876" v="9807" actId="26606"/>
          <ac:graphicFrameMkLst>
            <pc:docMk/>
            <pc:sldMk cId="160334582" sldId="483"/>
            <ac:graphicFrameMk id="5" creationId="{DE565DFC-F486-B0FF-7740-C749E30B0B21}"/>
          </ac:graphicFrameMkLst>
        </pc:graphicFrameChg>
      </pc:sldChg>
      <pc:sldChg chg="addSp delSp modSp new mod setBg">
        <pc:chgData name="Katie Ruddy" userId="a958ee1cd2223a3a" providerId="LiveId" clId="{71E0654C-7449-4D78-8D1E-4A27B60BBC5C}" dt="2022-10-13T20:07:47.452" v="10106" actId="26606"/>
        <pc:sldMkLst>
          <pc:docMk/>
          <pc:sldMk cId="2348032320" sldId="484"/>
        </pc:sldMkLst>
        <pc:spChg chg="mod">
          <ac:chgData name="Katie Ruddy" userId="a958ee1cd2223a3a" providerId="LiveId" clId="{71E0654C-7449-4D78-8D1E-4A27B60BBC5C}" dt="2022-10-13T20:07:47.452" v="10106" actId="26606"/>
          <ac:spMkLst>
            <pc:docMk/>
            <pc:sldMk cId="2348032320" sldId="484"/>
            <ac:spMk id="2" creationId="{4B556283-0B72-B6A0-C47D-2C001752CAE6}"/>
          </ac:spMkLst>
        </pc:spChg>
        <pc:spChg chg="del mod">
          <ac:chgData name="Katie Ruddy" userId="a958ee1cd2223a3a" providerId="LiveId" clId="{71E0654C-7449-4D78-8D1E-4A27B60BBC5C}" dt="2022-10-13T20:07:47.452" v="10106" actId="26606"/>
          <ac:spMkLst>
            <pc:docMk/>
            <pc:sldMk cId="2348032320" sldId="484"/>
            <ac:spMk id="3" creationId="{BDBDDDFE-7833-3581-B767-4A1A716A7C9B}"/>
          </ac:spMkLst>
        </pc:spChg>
        <pc:spChg chg="add">
          <ac:chgData name="Katie Ruddy" userId="a958ee1cd2223a3a" providerId="LiveId" clId="{71E0654C-7449-4D78-8D1E-4A27B60BBC5C}" dt="2022-10-13T20:07:47.452" v="10106" actId="26606"/>
          <ac:spMkLst>
            <pc:docMk/>
            <pc:sldMk cId="2348032320" sldId="484"/>
            <ac:spMk id="9" creationId="{2E442304-DDBD-4F7B-8017-36BCC863FB40}"/>
          </ac:spMkLst>
        </pc:spChg>
        <pc:spChg chg="add">
          <ac:chgData name="Katie Ruddy" userId="a958ee1cd2223a3a" providerId="LiveId" clId="{71E0654C-7449-4D78-8D1E-4A27B60BBC5C}" dt="2022-10-13T20:07:47.452" v="10106" actId="26606"/>
          <ac:spMkLst>
            <pc:docMk/>
            <pc:sldMk cId="2348032320" sldId="484"/>
            <ac:spMk id="11" creationId="{5E107275-3853-46FD-A241-DE4355A42675}"/>
          </ac:spMkLst>
        </pc:spChg>
        <pc:graphicFrameChg chg="add">
          <ac:chgData name="Katie Ruddy" userId="a958ee1cd2223a3a" providerId="LiveId" clId="{71E0654C-7449-4D78-8D1E-4A27B60BBC5C}" dt="2022-10-13T20:07:47.452" v="10106" actId="26606"/>
          <ac:graphicFrameMkLst>
            <pc:docMk/>
            <pc:sldMk cId="2348032320" sldId="484"/>
            <ac:graphicFrameMk id="5" creationId="{2177ACBB-D081-63BC-208F-8111809440C2}"/>
          </ac:graphicFrameMkLst>
        </pc:graphicFrameChg>
      </pc:sldChg>
      <pc:sldChg chg="addSp delSp modSp new mod setBg">
        <pc:chgData name="Katie Ruddy" userId="a958ee1cd2223a3a" providerId="LiveId" clId="{71E0654C-7449-4D78-8D1E-4A27B60BBC5C}" dt="2022-10-13T20:13:52.410" v="10513" actId="26606"/>
        <pc:sldMkLst>
          <pc:docMk/>
          <pc:sldMk cId="1979779285" sldId="485"/>
        </pc:sldMkLst>
        <pc:spChg chg="mod">
          <ac:chgData name="Katie Ruddy" userId="a958ee1cd2223a3a" providerId="LiveId" clId="{71E0654C-7449-4D78-8D1E-4A27B60BBC5C}" dt="2022-10-13T20:13:52.410" v="10513" actId="26606"/>
          <ac:spMkLst>
            <pc:docMk/>
            <pc:sldMk cId="1979779285" sldId="485"/>
            <ac:spMk id="2" creationId="{8229388C-44AE-FB62-67C8-C216E8D97606}"/>
          </ac:spMkLst>
        </pc:spChg>
        <pc:spChg chg="del mod">
          <ac:chgData name="Katie Ruddy" userId="a958ee1cd2223a3a" providerId="LiveId" clId="{71E0654C-7449-4D78-8D1E-4A27B60BBC5C}" dt="2022-10-13T20:13:52.410" v="10513" actId="26606"/>
          <ac:spMkLst>
            <pc:docMk/>
            <pc:sldMk cId="1979779285" sldId="485"/>
            <ac:spMk id="3" creationId="{0A843073-E02E-C795-0B66-F0602D04DC83}"/>
          </ac:spMkLst>
        </pc:spChg>
        <pc:spChg chg="add">
          <ac:chgData name="Katie Ruddy" userId="a958ee1cd2223a3a" providerId="LiveId" clId="{71E0654C-7449-4D78-8D1E-4A27B60BBC5C}" dt="2022-10-13T20:13:52.410" v="10513" actId="26606"/>
          <ac:spMkLst>
            <pc:docMk/>
            <pc:sldMk cId="1979779285" sldId="485"/>
            <ac:spMk id="9" creationId="{2E442304-DDBD-4F7B-8017-36BCC863FB40}"/>
          </ac:spMkLst>
        </pc:spChg>
        <pc:spChg chg="add">
          <ac:chgData name="Katie Ruddy" userId="a958ee1cd2223a3a" providerId="LiveId" clId="{71E0654C-7449-4D78-8D1E-4A27B60BBC5C}" dt="2022-10-13T20:13:52.410" v="10513" actId="26606"/>
          <ac:spMkLst>
            <pc:docMk/>
            <pc:sldMk cId="1979779285" sldId="485"/>
            <ac:spMk id="11" creationId="{5E107275-3853-46FD-A241-DE4355A42675}"/>
          </ac:spMkLst>
        </pc:spChg>
        <pc:graphicFrameChg chg="add">
          <ac:chgData name="Katie Ruddy" userId="a958ee1cd2223a3a" providerId="LiveId" clId="{71E0654C-7449-4D78-8D1E-4A27B60BBC5C}" dt="2022-10-13T20:13:52.410" v="10513" actId="26606"/>
          <ac:graphicFrameMkLst>
            <pc:docMk/>
            <pc:sldMk cId="1979779285" sldId="485"/>
            <ac:graphicFrameMk id="5" creationId="{DFC115EB-9C73-3362-6F59-CDEE5BBF2472}"/>
          </ac:graphicFrameMkLst>
        </pc:graphicFrameChg>
      </pc:sldChg>
      <pc:sldChg chg="addSp delSp modSp new mod setBg">
        <pc:chgData name="Katie Ruddy" userId="a958ee1cd2223a3a" providerId="LiveId" clId="{71E0654C-7449-4D78-8D1E-4A27B60BBC5C}" dt="2022-10-13T20:17:15.252" v="10824" actId="26606"/>
        <pc:sldMkLst>
          <pc:docMk/>
          <pc:sldMk cId="768096091" sldId="486"/>
        </pc:sldMkLst>
        <pc:spChg chg="mod">
          <ac:chgData name="Katie Ruddy" userId="a958ee1cd2223a3a" providerId="LiveId" clId="{71E0654C-7449-4D78-8D1E-4A27B60BBC5C}" dt="2022-10-13T20:17:15.252" v="10824" actId="26606"/>
          <ac:spMkLst>
            <pc:docMk/>
            <pc:sldMk cId="768096091" sldId="486"/>
            <ac:spMk id="2" creationId="{26A15436-E9AE-5973-FC2D-9D58108116B4}"/>
          </ac:spMkLst>
        </pc:spChg>
        <pc:spChg chg="del mod">
          <ac:chgData name="Katie Ruddy" userId="a958ee1cd2223a3a" providerId="LiveId" clId="{71E0654C-7449-4D78-8D1E-4A27B60BBC5C}" dt="2022-10-13T20:17:15.252" v="10824" actId="26606"/>
          <ac:spMkLst>
            <pc:docMk/>
            <pc:sldMk cId="768096091" sldId="486"/>
            <ac:spMk id="3" creationId="{563F6D0C-1260-55E6-0E45-CFBD295AFCA7}"/>
          </ac:spMkLst>
        </pc:spChg>
        <pc:spChg chg="add">
          <ac:chgData name="Katie Ruddy" userId="a958ee1cd2223a3a" providerId="LiveId" clId="{71E0654C-7449-4D78-8D1E-4A27B60BBC5C}" dt="2022-10-13T20:17:15.252" v="10824" actId="26606"/>
          <ac:spMkLst>
            <pc:docMk/>
            <pc:sldMk cId="768096091" sldId="486"/>
            <ac:spMk id="9" creationId="{2E442304-DDBD-4F7B-8017-36BCC863FB40}"/>
          </ac:spMkLst>
        </pc:spChg>
        <pc:spChg chg="add">
          <ac:chgData name="Katie Ruddy" userId="a958ee1cd2223a3a" providerId="LiveId" clId="{71E0654C-7449-4D78-8D1E-4A27B60BBC5C}" dt="2022-10-13T20:17:15.252" v="10824" actId="26606"/>
          <ac:spMkLst>
            <pc:docMk/>
            <pc:sldMk cId="768096091" sldId="486"/>
            <ac:spMk id="11" creationId="{5E107275-3853-46FD-A241-DE4355A42675}"/>
          </ac:spMkLst>
        </pc:spChg>
        <pc:graphicFrameChg chg="add">
          <ac:chgData name="Katie Ruddy" userId="a958ee1cd2223a3a" providerId="LiveId" clId="{71E0654C-7449-4D78-8D1E-4A27B60BBC5C}" dt="2022-10-13T20:17:15.252" v="10824" actId="26606"/>
          <ac:graphicFrameMkLst>
            <pc:docMk/>
            <pc:sldMk cId="768096091" sldId="486"/>
            <ac:graphicFrameMk id="5" creationId="{35B9DB9E-97D3-DD69-F901-1B230DEBFB80}"/>
          </ac:graphicFrameMkLst>
        </pc:graphicFrameChg>
      </pc:sldChg>
      <pc:sldChg chg="addSp delSp modSp new mod setBg modClrScheme chgLayout">
        <pc:chgData name="Katie Ruddy" userId="a958ee1cd2223a3a" providerId="LiveId" clId="{71E0654C-7449-4D78-8D1E-4A27B60BBC5C}" dt="2022-10-13T20:21:23.306" v="11015" actId="26606"/>
        <pc:sldMkLst>
          <pc:docMk/>
          <pc:sldMk cId="1767639952" sldId="487"/>
        </pc:sldMkLst>
        <pc:spChg chg="mod ord">
          <ac:chgData name="Katie Ruddy" userId="a958ee1cd2223a3a" providerId="LiveId" clId="{71E0654C-7449-4D78-8D1E-4A27B60BBC5C}" dt="2022-10-13T20:21:23.306" v="11015" actId="26606"/>
          <ac:spMkLst>
            <pc:docMk/>
            <pc:sldMk cId="1767639952" sldId="487"/>
            <ac:spMk id="2" creationId="{EE215637-7EAA-5FB0-F62A-9C33F0A94CB4}"/>
          </ac:spMkLst>
        </pc:spChg>
        <pc:spChg chg="add del mod ord">
          <ac:chgData name="Katie Ruddy" userId="a958ee1cd2223a3a" providerId="LiveId" clId="{71E0654C-7449-4D78-8D1E-4A27B60BBC5C}" dt="2022-10-13T20:21:23.306" v="11015" actId="26606"/>
          <ac:spMkLst>
            <pc:docMk/>
            <pc:sldMk cId="1767639952" sldId="487"/>
            <ac:spMk id="3" creationId="{48A2F21E-A11C-9C0C-62FA-F54ABDB0E253}"/>
          </ac:spMkLst>
        </pc:spChg>
        <pc:spChg chg="add">
          <ac:chgData name="Katie Ruddy" userId="a958ee1cd2223a3a" providerId="LiveId" clId="{71E0654C-7449-4D78-8D1E-4A27B60BBC5C}" dt="2022-10-13T20:21:23.306" v="11015" actId="26606"/>
          <ac:spMkLst>
            <pc:docMk/>
            <pc:sldMk cId="1767639952" sldId="487"/>
            <ac:spMk id="9" creationId="{2E442304-DDBD-4F7B-8017-36BCC863FB40}"/>
          </ac:spMkLst>
        </pc:spChg>
        <pc:spChg chg="add">
          <ac:chgData name="Katie Ruddy" userId="a958ee1cd2223a3a" providerId="LiveId" clId="{71E0654C-7449-4D78-8D1E-4A27B60BBC5C}" dt="2022-10-13T20:21:23.306" v="11015" actId="26606"/>
          <ac:spMkLst>
            <pc:docMk/>
            <pc:sldMk cId="1767639952" sldId="487"/>
            <ac:spMk id="11" creationId="{5E107275-3853-46FD-A241-DE4355A42675}"/>
          </ac:spMkLst>
        </pc:spChg>
        <pc:graphicFrameChg chg="add">
          <ac:chgData name="Katie Ruddy" userId="a958ee1cd2223a3a" providerId="LiveId" clId="{71E0654C-7449-4D78-8D1E-4A27B60BBC5C}" dt="2022-10-13T20:21:23.306" v="11015" actId="26606"/>
          <ac:graphicFrameMkLst>
            <pc:docMk/>
            <pc:sldMk cId="1767639952" sldId="487"/>
            <ac:graphicFrameMk id="5" creationId="{A13B2E66-35AB-2051-0A72-BE89EF6BB4E4}"/>
          </ac:graphicFrameMkLst>
        </pc:graphicFrameChg>
      </pc:sldChg>
      <pc:sldChg chg="addSp delSp modSp new mod setBg">
        <pc:chgData name="Katie Ruddy" userId="a958ee1cd2223a3a" providerId="LiveId" clId="{71E0654C-7449-4D78-8D1E-4A27B60BBC5C}" dt="2022-10-13T20:28:23.968" v="11657" actId="26606"/>
        <pc:sldMkLst>
          <pc:docMk/>
          <pc:sldMk cId="2858609453" sldId="488"/>
        </pc:sldMkLst>
        <pc:spChg chg="mod">
          <ac:chgData name="Katie Ruddy" userId="a958ee1cd2223a3a" providerId="LiveId" clId="{71E0654C-7449-4D78-8D1E-4A27B60BBC5C}" dt="2022-10-13T20:28:23.968" v="11657" actId="26606"/>
          <ac:spMkLst>
            <pc:docMk/>
            <pc:sldMk cId="2858609453" sldId="488"/>
            <ac:spMk id="2" creationId="{8A9B0A2F-B77C-F146-3B3D-206D642C631F}"/>
          </ac:spMkLst>
        </pc:spChg>
        <pc:spChg chg="add del mod">
          <ac:chgData name="Katie Ruddy" userId="a958ee1cd2223a3a" providerId="LiveId" clId="{71E0654C-7449-4D78-8D1E-4A27B60BBC5C}" dt="2022-10-13T20:28:23.968" v="11657" actId="26606"/>
          <ac:spMkLst>
            <pc:docMk/>
            <pc:sldMk cId="2858609453" sldId="488"/>
            <ac:spMk id="3" creationId="{4187C436-9A1B-6F18-C1F7-AA43DFE2ED9A}"/>
          </ac:spMkLst>
        </pc:spChg>
        <pc:spChg chg="add">
          <ac:chgData name="Katie Ruddy" userId="a958ee1cd2223a3a" providerId="LiveId" clId="{71E0654C-7449-4D78-8D1E-4A27B60BBC5C}" dt="2022-10-13T20:28:23.968" v="11657" actId="26606"/>
          <ac:spMkLst>
            <pc:docMk/>
            <pc:sldMk cId="2858609453" sldId="488"/>
            <ac:spMk id="8" creationId="{100EDD19-6802-4EC3-95CE-CFFAB042CFD6}"/>
          </ac:spMkLst>
        </pc:spChg>
        <pc:spChg chg="add del">
          <ac:chgData name="Katie Ruddy" userId="a958ee1cd2223a3a" providerId="LiveId" clId="{71E0654C-7449-4D78-8D1E-4A27B60BBC5C}" dt="2022-10-13T20:28:23.952" v="11656" actId="26606"/>
          <ac:spMkLst>
            <pc:docMk/>
            <pc:sldMk cId="2858609453" sldId="488"/>
            <ac:spMk id="9" creationId="{B819A166-7571-4003-A6B8-B62034C3ED30}"/>
          </ac:spMkLst>
        </pc:spChg>
        <pc:spChg chg="add">
          <ac:chgData name="Katie Ruddy" userId="a958ee1cd2223a3a" providerId="LiveId" clId="{71E0654C-7449-4D78-8D1E-4A27B60BBC5C}" dt="2022-10-13T20:28:23.968" v="11657" actId="26606"/>
          <ac:spMkLst>
            <pc:docMk/>
            <pc:sldMk cId="2858609453" sldId="488"/>
            <ac:spMk id="10" creationId="{DB17E863-922E-4C26-BD64-E8FD41D28661}"/>
          </ac:spMkLst>
        </pc:spChg>
        <pc:spChg chg="add">
          <ac:chgData name="Katie Ruddy" userId="a958ee1cd2223a3a" providerId="LiveId" clId="{71E0654C-7449-4D78-8D1E-4A27B60BBC5C}" dt="2022-10-13T20:28:23.968" v="11657" actId="26606"/>
          <ac:spMkLst>
            <pc:docMk/>
            <pc:sldMk cId="2858609453" sldId="488"/>
            <ac:spMk id="11" creationId="{4187C436-9A1B-6F18-C1F7-AA43DFE2ED9A}"/>
          </ac:spMkLst>
        </pc:spChg>
        <pc:graphicFrameChg chg="add del">
          <ac:chgData name="Katie Ruddy" userId="a958ee1cd2223a3a" providerId="LiveId" clId="{71E0654C-7449-4D78-8D1E-4A27B60BBC5C}" dt="2022-10-13T20:28:23.952" v="11656" actId="26606"/>
          <ac:graphicFrameMkLst>
            <pc:docMk/>
            <pc:sldMk cId="2858609453" sldId="488"/>
            <ac:graphicFrameMk id="5" creationId="{4DCE0207-DD85-29A1-8CFA-AF96E36EA9EE}"/>
          </ac:graphicFrameMkLst>
        </pc:graphicFrameChg>
      </pc:sldChg>
      <pc:sldChg chg="addSp delSp modSp new mod setBg">
        <pc:chgData name="Katie Ruddy" userId="a958ee1cd2223a3a" providerId="LiveId" clId="{71E0654C-7449-4D78-8D1E-4A27B60BBC5C}" dt="2022-10-13T20:30:29.611" v="11889" actId="26606"/>
        <pc:sldMkLst>
          <pc:docMk/>
          <pc:sldMk cId="1245763856" sldId="489"/>
        </pc:sldMkLst>
        <pc:spChg chg="mod">
          <ac:chgData name="Katie Ruddy" userId="a958ee1cd2223a3a" providerId="LiveId" clId="{71E0654C-7449-4D78-8D1E-4A27B60BBC5C}" dt="2022-10-13T20:30:29.611" v="11889" actId="26606"/>
          <ac:spMkLst>
            <pc:docMk/>
            <pc:sldMk cId="1245763856" sldId="489"/>
            <ac:spMk id="2" creationId="{A28E735C-8E83-127C-7C06-007EAD404717}"/>
          </ac:spMkLst>
        </pc:spChg>
        <pc:spChg chg="del mod">
          <ac:chgData name="Katie Ruddy" userId="a958ee1cd2223a3a" providerId="LiveId" clId="{71E0654C-7449-4D78-8D1E-4A27B60BBC5C}" dt="2022-10-13T20:30:29.611" v="11889" actId="26606"/>
          <ac:spMkLst>
            <pc:docMk/>
            <pc:sldMk cId="1245763856" sldId="489"/>
            <ac:spMk id="3" creationId="{AEFF1B72-30CB-27D7-B90E-680B90645A13}"/>
          </ac:spMkLst>
        </pc:spChg>
        <pc:spChg chg="add">
          <ac:chgData name="Katie Ruddy" userId="a958ee1cd2223a3a" providerId="LiveId" clId="{71E0654C-7449-4D78-8D1E-4A27B60BBC5C}" dt="2022-10-13T20:30:29.611" v="11889" actId="26606"/>
          <ac:spMkLst>
            <pc:docMk/>
            <pc:sldMk cId="1245763856" sldId="489"/>
            <ac:spMk id="9" creationId="{2E442304-DDBD-4F7B-8017-36BCC863FB40}"/>
          </ac:spMkLst>
        </pc:spChg>
        <pc:spChg chg="add">
          <ac:chgData name="Katie Ruddy" userId="a958ee1cd2223a3a" providerId="LiveId" clId="{71E0654C-7449-4D78-8D1E-4A27B60BBC5C}" dt="2022-10-13T20:30:29.611" v="11889" actId="26606"/>
          <ac:spMkLst>
            <pc:docMk/>
            <pc:sldMk cId="1245763856" sldId="489"/>
            <ac:spMk id="11" creationId="{5E107275-3853-46FD-A241-DE4355A42675}"/>
          </ac:spMkLst>
        </pc:spChg>
        <pc:graphicFrameChg chg="add">
          <ac:chgData name="Katie Ruddy" userId="a958ee1cd2223a3a" providerId="LiveId" clId="{71E0654C-7449-4D78-8D1E-4A27B60BBC5C}" dt="2022-10-13T20:30:29.611" v="11889" actId="26606"/>
          <ac:graphicFrameMkLst>
            <pc:docMk/>
            <pc:sldMk cId="1245763856" sldId="489"/>
            <ac:graphicFrameMk id="5" creationId="{2544AD9A-D46B-C3F1-3220-B72B95AB906D}"/>
          </ac:graphicFrameMkLst>
        </pc:graphicFrameChg>
      </pc:sldChg>
      <pc:sldChg chg="addSp modSp new mod setBg">
        <pc:chgData name="Katie Ruddy" userId="a958ee1cd2223a3a" providerId="LiveId" clId="{71E0654C-7449-4D78-8D1E-4A27B60BBC5C}" dt="2022-10-13T20:34:34.058" v="12062" actId="26606"/>
        <pc:sldMkLst>
          <pc:docMk/>
          <pc:sldMk cId="3154629111" sldId="490"/>
        </pc:sldMkLst>
        <pc:spChg chg="mod">
          <ac:chgData name="Katie Ruddy" userId="a958ee1cd2223a3a" providerId="LiveId" clId="{71E0654C-7449-4D78-8D1E-4A27B60BBC5C}" dt="2022-10-13T20:34:34.058" v="12062" actId="26606"/>
          <ac:spMkLst>
            <pc:docMk/>
            <pc:sldMk cId="3154629111" sldId="490"/>
            <ac:spMk id="2" creationId="{D8816ECA-C51D-C3D3-E41A-07701DC4C058}"/>
          </ac:spMkLst>
        </pc:spChg>
        <pc:spChg chg="mod">
          <ac:chgData name="Katie Ruddy" userId="a958ee1cd2223a3a" providerId="LiveId" clId="{71E0654C-7449-4D78-8D1E-4A27B60BBC5C}" dt="2022-10-13T20:34:34.058" v="12062" actId="26606"/>
          <ac:spMkLst>
            <pc:docMk/>
            <pc:sldMk cId="3154629111" sldId="490"/>
            <ac:spMk id="3" creationId="{FBCC3023-7EFC-C3B6-0D04-BCC3662861B1}"/>
          </ac:spMkLst>
        </pc:spChg>
        <pc:spChg chg="add">
          <ac:chgData name="Katie Ruddy" userId="a958ee1cd2223a3a" providerId="LiveId" clId="{71E0654C-7449-4D78-8D1E-4A27B60BBC5C}" dt="2022-10-13T20:34:34.058" v="12062" actId="26606"/>
          <ac:spMkLst>
            <pc:docMk/>
            <pc:sldMk cId="3154629111" sldId="490"/>
            <ac:spMk id="8" creationId="{777A147A-9ED8-46B4-8660-1B3C2AA880B5}"/>
          </ac:spMkLst>
        </pc:spChg>
        <pc:spChg chg="add">
          <ac:chgData name="Katie Ruddy" userId="a958ee1cd2223a3a" providerId="LiveId" clId="{71E0654C-7449-4D78-8D1E-4A27B60BBC5C}" dt="2022-10-13T20:34:34.058" v="12062" actId="26606"/>
          <ac:spMkLst>
            <pc:docMk/>
            <pc:sldMk cId="3154629111" sldId="490"/>
            <ac:spMk id="10" creationId="{5D6C15A0-C087-4593-8414-2B4EC1CDC3DE}"/>
          </ac:spMkLst>
        </pc:spChg>
      </pc:sldChg>
      <pc:sldChg chg="addSp delSp modSp new mod setBg">
        <pc:chgData name="Katie Ruddy" userId="a958ee1cd2223a3a" providerId="LiveId" clId="{71E0654C-7449-4D78-8D1E-4A27B60BBC5C}" dt="2022-10-13T20:36:09.066" v="12235" actId="26606"/>
        <pc:sldMkLst>
          <pc:docMk/>
          <pc:sldMk cId="631208699" sldId="491"/>
        </pc:sldMkLst>
        <pc:spChg chg="mod">
          <ac:chgData name="Katie Ruddy" userId="a958ee1cd2223a3a" providerId="LiveId" clId="{71E0654C-7449-4D78-8D1E-4A27B60BBC5C}" dt="2022-10-13T20:36:09.066" v="12235" actId="26606"/>
          <ac:spMkLst>
            <pc:docMk/>
            <pc:sldMk cId="631208699" sldId="491"/>
            <ac:spMk id="2" creationId="{8A02F730-3A8B-75C7-B32B-3FAFBA1D34B4}"/>
          </ac:spMkLst>
        </pc:spChg>
        <pc:spChg chg="mod">
          <ac:chgData name="Katie Ruddy" userId="a958ee1cd2223a3a" providerId="LiveId" clId="{71E0654C-7449-4D78-8D1E-4A27B60BBC5C}" dt="2022-10-13T20:36:09.066" v="12235" actId="26606"/>
          <ac:spMkLst>
            <pc:docMk/>
            <pc:sldMk cId="631208699" sldId="491"/>
            <ac:spMk id="3" creationId="{57178A27-BBD1-E37E-A861-750528B2B9A6}"/>
          </ac:spMkLst>
        </pc:spChg>
        <pc:spChg chg="add del">
          <ac:chgData name="Katie Ruddy" userId="a958ee1cd2223a3a" providerId="LiveId" clId="{71E0654C-7449-4D78-8D1E-4A27B60BBC5C}" dt="2022-10-13T20:36:05.574" v="12232" actId="26606"/>
          <ac:spMkLst>
            <pc:docMk/>
            <pc:sldMk cId="631208699" sldId="491"/>
            <ac:spMk id="8" creationId="{777A147A-9ED8-46B4-8660-1B3C2AA880B5}"/>
          </ac:spMkLst>
        </pc:spChg>
        <pc:spChg chg="add del">
          <ac:chgData name="Katie Ruddy" userId="a958ee1cd2223a3a" providerId="LiveId" clId="{71E0654C-7449-4D78-8D1E-4A27B60BBC5C}" dt="2022-10-13T20:36:09.045" v="12234" actId="26606"/>
          <ac:spMkLst>
            <pc:docMk/>
            <pc:sldMk cId="631208699" sldId="491"/>
            <ac:spMk id="9" creationId="{F13C74B1-5B17-4795-BED0-7140497B445A}"/>
          </ac:spMkLst>
        </pc:spChg>
        <pc:spChg chg="add del">
          <ac:chgData name="Katie Ruddy" userId="a958ee1cd2223a3a" providerId="LiveId" clId="{71E0654C-7449-4D78-8D1E-4A27B60BBC5C}" dt="2022-10-13T20:36:05.574" v="12232" actId="26606"/>
          <ac:spMkLst>
            <pc:docMk/>
            <pc:sldMk cId="631208699" sldId="491"/>
            <ac:spMk id="10" creationId="{5D6C15A0-C087-4593-8414-2B4EC1CDC3DE}"/>
          </ac:spMkLst>
        </pc:spChg>
        <pc:spChg chg="add del">
          <ac:chgData name="Katie Ruddy" userId="a958ee1cd2223a3a" providerId="LiveId" clId="{71E0654C-7449-4D78-8D1E-4A27B60BBC5C}" dt="2022-10-13T20:36:09.045" v="12234" actId="26606"/>
          <ac:spMkLst>
            <pc:docMk/>
            <pc:sldMk cId="631208699" sldId="491"/>
            <ac:spMk id="11" creationId="{D4974D33-8DC5-464E-8C6D-BE58F0669C17}"/>
          </ac:spMkLst>
        </pc:spChg>
        <pc:spChg chg="add">
          <ac:chgData name="Katie Ruddy" userId="a958ee1cd2223a3a" providerId="LiveId" clId="{71E0654C-7449-4D78-8D1E-4A27B60BBC5C}" dt="2022-10-13T20:36:09.066" v="12235" actId="26606"/>
          <ac:spMkLst>
            <pc:docMk/>
            <pc:sldMk cId="631208699" sldId="491"/>
            <ac:spMk id="13" creationId="{777A147A-9ED8-46B4-8660-1B3C2AA880B5}"/>
          </ac:spMkLst>
        </pc:spChg>
        <pc:spChg chg="add">
          <ac:chgData name="Katie Ruddy" userId="a958ee1cd2223a3a" providerId="LiveId" clId="{71E0654C-7449-4D78-8D1E-4A27B60BBC5C}" dt="2022-10-13T20:36:09.066" v="12235" actId="26606"/>
          <ac:spMkLst>
            <pc:docMk/>
            <pc:sldMk cId="631208699" sldId="491"/>
            <ac:spMk id="14" creationId="{5D6C15A0-C087-4593-8414-2B4EC1CDC3DE}"/>
          </ac:spMkLst>
        </pc:spChg>
        <pc:picChg chg="add del">
          <ac:chgData name="Katie Ruddy" userId="a958ee1cd2223a3a" providerId="LiveId" clId="{71E0654C-7449-4D78-8D1E-4A27B60BBC5C}" dt="2022-10-13T20:36:09.045" v="12234" actId="26606"/>
          <ac:picMkLst>
            <pc:docMk/>
            <pc:sldMk cId="631208699" sldId="491"/>
            <ac:picMk id="5" creationId="{7A3B367F-BE12-2ADF-CE25-2286FBB13878}"/>
          </ac:picMkLst>
        </pc:picChg>
      </pc:sldChg>
      <pc:sldChg chg="addSp modSp new mod setBg">
        <pc:chgData name="Katie Ruddy" userId="a958ee1cd2223a3a" providerId="LiveId" clId="{71E0654C-7449-4D78-8D1E-4A27B60BBC5C}" dt="2022-10-13T20:37:47.173" v="12402" actId="26606"/>
        <pc:sldMkLst>
          <pc:docMk/>
          <pc:sldMk cId="140070235" sldId="492"/>
        </pc:sldMkLst>
        <pc:spChg chg="mod">
          <ac:chgData name="Katie Ruddy" userId="a958ee1cd2223a3a" providerId="LiveId" clId="{71E0654C-7449-4D78-8D1E-4A27B60BBC5C}" dt="2022-10-13T20:37:47.173" v="12402" actId="26606"/>
          <ac:spMkLst>
            <pc:docMk/>
            <pc:sldMk cId="140070235" sldId="492"/>
            <ac:spMk id="2" creationId="{A21D10C5-9209-3775-4965-4492CD1D9B0B}"/>
          </ac:spMkLst>
        </pc:spChg>
        <pc:spChg chg="mod">
          <ac:chgData name="Katie Ruddy" userId="a958ee1cd2223a3a" providerId="LiveId" clId="{71E0654C-7449-4D78-8D1E-4A27B60BBC5C}" dt="2022-10-13T20:37:47.173" v="12402" actId="26606"/>
          <ac:spMkLst>
            <pc:docMk/>
            <pc:sldMk cId="140070235" sldId="492"/>
            <ac:spMk id="3" creationId="{90A04CB5-BFB0-8EFA-7343-2C2DE0984964}"/>
          </ac:spMkLst>
        </pc:spChg>
        <pc:spChg chg="add">
          <ac:chgData name="Katie Ruddy" userId="a958ee1cd2223a3a" providerId="LiveId" clId="{71E0654C-7449-4D78-8D1E-4A27B60BBC5C}" dt="2022-10-13T20:37:47.173" v="12402" actId="26606"/>
          <ac:spMkLst>
            <pc:docMk/>
            <pc:sldMk cId="140070235" sldId="492"/>
            <ac:spMk id="8" creationId="{777A147A-9ED8-46B4-8660-1B3C2AA880B5}"/>
          </ac:spMkLst>
        </pc:spChg>
        <pc:spChg chg="add">
          <ac:chgData name="Katie Ruddy" userId="a958ee1cd2223a3a" providerId="LiveId" clId="{71E0654C-7449-4D78-8D1E-4A27B60BBC5C}" dt="2022-10-13T20:37:47.173" v="12402" actId="26606"/>
          <ac:spMkLst>
            <pc:docMk/>
            <pc:sldMk cId="140070235" sldId="492"/>
            <ac:spMk id="10" creationId="{5D6C15A0-C087-4593-8414-2B4EC1CDC3DE}"/>
          </ac:spMkLst>
        </pc:spChg>
      </pc:sldChg>
      <pc:sldChg chg="addSp modSp new mod setBg">
        <pc:chgData name="Katie Ruddy" userId="a958ee1cd2223a3a" providerId="LiveId" clId="{71E0654C-7449-4D78-8D1E-4A27B60BBC5C}" dt="2022-10-13T20:38:56.544" v="12560" actId="26606"/>
        <pc:sldMkLst>
          <pc:docMk/>
          <pc:sldMk cId="2632738107" sldId="493"/>
        </pc:sldMkLst>
        <pc:spChg chg="mod">
          <ac:chgData name="Katie Ruddy" userId="a958ee1cd2223a3a" providerId="LiveId" clId="{71E0654C-7449-4D78-8D1E-4A27B60BBC5C}" dt="2022-10-13T20:38:56.544" v="12560" actId="26606"/>
          <ac:spMkLst>
            <pc:docMk/>
            <pc:sldMk cId="2632738107" sldId="493"/>
            <ac:spMk id="2" creationId="{3C237577-1A58-F17E-F66E-F73B1B21E7F3}"/>
          </ac:spMkLst>
        </pc:spChg>
        <pc:spChg chg="mod">
          <ac:chgData name="Katie Ruddy" userId="a958ee1cd2223a3a" providerId="LiveId" clId="{71E0654C-7449-4D78-8D1E-4A27B60BBC5C}" dt="2022-10-13T20:38:56.544" v="12560" actId="26606"/>
          <ac:spMkLst>
            <pc:docMk/>
            <pc:sldMk cId="2632738107" sldId="493"/>
            <ac:spMk id="3" creationId="{44DBB284-42AB-DEDC-1A83-B48ECF4B107B}"/>
          </ac:spMkLst>
        </pc:spChg>
        <pc:spChg chg="add">
          <ac:chgData name="Katie Ruddy" userId="a958ee1cd2223a3a" providerId="LiveId" clId="{71E0654C-7449-4D78-8D1E-4A27B60BBC5C}" dt="2022-10-13T20:38:56.544" v="12560" actId="26606"/>
          <ac:spMkLst>
            <pc:docMk/>
            <pc:sldMk cId="2632738107" sldId="493"/>
            <ac:spMk id="8" creationId="{777A147A-9ED8-46B4-8660-1B3C2AA880B5}"/>
          </ac:spMkLst>
        </pc:spChg>
        <pc:spChg chg="add">
          <ac:chgData name="Katie Ruddy" userId="a958ee1cd2223a3a" providerId="LiveId" clId="{71E0654C-7449-4D78-8D1E-4A27B60BBC5C}" dt="2022-10-13T20:38:56.544" v="12560" actId="26606"/>
          <ac:spMkLst>
            <pc:docMk/>
            <pc:sldMk cId="2632738107" sldId="493"/>
            <ac:spMk id="10" creationId="{5D6C15A0-C087-4593-8414-2B4EC1CDC3DE}"/>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138126-7C3B-4367-B44C-8A1C611566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29A08DD-6288-41AE-87B4-DBA93DD58056}">
      <dgm:prSet/>
      <dgm:spPr/>
      <dgm:t>
        <a:bodyPr/>
        <a:lstStyle/>
        <a:p>
          <a:pPr algn="ctr"/>
          <a:r>
            <a:rPr lang="en-GB" b="1" dirty="0"/>
            <a:t>Psychoanalysis and Psychodynamic </a:t>
          </a:r>
          <a:endParaRPr lang="en-US" dirty="0"/>
        </a:p>
      </dgm:t>
    </dgm:pt>
    <dgm:pt modelId="{B6E2313C-D665-4546-92A8-B6B512713C19}" type="parTrans" cxnId="{F5018774-54D2-4535-B927-6738D5A64E80}">
      <dgm:prSet/>
      <dgm:spPr/>
      <dgm:t>
        <a:bodyPr/>
        <a:lstStyle/>
        <a:p>
          <a:endParaRPr lang="en-US"/>
        </a:p>
      </dgm:t>
    </dgm:pt>
    <dgm:pt modelId="{6CE5E4AC-8440-4003-BA88-9D3775CC4631}" type="sibTrans" cxnId="{F5018774-54D2-4535-B927-6738D5A64E80}">
      <dgm:prSet/>
      <dgm:spPr/>
      <dgm:t>
        <a:bodyPr/>
        <a:lstStyle/>
        <a:p>
          <a:endParaRPr lang="en-US"/>
        </a:p>
      </dgm:t>
    </dgm:pt>
    <dgm:pt modelId="{6643BF1E-86E3-4F7A-BDAC-6AC5C4406144}" type="pres">
      <dgm:prSet presAssocID="{B2138126-7C3B-4367-B44C-8A1C611566D4}" presName="linear" presStyleCnt="0">
        <dgm:presLayoutVars>
          <dgm:animLvl val="lvl"/>
          <dgm:resizeHandles val="exact"/>
        </dgm:presLayoutVars>
      </dgm:prSet>
      <dgm:spPr/>
    </dgm:pt>
    <dgm:pt modelId="{35A54B69-54E4-4B5E-BB25-07392E8C800A}" type="pres">
      <dgm:prSet presAssocID="{C29A08DD-6288-41AE-87B4-DBA93DD58056}" presName="parentText" presStyleLbl="node1" presStyleIdx="0" presStyleCnt="1" custLinFactNeighborX="-58265" custLinFactNeighborY="1066">
        <dgm:presLayoutVars>
          <dgm:chMax val="0"/>
          <dgm:bulletEnabled val="1"/>
        </dgm:presLayoutVars>
      </dgm:prSet>
      <dgm:spPr/>
    </dgm:pt>
  </dgm:ptLst>
  <dgm:cxnLst>
    <dgm:cxn modelId="{2CEFDB00-6017-4350-8B41-4B39FB3122D8}" type="presOf" srcId="{C29A08DD-6288-41AE-87B4-DBA93DD58056}" destId="{35A54B69-54E4-4B5E-BB25-07392E8C800A}" srcOrd="0" destOrd="0" presId="urn:microsoft.com/office/officeart/2005/8/layout/vList2"/>
    <dgm:cxn modelId="{F5018774-54D2-4535-B927-6738D5A64E80}" srcId="{B2138126-7C3B-4367-B44C-8A1C611566D4}" destId="{C29A08DD-6288-41AE-87B4-DBA93DD58056}" srcOrd="0" destOrd="0" parTransId="{B6E2313C-D665-4546-92A8-B6B512713C19}" sibTransId="{6CE5E4AC-8440-4003-BA88-9D3775CC4631}"/>
    <dgm:cxn modelId="{0CDFBAEC-D8A2-4B1E-98F2-D404F4370503}" type="presOf" srcId="{B2138126-7C3B-4367-B44C-8A1C611566D4}" destId="{6643BF1E-86E3-4F7A-BDAC-6AC5C4406144}" srcOrd="0" destOrd="0" presId="urn:microsoft.com/office/officeart/2005/8/layout/vList2"/>
    <dgm:cxn modelId="{402E1CB4-114F-43E7-9303-1B30AED69CDB}" type="presParOf" srcId="{6643BF1E-86E3-4F7A-BDAC-6AC5C4406144}" destId="{35A54B69-54E4-4B5E-BB25-07392E8C800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348756-3D01-40B5-9C71-331FAEC52BCF}"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021C5B6E-8181-49A0-8C2A-7AE16CF96305}">
      <dgm:prSet/>
      <dgm:spPr/>
      <dgm:t>
        <a:bodyPr/>
        <a:lstStyle/>
        <a:p>
          <a:r>
            <a:rPr lang="en-GB" b="1"/>
            <a:t>Freud began working on his theories towards the end of the 19</a:t>
          </a:r>
          <a:r>
            <a:rPr lang="en-GB" b="1" baseline="30000"/>
            <a:t>th</a:t>
          </a:r>
          <a:r>
            <a:rPr lang="en-GB" b="1"/>
            <a:t> century. He died in 1939, however his legacy is still being developed, revised and discussed.</a:t>
          </a:r>
          <a:endParaRPr lang="en-US"/>
        </a:p>
      </dgm:t>
    </dgm:pt>
    <dgm:pt modelId="{82E29217-E733-4689-9DB5-3F2738D9786C}" type="parTrans" cxnId="{F314F2DE-0912-4CCA-BB96-1586B704CA15}">
      <dgm:prSet/>
      <dgm:spPr/>
      <dgm:t>
        <a:bodyPr/>
        <a:lstStyle/>
        <a:p>
          <a:endParaRPr lang="en-US"/>
        </a:p>
      </dgm:t>
    </dgm:pt>
    <dgm:pt modelId="{05FDC513-C92E-4D64-9B80-F7C9ECCF1B91}" type="sibTrans" cxnId="{F314F2DE-0912-4CCA-BB96-1586B704CA15}">
      <dgm:prSet/>
      <dgm:spPr/>
      <dgm:t>
        <a:bodyPr/>
        <a:lstStyle/>
        <a:p>
          <a:endParaRPr lang="en-US"/>
        </a:p>
      </dgm:t>
    </dgm:pt>
    <dgm:pt modelId="{5086F690-10B0-4FE4-8CFA-48ECF63A6D07}">
      <dgm:prSet/>
      <dgm:spPr/>
      <dgm:t>
        <a:bodyPr/>
        <a:lstStyle/>
        <a:p>
          <a:r>
            <a:rPr lang="en-GB" b="1"/>
            <a:t>Even in the earliest days of his therapeutic work, Freud valued the relationship. In today’s counselling world, these basic tenets are still as important as they were in the earliest days of psychoanalysis.</a:t>
          </a:r>
          <a:endParaRPr lang="en-US"/>
        </a:p>
      </dgm:t>
    </dgm:pt>
    <dgm:pt modelId="{9E5BAA3C-6E02-4FD8-8C3E-69EE5DBBB447}" type="parTrans" cxnId="{68DD8021-2760-4841-BE9C-3612B241AC9C}">
      <dgm:prSet/>
      <dgm:spPr/>
      <dgm:t>
        <a:bodyPr/>
        <a:lstStyle/>
        <a:p>
          <a:endParaRPr lang="en-US"/>
        </a:p>
      </dgm:t>
    </dgm:pt>
    <dgm:pt modelId="{4B424E24-BC38-400F-8D5C-104C58184505}" type="sibTrans" cxnId="{68DD8021-2760-4841-BE9C-3612B241AC9C}">
      <dgm:prSet/>
      <dgm:spPr/>
      <dgm:t>
        <a:bodyPr/>
        <a:lstStyle/>
        <a:p>
          <a:endParaRPr lang="en-US"/>
        </a:p>
      </dgm:t>
    </dgm:pt>
    <dgm:pt modelId="{81B74ECB-01FF-4DD2-AAAC-803F42FF0965}" type="pres">
      <dgm:prSet presAssocID="{7B348756-3D01-40B5-9C71-331FAEC52BCF}" presName="hierChild1" presStyleCnt="0">
        <dgm:presLayoutVars>
          <dgm:chPref val="1"/>
          <dgm:dir/>
          <dgm:animOne val="branch"/>
          <dgm:animLvl val="lvl"/>
          <dgm:resizeHandles/>
        </dgm:presLayoutVars>
      </dgm:prSet>
      <dgm:spPr/>
    </dgm:pt>
    <dgm:pt modelId="{3F25B1A6-83B5-4962-ABC9-040067EC8EB3}" type="pres">
      <dgm:prSet presAssocID="{021C5B6E-8181-49A0-8C2A-7AE16CF96305}" presName="hierRoot1" presStyleCnt="0"/>
      <dgm:spPr/>
    </dgm:pt>
    <dgm:pt modelId="{1180C626-9496-464E-A113-337DACFA18E4}" type="pres">
      <dgm:prSet presAssocID="{021C5B6E-8181-49A0-8C2A-7AE16CF96305}" presName="composite" presStyleCnt="0"/>
      <dgm:spPr/>
    </dgm:pt>
    <dgm:pt modelId="{C4E611B7-A477-4978-9FAC-5D2A488BB6A4}" type="pres">
      <dgm:prSet presAssocID="{021C5B6E-8181-49A0-8C2A-7AE16CF96305}" presName="background" presStyleLbl="node0" presStyleIdx="0" presStyleCnt="2"/>
      <dgm:spPr/>
    </dgm:pt>
    <dgm:pt modelId="{76A0BE83-0BB2-49E2-A4C9-27C09B1E1DC0}" type="pres">
      <dgm:prSet presAssocID="{021C5B6E-8181-49A0-8C2A-7AE16CF96305}" presName="text" presStyleLbl="fgAcc0" presStyleIdx="0" presStyleCnt="2">
        <dgm:presLayoutVars>
          <dgm:chPref val="3"/>
        </dgm:presLayoutVars>
      </dgm:prSet>
      <dgm:spPr/>
    </dgm:pt>
    <dgm:pt modelId="{F397AEF1-8DC3-4C47-BC59-35D632FE93C3}" type="pres">
      <dgm:prSet presAssocID="{021C5B6E-8181-49A0-8C2A-7AE16CF96305}" presName="hierChild2" presStyleCnt="0"/>
      <dgm:spPr/>
    </dgm:pt>
    <dgm:pt modelId="{6DF8E89F-4059-4C12-820E-40F1B42B662A}" type="pres">
      <dgm:prSet presAssocID="{5086F690-10B0-4FE4-8CFA-48ECF63A6D07}" presName="hierRoot1" presStyleCnt="0"/>
      <dgm:spPr/>
    </dgm:pt>
    <dgm:pt modelId="{0BEF5C70-F857-49D3-B00C-F8A16030DB82}" type="pres">
      <dgm:prSet presAssocID="{5086F690-10B0-4FE4-8CFA-48ECF63A6D07}" presName="composite" presStyleCnt="0"/>
      <dgm:spPr/>
    </dgm:pt>
    <dgm:pt modelId="{1FF71310-614F-4659-9F7C-6B486782658A}" type="pres">
      <dgm:prSet presAssocID="{5086F690-10B0-4FE4-8CFA-48ECF63A6D07}" presName="background" presStyleLbl="node0" presStyleIdx="1" presStyleCnt="2"/>
      <dgm:spPr/>
    </dgm:pt>
    <dgm:pt modelId="{F9CF8167-7C4C-45A8-A976-138C44897ABE}" type="pres">
      <dgm:prSet presAssocID="{5086F690-10B0-4FE4-8CFA-48ECF63A6D07}" presName="text" presStyleLbl="fgAcc0" presStyleIdx="1" presStyleCnt="2">
        <dgm:presLayoutVars>
          <dgm:chPref val="3"/>
        </dgm:presLayoutVars>
      </dgm:prSet>
      <dgm:spPr/>
    </dgm:pt>
    <dgm:pt modelId="{1110E576-8A52-46ED-9D34-192BCB195E1C}" type="pres">
      <dgm:prSet presAssocID="{5086F690-10B0-4FE4-8CFA-48ECF63A6D07}" presName="hierChild2" presStyleCnt="0"/>
      <dgm:spPr/>
    </dgm:pt>
  </dgm:ptLst>
  <dgm:cxnLst>
    <dgm:cxn modelId="{68DD8021-2760-4841-BE9C-3612B241AC9C}" srcId="{7B348756-3D01-40B5-9C71-331FAEC52BCF}" destId="{5086F690-10B0-4FE4-8CFA-48ECF63A6D07}" srcOrd="1" destOrd="0" parTransId="{9E5BAA3C-6E02-4FD8-8C3E-69EE5DBBB447}" sibTransId="{4B424E24-BC38-400F-8D5C-104C58184505}"/>
    <dgm:cxn modelId="{A9072957-2539-4463-A3B5-EB6A4137D6DF}" type="presOf" srcId="{7B348756-3D01-40B5-9C71-331FAEC52BCF}" destId="{81B74ECB-01FF-4DD2-AAAC-803F42FF0965}" srcOrd="0" destOrd="0" presId="urn:microsoft.com/office/officeart/2005/8/layout/hierarchy1"/>
    <dgm:cxn modelId="{EB3B3099-600D-4980-888C-A90A8B6A8310}" type="presOf" srcId="{021C5B6E-8181-49A0-8C2A-7AE16CF96305}" destId="{76A0BE83-0BB2-49E2-A4C9-27C09B1E1DC0}" srcOrd="0" destOrd="0" presId="urn:microsoft.com/office/officeart/2005/8/layout/hierarchy1"/>
    <dgm:cxn modelId="{8A950FA1-2FDB-43A0-A12D-8961C4BEA75C}" type="presOf" srcId="{5086F690-10B0-4FE4-8CFA-48ECF63A6D07}" destId="{F9CF8167-7C4C-45A8-A976-138C44897ABE}" srcOrd="0" destOrd="0" presId="urn:microsoft.com/office/officeart/2005/8/layout/hierarchy1"/>
    <dgm:cxn modelId="{F314F2DE-0912-4CCA-BB96-1586B704CA15}" srcId="{7B348756-3D01-40B5-9C71-331FAEC52BCF}" destId="{021C5B6E-8181-49A0-8C2A-7AE16CF96305}" srcOrd="0" destOrd="0" parTransId="{82E29217-E733-4689-9DB5-3F2738D9786C}" sibTransId="{05FDC513-C92E-4D64-9B80-F7C9ECCF1B91}"/>
    <dgm:cxn modelId="{D641B97B-FD68-4218-A921-60362498A9B5}" type="presParOf" srcId="{81B74ECB-01FF-4DD2-AAAC-803F42FF0965}" destId="{3F25B1A6-83B5-4962-ABC9-040067EC8EB3}" srcOrd="0" destOrd="0" presId="urn:microsoft.com/office/officeart/2005/8/layout/hierarchy1"/>
    <dgm:cxn modelId="{73FC5B01-2640-466A-AC2A-F7746143AF36}" type="presParOf" srcId="{3F25B1A6-83B5-4962-ABC9-040067EC8EB3}" destId="{1180C626-9496-464E-A113-337DACFA18E4}" srcOrd="0" destOrd="0" presId="urn:microsoft.com/office/officeart/2005/8/layout/hierarchy1"/>
    <dgm:cxn modelId="{2AE5F6A0-437B-4054-9B61-F9811A42AF24}" type="presParOf" srcId="{1180C626-9496-464E-A113-337DACFA18E4}" destId="{C4E611B7-A477-4978-9FAC-5D2A488BB6A4}" srcOrd="0" destOrd="0" presId="urn:microsoft.com/office/officeart/2005/8/layout/hierarchy1"/>
    <dgm:cxn modelId="{EC31B5E7-46BA-47BE-BA37-631DE4C1D84A}" type="presParOf" srcId="{1180C626-9496-464E-A113-337DACFA18E4}" destId="{76A0BE83-0BB2-49E2-A4C9-27C09B1E1DC0}" srcOrd="1" destOrd="0" presId="urn:microsoft.com/office/officeart/2005/8/layout/hierarchy1"/>
    <dgm:cxn modelId="{1580F0AA-BB77-4E36-A769-4C7160D506E1}" type="presParOf" srcId="{3F25B1A6-83B5-4962-ABC9-040067EC8EB3}" destId="{F397AEF1-8DC3-4C47-BC59-35D632FE93C3}" srcOrd="1" destOrd="0" presId="urn:microsoft.com/office/officeart/2005/8/layout/hierarchy1"/>
    <dgm:cxn modelId="{312E8325-ADEE-4597-B24B-A05982012B8E}" type="presParOf" srcId="{81B74ECB-01FF-4DD2-AAAC-803F42FF0965}" destId="{6DF8E89F-4059-4C12-820E-40F1B42B662A}" srcOrd="1" destOrd="0" presId="urn:microsoft.com/office/officeart/2005/8/layout/hierarchy1"/>
    <dgm:cxn modelId="{3D7AE771-DC2A-47B0-B32F-146C0106EED3}" type="presParOf" srcId="{6DF8E89F-4059-4C12-820E-40F1B42B662A}" destId="{0BEF5C70-F857-49D3-B00C-F8A16030DB82}" srcOrd="0" destOrd="0" presId="urn:microsoft.com/office/officeart/2005/8/layout/hierarchy1"/>
    <dgm:cxn modelId="{588A51C2-5D7C-46D0-8516-24E0E19C9A01}" type="presParOf" srcId="{0BEF5C70-F857-49D3-B00C-F8A16030DB82}" destId="{1FF71310-614F-4659-9F7C-6B486782658A}" srcOrd="0" destOrd="0" presId="urn:microsoft.com/office/officeart/2005/8/layout/hierarchy1"/>
    <dgm:cxn modelId="{4C4F9EA2-3F53-4725-8D32-63C4693C237F}" type="presParOf" srcId="{0BEF5C70-F857-49D3-B00C-F8A16030DB82}" destId="{F9CF8167-7C4C-45A8-A976-138C44897ABE}" srcOrd="1" destOrd="0" presId="urn:microsoft.com/office/officeart/2005/8/layout/hierarchy1"/>
    <dgm:cxn modelId="{829FA3BB-CDF3-4E71-B4C2-6842D17CF145}" type="presParOf" srcId="{6DF8E89F-4059-4C12-820E-40F1B42B662A}" destId="{1110E576-8A52-46ED-9D34-192BCB195E1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1240EF-2740-4ABB-BA0B-694839584A2E}"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A09AFEB1-E47B-40DB-AEC2-98E0C0D29633}">
      <dgm:prSet/>
      <dgm:spPr/>
      <dgm:t>
        <a:bodyPr/>
        <a:lstStyle/>
        <a:p>
          <a:pPr>
            <a:lnSpc>
              <a:spcPct val="100000"/>
            </a:lnSpc>
          </a:pPr>
          <a:r>
            <a:rPr lang="en-GB" b="1"/>
            <a:t>It’s important to note that Freud’s ideas were sometimes original, but often they were a convincing development of ideas that were around at the time. </a:t>
          </a:r>
          <a:endParaRPr lang="en-US"/>
        </a:p>
      </dgm:t>
    </dgm:pt>
    <dgm:pt modelId="{7BDE0697-634F-4CED-8700-CAAB39F94314}" type="parTrans" cxnId="{A1E70222-D097-4DA5-839C-4935A05299E0}">
      <dgm:prSet/>
      <dgm:spPr/>
      <dgm:t>
        <a:bodyPr/>
        <a:lstStyle/>
        <a:p>
          <a:endParaRPr lang="en-US"/>
        </a:p>
      </dgm:t>
    </dgm:pt>
    <dgm:pt modelId="{584D0FAE-FC49-4911-AB9D-E2E5F4D61F04}" type="sibTrans" cxnId="{A1E70222-D097-4DA5-839C-4935A05299E0}">
      <dgm:prSet/>
      <dgm:spPr/>
      <dgm:t>
        <a:bodyPr/>
        <a:lstStyle/>
        <a:p>
          <a:endParaRPr lang="en-US"/>
        </a:p>
      </dgm:t>
    </dgm:pt>
    <dgm:pt modelId="{B3104A63-9EE3-47A3-A71B-BB944BB4B420}">
      <dgm:prSet/>
      <dgm:spPr/>
      <dgm:t>
        <a:bodyPr/>
        <a:lstStyle/>
        <a:p>
          <a:pPr>
            <a:lnSpc>
              <a:spcPct val="100000"/>
            </a:lnSpc>
          </a:pPr>
          <a:r>
            <a:rPr lang="en-GB" b="1" dirty="0"/>
            <a:t>He did however, create a new approach, he did produce a framework of practice and he was able to develop those various ideas and synthesise them to produce the psychoanalytical approach.</a:t>
          </a:r>
          <a:endParaRPr lang="en-US" dirty="0"/>
        </a:p>
      </dgm:t>
    </dgm:pt>
    <dgm:pt modelId="{1C743F72-D2B9-41B1-A77D-2D992E644AC9}" type="parTrans" cxnId="{39BA2D9C-14E0-4F9B-B19D-A018E940AF39}">
      <dgm:prSet/>
      <dgm:spPr/>
      <dgm:t>
        <a:bodyPr/>
        <a:lstStyle/>
        <a:p>
          <a:endParaRPr lang="en-US"/>
        </a:p>
      </dgm:t>
    </dgm:pt>
    <dgm:pt modelId="{06FAEED8-C76C-4C71-AC55-2B84288B2CE5}" type="sibTrans" cxnId="{39BA2D9C-14E0-4F9B-B19D-A018E940AF39}">
      <dgm:prSet/>
      <dgm:spPr/>
      <dgm:t>
        <a:bodyPr/>
        <a:lstStyle/>
        <a:p>
          <a:endParaRPr lang="en-US"/>
        </a:p>
      </dgm:t>
    </dgm:pt>
    <dgm:pt modelId="{59C1C479-C9B3-48F1-9DAA-15C559F8B3ED}">
      <dgm:prSet/>
      <dgm:spPr/>
      <dgm:t>
        <a:bodyPr/>
        <a:lstStyle/>
        <a:p>
          <a:pPr>
            <a:lnSpc>
              <a:spcPct val="100000"/>
            </a:lnSpc>
          </a:pPr>
          <a:r>
            <a:rPr lang="en-GB" b="1"/>
            <a:t>As has been mentioned earlier, many of the original concepts of psychoanalysis can be seen in the foundations of many of the counselling approaches that developed later in the 20</a:t>
          </a:r>
          <a:r>
            <a:rPr lang="en-GB" b="1" baseline="30000"/>
            <a:t>th</a:t>
          </a:r>
          <a:r>
            <a:rPr lang="en-GB" b="1"/>
            <a:t> century. </a:t>
          </a:r>
          <a:endParaRPr lang="en-US"/>
        </a:p>
      </dgm:t>
    </dgm:pt>
    <dgm:pt modelId="{D9B72DCF-8E89-4909-9E16-27F64FA01B7F}" type="parTrans" cxnId="{E0C3CF86-1F8D-4412-958A-121F34BC7E72}">
      <dgm:prSet/>
      <dgm:spPr/>
      <dgm:t>
        <a:bodyPr/>
        <a:lstStyle/>
        <a:p>
          <a:endParaRPr lang="en-US"/>
        </a:p>
      </dgm:t>
    </dgm:pt>
    <dgm:pt modelId="{55EBB96F-0EA1-41CE-8958-A4206CACFF45}" type="sibTrans" cxnId="{E0C3CF86-1F8D-4412-958A-121F34BC7E72}">
      <dgm:prSet/>
      <dgm:spPr/>
      <dgm:t>
        <a:bodyPr/>
        <a:lstStyle/>
        <a:p>
          <a:endParaRPr lang="en-US"/>
        </a:p>
      </dgm:t>
    </dgm:pt>
    <dgm:pt modelId="{E9020BEF-E339-4DFA-906C-A87FE7591830}" type="pres">
      <dgm:prSet presAssocID="{7C1240EF-2740-4ABB-BA0B-694839584A2E}" presName="root" presStyleCnt="0">
        <dgm:presLayoutVars>
          <dgm:dir/>
          <dgm:resizeHandles val="exact"/>
        </dgm:presLayoutVars>
      </dgm:prSet>
      <dgm:spPr/>
    </dgm:pt>
    <dgm:pt modelId="{690EF6D5-7071-463F-9784-A024AF5AB9AB}" type="pres">
      <dgm:prSet presAssocID="{A09AFEB1-E47B-40DB-AEC2-98E0C0D29633}" presName="compNode" presStyleCnt="0"/>
      <dgm:spPr/>
    </dgm:pt>
    <dgm:pt modelId="{3181B896-529D-4EB1-98F1-43AA880009AE}" type="pres">
      <dgm:prSet presAssocID="{A09AFEB1-E47B-40DB-AEC2-98E0C0D29633}" presName="bgRect" presStyleLbl="bgShp" presStyleIdx="0" presStyleCnt="3"/>
      <dgm:spPr/>
    </dgm:pt>
    <dgm:pt modelId="{EB4078DD-640B-4222-A359-F9D4BCF9A6EB}" type="pres">
      <dgm:prSet presAssocID="{A09AFEB1-E47B-40DB-AEC2-98E0C0D296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73C58C24-04E0-4108-84FF-DA62959B90D6}" type="pres">
      <dgm:prSet presAssocID="{A09AFEB1-E47B-40DB-AEC2-98E0C0D29633}" presName="spaceRect" presStyleCnt="0"/>
      <dgm:spPr/>
    </dgm:pt>
    <dgm:pt modelId="{AC8AC4B3-F280-445F-B55A-E8CC92EF9CE9}" type="pres">
      <dgm:prSet presAssocID="{A09AFEB1-E47B-40DB-AEC2-98E0C0D29633}" presName="parTx" presStyleLbl="revTx" presStyleIdx="0" presStyleCnt="3">
        <dgm:presLayoutVars>
          <dgm:chMax val="0"/>
          <dgm:chPref val="0"/>
        </dgm:presLayoutVars>
      </dgm:prSet>
      <dgm:spPr/>
    </dgm:pt>
    <dgm:pt modelId="{6D4C4583-049D-40D1-A4EC-EA0284124643}" type="pres">
      <dgm:prSet presAssocID="{584D0FAE-FC49-4911-AB9D-E2E5F4D61F04}" presName="sibTrans" presStyleCnt="0"/>
      <dgm:spPr/>
    </dgm:pt>
    <dgm:pt modelId="{ECE64812-C517-4EE4-8729-172A4FEB20AB}" type="pres">
      <dgm:prSet presAssocID="{B3104A63-9EE3-47A3-A71B-BB944BB4B420}" presName="compNode" presStyleCnt="0"/>
      <dgm:spPr/>
    </dgm:pt>
    <dgm:pt modelId="{9CA2B797-CEA4-40C0-A730-301B08119624}" type="pres">
      <dgm:prSet presAssocID="{B3104A63-9EE3-47A3-A71B-BB944BB4B420}" presName="bgRect" presStyleLbl="bgShp" presStyleIdx="1" presStyleCnt="3"/>
      <dgm:spPr/>
    </dgm:pt>
    <dgm:pt modelId="{6914940B-801E-4769-83A1-31480C7DF729}" type="pres">
      <dgm:prSet presAssocID="{B3104A63-9EE3-47A3-A71B-BB944BB4B4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2E1EBA54-6CFE-4AB1-81CF-4B0E89AE0850}" type="pres">
      <dgm:prSet presAssocID="{B3104A63-9EE3-47A3-A71B-BB944BB4B420}" presName="spaceRect" presStyleCnt="0"/>
      <dgm:spPr/>
    </dgm:pt>
    <dgm:pt modelId="{8D888C3D-AB6B-4887-B385-B10096FC27F0}" type="pres">
      <dgm:prSet presAssocID="{B3104A63-9EE3-47A3-A71B-BB944BB4B420}" presName="parTx" presStyleLbl="revTx" presStyleIdx="1" presStyleCnt="3">
        <dgm:presLayoutVars>
          <dgm:chMax val="0"/>
          <dgm:chPref val="0"/>
        </dgm:presLayoutVars>
      </dgm:prSet>
      <dgm:spPr/>
    </dgm:pt>
    <dgm:pt modelId="{07C8C0B2-851F-4D27-96F7-F8F277825729}" type="pres">
      <dgm:prSet presAssocID="{06FAEED8-C76C-4C71-AC55-2B84288B2CE5}" presName="sibTrans" presStyleCnt="0"/>
      <dgm:spPr/>
    </dgm:pt>
    <dgm:pt modelId="{55297A27-6803-442A-9F0D-897AD6B72844}" type="pres">
      <dgm:prSet presAssocID="{59C1C479-C9B3-48F1-9DAA-15C559F8B3ED}" presName="compNode" presStyleCnt="0"/>
      <dgm:spPr/>
    </dgm:pt>
    <dgm:pt modelId="{2868F807-3444-42FB-8B4E-878D071290D6}" type="pres">
      <dgm:prSet presAssocID="{59C1C479-C9B3-48F1-9DAA-15C559F8B3ED}" presName="bgRect" presStyleLbl="bgShp" presStyleIdx="2" presStyleCnt="3"/>
      <dgm:spPr/>
    </dgm:pt>
    <dgm:pt modelId="{9FCCA94B-BF37-4F29-B9C1-0A39DBCF54AA}" type="pres">
      <dgm:prSet presAssocID="{59C1C479-C9B3-48F1-9DAA-15C559F8B3E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57D9971-1D64-41C6-AD4E-118E16031430}" type="pres">
      <dgm:prSet presAssocID="{59C1C479-C9B3-48F1-9DAA-15C559F8B3ED}" presName="spaceRect" presStyleCnt="0"/>
      <dgm:spPr/>
    </dgm:pt>
    <dgm:pt modelId="{ADBD9072-585E-4057-BE46-9CBE4DF26A85}" type="pres">
      <dgm:prSet presAssocID="{59C1C479-C9B3-48F1-9DAA-15C559F8B3ED}" presName="parTx" presStyleLbl="revTx" presStyleIdx="2" presStyleCnt="3">
        <dgm:presLayoutVars>
          <dgm:chMax val="0"/>
          <dgm:chPref val="0"/>
        </dgm:presLayoutVars>
      </dgm:prSet>
      <dgm:spPr/>
    </dgm:pt>
  </dgm:ptLst>
  <dgm:cxnLst>
    <dgm:cxn modelId="{68BFF909-4135-46E1-AC9A-7B6331348D4E}" type="presOf" srcId="{59C1C479-C9B3-48F1-9DAA-15C559F8B3ED}" destId="{ADBD9072-585E-4057-BE46-9CBE4DF26A85}" srcOrd="0" destOrd="0" presId="urn:microsoft.com/office/officeart/2018/2/layout/IconVerticalSolidList"/>
    <dgm:cxn modelId="{B13AA721-6941-43C0-846B-B07513FFB7B7}" type="presOf" srcId="{A09AFEB1-E47B-40DB-AEC2-98E0C0D29633}" destId="{AC8AC4B3-F280-445F-B55A-E8CC92EF9CE9}" srcOrd="0" destOrd="0" presId="urn:microsoft.com/office/officeart/2018/2/layout/IconVerticalSolidList"/>
    <dgm:cxn modelId="{A1E70222-D097-4DA5-839C-4935A05299E0}" srcId="{7C1240EF-2740-4ABB-BA0B-694839584A2E}" destId="{A09AFEB1-E47B-40DB-AEC2-98E0C0D29633}" srcOrd="0" destOrd="0" parTransId="{7BDE0697-634F-4CED-8700-CAAB39F94314}" sibTransId="{584D0FAE-FC49-4911-AB9D-E2E5F4D61F04}"/>
    <dgm:cxn modelId="{E0C3CF86-1F8D-4412-958A-121F34BC7E72}" srcId="{7C1240EF-2740-4ABB-BA0B-694839584A2E}" destId="{59C1C479-C9B3-48F1-9DAA-15C559F8B3ED}" srcOrd="2" destOrd="0" parTransId="{D9B72DCF-8E89-4909-9E16-27F64FA01B7F}" sibTransId="{55EBB96F-0EA1-41CE-8958-A4206CACFF45}"/>
    <dgm:cxn modelId="{5CBE5C95-8BD1-4D22-967C-692FC5BB4120}" type="presOf" srcId="{7C1240EF-2740-4ABB-BA0B-694839584A2E}" destId="{E9020BEF-E339-4DFA-906C-A87FE7591830}" srcOrd="0" destOrd="0" presId="urn:microsoft.com/office/officeart/2018/2/layout/IconVerticalSolidList"/>
    <dgm:cxn modelId="{39BA2D9C-14E0-4F9B-B19D-A018E940AF39}" srcId="{7C1240EF-2740-4ABB-BA0B-694839584A2E}" destId="{B3104A63-9EE3-47A3-A71B-BB944BB4B420}" srcOrd="1" destOrd="0" parTransId="{1C743F72-D2B9-41B1-A77D-2D992E644AC9}" sibTransId="{06FAEED8-C76C-4C71-AC55-2B84288B2CE5}"/>
    <dgm:cxn modelId="{755536F3-DFD7-4A51-B8AC-CE5863085504}" type="presOf" srcId="{B3104A63-9EE3-47A3-A71B-BB944BB4B420}" destId="{8D888C3D-AB6B-4887-B385-B10096FC27F0}" srcOrd="0" destOrd="0" presId="urn:microsoft.com/office/officeart/2018/2/layout/IconVerticalSolidList"/>
    <dgm:cxn modelId="{9C752D08-6290-4153-9762-C3B33671549E}" type="presParOf" srcId="{E9020BEF-E339-4DFA-906C-A87FE7591830}" destId="{690EF6D5-7071-463F-9784-A024AF5AB9AB}" srcOrd="0" destOrd="0" presId="urn:microsoft.com/office/officeart/2018/2/layout/IconVerticalSolidList"/>
    <dgm:cxn modelId="{4B435AD4-ECC4-4E1C-9E9D-E71834BAF5C4}" type="presParOf" srcId="{690EF6D5-7071-463F-9784-A024AF5AB9AB}" destId="{3181B896-529D-4EB1-98F1-43AA880009AE}" srcOrd="0" destOrd="0" presId="urn:microsoft.com/office/officeart/2018/2/layout/IconVerticalSolidList"/>
    <dgm:cxn modelId="{959D268F-D3C5-4076-A72E-B70904C47AC2}" type="presParOf" srcId="{690EF6D5-7071-463F-9784-A024AF5AB9AB}" destId="{EB4078DD-640B-4222-A359-F9D4BCF9A6EB}" srcOrd="1" destOrd="0" presId="urn:microsoft.com/office/officeart/2018/2/layout/IconVerticalSolidList"/>
    <dgm:cxn modelId="{79E26D88-B591-4156-9FF2-D3E655656915}" type="presParOf" srcId="{690EF6D5-7071-463F-9784-A024AF5AB9AB}" destId="{73C58C24-04E0-4108-84FF-DA62959B90D6}" srcOrd="2" destOrd="0" presId="urn:microsoft.com/office/officeart/2018/2/layout/IconVerticalSolidList"/>
    <dgm:cxn modelId="{3B16E317-783D-45FC-B49D-B9238B9C3BFF}" type="presParOf" srcId="{690EF6D5-7071-463F-9784-A024AF5AB9AB}" destId="{AC8AC4B3-F280-445F-B55A-E8CC92EF9CE9}" srcOrd="3" destOrd="0" presId="urn:microsoft.com/office/officeart/2018/2/layout/IconVerticalSolidList"/>
    <dgm:cxn modelId="{72B1169C-870F-4959-B79B-573D3AF97C67}" type="presParOf" srcId="{E9020BEF-E339-4DFA-906C-A87FE7591830}" destId="{6D4C4583-049D-40D1-A4EC-EA0284124643}" srcOrd="1" destOrd="0" presId="urn:microsoft.com/office/officeart/2018/2/layout/IconVerticalSolidList"/>
    <dgm:cxn modelId="{935586E6-FBCA-408A-835B-B960140BE9CF}" type="presParOf" srcId="{E9020BEF-E339-4DFA-906C-A87FE7591830}" destId="{ECE64812-C517-4EE4-8729-172A4FEB20AB}" srcOrd="2" destOrd="0" presId="urn:microsoft.com/office/officeart/2018/2/layout/IconVerticalSolidList"/>
    <dgm:cxn modelId="{7C11510D-B22C-42D8-8E38-3377B5F14255}" type="presParOf" srcId="{ECE64812-C517-4EE4-8729-172A4FEB20AB}" destId="{9CA2B797-CEA4-40C0-A730-301B08119624}" srcOrd="0" destOrd="0" presId="urn:microsoft.com/office/officeart/2018/2/layout/IconVerticalSolidList"/>
    <dgm:cxn modelId="{CA236879-CA16-4228-BC2A-98B3B4552566}" type="presParOf" srcId="{ECE64812-C517-4EE4-8729-172A4FEB20AB}" destId="{6914940B-801E-4769-83A1-31480C7DF729}" srcOrd="1" destOrd="0" presId="urn:microsoft.com/office/officeart/2018/2/layout/IconVerticalSolidList"/>
    <dgm:cxn modelId="{FD9CFB6E-55E4-4696-A20A-D19C40565553}" type="presParOf" srcId="{ECE64812-C517-4EE4-8729-172A4FEB20AB}" destId="{2E1EBA54-6CFE-4AB1-81CF-4B0E89AE0850}" srcOrd="2" destOrd="0" presId="urn:microsoft.com/office/officeart/2018/2/layout/IconVerticalSolidList"/>
    <dgm:cxn modelId="{A23C14C7-20C5-4FAB-B79A-310EF3BCF945}" type="presParOf" srcId="{ECE64812-C517-4EE4-8729-172A4FEB20AB}" destId="{8D888C3D-AB6B-4887-B385-B10096FC27F0}" srcOrd="3" destOrd="0" presId="urn:microsoft.com/office/officeart/2018/2/layout/IconVerticalSolidList"/>
    <dgm:cxn modelId="{D63212ED-8390-45B1-B113-6EC6C72B84C3}" type="presParOf" srcId="{E9020BEF-E339-4DFA-906C-A87FE7591830}" destId="{07C8C0B2-851F-4D27-96F7-F8F277825729}" srcOrd="3" destOrd="0" presId="urn:microsoft.com/office/officeart/2018/2/layout/IconVerticalSolidList"/>
    <dgm:cxn modelId="{C8AEEB16-F3D4-47A1-AA64-82B1F6855EA3}" type="presParOf" srcId="{E9020BEF-E339-4DFA-906C-A87FE7591830}" destId="{55297A27-6803-442A-9F0D-897AD6B72844}" srcOrd="4" destOrd="0" presId="urn:microsoft.com/office/officeart/2018/2/layout/IconVerticalSolidList"/>
    <dgm:cxn modelId="{F0B30872-C995-43A7-9519-F7DF57CF24C4}" type="presParOf" srcId="{55297A27-6803-442A-9F0D-897AD6B72844}" destId="{2868F807-3444-42FB-8B4E-878D071290D6}" srcOrd="0" destOrd="0" presId="urn:microsoft.com/office/officeart/2018/2/layout/IconVerticalSolidList"/>
    <dgm:cxn modelId="{B8368BC0-326E-46E0-92FD-31682572FCAE}" type="presParOf" srcId="{55297A27-6803-442A-9F0D-897AD6B72844}" destId="{9FCCA94B-BF37-4F29-B9C1-0A39DBCF54AA}" srcOrd="1" destOrd="0" presId="urn:microsoft.com/office/officeart/2018/2/layout/IconVerticalSolidList"/>
    <dgm:cxn modelId="{D3C3DDF7-3217-4468-B325-ABBB5258E0E1}" type="presParOf" srcId="{55297A27-6803-442A-9F0D-897AD6B72844}" destId="{C57D9971-1D64-41C6-AD4E-118E16031430}" srcOrd="2" destOrd="0" presId="urn:microsoft.com/office/officeart/2018/2/layout/IconVerticalSolidList"/>
    <dgm:cxn modelId="{C4D925A1-E06B-4216-B803-6D55EC09B824}" type="presParOf" srcId="{55297A27-6803-442A-9F0D-897AD6B72844}" destId="{ADBD9072-585E-4057-BE46-9CBE4DF26A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B9040F-E66F-4CE1-AFF4-0F55DA03D9B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C43E98D-4F9F-440A-B354-B0AFDF2FDA62}">
      <dgm:prSet/>
      <dgm:spPr/>
      <dgm:t>
        <a:bodyPr/>
        <a:lstStyle/>
        <a:p>
          <a:r>
            <a:rPr lang="en-US"/>
            <a:t>Because attachment affects…</a:t>
          </a:r>
        </a:p>
      </dgm:t>
    </dgm:pt>
    <dgm:pt modelId="{004A787F-CF10-4902-B6E1-1E28EAF166A3}" type="parTrans" cxnId="{B8217D51-6219-4107-B89F-16F8423976A4}">
      <dgm:prSet/>
      <dgm:spPr/>
      <dgm:t>
        <a:bodyPr/>
        <a:lstStyle/>
        <a:p>
          <a:endParaRPr lang="en-US"/>
        </a:p>
      </dgm:t>
    </dgm:pt>
    <dgm:pt modelId="{9318D94E-5052-406D-8FA6-964390FED2B3}" type="sibTrans" cxnId="{B8217D51-6219-4107-B89F-16F8423976A4}">
      <dgm:prSet/>
      <dgm:spPr/>
      <dgm:t>
        <a:bodyPr/>
        <a:lstStyle/>
        <a:p>
          <a:endParaRPr lang="en-US"/>
        </a:p>
      </dgm:t>
    </dgm:pt>
    <dgm:pt modelId="{C51CCA48-2D79-4407-A56F-5AFA00FD8F93}">
      <dgm:prSet/>
      <dgm:spPr/>
      <dgm:t>
        <a:bodyPr/>
        <a:lstStyle/>
        <a:p>
          <a:r>
            <a:rPr lang="en-US"/>
            <a:t>Felt security ~ ability to trust</a:t>
          </a:r>
        </a:p>
      </dgm:t>
    </dgm:pt>
    <dgm:pt modelId="{2D1B5078-ED82-4435-8958-80D085DB7837}" type="parTrans" cxnId="{C7B96875-3E88-4C05-A223-83F467ED359A}">
      <dgm:prSet/>
      <dgm:spPr/>
      <dgm:t>
        <a:bodyPr/>
        <a:lstStyle/>
        <a:p>
          <a:endParaRPr lang="en-US"/>
        </a:p>
      </dgm:t>
    </dgm:pt>
    <dgm:pt modelId="{4244A090-3EC4-4B74-A9E0-965C29855300}" type="sibTrans" cxnId="{C7B96875-3E88-4C05-A223-83F467ED359A}">
      <dgm:prSet/>
      <dgm:spPr/>
      <dgm:t>
        <a:bodyPr/>
        <a:lstStyle/>
        <a:p>
          <a:endParaRPr lang="en-US"/>
        </a:p>
      </dgm:t>
    </dgm:pt>
    <dgm:pt modelId="{83FED457-8B12-4C5B-92A8-9E0B6CD0A8B5}">
      <dgm:prSet/>
      <dgm:spPr/>
      <dgm:t>
        <a:bodyPr/>
        <a:lstStyle/>
        <a:p>
          <a:r>
            <a:rPr lang="en-US"/>
            <a:t>Self regulation ~ managing our emotions </a:t>
          </a:r>
        </a:p>
      </dgm:t>
    </dgm:pt>
    <dgm:pt modelId="{3D6D9AE2-786B-48A6-A419-15945A15A463}" type="parTrans" cxnId="{5ED506E7-4896-479A-9459-DAA8277EF47A}">
      <dgm:prSet/>
      <dgm:spPr/>
      <dgm:t>
        <a:bodyPr/>
        <a:lstStyle/>
        <a:p>
          <a:endParaRPr lang="en-US"/>
        </a:p>
      </dgm:t>
    </dgm:pt>
    <dgm:pt modelId="{EA08B5A7-C218-40DB-A373-D73165ECDD09}" type="sibTrans" cxnId="{5ED506E7-4896-479A-9459-DAA8277EF47A}">
      <dgm:prSet/>
      <dgm:spPr/>
      <dgm:t>
        <a:bodyPr/>
        <a:lstStyle/>
        <a:p>
          <a:endParaRPr lang="en-US"/>
        </a:p>
      </dgm:t>
    </dgm:pt>
    <dgm:pt modelId="{62A16AD9-01C1-41EE-B8A2-6AE3A00CBEAA}">
      <dgm:prSet/>
      <dgm:spPr/>
      <dgm:t>
        <a:bodyPr/>
        <a:lstStyle/>
        <a:p>
          <a:r>
            <a:rPr lang="en-US"/>
            <a:t>Language development</a:t>
          </a:r>
        </a:p>
      </dgm:t>
    </dgm:pt>
    <dgm:pt modelId="{B7921F4A-D0AD-4F8D-B95F-31CA6C11970D}" type="parTrans" cxnId="{D0CAE209-776F-4B1B-B6B9-5E12B0BD4DCB}">
      <dgm:prSet/>
      <dgm:spPr/>
      <dgm:t>
        <a:bodyPr/>
        <a:lstStyle/>
        <a:p>
          <a:endParaRPr lang="en-US"/>
        </a:p>
      </dgm:t>
    </dgm:pt>
    <dgm:pt modelId="{57A3EFEF-C626-4474-9D9B-9CDD48F76A93}" type="sibTrans" cxnId="{D0CAE209-776F-4B1B-B6B9-5E12B0BD4DCB}">
      <dgm:prSet/>
      <dgm:spPr/>
      <dgm:t>
        <a:bodyPr/>
        <a:lstStyle/>
        <a:p>
          <a:endParaRPr lang="en-US"/>
        </a:p>
      </dgm:t>
    </dgm:pt>
    <dgm:pt modelId="{43EA496E-9072-46BA-A264-C461CB03D3FE}">
      <dgm:prSet/>
      <dgm:spPr/>
      <dgm:t>
        <a:bodyPr/>
        <a:lstStyle/>
        <a:p>
          <a:r>
            <a:rPr lang="en-US"/>
            <a:t>Sense of self ~ self-esteem</a:t>
          </a:r>
        </a:p>
      </dgm:t>
    </dgm:pt>
    <dgm:pt modelId="{5974B12A-953A-47A1-A5B5-400DA0DEB805}" type="parTrans" cxnId="{BE2490A8-83CD-4725-A26F-1295A7BD99DB}">
      <dgm:prSet/>
      <dgm:spPr/>
      <dgm:t>
        <a:bodyPr/>
        <a:lstStyle/>
        <a:p>
          <a:endParaRPr lang="en-US"/>
        </a:p>
      </dgm:t>
    </dgm:pt>
    <dgm:pt modelId="{136071F2-4680-414E-BD0A-B9957AFE3870}" type="sibTrans" cxnId="{BE2490A8-83CD-4725-A26F-1295A7BD99DB}">
      <dgm:prSet/>
      <dgm:spPr/>
      <dgm:t>
        <a:bodyPr/>
        <a:lstStyle/>
        <a:p>
          <a:endParaRPr lang="en-US"/>
        </a:p>
      </dgm:t>
    </dgm:pt>
    <dgm:pt modelId="{4FF36B10-B5CE-4490-9486-30122AD31CD2}">
      <dgm:prSet/>
      <dgm:spPr/>
      <dgm:t>
        <a:bodyPr/>
        <a:lstStyle/>
        <a:p>
          <a:r>
            <a:rPr lang="en-US"/>
            <a:t>Cognitive functions ~ ability to learn</a:t>
          </a:r>
        </a:p>
      </dgm:t>
    </dgm:pt>
    <dgm:pt modelId="{3A35595C-4632-43DA-937A-F9B12B910DE4}" type="parTrans" cxnId="{6B6D2BF5-2B95-4EE2-873B-F8F05516FD0C}">
      <dgm:prSet/>
      <dgm:spPr/>
      <dgm:t>
        <a:bodyPr/>
        <a:lstStyle/>
        <a:p>
          <a:endParaRPr lang="en-US"/>
        </a:p>
      </dgm:t>
    </dgm:pt>
    <dgm:pt modelId="{CC892E40-60AB-45DD-950D-F4322C6BF34F}" type="sibTrans" cxnId="{6B6D2BF5-2B95-4EE2-873B-F8F05516FD0C}">
      <dgm:prSet/>
      <dgm:spPr/>
      <dgm:t>
        <a:bodyPr/>
        <a:lstStyle/>
        <a:p>
          <a:endParaRPr lang="en-US"/>
        </a:p>
      </dgm:t>
    </dgm:pt>
    <dgm:pt modelId="{5780D8AD-D3EF-401E-A401-32CFDF5DA660}">
      <dgm:prSet/>
      <dgm:spPr/>
      <dgm:t>
        <a:bodyPr/>
        <a:lstStyle/>
        <a:p>
          <a:r>
            <a:rPr lang="en-US"/>
            <a:t>Making friends ~ playing </a:t>
          </a:r>
        </a:p>
      </dgm:t>
    </dgm:pt>
    <dgm:pt modelId="{83A2CBB5-BB26-4C1F-93BC-609BFAEBA5BC}" type="parTrans" cxnId="{4F42D324-17B4-4DF6-A1A7-55F265A2487E}">
      <dgm:prSet/>
      <dgm:spPr/>
      <dgm:t>
        <a:bodyPr/>
        <a:lstStyle/>
        <a:p>
          <a:endParaRPr lang="en-US"/>
        </a:p>
      </dgm:t>
    </dgm:pt>
    <dgm:pt modelId="{5F8ECBBC-2019-4485-B7F9-04C5A8616293}" type="sibTrans" cxnId="{4F42D324-17B4-4DF6-A1A7-55F265A2487E}">
      <dgm:prSet/>
      <dgm:spPr/>
      <dgm:t>
        <a:bodyPr/>
        <a:lstStyle/>
        <a:p>
          <a:endParaRPr lang="en-US"/>
        </a:p>
      </dgm:t>
    </dgm:pt>
    <dgm:pt modelId="{DC979660-1218-4297-A204-263E410DBAE1}">
      <dgm:prSet/>
      <dgm:spPr/>
      <dgm:t>
        <a:bodyPr/>
        <a:lstStyle/>
        <a:p>
          <a:r>
            <a:rPr lang="en-US"/>
            <a:t>Adult relationships</a:t>
          </a:r>
        </a:p>
      </dgm:t>
    </dgm:pt>
    <dgm:pt modelId="{5FCDB071-17E6-4B84-A1F0-22F4CA38D815}" type="parTrans" cxnId="{34A8501E-C9A4-4F73-BE80-2D62315A4081}">
      <dgm:prSet/>
      <dgm:spPr/>
      <dgm:t>
        <a:bodyPr/>
        <a:lstStyle/>
        <a:p>
          <a:endParaRPr lang="en-US"/>
        </a:p>
      </dgm:t>
    </dgm:pt>
    <dgm:pt modelId="{30A274BC-E9BF-45E9-9357-16433EDBA51C}" type="sibTrans" cxnId="{34A8501E-C9A4-4F73-BE80-2D62315A4081}">
      <dgm:prSet/>
      <dgm:spPr/>
      <dgm:t>
        <a:bodyPr/>
        <a:lstStyle/>
        <a:p>
          <a:endParaRPr lang="en-US"/>
        </a:p>
      </dgm:t>
    </dgm:pt>
    <dgm:pt modelId="{D17AEEF2-65C8-4FCA-9089-158A9092FAA5}">
      <dgm:prSet/>
      <dgm:spPr/>
      <dgm:t>
        <a:bodyPr/>
        <a:lstStyle/>
        <a:p>
          <a:r>
            <a:rPr lang="en-US"/>
            <a:t>Parenting ~ generations of children </a:t>
          </a:r>
        </a:p>
      </dgm:t>
    </dgm:pt>
    <dgm:pt modelId="{2AE6A2DC-6069-49E4-818C-9C60A1F696D4}" type="parTrans" cxnId="{580C15A2-99D3-4B86-B312-72EA8B0A0064}">
      <dgm:prSet/>
      <dgm:spPr/>
      <dgm:t>
        <a:bodyPr/>
        <a:lstStyle/>
        <a:p>
          <a:endParaRPr lang="en-US"/>
        </a:p>
      </dgm:t>
    </dgm:pt>
    <dgm:pt modelId="{5C1FDB06-3F47-470C-9F85-EE6DB6F8CC1F}" type="sibTrans" cxnId="{580C15A2-99D3-4B86-B312-72EA8B0A0064}">
      <dgm:prSet/>
      <dgm:spPr/>
      <dgm:t>
        <a:bodyPr/>
        <a:lstStyle/>
        <a:p>
          <a:endParaRPr lang="en-US"/>
        </a:p>
      </dgm:t>
    </dgm:pt>
    <dgm:pt modelId="{48B01340-0B5C-4D52-977A-A07FB24F1379}" type="pres">
      <dgm:prSet presAssocID="{84B9040F-E66F-4CE1-AFF4-0F55DA03D9B5}" presName="vert0" presStyleCnt="0">
        <dgm:presLayoutVars>
          <dgm:dir/>
          <dgm:animOne val="branch"/>
          <dgm:animLvl val="lvl"/>
        </dgm:presLayoutVars>
      </dgm:prSet>
      <dgm:spPr/>
    </dgm:pt>
    <dgm:pt modelId="{7FB89A36-F3B5-4C4D-86CC-F26B973E0F10}" type="pres">
      <dgm:prSet presAssocID="{FC43E98D-4F9F-440A-B354-B0AFDF2FDA62}" presName="thickLine" presStyleLbl="alignNode1" presStyleIdx="0" presStyleCnt="9"/>
      <dgm:spPr/>
    </dgm:pt>
    <dgm:pt modelId="{F46B4D95-50AA-4A38-AE25-744D9FA475AF}" type="pres">
      <dgm:prSet presAssocID="{FC43E98D-4F9F-440A-B354-B0AFDF2FDA62}" presName="horz1" presStyleCnt="0"/>
      <dgm:spPr/>
    </dgm:pt>
    <dgm:pt modelId="{F9A685CD-1B77-4C01-9068-4DA7FB5064E9}" type="pres">
      <dgm:prSet presAssocID="{FC43E98D-4F9F-440A-B354-B0AFDF2FDA62}" presName="tx1" presStyleLbl="revTx" presStyleIdx="0" presStyleCnt="9"/>
      <dgm:spPr/>
    </dgm:pt>
    <dgm:pt modelId="{740833CC-B697-49D2-9BCC-9E0DCBF83502}" type="pres">
      <dgm:prSet presAssocID="{FC43E98D-4F9F-440A-B354-B0AFDF2FDA62}" presName="vert1" presStyleCnt="0"/>
      <dgm:spPr/>
    </dgm:pt>
    <dgm:pt modelId="{0105F389-F3A3-441C-9E01-1279A39BF497}" type="pres">
      <dgm:prSet presAssocID="{C51CCA48-2D79-4407-A56F-5AFA00FD8F93}" presName="thickLine" presStyleLbl="alignNode1" presStyleIdx="1" presStyleCnt="9"/>
      <dgm:spPr/>
    </dgm:pt>
    <dgm:pt modelId="{8BE2C964-E97B-4799-B99D-28D59B862E91}" type="pres">
      <dgm:prSet presAssocID="{C51CCA48-2D79-4407-A56F-5AFA00FD8F93}" presName="horz1" presStyleCnt="0"/>
      <dgm:spPr/>
    </dgm:pt>
    <dgm:pt modelId="{008C21DD-1BD7-4B5A-A883-A5DEAAB83597}" type="pres">
      <dgm:prSet presAssocID="{C51CCA48-2D79-4407-A56F-5AFA00FD8F93}" presName="tx1" presStyleLbl="revTx" presStyleIdx="1" presStyleCnt="9"/>
      <dgm:spPr/>
    </dgm:pt>
    <dgm:pt modelId="{126D0079-B3C5-4A01-8522-912F700F6222}" type="pres">
      <dgm:prSet presAssocID="{C51CCA48-2D79-4407-A56F-5AFA00FD8F93}" presName="vert1" presStyleCnt="0"/>
      <dgm:spPr/>
    </dgm:pt>
    <dgm:pt modelId="{9F06BFA4-A3C4-4EFF-B5C6-9D9852E83BA6}" type="pres">
      <dgm:prSet presAssocID="{83FED457-8B12-4C5B-92A8-9E0B6CD0A8B5}" presName="thickLine" presStyleLbl="alignNode1" presStyleIdx="2" presStyleCnt="9"/>
      <dgm:spPr/>
    </dgm:pt>
    <dgm:pt modelId="{0A78D160-7536-49F9-A26E-0C3BF930C5DD}" type="pres">
      <dgm:prSet presAssocID="{83FED457-8B12-4C5B-92A8-9E0B6CD0A8B5}" presName="horz1" presStyleCnt="0"/>
      <dgm:spPr/>
    </dgm:pt>
    <dgm:pt modelId="{FAA02859-470A-4502-B1DA-9BBCFEA8B638}" type="pres">
      <dgm:prSet presAssocID="{83FED457-8B12-4C5B-92A8-9E0B6CD0A8B5}" presName="tx1" presStyleLbl="revTx" presStyleIdx="2" presStyleCnt="9"/>
      <dgm:spPr/>
    </dgm:pt>
    <dgm:pt modelId="{0ED4CD09-B566-4982-9E04-DD436A4AA658}" type="pres">
      <dgm:prSet presAssocID="{83FED457-8B12-4C5B-92A8-9E0B6CD0A8B5}" presName="vert1" presStyleCnt="0"/>
      <dgm:spPr/>
    </dgm:pt>
    <dgm:pt modelId="{141FD1F8-CC96-4A53-B95D-58760433CE71}" type="pres">
      <dgm:prSet presAssocID="{62A16AD9-01C1-41EE-B8A2-6AE3A00CBEAA}" presName="thickLine" presStyleLbl="alignNode1" presStyleIdx="3" presStyleCnt="9"/>
      <dgm:spPr/>
    </dgm:pt>
    <dgm:pt modelId="{5CFDD28E-DAC5-460D-A193-4F9D1AED07D8}" type="pres">
      <dgm:prSet presAssocID="{62A16AD9-01C1-41EE-B8A2-6AE3A00CBEAA}" presName="horz1" presStyleCnt="0"/>
      <dgm:spPr/>
    </dgm:pt>
    <dgm:pt modelId="{79D339CA-8210-4DFF-A05A-73125BA05F3F}" type="pres">
      <dgm:prSet presAssocID="{62A16AD9-01C1-41EE-B8A2-6AE3A00CBEAA}" presName="tx1" presStyleLbl="revTx" presStyleIdx="3" presStyleCnt="9"/>
      <dgm:spPr/>
    </dgm:pt>
    <dgm:pt modelId="{B9EE4E28-1245-44C8-8DB1-957DC77FB7C9}" type="pres">
      <dgm:prSet presAssocID="{62A16AD9-01C1-41EE-B8A2-6AE3A00CBEAA}" presName="vert1" presStyleCnt="0"/>
      <dgm:spPr/>
    </dgm:pt>
    <dgm:pt modelId="{45D1C73B-69F4-4E6A-9A52-1F724A2802CE}" type="pres">
      <dgm:prSet presAssocID="{43EA496E-9072-46BA-A264-C461CB03D3FE}" presName="thickLine" presStyleLbl="alignNode1" presStyleIdx="4" presStyleCnt="9"/>
      <dgm:spPr/>
    </dgm:pt>
    <dgm:pt modelId="{946CEAD1-1D19-448B-B69F-803CDCAA921F}" type="pres">
      <dgm:prSet presAssocID="{43EA496E-9072-46BA-A264-C461CB03D3FE}" presName="horz1" presStyleCnt="0"/>
      <dgm:spPr/>
    </dgm:pt>
    <dgm:pt modelId="{F14C025F-41CF-4999-AFEA-B099A92BFAA4}" type="pres">
      <dgm:prSet presAssocID="{43EA496E-9072-46BA-A264-C461CB03D3FE}" presName="tx1" presStyleLbl="revTx" presStyleIdx="4" presStyleCnt="9"/>
      <dgm:spPr/>
    </dgm:pt>
    <dgm:pt modelId="{5789B906-D785-47FE-AD49-945732C16D68}" type="pres">
      <dgm:prSet presAssocID="{43EA496E-9072-46BA-A264-C461CB03D3FE}" presName="vert1" presStyleCnt="0"/>
      <dgm:spPr/>
    </dgm:pt>
    <dgm:pt modelId="{786E4B30-FCDB-42B1-AF00-B22D0FB862F3}" type="pres">
      <dgm:prSet presAssocID="{4FF36B10-B5CE-4490-9486-30122AD31CD2}" presName="thickLine" presStyleLbl="alignNode1" presStyleIdx="5" presStyleCnt="9"/>
      <dgm:spPr/>
    </dgm:pt>
    <dgm:pt modelId="{22A5FD4E-C50C-4488-A181-E490EF0A0BE9}" type="pres">
      <dgm:prSet presAssocID="{4FF36B10-B5CE-4490-9486-30122AD31CD2}" presName="horz1" presStyleCnt="0"/>
      <dgm:spPr/>
    </dgm:pt>
    <dgm:pt modelId="{1F640A06-82AA-4680-934E-279856F1387B}" type="pres">
      <dgm:prSet presAssocID="{4FF36B10-B5CE-4490-9486-30122AD31CD2}" presName="tx1" presStyleLbl="revTx" presStyleIdx="5" presStyleCnt="9"/>
      <dgm:spPr/>
    </dgm:pt>
    <dgm:pt modelId="{F2947E0D-9355-464A-BEDC-34FF50A4A42F}" type="pres">
      <dgm:prSet presAssocID="{4FF36B10-B5CE-4490-9486-30122AD31CD2}" presName="vert1" presStyleCnt="0"/>
      <dgm:spPr/>
    </dgm:pt>
    <dgm:pt modelId="{E05FF28C-A235-4345-9408-CED2BD024820}" type="pres">
      <dgm:prSet presAssocID="{5780D8AD-D3EF-401E-A401-32CFDF5DA660}" presName="thickLine" presStyleLbl="alignNode1" presStyleIdx="6" presStyleCnt="9"/>
      <dgm:spPr/>
    </dgm:pt>
    <dgm:pt modelId="{7CF1D587-778E-4D35-80B5-B682B6A442DF}" type="pres">
      <dgm:prSet presAssocID="{5780D8AD-D3EF-401E-A401-32CFDF5DA660}" presName="horz1" presStyleCnt="0"/>
      <dgm:spPr/>
    </dgm:pt>
    <dgm:pt modelId="{82883EB6-103E-43E1-B90E-EC5815A3FD1E}" type="pres">
      <dgm:prSet presAssocID="{5780D8AD-D3EF-401E-A401-32CFDF5DA660}" presName="tx1" presStyleLbl="revTx" presStyleIdx="6" presStyleCnt="9"/>
      <dgm:spPr/>
    </dgm:pt>
    <dgm:pt modelId="{35EC327C-9972-4802-A04E-8764633971CE}" type="pres">
      <dgm:prSet presAssocID="{5780D8AD-D3EF-401E-A401-32CFDF5DA660}" presName="vert1" presStyleCnt="0"/>
      <dgm:spPr/>
    </dgm:pt>
    <dgm:pt modelId="{0A03C735-89B6-4913-A833-2FBC23CC8619}" type="pres">
      <dgm:prSet presAssocID="{DC979660-1218-4297-A204-263E410DBAE1}" presName="thickLine" presStyleLbl="alignNode1" presStyleIdx="7" presStyleCnt="9"/>
      <dgm:spPr/>
    </dgm:pt>
    <dgm:pt modelId="{4542F216-F76E-4C52-AE9E-C2177742782B}" type="pres">
      <dgm:prSet presAssocID="{DC979660-1218-4297-A204-263E410DBAE1}" presName="horz1" presStyleCnt="0"/>
      <dgm:spPr/>
    </dgm:pt>
    <dgm:pt modelId="{EB9B6D4D-6FC7-46E0-B6D6-25B87B6FB53E}" type="pres">
      <dgm:prSet presAssocID="{DC979660-1218-4297-A204-263E410DBAE1}" presName="tx1" presStyleLbl="revTx" presStyleIdx="7" presStyleCnt="9"/>
      <dgm:spPr/>
    </dgm:pt>
    <dgm:pt modelId="{4E717186-EC19-42E1-8895-46806A50F3B3}" type="pres">
      <dgm:prSet presAssocID="{DC979660-1218-4297-A204-263E410DBAE1}" presName="vert1" presStyleCnt="0"/>
      <dgm:spPr/>
    </dgm:pt>
    <dgm:pt modelId="{D5993E14-7E42-4F28-B0C9-9FB187D73968}" type="pres">
      <dgm:prSet presAssocID="{D17AEEF2-65C8-4FCA-9089-158A9092FAA5}" presName="thickLine" presStyleLbl="alignNode1" presStyleIdx="8" presStyleCnt="9"/>
      <dgm:spPr/>
    </dgm:pt>
    <dgm:pt modelId="{3E6C241D-D0A1-4AEB-80A1-535EA6A284BA}" type="pres">
      <dgm:prSet presAssocID="{D17AEEF2-65C8-4FCA-9089-158A9092FAA5}" presName="horz1" presStyleCnt="0"/>
      <dgm:spPr/>
    </dgm:pt>
    <dgm:pt modelId="{F4D7829F-11FB-4472-983A-EF3BCC6FDD68}" type="pres">
      <dgm:prSet presAssocID="{D17AEEF2-65C8-4FCA-9089-158A9092FAA5}" presName="tx1" presStyleLbl="revTx" presStyleIdx="8" presStyleCnt="9"/>
      <dgm:spPr/>
    </dgm:pt>
    <dgm:pt modelId="{D3E323CF-4B96-4011-B992-74A68CB027CA}" type="pres">
      <dgm:prSet presAssocID="{D17AEEF2-65C8-4FCA-9089-158A9092FAA5}" presName="vert1" presStyleCnt="0"/>
      <dgm:spPr/>
    </dgm:pt>
  </dgm:ptLst>
  <dgm:cxnLst>
    <dgm:cxn modelId="{141B6501-BD1C-4236-8DAA-61251B03E86C}" type="presOf" srcId="{D17AEEF2-65C8-4FCA-9089-158A9092FAA5}" destId="{F4D7829F-11FB-4472-983A-EF3BCC6FDD68}" srcOrd="0" destOrd="0" presId="urn:microsoft.com/office/officeart/2008/layout/LinedList"/>
    <dgm:cxn modelId="{2A9BE906-6EF8-4F51-B000-D3877118C3CF}" type="presOf" srcId="{FC43E98D-4F9F-440A-B354-B0AFDF2FDA62}" destId="{F9A685CD-1B77-4C01-9068-4DA7FB5064E9}" srcOrd="0" destOrd="0" presId="urn:microsoft.com/office/officeart/2008/layout/LinedList"/>
    <dgm:cxn modelId="{D0CAE209-776F-4B1B-B6B9-5E12B0BD4DCB}" srcId="{84B9040F-E66F-4CE1-AFF4-0F55DA03D9B5}" destId="{62A16AD9-01C1-41EE-B8A2-6AE3A00CBEAA}" srcOrd="3" destOrd="0" parTransId="{B7921F4A-D0AD-4F8D-B95F-31CA6C11970D}" sibTransId="{57A3EFEF-C626-4474-9D9B-9CDD48F76A93}"/>
    <dgm:cxn modelId="{34A8501E-C9A4-4F73-BE80-2D62315A4081}" srcId="{84B9040F-E66F-4CE1-AFF4-0F55DA03D9B5}" destId="{DC979660-1218-4297-A204-263E410DBAE1}" srcOrd="7" destOrd="0" parTransId="{5FCDB071-17E6-4B84-A1F0-22F4CA38D815}" sibTransId="{30A274BC-E9BF-45E9-9357-16433EDBA51C}"/>
    <dgm:cxn modelId="{4F42D324-17B4-4DF6-A1A7-55F265A2487E}" srcId="{84B9040F-E66F-4CE1-AFF4-0F55DA03D9B5}" destId="{5780D8AD-D3EF-401E-A401-32CFDF5DA660}" srcOrd="6" destOrd="0" parTransId="{83A2CBB5-BB26-4C1F-93BC-609BFAEBA5BC}" sibTransId="{5F8ECBBC-2019-4485-B7F9-04C5A8616293}"/>
    <dgm:cxn modelId="{C16ABA31-01F1-4D81-9AF2-2EAC541A80B7}" type="presOf" srcId="{DC979660-1218-4297-A204-263E410DBAE1}" destId="{EB9B6D4D-6FC7-46E0-B6D6-25B87B6FB53E}" srcOrd="0" destOrd="0" presId="urn:microsoft.com/office/officeart/2008/layout/LinedList"/>
    <dgm:cxn modelId="{CC771467-CEA2-4EDB-9597-4E2E7FA4BAA8}" type="presOf" srcId="{62A16AD9-01C1-41EE-B8A2-6AE3A00CBEAA}" destId="{79D339CA-8210-4DFF-A05A-73125BA05F3F}" srcOrd="0" destOrd="0" presId="urn:microsoft.com/office/officeart/2008/layout/LinedList"/>
    <dgm:cxn modelId="{2A9ADB6D-D9D0-4690-8113-29E6A8399E4E}" type="presOf" srcId="{5780D8AD-D3EF-401E-A401-32CFDF5DA660}" destId="{82883EB6-103E-43E1-B90E-EC5815A3FD1E}" srcOrd="0" destOrd="0" presId="urn:microsoft.com/office/officeart/2008/layout/LinedList"/>
    <dgm:cxn modelId="{B8217D51-6219-4107-B89F-16F8423976A4}" srcId="{84B9040F-E66F-4CE1-AFF4-0F55DA03D9B5}" destId="{FC43E98D-4F9F-440A-B354-B0AFDF2FDA62}" srcOrd="0" destOrd="0" parTransId="{004A787F-CF10-4902-B6E1-1E28EAF166A3}" sibTransId="{9318D94E-5052-406D-8FA6-964390FED2B3}"/>
    <dgm:cxn modelId="{C7B96875-3E88-4C05-A223-83F467ED359A}" srcId="{84B9040F-E66F-4CE1-AFF4-0F55DA03D9B5}" destId="{C51CCA48-2D79-4407-A56F-5AFA00FD8F93}" srcOrd="1" destOrd="0" parTransId="{2D1B5078-ED82-4435-8958-80D085DB7837}" sibTransId="{4244A090-3EC4-4B74-A9E0-965C29855300}"/>
    <dgm:cxn modelId="{A48D628E-78A2-4F71-9DCB-23C209B7E697}" type="presOf" srcId="{C51CCA48-2D79-4407-A56F-5AFA00FD8F93}" destId="{008C21DD-1BD7-4B5A-A883-A5DEAAB83597}" srcOrd="0" destOrd="0" presId="urn:microsoft.com/office/officeart/2008/layout/LinedList"/>
    <dgm:cxn modelId="{F5A74A90-A973-400C-8778-EBD56044559E}" type="presOf" srcId="{83FED457-8B12-4C5B-92A8-9E0B6CD0A8B5}" destId="{FAA02859-470A-4502-B1DA-9BBCFEA8B638}" srcOrd="0" destOrd="0" presId="urn:microsoft.com/office/officeart/2008/layout/LinedList"/>
    <dgm:cxn modelId="{CDC8B090-FE38-48CF-8FDB-3965FCF23174}" type="presOf" srcId="{4FF36B10-B5CE-4490-9486-30122AD31CD2}" destId="{1F640A06-82AA-4680-934E-279856F1387B}" srcOrd="0" destOrd="0" presId="urn:microsoft.com/office/officeart/2008/layout/LinedList"/>
    <dgm:cxn modelId="{580C15A2-99D3-4B86-B312-72EA8B0A0064}" srcId="{84B9040F-E66F-4CE1-AFF4-0F55DA03D9B5}" destId="{D17AEEF2-65C8-4FCA-9089-158A9092FAA5}" srcOrd="8" destOrd="0" parTransId="{2AE6A2DC-6069-49E4-818C-9C60A1F696D4}" sibTransId="{5C1FDB06-3F47-470C-9F85-EE6DB6F8CC1F}"/>
    <dgm:cxn modelId="{BE2490A8-83CD-4725-A26F-1295A7BD99DB}" srcId="{84B9040F-E66F-4CE1-AFF4-0F55DA03D9B5}" destId="{43EA496E-9072-46BA-A264-C461CB03D3FE}" srcOrd="4" destOrd="0" parTransId="{5974B12A-953A-47A1-A5B5-400DA0DEB805}" sibTransId="{136071F2-4680-414E-BD0A-B9957AFE3870}"/>
    <dgm:cxn modelId="{E62EE9AF-8CE5-44E5-989C-449C6624699B}" type="presOf" srcId="{43EA496E-9072-46BA-A264-C461CB03D3FE}" destId="{F14C025F-41CF-4999-AFEA-B099A92BFAA4}" srcOrd="0" destOrd="0" presId="urn:microsoft.com/office/officeart/2008/layout/LinedList"/>
    <dgm:cxn modelId="{FFF985D7-EDC0-4709-9C06-F764EB2F640C}" type="presOf" srcId="{84B9040F-E66F-4CE1-AFF4-0F55DA03D9B5}" destId="{48B01340-0B5C-4D52-977A-A07FB24F1379}" srcOrd="0" destOrd="0" presId="urn:microsoft.com/office/officeart/2008/layout/LinedList"/>
    <dgm:cxn modelId="{5ED506E7-4896-479A-9459-DAA8277EF47A}" srcId="{84B9040F-E66F-4CE1-AFF4-0F55DA03D9B5}" destId="{83FED457-8B12-4C5B-92A8-9E0B6CD0A8B5}" srcOrd="2" destOrd="0" parTransId="{3D6D9AE2-786B-48A6-A419-15945A15A463}" sibTransId="{EA08B5A7-C218-40DB-A373-D73165ECDD09}"/>
    <dgm:cxn modelId="{6B6D2BF5-2B95-4EE2-873B-F8F05516FD0C}" srcId="{84B9040F-E66F-4CE1-AFF4-0F55DA03D9B5}" destId="{4FF36B10-B5CE-4490-9486-30122AD31CD2}" srcOrd="5" destOrd="0" parTransId="{3A35595C-4632-43DA-937A-F9B12B910DE4}" sibTransId="{CC892E40-60AB-45DD-950D-F4322C6BF34F}"/>
    <dgm:cxn modelId="{AAAEA64E-1167-474C-9B32-378138196ED6}" type="presParOf" srcId="{48B01340-0B5C-4D52-977A-A07FB24F1379}" destId="{7FB89A36-F3B5-4C4D-86CC-F26B973E0F10}" srcOrd="0" destOrd="0" presId="urn:microsoft.com/office/officeart/2008/layout/LinedList"/>
    <dgm:cxn modelId="{50F3A175-79AC-4308-B23C-E64272595ECE}" type="presParOf" srcId="{48B01340-0B5C-4D52-977A-A07FB24F1379}" destId="{F46B4D95-50AA-4A38-AE25-744D9FA475AF}" srcOrd="1" destOrd="0" presId="urn:microsoft.com/office/officeart/2008/layout/LinedList"/>
    <dgm:cxn modelId="{81BEB5BA-AF5F-40C1-B392-F07AD587BAE9}" type="presParOf" srcId="{F46B4D95-50AA-4A38-AE25-744D9FA475AF}" destId="{F9A685CD-1B77-4C01-9068-4DA7FB5064E9}" srcOrd="0" destOrd="0" presId="urn:microsoft.com/office/officeart/2008/layout/LinedList"/>
    <dgm:cxn modelId="{8608326D-6367-42A4-81AF-1DC374790BBE}" type="presParOf" srcId="{F46B4D95-50AA-4A38-AE25-744D9FA475AF}" destId="{740833CC-B697-49D2-9BCC-9E0DCBF83502}" srcOrd="1" destOrd="0" presId="urn:microsoft.com/office/officeart/2008/layout/LinedList"/>
    <dgm:cxn modelId="{611854D9-C8E5-4189-AA9D-22F7048E66A7}" type="presParOf" srcId="{48B01340-0B5C-4D52-977A-A07FB24F1379}" destId="{0105F389-F3A3-441C-9E01-1279A39BF497}" srcOrd="2" destOrd="0" presId="urn:microsoft.com/office/officeart/2008/layout/LinedList"/>
    <dgm:cxn modelId="{C493F224-4766-4499-AB21-E47B9868A971}" type="presParOf" srcId="{48B01340-0B5C-4D52-977A-A07FB24F1379}" destId="{8BE2C964-E97B-4799-B99D-28D59B862E91}" srcOrd="3" destOrd="0" presId="urn:microsoft.com/office/officeart/2008/layout/LinedList"/>
    <dgm:cxn modelId="{116017F2-1C74-4F7B-810C-5D4B56A6B25F}" type="presParOf" srcId="{8BE2C964-E97B-4799-B99D-28D59B862E91}" destId="{008C21DD-1BD7-4B5A-A883-A5DEAAB83597}" srcOrd="0" destOrd="0" presId="urn:microsoft.com/office/officeart/2008/layout/LinedList"/>
    <dgm:cxn modelId="{B50F9175-47ED-440B-9367-34EA74A476F0}" type="presParOf" srcId="{8BE2C964-E97B-4799-B99D-28D59B862E91}" destId="{126D0079-B3C5-4A01-8522-912F700F6222}" srcOrd="1" destOrd="0" presId="urn:microsoft.com/office/officeart/2008/layout/LinedList"/>
    <dgm:cxn modelId="{CAA8EAF1-B14A-49EE-B750-D0411735A7F7}" type="presParOf" srcId="{48B01340-0B5C-4D52-977A-A07FB24F1379}" destId="{9F06BFA4-A3C4-4EFF-B5C6-9D9852E83BA6}" srcOrd="4" destOrd="0" presId="urn:microsoft.com/office/officeart/2008/layout/LinedList"/>
    <dgm:cxn modelId="{84416C0F-D51E-4D7D-8D58-489F7A68B297}" type="presParOf" srcId="{48B01340-0B5C-4D52-977A-A07FB24F1379}" destId="{0A78D160-7536-49F9-A26E-0C3BF930C5DD}" srcOrd="5" destOrd="0" presId="urn:microsoft.com/office/officeart/2008/layout/LinedList"/>
    <dgm:cxn modelId="{198573BE-3A28-4F33-8087-7DEA0C93AE8D}" type="presParOf" srcId="{0A78D160-7536-49F9-A26E-0C3BF930C5DD}" destId="{FAA02859-470A-4502-B1DA-9BBCFEA8B638}" srcOrd="0" destOrd="0" presId="urn:microsoft.com/office/officeart/2008/layout/LinedList"/>
    <dgm:cxn modelId="{A4033F75-0CA9-42CE-B3E2-77AB91D71B79}" type="presParOf" srcId="{0A78D160-7536-49F9-A26E-0C3BF930C5DD}" destId="{0ED4CD09-B566-4982-9E04-DD436A4AA658}" srcOrd="1" destOrd="0" presId="urn:microsoft.com/office/officeart/2008/layout/LinedList"/>
    <dgm:cxn modelId="{7B54D3E9-008F-46B3-AB92-5C0081BC7B52}" type="presParOf" srcId="{48B01340-0B5C-4D52-977A-A07FB24F1379}" destId="{141FD1F8-CC96-4A53-B95D-58760433CE71}" srcOrd="6" destOrd="0" presId="urn:microsoft.com/office/officeart/2008/layout/LinedList"/>
    <dgm:cxn modelId="{230DF169-E498-4F5B-ADD6-083C9F69F593}" type="presParOf" srcId="{48B01340-0B5C-4D52-977A-A07FB24F1379}" destId="{5CFDD28E-DAC5-460D-A193-4F9D1AED07D8}" srcOrd="7" destOrd="0" presId="urn:microsoft.com/office/officeart/2008/layout/LinedList"/>
    <dgm:cxn modelId="{FCC69EBB-F60D-4D5A-ADD0-B52438E6F8D7}" type="presParOf" srcId="{5CFDD28E-DAC5-460D-A193-4F9D1AED07D8}" destId="{79D339CA-8210-4DFF-A05A-73125BA05F3F}" srcOrd="0" destOrd="0" presId="urn:microsoft.com/office/officeart/2008/layout/LinedList"/>
    <dgm:cxn modelId="{87FD983D-163D-4888-B276-2A8EC920BE95}" type="presParOf" srcId="{5CFDD28E-DAC5-460D-A193-4F9D1AED07D8}" destId="{B9EE4E28-1245-44C8-8DB1-957DC77FB7C9}" srcOrd="1" destOrd="0" presId="urn:microsoft.com/office/officeart/2008/layout/LinedList"/>
    <dgm:cxn modelId="{78CE038A-BB1C-4986-8B6D-CC5674124F50}" type="presParOf" srcId="{48B01340-0B5C-4D52-977A-A07FB24F1379}" destId="{45D1C73B-69F4-4E6A-9A52-1F724A2802CE}" srcOrd="8" destOrd="0" presId="urn:microsoft.com/office/officeart/2008/layout/LinedList"/>
    <dgm:cxn modelId="{6E09A304-F655-4119-9D53-0FE0FDDCD947}" type="presParOf" srcId="{48B01340-0B5C-4D52-977A-A07FB24F1379}" destId="{946CEAD1-1D19-448B-B69F-803CDCAA921F}" srcOrd="9" destOrd="0" presId="urn:microsoft.com/office/officeart/2008/layout/LinedList"/>
    <dgm:cxn modelId="{8F3AEA28-4ECB-4323-A475-89A6DB397B76}" type="presParOf" srcId="{946CEAD1-1D19-448B-B69F-803CDCAA921F}" destId="{F14C025F-41CF-4999-AFEA-B099A92BFAA4}" srcOrd="0" destOrd="0" presId="urn:microsoft.com/office/officeart/2008/layout/LinedList"/>
    <dgm:cxn modelId="{06B4F8A1-D542-4CDF-890C-ECBFBC53706E}" type="presParOf" srcId="{946CEAD1-1D19-448B-B69F-803CDCAA921F}" destId="{5789B906-D785-47FE-AD49-945732C16D68}" srcOrd="1" destOrd="0" presId="urn:microsoft.com/office/officeart/2008/layout/LinedList"/>
    <dgm:cxn modelId="{498F42D5-2082-4CC8-B63B-54CA5363A328}" type="presParOf" srcId="{48B01340-0B5C-4D52-977A-A07FB24F1379}" destId="{786E4B30-FCDB-42B1-AF00-B22D0FB862F3}" srcOrd="10" destOrd="0" presId="urn:microsoft.com/office/officeart/2008/layout/LinedList"/>
    <dgm:cxn modelId="{1B869933-2D7E-47FB-8BD4-1ED2B1C5EB53}" type="presParOf" srcId="{48B01340-0B5C-4D52-977A-A07FB24F1379}" destId="{22A5FD4E-C50C-4488-A181-E490EF0A0BE9}" srcOrd="11" destOrd="0" presId="urn:microsoft.com/office/officeart/2008/layout/LinedList"/>
    <dgm:cxn modelId="{117B94E7-FCEA-4B3D-9FCB-04CBCE0B60CF}" type="presParOf" srcId="{22A5FD4E-C50C-4488-A181-E490EF0A0BE9}" destId="{1F640A06-82AA-4680-934E-279856F1387B}" srcOrd="0" destOrd="0" presId="urn:microsoft.com/office/officeart/2008/layout/LinedList"/>
    <dgm:cxn modelId="{CC9525B8-A6DE-44D1-8D55-956404385B73}" type="presParOf" srcId="{22A5FD4E-C50C-4488-A181-E490EF0A0BE9}" destId="{F2947E0D-9355-464A-BEDC-34FF50A4A42F}" srcOrd="1" destOrd="0" presId="urn:microsoft.com/office/officeart/2008/layout/LinedList"/>
    <dgm:cxn modelId="{ECCDF8AA-D2E3-4102-8500-C41C9FF3D1C8}" type="presParOf" srcId="{48B01340-0B5C-4D52-977A-A07FB24F1379}" destId="{E05FF28C-A235-4345-9408-CED2BD024820}" srcOrd="12" destOrd="0" presId="urn:microsoft.com/office/officeart/2008/layout/LinedList"/>
    <dgm:cxn modelId="{9C16BBED-EBF3-4C70-B05B-00770A228544}" type="presParOf" srcId="{48B01340-0B5C-4D52-977A-A07FB24F1379}" destId="{7CF1D587-778E-4D35-80B5-B682B6A442DF}" srcOrd="13" destOrd="0" presId="urn:microsoft.com/office/officeart/2008/layout/LinedList"/>
    <dgm:cxn modelId="{1909DB91-2F36-4A71-BA86-B48D989F70DB}" type="presParOf" srcId="{7CF1D587-778E-4D35-80B5-B682B6A442DF}" destId="{82883EB6-103E-43E1-B90E-EC5815A3FD1E}" srcOrd="0" destOrd="0" presId="urn:microsoft.com/office/officeart/2008/layout/LinedList"/>
    <dgm:cxn modelId="{DD24E4B4-4E55-4F74-8A58-65B8C09BEF3C}" type="presParOf" srcId="{7CF1D587-778E-4D35-80B5-B682B6A442DF}" destId="{35EC327C-9972-4802-A04E-8764633971CE}" srcOrd="1" destOrd="0" presId="urn:microsoft.com/office/officeart/2008/layout/LinedList"/>
    <dgm:cxn modelId="{889BB7FC-33B1-451A-A616-F8F3E7F472BC}" type="presParOf" srcId="{48B01340-0B5C-4D52-977A-A07FB24F1379}" destId="{0A03C735-89B6-4913-A833-2FBC23CC8619}" srcOrd="14" destOrd="0" presId="urn:microsoft.com/office/officeart/2008/layout/LinedList"/>
    <dgm:cxn modelId="{86B33A9A-BC58-447A-8388-7CD31777B64F}" type="presParOf" srcId="{48B01340-0B5C-4D52-977A-A07FB24F1379}" destId="{4542F216-F76E-4C52-AE9E-C2177742782B}" srcOrd="15" destOrd="0" presId="urn:microsoft.com/office/officeart/2008/layout/LinedList"/>
    <dgm:cxn modelId="{55F340DC-66BB-4906-BE74-A6AECD0F3A00}" type="presParOf" srcId="{4542F216-F76E-4C52-AE9E-C2177742782B}" destId="{EB9B6D4D-6FC7-46E0-B6D6-25B87B6FB53E}" srcOrd="0" destOrd="0" presId="urn:microsoft.com/office/officeart/2008/layout/LinedList"/>
    <dgm:cxn modelId="{63A1BF22-F25D-41DF-8EE5-1763491646D7}" type="presParOf" srcId="{4542F216-F76E-4C52-AE9E-C2177742782B}" destId="{4E717186-EC19-42E1-8895-46806A50F3B3}" srcOrd="1" destOrd="0" presId="urn:microsoft.com/office/officeart/2008/layout/LinedList"/>
    <dgm:cxn modelId="{409A29B1-E136-4485-B83B-F5BC0766FF8A}" type="presParOf" srcId="{48B01340-0B5C-4D52-977A-A07FB24F1379}" destId="{D5993E14-7E42-4F28-B0C9-9FB187D73968}" srcOrd="16" destOrd="0" presId="urn:microsoft.com/office/officeart/2008/layout/LinedList"/>
    <dgm:cxn modelId="{A4C19CA1-B4E0-47FF-8B7C-811F091D3325}" type="presParOf" srcId="{48B01340-0B5C-4D52-977A-A07FB24F1379}" destId="{3E6C241D-D0A1-4AEB-80A1-535EA6A284BA}" srcOrd="17" destOrd="0" presId="urn:microsoft.com/office/officeart/2008/layout/LinedList"/>
    <dgm:cxn modelId="{FADC20B4-018C-4466-B337-34904E89567A}" type="presParOf" srcId="{3E6C241D-D0A1-4AEB-80A1-535EA6A284BA}" destId="{F4D7829F-11FB-4472-983A-EF3BCC6FDD68}" srcOrd="0" destOrd="0" presId="urn:microsoft.com/office/officeart/2008/layout/LinedList"/>
    <dgm:cxn modelId="{C43999EB-49DC-45EA-B1DD-C195700B174F}" type="presParOf" srcId="{3E6C241D-D0A1-4AEB-80A1-535EA6A284BA}" destId="{D3E323CF-4B96-4011-B992-74A68CB027C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8886FD5-B59F-491E-9006-09CDF2F2CA3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613DDD6-6526-49DD-83F3-5298B4B0E980}">
      <dgm:prSet/>
      <dgm:spPr/>
      <dgm:t>
        <a:bodyPr/>
        <a:lstStyle/>
        <a:p>
          <a:r>
            <a:rPr lang="en-US"/>
            <a:t>Special enduring form of ‘emotional’ relationship with another person</a:t>
          </a:r>
        </a:p>
      </dgm:t>
    </dgm:pt>
    <dgm:pt modelId="{3CC090B2-FBF9-459E-AACB-740FFEB0CC15}" type="parTrans" cxnId="{407E78AB-327C-4001-9930-F5A70DC2C6C0}">
      <dgm:prSet/>
      <dgm:spPr/>
      <dgm:t>
        <a:bodyPr/>
        <a:lstStyle/>
        <a:p>
          <a:endParaRPr lang="en-US"/>
        </a:p>
      </dgm:t>
    </dgm:pt>
    <dgm:pt modelId="{8D5357E2-311B-4AD4-A649-CCF83FA90346}" type="sibTrans" cxnId="{407E78AB-327C-4001-9930-F5A70DC2C6C0}">
      <dgm:prSet/>
      <dgm:spPr/>
      <dgm:t>
        <a:bodyPr/>
        <a:lstStyle/>
        <a:p>
          <a:endParaRPr lang="en-US"/>
        </a:p>
      </dgm:t>
    </dgm:pt>
    <dgm:pt modelId="{0302DC31-9F16-4963-9BA7-247FCEBFD6AC}">
      <dgm:prSet/>
      <dgm:spPr/>
      <dgm:t>
        <a:bodyPr/>
        <a:lstStyle/>
        <a:p>
          <a:r>
            <a:rPr lang="en-US"/>
            <a:t>Involves soothing, comfort and pleasure </a:t>
          </a:r>
        </a:p>
      </dgm:t>
    </dgm:pt>
    <dgm:pt modelId="{EA218E4B-E5FA-4DD7-9B6B-138EC3F6D80E}" type="parTrans" cxnId="{943FD4C4-8A70-49EA-B9F6-AE1222C1142A}">
      <dgm:prSet/>
      <dgm:spPr/>
      <dgm:t>
        <a:bodyPr/>
        <a:lstStyle/>
        <a:p>
          <a:endParaRPr lang="en-US"/>
        </a:p>
      </dgm:t>
    </dgm:pt>
    <dgm:pt modelId="{8D5056BF-AA1A-40DC-8396-FFF75A4B86A2}" type="sibTrans" cxnId="{943FD4C4-8A70-49EA-B9F6-AE1222C1142A}">
      <dgm:prSet/>
      <dgm:spPr/>
      <dgm:t>
        <a:bodyPr/>
        <a:lstStyle/>
        <a:p>
          <a:endParaRPr lang="en-US"/>
        </a:p>
      </dgm:t>
    </dgm:pt>
    <dgm:pt modelId="{C20652D7-46B4-4524-8D3F-CB9FA0AB3F8B}">
      <dgm:prSet/>
      <dgm:spPr/>
      <dgm:t>
        <a:bodyPr/>
        <a:lstStyle/>
        <a:p>
          <a:r>
            <a:rPr lang="en-US"/>
            <a:t>Loss, or threat of loss of the specific person evokes distress</a:t>
          </a:r>
        </a:p>
      </dgm:t>
    </dgm:pt>
    <dgm:pt modelId="{166FC203-3392-48DC-9C97-CDDF346FB0EB}" type="parTrans" cxnId="{6D5AE263-E4F9-4760-868C-DD88E98E1E21}">
      <dgm:prSet/>
      <dgm:spPr/>
      <dgm:t>
        <a:bodyPr/>
        <a:lstStyle/>
        <a:p>
          <a:endParaRPr lang="en-US"/>
        </a:p>
      </dgm:t>
    </dgm:pt>
    <dgm:pt modelId="{18C79787-BF6C-4E7B-81A1-AAF18B7B655D}" type="sibTrans" cxnId="{6D5AE263-E4F9-4760-868C-DD88E98E1E21}">
      <dgm:prSet/>
      <dgm:spPr/>
      <dgm:t>
        <a:bodyPr/>
        <a:lstStyle/>
        <a:p>
          <a:endParaRPr lang="en-US"/>
        </a:p>
      </dgm:t>
    </dgm:pt>
    <dgm:pt modelId="{1688FD21-D563-42A2-A375-0CB5125B7B17}">
      <dgm:prSet/>
      <dgm:spPr/>
      <dgm:t>
        <a:bodyPr/>
        <a:lstStyle/>
        <a:p>
          <a:r>
            <a:rPr lang="en-US"/>
            <a:t>The child finds security and safety in the context of the relationship </a:t>
          </a:r>
        </a:p>
      </dgm:t>
    </dgm:pt>
    <dgm:pt modelId="{220C37F1-10BD-48E1-BA53-ACE788DA8A72}" type="parTrans" cxnId="{294BD313-FD9E-47ED-879E-3100620BBDDD}">
      <dgm:prSet/>
      <dgm:spPr/>
      <dgm:t>
        <a:bodyPr/>
        <a:lstStyle/>
        <a:p>
          <a:endParaRPr lang="en-US"/>
        </a:p>
      </dgm:t>
    </dgm:pt>
    <dgm:pt modelId="{9652CE76-C462-4CBC-A40D-5B00C07E8458}" type="sibTrans" cxnId="{294BD313-FD9E-47ED-879E-3100620BBDDD}">
      <dgm:prSet/>
      <dgm:spPr/>
      <dgm:t>
        <a:bodyPr/>
        <a:lstStyle/>
        <a:p>
          <a:endParaRPr lang="en-US"/>
        </a:p>
      </dgm:t>
    </dgm:pt>
    <dgm:pt modelId="{4CC84AD6-076E-4C46-9E08-CD58EAED0DDD}" type="pres">
      <dgm:prSet presAssocID="{D8886FD5-B59F-491E-9006-09CDF2F2CA3C}" presName="vert0" presStyleCnt="0">
        <dgm:presLayoutVars>
          <dgm:dir/>
          <dgm:animOne val="branch"/>
          <dgm:animLvl val="lvl"/>
        </dgm:presLayoutVars>
      </dgm:prSet>
      <dgm:spPr/>
    </dgm:pt>
    <dgm:pt modelId="{CB48BB35-A30A-4966-AF1C-C57132836417}" type="pres">
      <dgm:prSet presAssocID="{3613DDD6-6526-49DD-83F3-5298B4B0E980}" presName="thickLine" presStyleLbl="alignNode1" presStyleIdx="0" presStyleCnt="4"/>
      <dgm:spPr/>
    </dgm:pt>
    <dgm:pt modelId="{494D7E2F-5606-4982-B9FC-62B2473DBE59}" type="pres">
      <dgm:prSet presAssocID="{3613DDD6-6526-49DD-83F3-5298B4B0E980}" presName="horz1" presStyleCnt="0"/>
      <dgm:spPr/>
    </dgm:pt>
    <dgm:pt modelId="{C5B0A21F-5E6A-415A-B72D-4AC3DA75F27D}" type="pres">
      <dgm:prSet presAssocID="{3613DDD6-6526-49DD-83F3-5298B4B0E980}" presName="tx1" presStyleLbl="revTx" presStyleIdx="0" presStyleCnt="4"/>
      <dgm:spPr/>
    </dgm:pt>
    <dgm:pt modelId="{2AFFE249-AE40-46CF-947F-52E709E5A16B}" type="pres">
      <dgm:prSet presAssocID="{3613DDD6-6526-49DD-83F3-5298B4B0E980}" presName="vert1" presStyleCnt="0"/>
      <dgm:spPr/>
    </dgm:pt>
    <dgm:pt modelId="{AC104072-8295-4531-A65D-2AF61745EAA1}" type="pres">
      <dgm:prSet presAssocID="{0302DC31-9F16-4963-9BA7-247FCEBFD6AC}" presName="thickLine" presStyleLbl="alignNode1" presStyleIdx="1" presStyleCnt="4"/>
      <dgm:spPr/>
    </dgm:pt>
    <dgm:pt modelId="{AAE9C9F8-BFB2-4266-BCAC-84AB2772D3FB}" type="pres">
      <dgm:prSet presAssocID="{0302DC31-9F16-4963-9BA7-247FCEBFD6AC}" presName="horz1" presStyleCnt="0"/>
      <dgm:spPr/>
    </dgm:pt>
    <dgm:pt modelId="{B552535D-67B1-4D96-9B85-CAA695BDD2CA}" type="pres">
      <dgm:prSet presAssocID="{0302DC31-9F16-4963-9BA7-247FCEBFD6AC}" presName="tx1" presStyleLbl="revTx" presStyleIdx="1" presStyleCnt="4"/>
      <dgm:spPr/>
    </dgm:pt>
    <dgm:pt modelId="{FEF906AF-3FB0-4413-86C9-6E876D1B3B93}" type="pres">
      <dgm:prSet presAssocID="{0302DC31-9F16-4963-9BA7-247FCEBFD6AC}" presName="vert1" presStyleCnt="0"/>
      <dgm:spPr/>
    </dgm:pt>
    <dgm:pt modelId="{D14AFB7F-E709-4DDE-ABD0-FD28010E00C4}" type="pres">
      <dgm:prSet presAssocID="{C20652D7-46B4-4524-8D3F-CB9FA0AB3F8B}" presName="thickLine" presStyleLbl="alignNode1" presStyleIdx="2" presStyleCnt="4"/>
      <dgm:spPr/>
    </dgm:pt>
    <dgm:pt modelId="{858A72C3-70B0-4F7E-AA39-2CFB8B4B63DA}" type="pres">
      <dgm:prSet presAssocID="{C20652D7-46B4-4524-8D3F-CB9FA0AB3F8B}" presName="horz1" presStyleCnt="0"/>
      <dgm:spPr/>
    </dgm:pt>
    <dgm:pt modelId="{C9F8E834-1844-4EAD-8B24-0C4010086D1B}" type="pres">
      <dgm:prSet presAssocID="{C20652D7-46B4-4524-8D3F-CB9FA0AB3F8B}" presName="tx1" presStyleLbl="revTx" presStyleIdx="2" presStyleCnt="4"/>
      <dgm:spPr/>
    </dgm:pt>
    <dgm:pt modelId="{58B61638-D8D1-44F1-B7B4-5A6063FD508B}" type="pres">
      <dgm:prSet presAssocID="{C20652D7-46B4-4524-8D3F-CB9FA0AB3F8B}" presName="vert1" presStyleCnt="0"/>
      <dgm:spPr/>
    </dgm:pt>
    <dgm:pt modelId="{B86CCDB6-26CB-4656-BD77-7527A610BADC}" type="pres">
      <dgm:prSet presAssocID="{1688FD21-D563-42A2-A375-0CB5125B7B17}" presName="thickLine" presStyleLbl="alignNode1" presStyleIdx="3" presStyleCnt="4"/>
      <dgm:spPr/>
    </dgm:pt>
    <dgm:pt modelId="{AFB35950-733D-48CA-B281-57661D6E5B66}" type="pres">
      <dgm:prSet presAssocID="{1688FD21-D563-42A2-A375-0CB5125B7B17}" presName="horz1" presStyleCnt="0"/>
      <dgm:spPr/>
    </dgm:pt>
    <dgm:pt modelId="{90947163-2056-42A4-AA34-E29DDEF94ED8}" type="pres">
      <dgm:prSet presAssocID="{1688FD21-D563-42A2-A375-0CB5125B7B17}" presName="tx1" presStyleLbl="revTx" presStyleIdx="3" presStyleCnt="4"/>
      <dgm:spPr/>
    </dgm:pt>
    <dgm:pt modelId="{8ABA0A08-01BB-44E5-AE31-7AE4507995A6}" type="pres">
      <dgm:prSet presAssocID="{1688FD21-D563-42A2-A375-0CB5125B7B17}" presName="vert1" presStyleCnt="0"/>
      <dgm:spPr/>
    </dgm:pt>
  </dgm:ptLst>
  <dgm:cxnLst>
    <dgm:cxn modelId="{294BD313-FD9E-47ED-879E-3100620BBDDD}" srcId="{D8886FD5-B59F-491E-9006-09CDF2F2CA3C}" destId="{1688FD21-D563-42A2-A375-0CB5125B7B17}" srcOrd="3" destOrd="0" parTransId="{220C37F1-10BD-48E1-BA53-ACE788DA8A72}" sibTransId="{9652CE76-C462-4CBC-A40D-5B00C07E8458}"/>
    <dgm:cxn modelId="{DFD22A2F-33D0-4EC3-AF1B-57B470E0158A}" type="presOf" srcId="{3613DDD6-6526-49DD-83F3-5298B4B0E980}" destId="{C5B0A21F-5E6A-415A-B72D-4AC3DA75F27D}" srcOrd="0" destOrd="0" presId="urn:microsoft.com/office/officeart/2008/layout/LinedList"/>
    <dgm:cxn modelId="{D4DBAF3D-87B4-4B1D-BB9F-ABA6F0092BE9}" type="presOf" srcId="{1688FD21-D563-42A2-A375-0CB5125B7B17}" destId="{90947163-2056-42A4-AA34-E29DDEF94ED8}" srcOrd="0" destOrd="0" presId="urn:microsoft.com/office/officeart/2008/layout/LinedList"/>
    <dgm:cxn modelId="{6D5AE263-E4F9-4760-868C-DD88E98E1E21}" srcId="{D8886FD5-B59F-491E-9006-09CDF2F2CA3C}" destId="{C20652D7-46B4-4524-8D3F-CB9FA0AB3F8B}" srcOrd="2" destOrd="0" parTransId="{166FC203-3392-48DC-9C97-CDDF346FB0EB}" sibTransId="{18C79787-BF6C-4E7B-81A1-AAF18B7B655D}"/>
    <dgm:cxn modelId="{E0C17766-506E-42CA-A558-E8AFBF56E355}" type="presOf" srcId="{0302DC31-9F16-4963-9BA7-247FCEBFD6AC}" destId="{B552535D-67B1-4D96-9B85-CAA695BDD2CA}" srcOrd="0" destOrd="0" presId="urn:microsoft.com/office/officeart/2008/layout/LinedList"/>
    <dgm:cxn modelId="{29F5EA76-249A-4DFE-BF48-A350BEB87DD9}" type="presOf" srcId="{C20652D7-46B4-4524-8D3F-CB9FA0AB3F8B}" destId="{C9F8E834-1844-4EAD-8B24-0C4010086D1B}" srcOrd="0" destOrd="0" presId="urn:microsoft.com/office/officeart/2008/layout/LinedList"/>
    <dgm:cxn modelId="{C29B42A7-24EB-4BC2-A3DB-72E5BF713FAC}" type="presOf" srcId="{D8886FD5-B59F-491E-9006-09CDF2F2CA3C}" destId="{4CC84AD6-076E-4C46-9E08-CD58EAED0DDD}" srcOrd="0" destOrd="0" presId="urn:microsoft.com/office/officeart/2008/layout/LinedList"/>
    <dgm:cxn modelId="{407E78AB-327C-4001-9930-F5A70DC2C6C0}" srcId="{D8886FD5-B59F-491E-9006-09CDF2F2CA3C}" destId="{3613DDD6-6526-49DD-83F3-5298B4B0E980}" srcOrd="0" destOrd="0" parTransId="{3CC090B2-FBF9-459E-AACB-740FFEB0CC15}" sibTransId="{8D5357E2-311B-4AD4-A649-CCF83FA90346}"/>
    <dgm:cxn modelId="{943FD4C4-8A70-49EA-B9F6-AE1222C1142A}" srcId="{D8886FD5-B59F-491E-9006-09CDF2F2CA3C}" destId="{0302DC31-9F16-4963-9BA7-247FCEBFD6AC}" srcOrd="1" destOrd="0" parTransId="{EA218E4B-E5FA-4DD7-9B6B-138EC3F6D80E}" sibTransId="{8D5056BF-AA1A-40DC-8396-FFF75A4B86A2}"/>
    <dgm:cxn modelId="{44C8D6AD-F4D2-4532-985D-315E26133F33}" type="presParOf" srcId="{4CC84AD6-076E-4C46-9E08-CD58EAED0DDD}" destId="{CB48BB35-A30A-4966-AF1C-C57132836417}" srcOrd="0" destOrd="0" presId="urn:microsoft.com/office/officeart/2008/layout/LinedList"/>
    <dgm:cxn modelId="{CA005301-1758-46B4-9A17-5B49A1F1EB1C}" type="presParOf" srcId="{4CC84AD6-076E-4C46-9E08-CD58EAED0DDD}" destId="{494D7E2F-5606-4982-B9FC-62B2473DBE59}" srcOrd="1" destOrd="0" presId="urn:microsoft.com/office/officeart/2008/layout/LinedList"/>
    <dgm:cxn modelId="{1B3D4EEB-581E-461F-A59C-66054E2CC18F}" type="presParOf" srcId="{494D7E2F-5606-4982-B9FC-62B2473DBE59}" destId="{C5B0A21F-5E6A-415A-B72D-4AC3DA75F27D}" srcOrd="0" destOrd="0" presId="urn:microsoft.com/office/officeart/2008/layout/LinedList"/>
    <dgm:cxn modelId="{ECC6334B-9D5B-45FF-B640-6A9202F03BD4}" type="presParOf" srcId="{494D7E2F-5606-4982-B9FC-62B2473DBE59}" destId="{2AFFE249-AE40-46CF-947F-52E709E5A16B}" srcOrd="1" destOrd="0" presId="urn:microsoft.com/office/officeart/2008/layout/LinedList"/>
    <dgm:cxn modelId="{E6E7EC38-CC35-4D0F-9C7F-7AFB7E5DD6ED}" type="presParOf" srcId="{4CC84AD6-076E-4C46-9E08-CD58EAED0DDD}" destId="{AC104072-8295-4531-A65D-2AF61745EAA1}" srcOrd="2" destOrd="0" presId="urn:microsoft.com/office/officeart/2008/layout/LinedList"/>
    <dgm:cxn modelId="{D6C9505D-7D0D-400A-A990-372A2CF830B0}" type="presParOf" srcId="{4CC84AD6-076E-4C46-9E08-CD58EAED0DDD}" destId="{AAE9C9F8-BFB2-4266-BCAC-84AB2772D3FB}" srcOrd="3" destOrd="0" presId="urn:microsoft.com/office/officeart/2008/layout/LinedList"/>
    <dgm:cxn modelId="{5EEF3625-F198-412A-A644-BFF467924B69}" type="presParOf" srcId="{AAE9C9F8-BFB2-4266-BCAC-84AB2772D3FB}" destId="{B552535D-67B1-4D96-9B85-CAA695BDD2CA}" srcOrd="0" destOrd="0" presId="urn:microsoft.com/office/officeart/2008/layout/LinedList"/>
    <dgm:cxn modelId="{69CBDB16-6E2F-4E79-83B7-F5560A84F364}" type="presParOf" srcId="{AAE9C9F8-BFB2-4266-BCAC-84AB2772D3FB}" destId="{FEF906AF-3FB0-4413-86C9-6E876D1B3B93}" srcOrd="1" destOrd="0" presId="urn:microsoft.com/office/officeart/2008/layout/LinedList"/>
    <dgm:cxn modelId="{F34233BC-89C1-423C-A80D-8EC7D014503A}" type="presParOf" srcId="{4CC84AD6-076E-4C46-9E08-CD58EAED0DDD}" destId="{D14AFB7F-E709-4DDE-ABD0-FD28010E00C4}" srcOrd="4" destOrd="0" presId="urn:microsoft.com/office/officeart/2008/layout/LinedList"/>
    <dgm:cxn modelId="{8E418B19-B19E-4011-B6B4-14EDF5500992}" type="presParOf" srcId="{4CC84AD6-076E-4C46-9E08-CD58EAED0DDD}" destId="{858A72C3-70B0-4F7E-AA39-2CFB8B4B63DA}" srcOrd="5" destOrd="0" presId="urn:microsoft.com/office/officeart/2008/layout/LinedList"/>
    <dgm:cxn modelId="{9591119B-5721-4D3E-A76C-5370D3941FEC}" type="presParOf" srcId="{858A72C3-70B0-4F7E-AA39-2CFB8B4B63DA}" destId="{C9F8E834-1844-4EAD-8B24-0C4010086D1B}" srcOrd="0" destOrd="0" presId="urn:microsoft.com/office/officeart/2008/layout/LinedList"/>
    <dgm:cxn modelId="{366B0DDE-5604-4EAF-B5EE-48AC41C40C39}" type="presParOf" srcId="{858A72C3-70B0-4F7E-AA39-2CFB8B4B63DA}" destId="{58B61638-D8D1-44F1-B7B4-5A6063FD508B}" srcOrd="1" destOrd="0" presId="urn:microsoft.com/office/officeart/2008/layout/LinedList"/>
    <dgm:cxn modelId="{8271CE4F-E558-4C7C-B189-DB1908EFF133}" type="presParOf" srcId="{4CC84AD6-076E-4C46-9E08-CD58EAED0DDD}" destId="{B86CCDB6-26CB-4656-BD77-7527A610BADC}" srcOrd="6" destOrd="0" presId="urn:microsoft.com/office/officeart/2008/layout/LinedList"/>
    <dgm:cxn modelId="{65895466-0749-42A2-B1BB-9B4D69DC4AC1}" type="presParOf" srcId="{4CC84AD6-076E-4C46-9E08-CD58EAED0DDD}" destId="{AFB35950-733D-48CA-B281-57661D6E5B66}" srcOrd="7" destOrd="0" presId="urn:microsoft.com/office/officeart/2008/layout/LinedList"/>
    <dgm:cxn modelId="{C784F54E-380C-4534-919B-9F8C5763AF7D}" type="presParOf" srcId="{AFB35950-733D-48CA-B281-57661D6E5B66}" destId="{90947163-2056-42A4-AA34-E29DDEF94ED8}" srcOrd="0" destOrd="0" presId="urn:microsoft.com/office/officeart/2008/layout/LinedList"/>
    <dgm:cxn modelId="{F4FF8233-B03F-4494-96AB-BA3CFEB2C24C}" type="presParOf" srcId="{AFB35950-733D-48CA-B281-57661D6E5B66}" destId="{8ABA0A08-01BB-44E5-AE31-7AE4507995A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550E3D-1E81-4086-85A7-AB958F1D363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49500D-98EA-4364-BABA-A9234B086E4A}">
      <dgm:prSet/>
      <dgm:spPr/>
      <dgm:t>
        <a:bodyPr/>
        <a:lstStyle/>
        <a:p>
          <a:r>
            <a:rPr lang="en-US"/>
            <a:t>Body makes room for growing foetus </a:t>
          </a:r>
        </a:p>
      </dgm:t>
    </dgm:pt>
    <dgm:pt modelId="{BD26D549-7B08-4937-8A8E-04D3771288B9}" type="parTrans" cxnId="{7739B7EB-832E-42EB-84EB-D8BC76EFC3A7}">
      <dgm:prSet/>
      <dgm:spPr/>
      <dgm:t>
        <a:bodyPr/>
        <a:lstStyle/>
        <a:p>
          <a:endParaRPr lang="en-US"/>
        </a:p>
      </dgm:t>
    </dgm:pt>
    <dgm:pt modelId="{32C96969-D81E-4A82-92C6-534D96E8027A}" type="sibTrans" cxnId="{7739B7EB-832E-42EB-84EB-D8BC76EFC3A7}">
      <dgm:prSet/>
      <dgm:spPr/>
      <dgm:t>
        <a:bodyPr/>
        <a:lstStyle/>
        <a:p>
          <a:endParaRPr lang="en-US"/>
        </a:p>
      </dgm:t>
    </dgm:pt>
    <dgm:pt modelId="{D1F9C3F9-6212-4A32-A2E9-E8CF2E3EF064}">
      <dgm:prSet/>
      <dgm:spPr/>
      <dgm:t>
        <a:bodyPr/>
        <a:lstStyle/>
        <a:p>
          <a:r>
            <a:rPr lang="en-US"/>
            <a:t>Mind makes room for ‘baby to be’ and ‘self as mother’</a:t>
          </a:r>
        </a:p>
      </dgm:t>
    </dgm:pt>
    <dgm:pt modelId="{D2A3B1A4-D04A-4EBA-BECC-F8B93877D810}" type="parTrans" cxnId="{083439FB-AE6E-4850-AF2E-FFE52FE25E0F}">
      <dgm:prSet/>
      <dgm:spPr/>
      <dgm:t>
        <a:bodyPr/>
        <a:lstStyle/>
        <a:p>
          <a:endParaRPr lang="en-US"/>
        </a:p>
      </dgm:t>
    </dgm:pt>
    <dgm:pt modelId="{374E8456-7C5A-4D0E-8E33-A1177BCE15FD}" type="sibTrans" cxnId="{083439FB-AE6E-4850-AF2E-FFE52FE25E0F}">
      <dgm:prSet/>
      <dgm:spPr/>
      <dgm:t>
        <a:bodyPr/>
        <a:lstStyle/>
        <a:p>
          <a:endParaRPr lang="en-US"/>
        </a:p>
      </dgm:t>
    </dgm:pt>
    <dgm:pt modelId="{62296C2E-5ADF-4005-BF16-1021B017F12F}">
      <dgm:prSet/>
      <dgm:spPr/>
      <dgm:t>
        <a:bodyPr/>
        <a:lstStyle/>
        <a:p>
          <a:r>
            <a:rPr lang="en-US"/>
            <a:t>Identity shift from ‘not mother’ to ‘mother to be’</a:t>
          </a:r>
        </a:p>
      </dgm:t>
    </dgm:pt>
    <dgm:pt modelId="{81250D3D-DA1F-4C53-94FF-9D761EA7B548}" type="parTrans" cxnId="{6101910E-A50C-4A71-83D9-877991D05B0B}">
      <dgm:prSet/>
      <dgm:spPr/>
      <dgm:t>
        <a:bodyPr/>
        <a:lstStyle/>
        <a:p>
          <a:endParaRPr lang="en-US"/>
        </a:p>
      </dgm:t>
    </dgm:pt>
    <dgm:pt modelId="{7EA3CD28-C24F-4210-82F9-4A0646604E16}" type="sibTrans" cxnId="{6101910E-A50C-4A71-83D9-877991D05B0B}">
      <dgm:prSet/>
      <dgm:spPr/>
      <dgm:t>
        <a:bodyPr/>
        <a:lstStyle/>
        <a:p>
          <a:endParaRPr lang="en-US"/>
        </a:p>
      </dgm:t>
    </dgm:pt>
    <dgm:pt modelId="{A6E7E031-B0F8-446D-A316-A235DA785755}">
      <dgm:prSet/>
      <dgm:spPr/>
      <dgm:t>
        <a:bodyPr/>
        <a:lstStyle/>
        <a:p>
          <a:r>
            <a:rPr lang="en-US"/>
            <a:t>Openness needed for this process can leave women vulnerable to psychological damage</a:t>
          </a:r>
        </a:p>
      </dgm:t>
    </dgm:pt>
    <dgm:pt modelId="{B5D00E9D-CC5E-4B83-AEF8-5F8B4A0C3F17}" type="parTrans" cxnId="{EBDCE133-88AF-4CB7-951D-F2C286177C3D}">
      <dgm:prSet/>
      <dgm:spPr/>
      <dgm:t>
        <a:bodyPr/>
        <a:lstStyle/>
        <a:p>
          <a:endParaRPr lang="en-US"/>
        </a:p>
      </dgm:t>
    </dgm:pt>
    <dgm:pt modelId="{AA30A0C2-FA9E-4F33-A947-2D3EDB7D06CE}" type="sibTrans" cxnId="{EBDCE133-88AF-4CB7-951D-F2C286177C3D}">
      <dgm:prSet/>
      <dgm:spPr/>
      <dgm:t>
        <a:bodyPr/>
        <a:lstStyle/>
        <a:p>
          <a:endParaRPr lang="en-US"/>
        </a:p>
      </dgm:t>
    </dgm:pt>
    <dgm:pt modelId="{9411514F-89DF-4E2D-869A-DE649F08A204}" type="pres">
      <dgm:prSet presAssocID="{5B550E3D-1E81-4086-85A7-AB958F1D363D}" presName="vert0" presStyleCnt="0">
        <dgm:presLayoutVars>
          <dgm:dir/>
          <dgm:animOne val="branch"/>
          <dgm:animLvl val="lvl"/>
        </dgm:presLayoutVars>
      </dgm:prSet>
      <dgm:spPr/>
    </dgm:pt>
    <dgm:pt modelId="{DF5E170C-0924-4B0E-B8E3-DCE4ECB44792}" type="pres">
      <dgm:prSet presAssocID="{DD49500D-98EA-4364-BABA-A9234B086E4A}" presName="thickLine" presStyleLbl="alignNode1" presStyleIdx="0" presStyleCnt="4"/>
      <dgm:spPr/>
    </dgm:pt>
    <dgm:pt modelId="{79BDD552-448A-471C-990C-9D68E8AF08A7}" type="pres">
      <dgm:prSet presAssocID="{DD49500D-98EA-4364-BABA-A9234B086E4A}" presName="horz1" presStyleCnt="0"/>
      <dgm:spPr/>
    </dgm:pt>
    <dgm:pt modelId="{D83946E3-D3F8-494D-883D-B4936B0C502E}" type="pres">
      <dgm:prSet presAssocID="{DD49500D-98EA-4364-BABA-A9234B086E4A}" presName="tx1" presStyleLbl="revTx" presStyleIdx="0" presStyleCnt="4"/>
      <dgm:spPr/>
    </dgm:pt>
    <dgm:pt modelId="{B43E6A84-FCD9-4335-9652-2C9DA8D1030F}" type="pres">
      <dgm:prSet presAssocID="{DD49500D-98EA-4364-BABA-A9234B086E4A}" presName="vert1" presStyleCnt="0"/>
      <dgm:spPr/>
    </dgm:pt>
    <dgm:pt modelId="{DF5C3DD2-7313-4830-9EE9-B966724D4F41}" type="pres">
      <dgm:prSet presAssocID="{D1F9C3F9-6212-4A32-A2E9-E8CF2E3EF064}" presName="thickLine" presStyleLbl="alignNode1" presStyleIdx="1" presStyleCnt="4"/>
      <dgm:spPr/>
    </dgm:pt>
    <dgm:pt modelId="{946119FA-9A3C-4572-9A99-FF559D4ADB3F}" type="pres">
      <dgm:prSet presAssocID="{D1F9C3F9-6212-4A32-A2E9-E8CF2E3EF064}" presName="horz1" presStyleCnt="0"/>
      <dgm:spPr/>
    </dgm:pt>
    <dgm:pt modelId="{1DACFCBE-03AC-4B21-BFFA-08C354162C00}" type="pres">
      <dgm:prSet presAssocID="{D1F9C3F9-6212-4A32-A2E9-E8CF2E3EF064}" presName="tx1" presStyleLbl="revTx" presStyleIdx="1" presStyleCnt="4"/>
      <dgm:spPr/>
    </dgm:pt>
    <dgm:pt modelId="{76EBAD53-42B8-4F96-99F6-B94128F4E045}" type="pres">
      <dgm:prSet presAssocID="{D1F9C3F9-6212-4A32-A2E9-E8CF2E3EF064}" presName="vert1" presStyleCnt="0"/>
      <dgm:spPr/>
    </dgm:pt>
    <dgm:pt modelId="{7A18E7D1-EF7D-446F-9954-E8E2C0B62D7F}" type="pres">
      <dgm:prSet presAssocID="{62296C2E-5ADF-4005-BF16-1021B017F12F}" presName="thickLine" presStyleLbl="alignNode1" presStyleIdx="2" presStyleCnt="4"/>
      <dgm:spPr/>
    </dgm:pt>
    <dgm:pt modelId="{83A560C8-53A1-4E8C-8616-AAB858205A36}" type="pres">
      <dgm:prSet presAssocID="{62296C2E-5ADF-4005-BF16-1021B017F12F}" presName="horz1" presStyleCnt="0"/>
      <dgm:spPr/>
    </dgm:pt>
    <dgm:pt modelId="{FDF8A300-514F-49F0-853F-DA9B85466866}" type="pres">
      <dgm:prSet presAssocID="{62296C2E-5ADF-4005-BF16-1021B017F12F}" presName="tx1" presStyleLbl="revTx" presStyleIdx="2" presStyleCnt="4"/>
      <dgm:spPr/>
    </dgm:pt>
    <dgm:pt modelId="{82A8224F-670D-404C-AB03-35B7710C4F33}" type="pres">
      <dgm:prSet presAssocID="{62296C2E-5ADF-4005-BF16-1021B017F12F}" presName="vert1" presStyleCnt="0"/>
      <dgm:spPr/>
    </dgm:pt>
    <dgm:pt modelId="{5DA55ECF-59C8-4E93-B10D-B783D3918950}" type="pres">
      <dgm:prSet presAssocID="{A6E7E031-B0F8-446D-A316-A235DA785755}" presName="thickLine" presStyleLbl="alignNode1" presStyleIdx="3" presStyleCnt="4"/>
      <dgm:spPr/>
    </dgm:pt>
    <dgm:pt modelId="{AB25C7DB-2BF5-42A4-A05F-D779BFACE38C}" type="pres">
      <dgm:prSet presAssocID="{A6E7E031-B0F8-446D-A316-A235DA785755}" presName="horz1" presStyleCnt="0"/>
      <dgm:spPr/>
    </dgm:pt>
    <dgm:pt modelId="{B5F62283-D6B9-4431-BECE-347C7F696EF8}" type="pres">
      <dgm:prSet presAssocID="{A6E7E031-B0F8-446D-A316-A235DA785755}" presName="tx1" presStyleLbl="revTx" presStyleIdx="3" presStyleCnt="4"/>
      <dgm:spPr/>
    </dgm:pt>
    <dgm:pt modelId="{794A9D87-04F8-49DB-B79B-207AF379CD4A}" type="pres">
      <dgm:prSet presAssocID="{A6E7E031-B0F8-446D-A316-A235DA785755}" presName="vert1" presStyleCnt="0"/>
      <dgm:spPr/>
    </dgm:pt>
  </dgm:ptLst>
  <dgm:cxnLst>
    <dgm:cxn modelId="{6101910E-A50C-4A71-83D9-877991D05B0B}" srcId="{5B550E3D-1E81-4086-85A7-AB958F1D363D}" destId="{62296C2E-5ADF-4005-BF16-1021B017F12F}" srcOrd="2" destOrd="0" parTransId="{81250D3D-DA1F-4C53-94FF-9D761EA7B548}" sibTransId="{7EA3CD28-C24F-4210-82F9-4A0646604E16}"/>
    <dgm:cxn modelId="{EBDCE133-88AF-4CB7-951D-F2C286177C3D}" srcId="{5B550E3D-1E81-4086-85A7-AB958F1D363D}" destId="{A6E7E031-B0F8-446D-A316-A235DA785755}" srcOrd="3" destOrd="0" parTransId="{B5D00E9D-CC5E-4B83-AEF8-5F8B4A0C3F17}" sibTransId="{AA30A0C2-FA9E-4F33-A947-2D3EDB7D06CE}"/>
    <dgm:cxn modelId="{2F9D5761-FDEA-4F57-AE69-C4929EE4740C}" type="presOf" srcId="{A6E7E031-B0F8-446D-A316-A235DA785755}" destId="{B5F62283-D6B9-4431-BECE-347C7F696EF8}" srcOrd="0" destOrd="0" presId="urn:microsoft.com/office/officeart/2008/layout/LinedList"/>
    <dgm:cxn modelId="{F3901A8D-335E-4BCE-B886-4DAC8F806E6B}" type="presOf" srcId="{62296C2E-5ADF-4005-BF16-1021B017F12F}" destId="{FDF8A300-514F-49F0-853F-DA9B85466866}" srcOrd="0" destOrd="0" presId="urn:microsoft.com/office/officeart/2008/layout/LinedList"/>
    <dgm:cxn modelId="{9A06AD91-8776-40F2-AB3F-828328DBD09A}" type="presOf" srcId="{DD49500D-98EA-4364-BABA-A9234B086E4A}" destId="{D83946E3-D3F8-494D-883D-B4936B0C502E}" srcOrd="0" destOrd="0" presId="urn:microsoft.com/office/officeart/2008/layout/LinedList"/>
    <dgm:cxn modelId="{EC053EC7-ECA2-4DC7-A464-462E1CA18038}" type="presOf" srcId="{5B550E3D-1E81-4086-85A7-AB958F1D363D}" destId="{9411514F-89DF-4E2D-869A-DE649F08A204}" srcOrd="0" destOrd="0" presId="urn:microsoft.com/office/officeart/2008/layout/LinedList"/>
    <dgm:cxn modelId="{7739B7EB-832E-42EB-84EB-D8BC76EFC3A7}" srcId="{5B550E3D-1E81-4086-85A7-AB958F1D363D}" destId="{DD49500D-98EA-4364-BABA-A9234B086E4A}" srcOrd="0" destOrd="0" parTransId="{BD26D549-7B08-4937-8A8E-04D3771288B9}" sibTransId="{32C96969-D81E-4A82-92C6-534D96E8027A}"/>
    <dgm:cxn modelId="{083439FB-AE6E-4850-AF2E-FFE52FE25E0F}" srcId="{5B550E3D-1E81-4086-85A7-AB958F1D363D}" destId="{D1F9C3F9-6212-4A32-A2E9-E8CF2E3EF064}" srcOrd="1" destOrd="0" parTransId="{D2A3B1A4-D04A-4EBA-BECC-F8B93877D810}" sibTransId="{374E8456-7C5A-4D0E-8E33-A1177BCE15FD}"/>
    <dgm:cxn modelId="{985046FF-6A64-4D72-848F-536276248A96}" type="presOf" srcId="{D1F9C3F9-6212-4A32-A2E9-E8CF2E3EF064}" destId="{1DACFCBE-03AC-4B21-BFFA-08C354162C00}" srcOrd="0" destOrd="0" presId="urn:microsoft.com/office/officeart/2008/layout/LinedList"/>
    <dgm:cxn modelId="{D6D38968-6735-4149-88CC-DA3127C108ED}" type="presParOf" srcId="{9411514F-89DF-4E2D-869A-DE649F08A204}" destId="{DF5E170C-0924-4B0E-B8E3-DCE4ECB44792}" srcOrd="0" destOrd="0" presId="urn:microsoft.com/office/officeart/2008/layout/LinedList"/>
    <dgm:cxn modelId="{C44934BE-FF5B-4DC8-B2AC-B6C51F9FC71B}" type="presParOf" srcId="{9411514F-89DF-4E2D-869A-DE649F08A204}" destId="{79BDD552-448A-471C-990C-9D68E8AF08A7}" srcOrd="1" destOrd="0" presId="urn:microsoft.com/office/officeart/2008/layout/LinedList"/>
    <dgm:cxn modelId="{E6D615CC-28B6-47E4-A8C1-F6FBC24B6798}" type="presParOf" srcId="{79BDD552-448A-471C-990C-9D68E8AF08A7}" destId="{D83946E3-D3F8-494D-883D-B4936B0C502E}" srcOrd="0" destOrd="0" presId="urn:microsoft.com/office/officeart/2008/layout/LinedList"/>
    <dgm:cxn modelId="{395B89CD-84BD-4D7D-8E5A-E01FF58FB925}" type="presParOf" srcId="{79BDD552-448A-471C-990C-9D68E8AF08A7}" destId="{B43E6A84-FCD9-4335-9652-2C9DA8D1030F}" srcOrd="1" destOrd="0" presId="urn:microsoft.com/office/officeart/2008/layout/LinedList"/>
    <dgm:cxn modelId="{2FF12FFB-4E8C-48D8-BA00-D2B670DB7BAB}" type="presParOf" srcId="{9411514F-89DF-4E2D-869A-DE649F08A204}" destId="{DF5C3DD2-7313-4830-9EE9-B966724D4F41}" srcOrd="2" destOrd="0" presId="urn:microsoft.com/office/officeart/2008/layout/LinedList"/>
    <dgm:cxn modelId="{4C2375EA-5F7C-4C90-A462-856BCE6F3777}" type="presParOf" srcId="{9411514F-89DF-4E2D-869A-DE649F08A204}" destId="{946119FA-9A3C-4572-9A99-FF559D4ADB3F}" srcOrd="3" destOrd="0" presId="urn:microsoft.com/office/officeart/2008/layout/LinedList"/>
    <dgm:cxn modelId="{EB0CA770-F84B-4A16-8CCB-056C7E38B9AE}" type="presParOf" srcId="{946119FA-9A3C-4572-9A99-FF559D4ADB3F}" destId="{1DACFCBE-03AC-4B21-BFFA-08C354162C00}" srcOrd="0" destOrd="0" presId="urn:microsoft.com/office/officeart/2008/layout/LinedList"/>
    <dgm:cxn modelId="{2D00FFD7-15B6-4B53-B124-A995149627B3}" type="presParOf" srcId="{946119FA-9A3C-4572-9A99-FF559D4ADB3F}" destId="{76EBAD53-42B8-4F96-99F6-B94128F4E045}" srcOrd="1" destOrd="0" presId="urn:microsoft.com/office/officeart/2008/layout/LinedList"/>
    <dgm:cxn modelId="{563B1905-A326-4607-9F06-DDBBBB53BD06}" type="presParOf" srcId="{9411514F-89DF-4E2D-869A-DE649F08A204}" destId="{7A18E7D1-EF7D-446F-9954-E8E2C0B62D7F}" srcOrd="4" destOrd="0" presId="urn:microsoft.com/office/officeart/2008/layout/LinedList"/>
    <dgm:cxn modelId="{C36B4D0A-3694-4F36-940C-A27CEAE73242}" type="presParOf" srcId="{9411514F-89DF-4E2D-869A-DE649F08A204}" destId="{83A560C8-53A1-4E8C-8616-AAB858205A36}" srcOrd="5" destOrd="0" presId="urn:microsoft.com/office/officeart/2008/layout/LinedList"/>
    <dgm:cxn modelId="{4736DC7E-E033-4D08-AE90-93C563B04F5A}" type="presParOf" srcId="{83A560C8-53A1-4E8C-8616-AAB858205A36}" destId="{FDF8A300-514F-49F0-853F-DA9B85466866}" srcOrd="0" destOrd="0" presId="urn:microsoft.com/office/officeart/2008/layout/LinedList"/>
    <dgm:cxn modelId="{B38D8380-037A-42E6-8C6A-83AFB44716BB}" type="presParOf" srcId="{83A560C8-53A1-4E8C-8616-AAB858205A36}" destId="{82A8224F-670D-404C-AB03-35B7710C4F33}" srcOrd="1" destOrd="0" presId="urn:microsoft.com/office/officeart/2008/layout/LinedList"/>
    <dgm:cxn modelId="{8B137759-766F-4B67-87CF-C1186239F324}" type="presParOf" srcId="{9411514F-89DF-4E2D-869A-DE649F08A204}" destId="{5DA55ECF-59C8-4E93-B10D-B783D3918950}" srcOrd="6" destOrd="0" presId="urn:microsoft.com/office/officeart/2008/layout/LinedList"/>
    <dgm:cxn modelId="{BB369DA8-5AC6-4CE3-8FC0-B3A6C2A02FF6}" type="presParOf" srcId="{9411514F-89DF-4E2D-869A-DE649F08A204}" destId="{AB25C7DB-2BF5-42A4-A05F-D779BFACE38C}" srcOrd="7" destOrd="0" presId="urn:microsoft.com/office/officeart/2008/layout/LinedList"/>
    <dgm:cxn modelId="{2F2AEFF8-BBFB-4087-85E2-F9094EF1F611}" type="presParOf" srcId="{AB25C7DB-2BF5-42A4-A05F-D779BFACE38C}" destId="{B5F62283-D6B9-4431-BECE-347C7F696EF8}" srcOrd="0" destOrd="0" presId="urn:microsoft.com/office/officeart/2008/layout/LinedList"/>
    <dgm:cxn modelId="{B7FFC35F-89B5-4617-9B78-6D288D31F1EA}" type="presParOf" srcId="{AB25C7DB-2BF5-42A4-A05F-D779BFACE38C}" destId="{794A9D87-04F8-49DB-B79B-207AF379CD4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41535E-B715-46EF-BE40-CB59DBDF1A7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0103052-E041-45E8-91C9-83682295C4D0}">
      <dgm:prSet/>
      <dgm:spPr/>
      <dgm:t>
        <a:bodyPr/>
        <a:lstStyle/>
        <a:p>
          <a:r>
            <a:rPr lang="en-US"/>
            <a:t>Selective attachment to one figure separation anxiety </a:t>
          </a:r>
        </a:p>
      </dgm:t>
    </dgm:pt>
    <dgm:pt modelId="{4FDBA9B1-8CA0-49FE-9486-B75EE3BBED73}" type="parTrans" cxnId="{342D82C0-BE40-4F21-BE4A-10B7255715C0}">
      <dgm:prSet/>
      <dgm:spPr/>
      <dgm:t>
        <a:bodyPr/>
        <a:lstStyle/>
        <a:p>
          <a:endParaRPr lang="en-US"/>
        </a:p>
      </dgm:t>
    </dgm:pt>
    <dgm:pt modelId="{906DDC45-81EA-449A-B27E-28A423ECD0E4}" type="sibTrans" cxnId="{342D82C0-BE40-4F21-BE4A-10B7255715C0}">
      <dgm:prSet/>
      <dgm:spPr/>
      <dgm:t>
        <a:bodyPr/>
        <a:lstStyle/>
        <a:p>
          <a:endParaRPr lang="en-US"/>
        </a:p>
      </dgm:t>
    </dgm:pt>
    <dgm:pt modelId="{287D4056-3079-469F-93D1-27C8718D92D5}">
      <dgm:prSet/>
      <dgm:spPr/>
      <dgm:t>
        <a:bodyPr/>
        <a:lstStyle/>
        <a:p>
          <a:r>
            <a:rPr lang="en-US"/>
            <a:t>Babies protest when parent leaves</a:t>
          </a:r>
        </a:p>
      </dgm:t>
    </dgm:pt>
    <dgm:pt modelId="{6919F7CC-1831-4CAA-872E-804829EC3C08}" type="parTrans" cxnId="{F493836E-9C26-4B91-A5B3-A410C9D14878}">
      <dgm:prSet/>
      <dgm:spPr/>
      <dgm:t>
        <a:bodyPr/>
        <a:lstStyle/>
        <a:p>
          <a:endParaRPr lang="en-US"/>
        </a:p>
      </dgm:t>
    </dgm:pt>
    <dgm:pt modelId="{40A51055-7933-4BBA-BBAE-E94E1DB599A0}" type="sibTrans" cxnId="{F493836E-9C26-4B91-A5B3-A410C9D14878}">
      <dgm:prSet/>
      <dgm:spPr/>
      <dgm:t>
        <a:bodyPr/>
        <a:lstStyle/>
        <a:p>
          <a:endParaRPr lang="en-US"/>
        </a:p>
      </dgm:t>
    </dgm:pt>
    <dgm:pt modelId="{2688BE00-4AEF-4C28-85DA-A12F2DFD2866}">
      <dgm:prSet/>
      <dgm:spPr/>
      <dgm:t>
        <a:bodyPr/>
        <a:lstStyle/>
        <a:p>
          <a:r>
            <a:rPr lang="en-US"/>
            <a:t>Emergence of object permeance </a:t>
          </a:r>
        </a:p>
      </dgm:t>
    </dgm:pt>
    <dgm:pt modelId="{3171675F-146F-44EF-A715-EA23864F377B}" type="parTrans" cxnId="{D22AF0D0-283D-4099-8CF3-475F4282A9D8}">
      <dgm:prSet/>
      <dgm:spPr/>
      <dgm:t>
        <a:bodyPr/>
        <a:lstStyle/>
        <a:p>
          <a:endParaRPr lang="en-US"/>
        </a:p>
      </dgm:t>
    </dgm:pt>
    <dgm:pt modelId="{78E8380D-AE38-4C59-8AD7-94765FC93A94}" type="sibTrans" cxnId="{D22AF0D0-283D-4099-8CF3-475F4282A9D8}">
      <dgm:prSet/>
      <dgm:spPr/>
      <dgm:t>
        <a:bodyPr/>
        <a:lstStyle/>
        <a:p>
          <a:endParaRPr lang="en-US"/>
        </a:p>
      </dgm:t>
    </dgm:pt>
    <dgm:pt modelId="{BDEF1952-B530-4662-8270-AD32235D2E45}">
      <dgm:prSet/>
      <dgm:spPr/>
      <dgm:t>
        <a:bodyPr/>
        <a:lstStyle/>
        <a:p>
          <a:r>
            <a:rPr lang="en-US"/>
            <a:t>Multiple attachments by 18 months</a:t>
          </a:r>
        </a:p>
      </dgm:t>
    </dgm:pt>
    <dgm:pt modelId="{16D5CE3E-FE17-4780-BD14-4A51A1EA3772}" type="parTrans" cxnId="{65172474-77FE-4580-B167-4CC38757BC8A}">
      <dgm:prSet/>
      <dgm:spPr/>
      <dgm:t>
        <a:bodyPr/>
        <a:lstStyle/>
        <a:p>
          <a:endParaRPr lang="en-US"/>
        </a:p>
      </dgm:t>
    </dgm:pt>
    <dgm:pt modelId="{D6C4F9D5-D1A8-44B5-8B30-4F9117B4B60C}" type="sibTrans" cxnId="{65172474-77FE-4580-B167-4CC38757BC8A}">
      <dgm:prSet/>
      <dgm:spPr/>
      <dgm:t>
        <a:bodyPr/>
        <a:lstStyle/>
        <a:p>
          <a:endParaRPr lang="en-US"/>
        </a:p>
      </dgm:t>
    </dgm:pt>
    <dgm:pt modelId="{67BE5F3A-001D-43B8-9E00-1E56303A0D09}">
      <dgm:prSet/>
      <dgm:spPr/>
      <dgm:t>
        <a:bodyPr/>
        <a:lstStyle/>
        <a:p>
          <a:r>
            <a:rPr lang="en-US"/>
            <a:t>Increased mobility offers a range of behaviours to maintain proximity </a:t>
          </a:r>
        </a:p>
      </dgm:t>
    </dgm:pt>
    <dgm:pt modelId="{CE2FCEF8-E365-48F4-860C-7708D3AD2153}" type="parTrans" cxnId="{C6E52549-1A41-45E0-8207-4307CAE1E628}">
      <dgm:prSet/>
      <dgm:spPr/>
      <dgm:t>
        <a:bodyPr/>
        <a:lstStyle/>
        <a:p>
          <a:endParaRPr lang="en-US"/>
        </a:p>
      </dgm:t>
    </dgm:pt>
    <dgm:pt modelId="{5AC090FA-F424-423D-8282-26B97B1E86F8}" type="sibTrans" cxnId="{C6E52549-1A41-45E0-8207-4307CAE1E628}">
      <dgm:prSet/>
      <dgm:spPr/>
      <dgm:t>
        <a:bodyPr/>
        <a:lstStyle/>
        <a:p>
          <a:endParaRPr lang="en-US"/>
        </a:p>
      </dgm:t>
    </dgm:pt>
    <dgm:pt modelId="{5B5607DF-30F5-4057-866C-F7D0C0338D9A}">
      <dgm:prSet/>
      <dgm:spPr/>
      <dgm:t>
        <a:bodyPr/>
        <a:lstStyle/>
        <a:p>
          <a:r>
            <a:rPr lang="en-US"/>
            <a:t>Following, approaching, clinging, vocalization, use of language </a:t>
          </a:r>
        </a:p>
      </dgm:t>
    </dgm:pt>
    <dgm:pt modelId="{B6F5E8A1-762B-4437-BBC0-7A12E108D127}" type="parTrans" cxnId="{7746C053-CA5C-40C4-82C3-72553BCEEEA8}">
      <dgm:prSet/>
      <dgm:spPr/>
      <dgm:t>
        <a:bodyPr/>
        <a:lstStyle/>
        <a:p>
          <a:endParaRPr lang="en-US"/>
        </a:p>
      </dgm:t>
    </dgm:pt>
    <dgm:pt modelId="{A8CBA05C-E0D9-433C-9F38-CA0716073A69}" type="sibTrans" cxnId="{7746C053-CA5C-40C4-82C3-72553BCEEEA8}">
      <dgm:prSet/>
      <dgm:spPr/>
      <dgm:t>
        <a:bodyPr/>
        <a:lstStyle/>
        <a:p>
          <a:endParaRPr lang="en-US"/>
        </a:p>
      </dgm:t>
    </dgm:pt>
    <dgm:pt modelId="{0A014B1B-0992-4251-82E2-642624118659}">
      <dgm:prSet/>
      <dgm:spPr/>
      <dgm:t>
        <a:bodyPr/>
        <a:lstStyle/>
        <a:p>
          <a:r>
            <a:rPr lang="en-US"/>
            <a:t>Ability to mentally represent relationship develops </a:t>
          </a:r>
        </a:p>
      </dgm:t>
    </dgm:pt>
    <dgm:pt modelId="{00445C9F-EE7C-42AE-A64E-F826134C3767}" type="parTrans" cxnId="{772EBF53-6E6C-403D-915B-9BF6490B13AB}">
      <dgm:prSet/>
      <dgm:spPr/>
      <dgm:t>
        <a:bodyPr/>
        <a:lstStyle/>
        <a:p>
          <a:endParaRPr lang="en-US"/>
        </a:p>
      </dgm:t>
    </dgm:pt>
    <dgm:pt modelId="{0EFBF1FF-F826-4E41-B4A4-3B88C81C9CCD}" type="sibTrans" cxnId="{772EBF53-6E6C-403D-915B-9BF6490B13AB}">
      <dgm:prSet/>
      <dgm:spPr/>
      <dgm:t>
        <a:bodyPr/>
        <a:lstStyle/>
        <a:p>
          <a:endParaRPr lang="en-US"/>
        </a:p>
      </dgm:t>
    </dgm:pt>
    <dgm:pt modelId="{1D06A5CA-2BC7-4D1B-81BE-AC55093BCF7B}" type="pres">
      <dgm:prSet presAssocID="{6141535E-B715-46EF-BE40-CB59DBDF1A7C}" presName="vert0" presStyleCnt="0">
        <dgm:presLayoutVars>
          <dgm:dir/>
          <dgm:animOne val="branch"/>
          <dgm:animLvl val="lvl"/>
        </dgm:presLayoutVars>
      </dgm:prSet>
      <dgm:spPr/>
    </dgm:pt>
    <dgm:pt modelId="{891427FC-A748-4D38-9E52-021CA6CEF62A}" type="pres">
      <dgm:prSet presAssocID="{70103052-E041-45E8-91C9-83682295C4D0}" presName="thickLine" presStyleLbl="alignNode1" presStyleIdx="0" presStyleCnt="7"/>
      <dgm:spPr/>
    </dgm:pt>
    <dgm:pt modelId="{BF896F87-EC4F-4634-ADB0-C10D6FC4E695}" type="pres">
      <dgm:prSet presAssocID="{70103052-E041-45E8-91C9-83682295C4D0}" presName="horz1" presStyleCnt="0"/>
      <dgm:spPr/>
    </dgm:pt>
    <dgm:pt modelId="{CFDAD093-7878-463D-BC0E-FD7E035187E6}" type="pres">
      <dgm:prSet presAssocID="{70103052-E041-45E8-91C9-83682295C4D0}" presName="tx1" presStyleLbl="revTx" presStyleIdx="0" presStyleCnt="7"/>
      <dgm:spPr/>
    </dgm:pt>
    <dgm:pt modelId="{53D423FD-52D5-46D2-A1F6-858FA5F6BA4C}" type="pres">
      <dgm:prSet presAssocID="{70103052-E041-45E8-91C9-83682295C4D0}" presName="vert1" presStyleCnt="0"/>
      <dgm:spPr/>
    </dgm:pt>
    <dgm:pt modelId="{CB44B9D8-3AAF-4518-9F1F-679EC36B7A60}" type="pres">
      <dgm:prSet presAssocID="{287D4056-3079-469F-93D1-27C8718D92D5}" presName="thickLine" presStyleLbl="alignNode1" presStyleIdx="1" presStyleCnt="7"/>
      <dgm:spPr/>
    </dgm:pt>
    <dgm:pt modelId="{2E266A3E-D8BB-45F2-9A66-8564F18947BA}" type="pres">
      <dgm:prSet presAssocID="{287D4056-3079-469F-93D1-27C8718D92D5}" presName="horz1" presStyleCnt="0"/>
      <dgm:spPr/>
    </dgm:pt>
    <dgm:pt modelId="{98A76BED-9303-4347-9CBC-565D48CC4ED2}" type="pres">
      <dgm:prSet presAssocID="{287D4056-3079-469F-93D1-27C8718D92D5}" presName="tx1" presStyleLbl="revTx" presStyleIdx="1" presStyleCnt="7"/>
      <dgm:spPr/>
    </dgm:pt>
    <dgm:pt modelId="{54BEE46F-52E3-40AE-989B-4B7AD8342C54}" type="pres">
      <dgm:prSet presAssocID="{287D4056-3079-469F-93D1-27C8718D92D5}" presName="vert1" presStyleCnt="0"/>
      <dgm:spPr/>
    </dgm:pt>
    <dgm:pt modelId="{688F7F86-BAF6-4088-B6B9-057A3DACE0A2}" type="pres">
      <dgm:prSet presAssocID="{2688BE00-4AEF-4C28-85DA-A12F2DFD2866}" presName="thickLine" presStyleLbl="alignNode1" presStyleIdx="2" presStyleCnt="7"/>
      <dgm:spPr/>
    </dgm:pt>
    <dgm:pt modelId="{48126379-E269-455C-917F-047D8914ED16}" type="pres">
      <dgm:prSet presAssocID="{2688BE00-4AEF-4C28-85DA-A12F2DFD2866}" presName="horz1" presStyleCnt="0"/>
      <dgm:spPr/>
    </dgm:pt>
    <dgm:pt modelId="{0E903D17-E361-4FAF-9EC7-A3A59AF8C784}" type="pres">
      <dgm:prSet presAssocID="{2688BE00-4AEF-4C28-85DA-A12F2DFD2866}" presName="tx1" presStyleLbl="revTx" presStyleIdx="2" presStyleCnt="7"/>
      <dgm:spPr/>
    </dgm:pt>
    <dgm:pt modelId="{AD2F0A65-E9E6-4751-8EEA-B4B935DAC698}" type="pres">
      <dgm:prSet presAssocID="{2688BE00-4AEF-4C28-85DA-A12F2DFD2866}" presName="vert1" presStyleCnt="0"/>
      <dgm:spPr/>
    </dgm:pt>
    <dgm:pt modelId="{615B9025-E790-4185-9BBA-495ABBBE0D46}" type="pres">
      <dgm:prSet presAssocID="{BDEF1952-B530-4662-8270-AD32235D2E45}" presName="thickLine" presStyleLbl="alignNode1" presStyleIdx="3" presStyleCnt="7"/>
      <dgm:spPr/>
    </dgm:pt>
    <dgm:pt modelId="{B29362FE-FE81-409C-89E4-1146C7833328}" type="pres">
      <dgm:prSet presAssocID="{BDEF1952-B530-4662-8270-AD32235D2E45}" presName="horz1" presStyleCnt="0"/>
      <dgm:spPr/>
    </dgm:pt>
    <dgm:pt modelId="{B2E46E9D-7D26-4419-B1CF-40BDBA1B6C64}" type="pres">
      <dgm:prSet presAssocID="{BDEF1952-B530-4662-8270-AD32235D2E45}" presName="tx1" presStyleLbl="revTx" presStyleIdx="3" presStyleCnt="7"/>
      <dgm:spPr/>
    </dgm:pt>
    <dgm:pt modelId="{598CA1E4-953D-43B0-9EC3-7A7B99F6727D}" type="pres">
      <dgm:prSet presAssocID="{BDEF1952-B530-4662-8270-AD32235D2E45}" presName="vert1" presStyleCnt="0"/>
      <dgm:spPr/>
    </dgm:pt>
    <dgm:pt modelId="{4E2357DD-9AF7-4669-9AEE-9FF10934818A}" type="pres">
      <dgm:prSet presAssocID="{67BE5F3A-001D-43B8-9E00-1E56303A0D09}" presName="thickLine" presStyleLbl="alignNode1" presStyleIdx="4" presStyleCnt="7"/>
      <dgm:spPr/>
    </dgm:pt>
    <dgm:pt modelId="{94D17DB9-7206-474D-AE66-32110CBBC8FC}" type="pres">
      <dgm:prSet presAssocID="{67BE5F3A-001D-43B8-9E00-1E56303A0D09}" presName="horz1" presStyleCnt="0"/>
      <dgm:spPr/>
    </dgm:pt>
    <dgm:pt modelId="{7D4D9711-8EDA-48DB-B8D2-9B9F8C211D9B}" type="pres">
      <dgm:prSet presAssocID="{67BE5F3A-001D-43B8-9E00-1E56303A0D09}" presName="tx1" presStyleLbl="revTx" presStyleIdx="4" presStyleCnt="7"/>
      <dgm:spPr/>
    </dgm:pt>
    <dgm:pt modelId="{CB609C2F-324A-4291-8F28-441C04C61D8F}" type="pres">
      <dgm:prSet presAssocID="{67BE5F3A-001D-43B8-9E00-1E56303A0D09}" presName="vert1" presStyleCnt="0"/>
      <dgm:spPr/>
    </dgm:pt>
    <dgm:pt modelId="{1468561B-D288-4D04-927C-13C523A4A1DC}" type="pres">
      <dgm:prSet presAssocID="{5B5607DF-30F5-4057-866C-F7D0C0338D9A}" presName="thickLine" presStyleLbl="alignNode1" presStyleIdx="5" presStyleCnt="7"/>
      <dgm:spPr/>
    </dgm:pt>
    <dgm:pt modelId="{1CB085B4-2E3F-42E8-A0B7-8E007C81DC16}" type="pres">
      <dgm:prSet presAssocID="{5B5607DF-30F5-4057-866C-F7D0C0338D9A}" presName="horz1" presStyleCnt="0"/>
      <dgm:spPr/>
    </dgm:pt>
    <dgm:pt modelId="{8D807978-FED5-48E7-AE4E-77AB8922DA99}" type="pres">
      <dgm:prSet presAssocID="{5B5607DF-30F5-4057-866C-F7D0C0338D9A}" presName="tx1" presStyleLbl="revTx" presStyleIdx="5" presStyleCnt="7"/>
      <dgm:spPr/>
    </dgm:pt>
    <dgm:pt modelId="{A3AF6E94-FBF2-4E90-95F4-CA57345433EA}" type="pres">
      <dgm:prSet presAssocID="{5B5607DF-30F5-4057-866C-F7D0C0338D9A}" presName="vert1" presStyleCnt="0"/>
      <dgm:spPr/>
    </dgm:pt>
    <dgm:pt modelId="{46B44A07-9291-4C9A-A8BF-F1D833418CA7}" type="pres">
      <dgm:prSet presAssocID="{0A014B1B-0992-4251-82E2-642624118659}" presName="thickLine" presStyleLbl="alignNode1" presStyleIdx="6" presStyleCnt="7"/>
      <dgm:spPr/>
    </dgm:pt>
    <dgm:pt modelId="{E9E547DA-C7A2-46F2-B031-F5432CF50182}" type="pres">
      <dgm:prSet presAssocID="{0A014B1B-0992-4251-82E2-642624118659}" presName="horz1" presStyleCnt="0"/>
      <dgm:spPr/>
    </dgm:pt>
    <dgm:pt modelId="{1D0A1C78-0C9D-45DE-A351-9C5E96F6A487}" type="pres">
      <dgm:prSet presAssocID="{0A014B1B-0992-4251-82E2-642624118659}" presName="tx1" presStyleLbl="revTx" presStyleIdx="6" presStyleCnt="7"/>
      <dgm:spPr/>
    </dgm:pt>
    <dgm:pt modelId="{F26AF359-D726-4071-A0AD-2D72B6ED05C5}" type="pres">
      <dgm:prSet presAssocID="{0A014B1B-0992-4251-82E2-642624118659}" presName="vert1" presStyleCnt="0"/>
      <dgm:spPr/>
    </dgm:pt>
  </dgm:ptLst>
  <dgm:cxnLst>
    <dgm:cxn modelId="{D8560835-BE52-4459-823C-0C87BA59DC74}" type="presOf" srcId="{2688BE00-4AEF-4C28-85DA-A12F2DFD2866}" destId="{0E903D17-E361-4FAF-9EC7-A3A59AF8C784}" srcOrd="0" destOrd="0" presId="urn:microsoft.com/office/officeart/2008/layout/LinedList"/>
    <dgm:cxn modelId="{EFE94E5C-89CC-4F99-9693-14DE312F9E98}" type="presOf" srcId="{287D4056-3079-469F-93D1-27C8718D92D5}" destId="{98A76BED-9303-4347-9CBC-565D48CC4ED2}" srcOrd="0" destOrd="0" presId="urn:microsoft.com/office/officeart/2008/layout/LinedList"/>
    <dgm:cxn modelId="{C6E52549-1A41-45E0-8207-4307CAE1E628}" srcId="{6141535E-B715-46EF-BE40-CB59DBDF1A7C}" destId="{67BE5F3A-001D-43B8-9E00-1E56303A0D09}" srcOrd="4" destOrd="0" parTransId="{CE2FCEF8-E365-48F4-860C-7708D3AD2153}" sibTransId="{5AC090FA-F424-423D-8282-26B97B1E86F8}"/>
    <dgm:cxn modelId="{85BC414C-228A-4821-95B3-ABD6C04CEED5}" type="presOf" srcId="{5B5607DF-30F5-4057-866C-F7D0C0338D9A}" destId="{8D807978-FED5-48E7-AE4E-77AB8922DA99}" srcOrd="0" destOrd="0" presId="urn:microsoft.com/office/officeart/2008/layout/LinedList"/>
    <dgm:cxn modelId="{F493836E-9C26-4B91-A5B3-A410C9D14878}" srcId="{6141535E-B715-46EF-BE40-CB59DBDF1A7C}" destId="{287D4056-3079-469F-93D1-27C8718D92D5}" srcOrd="1" destOrd="0" parTransId="{6919F7CC-1831-4CAA-872E-804829EC3C08}" sibTransId="{40A51055-7933-4BBA-BBAE-E94E1DB599A0}"/>
    <dgm:cxn modelId="{772EBF53-6E6C-403D-915B-9BF6490B13AB}" srcId="{6141535E-B715-46EF-BE40-CB59DBDF1A7C}" destId="{0A014B1B-0992-4251-82E2-642624118659}" srcOrd="6" destOrd="0" parTransId="{00445C9F-EE7C-42AE-A64E-F826134C3767}" sibTransId="{0EFBF1FF-F826-4E41-B4A4-3B88C81C9CCD}"/>
    <dgm:cxn modelId="{7746C053-CA5C-40C4-82C3-72553BCEEEA8}" srcId="{6141535E-B715-46EF-BE40-CB59DBDF1A7C}" destId="{5B5607DF-30F5-4057-866C-F7D0C0338D9A}" srcOrd="5" destOrd="0" parTransId="{B6F5E8A1-762B-4437-BBC0-7A12E108D127}" sibTransId="{A8CBA05C-E0D9-433C-9F38-CA0716073A69}"/>
    <dgm:cxn modelId="{65172474-77FE-4580-B167-4CC38757BC8A}" srcId="{6141535E-B715-46EF-BE40-CB59DBDF1A7C}" destId="{BDEF1952-B530-4662-8270-AD32235D2E45}" srcOrd="3" destOrd="0" parTransId="{16D5CE3E-FE17-4780-BD14-4A51A1EA3772}" sibTransId="{D6C4F9D5-D1A8-44B5-8B30-4F9117B4B60C}"/>
    <dgm:cxn modelId="{50A3458F-1C8B-4B3D-8857-C2162FF0D5D2}" type="presOf" srcId="{0A014B1B-0992-4251-82E2-642624118659}" destId="{1D0A1C78-0C9D-45DE-A351-9C5E96F6A487}" srcOrd="0" destOrd="0" presId="urn:microsoft.com/office/officeart/2008/layout/LinedList"/>
    <dgm:cxn modelId="{C14F1D99-3CA4-40D2-BDA8-59E4B9B83899}" type="presOf" srcId="{67BE5F3A-001D-43B8-9E00-1E56303A0D09}" destId="{7D4D9711-8EDA-48DB-B8D2-9B9F8C211D9B}" srcOrd="0" destOrd="0" presId="urn:microsoft.com/office/officeart/2008/layout/LinedList"/>
    <dgm:cxn modelId="{4F88EA9A-C52C-40B9-AA1E-6DBD538990FF}" type="presOf" srcId="{6141535E-B715-46EF-BE40-CB59DBDF1A7C}" destId="{1D06A5CA-2BC7-4D1B-81BE-AC55093BCF7B}" srcOrd="0" destOrd="0" presId="urn:microsoft.com/office/officeart/2008/layout/LinedList"/>
    <dgm:cxn modelId="{342D82C0-BE40-4F21-BE4A-10B7255715C0}" srcId="{6141535E-B715-46EF-BE40-CB59DBDF1A7C}" destId="{70103052-E041-45E8-91C9-83682295C4D0}" srcOrd="0" destOrd="0" parTransId="{4FDBA9B1-8CA0-49FE-9486-B75EE3BBED73}" sibTransId="{906DDC45-81EA-449A-B27E-28A423ECD0E4}"/>
    <dgm:cxn modelId="{46DD4AC1-4E87-440C-8700-64333D524585}" type="presOf" srcId="{70103052-E041-45E8-91C9-83682295C4D0}" destId="{CFDAD093-7878-463D-BC0E-FD7E035187E6}" srcOrd="0" destOrd="0" presId="urn:microsoft.com/office/officeart/2008/layout/LinedList"/>
    <dgm:cxn modelId="{D22AF0D0-283D-4099-8CF3-475F4282A9D8}" srcId="{6141535E-B715-46EF-BE40-CB59DBDF1A7C}" destId="{2688BE00-4AEF-4C28-85DA-A12F2DFD2866}" srcOrd="2" destOrd="0" parTransId="{3171675F-146F-44EF-A715-EA23864F377B}" sibTransId="{78E8380D-AE38-4C59-8AD7-94765FC93A94}"/>
    <dgm:cxn modelId="{8B44C4FF-5C13-4F8A-B2DC-C42D407FB9D2}" type="presOf" srcId="{BDEF1952-B530-4662-8270-AD32235D2E45}" destId="{B2E46E9D-7D26-4419-B1CF-40BDBA1B6C64}" srcOrd="0" destOrd="0" presId="urn:microsoft.com/office/officeart/2008/layout/LinedList"/>
    <dgm:cxn modelId="{67CFBD11-755A-447D-963A-763344A62B4E}" type="presParOf" srcId="{1D06A5CA-2BC7-4D1B-81BE-AC55093BCF7B}" destId="{891427FC-A748-4D38-9E52-021CA6CEF62A}" srcOrd="0" destOrd="0" presId="urn:microsoft.com/office/officeart/2008/layout/LinedList"/>
    <dgm:cxn modelId="{56280E88-B84D-476C-8A75-EEC2A65FB09C}" type="presParOf" srcId="{1D06A5CA-2BC7-4D1B-81BE-AC55093BCF7B}" destId="{BF896F87-EC4F-4634-ADB0-C10D6FC4E695}" srcOrd="1" destOrd="0" presId="urn:microsoft.com/office/officeart/2008/layout/LinedList"/>
    <dgm:cxn modelId="{2463E835-0EE6-4210-8B1D-E429C3987587}" type="presParOf" srcId="{BF896F87-EC4F-4634-ADB0-C10D6FC4E695}" destId="{CFDAD093-7878-463D-BC0E-FD7E035187E6}" srcOrd="0" destOrd="0" presId="urn:microsoft.com/office/officeart/2008/layout/LinedList"/>
    <dgm:cxn modelId="{96E2705D-B9C2-4340-BEB1-D1991C9EF6AA}" type="presParOf" srcId="{BF896F87-EC4F-4634-ADB0-C10D6FC4E695}" destId="{53D423FD-52D5-46D2-A1F6-858FA5F6BA4C}" srcOrd="1" destOrd="0" presId="urn:microsoft.com/office/officeart/2008/layout/LinedList"/>
    <dgm:cxn modelId="{37524BD1-1D1C-4EE2-9C8B-0C74933C1A5F}" type="presParOf" srcId="{1D06A5CA-2BC7-4D1B-81BE-AC55093BCF7B}" destId="{CB44B9D8-3AAF-4518-9F1F-679EC36B7A60}" srcOrd="2" destOrd="0" presId="urn:microsoft.com/office/officeart/2008/layout/LinedList"/>
    <dgm:cxn modelId="{6F18A117-CD0B-48C1-8931-9E4015F2BB32}" type="presParOf" srcId="{1D06A5CA-2BC7-4D1B-81BE-AC55093BCF7B}" destId="{2E266A3E-D8BB-45F2-9A66-8564F18947BA}" srcOrd="3" destOrd="0" presId="urn:microsoft.com/office/officeart/2008/layout/LinedList"/>
    <dgm:cxn modelId="{354F7636-E319-46AB-8CEF-8096D33C654F}" type="presParOf" srcId="{2E266A3E-D8BB-45F2-9A66-8564F18947BA}" destId="{98A76BED-9303-4347-9CBC-565D48CC4ED2}" srcOrd="0" destOrd="0" presId="urn:microsoft.com/office/officeart/2008/layout/LinedList"/>
    <dgm:cxn modelId="{06F80133-6E32-462C-8021-2DB295CB0918}" type="presParOf" srcId="{2E266A3E-D8BB-45F2-9A66-8564F18947BA}" destId="{54BEE46F-52E3-40AE-989B-4B7AD8342C54}" srcOrd="1" destOrd="0" presId="urn:microsoft.com/office/officeart/2008/layout/LinedList"/>
    <dgm:cxn modelId="{F02CF9CE-E55C-4DEF-8D16-81195734A72B}" type="presParOf" srcId="{1D06A5CA-2BC7-4D1B-81BE-AC55093BCF7B}" destId="{688F7F86-BAF6-4088-B6B9-057A3DACE0A2}" srcOrd="4" destOrd="0" presId="urn:microsoft.com/office/officeart/2008/layout/LinedList"/>
    <dgm:cxn modelId="{4975F891-A0A5-47CD-BD8C-E4D82821A6C9}" type="presParOf" srcId="{1D06A5CA-2BC7-4D1B-81BE-AC55093BCF7B}" destId="{48126379-E269-455C-917F-047D8914ED16}" srcOrd="5" destOrd="0" presId="urn:microsoft.com/office/officeart/2008/layout/LinedList"/>
    <dgm:cxn modelId="{431614C0-7438-4668-8F44-E2F7D8DD91F0}" type="presParOf" srcId="{48126379-E269-455C-917F-047D8914ED16}" destId="{0E903D17-E361-4FAF-9EC7-A3A59AF8C784}" srcOrd="0" destOrd="0" presId="urn:microsoft.com/office/officeart/2008/layout/LinedList"/>
    <dgm:cxn modelId="{214D11F0-6F24-4F53-860B-356667FC5D5E}" type="presParOf" srcId="{48126379-E269-455C-917F-047D8914ED16}" destId="{AD2F0A65-E9E6-4751-8EEA-B4B935DAC698}" srcOrd="1" destOrd="0" presId="urn:microsoft.com/office/officeart/2008/layout/LinedList"/>
    <dgm:cxn modelId="{80880C9A-8D7D-450C-B5F8-09EB0C78CBFD}" type="presParOf" srcId="{1D06A5CA-2BC7-4D1B-81BE-AC55093BCF7B}" destId="{615B9025-E790-4185-9BBA-495ABBBE0D46}" srcOrd="6" destOrd="0" presId="urn:microsoft.com/office/officeart/2008/layout/LinedList"/>
    <dgm:cxn modelId="{06DCE9B2-373C-4F88-B42A-B5905D1BE634}" type="presParOf" srcId="{1D06A5CA-2BC7-4D1B-81BE-AC55093BCF7B}" destId="{B29362FE-FE81-409C-89E4-1146C7833328}" srcOrd="7" destOrd="0" presId="urn:microsoft.com/office/officeart/2008/layout/LinedList"/>
    <dgm:cxn modelId="{42F4F6A6-11A8-474B-A121-D2E843979DDC}" type="presParOf" srcId="{B29362FE-FE81-409C-89E4-1146C7833328}" destId="{B2E46E9D-7D26-4419-B1CF-40BDBA1B6C64}" srcOrd="0" destOrd="0" presId="urn:microsoft.com/office/officeart/2008/layout/LinedList"/>
    <dgm:cxn modelId="{1EA646DC-6F1E-492F-974A-1D78DBB91BC2}" type="presParOf" srcId="{B29362FE-FE81-409C-89E4-1146C7833328}" destId="{598CA1E4-953D-43B0-9EC3-7A7B99F6727D}" srcOrd="1" destOrd="0" presId="urn:microsoft.com/office/officeart/2008/layout/LinedList"/>
    <dgm:cxn modelId="{1E7FD22D-5B55-4BE7-8551-3AD5C3D9859C}" type="presParOf" srcId="{1D06A5CA-2BC7-4D1B-81BE-AC55093BCF7B}" destId="{4E2357DD-9AF7-4669-9AEE-9FF10934818A}" srcOrd="8" destOrd="0" presId="urn:microsoft.com/office/officeart/2008/layout/LinedList"/>
    <dgm:cxn modelId="{E2415703-418D-44C6-9812-32E670B71FE3}" type="presParOf" srcId="{1D06A5CA-2BC7-4D1B-81BE-AC55093BCF7B}" destId="{94D17DB9-7206-474D-AE66-32110CBBC8FC}" srcOrd="9" destOrd="0" presId="urn:microsoft.com/office/officeart/2008/layout/LinedList"/>
    <dgm:cxn modelId="{2F19152F-ABCF-4477-B2AD-07374EBA06B3}" type="presParOf" srcId="{94D17DB9-7206-474D-AE66-32110CBBC8FC}" destId="{7D4D9711-8EDA-48DB-B8D2-9B9F8C211D9B}" srcOrd="0" destOrd="0" presId="urn:microsoft.com/office/officeart/2008/layout/LinedList"/>
    <dgm:cxn modelId="{37E51C49-010F-4F7E-88FB-ED674176A9FF}" type="presParOf" srcId="{94D17DB9-7206-474D-AE66-32110CBBC8FC}" destId="{CB609C2F-324A-4291-8F28-441C04C61D8F}" srcOrd="1" destOrd="0" presId="urn:microsoft.com/office/officeart/2008/layout/LinedList"/>
    <dgm:cxn modelId="{AF12DDF6-5FFE-41CF-8386-A7994CAD52EE}" type="presParOf" srcId="{1D06A5CA-2BC7-4D1B-81BE-AC55093BCF7B}" destId="{1468561B-D288-4D04-927C-13C523A4A1DC}" srcOrd="10" destOrd="0" presId="urn:microsoft.com/office/officeart/2008/layout/LinedList"/>
    <dgm:cxn modelId="{8B958FEF-3AED-4C7F-A9BA-7DA02FFE47DF}" type="presParOf" srcId="{1D06A5CA-2BC7-4D1B-81BE-AC55093BCF7B}" destId="{1CB085B4-2E3F-42E8-A0B7-8E007C81DC16}" srcOrd="11" destOrd="0" presId="urn:microsoft.com/office/officeart/2008/layout/LinedList"/>
    <dgm:cxn modelId="{085D43D4-74A3-4165-8145-82FAEAD1D3BA}" type="presParOf" srcId="{1CB085B4-2E3F-42E8-A0B7-8E007C81DC16}" destId="{8D807978-FED5-48E7-AE4E-77AB8922DA99}" srcOrd="0" destOrd="0" presId="urn:microsoft.com/office/officeart/2008/layout/LinedList"/>
    <dgm:cxn modelId="{F6D112D2-0F7B-453D-A877-F3E5F2E7F46B}" type="presParOf" srcId="{1CB085B4-2E3F-42E8-A0B7-8E007C81DC16}" destId="{A3AF6E94-FBF2-4E90-95F4-CA57345433EA}" srcOrd="1" destOrd="0" presId="urn:microsoft.com/office/officeart/2008/layout/LinedList"/>
    <dgm:cxn modelId="{9C7A7EA0-5285-44E9-961B-C38AEA2DC323}" type="presParOf" srcId="{1D06A5CA-2BC7-4D1B-81BE-AC55093BCF7B}" destId="{46B44A07-9291-4C9A-A8BF-F1D833418CA7}" srcOrd="12" destOrd="0" presId="urn:microsoft.com/office/officeart/2008/layout/LinedList"/>
    <dgm:cxn modelId="{06E3BDA2-3F29-4CDC-93ED-7BBCBEBA643D}" type="presParOf" srcId="{1D06A5CA-2BC7-4D1B-81BE-AC55093BCF7B}" destId="{E9E547DA-C7A2-46F2-B031-F5432CF50182}" srcOrd="13" destOrd="0" presId="urn:microsoft.com/office/officeart/2008/layout/LinedList"/>
    <dgm:cxn modelId="{7473C706-E861-486B-9EB5-634CBB3D7DD5}" type="presParOf" srcId="{E9E547DA-C7A2-46F2-B031-F5432CF50182}" destId="{1D0A1C78-0C9D-45DE-A351-9C5E96F6A487}" srcOrd="0" destOrd="0" presId="urn:microsoft.com/office/officeart/2008/layout/LinedList"/>
    <dgm:cxn modelId="{7D25DC18-44E2-4F38-96BF-20E1393EA33B}" type="presParOf" srcId="{E9E547DA-C7A2-46F2-B031-F5432CF50182}" destId="{F26AF359-D726-4071-A0AD-2D72B6ED05C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B37104-E15C-46DD-A030-013340CAE89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48B30A8-42BD-443D-B3B2-F6EDDE762A7A}">
      <dgm:prSet/>
      <dgm:spPr/>
      <dgm:t>
        <a:bodyPr/>
        <a:lstStyle/>
        <a:p>
          <a:r>
            <a:rPr lang="en-US"/>
            <a:t>Less need to be in literal proximity to attachment figure </a:t>
          </a:r>
        </a:p>
      </dgm:t>
    </dgm:pt>
    <dgm:pt modelId="{BEE24DB9-3BC2-4AE4-8C67-93F0499F5515}" type="parTrans" cxnId="{66392294-0239-46B5-8F5D-8FA2F0CBBD4C}">
      <dgm:prSet/>
      <dgm:spPr/>
      <dgm:t>
        <a:bodyPr/>
        <a:lstStyle/>
        <a:p>
          <a:endParaRPr lang="en-US"/>
        </a:p>
      </dgm:t>
    </dgm:pt>
    <dgm:pt modelId="{5AC5891C-A5EA-4D05-A154-EACB0CF91FC3}" type="sibTrans" cxnId="{66392294-0239-46B5-8F5D-8FA2F0CBBD4C}">
      <dgm:prSet/>
      <dgm:spPr/>
      <dgm:t>
        <a:bodyPr/>
        <a:lstStyle/>
        <a:p>
          <a:endParaRPr lang="en-US"/>
        </a:p>
      </dgm:t>
    </dgm:pt>
    <dgm:pt modelId="{FC1858CC-3D04-497F-B785-A9A8BCF16C50}">
      <dgm:prSet/>
      <dgm:spPr/>
      <dgm:t>
        <a:bodyPr/>
        <a:lstStyle/>
        <a:p>
          <a:r>
            <a:rPr lang="en-US"/>
            <a:t>Toddler begins to develop independence and autonomy ~ conflicts with drive for proximity </a:t>
          </a:r>
        </a:p>
      </dgm:t>
    </dgm:pt>
    <dgm:pt modelId="{0437D0A1-FF02-4840-9C99-451DEB8F95A3}" type="parTrans" cxnId="{CABE7179-6B25-4802-90B8-0880E3A4DD66}">
      <dgm:prSet/>
      <dgm:spPr/>
      <dgm:t>
        <a:bodyPr/>
        <a:lstStyle/>
        <a:p>
          <a:endParaRPr lang="en-US"/>
        </a:p>
      </dgm:t>
    </dgm:pt>
    <dgm:pt modelId="{680A13D3-2087-4A9B-B005-60E9CFD1A047}" type="sibTrans" cxnId="{CABE7179-6B25-4802-90B8-0880E3A4DD66}">
      <dgm:prSet/>
      <dgm:spPr/>
      <dgm:t>
        <a:bodyPr/>
        <a:lstStyle/>
        <a:p>
          <a:endParaRPr lang="en-US"/>
        </a:p>
      </dgm:t>
    </dgm:pt>
    <dgm:pt modelId="{C801D24A-87DF-4169-868F-2337A0D1B672}">
      <dgm:prSet/>
      <dgm:spPr/>
      <dgm:t>
        <a:bodyPr/>
        <a:lstStyle/>
        <a:p>
          <a:r>
            <a:rPr lang="en-US"/>
            <a:t>‘Felt security’ = ability to mentalise </a:t>
          </a:r>
        </a:p>
      </dgm:t>
    </dgm:pt>
    <dgm:pt modelId="{ABE18084-BAFA-42A9-A0DA-CA341E66E5C9}" type="parTrans" cxnId="{1F12A163-6379-4D2B-B85E-73038CA4015A}">
      <dgm:prSet/>
      <dgm:spPr/>
      <dgm:t>
        <a:bodyPr/>
        <a:lstStyle/>
        <a:p>
          <a:endParaRPr lang="en-US"/>
        </a:p>
      </dgm:t>
    </dgm:pt>
    <dgm:pt modelId="{A96DE073-0943-43C4-A3A6-AA5876EAAE0A}" type="sibTrans" cxnId="{1F12A163-6379-4D2B-B85E-73038CA4015A}">
      <dgm:prSet/>
      <dgm:spPr/>
      <dgm:t>
        <a:bodyPr/>
        <a:lstStyle/>
        <a:p>
          <a:endParaRPr lang="en-US"/>
        </a:p>
      </dgm:t>
    </dgm:pt>
    <dgm:pt modelId="{ECB2DE4F-7660-484F-8B0D-D16E57291A00}">
      <dgm:prSet/>
      <dgm:spPr/>
      <dgm:t>
        <a:bodyPr/>
        <a:lstStyle/>
        <a:p>
          <a:r>
            <a:rPr lang="en-US"/>
            <a:t>Growth of symbolic representations</a:t>
          </a:r>
        </a:p>
      </dgm:t>
    </dgm:pt>
    <dgm:pt modelId="{EDD1DE64-5128-4197-9939-49FC909110FB}" type="parTrans" cxnId="{014052C5-FA5B-4E01-95DF-8F1FB24AC1C7}">
      <dgm:prSet/>
      <dgm:spPr/>
      <dgm:t>
        <a:bodyPr/>
        <a:lstStyle/>
        <a:p>
          <a:endParaRPr lang="en-US"/>
        </a:p>
      </dgm:t>
    </dgm:pt>
    <dgm:pt modelId="{A5D2E188-46D7-4155-BE8D-F4AF38058E53}" type="sibTrans" cxnId="{014052C5-FA5B-4E01-95DF-8F1FB24AC1C7}">
      <dgm:prSet/>
      <dgm:spPr/>
      <dgm:t>
        <a:bodyPr/>
        <a:lstStyle/>
        <a:p>
          <a:endParaRPr lang="en-US"/>
        </a:p>
      </dgm:t>
    </dgm:pt>
    <dgm:pt modelId="{34ADD502-7BA3-40AC-8921-174B1EE710C8}">
      <dgm:prSet/>
      <dgm:spPr/>
      <dgm:t>
        <a:bodyPr/>
        <a:lstStyle/>
        <a:p>
          <a:r>
            <a:rPr lang="en-US"/>
            <a:t>Developed sense of trust  </a:t>
          </a:r>
        </a:p>
      </dgm:t>
    </dgm:pt>
    <dgm:pt modelId="{0DE3A55C-9D2C-472D-A604-043410034DE2}" type="parTrans" cxnId="{13A82A97-1039-45E8-9740-56DE15441A71}">
      <dgm:prSet/>
      <dgm:spPr/>
      <dgm:t>
        <a:bodyPr/>
        <a:lstStyle/>
        <a:p>
          <a:endParaRPr lang="en-US"/>
        </a:p>
      </dgm:t>
    </dgm:pt>
    <dgm:pt modelId="{8153D15E-DF13-4D8C-A428-8182FE7235F9}" type="sibTrans" cxnId="{13A82A97-1039-45E8-9740-56DE15441A71}">
      <dgm:prSet/>
      <dgm:spPr/>
      <dgm:t>
        <a:bodyPr/>
        <a:lstStyle/>
        <a:p>
          <a:endParaRPr lang="en-US"/>
        </a:p>
      </dgm:t>
    </dgm:pt>
    <dgm:pt modelId="{7D4E64FB-E6C1-4048-B7AF-9179BE0EC436}" type="pres">
      <dgm:prSet presAssocID="{36B37104-E15C-46DD-A030-013340CAE89C}" presName="vert0" presStyleCnt="0">
        <dgm:presLayoutVars>
          <dgm:dir/>
          <dgm:animOne val="branch"/>
          <dgm:animLvl val="lvl"/>
        </dgm:presLayoutVars>
      </dgm:prSet>
      <dgm:spPr/>
    </dgm:pt>
    <dgm:pt modelId="{5730EC45-5BC1-453E-9DF8-CB5CEB8445C5}" type="pres">
      <dgm:prSet presAssocID="{E48B30A8-42BD-443D-B3B2-F6EDDE762A7A}" presName="thickLine" presStyleLbl="alignNode1" presStyleIdx="0" presStyleCnt="5"/>
      <dgm:spPr/>
    </dgm:pt>
    <dgm:pt modelId="{7665BEE8-22E6-494C-B6FD-75A420BE16F6}" type="pres">
      <dgm:prSet presAssocID="{E48B30A8-42BD-443D-B3B2-F6EDDE762A7A}" presName="horz1" presStyleCnt="0"/>
      <dgm:spPr/>
    </dgm:pt>
    <dgm:pt modelId="{FE21B7B8-6939-4686-B37D-C04E2552ADCA}" type="pres">
      <dgm:prSet presAssocID="{E48B30A8-42BD-443D-B3B2-F6EDDE762A7A}" presName="tx1" presStyleLbl="revTx" presStyleIdx="0" presStyleCnt="5"/>
      <dgm:spPr/>
    </dgm:pt>
    <dgm:pt modelId="{F78A6730-B300-4584-8D4D-5589843FA746}" type="pres">
      <dgm:prSet presAssocID="{E48B30A8-42BD-443D-B3B2-F6EDDE762A7A}" presName="vert1" presStyleCnt="0"/>
      <dgm:spPr/>
    </dgm:pt>
    <dgm:pt modelId="{B72EFF9F-9F5F-4740-B39F-0A8E66270266}" type="pres">
      <dgm:prSet presAssocID="{FC1858CC-3D04-497F-B785-A9A8BCF16C50}" presName="thickLine" presStyleLbl="alignNode1" presStyleIdx="1" presStyleCnt="5"/>
      <dgm:spPr/>
    </dgm:pt>
    <dgm:pt modelId="{7E0540C3-53F9-4C6B-A364-C81EC880EC3F}" type="pres">
      <dgm:prSet presAssocID="{FC1858CC-3D04-497F-B785-A9A8BCF16C50}" presName="horz1" presStyleCnt="0"/>
      <dgm:spPr/>
    </dgm:pt>
    <dgm:pt modelId="{2CE374A3-0443-4046-8F6D-D923A9BBECBE}" type="pres">
      <dgm:prSet presAssocID="{FC1858CC-3D04-497F-B785-A9A8BCF16C50}" presName="tx1" presStyleLbl="revTx" presStyleIdx="1" presStyleCnt="5"/>
      <dgm:spPr/>
    </dgm:pt>
    <dgm:pt modelId="{273CFC30-D365-4612-9EEC-7972E62D401D}" type="pres">
      <dgm:prSet presAssocID="{FC1858CC-3D04-497F-B785-A9A8BCF16C50}" presName="vert1" presStyleCnt="0"/>
      <dgm:spPr/>
    </dgm:pt>
    <dgm:pt modelId="{F8FBE3FE-9332-4657-A244-46F042940EA9}" type="pres">
      <dgm:prSet presAssocID="{C801D24A-87DF-4169-868F-2337A0D1B672}" presName="thickLine" presStyleLbl="alignNode1" presStyleIdx="2" presStyleCnt="5"/>
      <dgm:spPr/>
    </dgm:pt>
    <dgm:pt modelId="{D222D79B-5B2A-4ED1-AD3D-8B2F25E73374}" type="pres">
      <dgm:prSet presAssocID="{C801D24A-87DF-4169-868F-2337A0D1B672}" presName="horz1" presStyleCnt="0"/>
      <dgm:spPr/>
    </dgm:pt>
    <dgm:pt modelId="{9345C147-2C2C-4A2A-9CAB-3C47EC4B2965}" type="pres">
      <dgm:prSet presAssocID="{C801D24A-87DF-4169-868F-2337A0D1B672}" presName="tx1" presStyleLbl="revTx" presStyleIdx="2" presStyleCnt="5"/>
      <dgm:spPr/>
    </dgm:pt>
    <dgm:pt modelId="{E287B75C-622D-46CC-AB5F-08F3D4B7B0D2}" type="pres">
      <dgm:prSet presAssocID="{C801D24A-87DF-4169-868F-2337A0D1B672}" presName="vert1" presStyleCnt="0"/>
      <dgm:spPr/>
    </dgm:pt>
    <dgm:pt modelId="{F2B6352A-DED4-4CA4-A250-0DB829B507BB}" type="pres">
      <dgm:prSet presAssocID="{ECB2DE4F-7660-484F-8B0D-D16E57291A00}" presName="thickLine" presStyleLbl="alignNode1" presStyleIdx="3" presStyleCnt="5"/>
      <dgm:spPr/>
    </dgm:pt>
    <dgm:pt modelId="{D7E4FEC3-040C-49CA-8694-ED9F7DBC567D}" type="pres">
      <dgm:prSet presAssocID="{ECB2DE4F-7660-484F-8B0D-D16E57291A00}" presName="horz1" presStyleCnt="0"/>
      <dgm:spPr/>
    </dgm:pt>
    <dgm:pt modelId="{E6304CA7-CDD9-4A75-A952-31A24FC0B29F}" type="pres">
      <dgm:prSet presAssocID="{ECB2DE4F-7660-484F-8B0D-D16E57291A00}" presName="tx1" presStyleLbl="revTx" presStyleIdx="3" presStyleCnt="5"/>
      <dgm:spPr/>
    </dgm:pt>
    <dgm:pt modelId="{23A9709B-682C-4A00-9AB6-70DC2F7EBD4F}" type="pres">
      <dgm:prSet presAssocID="{ECB2DE4F-7660-484F-8B0D-D16E57291A00}" presName="vert1" presStyleCnt="0"/>
      <dgm:spPr/>
    </dgm:pt>
    <dgm:pt modelId="{F4B2957D-A674-4A34-B7AC-550F97FC0660}" type="pres">
      <dgm:prSet presAssocID="{34ADD502-7BA3-40AC-8921-174B1EE710C8}" presName="thickLine" presStyleLbl="alignNode1" presStyleIdx="4" presStyleCnt="5"/>
      <dgm:spPr/>
    </dgm:pt>
    <dgm:pt modelId="{BF15F2C0-3575-4B16-9086-6B44A7A8FD1D}" type="pres">
      <dgm:prSet presAssocID="{34ADD502-7BA3-40AC-8921-174B1EE710C8}" presName="horz1" presStyleCnt="0"/>
      <dgm:spPr/>
    </dgm:pt>
    <dgm:pt modelId="{6495DADD-2859-44B2-B188-7B987A6795B2}" type="pres">
      <dgm:prSet presAssocID="{34ADD502-7BA3-40AC-8921-174B1EE710C8}" presName="tx1" presStyleLbl="revTx" presStyleIdx="4" presStyleCnt="5"/>
      <dgm:spPr/>
    </dgm:pt>
    <dgm:pt modelId="{C112B6F4-E722-412D-8F01-6FEBEE6CFE16}" type="pres">
      <dgm:prSet presAssocID="{34ADD502-7BA3-40AC-8921-174B1EE710C8}" presName="vert1" presStyleCnt="0"/>
      <dgm:spPr/>
    </dgm:pt>
  </dgm:ptLst>
  <dgm:cxnLst>
    <dgm:cxn modelId="{1C6B6D29-57C2-4E68-B7C8-1D8E15E4B69A}" type="presOf" srcId="{34ADD502-7BA3-40AC-8921-174B1EE710C8}" destId="{6495DADD-2859-44B2-B188-7B987A6795B2}" srcOrd="0" destOrd="0" presId="urn:microsoft.com/office/officeart/2008/layout/LinedList"/>
    <dgm:cxn modelId="{6060955B-AF54-4CF7-B9C7-8E5843F0188E}" type="presOf" srcId="{C801D24A-87DF-4169-868F-2337A0D1B672}" destId="{9345C147-2C2C-4A2A-9CAB-3C47EC4B2965}" srcOrd="0" destOrd="0" presId="urn:microsoft.com/office/officeart/2008/layout/LinedList"/>
    <dgm:cxn modelId="{1F12A163-6379-4D2B-B85E-73038CA4015A}" srcId="{36B37104-E15C-46DD-A030-013340CAE89C}" destId="{C801D24A-87DF-4169-868F-2337A0D1B672}" srcOrd="2" destOrd="0" parTransId="{ABE18084-BAFA-42A9-A0DA-CA341E66E5C9}" sibTransId="{A96DE073-0943-43C4-A3A6-AA5876EAAE0A}"/>
    <dgm:cxn modelId="{CABE7179-6B25-4802-90B8-0880E3A4DD66}" srcId="{36B37104-E15C-46DD-A030-013340CAE89C}" destId="{FC1858CC-3D04-497F-B785-A9A8BCF16C50}" srcOrd="1" destOrd="0" parTransId="{0437D0A1-FF02-4840-9C99-451DEB8F95A3}" sibTransId="{680A13D3-2087-4A9B-B005-60E9CFD1A047}"/>
    <dgm:cxn modelId="{F2CDE87B-C150-41C9-A631-0654858B61E2}" type="presOf" srcId="{E48B30A8-42BD-443D-B3B2-F6EDDE762A7A}" destId="{FE21B7B8-6939-4686-B37D-C04E2552ADCA}" srcOrd="0" destOrd="0" presId="urn:microsoft.com/office/officeart/2008/layout/LinedList"/>
    <dgm:cxn modelId="{8D686A7D-6CC6-4FF7-A02B-57B354710492}" type="presOf" srcId="{36B37104-E15C-46DD-A030-013340CAE89C}" destId="{7D4E64FB-E6C1-4048-B7AF-9179BE0EC436}" srcOrd="0" destOrd="0" presId="urn:microsoft.com/office/officeart/2008/layout/LinedList"/>
    <dgm:cxn modelId="{66392294-0239-46B5-8F5D-8FA2F0CBBD4C}" srcId="{36B37104-E15C-46DD-A030-013340CAE89C}" destId="{E48B30A8-42BD-443D-B3B2-F6EDDE762A7A}" srcOrd="0" destOrd="0" parTransId="{BEE24DB9-3BC2-4AE4-8C67-93F0499F5515}" sibTransId="{5AC5891C-A5EA-4D05-A154-EACB0CF91FC3}"/>
    <dgm:cxn modelId="{13A82A97-1039-45E8-9740-56DE15441A71}" srcId="{36B37104-E15C-46DD-A030-013340CAE89C}" destId="{34ADD502-7BA3-40AC-8921-174B1EE710C8}" srcOrd="4" destOrd="0" parTransId="{0DE3A55C-9D2C-472D-A604-043410034DE2}" sibTransId="{8153D15E-DF13-4D8C-A428-8182FE7235F9}"/>
    <dgm:cxn modelId="{6491ACAF-F441-44A7-8A99-11DE7648A719}" type="presOf" srcId="{FC1858CC-3D04-497F-B785-A9A8BCF16C50}" destId="{2CE374A3-0443-4046-8F6D-D923A9BBECBE}" srcOrd="0" destOrd="0" presId="urn:microsoft.com/office/officeart/2008/layout/LinedList"/>
    <dgm:cxn modelId="{F336F7B5-86A5-4DFE-9A03-7F00CBA31B57}" type="presOf" srcId="{ECB2DE4F-7660-484F-8B0D-D16E57291A00}" destId="{E6304CA7-CDD9-4A75-A952-31A24FC0B29F}" srcOrd="0" destOrd="0" presId="urn:microsoft.com/office/officeart/2008/layout/LinedList"/>
    <dgm:cxn modelId="{014052C5-FA5B-4E01-95DF-8F1FB24AC1C7}" srcId="{36B37104-E15C-46DD-A030-013340CAE89C}" destId="{ECB2DE4F-7660-484F-8B0D-D16E57291A00}" srcOrd="3" destOrd="0" parTransId="{EDD1DE64-5128-4197-9939-49FC909110FB}" sibTransId="{A5D2E188-46D7-4155-BE8D-F4AF38058E53}"/>
    <dgm:cxn modelId="{2E3AAE30-8C89-4B7C-A020-333ACD93C407}" type="presParOf" srcId="{7D4E64FB-E6C1-4048-B7AF-9179BE0EC436}" destId="{5730EC45-5BC1-453E-9DF8-CB5CEB8445C5}" srcOrd="0" destOrd="0" presId="urn:microsoft.com/office/officeart/2008/layout/LinedList"/>
    <dgm:cxn modelId="{D0F7E883-B06E-4A5A-A38F-6E5658843EA1}" type="presParOf" srcId="{7D4E64FB-E6C1-4048-B7AF-9179BE0EC436}" destId="{7665BEE8-22E6-494C-B6FD-75A420BE16F6}" srcOrd="1" destOrd="0" presId="urn:microsoft.com/office/officeart/2008/layout/LinedList"/>
    <dgm:cxn modelId="{C425027D-EED6-4DB0-A9E2-A3D0A2C4FA57}" type="presParOf" srcId="{7665BEE8-22E6-494C-B6FD-75A420BE16F6}" destId="{FE21B7B8-6939-4686-B37D-C04E2552ADCA}" srcOrd="0" destOrd="0" presId="urn:microsoft.com/office/officeart/2008/layout/LinedList"/>
    <dgm:cxn modelId="{3A79A379-E233-47AE-A29F-D1B023D241DB}" type="presParOf" srcId="{7665BEE8-22E6-494C-B6FD-75A420BE16F6}" destId="{F78A6730-B300-4584-8D4D-5589843FA746}" srcOrd="1" destOrd="0" presId="urn:microsoft.com/office/officeart/2008/layout/LinedList"/>
    <dgm:cxn modelId="{8DB8EB5C-570B-40FD-903C-19FA0C26EBCD}" type="presParOf" srcId="{7D4E64FB-E6C1-4048-B7AF-9179BE0EC436}" destId="{B72EFF9F-9F5F-4740-B39F-0A8E66270266}" srcOrd="2" destOrd="0" presId="urn:microsoft.com/office/officeart/2008/layout/LinedList"/>
    <dgm:cxn modelId="{978D0DAA-D37D-4BA2-9D2D-5B97C0D3A056}" type="presParOf" srcId="{7D4E64FB-E6C1-4048-B7AF-9179BE0EC436}" destId="{7E0540C3-53F9-4C6B-A364-C81EC880EC3F}" srcOrd="3" destOrd="0" presId="urn:microsoft.com/office/officeart/2008/layout/LinedList"/>
    <dgm:cxn modelId="{A5DEA80B-70A9-4A5A-A76F-DC20AC400A1C}" type="presParOf" srcId="{7E0540C3-53F9-4C6B-A364-C81EC880EC3F}" destId="{2CE374A3-0443-4046-8F6D-D923A9BBECBE}" srcOrd="0" destOrd="0" presId="urn:microsoft.com/office/officeart/2008/layout/LinedList"/>
    <dgm:cxn modelId="{B6446D37-C286-46DA-BCB3-C60C9FAF8587}" type="presParOf" srcId="{7E0540C3-53F9-4C6B-A364-C81EC880EC3F}" destId="{273CFC30-D365-4612-9EEC-7972E62D401D}" srcOrd="1" destOrd="0" presId="urn:microsoft.com/office/officeart/2008/layout/LinedList"/>
    <dgm:cxn modelId="{C1D33E77-5DA9-4CF3-9451-44796D7CBA8D}" type="presParOf" srcId="{7D4E64FB-E6C1-4048-B7AF-9179BE0EC436}" destId="{F8FBE3FE-9332-4657-A244-46F042940EA9}" srcOrd="4" destOrd="0" presId="urn:microsoft.com/office/officeart/2008/layout/LinedList"/>
    <dgm:cxn modelId="{CB478718-E0A6-4FD7-A03C-3FF72FC0EF08}" type="presParOf" srcId="{7D4E64FB-E6C1-4048-B7AF-9179BE0EC436}" destId="{D222D79B-5B2A-4ED1-AD3D-8B2F25E73374}" srcOrd="5" destOrd="0" presId="urn:microsoft.com/office/officeart/2008/layout/LinedList"/>
    <dgm:cxn modelId="{1777A71F-4030-4853-A945-65B11D1BFE82}" type="presParOf" srcId="{D222D79B-5B2A-4ED1-AD3D-8B2F25E73374}" destId="{9345C147-2C2C-4A2A-9CAB-3C47EC4B2965}" srcOrd="0" destOrd="0" presId="urn:microsoft.com/office/officeart/2008/layout/LinedList"/>
    <dgm:cxn modelId="{5AA79EC7-0379-4507-B16F-15BBE2807F4B}" type="presParOf" srcId="{D222D79B-5B2A-4ED1-AD3D-8B2F25E73374}" destId="{E287B75C-622D-46CC-AB5F-08F3D4B7B0D2}" srcOrd="1" destOrd="0" presId="urn:microsoft.com/office/officeart/2008/layout/LinedList"/>
    <dgm:cxn modelId="{B2FA960A-CDB7-4F38-9A6C-5D736150F069}" type="presParOf" srcId="{7D4E64FB-E6C1-4048-B7AF-9179BE0EC436}" destId="{F2B6352A-DED4-4CA4-A250-0DB829B507BB}" srcOrd="6" destOrd="0" presId="urn:microsoft.com/office/officeart/2008/layout/LinedList"/>
    <dgm:cxn modelId="{6A1D5E7A-879E-49FD-849B-42E1EDDB68C6}" type="presParOf" srcId="{7D4E64FB-E6C1-4048-B7AF-9179BE0EC436}" destId="{D7E4FEC3-040C-49CA-8694-ED9F7DBC567D}" srcOrd="7" destOrd="0" presId="urn:microsoft.com/office/officeart/2008/layout/LinedList"/>
    <dgm:cxn modelId="{5C31AF07-ED66-4E06-9ED5-3CE2B6DEF8A8}" type="presParOf" srcId="{D7E4FEC3-040C-49CA-8694-ED9F7DBC567D}" destId="{E6304CA7-CDD9-4A75-A952-31A24FC0B29F}" srcOrd="0" destOrd="0" presId="urn:microsoft.com/office/officeart/2008/layout/LinedList"/>
    <dgm:cxn modelId="{E15E6949-BA1C-4F97-ABF3-54B60D62E464}" type="presParOf" srcId="{D7E4FEC3-040C-49CA-8694-ED9F7DBC567D}" destId="{23A9709B-682C-4A00-9AB6-70DC2F7EBD4F}" srcOrd="1" destOrd="0" presId="urn:microsoft.com/office/officeart/2008/layout/LinedList"/>
    <dgm:cxn modelId="{FE15C5C3-646F-49A1-822B-56EE6E5C40CF}" type="presParOf" srcId="{7D4E64FB-E6C1-4048-B7AF-9179BE0EC436}" destId="{F4B2957D-A674-4A34-B7AC-550F97FC0660}" srcOrd="8" destOrd="0" presId="urn:microsoft.com/office/officeart/2008/layout/LinedList"/>
    <dgm:cxn modelId="{E0E73B6C-98F1-44AC-BBFE-A46A87A0607C}" type="presParOf" srcId="{7D4E64FB-E6C1-4048-B7AF-9179BE0EC436}" destId="{BF15F2C0-3575-4B16-9086-6B44A7A8FD1D}" srcOrd="9" destOrd="0" presId="urn:microsoft.com/office/officeart/2008/layout/LinedList"/>
    <dgm:cxn modelId="{98F23A1D-37A8-43EE-AF20-FB9B6889DDB2}" type="presParOf" srcId="{BF15F2C0-3575-4B16-9086-6B44A7A8FD1D}" destId="{6495DADD-2859-44B2-B188-7B987A6795B2}" srcOrd="0" destOrd="0" presId="urn:microsoft.com/office/officeart/2008/layout/LinedList"/>
    <dgm:cxn modelId="{1CE20FB8-01CF-460B-9D1E-C28ABB876029}" type="presParOf" srcId="{BF15F2C0-3575-4B16-9086-6B44A7A8FD1D}" destId="{C112B6F4-E722-412D-8F01-6FEBEE6CFE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36D6F1-E568-48C8-92EB-1E3B9E5E33F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2B0F68F-8BED-4D3E-8864-18CB21E01DC8}">
      <dgm:prSet/>
      <dgm:spPr/>
      <dgm:t>
        <a:bodyPr/>
        <a:lstStyle/>
        <a:p>
          <a:r>
            <a:rPr lang="en-US"/>
            <a:t>‘attuned’ responses </a:t>
          </a:r>
        </a:p>
      </dgm:t>
    </dgm:pt>
    <dgm:pt modelId="{AE1CEDF6-6F6E-4813-85B7-4F1ED5DCCB10}" type="parTrans" cxnId="{4BEAED46-F24A-463D-BF04-73F5BC63F448}">
      <dgm:prSet/>
      <dgm:spPr/>
      <dgm:t>
        <a:bodyPr/>
        <a:lstStyle/>
        <a:p>
          <a:endParaRPr lang="en-US"/>
        </a:p>
      </dgm:t>
    </dgm:pt>
    <dgm:pt modelId="{4AC4E7A3-1A8E-4392-A7DD-21562CE338CB}" type="sibTrans" cxnId="{4BEAED46-F24A-463D-BF04-73F5BC63F448}">
      <dgm:prSet/>
      <dgm:spPr/>
      <dgm:t>
        <a:bodyPr/>
        <a:lstStyle/>
        <a:p>
          <a:endParaRPr lang="en-US"/>
        </a:p>
      </dgm:t>
    </dgm:pt>
    <dgm:pt modelId="{F3C5E5A9-AB16-4F1A-AFFD-22CED5CDAA93}">
      <dgm:prSet/>
      <dgm:spPr/>
      <dgm:t>
        <a:bodyPr/>
        <a:lstStyle/>
        <a:p>
          <a:r>
            <a:rPr lang="en-US"/>
            <a:t>Baby ‘held in mind’</a:t>
          </a:r>
        </a:p>
      </dgm:t>
    </dgm:pt>
    <dgm:pt modelId="{73C613D8-E226-4D40-A14B-193958D55F48}" type="parTrans" cxnId="{CA90850D-8C49-4476-B35F-4DCEC4CF2A64}">
      <dgm:prSet/>
      <dgm:spPr/>
      <dgm:t>
        <a:bodyPr/>
        <a:lstStyle/>
        <a:p>
          <a:endParaRPr lang="en-US"/>
        </a:p>
      </dgm:t>
    </dgm:pt>
    <dgm:pt modelId="{D9ED1D87-0AD2-49AA-9AD8-2564A0F160F1}" type="sibTrans" cxnId="{CA90850D-8C49-4476-B35F-4DCEC4CF2A64}">
      <dgm:prSet/>
      <dgm:spPr/>
      <dgm:t>
        <a:bodyPr/>
        <a:lstStyle/>
        <a:p>
          <a:endParaRPr lang="en-US"/>
        </a:p>
      </dgm:t>
    </dgm:pt>
    <dgm:pt modelId="{B38F6AB2-DFF3-4289-A283-A6FBCBBF7453}">
      <dgm:prSet/>
      <dgm:spPr/>
      <dgm:t>
        <a:bodyPr/>
        <a:lstStyle/>
        <a:p>
          <a:r>
            <a:rPr lang="en-US"/>
            <a:t>Baby seen as an individual </a:t>
          </a:r>
        </a:p>
      </dgm:t>
    </dgm:pt>
    <dgm:pt modelId="{E590FB07-0D87-4AE5-AF3B-6A3C49088219}" type="parTrans" cxnId="{792B0050-DA44-49A0-98B2-B823F2CE3F45}">
      <dgm:prSet/>
      <dgm:spPr/>
      <dgm:t>
        <a:bodyPr/>
        <a:lstStyle/>
        <a:p>
          <a:endParaRPr lang="en-US"/>
        </a:p>
      </dgm:t>
    </dgm:pt>
    <dgm:pt modelId="{F4CBFF2F-3D88-4807-B1BC-31E45EF81CDA}" type="sibTrans" cxnId="{792B0050-DA44-49A0-98B2-B823F2CE3F45}">
      <dgm:prSet/>
      <dgm:spPr/>
      <dgm:t>
        <a:bodyPr/>
        <a:lstStyle/>
        <a:p>
          <a:endParaRPr lang="en-US"/>
        </a:p>
      </dgm:t>
    </dgm:pt>
    <dgm:pt modelId="{DD92C7D9-D929-4519-B3E3-EB98F453D171}">
      <dgm:prSet/>
      <dgm:spPr/>
      <dgm:t>
        <a:bodyPr/>
        <a:lstStyle/>
        <a:p>
          <a:r>
            <a:rPr lang="en-US"/>
            <a:t>Baby’s inner world seen as meaningful </a:t>
          </a:r>
        </a:p>
      </dgm:t>
    </dgm:pt>
    <dgm:pt modelId="{2D8325BD-A251-4C93-9824-C7A75389C57B}" type="parTrans" cxnId="{896E853A-7637-4509-A33B-812BDB87DF3E}">
      <dgm:prSet/>
      <dgm:spPr/>
      <dgm:t>
        <a:bodyPr/>
        <a:lstStyle/>
        <a:p>
          <a:endParaRPr lang="en-US"/>
        </a:p>
      </dgm:t>
    </dgm:pt>
    <dgm:pt modelId="{66A3B768-85BF-4EEA-B135-DE98E6575DE7}" type="sibTrans" cxnId="{896E853A-7637-4509-A33B-812BDB87DF3E}">
      <dgm:prSet/>
      <dgm:spPr/>
      <dgm:t>
        <a:bodyPr/>
        <a:lstStyle/>
        <a:p>
          <a:endParaRPr lang="en-US"/>
        </a:p>
      </dgm:t>
    </dgm:pt>
    <dgm:pt modelId="{4B763EA7-9A2A-45C4-BF75-B07F82219BF5}" type="pres">
      <dgm:prSet presAssocID="{1F36D6F1-E568-48C8-92EB-1E3B9E5E33F0}" presName="vert0" presStyleCnt="0">
        <dgm:presLayoutVars>
          <dgm:dir/>
          <dgm:animOne val="branch"/>
          <dgm:animLvl val="lvl"/>
        </dgm:presLayoutVars>
      </dgm:prSet>
      <dgm:spPr/>
    </dgm:pt>
    <dgm:pt modelId="{E3A82BDC-C30C-4564-B0DD-CB98EBB07127}" type="pres">
      <dgm:prSet presAssocID="{D2B0F68F-8BED-4D3E-8864-18CB21E01DC8}" presName="thickLine" presStyleLbl="alignNode1" presStyleIdx="0" presStyleCnt="4"/>
      <dgm:spPr/>
    </dgm:pt>
    <dgm:pt modelId="{3D0DA589-E339-41F8-8E2B-5E39061E24BB}" type="pres">
      <dgm:prSet presAssocID="{D2B0F68F-8BED-4D3E-8864-18CB21E01DC8}" presName="horz1" presStyleCnt="0"/>
      <dgm:spPr/>
    </dgm:pt>
    <dgm:pt modelId="{38CDC80A-2B0E-4112-9A89-F970FD724EBA}" type="pres">
      <dgm:prSet presAssocID="{D2B0F68F-8BED-4D3E-8864-18CB21E01DC8}" presName="tx1" presStyleLbl="revTx" presStyleIdx="0" presStyleCnt="4"/>
      <dgm:spPr/>
    </dgm:pt>
    <dgm:pt modelId="{2DEEADCB-8A54-4CF6-8142-459D6BE38FE7}" type="pres">
      <dgm:prSet presAssocID="{D2B0F68F-8BED-4D3E-8864-18CB21E01DC8}" presName="vert1" presStyleCnt="0"/>
      <dgm:spPr/>
    </dgm:pt>
    <dgm:pt modelId="{C68C0ADB-FF1A-4B55-B089-6C77159FA052}" type="pres">
      <dgm:prSet presAssocID="{F3C5E5A9-AB16-4F1A-AFFD-22CED5CDAA93}" presName="thickLine" presStyleLbl="alignNode1" presStyleIdx="1" presStyleCnt="4"/>
      <dgm:spPr/>
    </dgm:pt>
    <dgm:pt modelId="{EB418007-265B-4E66-8CE5-62E5F5DEB49C}" type="pres">
      <dgm:prSet presAssocID="{F3C5E5A9-AB16-4F1A-AFFD-22CED5CDAA93}" presName="horz1" presStyleCnt="0"/>
      <dgm:spPr/>
    </dgm:pt>
    <dgm:pt modelId="{7C2E9C09-D926-4C3B-9772-CE7A62267E78}" type="pres">
      <dgm:prSet presAssocID="{F3C5E5A9-AB16-4F1A-AFFD-22CED5CDAA93}" presName="tx1" presStyleLbl="revTx" presStyleIdx="1" presStyleCnt="4"/>
      <dgm:spPr/>
    </dgm:pt>
    <dgm:pt modelId="{99AE17D1-EE52-4379-8F3C-8585B3A9B92C}" type="pres">
      <dgm:prSet presAssocID="{F3C5E5A9-AB16-4F1A-AFFD-22CED5CDAA93}" presName="vert1" presStyleCnt="0"/>
      <dgm:spPr/>
    </dgm:pt>
    <dgm:pt modelId="{547F2101-622A-45D6-A44C-B7146C5D9BC3}" type="pres">
      <dgm:prSet presAssocID="{B38F6AB2-DFF3-4289-A283-A6FBCBBF7453}" presName="thickLine" presStyleLbl="alignNode1" presStyleIdx="2" presStyleCnt="4"/>
      <dgm:spPr/>
    </dgm:pt>
    <dgm:pt modelId="{32251C29-4CCA-487A-B61C-719BDED4A9AF}" type="pres">
      <dgm:prSet presAssocID="{B38F6AB2-DFF3-4289-A283-A6FBCBBF7453}" presName="horz1" presStyleCnt="0"/>
      <dgm:spPr/>
    </dgm:pt>
    <dgm:pt modelId="{A4125505-B2A4-469E-A742-29032BEFE7DC}" type="pres">
      <dgm:prSet presAssocID="{B38F6AB2-DFF3-4289-A283-A6FBCBBF7453}" presName="tx1" presStyleLbl="revTx" presStyleIdx="2" presStyleCnt="4"/>
      <dgm:spPr/>
    </dgm:pt>
    <dgm:pt modelId="{AF22E8F1-97AA-4201-A04C-A75ED9264621}" type="pres">
      <dgm:prSet presAssocID="{B38F6AB2-DFF3-4289-A283-A6FBCBBF7453}" presName="vert1" presStyleCnt="0"/>
      <dgm:spPr/>
    </dgm:pt>
    <dgm:pt modelId="{90D955C2-2274-4440-95A0-6CDD1DCEABC1}" type="pres">
      <dgm:prSet presAssocID="{DD92C7D9-D929-4519-B3E3-EB98F453D171}" presName="thickLine" presStyleLbl="alignNode1" presStyleIdx="3" presStyleCnt="4"/>
      <dgm:spPr/>
    </dgm:pt>
    <dgm:pt modelId="{2E5913CD-3567-43DB-85BE-E7868B062760}" type="pres">
      <dgm:prSet presAssocID="{DD92C7D9-D929-4519-B3E3-EB98F453D171}" presName="horz1" presStyleCnt="0"/>
      <dgm:spPr/>
    </dgm:pt>
    <dgm:pt modelId="{2DF5688F-06BA-401C-9DE3-0422B09C0CF4}" type="pres">
      <dgm:prSet presAssocID="{DD92C7D9-D929-4519-B3E3-EB98F453D171}" presName="tx1" presStyleLbl="revTx" presStyleIdx="3" presStyleCnt="4"/>
      <dgm:spPr/>
    </dgm:pt>
    <dgm:pt modelId="{7D16B37B-6EC3-4791-ADC8-DEDFECDB1B75}" type="pres">
      <dgm:prSet presAssocID="{DD92C7D9-D929-4519-B3E3-EB98F453D171}" presName="vert1" presStyleCnt="0"/>
      <dgm:spPr/>
    </dgm:pt>
  </dgm:ptLst>
  <dgm:cxnLst>
    <dgm:cxn modelId="{CA90850D-8C49-4476-B35F-4DCEC4CF2A64}" srcId="{1F36D6F1-E568-48C8-92EB-1E3B9E5E33F0}" destId="{F3C5E5A9-AB16-4F1A-AFFD-22CED5CDAA93}" srcOrd="1" destOrd="0" parTransId="{73C613D8-E226-4D40-A14B-193958D55F48}" sibTransId="{D9ED1D87-0AD2-49AA-9AD8-2564A0F160F1}"/>
    <dgm:cxn modelId="{1FA0952C-80F4-4FD7-B438-7510ACA28275}" type="presOf" srcId="{B38F6AB2-DFF3-4289-A283-A6FBCBBF7453}" destId="{A4125505-B2A4-469E-A742-29032BEFE7DC}" srcOrd="0" destOrd="0" presId="urn:microsoft.com/office/officeart/2008/layout/LinedList"/>
    <dgm:cxn modelId="{2034FB2C-F049-4B51-BC98-C6885BF4767A}" type="presOf" srcId="{F3C5E5A9-AB16-4F1A-AFFD-22CED5CDAA93}" destId="{7C2E9C09-D926-4C3B-9772-CE7A62267E78}" srcOrd="0" destOrd="0" presId="urn:microsoft.com/office/officeart/2008/layout/LinedList"/>
    <dgm:cxn modelId="{75305F36-A26C-474B-99EB-5155EE60B1E3}" type="presOf" srcId="{DD92C7D9-D929-4519-B3E3-EB98F453D171}" destId="{2DF5688F-06BA-401C-9DE3-0422B09C0CF4}" srcOrd="0" destOrd="0" presId="urn:microsoft.com/office/officeart/2008/layout/LinedList"/>
    <dgm:cxn modelId="{896E853A-7637-4509-A33B-812BDB87DF3E}" srcId="{1F36D6F1-E568-48C8-92EB-1E3B9E5E33F0}" destId="{DD92C7D9-D929-4519-B3E3-EB98F453D171}" srcOrd="3" destOrd="0" parTransId="{2D8325BD-A251-4C93-9824-C7A75389C57B}" sibTransId="{66A3B768-85BF-4EEA-B135-DE98E6575DE7}"/>
    <dgm:cxn modelId="{4BEAED46-F24A-463D-BF04-73F5BC63F448}" srcId="{1F36D6F1-E568-48C8-92EB-1E3B9E5E33F0}" destId="{D2B0F68F-8BED-4D3E-8864-18CB21E01DC8}" srcOrd="0" destOrd="0" parTransId="{AE1CEDF6-6F6E-4813-85B7-4F1ED5DCCB10}" sibTransId="{4AC4E7A3-1A8E-4392-A7DD-21562CE338CB}"/>
    <dgm:cxn modelId="{792B0050-DA44-49A0-98B2-B823F2CE3F45}" srcId="{1F36D6F1-E568-48C8-92EB-1E3B9E5E33F0}" destId="{B38F6AB2-DFF3-4289-A283-A6FBCBBF7453}" srcOrd="2" destOrd="0" parTransId="{E590FB07-0D87-4AE5-AF3B-6A3C49088219}" sibTransId="{F4CBFF2F-3D88-4807-B1BC-31E45EF81CDA}"/>
    <dgm:cxn modelId="{3A65638F-0858-495B-B648-5970B465DD97}" type="presOf" srcId="{D2B0F68F-8BED-4D3E-8864-18CB21E01DC8}" destId="{38CDC80A-2B0E-4112-9A89-F970FD724EBA}" srcOrd="0" destOrd="0" presId="urn:microsoft.com/office/officeart/2008/layout/LinedList"/>
    <dgm:cxn modelId="{DFA872B0-69AF-449C-8D46-F8738628DFD2}" type="presOf" srcId="{1F36D6F1-E568-48C8-92EB-1E3B9E5E33F0}" destId="{4B763EA7-9A2A-45C4-BF75-B07F82219BF5}" srcOrd="0" destOrd="0" presId="urn:microsoft.com/office/officeart/2008/layout/LinedList"/>
    <dgm:cxn modelId="{D66B3315-4C5E-4059-9BBE-0165A92025B3}" type="presParOf" srcId="{4B763EA7-9A2A-45C4-BF75-B07F82219BF5}" destId="{E3A82BDC-C30C-4564-B0DD-CB98EBB07127}" srcOrd="0" destOrd="0" presId="urn:microsoft.com/office/officeart/2008/layout/LinedList"/>
    <dgm:cxn modelId="{C2915E5B-3EDE-47B0-9713-56E124D2D146}" type="presParOf" srcId="{4B763EA7-9A2A-45C4-BF75-B07F82219BF5}" destId="{3D0DA589-E339-41F8-8E2B-5E39061E24BB}" srcOrd="1" destOrd="0" presId="urn:microsoft.com/office/officeart/2008/layout/LinedList"/>
    <dgm:cxn modelId="{762F87B5-EAE3-4E34-8F4D-8590400EBF3C}" type="presParOf" srcId="{3D0DA589-E339-41F8-8E2B-5E39061E24BB}" destId="{38CDC80A-2B0E-4112-9A89-F970FD724EBA}" srcOrd="0" destOrd="0" presId="urn:microsoft.com/office/officeart/2008/layout/LinedList"/>
    <dgm:cxn modelId="{98DF351A-69E9-4DAE-A1C0-C9FDC62E2E27}" type="presParOf" srcId="{3D0DA589-E339-41F8-8E2B-5E39061E24BB}" destId="{2DEEADCB-8A54-4CF6-8142-459D6BE38FE7}" srcOrd="1" destOrd="0" presId="urn:microsoft.com/office/officeart/2008/layout/LinedList"/>
    <dgm:cxn modelId="{F1A06F8D-D79E-4B4F-BF82-CFCEEE588425}" type="presParOf" srcId="{4B763EA7-9A2A-45C4-BF75-B07F82219BF5}" destId="{C68C0ADB-FF1A-4B55-B089-6C77159FA052}" srcOrd="2" destOrd="0" presId="urn:microsoft.com/office/officeart/2008/layout/LinedList"/>
    <dgm:cxn modelId="{F3ACC0AD-00DF-4390-B0F7-11CA12418720}" type="presParOf" srcId="{4B763EA7-9A2A-45C4-BF75-B07F82219BF5}" destId="{EB418007-265B-4E66-8CE5-62E5F5DEB49C}" srcOrd="3" destOrd="0" presId="urn:microsoft.com/office/officeart/2008/layout/LinedList"/>
    <dgm:cxn modelId="{C9E9DB9C-4497-4EC1-B3FE-BCD5CE309191}" type="presParOf" srcId="{EB418007-265B-4E66-8CE5-62E5F5DEB49C}" destId="{7C2E9C09-D926-4C3B-9772-CE7A62267E78}" srcOrd="0" destOrd="0" presId="urn:microsoft.com/office/officeart/2008/layout/LinedList"/>
    <dgm:cxn modelId="{57E25FA1-E522-493C-A875-13DF77C734B8}" type="presParOf" srcId="{EB418007-265B-4E66-8CE5-62E5F5DEB49C}" destId="{99AE17D1-EE52-4379-8F3C-8585B3A9B92C}" srcOrd="1" destOrd="0" presId="urn:microsoft.com/office/officeart/2008/layout/LinedList"/>
    <dgm:cxn modelId="{E933E15F-B078-4F41-B265-18E98F8EA575}" type="presParOf" srcId="{4B763EA7-9A2A-45C4-BF75-B07F82219BF5}" destId="{547F2101-622A-45D6-A44C-B7146C5D9BC3}" srcOrd="4" destOrd="0" presId="urn:microsoft.com/office/officeart/2008/layout/LinedList"/>
    <dgm:cxn modelId="{B8B9DA7A-CBBF-4320-98B4-11ADA943A5F9}" type="presParOf" srcId="{4B763EA7-9A2A-45C4-BF75-B07F82219BF5}" destId="{32251C29-4CCA-487A-B61C-719BDED4A9AF}" srcOrd="5" destOrd="0" presId="urn:microsoft.com/office/officeart/2008/layout/LinedList"/>
    <dgm:cxn modelId="{A35B9E85-53F4-4DAC-9B34-E6E90C3CC4B4}" type="presParOf" srcId="{32251C29-4CCA-487A-B61C-719BDED4A9AF}" destId="{A4125505-B2A4-469E-A742-29032BEFE7DC}" srcOrd="0" destOrd="0" presId="urn:microsoft.com/office/officeart/2008/layout/LinedList"/>
    <dgm:cxn modelId="{E68D34FA-8B3B-4308-BD24-2570C30BC8EA}" type="presParOf" srcId="{32251C29-4CCA-487A-B61C-719BDED4A9AF}" destId="{AF22E8F1-97AA-4201-A04C-A75ED9264621}" srcOrd="1" destOrd="0" presId="urn:microsoft.com/office/officeart/2008/layout/LinedList"/>
    <dgm:cxn modelId="{5F10CD52-1026-4B8E-A122-6AEB3B73F9FD}" type="presParOf" srcId="{4B763EA7-9A2A-45C4-BF75-B07F82219BF5}" destId="{90D955C2-2274-4440-95A0-6CDD1DCEABC1}" srcOrd="6" destOrd="0" presId="urn:microsoft.com/office/officeart/2008/layout/LinedList"/>
    <dgm:cxn modelId="{6464C9B3-05CC-4AAC-8590-424491B5DD8F}" type="presParOf" srcId="{4B763EA7-9A2A-45C4-BF75-B07F82219BF5}" destId="{2E5913CD-3567-43DB-85BE-E7868B062760}" srcOrd="7" destOrd="0" presId="urn:microsoft.com/office/officeart/2008/layout/LinedList"/>
    <dgm:cxn modelId="{BB7BF61D-6FBA-42D8-8B3A-D6CDAE69023D}" type="presParOf" srcId="{2E5913CD-3567-43DB-85BE-E7868B062760}" destId="{2DF5688F-06BA-401C-9DE3-0422B09C0CF4}" srcOrd="0" destOrd="0" presId="urn:microsoft.com/office/officeart/2008/layout/LinedList"/>
    <dgm:cxn modelId="{30B5B7FF-F96C-4681-A741-93705CF55CFD}" type="presParOf" srcId="{2E5913CD-3567-43DB-85BE-E7868B062760}" destId="{7D16B37B-6EC3-4791-ADC8-DEDFECDB1B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4107A7-A02F-4D87-B648-C52EBC1A4DA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7DA60D1-EA60-4809-AFD0-34CD0F2CF7AC}">
      <dgm:prSet/>
      <dgm:spPr/>
      <dgm:t>
        <a:bodyPr/>
        <a:lstStyle/>
        <a:p>
          <a:r>
            <a:rPr lang="en-US"/>
            <a:t>A process NOT and event </a:t>
          </a:r>
        </a:p>
      </dgm:t>
    </dgm:pt>
    <dgm:pt modelId="{9DF54412-D859-401F-BD2B-8665F9FBF946}" type="parTrans" cxnId="{4D44131E-86A3-4963-A65F-D4D4A7A3BA8A}">
      <dgm:prSet/>
      <dgm:spPr/>
      <dgm:t>
        <a:bodyPr/>
        <a:lstStyle/>
        <a:p>
          <a:endParaRPr lang="en-US"/>
        </a:p>
      </dgm:t>
    </dgm:pt>
    <dgm:pt modelId="{C03BE522-6BD9-4156-8055-3DC1680A6832}" type="sibTrans" cxnId="{4D44131E-86A3-4963-A65F-D4D4A7A3BA8A}">
      <dgm:prSet/>
      <dgm:spPr/>
      <dgm:t>
        <a:bodyPr/>
        <a:lstStyle/>
        <a:p>
          <a:endParaRPr lang="en-US"/>
        </a:p>
      </dgm:t>
    </dgm:pt>
    <dgm:pt modelId="{AAFD6779-5433-4557-9EBA-EDC4794BBDC2}">
      <dgm:prSet/>
      <dgm:spPr/>
      <dgm:t>
        <a:bodyPr/>
        <a:lstStyle/>
        <a:p>
          <a:r>
            <a:rPr lang="en-US"/>
            <a:t>Begins in pregnancy and continues after birth </a:t>
          </a:r>
        </a:p>
      </dgm:t>
    </dgm:pt>
    <dgm:pt modelId="{1385D99B-C96C-4801-B940-3FDFA33B9A29}" type="parTrans" cxnId="{36696C68-E57B-4AF8-8934-302A0831D403}">
      <dgm:prSet/>
      <dgm:spPr/>
      <dgm:t>
        <a:bodyPr/>
        <a:lstStyle/>
        <a:p>
          <a:endParaRPr lang="en-US"/>
        </a:p>
      </dgm:t>
    </dgm:pt>
    <dgm:pt modelId="{9D0C8BA2-2C45-4ED2-8AF9-2E2628CB7120}" type="sibTrans" cxnId="{36696C68-E57B-4AF8-8934-302A0831D403}">
      <dgm:prSet/>
      <dgm:spPr/>
      <dgm:t>
        <a:bodyPr/>
        <a:lstStyle/>
        <a:p>
          <a:endParaRPr lang="en-US"/>
        </a:p>
      </dgm:t>
    </dgm:pt>
    <dgm:pt modelId="{0905A4AB-62B2-4ACC-9BD7-0A85E0216D62}">
      <dgm:prSet/>
      <dgm:spPr/>
      <dgm:t>
        <a:bodyPr/>
        <a:lstStyle/>
        <a:p>
          <a:r>
            <a:rPr lang="en-US"/>
            <a:t>The foundations of attachment </a:t>
          </a:r>
        </a:p>
      </dgm:t>
    </dgm:pt>
    <dgm:pt modelId="{1F77363B-B4C9-43F2-B01F-DC48F2407B82}" type="parTrans" cxnId="{967526F6-0B53-4945-BE21-FCAEC3243C72}">
      <dgm:prSet/>
      <dgm:spPr/>
      <dgm:t>
        <a:bodyPr/>
        <a:lstStyle/>
        <a:p>
          <a:endParaRPr lang="en-US"/>
        </a:p>
      </dgm:t>
    </dgm:pt>
    <dgm:pt modelId="{8E82F714-BC47-4CB4-ADE3-9023351219AD}" type="sibTrans" cxnId="{967526F6-0B53-4945-BE21-FCAEC3243C72}">
      <dgm:prSet/>
      <dgm:spPr/>
      <dgm:t>
        <a:bodyPr/>
        <a:lstStyle/>
        <a:p>
          <a:endParaRPr lang="en-US"/>
        </a:p>
      </dgm:t>
    </dgm:pt>
    <dgm:pt modelId="{C02C6464-936C-47FD-9968-1188B626051E}">
      <dgm:prSet/>
      <dgm:spPr/>
      <dgm:t>
        <a:bodyPr/>
        <a:lstStyle/>
        <a:p>
          <a:r>
            <a:rPr lang="en-US"/>
            <a:t>Affected by factors – Within mother, within baby, environmental factors </a:t>
          </a:r>
        </a:p>
      </dgm:t>
    </dgm:pt>
    <dgm:pt modelId="{C2C30A7A-1BCE-4A99-B5D2-49C6BEC6106B}" type="parTrans" cxnId="{5B944664-08A0-42F3-B818-34199226374C}">
      <dgm:prSet/>
      <dgm:spPr/>
      <dgm:t>
        <a:bodyPr/>
        <a:lstStyle/>
        <a:p>
          <a:endParaRPr lang="en-US"/>
        </a:p>
      </dgm:t>
    </dgm:pt>
    <dgm:pt modelId="{C6CB2814-5825-479C-A74E-F6D113D27B1C}" type="sibTrans" cxnId="{5B944664-08A0-42F3-B818-34199226374C}">
      <dgm:prSet/>
      <dgm:spPr/>
      <dgm:t>
        <a:bodyPr/>
        <a:lstStyle/>
        <a:p>
          <a:endParaRPr lang="en-US"/>
        </a:p>
      </dgm:t>
    </dgm:pt>
    <dgm:pt modelId="{6839CDAD-1DB8-4400-8102-AFEF788567F8}" type="pres">
      <dgm:prSet presAssocID="{854107A7-A02F-4D87-B648-C52EBC1A4DA8}" presName="linear" presStyleCnt="0">
        <dgm:presLayoutVars>
          <dgm:animLvl val="lvl"/>
          <dgm:resizeHandles val="exact"/>
        </dgm:presLayoutVars>
      </dgm:prSet>
      <dgm:spPr/>
    </dgm:pt>
    <dgm:pt modelId="{13BF2130-4B23-44C7-AE29-E96BA090E1FA}" type="pres">
      <dgm:prSet presAssocID="{F7DA60D1-EA60-4809-AFD0-34CD0F2CF7AC}" presName="parentText" presStyleLbl="node1" presStyleIdx="0" presStyleCnt="4">
        <dgm:presLayoutVars>
          <dgm:chMax val="0"/>
          <dgm:bulletEnabled val="1"/>
        </dgm:presLayoutVars>
      </dgm:prSet>
      <dgm:spPr/>
    </dgm:pt>
    <dgm:pt modelId="{262241C5-0F42-4EFB-997B-2D671CBE2B62}" type="pres">
      <dgm:prSet presAssocID="{C03BE522-6BD9-4156-8055-3DC1680A6832}" presName="spacer" presStyleCnt="0"/>
      <dgm:spPr/>
    </dgm:pt>
    <dgm:pt modelId="{D30773DD-00C3-4BE1-910A-9A91725256F9}" type="pres">
      <dgm:prSet presAssocID="{AAFD6779-5433-4557-9EBA-EDC4794BBDC2}" presName="parentText" presStyleLbl="node1" presStyleIdx="1" presStyleCnt="4">
        <dgm:presLayoutVars>
          <dgm:chMax val="0"/>
          <dgm:bulletEnabled val="1"/>
        </dgm:presLayoutVars>
      </dgm:prSet>
      <dgm:spPr/>
    </dgm:pt>
    <dgm:pt modelId="{F2E84CE8-C27C-45CA-91A8-5ADBBAABA4F7}" type="pres">
      <dgm:prSet presAssocID="{9D0C8BA2-2C45-4ED2-8AF9-2E2628CB7120}" presName="spacer" presStyleCnt="0"/>
      <dgm:spPr/>
    </dgm:pt>
    <dgm:pt modelId="{3B406625-CD01-4E37-A68A-D852E96D8E5C}" type="pres">
      <dgm:prSet presAssocID="{0905A4AB-62B2-4ACC-9BD7-0A85E0216D62}" presName="parentText" presStyleLbl="node1" presStyleIdx="2" presStyleCnt="4">
        <dgm:presLayoutVars>
          <dgm:chMax val="0"/>
          <dgm:bulletEnabled val="1"/>
        </dgm:presLayoutVars>
      </dgm:prSet>
      <dgm:spPr/>
    </dgm:pt>
    <dgm:pt modelId="{D1979246-3D44-41F9-A9DF-CE3277A0FFE9}" type="pres">
      <dgm:prSet presAssocID="{8E82F714-BC47-4CB4-ADE3-9023351219AD}" presName="spacer" presStyleCnt="0"/>
      <dgm:spPr/>
    </dgm:pt>
    <dgm:pt modelId="{89E2C940-2652-4403-AA64-9F1622D4E8C7}" type="pres">
      <dgm:prSet presAssocID="{C02C6464-936C-47FD-9968-1188B626051E}" presName="parentText" presStyleLbl="node1" presStyleIdx="3" presStyleCnt="4">
        <dgm:presLayoutVars>
          <dgm:chMax val="0"/>
          <dgm:bulletEnabled val="1"/>
        </dgm:presLayoutVars>
      </dgm:prSet>
      <dgm:spPr/>
    </dgm:pt>
  </dgm:ptLst>
  <dgm:cxnLst>
    <dgm:cxn modelId="{4D44131E-86A3-4963-A65F-D4D4A7A3BA8A}" srcId="{854107A7-A02F-4D87-B648-C52EBC1A4DA8}" destId="{F7DA60D1-EA60-4809-AFD0-34CD0F2CF7AC}" srcOrd="0" destOrd="0" parTransId="{9DF54412-D859-401F-BD2B-8665F9FBF946}" sibTransId="{C03BE522-6BD9-4156-8055-3DC1680A6832}"/>
    <dgm:cxn modelId="{5C5F1E27-0B1D-4746-8E44-910AA71FF894}" type="presOf" srcId="{C02C6464-936C-47FD-9968-1188B626051E}" destId="{89E2C940-2652-4403-AA64-9F1622D4E8C7}" srcOrd="0" destOrd="0" presId="urn:microsoft.com/office/officeart/2005/8/layout/vList2"/>
    <dgm:cxn modelId="{EDDF1B3F-CD58-4592-B373-1364EB22DA2B}" type="presOf" srcId="{0905A4AB-62B2-4ACC-9BD7-0A85E0216D62}" destId="{3B406625-CD01-4E37-A68A-D852E96D8E5C}" srcOrd="0" destOrd="0" presId="urn:microsoft.com/office/officeart/2005/8/layout/vList2"/>
    <dgm:cxn modelId="{5B944664-08A0-42F3-B818-34199226374C}" srcId="{854107A7-A02F-4D87-B648-C52EBC1A4DA8}" destId="{C02C6464-936C-47FD-9968-1188B626051E}" srcOrd="3" destOrd="0" parTransId="{C2C30A7A-1BCE-4A99-B5D2-49C6BEC6106B}" sibTransId="{C6CB2814-5825-479C-A74E-F6D113D27B1C}"/>
    <dgm:cxn modelId="{36696C68-E57B-4AF8-8934-302A0831D403}" srcId="{854107A7-A02F-4D87-B648-C52EBC1A4DA8}" destId="{AAFD6779-5433-4557-9EBA-EDC4794BBDC2}" srcOrd="1" destOrd="0" parTransId="{1385D99B-C96C-4801-B940-3FDFA33B9A29}" sibTransId="{9D0C8BA2-2C45-4ED2-8AF9-2E2628CB7120}"/>
    <dgm:cxn modelId="{49AC254E-4F73-451E-947E-C3D908BA6AC6}" type="presOf" srcId="{AAFD6779-5433-4557-9EBA-EDC4794BBDC2}" destId="{D30773DD-00C3-4BE1-910A-9A91725256F9}" srcOrd="0" destOrd="0" presId="urn:microsoft.com/office/officeart/2005/8/layout/vList2"/>
    <dgm:cxn modelId="{CFC83273-E0EE-4FD9-8673-D5BF9A314ADF}" type="presOf" srcId="{854107A7-A02F-4D87-B648-C52EBC1A4DA8}" destId="{6839CDAD-1DB8-4400-8102-AFEF788567F8}" srcOrd="0" destOrd="0" presId="urn:microsoft.com/office/officeart/2005/8/layout/vList2"/>
    <dgm:cxn modelId="{1F863694-3B53-4D47-B80C-32AD9F184A4A}" type="presOf" srcId="{F7DA60D1-EA60-4809-AFD0-34CD0F2CF7AC}" destId="{13BF2130-4B23-44C7-AE29-E96BA090E1FA}" srcOrd="0" destOrd="0" presId="urn:microsoft.com/office/officeart/2005/8/layout/vList2"/>
    <dgm:cxn modelId="{967526F6-0B53-4945-BE21-FCAEC3243C72}" srcId="{854107A7-A02F-4D87-B648-C52EBC1A4DA8}" destId="{0905A4AB-62B2-4ACC-9BD7-0A85E0216D62}" srcOrd="2" destOrd="0" parTransId="{1F77363B-B4C9-43F2-B01F-DC48F2407B82}" sibTransId="{8E82F714-BC47-4CB4-ADE3-9023351219AD}"/>
    <dgm:cxn modelId="{F0DBFC80-83B6-4049-BAFC-B27C59C5A78B}" type="presParOf" srcId="{6839CDAD-1DB8-4400-8102-AFEF788567F8}" destId="{13BF2130-4B23-44C7-AE29-E96BA090E1FA}" srcOrd="0" destOrd="0" presId="urn:microsoft.com/office/officeart/2005/8/layout/vList2"/>
    <dgm:cxn modelId="{12119F2A-2A8A-46B0-858A-58491FD6789C}" type="presParOf" srcId="{6839CDAD-1DB8-4400-8102-AFEF788567F8}" destId="{262241C5-0F42-4EFB-997B-2D671CBE2B62}" srcOrd="1" destOrd="0" presId="urn:microsoft.com/office/officeart/2005/8/layout/vList2"/>
    <dgm:cxn modelId="{2B608F35-A4E1-4922-BFD9-AFCA8A797CD3}" type="presParOf" srcId="{6839CDAD-1DB8-4400-8102-AFEF788567F8}" destId="{D30773DD-00C3-4BE1-910A-9A91725256F9}" srcOrd="2" destOrd="0" presId="urn:microsoft.com/office/officeart/2005/8/layout/vList2"/>
    <dgm:cxn modelId="{B259B6CC-4035-44DD-A85C-443A6B19E6B9}" type="presParOf" srcId="{6839CDAD-1DB8-4400-8102-AFEF788567F8}" destId="{F2E84CE8-C27C-45CA-91A8-5ADBBAABA4F7}" srcOrd="3" destOrd="0" presId="urn:microsoft.com/office/officeart/2005/8/layout/vList2"/>
    <dgm:cxn modelId="{BA6378DA-0E89-4944-97A0-C6D92F106162}" type="presParOf" srcId="{6839CDAD-1DB8-4400-8102-AFEF788567F8}" destId="{3B406625-CD01-4E37-A68A-D852E96D8E5C}" srcOrd="4" destOrd="0" presId="urn:microsoft.com/office/officeart/2005/8/layout/vList2"/>
    <dgm:cxn modelId="{3BA2FBD7-0A20-4BD8-82B1-0C15328E1C99}" type="presParOf" srcId="{6839CDAD-1DB8-4400-8102-AFEF788567F8}" destId="{D1979246-3D44-41F9-A9DF-CE3277A0FFE9}" srcOrd="5" destOrd="0" presId="urn:microsoft.com/office/officeart/2005/8/layout/vList2"/>
    <dgm:cxn modelId="{F564E0CF-FA1F-4F66-A7E7-F7B0E6514140}" type="presParOf" srcId="{6839CDAD-1DB8-4400-8102-AFEF788567F8}" destId="{89E2C940-2652-4403-AA64-9F1622D4E8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14736E3-9C00-44B2-95FF-050DFC2D226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1F19C9B-5A48-4D98-9BDA-5D3F6509841E}">
      <dgm:prSet/>
      <dgm:spPr/>
      <dgm:t>
        <a:bodyPr/>
        <a:lstStyle/>
        <a:p>
          <a:r>
            <a:rPr lang="en-US"/>
            <a:t>Sensitivity/attunement</a:t>
          </a:r>
        </a:p>
      </dgm:t>
    </dgm:pt>
    <dgm:pt modelId="{3CEBA0C7-239D-4D6E-8D00-8D62A046B3BF}" type="parTrans" cxnId="{5A8B00E8-A8D5-4D1C-B141-99F5CC95C425}">
      <dgm:prSet/>
      <dgm:spPr/>
      <dgm:t>
        <a:bodyPr/>
        <a:lstStyle/>
        <a:p>
          <a:endParaRPr lang="en-US"/>
        </a:p>
      </dgm:t>
    </dgm:pt>
    <dgm:pt modelId="{3515EC81-14EB-4081-A2BD-39AE0C174E2B}" type="sibTrans" cxnId="{5A8B00E8-A8D5-4D1C-B141-99F5CC95C425}">
      <dgm:prSet/>
      <dgm:spPr/>
      <dgm:t>
        <a:bodyPr/>
        <a:lstStyle/>
        <a:p>
          <a:endParaRPr lang="en-US"/>
        </a:p>
      </dgm:t>
    </dgm:pt>
    <dgm:pt modelId="{F70EFD9C-E8F9-4AF0-8F34-FA6DEE80ABA5}">
      <dgm:prSet/>
      <dgm:spPr/>
      <dgm:t>
        <a:bodyPr/>
        <a:lstStyle/>
        <a:p>
          <a:r>
            <a:rPr lang="en-US"/>
            <a:t>Mind-mindedness/reflective function/mentalization </a:t>
          </a:r>
        </a:p>
      </dgm:t>
    </dgm:pt>
    <dgm:pt modelId="{D6028558-5018-42C5-B771-45DECF187408}" type="parTrans" cxnId="{9AB56534-01AB-4E14-914A-7AD5B913CB12}">
      <dgm:prSet/>
      <dgm:spPr/>
      <dgm:t>
        <a:bodyPr/>
        <a:lstStyle/>
        <a:p>
          <a:endParaRPr lang="en-US"/>
        </a:p>
      </dgm:t>
    </dgm:pt>
    <dgm:pt modelId="{BEBA8970-5F33-4E82-8471-4B565086135D}" type="sibTrans" cxnId="{9AB56534-01AB-4E14-914A-7AD5B913CB12}">
      <dgm:prSet/>
      <dgm:spPr/>
      <dgm:t>
        <a:bodyPr/>
        <a:lstStyle/>
        <a:p>
          <a:endParaRPr lang="en-US"/>
        </a:p>
      </dgm:t>
    </dgm:pt>
    <dgm:pt modelId="{0C1C4B56-1CAE-46D9-908A-C2CF94F90B91}">
      <dgm:prSet/>
      <dgm:spPr/>
      <dgm:t>
        <a:bodyPr/>
        <a:lstStyle/>
        <a:p>
          <a:r>
            <a:rPr lang="en-US"/>
            <a:t>Marked mirroring </a:t>
          </a:r>
        </a:p>
      </dgm:t>
    </dgm:pt>
    <dgm:pt modelId="{5D658B32-4143-494A-AD2D-7658EF302B5D}" type="parTrans" cxnId="{B341D1D0-AE53-487D-BFF6-B5FE517E58B7}">
      <dgm:prSet/>
      <dgm:spPr/>
      <dgm:t>
        <a:bodyPr/>
        <a:lstStyle/>
        <a:p>
          <a:endParaRPr lang="en-US"/>
        </a:p>
      </dgm:t>
    </dgm:pt>
    <dgm:pt modelId="{2E1A26B7-BEFB-43AE-AB19-294C695537D4}" type="sibTrans" cxnId="{B341D1D0-AE53-487D-BFF6-B5FE517E58B7}">
      <dgm:prSet/>
      <dgm:spPr/>
      <dgm:t>
        <a:bodyPr/>
        <a:lstStyle/>
        <a:p>
          <a:endParaRPr lang="en-US"/>
        </a:p>
      </dgm:t>
    </dgm:pt>
    <dgm:pt modelId="{6FD27A75-2C07-4DC2-BD55-9CD386971D48}">
      <dgm:prSet/>
      <dgm:spPr/>
      <dgm:t>
        <a:bodyPr/>
        <a:lstStyle/>
        <a:p>
          <a:r>
            <a:rPr lang="en-US"/>
            <a:t>Containment </a:t>
          </a:r>
        </a:p>
      </dgm:t>
    </dgm:pt>
    <dgm:pt modelId="{5B82E3CE-C879-4C00-8933-C1C527BCA821}" type="parTrans" cxnId="{F6FDC1A4-3F27-4ADF-9BCB-9C2E5C99B383}">
      <dgm:prSet/>
      <dgm:spPr/>
      <dgm:t>
        <a:bodyPr/>
        <a:lstStyle/>
        <a:p>
          <a:endParaRPr lang="en-US"/>
        </a:p>
      </dgm:t>
    </dgm:pt>
    <dgm:pt modelId="{4255ECCF-4C90-4E4E-80B1-6F4BCE03F349}" type="sibTrans" cxnId="{F6FDC1A4-3F27-4ADF-9BCB-9C2E5C99B383}">
      <dgm:prSet/>
      <dgm:spPr/>
      <dgm:t>
        <a:bodyPr/>
        <a:lstStyle/>
        <a:p>
          <a:endParaRPr lang="en-US"/>
        </a:p>
      </dgm:t>
    </dgm:pt>
    <dgm:pt modelId="{53E0F614-329E-4414-B4D4-8E4062A402CF}">
      <dgm:prSet/>
      <dgm:spPr/>
      <dgm:t>
        <a:bodyPr/>
        <a:lstStyle/>
        <a:p>
          <a:r>
            <a:rPr lang="en-US"/>
            <a:t>Reciprocity </a:t>
          </a:r>
        </a:p>
      </dgm:t>
    </dgm:pt>
    <dgm:pt modelId="{66FD180A-202C-4D8B-AD6D-FAFF25971EB5}" type="parTrans" cxnId="{27116E1C-0E16-49A4-B700-66BCFD2C62D3}">
      <dgm:prSet/>
      <dgm:spPr/>
      <dgm:t>
        <a:bodyPr/>
        <a:lstStyle/>
        <a:p>
          <a:endParaRPr lang="en-US"/>
        </a:p>
      </dgm:t>
    </dgm:pt>
    <dgm:pt modelId="{B096E8D8-806B-4E9A-AEF3-CA3DFA625BF3}" type="sibTrans" cxnId="{27116E1C-0E16-49A4-B700-66BCFD2C62D3}">
      <dgm:prSet/>
      <dgm:spPr/>
      <dgm:t>
        <a:bodyPr/>
        <a:lstStyle/>
        <a:p>
          <a:endParaRPr lang="en-US"/>
        </a:p>
      </dgm:t>
    </dgm:pt>
    <dgm:pt modelId="{E9E88928-E22C-4806-932E-5B1843AB10CF}">
      <dgm:prSet/>
      <dgm:spPr/>
      <dgm:t>
        <a:bodyPr/>
        <a:lstStyle/>
        <a:p>
          <a:r>
            <a:rPr lang="en-US"/>
            <a:t>Continuity of care  </a:t>
          </a:r>
        </a:p>
      </dgm:t>
    </dgm:pt>
    <dgm:pt modelId="{30DFE86C-40B1-41D9-99A2-5872130C23BE}" type="parTrans" cxnId="{8ED298B2-3A88-42E7-8D8C-32A8EF454C4F}">
      <dgm:prSet/>
      <dgm:spPr/>
      <dgm:t>
        <a:bodyPr/>
        <a:lstStyle/>
        <a:p>
          <a:endParaRPr lang="en-US"/>
        </a:p>
      </dgm:t>
    </dgm:pt>
    <dgm:pt modelId="{25AC961F-A56D-438D-9FBA-3147E8DA69CA}" type="sibTrans" cxnId="{8ED298B2-3A88-42E7-8D8C-32A8EF454C4F}">
      <dgm:prSet/>
      <dgm:spPr/>
      <dgm:t>
        <a:bodyPr/>
        <a:lstStyle/>
        <a:p>
          <a:endParaRPr lang="en-US"/>
        </a:p>
      </dgm:t>
    </dgm:pt>
    <dgm:pt modelId="{DC20F2A1-F80C-40EF-ADB5-2D8101BA4E08}" type="pres">
      <dgm:prSet presAssocID="{514736E3-9C00-44B2-95FF-050DFC2D2260}" presName="vert0" presStyleCnt="0">
        <dgm:presLayoutVars>
          <dgm:dir/>
          <dgm:animOne val="branch"/>
          <dgm:animLvl val="lvl"/>
        </dgm:presLayoutVars>
      </dgm:prSet>
      <dgm:spPr/>
    </dgm:pt>
    <dgm:pt modelId="{491BA3C6-224E-417B-B8E8-F99EDAA09539}" type="pres">
      <dgm:prSet presAssocID="{41F19C9B-5A48-4D98-9BDA-5D3F6509841E}" presName="thickLine" presStyleLbl="alignNode1" presStyleIdx="0" presStyleCnt="6"/>
      <dgm:spPr/>
    </dgm:pt>
    <dgm:pt modelId="{A452B5C5-CAAD-476E-8723-5121DF22436F}" type="pres">
      <dgm:prSet presAssocID="{41F19C9B-5A48-4D98-9BDA-5D3F6509841E}" presName="horz1" presStyleCnt="0"/>
      <dgm:spPr/>
    </dgm:pt>
    <dgm:pt modelId="{2AF1248B-7FBC-4A37-A04A-CDC308D29B7C}" type="pres">
      <dgm:prSet presAssocID="{41F19C9B-5A48-4D98-9BDA-5D3F6509841E}" presName="tx1" presStyleLbl="revTx" presStyleIdx="0" presStyleCnt="6"/>
      <dgm:spPr/>
    </dgm:pt>
    <dgm:pt modelId="{9705FAF1-769D-4CDB-8995-186275209616}" type="pres">
      <dgm:prSet presAssocID="{41F19C9B-5A48-4D98-9BDA-5D3F6509841E}" presName="vert1" presStyleCnt="0"/>
      <dgm:spPr/>
    </dgm:pt>
    <dgm:pt modelId="{179D0619-5B56-4B87-ADA2-7564C42F5B60}" type="pres">
      <dgm:prSet presAssocID="{F70EFD9C-E8F9-4AF0-8F34-FA6DEE80ABA5}" presName="thickLine" presStyleLbl="alignNode1" presStyleIdx="1" presStyleCnt="6"/>
      <dgm:spPr/>
    </dgm:pt>
    <dgm:pt modelId="{6CDFFB9E-77C9-44A3-A52B-35DC14C28609}" type="pres">
      <dgm:prSet presAssocID="{F70EFD9C-E8F9-4AF0-8F34-FA6DEE80ABA5}" presName="horz1" presStyleCnt="0"/>
      <dgm:spPr/>
    </dgm:pt>
    <dgm:pt modelId="{651D0C9B-FCF0-4C44-83E7-7598E6419F5E}" type="pres">
      <dgm:prSet presAssocID="{F70EFD9C-E8F9-4AF0-8F34-FA6DEE80ABA5}" presName="tx1" presStyleLbl="revTx" presStyleIdx="1" presStyleCnt="6"/>
      <dgm:spPr/>
    </dgm:pt>
    <dgm:pt modelId="{1C84D05D-5143-407B-93CC-5762F0968677}" type="pres">
      <dgm:prSet presAssocID="{F70EFD9C-E8F9-4AF0-8F34-FA6DEE80ABA5}" presName="vert1" presStyleCnt="0"/>
      <dgm:spPr/>
    </dgm:pt>
    <dgm:pt modelId="{A6A4AAE8-9285-43DC-8C80-C03B9CEFFEEE}" type="pres">
      <dgm:prSet presAssocID="{0C1C4B56-1CAE-46D9-908A-C2CF94F90B91}" presName="thickLine" presStyleLbl="alignNode1" presStyleIdx="2" presStyleCnt="6"/>
      <dgm:spPr/>
    </dgm:pt>
    <dgm:pt modelId="{DB658A7A-2085-4F95-AD33-172CCCC10621}" type="pres">
      <dgm:prSet presAssocID="{0C1C4B56-1CAE-46D9-908A-C2CF94F90B91}" presName="horz1" presStyleCnt="0"/>
      <dgm:spPr/>
    </dgm:pt>
    <dgm:pt modelId="{16AC6E44-FA0C-449C-9C1E-CF8531342AFC}" type="pres">
      <dgm:prSet presAssocID="{0C1C4B56-1CAE-46D9-908A-C2CF94F90B91}" presName="tx1" presStyleLbl="revTx" presStyleIdx="2" presStyleCnt="6"/>
      <dgm:spPr/>
    </dgm:pt>
    <dgm:pt modelId="{E663CB5C-9214-49E8-8D45-550FB284F1D3}" type="pres">
      <dgm:prSet presAssocID="{0C1C4B56-1CAE-46D9-908A-C2CF94F90B91}" presName="vert1" presStyleCnt="0"/>
      <dgm:spPr/>
    </dgm:pt>
    <dgm:pt modelId="{BA20EA7E-2A47-4674-B23E-961F27F028BC}" type="pres">
      <dgm:prSet presAssocID="{6FD27A75-2C07-4DC2-BD55-9CD386971D48}" presName="thickLine" presStyleLbl="alignNode1" presStyleIdx="3" presStyleCnt="6"/>
      <dgm:spPr/>
    </dgm:pt>
    <dgm:pt modelId="{C0400875-C6BE-4DBC-9CE6-AA5E08AD7AFC}" type="pres">
      <dgm:prSet presAssocID="{6FD27A75-2C07-4DC2-BD55-9CD386971D48}" presName="horz1" presStyleCnt="0"/>
      <dgm:spPr/>
    </dgm:pt>
    <dgm:pt modelId="{CFB4ECD2-3A7C-4B09-A41C-5611E95C1A58}" type="pres">
      <dgm:prSet presAssocID="{6FD27A75-2C07-4DC2-BD55-9CD386971D48}" presName="tx1" presStyleLbl="revTx" presStyleIdx="3" presStyleCnt="6"/>
      <dgm:spPr/>
    </dgm:pt>
    <dgm:pt modelId="{048DB66C-11F8-428C-9E8A-2B6D7405940B}" type="pres">
      <dgm:prSet presAssocID="{6FD27A75-2C07-4DC2-BD55-9CD386971D48}" presName="vert1" presStyleCnt="0"/>
      <dgm:spPr/>
    </dgm:pt>
    <dgm:pt modelId="{419A0CC2-1905-4447-A609-2FFB7B96996C}" type="pres">
      <dgm:prSet presAssocID="{53E0F614-329E-4414-B4D4-8E4062A402CF}" presName="thickLine" presStyleLbl="alignNode1" presStyleIdx="4" presStyleCnt="6"/>
      <dgm:spPr/>
    </dgm:pt>
    <dgm:pt modelId="{7F9C8F75-9E8C-413A-97C5-008D48B32303}" type="pres">
      <dgm:prSet presAssocID="{53E0F614-329E-4414-B4D4-8E4062A402CF}" presName="horz1" presStyleCnt="0"/>
      <dgm:spPr/>
    </dgm:pt>
    <dgm:pt modelId="{45651DB1-87D7-493E-9387-7392D31769F6}" type="pres">
      <dgm:prSet presAssocID="{53E0F614-329E-4414-B4D4-8E4062A402CF}" presName="tx1" presStyleLbl="revTx" presStyleIdx="4" presStyleCnt="6"/>
      <dgm:spPr/>
    </dgm:pt>
    <dgm:pt modelId="{272EBDDC-F4C9-4456-90A7-091CCA6C0AFF}" type="pres">
      <dgm:prSet presAssocID="{53E0F614-329E-4414-B4D4-8E4062A402CF}" presName="vert1" presStyleCnt="0"/>
      <dgm:spPr/>
    </dgm:pt>
    <dgm:pt modelId="{4367F495-AA2A-4B3E-9BDF-3E505F7BED18}" type="pres">
      <dgm:prSet presAssocID="{E9E88928-E22C-4806-932E-5B1843AB10CF}" presName="thickLine" presStyleLbl="alignNode1" presStyleIdx="5" presStyleCnt="6"/>
      <dgm:spPr/>
    </dgm:pt>
    <dgm:pt modelId="{4E8ECE02-FFFF-446D-BE0A-D6C08A562CBF}" type="pres">
      <dgm:prSet presAssocID="{E9E88928-E22C-4806-932E-5B1843AB10CF}" presName="horz1" presStyleCnt="0"/>
      <dgm:spPr/>
    </dgm:pt>
    <dgm:pt modelId="{2FC13EFE-6A14-43A8-853C-95AAA0CEEABF}" type="pres">
      <dgm:prSet presAssocID="{E9E88928-E22C-4806-932E-5B1843AB10CF}" presName="tx1" presStyleLbl="revTx" presStyleIdx="5" presStyleCnt="6"/>
      <dgm:spPr/>
    </dgm:pt>
    <dgm:pt modelId="{B5E5CB42-1A25-4CE9-AE87-57DD39AD1A7D}" type="pres">
      <dgm:prSet presAssocID="{E9E88928-E22C-4806-932E-5B1843AB10CF}" presName="vert1" presStyleCnt="0"/>
      <dgm:spPr/>
    </dgm:pt>
  </dgm:ptLst>
  <dgm:cxnLst>
    <dgm:cxn modelId="{B855FC07-1713-4B00-B257-2A83B579A695}" type="presOf" srcId="{6FD27A75-2C07-4DC2-BD55-9CD386971D48}" destId="{CFB4ECD2-3A7C-4B09-A41C-5611E95C1A58}" srcOrd="0" destOrd="0" presId="urn:microsoft.com/office/officeart/2008/layout/LinedList"/>
    <dgm:cxn modelId="{27116E1C-0E16-49A4-B700-66BCFD2C62D3}" srcId="{514736E3-9C00-44B2-95FF-050DFC2D2260}" destId="{53E0F614-329E-4414-B4D4-8E4062A402CF}" srcOrd="4" destOrd="0" parTransId="{66FD180A-202C-4D8B-AD6D-FAFF25971EB5}" sibTransId="{B096E8D8-806B-4E9A-AEF3-CA3DFA625BF3}"/>
    <dgm:cxn modelId="{8976B328-88ED-4EBF-9ACC-955BDE021131}" type="presOf" srcId="{E9E88928-E22C-4806-932E-5B1843AB10CF}" destId="{2FC13EFE-6A14-43A8-853C-95AAA0CEEABF}" srcOrd="0" destOrd="0" presId="urn:microsoft.com/office/officeart/2008/layout/LinedList"/>
    <dgm:cxn modelId="{9AB56534-01AB-4E14-914A-7AD5B913CB12}" srcId="{514736E3-9C00-44B2-95FF-050DFC2D2260}" destId="{F70EFD9C-E8F9-4AF0-8F34-FA6DEE80ABA5}" srcOrd="1" destOrd="0" parTransId="{D6028558-5018-42C5-B771-45DECF187408}" sibTransId="{BEBA8970-5F33-4E82-8471-4B565086135D}"/>
    <dgm:cxn modelId="{599D183A-0F98-4DB6-BBCE-754B35C9C1B9}" type="presOf" srcId="{F70EFD9C-E8F9-4AF0-8F34-FA6DEE80ABA5}" destId="{651D0C9B-FCF0-4C44-83E7-7598E6419F5E}" srcOrd="0" destOrd="0" presId="urn:microsoft.com/office/officeart/2008/layout/LinedList"/>
    <dgm:cxn modelId="{AE156680-1E60-41CF-8014-08D885834FA8}" type="presOf" srcId="{0C1C4B56-1CAE-46D9-908A-C2CF94F90B91}" destId="{16AC6E44-FA0C-449C-9C1E-CF8531342AFC}" srcOrd="0" destOrd="0" presId="urn:microsoft.com/office/officeart/2008/layout/LinedList"/>
    <dgm:cxn modelId="{85D05A81-8053-4EF0-8711-ACDF67AA61DF}" type="presOf" srcId="{514736E3-9C00-44B2-95FF-050DFC2D2260}" destId="{DC20F2A1-F80C-40EF-ADB5-2D8101BA4E08}" srcOrd="0" destOrd="0" presId="urn:microsoft.com/office/officeart/2008/layout/LinedList"/>
    <dgm:cxn modelId="{F6FDC1A4-3F27-4ADF-9BCB-9C2E5C99B383}" srcId="{514736E3-9C00-44B2-95FF-050DFC2D2260}" destId="{6FD27A75-2C07-4DC2-BD55-9CD386971D48}" srcOrd="3" destOrd="0" parTransId="{5B82E3CE-C879-4C00-8933-C1C527BCA821}" sibTransId="{4255ECCF-4C90-4E4E-80B1-6F4BCE03F349}"/>
    <dgm:cxn modelId="{8ED298B2-3A88-42E7-8D8C-32A8EF454C4F}" srcId="{514736E3-9C00-44B2-95FF-050DFC2D2260}" destId="{E9E88928-E22C-4806-932E-5B1843AB10CF}" srcOrd="5" destOrd="0" parTransId="{30DFE86C-40B1-41D9-99A2-5872130C23BE}" sibTransId="{25AC961F-A56D-438D-9FBA-3147E8DA69CA}"/>
    <dgm:cxn modelId="{F449C4BB-C60E-4BBC-A9A2-52C949E0341A}" type="presOf" srcId="{53E0F614-329E-4414-B4D4-8E4062A402CF}" destId="{45651DB1-87D7-493E-9387-7392D31769F6}" srcOrd="0" destOrd="0" presId="urn:microsoft.com/office/officeart/2008/layout/LinedList"/>
    <dgm:cxn modelId="{43DA34C4-3CB3-4C74-9557-4BA09F02527D}" type="presOf" srcId="{41F19C9B-5A48-4D98-9BDA-5D3F6509841E}" destId="{2AF1248B-7FBC-4A37-A04A-CDC308D29B7C}" srcOrd="0" destOrd="0" presId="urn:microsoft.com/office/officeart/2008/layout/LinedList"/>
    <dgm:cxn modelId="{B341D1D0-AE53-487D-BFF6-B5FE517E58B7}" srcId="{514736E3-9C00-44B2-95FF-050DFC2D2260}" destId="{0C1C4B56-1CAE-46D9-908A-C2CF94F90B91}" srcOrd="2" destOrd="0" parTransId="{5D658B32-4143-494A-AD2D-7658EF302B5D}" sibTransId="{2E1A26B7-BEFB-43AE-AB19-294C695537D4}"/>
    <dgm:cxn modelId="{5A8B00E8-A8D5-4D1C-B141-99F5CC95C425}" srcId="{514736E3-9C00-44B2-95FF-050DFC2D2260}" destId="{41F19C9B-5A48-4D98-9BDA-5D3F6509841E}" srcOrd="0" destOrd="0" parTransId="{3CEBA0C7-239D-4D6E-8D00-8D62A046B3BF}" sibTransId="{3515EC81-14EB-4081-A2BD-39AE0C174E2B}"/>
    <dgm:cxn modelId="{301ABF74-C2EA-4842-B111-564FBFE796FD}" type="presParOf" srcId="{DC20F2A1-F80C-40EF-ADB5-2D8101BA4E08}" destId="{491BA3C6-224E-417B-B8E8-F99EDAA09539}" srcOrd="0" destOrd="0" presId="urn:microsoft.com/office/officeart/2008/layout/LinedList"/>
    <dgm:cxn modelId="{863CA961-7FEF-4D83-B46D-08586DD9694E}" type="presParOf" srcId="{DC20F2A1-F80C-40EF-ADB5-2D8101BA4E08}" destId="{A452B5C5-CAAD-476E-8723-5121DF22436F}" srcOrd="1" destOrd="0" presId="urn:microsoft.com/office/officeart/2008/layout/LinedList"/>
    <dgm:cxn modelId="{0A4690D9-E13F-4242-ACEB-05C64F5E5248}" type="presParOf" srcId="{A452B5C5-CAAD-476E-8723-5121DF22436F}" destId="{2AF1248B-7FBC-4A37-A04A-CDC308D29B7C}" srcOrd="0" destOrd="0" presId="urn:microsoft.com/office/officeart/2008/layout/LinedList"/>
    <dgm:cxn modelId="{1B364FFB-8728-4282-A362-B31595D84CEE}" type="presParOf" srcId="{A452B5C5-CAAD-476E-8723-5121DF22436F}" destId="{9705FAF1-769D-4CDB-8995-186275209616}" srcOrd="1" destOrd="0" presId="urn:microsoft.com/office/officeart/2008/layout/LinedList"/>
    <dgm:cxn modelId="{23A4A626-F1AC-4B95-BCF4-5DC840D4CED4}" type="presParOf" srcId="{DC20F2A1-F80C-40EF-ADB5-2D8101BA4E08}" destId="{179D0619-5B56-4B87-ADA2-7564C42F5B60}" srcOrd="2" destOrd="0" presId="urn:microsoft.com/office/officeart/2008/layout/LinedList"/>
    <dgm:cxn modelId="{4DD94E4E-E9C3-49FA-AFAD-C85D9CB76795}" type="presParOf" srcId="{DC20F2A1-F80C-40EF-ADB5-2D8101BA4E08}" destId="{6CDFFB9E-77C9-44A3-A52B-35DC14C28609}" srcOrd="3" destOrd="0" presId="urn:microsoft.com/office/officeart/2008/layout/LinedList"/>
    <dgm:cxn modelId="{0A1D348B-D78A-4373-A477-0496A847BF23}" type="presParOf" srcId="{6CDFFB9E-77C9-44A3-A52B-35DC14C28609}" destId="{651D0C9B-FCF0-4C44-83E7-7598E6419F5E}" srcOrd="0" destOrd="0" presId="urn:microsoft.com/office/officeart/2008/layout/LinedList"/>
    <dgm:cxn modelId="{21FF91B7-8582-4637-9E85-E5739AB0337F}" type="presParOf" srcId="{6CDFFB9E-77C9-44A3-A52B-35DC14C28609}" destId="{1C84D05D-5143-407B-93CC-5762F0968677}" srcOrd="1" destOrd="0" presId="urn:microsoft.com/office/officeart/2008/layout/LinedList"/>
    <dgm:cxn modelId="{92C21FFB-6FEE-4FFB-9065-C91C9449E844}" type="presParOf" srcId="{DC20F2A1-F80C-40EF-ADB5-2D8101BA4E08}" destId="{A6A4AAE8-9285-43DC-8C80-C03B9CEFFEEE}" srcOrd="4" destOrd="0" presId="urn:microsoft.com/office/officeart/2008/layout/LinedList"/>
    <dgm:cxn modelId="{1AC83267-B161-481A-9947-9277BED354C2}" type="presParOf" srcId="{DC20F2A1-F80C-40EF-ADB5-2D8101BA4E08}" destId="{DB658A7A-2085-4F95-AD33-172CCCC10621}" srcOrd="5" destOrd="0" presId="urn:microsoft.com/office/officeart/2008/layout/LinedList"/>
    <dgm:cxn modelId="{142001ED-6100-42A8-B223-20163D87E62C}" type="presParOf" srcId="{DB658A7A-2085-4F95-AD33-172CCCC10621}" destId="{16AC6E44-FA0C-449C-9C1E-CF8531342AFC}" srcOrd="0" destOrd="0" presId="urn:microsoft.com/office/officeart/2008/layout/LinedList"/>
    <dgm:cxn modelId="{ADFD7B1C-9428-4DE2-90DD-703238420A81}" type="presParOf" srcId="{DB658A7A-2085-4F95-AD33-172CCCC10621}" destId="{E663CB5C-9214-49E8-8D45-550FB284F1D3}" srcOrd="1" destOrd="0" presId="urn:microsoft.com/office/officeart/2008/layout/LinedList"/>
    <dgm:cxn modelId="{975157CA-98C3-4292-9ED2-29C9C1100276}" type="presParOf" srcId="{DC20F2A1-F80C-40EF-ADB5-2D8101BA4E08}" destId="{BA20EA7E-2A47-4674-B23E-961F27F028BC}" srcOrd="6" destOrd="0" presId="urn:microsoft.com/office/officeart/2008/layout/LinedList"/>
    <dgm:cxn modelId="{5F639AD6-D2B6-4EF8-8E3B-56E7E7EE61E7}" type="presParOf" srcId="{DC20F2A1-F80C-40EF-ADB5-2D8101BA4E08}" destId="{C0400875-C6BE-4DBC-9CE6-AA5E08AD7AFC}" srcOrd="7" destOrd="0" presId="urn:microsoft.com/office/officeart/2008/layout/LinedList"/>
    <dgm:cxn modelId="{13918191-18E6-42D6-A964-0D3E5D2F2874}" type="presParOf" srcId="{C0400875-C6BE-4DBC-9CE6-AA5E08AD7AFC}" destId="{CFB4ECD2-3A7C-4B09-A41C-5611E95C1A58}" srcOrd="0" destOrd="0" presId="urn:microsoft.com/office/officeart/2008/layout/LinedList"/>
    <dgm:cxn modelId="{6612304B-2340-4E38-BD9B-928F01506232}" type="presParOf" srcId="{C0400875-C6BE-4DBC-9CE6-AA5E08AD7AFC}" destId="{048DB66C-11F8-428C-9E8A-2B6D7405940B}" srcOrd="1" destOrd="0" presId="urn:microsoft.com/office/officeart/2008/layout/LinedList"/>
    <dgm:cxn modelId="{EBB7D27C-B9F3-4489-B2D0-548A3E826070}" type="presParOf" srcId="{DC20F2A1-F80C-40EF-ADB5-2D8101BA4E08}" destId="{419A0CC2-1905-4447-A609-2FFB7B96996C}" srcOrd="8" destOrd="0" presId="urn:microsoft.com/office/officeart/2008/layout/LinedList"/>
    <dgm:cxn modelId="{2F301727-9AF5-4DF7-BBCA-F89DDBA17FF4}" type="presParOf" srcId="{DC20F2A1-F80C-40EF-ADB5-2D8101BA4E08}" destId="{7F9C8F75-9E8C-413A-97C5-008D48B32303}" srcOrd="9" destOrd="0" presId="urn:microsoft.com/office/officeart/2008/layout/LinedList"/>
    <dgm:cxn modelId="{D5AFB36A-2F07-4091-8368-D5945747BD04}" type="presParOf" srcId="{7F9C8F75-9E8C-413A-97C5-008D48B32303}" destId="{45651DB1-87D7-493E-9387-7392D31769F6}" srcOrd="0" destOrd="0" presId="urn:microsoft.com/office/officeart/2008/layout/LinedList"/>
    <dgm:cxn modelId="{9D0EBD1B-0879-436D-A986-8BAE564DF537}" type="presParOf" srcId="{7F9C8F75-9E8C-413A-97C5-008D48B32303}" destId="{272EBDDC-F4C9-4456-90A7-091CCA6C0AFF}" srcOrd="1" destOrd="0" presId="urn:microsoft.com/office/officeart/2008/layout/LinedList"/>
    <dgm:cxn modelId="{5F15EFC9-D95F-454F-A8EA-DC3D35ED01D6}" type="presParOf" srcId="{DC20F2A1-F80C-40EF-ADB5-2D8101BA4E08}" destId="{4367F495-AA2A-4B3E-9BDF-3E505F7BED18}" srcOrd="10" destOrd="0" presId="urn:microsoft.com/office/officeart/2008/layout/LinedList"/>
    <dgm:cxn modelId="{323C3FA1-174C-4174-BC69-4ADBF8FE1500}" type="presParOf" srcId="{DC20F2A1-F80C-40EF-ADB5-2D8101BA4E08}" destId="{4E8ECE02-FFFF-446D-BE0A-D6C08A562CBF}" srcOrd="11" destOrd="0" presId="urn:microsoft.com/office/officeart/2008/layout/LinedList"/>
    <dgm:cxn modelId="{8AD2F446-D1C2-4CCA-AE81-B311C2655B5F}" type="presParOf" srcId="{4E8ECE02-FFFF-446D-BE0A-D6C08A562CBF}" destId="{2FC13EFE-6A14-43A8-853C-95AAA0CEEABF}" srcOrd="0" destOrd="0" presId="urn:microsoft.com/office/officeart/2008/layout/LinedList"/>
    <dgm:cxn modelId="{772EDF44-C3F7-4DF6-B77A-592B2B7B0E53}" type="presParOf" srcId="{4E8ECE02-FFFF-446D-BE0A-D6C08A562CBF}" destId="{B5E5CB42-1A25-4CE9-AE87-57DD39AD1A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4413904-AFE3-4F75-8A77-85806AF29B6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6E8A2B8-D8CE-4F3F-8794-E9238C3BADBA}">
      <dgm:prSet/>
      <dgm:spPr/>
      <dgm:t>
        <a:bodyPr/>
        <a:lstStyle/>
        <a:p>
          <a:r>
            <a:rPr lang="en-US"/>
            <a:t>Negative risk factors to attachment and bonding in infants</a:t>
          </a:r>
        </a:p>
      </dgm:t>
    </dgm:pt>
    <dgm:pt modelId="{D2DFC62D-BD5C-4581-BDDB-CA8606E2EDEB}" type="parTrans" cxnId="{DB0F6A73-DCA7-4BA7-BF3D-F6D7657FA01B}">
      <dgm:prSet/>
      <dgm:spPr/>
      <dgm:t>
        <a:bodyPr/>
        <a:lstStyle/>
        <a:p>
          <a:endParaRPr lang="en-US"/>
        </a:p>
      </dgm:t>
    </dgm:pt>
    <dgm:pt modelId="{A1E9BE7A-FCC4-4F63-ADB5-587304F9ACA0}" type="sibTrans" cxnId="{DB0F6A73-DCA7-4BA7-BF3D-F6D7657FA01B}">
      <dgm:prSet/>
      <dgm:spPr/>
      <dgm:t>
        <a:bodyPr/>
        <a:lstStyle/>
        <a:p>
          <a:endParaRPr lang="en-US"/>
        </a:p>
      </dgm:t>
    </dgm:pt>
    <dgm:pt modelId="{41B1D48D-3FC9-4F92-BC02-5B833C2809F8}">
      <dgm:prSet/>
      <dgm:spPr/>
      <dgm:t>
        <a:bodyPr/>
        <a:lstStyle/>
        <a:p>
          <a:r>
            <a:rPr lang="en-US"/>
            <a:t>Parents own poor attachment history </a:t>
          </a:r>
        </a:p>
      </dgm:t>
    </dgm:pt>
    <dgm:pt modelId="{EFE4C975-F5B6-48B4-9A94-FD4B2A6359EF}" type="parTrans" cxnId="{09AA2D35-7C96-4DBD-A939-96B6DE9A74F1}">
      <dgm:prSet/>
      <dgm:spPr/>
      <dgm:t>
        <a:bodyPr/>
        <a:lstStyle/>
        <a:p>
          <a:endParaRPr lang="en-US"/>
        </a:p>
      </dgm:t>
    </dgm:pt>
    <dgm:pt modelId="{08D4B8E1-E3A6-420E-81EF-8EEB1C3BF235}" type="sibTrans" cxnId="{09AA2D35-7C96-4DBD-A939-96B6DE9A74F1}">
      <dgm:prSet/>
      <dgm:spPr/>
      <dgm:t>
        <a:bodyPr/>
        <a:lstStyle/>
        <a:p>
          <a:endParaRPr lang="en-US"/>
        </a:p>
      </dgm:t>
    </dgm:pt>
    <dgm:pt modelId="{3332CBF1-49FF-4B5A-AB83-D0C79DE09602}">
      <dgm:prSet/>
      <dgm:spPr/>
      <dgm:t>
        <a:bodyPr/>
        <a:lstStyle/>
        <a:p>
          <a:r>
            <a:rPr lang="en-US"/>
            <a:t>Child’s development difficulties, disability, chronic illness </a:t>
          </a:r>
        </a:p>
      </dgm:t>
    </dgm:pt>
    <dgm:pt modelId="{B2CE61EA-9C83-4951-99EE-F39ACCE8318E}" type="parTrans" cxnId="{1894FCC4-E5A5-490E-8EC3-06B1C53ABA52}">
      <dgm:prSet/>
      <dgm:spPr/>
      <dgm:t>
        <a:bodyPr/>
        <a:lstStyle/>
        <a:p>
          <a:endParaRPr lang="en-US"/>
        </a:p>
      </dgm:t>
    </dgm:pt>
    <dgm:pt modelId="{2EEBEE69-FA80-4F07-95A5-A7AF7FE32FA8}" type="sibTrans" cxnId="{1894FCC4-E5A5-490E-8EC3-06B1C53ABA52}">
      <dgm:prSet/>
      <dgm:spPr/>
      <dgm:t>
        <a:bodyPr/>
        <a:lstStyle/>
        <a:p>
          <a:endParaRPr lang="en-US"/>
        </a:p>
      </dgm:t>
    </dgm:pt>
    <dgm:pt modelId="{CB0A156A-893B-4E54-BFB0-4F8A00A4A2F8}">
      <dgm:prSet/>
      <dgm:spPr/>
      <dgm:t>
        <a:bodyPr/>
        <a:lstStyle/>
        <a:p>
          <a:r>
            <a:rPr lang="en-US"/>
            <a:t>Parents mental health problems, post natal depression, past abuse histories </a:t>
          </a:r>
        </a:p>
      </dgm:t>
    </dgm:pt>
    <dgm:pt modelId="{308F601C-8D87-4B5C-9718-CDEBCD8B934C}" type="parTrans" cxnId="{24408903-D0E4-4401-A014-7CF5D1B81910}">
      <dgm:prSet/>
      <dgm:spPr/>
      <dgm:t>
        <a:bodyPr/>
        <a:lstStyle/>
        <a:p>
          <a:endParaRPr lang="en-US"/>
        </a:p>
      </dgm:t>
    </dgm:pt>
    <dgm:pt modelId="{CD988ACA-F570-47EE-9245-EFA14639ACEC}" type="sibTrans" cxnId="{24408903-D0E4-4401-A014-7CF5D1B81910}">
      <dgm:prSet/>
      <dgm:spPr/>
      <dgm:t>
        <a:bodyPr/>
        <a:lstStyle/>
        <a:p>
          <a:endParaRPr lang="en-US"/>
        </a:p>
      </dgm:t>
    </dgm:pt>
    <dgm:pt modelId="{5E9B0185-F1DC-45E6-AC2C-D3486D9815B8}">
      <dgm:prSet/>
      <dgm:spPr/>
      <dgm:t>
        <a:bodyPr/>
        <a:lstStyle/>
        <a:p>
          <a:r>
            <a:rPr lang="en-US"/>
            <a:t>Domestic violence and other forms of abuse </a:t>
          </a:r>
        </a:p>
      </dgm:t>
    </dgm:pt>
    <dgm:pt modelId="{5D4C2F76-D161-42ED-886C-C5349CEC70E0}" type="parTrans" cxnId="{B03A14AC-BC08-43B6-A38F-517725E9D4E8}">
      <dgm:prSet/>
      <dgm:spPr/>
      <dgm:t>
        <a:bodyPr/>
        <a:lstStyle/>
        <a:p>
          <a:endParaRPr lang="en-US"/>
        </a:p>
      </dgm:t>
    </dgm:pt>
    <dgm:pt modelId="{391FC815-DBDE-4D73-885A-A793FBD01BD8}" type="sibTrans" cxnId="{B03A14AC-BC08-43B6-A38F-517725E9D4E8}">
      <dgm:prSet/>
      <dgm:spPr/>
      <dgm:t>
        <a:bodyPr/>
        <a:lstStyle/>
        <a:p>
          <a:endParaRPr lang="en-US"/>
        </a:p>
      </dgm:t>
    </dgm:pt>
    <dgm:pt modelId="{D4DE3EC8-62F0-41DC-874C-51E6614ED55A}">
      <dgm:prSet/>
      <dgm:spPr/>
      <dgm:t>
        <a:bodyPr/>
        <a:lstStyle/>
        <a:p>
          <a:r>
            <a:rPr lang="en-US"/>
            <a:t>Single parenthood, teenage parenthood and poor social support </a:t>
          </a:r>
        </a:p>
      </dgm:t>
    </dgm:pt>
    <dgm:pt modelId="{77135200-C018-4307-9F5C-2EB7FB38D7B8}" type="parTrans" cxnId="{2C0BCE95-B3AC-4C24-B655-C90E2DFA81CD}">
      <dgm:prSet/>
      <dgm:spPr/>
      <dgm:t>
        <a:bodyPr/>
        <a:lstStyle/>
        <a:p>
          <a:endParaRPr lang="en-US"/>
        </a:p>
      </dgm:t>
    </dgm:pt>
    <dgm:pt modelId="{C4106643-64C2-4458-8629-F97B33B1CE3B}" type="sibTrans" cxnId="{2C0BCE95-B3AC-4C24-B655-C90E2DFA81CD}">
      <dgm:prSet/>
      <dgm:spPr/>
      <dgm:t>
        <a:bodyPr/>
        <a:lstStyle/>
        <a:p>
          <a:endParaRPr lang="en-US"/>
        </a:p>
      </dgm:t>
    </dgm:pt>
    <dgm:pt modelId="{A1570234-D641-4EF6-A4CF-E0AF4DD7C413}">
      <dgm:prSet/>
      <dgm:spPr/>
      <dgm:t>
        <a:bodyPr/>
        <a:lstStyle/>
        <a:p>
          <a:r>
            <a:rPr lang="en-US"/>
            <a:t>Child’s temperament </a:t>
          </a:r>
        </a:p>
      </dgm:t>
    </dgm:pt>
    <dgm:pt modelId="{9FEADC82-DF2B-46B1-94F7-4C16E301525E}" type="parTrans" cxnId="{E3380B83-00D4-413F-AA64-AE6E1E9760DE}">
      <dgm:prSet/>
      <dgm:spPr/>
      <dgm:t>
        <a:bodyPr/>
        <a:lstStyle/>
        <a:p>
          <a:endParaRPr lang="en-US"/>
        </a:p>
      </dgm:t>
    </dgm:pt>
    <dgm:pt modelId="{F694E0CD-CC23-4B7D-9A1B-3DDFC6120F4F}" type="sibTrans" cxnId="{E3380B83-00D4-413F-AA64-AE6E1E9760DE}">
      <dgm:prSet/>
      <dgm:spPr/>
      <dgm:t>
        <a:bodyPr/>
        <a:lstStyle/>
        <a:p>
          <a:endParaRPr lang="en-US"/>
        </a:p>
      </dgm:t>
    </dgm:pt>
    <dgm:pt modelId="{AF7E9093-82A5-4814-AB2B-962105F9FB5A}" type="pres">
      <dgm:prSet presAssocID="{04413904-AFE3-4F75-8A77-85806AF29B67}" presName="linear" presStyleCnt="0">
        <dgm:presLayoutVars>
          <dgm:animLvl val="lvl"/>
          <dgm:resizeHandles val="exact"/>
        </dgm:presLayoutVars>
      </dgm:prSet>
      <dgm:spPr/>
    </dgm:pt>
    <dgm:pt modelId="{02D5E2E3-4287-40F1-AF55-B3D6CFEB9277}" type="pres">
      <dgm:prSet presAssocID="{A6E8A2B8-D8CE-4F3F-8794-E9238C3BADBA}" presName="parentText" presStyleLbl="node1" presStyleIdx="0" presStyleCnt="7">
        <dgm:presLayoutVars>
          <dgm:chMax val="0"/>
          <dgm:bulletEnabled val="1"/>
        </dgm:presLayoutVars>
      </dgm:prSet>
      <dgm:spPr/>
    </dgm:pt>
    <dgm:pt modelId="{AF0F60B8-6A82-4133-9ACA-F9A42C33CC15}" type="pres">
      <dgm:prSet presAssocID="{A1E9BE7A-FCC4-4F63-ADB5-587304F9ACA0}" presName="spacer" presStyleCnt="0"/>
      <dgm:spPr/>
    </dgm:pt>
    <dgm:pt modelId="{E575940C-A58F-450B-A91D-A3CEDF8BFA12}" type="pres">
      <dgm:prSet presAssocID="{41B1D48D-3FC9-4F92-BC02-5B833C2809F8}" presName="parentText" presStyleLbl="node1" presStyleIdx="1" presStyleCnt="7">
        <dgm:presLayoutVars>
          <dgm:chMax val="0"/>
          <dgm:bulletEnabled val="1"/>
        </dgm:presLayoutVars>
      </dgm:prSet>
      <dgm:spPr/>
    </dgm:pt>
    <dgm:pt modelId="{178D2BD5-47A5-4666-ADB1-636B22840783}" type="pres">
      <dgm:prSet presAssocID="{08D4B8E1-E3A6-420E-81EF-8EEB1C3BF235}" presName="spacer" presStyleCnt="0"/>
      <dgm:spPr/>
    </dgm:pt>
    <dgm:pt modelId="{7B9FD8B0-2204-4767-9F7F-05A5054EB2AD}" type="pres">
      <dgm:prSet presAssocID="{3332CBF1-49FF-4B5A-AB83-D0C79DE09602}" presName="parentText" presStyleLbl="node1" presStyleIdx="2" presStyleCnt="7">
        <dgm:presLayoutVars>
          <dgm:chMax val="0"/>
          <dgm:bulletEnabled val="1"/>
        </dgm:presLayoutVars>
      </dgm:prSet>
      <dgm:spPr/>
    </dgm:pt>
    <dgm:pt modelId="{076D457B-B5D2-493E-A3DE-60AD718935A7}" type="pres">
      <dgm:prSet presAssocID="{2EEBEE69-FA80-4F07-95A5-A7AF7FE32FA8}" presName="spacer" presStyleCnt="0"/>
      <dgm:spPr/>
    </dgm:pt>
    <dgm:pt modelId="{2E8E8037-7700-4710-A810-3A49E518DB0C}" type="pres">
      <dgm:prSet presAssocID="{CB0A156A-893B-4E54-BFB0-4F8A00A4A2F8}" presName="parentText" presStyleLbl="node1" presStyleIdx="3" presStyleCnt="7">
        <dgm:presLayoutVars>
          <dgm:chMax val="0"/>
          <dgm:bulletEnabled val="1"/>
        </dgm:presLayoutVars>
      </dgm:prSet>
      <dgm:spPr/>
    </dgm:pt>
    <dgm:pt modelId="{D733C12D-260F-4D27-B5D3-95BA0073367A}" type="pres">
      <dgm:prSet presAssocID="{CD988ACA-F570-47EE-9245-EFA14639ACEC}" presName="spacer" presStyleCnt="0"/>
      <dgm:spPr/>
    </dgm:pt>
    <dgm:pt modelId="{8D196E57-621E-4B89-A45E-3D291A25A443}" type="pres">
      <dgm:prSet presAssocID="{5E9B0185-F1DC-45E6-AC2C-D3486D9815B8}" presName="parentText" presStyleLbl="node1" presStyleIdx="4" presStyleCnt="7">
        <dgm:presLayoutVars>
          <dgm:chMax val="0"/>
          <dgm:bulletEnabled val="1"/>
        </dgm:presLayoutVars>
      </dgm:prSet>
      <dgm:spPr/>
    </dgm:pt>
    <dgm:pt modelId="{0E83845C-2606-420D-AA84-9D8765D6B107}" type="pres">
      <dgm:prSet presAssocID="{391FC815-DBDE-4D73-885A-A793FBD01BD8}" presName="spacer" presStyleCnt="0"/>
      <dgm:spPr/>
    </dgm:pt>
    <dgm:pt modelId="{B8EBA3DC-E42B-4F42-8309-EBE0DD761808}" type="pres">
      <dgm:prSet presAssocID="{D4DE3EC8-62F0-41DC-874C-51E6614ED55A}" presName="parentText" presStyleLbl="node1" presStyleIdx="5" presStyleCnt="7">
        <dgm:presLayoutVars>
          <dgm:chMax val="0"/>
          <dgm:bulletEnabled val="1"/>
        </dgm:presLayoutVars>
      </dgm:prSet>
      <dgm:spPr/>
    </dgm:pt>
    <dgm:pt modelId="{27FE2C4F-EE4C-4B0F-ABDC-A9C246498879}" type="pres">
      <dgm:prSet presAssocID="{C4106643-64C2-4458-8629-F97B33B1CE3B}" presName="spacer" presStyleCnt="0"/>
      <dgm:spPr/>
    </dgm:pt>
    <dgm:pt modelId="{22F6B291-3F95-4E6E-B878-8DBA8E2D0512}" type="pres">
      <dgm:prSet presAssocID="{A1570234-D641-4EF6-A4CF-E0AF4DD7C413}" presName="parentText" presStyleLbl="node1" presStyleIdx="6" presStyleCnt="7">
        <dgm:presLayoutVars>
          <dgm:chMax val="0"/>
          <dgm:bulletEnabled val="1"/>
        </dgm:presLayoutVars>
      </dgm:prSet>
      <dgm:spPr/>
    </dgm:pt>
  </dgm:ptLst>
  <dgm:cxnLst>
    <dgm:cxn modelId="{24408903-D0E4-4401-A014-7CF5D1B81910}" srcId="{04413904-AFE3-4F75-8A77-85806AF29B67}" destId="{CB0A156A-893B-4E54-BFB0-4F8A00A4A2F8}" srcOrd="3" destOrd="0" parTransId="{308F601C-8D87-4B5C-9718-CDEBCD8B934C}" sibTransId="{CD988ACA-F570-47EE-9245-EFA14639ACEC}"/>
    <dgm:cxn modelId="{DD04D631-009B-4E47-83E6-EAB7B10BFDFC}" type="presOf" srcId="{A1570234-D641-4EF6-A4CF-E0AF4DD7C413}" destId="{22F6B291-3F95-4E6E-B878-8DBA8E2D0512}" srcOrd="0" destOrd="0" presId="urn:microsoft.com/office/officeart/2005/8/layout/vList2"/>
    <dgm:cxn modelId="{09AA2D35-7C96-4DBD-A939-96B6DE9A74F1}" srcId="{04413904-AFE3-4F75-8A77-85806AF29B67}" destId="{41B1D48D-3FC9-4F92-BC02-5B833C2809F8}" srcOrd="1" destOrd="0" parTransId="{EFE4C975-F5B6-48B4-9A94-FD4B2A6359EF}" sibTransId="{08D4B8E1-E3A6-420E-81EF-8EEB1C3BF235}"/>
    <dgm:cxn modelId="{8EE90866-CB94-4044-B0D6-47F10B916E66}" type="presOf" srcId="{D4DE3EC8-62F0-41DC-874C-51E6614ED55A}" destId="{B8EBA3DC-E42B-4F42-8309-EBE0DD761808}" srcOrd="0" destOrd="0" presId="urn:microsoft.com/office/officeart/2005/8/layout/vList2"/>
    <dgm:cxn modelId="{DB0F6A73-DCA7-4BA7-BF3D-F6D7657FA01B}" srcId="{04413904-AFE3-4F75-8A77-85806AF29B67}" destId="{A6E8A2B8-D8CE-4F3F-8794-E9238C3BADBA}" srcOrd="0" destOrd="0" parTransId="{D2DFC62D-BD5C-4581-BDDB-CA8606E2EDEB}" sibTransId="{A1E9BE7A-FCC4-4F63-ADB5-587304F9ACA0}"/>
    <dgm:cxn modelId="{F35AB67C-34BE-45C4-BA56-47009A89B8C4}" type="presOf" srcId="{A6E8A2B8-D8CE-4F3F-8794-E9238C3BADBA}" destId="{02D5E2E3-4287-40F1-AF55-B3D6CFEB9277}" srcOrd="0" destOrd="0" presId="urn:microsoft.com/office/officeart/2005/8/layout/vList2"/>
    <dgm:cxn modelId="{E3380B83-00D4-413F-AA64-AE6E1E9760DE}" srcId="{04413904-AFE3-4F75-8A77-85806AF29B67}" destId="{A1570234-D641-4EF6-A4CF-E0AF4DD7C413}" srcOrd="6" destOrd="0" parTransId="{9FEADC82-DF2B-46B1-94F7-4C16E301525E}" sibTransId="{F694E0CD-CC23-4B7D-9A1B-3DDFC6120F4F}"/>
    <dgm:cxn modelId="{84917387-6770-4125-9D59-37327A5F656D}" type="presOf" srcId="{5E9B0185-F1DC-45E6-AC2C-D3486D9815B8}" destId="{8D196E57-621E-4B89-A45E-3D291A25A443}" srcOrd="0" destOrd="0" presId="urn:microsoft.com/office/officeart/2005/8/layout/vList2"/>
    <dgm:cxn modelId="{2C0BCE95-B3AC-4C24-B655-C90E2DFA81CD}" srcId="{04413904-AFE3-4F75-8A77-85806AF29B67}" destId="{D4DE3EC8-62F0-41DC-874C-51E6614ED55A}" srcOrd="5" destOrd="0" parTransId="{77135200-C018-4307-9F5C-2EB7FB38D7B8}" sibTransId="{C4106643-64C2-4458-8629-F97B33B1CE3B}"/>
    <dgm:cxn modelId="{420F69A4-67C0-4938-B958-A1DF3A638FB2}" type="presOf" srcId="{3332CBF1-49FF-4B5A-AB83-D0C79DE09602}" destId="{7B9FD8B0-2204-4767-9F7F-05A5054EB2AD}" srcOrd="0" destOrd="0" presId="urn:microsoft.com/office/officeart/2005/8/layout/vList2"/>
    <dgm:cxn modelId="{B03A14AC-BC08-43B6-A38F-517725E9D4E8}" srcId="{04413904-AFE3-4F75-8A77-85806AF29B67}" destId="{5E9B0185-F1DC-45E6-AC2C-D3486D9815B8}" srcOrd="4" destOrd="0" parTransId="{5D4C2F76-D161-42ED-886C-C5349CEC70E0}" sibTransId="{391FC815-DBDE-4D73-885A-A793FBD01BD8}"/>
    <dgm:cxn modelId="{1894FCC4-E5A5-490E-8EC3-06B1C53ABA52}" srcId="{04413904-AFE3-4F75-8A77-85806AF29B67}" destId="{3332CBF1-49FF-4B5A-AB83-D0C79DE09602}" srcOrd="2" destOrd="0" parTransId="{B2CE61EA-9C83-4951-99EE-F39ACCE8318E}" sibTransId="{2EEBEE69-FA80-4F07-95A5-A7AF7FE32FA8}"/>
    <dgm:cxn modelId="{404B92F4-2019-4292-8A0C-BEE519A828F2}" type="presOf" srcId="{CB0A156A-893B-4E54-BFB0-4F8A00A4A2F8}" destId="{2E8E8037-7700-4710-A810-3A49E518DB0C}" srcOrd="0" destOrd="0" presId="urn:microsoft.com/office/officeart/2005/8/layout/vList2"/>
    <dgm:cxn modelId="{5C2FA1F6-86B4-49BD-888C-A5BB9843D5DC}" type="presOf" srcId="{41B1D48D-3FC9-4F92-BC02-5B833C2809F8}" destId="{E575940C-A58F-450B-A91D-A3CEDF8BFA12}" srcOrd="0" destOrd="0" presId="urn:microsoft.com/office/officeart/2005/8/layout/vList2"/>
    <dgm:cxn modelId="{E589D6F9-8D9C-44A6-A2C3-FE7E549BD01D}" type="presOf" srcId="{04413904-AFE3-4F75-8A77-85806AF29B67}" destId="{AF7E9093-82A5-4814-AB2B-962105F9FB5A}" srcOrd="0" destOrd="0" presId="urn:microsoft.com/office/officeart/2005/8/layout/vList2"/>
    <dgm:cxn modelId="{CAE586A0-4224-4744-BDFE-3EFA9AD82816}" type="presParOf" srcId="{AF7E9093-82A5-4814-AB2B-962105F9FB5A}" destId="{02D5E2E3-4287-40F1-AF55-B3D6CFEB9277}" srcOrd="0" destOrd="0" presId="urn:microsoft.com/office/officeart/2005/8/layout/vList2"/>
    <dgm:cxn modelId="{25C36142-2857-46BC-B0EC-59CB714517D1}" type="presParOf" srcId="{AF7E9093-82A5-4814-AB2B-962105F9FB5A}" destId="{AF0F60B8-6A82-4133-9ACA-F9A42C33CC15}" srcOrd="1" destOrd="0" presId="urn:microsoft.com/office/officeart/2005/8/layout/vList2"/>
    <dgm:cxn modelId="{292206EC-98A0-431A-AF93-07294B810487}" type="presParOf" srcId="{AF7E9093-82A5-4814-AB2B-962105F9FB5A}" destId="{E575940C-A58F-450B-A91D-A3CEDF8BFA12}" srcOrd="2" destOrd="0" presId="urn:microsoft.com/office/officeart/2005/8/layout/vList2"/>
    <dgm:cxn modelId="{0B16CEE4-B0C6-4F98-864F-9C213B3C8DBB}" type="presParOf" srcId="{AF7E9093-82A5-4814-AB2B-962105F9FB5A}" destId="{178D2BD5-47A5-4666-ADB1-636B22840783}" srcOrd="3" destOrd="0" presId="urn:microsoft.com/office/officeart/2005/8/layout/vList2"/>
    <dgm:cxn modelId="{E50914EE-154E-459D-8DE5-954A359D706D}" type="presParOf" srcId="{AF7E9093-82A5-4814-AB2B-962105F9FB5A}" destId="{7B9FD8B0-2204-4767-9F7F-05A5054EB2AD}" srcOrd="4" destOrd="0" presId="urn:microsoft.com/office/officeart/2005/8/layout/vList2"/>
    <dgm:cxn modelId="{EED987BD-3443-43D9-AEE1-33652E74058B}" type="presParOf" srcId="{AF7E9093-82A5-4814-AB2B-962105F9FB5A}" destId="{076D457B-B5D2-493E-A3DE-60AD718935A7}" srcOrd="5" destOrd="0" presId="urn:microsoft.com/office/officeart/2005/8/layout/vList2"/>
    <dgm:cxn modelId="{21740B10-A97C-42F0-8A11-A09F2A040E74}" type="presParOf" srcId="{AF7E9093-82A5-4814-AB2B-962105F9FB5A}" destId="{2E8E8037-7700-4710-A810-3A49E518DB0C}" srcOrd="6" destOrd="0" presId="urn:microsoft.com/office/officeart/2005/8/layout/vList2"/>
    <dgm:cxn modelId="{7565EC99-9C37-4371-ACE2-C3700150B8A7}" type="presParOf" srcId="{AF7E9093-82A5-4814-AB2B-962105F9FB5A}" destId="{D733C12D-260F-4D27-B5D3-95BA0073367A}" srcOrd="7" destOrd="0" presId="urn:microsoft.com/office/officeart/2005/8/layout/vList2"/>
    <dgm:cxn modelId="{8F59B6BD-B700-4FBC-B0B5-6843689F0FA9}" type="presParOf" srcId="{AF7E9093-82A5-4814-AB2B-962105F9FB5A}" destId="{8D196E57-621E-4B89-A45E-3D291A25A443}" srcOrd="8" destOrd="0" presId="urn:microsoft.com/office/officeart/2005/8/layout/vList2"/>
    <dgm:cxn modelId="{E28652AF-0BD1-487B-92F1-E08F7F741454}" type="presParOf" srcId="{AF7E9093-82A5-4814-AB2B-962105F9FB5A}" destId="{0E83845C-2606-420D-AA84-9D8765D6B107}" srcOrd="9" destOrd="0" presId="urn:microsoft.com/office/officeart/2005/8/layout/vList2"/>
    <dgm:cxn modelId="{6360CFD8-66B1-407D-BB6E-AD541FDFE965}" type="presParOf" srcId="{AF7E9093-82A5-4814-AB2B-962105F9FB5A}" destId="{B8EBA3DC-E42B-4F42-8309-EBE0DD761808}" srcOrd="10" destOrd="0" presId="urn:microsoft.com/office/officeart/2005/8/layout/vList2"/>
    <dgm:cxn modelId="{E75B9394-5294-40D5-A8FE-342A889A7E89}" type="presParOf" srcId="{AF7E9093-82A5-4814-AB2B-962105F9FB5A}" destId="{27FE2C4F-EE4C-4B0F-ABDC-A9C246498879}" srcOrd="11" destOrd="0" presId="urn:microsoft.com/office/officeart/2005/8/layout/vList2"/>
    <dgm:cxn modelId="{DDA7A7C5-E2FD-4C31-BCBE-D463F1EE0BA0}" type="presParOf" srcId="{AF7E9093-82A5-4814-AB2B-962105F9FB5A}" destId="{22F6B291-3F95-4E6E-B878-8DBA8E2D051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D6A3760-D710-4F26-BC52-8B4D0675EB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18356AF-EC58-497D-9765-ECD947A0CA24}">
      <dgm:prSet/>
      <dgm:spPr/>
      <dgm:t>
        <a:bodyPr/>
        <a:lstStyle/>
        <a:p>
          <a:r>
            <a:rPr lang="en-US"/>
            <a:t>The good news for infants…</a:t>
          </a:r>
        </a:p>
      </dgm:t>
    </dgm:pt>
    <dgm:pt modelId="{01968C86-4267-43E6-9133-6956CB456932}" type="parTrans" cxnId="{B9046401-5699-4DE6-B506-0342F81CD8F7}">
      <dgm:prSet/>
      <dgm:spPr/>
      <dgm:t>
        <a:bodyPr/>
        <a:lstStyle/>
        <a:p>
          <a:endParaRPr lang="en-US"/>
        </a:p>
      </dgm:t>
    </dgm:pt>
    <dgm:pt modelId="{FB0062F7-CACD-4123-B36F-F5EFC5A32A58}" type="sibTrans" cxnId="{B9046401-5699-4DE6-B506-0342F81CD8F7}">
      <dgm:prSet/>
      <dgm:spPr/>
      <dgm:t>
        <a:bodyPr/>
        <a:lstStyle/>
        <a:p>
          <a:endParaRPr lang="en-US"/>
        </a:p>
      </dgm:t>
    </dgm:pt>
    <dgm:pt modelId="{06712649-9F90-4308-B306-EB962DB02C2A}">
      <dgm:prSet/>
      <dgm:spPr/>
      <dgm:t>
        <a:bodyPr/>
        <a:lstStyle/>
        <a:p>
          <a:r>
            <a:rPr lang="en-US"/>
            <a:t>Mothers/caregivers mis-attune with their babies more times than they attune(about 70%) – human beings are therefore very forgiving and resilient (60% - 70%) ‘securely attached’)</a:t>
          </a:r>
        </a:p>
      </dgm:t>
    </dgm:pt>
    <dgm:pt modelId="{16ECA4CD-E205-4CEE-8479-1335605FB9ED}" type="parTrans" cxnId="{8F669D4F-A81D-4021-A48D-87E20190E0CA}">
      <dgm:prSet/>
      <dgm:spPr/>
      <dgm:t>
        <a:bodyPr/>
        <a:lstStyle/>
        <a:p>
          <a:endParaRPr lang="en-US"/>
        </a:p>
      </dgm:t>
    </dgm:pt>
    <dgm:pt modelId="{3CCE5C93-6340-4931-8256-889F3A1A1D62}" type="sibTrans" cxnId="{8F669D4F-A81D-4021-A48D-87E20190E0CA}">
      <dgm:prSet/>
      <dgm:spPr/>
      <dgm:t>
        <a:bodyPr/>
        <a:lstStyle/>
        <a:p>
          <a:endParaRPr lang="en-US"/>
        </a:p>
      </dgm:t>
    </dgm:pt>
    <dgm:pt modelId="{09B3BBB8-2C37-4FF8-B315-3763F2212128}">
      <dgm:prSet/>
      <dgm:spPr/>
      <dgm:t>
        <a:bodyPr/>
        <a:lstStyle/>
        <a:p>
          <a:r>
            <a:rPr lang="en-US" i="1"/>
            <a:t>Angels in the nursery – one secure figure maybe enough, even if parental bonding is poor </a:t>
          </a:r>
          <a:endParaRPr lang="en-US"/>
        </a:p>
      </dgm:t>
    </dgm:pt>
    <dgm:pt modelId="{6E639E7F-F218-4342-B3A7-5BE10069F465}" type="parTrans" cxnId="{EEA41647-C427-4D67-9B8F-91AFD229BF26}">
      <dgm:prSet/>
      <dgm:spPr/>
      <dgm:t>
        <a:bodyPr/>
        <a:lstStyle/>
        <a:p>
          <a:endParaRPr lang="en-US"/>
        </a:p>
      </dgm:t>
    </dgm:pt>
    <dgm:pt modelId="{7D3D73DB-6C3C-448F-9ECF-F2B34C296BFD}" type="sibTrans" cxnId="{EEA41647-C427-4D67-9B8F-91AFD229BF26}">
      <dgm:prSet/>
      <dgm:spPr/>
      <dgm:t>
        <a:bodyPr/>
        <a:lstStyle/>
        <a:p>
          <a:endParaRPr lang="en-US"/>
        </a:p>
      </dgm:t>
    </dgm:pt>
    <dgm:pt modelId="{2E4369B3-4060-4B43-8E80-DE9DD834AFFF}">
      <dgm:prSet/>
      <dgm:spPr/>
      <dgm:t>
        <a:bodyPr/>
        <a:lstStyle/>
        <a:p>
          <a:r>
            <a:rPr lang="en-US"/>
            <a:t>Resilience and normal pathology </a:t>
          </a:r>
        </a:p>
      </dgm:t>
    </dgm:pt>
    <dgm:pt modelId="{86E15705-F223-491B-B733-39C3F63420D8}" type="parTrans" cxnId="{ADE5E85B-FB9E-4428-874D-EC022894F6E0}">
      <dgm:prSet/>
      <dgm:spPr/>
      <dgm:t>
        <a:bodyPr/>
        <a:lstStyle/>
        <a:p>
          <a:endParaRPr lang="en-US"/>
        </a:p>
      </dgm:t>
    </dgm:pt>
    <dgm:pt modelId="{2114ABC9-8493-4C79-BA7A-9A9B1F8C0C5B}" type="sibTrans" cxnId="{ADE5E85B-FB9E-4428-874D-EC022894F6E0}">
      <dgm:prSet/>
      <dgm:spPr/>
      <dgm:t>
        <a:bodyPr/>
        <a:lstStyle/>
        <a:p>
          <a:endParaRPr lang="en-US"/>
        </a:p>
      </dgm:t>
    </dgm:pt>
    <dgm:pt modelId="{942F76B5-2F40-45FE-B09F-ACD7DF99BB93}" type="pres">
      <dgm:prSet presAssocID="{1D6A3760-D710-4F26-BC52-8B4D0675EBD4}" presName="linear" presStyleCnt="0">
        <dgm:presLayoutVars>
          <dgm:animLvl val="lvl"/>
          <dgm:resizeHandles val="exact"/>
        </dgm:presLayoutVars>
      </dgm:prSet>
      <dgm:spPr/>
    </dgm:pt>
    <dgm:pt modelId="{5F6757B8-19C1-4997-BEC9-B8C33926D080}" type="pres">
      <dgm:prSet presAssocID="{418356AF-EC58-497D-9765-ECD947A0CA24}" presName="parentText" presStyleLbl="node1" presStyleIdx="0" presStyleCnt="4">
        <dgm:presLayoutVars>
          <dgm:chMax val="0"/>
          <dgm:bulletEnabled val="1"/>
        </dgm:presLayoutVars>
      </dgm:prSet>
      <dgm:spPr/>
    </dgm:pt>
    <dgm:pt modelId="{D666A36D-32F1-47C5-8CC2-2B5110A0186D}" type="pres">
      <dgm:prSet presAssocID="{FB0062F7-CACD-4123-B36F-F5EFC5A32A58}" presName="spacer" presStyleCnt="0"/>
      <dgm:spPr/>
    </dgm:pt>
    <dgm:pt modelId="{468BA66F-771D-4B1F-AAE9-8FB2F13160CB}" type="pres">
      <dgm:prSet presAssocID="{06712649-9F90-4308-B306-EB962DB02C2A}" presName="parentText" presStyleLbl="node1" presStyleIdx="1" presStyleCnt="4">
        <dgm:presLayoutVars>
          <dgm:chMax val="0"/>
          <dgm:bulletEnabled val="1"/>
        </dgm:presLayoutVars>
      </dgm:prSet>
      <dgm:spPr/>
    </dgm:pt>
    <dgm:pt modelId="{8D22AD28-5080-4CF7-B484-2E3B41DA9FCD}" type="pres">
      <dgm:prSet presAssocID="{3CCE5C93-6340-4931-8256-889F3A1A1D62}" presName="spacer" presStyleCnt="0"/>
      <dgm:spPr/>
    </dgm:pt>
    <dgm:pt modelId="{732E22A3-796D-4E71-A977-79E19CA8A50A}" type="pres">
      <dgm:prSet presAssocID="{09B3BBB8-2C37-4FF8-B315-3763F2212128}" presName="parentText" presStyleLbl="node1" presStyleIdx="2" presStyleCnt="4">
        <dgm:presLayoutVars>
          <dgm:chMax val="0"/>
          <dgm:bulletEnabled val="1"/>
        </dgm:presLayoutVars>
      </dgm:prSet>
      <dgm:spPr/>
    </dgm:pt>
    <dgm:pt modelId="{0BBFDB47-236E-46FE-A258-A182EF993498}" type="pres">
      <dgm:prSet presAssocID="{7D3D73DB-6C3C-448F-9ECF-F2B34C296BFD}" presName="spacer" presStyleCnt="0"/>
      <dgm:spPr/>
    </dgm:pt>
    <dgm:pt modelId="{140DBCE0-862D-4B9F-8C41-552BF2C265B5}" type="pres">
      <dgm:prSet presAssocID="{2E4369B3-4060-4B43-8E80-DE9DD834AFFF}" presName="parentText" presStyleLbl="node1" presStyleIdx="3" presStyleCnt="4">
        <dgm:presLayoutVars>
          <dgm:chMax val="0"/>
          <dgm:bulletEnabled val="1"/>
        </dgm:presLayoutVars>
      </dgm:prSet>
      <dgm:spPr/>
    </dgm:pt>
  </dgm:ptLst>
  <dgm:cxnLst>
    <dgm:cxn modelId="{B9046401-5699-4DE6-B506-0342F81CD8F7}" srcId="{1D6A3760-D710-4F26-BC52-8B4D0675EBD4}" destId="{418356AF-EC58-497D-9765-ECD947A0CA24}" srcOrd="0" destOrd="0" parTransId="{01968C86-4267-43E6-9133-6956CB456932}" sibTransId="{FB0062F7-CACD-4123-B36F-F5EFC5A32A58}"/>
    <dgm:cxn modelId="{F58FEA34-3AA2-4AC7-BF41-A7CB3F84DCD7}" type="presOf" srcId="{418356AF-EC58-497D-9765-ECD947A0CA24}" destId="{5F6757B8-19C1-4997-BEC9-B8C33926D080}" srcOrd="0" destOrd="0" presId="urn:microsoft.com/office/officeart/2005/8/layout/vList2"/>
    <dgm:cxn modelId="{ADE5E85B-FB9E-4428-874D-EC022894F6E0}" srcId="{1D6A3760-D710-4F26-BC52-8B4D0675EBD4}" destId="{2E4369B3-4060-4B43-8E80-DE9DD834AFFF}" srcOrd="3" destOrd="0" parTransId="{86E15705-F223-491B-B733-39C3F63420D8}" sibTransId="{2114ABC9-8493-4C79-BA7A-9A9B1F8C0C5B}"/>
    <dgm:cxn modelId="{EEA41647-C427-4D67-9B8F-91AFD229BF26}" srcId="{1D6A3760-D710-4F26-BC52-8B4D0675EBD4}" destId="{09B3BBB8-2C37-4FF8-B315-3763F2212128}" srcOrd="2" destOrd="0" parTransId="{6E639E7F-F218-4342-B3A7-5BE10069F465}" sibTransId="{7D3D73DB-6C3C-448F-9ECF-F2B34C296BFD}"/>
    <dgm:cxn modelId="{8F669D4F-A81D-4021-A48D-87E20190E0CA}" srcId="{1D6A3760-D710-4F26-BC52-8B4D0675EBD4}" destId="{06712649-9F90-4308-B306-EB962DB02C2A}" srcOrd="1" destOrd="0" parTransId="{16ECA4CD-E205-4CEE-8479-1335605FB9ED}" sibTransId="{3CCE5C93-6340-4931-8256-889F3A1A1D62}"/>
    <dgm:cxn modelId="{DB59E871-69C6-4E2F-8AC9-4E4D57DE326F}" type="presOf" srcId="{1D6A3760-D710-4F26-BC52-8B4D0675EBD4}" destId="{942F76B5-2F40-45FE-B09F-ACD7DF99BB93}" srcOrd="0" destOrd="0" presId="urn:microsoft.com/office/officeart/2005/8/layout/vList2"/>
    <dgm:cxn modelId="{65EB93DE-D599-46E8-950A-0F2C5D596873}" type="presOf" srcId="{2E4369B3-4060-4B43-8E80-DE9DD834AFFF}" destId="{140DBCE0-862D-4B9F-8C41-552BF2C265B5}" srcOrd="0" destOrd="0" presId="urn:microsoft.com/office/officeart/2005/8/layout/vList2"/>
    <dgm:cxn modelId="{B95AD6E6-D945-4B3F-8744-5AB2AD726B2D}" type="presOf" srcId="{09B3BBB8-2C37-4FF8-B315-3763F2212128}" destId="{732E22A3-796D-4E71-A977-79E19CA8A50A}" srcOrd="0" destOrd="0" presId="urn:microsoft.com/office/officeart/2005/8/layout/vList2"/>
    <dgm:cxn modelId="{3AC418F2-1D48-4605-8096-C147F4860E2D}" type="presOf" srcId="{06712649-9F90-4308-B306-EB962DB02C2A}" destId="{468BA66F-771D-4B1F-AAE9-8FB2F13160CB}" srcOrd="0" destOrd="0" presId="urn:microsoft.com/office/officeart/2005/8/layout/vList2"/>
    <dgm:cxn modelId="{200D1680-1EC6-46A9-BCA4-CA0E00D3E0AD}" type="presParOf" srcId="{942F76B5-2F40-45FE-B09F-ACD7DF99BB93}" destId="{5F6757B8-19C1-4997-BEC9-B8C33926D080}" srcOrd="0" destOrd="0" presId="urn:microsoft.com/office/officeart/2005/8/layout/vList2"/>
    <dgm:cxn modelId="{43750BC3-D5F4-4E1C-9898-5A3F37660F58}" type="presParOf" srcId="{942F76B5-2F40-45FE-B09F-ACD7DF99BB93}" destId="{D666A36D-32F1-47C5-8CC2-2B5110A0186D}" srcOrd="1" destOrd="0" presId="urn:microsoft.com/office/officeart/2005/8/layout/vList2"/>
    <dgm:cxn modelId="{99C8E578-7376-4964-85A0-51DFD5228353}" type="presParOf" srcId="{942F76B5-2F40-45FE-B09F-ACD7DF99BB93}" destId="{468BA66F-771D-4B1F-AAE9-8FB2F13160CB}" srcOrd="2" destOrd="0" presId="urn:microsoft.com/office/officeart/2005/8/layout/vList2"/>
    <dgm:cxn modelId="{CF9F0ADB-1A25-4864-B141-10BFF32EBA63}" type="presParOf" srcId="{942F76B5-2F40-45FE-B09F-ACD7DF99BB93}" destId="{8D22AD28-5080-4CF7-B484-2E3B41DA9FCD}" srcOrd="3" destOrd="0" presId="urn:microsoft.com/office/officeart/2005/8/layout/vList2"/>
    <dgm:cxn modelId="{CB2414A8-02A4-4C84-ACC1-C2EC8C60C385}" type="presParOf" srcId="{942F76B5-2F40-45FE-B09F-ACD7DF99BB93}" destId="{732E22A3-796D-4E71-A977-79E19CA8A50A}" srcOrd="4" destOrd="0" presId="urn:microsoft.com/office/officeart/2005/8/layout/vList2"/>
    <dgm:cxn modelId="{78170915-7A04-4E45-B8C3-9DE0E7308E41}" type="presParOf" srcId="{942F76B5-2F40-45FE-B09F-ACD7DF99BB93}" destId="{0BBFDB47-236E-46FE-A258-A182EF993498}" srcOrd="5" destOrd="0" presId="urn:microsoft.com/office/officeart/2005/8/layout/vList2"/>
    <dgm:cxn modelId="{3DD3534F-CECE-41D3-9907-5C64B56392FE}" type="presParOf" srcId="{942F76B5-2F40-45FE-B09F-ACD7DF99BB93}" destId="{140DBCE0-862D-4B9F-8C41-552BF2C265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7D77517-AEA4-4F8D-BA78-D3B141B788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1BFD227-284E-47E7-991D-9B7F829FF40A}">
      <dgm:prSet/>
      <dgm:spPr/>
      <dgm:t>
        <a:bodyPr/>
        <a:lstStyle/>
        <a:p>
          <a:r>
            <a:rPr lang="en-US"/>
            <a:t>Consistently responsive = Secure attachment </a:t>
          </a:r>
        </a:p>
      </dgm:t>
    </dgm:pt>
    <dgm:pt modelId="{555662F9-9BE6-4272-A34C-0E089FA28240}" type="parTrans" cxnId="{46F4FCAC-8C42-4091-BF5E-0A0982375F7D}">
      <dgm:prSet/>
      <dgm:spPr/>
      <dgm:t>
        <a:bodyPr/>
        <a:lstStyle/>
        <a:p>
          <a:endParaRPr lang="en-US"/>
        </a:p>
      </dgm:t>
    </dgm:pt>
    <dgm:pt modelId="{8E48847F-3980-4FC6-AE1F-6619E8BAAADC}" type="sibTrans" cxnId="{46F4FCAC-8C42-4091-BF5E-0A0982375F7D}">
      <dgm:prSet/>
      <dgm:spPr/>
      <dgm:t>
        <a:bodyPr/>
        <a:lstStyle/>
        <a:p>
          <a:endParaRPr lang="en-US"/>
        </a:p>
      </dgm:t>
    </dgm:pt>
    <dgm:pt modelId="{019D50C2-95DB-49F9-A856-2CCE0C31B0BF}">
      <dgm:prSet/>
      <dgm:spPr/>
      <dgm:t>
        <a:bodyPr/>
        <a:lstStyle/>
        <a:p>
          <a:r>
            <a:rPr lang="en-US"/>
            <a:t>Consistently un-responsive = insecure attachment </a:t>
          </a:r>
        </a:p>
      </dgm:t>
    </dgm:pt>
    <dgm:pt modelId="{EE83657B-6790-459E-9465-7D6446251DA3}" type="parTrans" cxnId="{F17FA03B-519E-4DA1-8471-2D4FD2241CAB}">
      <dgm:prSet/>
      <dgm:spPr/>
      <dgm:t>
        <a:bodyPr/>
        <a:lstStyle/>
        <a:p>
          <a:endParaRPr lang="en-US"/>
        </a:p>
      </dgm:t>
    </dgm:pt>
    <dgm:pt modelId="{09508B39-8B28-4C2F-A85A-A23AAE625A42}" type="sibTrans" cxnId="{F17FA03B-519E-4DA1-8471-2D4FD2241CAB}">
      <dgm:prSet/>
      <dgm:spPr/>
      <dgm:t>
        <a:bodyPr/>
        <a:lstStyle/>
        <a:p>
          <a:endParaRPr lang="en-US"/>
        </a:p>
      </dgm:t>
    </dgm:pt>
    <dgm:pt modelId="{B4B9DEA9-1290-494D-8523-6EA6672DAF5E}">
      <dgm:prSet/>
      <dgm:spPr/>
      <dgm:t>
        <a:bodyPr/>
        <a:lstStyle/>
        <a:p>
          <a:r>
            <a:rPr lang="en-US"/>
            <a:t>Inconsistently responsive = ambivalent attachment </a:t>
          </a:r>
        </a:p>
      </dgm:t>
    </dgm:pt>
    <dgm:pt modelId="{BC4F9069-6656-4785-96C4-4BAA0033630B}" type="parTrans" cxnId="{895FF334-01DC-4ADF-8368-222DEB64D1AF}">
      <dgm:prSet/>
      <dgm:spPr/>
      <dgm:t>
        <a:bodyPr/>
        <a:lstStyle/>
        <a:p>
          <a:endParaRPr lang="en-US"/>
        </a:p>
      </dgm:t>
    </dgm:pt>
    <dgm:pt modelId="{1A48AD79-228E-4BB3-BF2D-FAE1F738D52C}" type="sibTrans" cxnId="{895FF334-01DC-4ADF-8368-222DEB64D1AF}">
      <dgm:prSet/>
      <dgm:spPr/>
      <dgm:t>
        <a:bodyPr/>
        <a:lstStyle/>
        <a:p>
          <a:endParaRPr lang="en-US"/>
        </a:p>
      </dgm:t>
    </dgm:pt>
    <dgm:pt modelId="{F0FCACCD-A99B-44A2-BCE3-023C53331B94}" type="pres">
      <dgm:prSet presAssocID="{F7D77517-AEA4-4F8D-BA78-D3B141B7882A}" presName="linear" presStyleCnt="0">
        <dgm:presLayoutVars>
          <dgm:animLvl val="lvl"/>
          <dgm:resizeHandles val="exact"/>
        </dgm:presLayoutVars>
      </dgm:prSet>
      <dgm:spPr/>
    </dgm:pt>
    <dgm:pt modelId="{1DFC1711-704A-471A-876D-6E900AA04FC5}" type="pres">
      <dgm:prSet presAssocID="{11BFD227-284E-47E7-991D-9B7F829FF40A}" presName="parentText" presStyleLbl="node1" presStyleIdx="0" presStyleCnt="3">
        <dgm:presLayoutVars>
          <dgm:chMax val="0"/>
          <dgm:bulletEnabled val="1"/>
        </dgm:presLayoutVars>
      </dgm:prSet>
      <dgm:spPr/>
    </dgm:pt>
    <dgm:pt modelId="{FF134CFC-AF7C-443C-BF72-D3F2AC281AED}" type="pres">
      <dgm:prSet presAssocID="{8E48847F-3980-4FC6-AE1F-6619E8BAAADC}" presName="spacer" presStyleCnt="0"/>
      <dgm:spPr/>
    </dgm:pt>
    <dgm:pt modelId="{2C80B2B1-3C8F-47B6-BF68-5EEB44D5E996}" type="pres">
      <dgm:prSet presAssocID="{019D50C2-95DB-49F9-A856-2CCE0C31B0BF}" presName="parentText" presStyleLbl="node1" presStyleIdx="1" presStyleCnt="3">
        <dgm:presLayoutVars>
          <dgm:chMax val="0"/>
          <dgm:bulletEnabled val="1"/>
        </dgm:presLayoutVars>
      </dgm:prSet>
      <dgm:spPr/>
    </dgm:pt>
    <dgm:pt modelId="{CEFFC324-08BE-4133-B31B-B55D4B664D87}" type="pres">
      <dgm:prSet presAssocID="{09508B39-8B28-4C2F-A85A-A23AAE625A42}" presName="spacer" presStyleCnt="0"/>
      <dgm:spPr/>
    </dgm:pt>
    <dgm:pt modelId="{EE9FD03F-0EBA-4E3B-8647-2AB40F777957}" type="pres">
      <dgm:prSet presAssocID="{B4B9DEA9-1290-494D-8523-6EA6672DAF5E}" presName="parentText" presStyleLbl="node1" presStyleIdx="2" presStyleCnt="3">
        <dgm:presLayoutVars>
          <dgm:chMax val="0"/>
          <dgm:bulletEnabled val="1"/>
        </dgm:presLayoutVars>
      </dgm:prSet>
      <dgm:spPr/>
    </dgm:pt>
  </dgm:ptLst>
  <dgm:cxnLst>
    <dgm:cxn modelId="{895FF334-01DC-4ADF-8368-222DEB64D1AF}" srcId="{F7D77517-AEA4-4F8D-BA78-D3B141B7882A}" destId="{B4B9DEA9-1290-494D-8523-6EA6672DAF5E}" srcOrd="2" destOrd="0" parTransId="{BC4F9069-6656-4785-96C4-4BAA0033630B}" sibTransId="{1A48AD79-228E-4BB3-BF2D-FAE1F738D52C}"/>
    <dgm:cxn modelId="{F17FA03B-519E-4DA1-8471-2D4FD2241CAB}" srcId="{F7D77517-AEA4-4F8D-BA78-D3B141B7882A}" destId="{019D50C2-95DB-49F9-A856-2CCE0C31B0BF}" srcOrd="1" destOrd="0" parTransId="{EE83657B-6790-459E-9465-7D6446251DA3}" sibTransId="{09508B39-8B28-4C2F-A85A-A23AAE625A42}"/>
    <dgm:cxn modelId="{985D166D-0509-4FAE-9CBC-BC09BA383E26}" type="presOf" srcId="{B4B9DEA9-1290-494D-8523-6EA6672DAF5E}" destId="{EE9FD03F-0EBA-4E3B-8647-2AB40F777957}" srcOrd="0" destOrd="0" presId="urn:microsoft.com/office/officeart/2005/8/layout/vList2"/>
    <dgm:cxn modelId="{CEB92F52-FCFD-492A-8B0A-603BBD978DB3}" type="presOf" srcId="{11BFD227-284E-47E7-991D-9B7F829FF40A}" destId="{1DFC1711-704A-471A-876D-6E900AA04FC5}" srcOrd="0" destOrd="0" presId="urn:microsoft.com/office/officeart/2005/8/layout/vList2"/>
    <dgm:cxn modelId="{46F4FCAC-8C42-4091-BF5E-0A0982375F7D}" srcId="{F7D77517-AEA4-4F8D-BA78-D3B141B7882A}" destId="{11BFD227-284E-47E7-991D-9B7F829FF40A}" srcOrd="0" destOrd="0" parTransId="{555662F9-9BE6-4272-A34C-0E089FA28240}" sibTransId="{8E48847F-3980-4FC6-AE1F-6619E8BAAADC}"/>
    <dgm:cxn modelId="{63F05DC1-DB55-4D65-973B-2F5449AD6ABB}" type="presOf" srcId="{019D50C2-95DB-49F9-A856-2CCE0C31B0BF}" destId="{2C80B2B1-3C8F-47B6-BF68-5EEB44D5E996}" srcOrd="0" destOrd="0" presId="urn:microsoft.com/office/officeart/2005/8/layout/vList2"/>
    <dgm:cxn modelId="{110A6FFA-4B39-42AC-9CE6-3EE39406170C}" type="presOf" srcId="{F7D77517-AEA4-4F8D-BA78-D3B141B7882A}" destId="{F0FCACCD-A99B-44A2-BCE3-023C53331B94}" srcOrd="0" destOrd="0" presId="urn:microsoft.com/office/officeart/2005/8/layout/vList2"/>
    <dgm:cxn modelId="{7DDE9507-4E67-4A13-B4E5-6E5F7EB4A8A7}" type="presParOf" srcId="{F0FCACCD-A99B-44A2-BCE3-023C53331B94}" destId="{1DFC1711-704A-471A-876D-6E900AA04FC5}" srcOrd="0" destOrd="0" presId="urn:microsoft.com/office/officeart/2005/8/layout/vList2"/>
    <dgm:cxn modelId="{BFFEDC60-0EE0-4D58-A4FE-2A57B93E587C}" type="presParOf" srcId="{F0FCACCD-A99B-44A2-BCE3-023C53331B94}" destId="{FF134CFC-AF7C-443C-BF72-D3F2AC281AED}" srcOrd="1" destOrd="0" presId="urn:microsoft.com/office/officeart/2005/8/layout/vList2"/>
    <dgm:cxn modelId="{AAEF18FB-5DA6-4578-8F1E-0249B5E7A5ED}" type="presParOf" srcId="{F0FCACCD-A99B-44A2-BCE3-023C53331B94}" destId="{2C80B2B1-3C8F-47B6-BF68-5EEB44D5E996}" srcOrd="2" destOrd="0" presId="urn:microsoft.com/office/officeart/2005/8/layout/vList2"/>
    <dgm:cxn modelId="{D7AC6514-23C1-4125-B23F-E4FE2C8A7AAC}" type="presParOf" srcId="{F0FCACCD-A99B-44A2-BCE3-023C53331B94}" destId="{CEFFC324-08BE-4133-B31B-B55D4B664D87}" srcOrd="3" destOrd="0" presId="urn:microsoft.com/office/officeart/2005/8/layout/vList2"/>
    <dgm:cxn modelId="{469A3EDD-92BD-45F2-9B46-207673FCDC4A}" type="presParOf" srcId="{F0FCACCD-A99B-44A2-BCE3-023C53331B94}" destId="{EE9FD03F-0EBA-4E3B-8647-2AB40F77795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9B9DCE2-4685-42C6-B5F2-0DB8B2AA11C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38A0649-B01D-45AE-9B38-8AB7A3E43E43}">
      <dgm:prSet/>
      <dgm:spPr/>
      <dgm:t>
        <a:bodyPr/>
        <a:lstStyle/>
        <a:p>
          <a:r>
            <a:rPr lang="en-US"/>
            <a:t>Know that distress and need will be recognized</a:t>
          </a:r>
        </a:p>
      </dgm:t>
    </dgm:pt>
    <dgm:pt modelId="{80CABE3C-259B-46DD-9EF4-51C9715C3E4D}" type="parTrans" cxnId="{3042CB7F-71F0-47A8-879B-A27F60BBAD03}">
      <dgm:prSet/>
      <dgm:spPr/>
      <dgm:t>
        <a:bodyPr/>
        <a:lstStyle/>
        <a:p>
          <a:endParaRPr lang="en-US"/>
        </a:p>
      </dgm:t>
    </dgm:pt>
    <dgm:pt modelId="{68694389-1471-4897-9BA9-42BB14FCF735}" type="sibTrans" cxnId="{3042CB7F-71F0-47A8-879B-A27F60BBAD03}">
      <dgm:prSet/>
      <dgm:spPr/>
      <dgm:t>
        <a:bodyPr/>
        <a:lstStyle/>
        <a:p>
          <a:endParaRPr lang="en-US"/>
        </a:p>
      </dgm:t>
    </dgm:pt>
    <dgm:pt modelId="{1A492BF2-45BF-47CF-A814-30655EC44696}">
      <dgm:prSet/>
      <dgm:spPr/>
      <dgm:t>
        <a:bodyPr/>
        <a:lstStyle/>
        <a:p>
          <a:r>
            <a:rPr lang="en-US"/>
            <a:t>Have a sense of trust </a:t>
          </a:r>
        </a:p>
      </dgm:t>
    </dgm:pt>
    <dgm:pt modelId="{44F9F36F-2B3C-4F08-9F69-4D28526EB6DE}" type="parTrans" cxnId="{C1A995D1-6F7C-498C-A902-B78CB98D1716}">
      <dgm:prSet/>
      <dgm:spPr/>
      <dgm:t>
        <a:bodyPr/>
        <a:lstStyle/>
        <a:p>
          <a:endParaRPr lang="en-US"/>
        </a:p>
      </dgm:t>
    </dgm:pt>
    <dgm:pt modelId="{D6CD7E2D-2178-4998-9D37-1507A6768346}" type="sibTrans" cxnId="{C1A995D1-6F7C-498C-A902-B78CB98D1716}">
      <dgm:prSet/>
      <dgm:spPr/>
      <dgm:t>
        <a:bodyPr/>
        <a:lstStyle/>
        <a:p>
          <a:endParaRPr lang="en-US"/>
        </a:p>
      </dgm:t>
    </dgm:pt>
    <dgm:pt modelId="{648C67F4-0A77-4586-8F00-8D41BE51984A}">
      <dgm:prSet/>
      <dgm:spPr/>
      <dgm:t>
        <a:bodyPr/>
        <a:lstStyle/>
        <a:p>
          <a:r>
            <a:rPr lang="en-US"/>
            <a:t>Uses caregiver as a secure base </a:t>
          </a:r>
        </a:p>
      </dgm:t>
    </dgm:pt>
    <dgm:pt modelId="{14EB3134-5E0A-41CA-9FF4-7D4D8FE54962}" type="parTrans" cxnId="{57B045A6-72A6-429F-819C-92D24F2ADBFC}">
      <dgm:prSet/>
      <dgm:spPr/>
      <dgm:t>
        <a:bodyPr/>
        <a:lstStyle/>
        <a:p>
          <a:endParaRPr lang="en-US"/>
        </a:p>
      </dgm:t>
    </dgm:pt>
    <dgm:pt modelId="{F2D44B1B-2BB9-4B79-8AB1-731F15AB949B}" type="sibTrans" cxnId="{57B045A6-72A6-429F-819C-92D24F2ADBFC}">
      <dgm:prSet/>
      <dgm:spPr/>
      <dgm:t>
        <a:bodyPr/>
        <a:lstStyle/>
        <a:p>
          <a:endParaRPr lang="en-US"/>
        </a:p>
      </dgm:t>
    </dgm:pt>
    <dgm:pt modelId="{B369D4BE-0986-41EA-AB6D-089ACE70042E}">
      <dgm:prSet/>
      <dgm:spPr/>
      <dgm:t>
        <a:bodyPr/>
        <a:lstStyle/>
        <a:p>
          <a:r>
            <a:rPr lang="en-US"/>
            <a:t>May show distress at separation but the baby can be soothed at reunion </a:t>
          </a:r>
        </a:p>
      </dgm:t>
    </dgm:pt>
    <dgm:pt modelId="{E66945F6-DC9D-4BAB-84FB-12B5A0C529D2}" type="parTrans" cxnId="{DAF657F1-70ED-4321-942F-70288C419043}">
      <dgm:prSet/>
      <dgm:spPr/>
      <dgm:t>
        <a:bodyPr/>
        <a:lstStyle/>
        <a:p>
          <a:endParaRPr lang="en-US"/>
        </a:p>
      </dgm:t>
    </dgm:pt>
    <dgm:pt modelId="{031608F6-FF03-47CF-9C1A-999E9E67E23F}" type="sibTrans" cxnId="{DAF657F1-70ED-4321-942F-70288C419043}">
      <dgm:prSet/>
      <dgm:spPr/>
      <dgm:t>
        <a:bodyPr/>
        <a:lstStyle/>
        <a:p>
          <a:endParaRPr lang="en-US"/>
        </a:p>
      </dgm:t>
    </dgm:pt>
    <dgm:pt modelId="{3A010B57-DBE1-4C38-A015-734CD8D3607D}" type="pres">
      <dgm:prSet presAssocID="{29B9DCE2-4685-42C6-B5F2-0DB8B2AA11C6}" presName="linear" presStyleCnt="0">
        <dgm:presLayoutVars>
          <dgm:animLvl val="lvl"/>
          <dgm:resizeHandles val="exact"/>
        </dgm:presLayoutVars>
      </dgm:prSet>
      <dgm:spPr/>
    </dgm:pt>
    <dgm:pt modelId="{0BA87590-9D8B-4687-BABD-CE20778C86B2}" type="pres">
      <dgm:prSet presAssocID="{238A0649-B01D-45AE-9B38-8AB7A3E43E43}" presName="parentText" presStyleLbl="node1" presStyleIdx="0" presStyleCnt="4">
        <dgm:presLayoutVars>
          <dgm:chMax val="0"/>
          <dgm:bulletEnabled val="1"/>
        </dgm:presLayoutVars>
      </dgm:prSet>
      <dgm:spPr/>
    </dgm:pt>
    <dgm:pt modelId="{92720911-6235-487F-9511-7884490ACF2C}" type="pres">
      <dgm:prSet presAssocID="{68694389-1471-4897-9BA9-42BB14FCF735}" presName="spacer" presStyleCnt="0"/>
      <dgm:spPr/>
    </dgm:pt>
    <dgm:pt modelId="{51FBD3F8-FEDC-4E21-9CC6-21498707A364}" type="pres">
      <dgm:prSet presAssocID="{1A492BF2-45BF-47CF-A814-30655EC44696}" presName="parentText" presStyleLbl="node1" presStyleIdx="1" presStyleCnt="4">
        <dgm:presLayoutVars>
          <dgm:chMax val="0"/>
          <dgm:bulletEnabled val="1"/>
        </dgm:presLayoutVars>
      </dgm:prSet>
      <dgm:spPr/>
    </dgm:pt>
    <dgm:pt modelId="{49E805F4-9F2F-4DCF-B59E-772E7FA3D184}" type="pres">
      <dgm:prSet presAssocID="{D6CD7E2D-2178-4998-9D37-1507A6768346}" presName="spacer" presStyleCnt="0"/>
      <dgm:spPr/>
    </dgm:pt>
    <dgm:pt modelId="{37BE7DA8-6C95-4E15-83B2-B7088C94349B}" type="pres">
      <dgm:prSet presAssocID="{648C67F4-0A77-4586-8F00-8D41BE51984A}" presName="parentText" presStyleLbl="node1" presStyleIdx="2" presStyleCnt="4">
        <dgm:presLayoutVars>
          <dgm:chMax val="0"/>
          <dgm:bulletEnabled val="1"/>
        </dgm:presLayoutVars>
      </dgm:prSet>
      <dgm:spPr/>
    </dgm:pt>
    <dgm:pt modelId="{CBC612CE-473F-4FEB-983B-41E0C94BEEC4}" type="pres">
      <dgm:prSet presAssocID="{F2D44B1B-2BB9-4B79-8AB1-731F15AB949B}" presName="spacer" presStyleCnt="0"/>
      <dgm:spPr/>
    </dgm:pt>
    <dgm:pt modelId="{61121DEF-4033-44AE-8AE3-7F80E1A63644}" type="pres">
      <dgm:prSet presAssocID="{B369D4BE-0986-41EA-AB6D-089ACE70042E}" presName="parentText" presStyleLbl="node1" presStyleIdx="3" presStyleCnt="4">
        <dgm:presLayoutVars>
          <dgm:chMax val="0"/>
          <dgm:bulletEnabled val="1"/>
        </dgm:presLayoutVars>
      </dgm:prSet>
      <dgm:spPr/>
    </dgm:pt>
  </dgm:ptLst>
  <dgm:cxnLst>
    <dgm:cxn modelId="{DE65FC0A-9D0E-47A6-97D3-32E0281A8727}" type="presOf" srcId="{29B9DCE2-4685-42C6-B5F2-0DB8B2AA11C6}" destId="{3A010B57-DBE1-4C38-A015-734CD8D3607D}" srcOrd="0" destOrd="0" presId="urn:microsoft.com/office/officeart/2005/8/layout/vList2"/>
    <dgm:cxn modelId="{34F21369-1FA4-4A70-B905-07230BE0C38B}" type="presOf" srcId="{B369D4BE-0986-41EA-AB6D-089ACE70042E}" destId="{61121DEF-4033-44AE-8AE3-7F80E1A63644}" srcOrd="0" destOrd="0" presId="urn:microsoft.com/office/officeart/2005/8/layout/vList2"/>
    <dgm:cxn modelId="{31C8267B-5809-4A20-8E93-F061C993EA08}" type="presOf" srcId="{648C67F4-0A77-4586-8F00-8D41BE51984A}" destId="{37BE7DA8-6C95-4E15-83B2-B7088C94349B}" srcOrd="0" destOrd="0" presId="urn:microsoft.com/office/officeart/2005/8/layout/vList2"/>
    <dgm:cxn modelId="{3042CB7F-71F0-47A8-879B-A27F60BBAD03}" srcId="{29B9DCE2-4685-42C6-B5F2-0DB8B2AA11C6}" destId="{238A0649-B01D-45AE-9B38-8AB7A3E43E43}" srcOrd="0" destOrd="0" parTransId="{80CABE3C-259B-46DD-9EF4-51C9715C3E4D}" sibTransId="{68694389-1471-4897-9BA9-42BB14FCF735}"/>
    <dgm:cxn modelId="{CD2000A5-A51E-4025-B528-45AC944DFE15}" type="presOf" srcId="{1A492BF2-45BF-47CF-A814-30655EC44696}" destId="{51FBD3F8-FEDC-4E21-9CC6-21498707A364}" srcOrd="0" destOrd="0" presId="urn:microsoft.com/office/officeart/2005/8/layout/vList2"/>
    <dgm:cxn modelId="{57B045A6-72A6-429F-819C-92D24F2ADBFC}" srcId="{29B9DCE2-4685-42C6-B5F2-0DB8B2AA11C6}" destId="{648C67F4-0A77-4586-8F00-8D41BE51984A}" srcOrd="2" destOrd="0" parTransId="{14EB3134-5E0A-41CA-9FF4-7D4D8FE54962}" sibTransId="{F2D44B1B-2BB9-4B79-8AB1-731F15AB949B}"/>
    <dgm:cxn modelId="{156DC2C4-A7D4-4599-B3D4-C3722BC67437}" type="presOf" srcId="{238A0649-B01D-45AE-9B38-8AB7A3E43E43}" destId="{0BA87590-9D8B-4687-BABD-CE20778C86B2}" srcOrd="0" destOrd="0" presId="urn:microsoft.com/office/officeart/2005/8/layout/vList2"/>
    <dgm:cxn modelId="{C1A995D1-6F7C-498C-A902-B78CB98D1716}" srcId="{29B9DCE2-4685-42C6-B5F2-0DB8B2AA11C6}" destId="{1A492BF2-45BF-47CF-A814-30655EC44696}" srcOrd="1" destOrd="0" parTransId="{44F9F36F-2B3C-4F08-9F69-4D28526EB6DE}" sibTransId="{D6CD7E2D-2178-4998-9D37-1507A6768346}"/>
    <dgm:cxn modelId="{DAF657F1-70ED-4321-942F-70288C419043}" srcId="{29B9DCE2-4685-42C6-B5F2-0DB8B2AA11C6}" destId="{B369D4BE-0986-41EA-AB6D-089ACE70042E}" srcOrd="3" destOrd="0" parTransId="{E66945F6-DC9D-4BAB-84FB-12B5A0C529D2}" sibTransId="{031608F6-FF03-47CF-9C1A-999E9E67E23F}"/>
    <dgm:cxn modelId="{DA4BB8B1-DE79-4C4D-A466-9EEACA0321A7}" type="presParOf" srcId="{3A010B57-DBE1-4C38-A015-734CD8D3607D}" destId="{0BA87590-9D8B-4687-BABD-CE20778C86B2}" srcOrd="0" destOrd="0" presId="urn:microsoft.com/office/officeart/2005/8/layout/vList2"/>
    <dgm:cxn modelId="{CEDF867B-982E-400C-A094-EE1D8437623D}" type="presParOf" srcId="{3A010B57-DBE1-4C38-A015-734CD8D3607D}" destId="{92720911-6235-487F-9511-7884490ACF2C}" srcOrd="1" destOrd="0" presId="urn:microsoft.com/office/officeart/2005/8/layout/vList2"/>
    <dgm:cxn modelId="{9B5326B2-86B4-49F9-A7B4-F273C21BEC8A}" type="presParOf" srcId="{3A010B57-DBE1-4C38-A015-734CD8D3607D}" destId="{51FBD3F8-FEDC-4E21-9CC6-21498707A364}" srcOrd="2" destOrd="0" presId="urn:microsoft.com/office/officeart/2005/8/layout/vList2"/>
    <dgm:cxn modelId="{599E7AF7-8F5A-4FE3-9C25-E66F8EDEFC1B}" type="presParOf" srcId="{3A010B57-DBE1-4C38-A015-734CD8D3607D}" destId="{49E805F4-9F2F-4DCF-B59E-772E7FA3D184}" srcOrd="3" destOrd="0" presId="urn:microsoft.com/office/officeart/2005/8/layout/vList2"/>
    <dgm:cxn modelId="{5417C0F3-0071-4CF1-8519-2EAA29D6D606}" type="presParOf" srcId="{3A010B57-DBE1-4C38-A015-734CD8D3607D}" destId="{37BE7DA8-6C95-4E15-83B2-B7088C94349B}" srcOrd="4" destOrd="0" presId="urn:microsoft.com/office/officeart/2005/8/layout/vList2"/>
    <dgm:cxn modelId="{DDB38D55-6C89-4875-8000-BFD0992B6605}" type="presParOf" srcId="{3A010B57-DBE1-4C38-A015-734CD8D3607D}" destId="{CBC612CE-473F-4FEB-983B-41E0C94BEEC4}" srcOrd="5" destOrd="0" presId="urn:microsoft.com/office/officeart/2005/8/layout/vList2"/>
    <dgm:cxn modelId="{3CC1AA20-49EF-45D3-8F7B-77BACB27C737}" type="presParOf" srcId="{3A010B57-DBE1-4C38-A015-734CD8D3607D}" destId="{61121DEF-4033-44AE-8AE3-7F80E1A6364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86234EF-C455-4020-BB16-0C2D0C8CD30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A5A5070-ADC3-4CF8-B454-EF9016908F3A}">
      <dgm:prSet/>
      <dgm:spPr/>
      <dgm:t>
        <a:bodyPr/>
        <a:lstStyle/>
        <a:p>
          <a:r>
            <a:rPr lang="en-US"/>
            <a:t>Children experience parents as rejecting, critical, uninterested, controlling </a:t>
          </a:r>
        </a:p>
      </dgm:t>
    </dgm:pt>
    <dgm:pt modelId="{4D5FE2A1-FE37-47CC-9E67-EE727BB25BFF}" type="parTrans" cxnId="{A076D114-DF61-4A7D-A3EE-BEC67B59B392}">
      <dgm:prSet/>
      <dgm:spPr/>
      <dgm:t>
        <a:bodyPr/>
        <a:lstStyle/>
        <a:p>
          <a:endParaRPr lang="en-US"/>
        </a:p>
      </dgm:t>
    </dgm:pt>
    <dgm:pt modelId="{EA853834-36C2-4044-B922-CBF44B3A483A}" type="sibTrans" cxnId="{A076D114-DF61-4A7D-A3EE-BEC67B59B392}">
      <dgm:prSet/>
      <dgm:spPr/>
      <dgm:t>
        <a:bodyPr/>
        <a:lstStyle/>
        <a:p>
          <a:endParaRPr lang="en-US"/>
        </a:p>
      </dgm:t>
    </dgm:pt>
    <dgm:pt modelId="{DD5F6336-DDB9-4A1C-A94E-98F31FF73D3F}">
      <dgm:prSet/>
      <dgm:spPr/>
      <dgm:t>
        <a:bodyPr/>
        <a:lstStyle/>
        <a:p>
          <a:r>
            <a:rPr lang="en-US"/>
            <a:t>Distress responded to with irritation, annoyance, agitation </a:t>
          </a:r>
        </a:p>
      </dgm:t>
    </dgm:pt>
    <dgm:pt modelId="{C392AB31-1CF1-461A-9B59-71308CC873B3}" type="parTrans" cxnId="{A07860E4-79DA-4EC2-8A68-71548545DF8E}">
      <dgm:prSet/>
      <dgm:spPr/>
      <dgm:t>
        <a:bodyPr/>
        <a:lstStyle/>
        <a:p>
          <a:endParaRPr lang="en-US"/>
        </a:p>
      </dgm:t>
    </dgm:pt>
    <dgm:pt modelId="{D6E1B1CF-C6D4-4ACC-8FCD-EE3D0639A88B}" type="sibTrans" cxnId="{A07860E4-79DA-4EC2-8A68-71548545DF8E}">
      <dgm:prSet/>
      <dgm:spPr/>
      <dgm:t>
        <a:bodyPr/>
        <a:lstStyle/>
        <a:p>
          <a:endParaRPr lang="en-US"/>
        </a:p>
      </dgm:t>
    </dgm:pt>
    <dgm:pt modelId="{B6147D53-3898-4B03-A11D-CF2FA97C2E73}">
      <dgm:prSet/>
      <dgm:spPr/>
      <dgm:t>
        <a:bodyPr/>
        <a:lstStyle/>
        <a:p>
          <a:r>
            <a:rPr lang="en-US" dirty="0"/>
            <a:t>Attachment behaviour results in the opposite of what is wanted, child learns to </a:t>
          </a:r>
          <a:r>
            <a:rPr lang="en-US" b="1" dirty="0"/>
            <a:t>minimize attachment behaviour </a:t>
          </a:r>
          <a:endParaRPr lang="en-US" dirty="0"/>
        </a:p>
      </dgm:t>
    </dgm:pt>
    <dgm:pt modelId="{5802DB8B-2064-4C56-981E-3C40EC0B203B}" type="parTrans" cxnId="{4C8E20BC-7FE5-4FB3-B67C-014182E0323A}">
      <dgm:prSet/>
      <dgm:spPr/>
      <dgm:t>
        <a:bodyPr/>
        <a:lstStyle/>
        <a:p>
          <a:endParaRPr lang="en-US"/>
        </a:p>
      </dgm:t>
    </dgm:pt>
    <dgm:pt modelId="{795011E2-2828-47FC-9D81-1BC0425172D3}" type="sibTrans" cxnId="{4C8E20BC-7FE5-4FB3-B67C-014182E0323A}">
      <dgm:prSet/>
      <dgm:spPr/>
      <dgm:t>
        <a:bodyPr/>
        <a:lstStyle/>
        <a:p>
          <a:endParaRPr lang="en-US"/>
        </a:p>
      </dgm:t>
    </dgm:pt>
    <dgm:pt modelId="{D6FFAD88-0CF3-4D26-B68E-A2D1FAF236B5}">
      <dgm:prSet/>
      <dgm:spPr/>
      <dgm:t>
        <a:bodyPr/>
        <a:lstStyle/>
        <a:p>
          <a:r>
            <a:rPr lang="en-US"/>
            <a:t>Represses and denies distress</a:t>
          </a:r>
        </a:p>
      </dgm:t>
    </dgm:pt>
    <dgm:pt modelId="{EDB09521-D6E3-49BA-AB85-5F2300ABBE44}" type="parTrans" cxnId="{98C9E682-3E5F-4416-99FB-449BE7CBFBE5}">
      <dgm:prSet/>
      <dgm:spPr/>
      <dgm:t>
        <a:bodyPr/>
        <a:lstStyle/>
        <a:p>
          <a:endParaRPr lang="en-US"/>
        </a:p>
      </dgm:t>
    </dgm:pt>
    <dgm:pt modelId="{57B9E496-41FC-406D-9E12-A37233FEF3B8}" type="sibTrans" cxnId="{98C9E682-3E5F-4416-99FB-449BE7CBFBE5}">
      <dgm:prSet/>
      <dgm:spPr/>
      <dgm:t>
        <a:bodyPr/>
        <a:lstStyle/>
        <a:p>
          <a:endParaRPr lang="en-US"/>
        </a:p>
      </dgm:t>
    </dgm:pt>
    <dgm:pt modelId="{9525C5F9-83D1-4696-AEBA-B22C72D0E23A}">
      <dgm:prSet/>
      <dgm:spPr/>
      <dgm:t>
        <a:bodyPr/>
        <a:lstStyle/>
        <a:p>
          <a:r>
            <a:rPr lang="en-US"/>
            <a:t>Develops emotional self-containment to maintain proximity and avoid rejection </a:t>
          </a:r>
        </a:p>
      </dgm:t>
    </dgm:pt>
    <dgm:pt modelId="{4715CABE-134F-49A8-B22F-7D056F9AD9D5}" type="parTrans" cxnId="{0987751D-D575-454E-BC7D-4BDFF4AF9200}">
      <dgm:prSet/>
      <dgm:spPr/>
      <dgm:t>
        <a:bodyPr/>
        <a:lstStyle/>
        <a:p>
          <a:endParaRPr lang="en-US"/>
        </a:p>
      </dgm:t>
    </dgm:pt>
    <dgm:pt modelId="{12B0B761-7011-4DB1-8F41-82A62191AED3}" type="sibTrans" cxnId="{0987751D-D575-454E-BC7D-4BDFF4AF9200}">
      <dgm:prSet/>
      <dgm:spPr/>
      <dgm:t>
        <a:bodyPr/>
        <a:lstStyle/>
        <a:p>
          <a:endParaRPr lang="en-US"/>
        </a:p>
      </dgm:t>
    </dgm:pt>
    <dgm:pt modelId="{290B7F2F-E824-4E48-8E41-646EBD0B240E}">
      <dgm:prSet/>
      <dgm:spPr/>
      <dgm:t>
        <a:bodyPr/>
        <a:lstStyle/>
        <a:p>
          <a:r>
            <a:rPr lang="en-US"/>
            <a:t>A flight from display of attachment needs </a:t>
          </a:r>
        </a:p>
      </dgm:t>
    </dgm:pt>
    <dgm:pt modelId="{3250DCB8-E7FC-4ED6-8FC4-19EBA747709C}" type="parTrans" cxnId="{4E6C78E1-4381-4CEC-8248-C0CB6A2E7F84}">
      <dgm:prSet/>
      <dgm:spPr/>
      <dgm:t>
        <a:bodyPr/>
        <a:lstStyle/>
        <a:p>
          <a:endParaRPr lang="en-US"/>
        </a:p>
      </dgm:t>
    </dgm:pt>
    <dgm:pt modelId="{01CD1D32-DDA6-46CB-90F2-477CCCEBE96B}" type="sibTrans" cxnId="{4E6C78E1-4381-4CEC-8248-C0CB6A2E7F84}">
      <dgm:prSet/>
      <dgm:spPr/>
      <dgm:t>
        <a:bodyPr/>
        <a:lstStyle/>
        <a:p>
          <a:endParaRPr lang="en-US"/>
        </a:p>
      </dgm:t>
    </dgm:pt>
    <dgm:pt modelId="{079BC4E7-E269-425F-8C22-6CE4B61BDCCE}" type="pres">
      <dgm:prSet presAssocID="{186234EF-C455-4020-BB16-0C2D0C8CD308}" presName="linear" presStyleCnt="0">
        <dgm:presLayoutVars>
          <dgm:animLvl val="lvl"/>
          <dgm:resizeHandles val="exact"/>
        </dgm:presLayoutVars>
      </dgm:prSet>
      <dgm:spPr/>
    </dgm:pt>
    <dgm:pt modelId="{C4C88D34-3E75-40AC-8E11-47A85D1707DC}" type="pres">
      <dgm:prSet presAssocID="{7A5A5070-ADC3-4CF8-B454-EF9016908F3A}" presName="parentText" presStyleLbl="node1" presStyleIdx="0" presStyleCnt="6">
        <dgm:presLayoutVars>
          <dgm:chMax val="0"/>
          <dgm:bulletEnabled val="1"/>
        </dgm:presLayoutVars>
      </dgm:prSet>
      <dgm:spPr/>
    </dgm:pt>
    <dgm:pt modelId="{5436834E-2140-4068-A762-609DF813F66E}" type="pres">
      <dgm:prSet presAssocID="{EA853834-36C2-4044-B922-CBF44B3A483A}" presName="spacer" presStyleCnt="0"/>
      <dgm:spPr/>
    </dgm:pt>
    <dgm:pt modelId="{3D2D3DE1-736C-419C-A407-5B94EB930887}" type="pres">
      <dgm:prSet presAssocID="{DD5F6336-DDB9-4A1C-A94E-98F31FF73D3F}" presName="parentText" presStyleLbl="node1" presStyleIdx="1" presStyleCnt="6">
        <dgm:presLayoutVars>
          <dgm:chMax val="0"/>
          <dgm:bulletEnabled val="1"/>
        </dgm:presLayoutVars>
      </dgm:prSet>
      <dgm:spPr/>
    </dgm:pt>
    <dgm:pt modelId="{37F62D80-0E9B-4921-9D1F-0EF0CDF0546D}" type="pres">
      <dgm:prSet presAssocID="{D6E1B1CF-C6D4-4ACC-8FCD-EE3D0639A88B}" presName="spacer" presStyleCnt="0"/>
      <dgm:spPr/>
    </dgm:pt>
    <dgm:pt modelId="{030DC2D4-709E-4F71-9BC3-77D8283AD738}" type="pres">
      <dgm:prSet presAssocID="{B6147D53-3898-4B03-A11D-CF2FA97C2E73}" presName="parentText" presStyleLbl="node1" presStyleIdx="2" presStyleCnt="6">
        <dgm:presLayoutVars>
          <dgm:chMax val="0"/>
          <dgm:bulletEnabled val="1"/>
        </dgm:presLayoutVars>
      </dgm:prSet>
      <dgm:spPr/>
    </dgm:pt>
    <dgm:pt modelId="{42AA45EF-5C0D-4B64-B97F-669665E65402}" type="pres">
      <dgm:prSet presAssocID="{795011E2-2828-47FC-9D81-1BC0425172D3}" presName="spacer" presStyleCnt="0"/>
      <dgm:spPr/>
    </dgm:pt>
    <dgm:pt modelId="{CD756436-B88F-49FA-8D79-DE085F96D023}" type="pres">
      <dgm:prSet presAssocID="{D6FFAD88-0CF3-4D26-B68E-A2D1FAF236B5}" presName="parentText" presStyleLbl="node1" presStyleIdx="3" presStyleCnt="6">
        <dgm:presLayoutVars>
          <dgm:chMax val="0"/>
          <dgm:bulletEnabled val="1"/>
        </dgm:presLayoutVars>
      </dgm:prSet>
      <dgm:spPr/>
    </dgm:pt>
    <dgm:pt modelId="{2D7134CA-80A9-435B-98F0-E07B6FBB2E66}" type="pres">
      <dgm:prSet presAssocID="{57B9E496-41FC-406D-9E12-A37233FEF3B8}" presName="spacer" presStyleCnt="0"/>
      <dgm:spPr/>
    </dgm:pt>
    <dgm:pt modelId="{E6FB829C-A9F3-474D-973F-E14FEFF0B7B4}" type="pres">
      <dgm:prSet presAssocID="{9525C5F9-83D1-4696-AEBA-B22C72D0E23A}" presName="parentText" presStyleLbl="node1" presStyleIdx="4" presStyleCnt="6">
        <dgm:presLayoutVars>
          <dgm:chMax val="0"/>
          <dgm:bulletEnabled val="1"/>
        </dgm:presLayoutVars>
      </dgm:prSet>
      <dgm:spPr/>
    </dgm:pt>
    <dgm:pt modelId="{A3E9778F-BB58-4E0A-BC0B-2773F5469DF3}" type="pres">
      <dgm:prSet presAssocID="{12B0B761-7011-4DB1-8F41-82A62191AED3}" presName="spacer" presStyleCnt="0"/>
      <dgm:spPr/>
    </dgm:pt>
    <dgm:pt modelId="{C5B83412-0AD3-4086-B12E-D8B6F970AC2F}" type="pres">
      <dgm:prSet presAssocID="{290B7F2F-E824-4E48-8E41-646EBD0B240E}" presName="parentText" presStyleLbl="node1" presStyleIdx="5" presStyleCnt="6">
        <dgm:presLayoutVars>
          <dgm:chMax val="0"/>
          <dgm:bulletEnabled val="1"/>
        </dgm:presLayoutVars>
      </dgm:prSet>
      <dgm:spPr/>
    </dgm:pt>
  </dgm:ptLst>
  <dgm:cxnLst>
    <dgm:cxn modelId="{E4EA7007-63AC-4E39-8C0F-7B26638AF40F}" type="presOf" srcId="{186234EF-C455-4020-BB16-0C2D0C8CD308}" destId="{079BC4E7-E269-425F-8C22-6CE4B61BDCCE}" srcOrd="0" destOrd="0" presId="urn:microsoft.com/office/officeart/2005/8/layout/vList2"/>
    <dgm:cxn modelId="{66FFA50E-433D-474F-95C8-3CE778C807AB}" type="presOf" srcId="{7A5A5070-ADC3-4CF8-B454-EF9016908F3A}" destId="{C4C88D34-3E75-40AC-8E11-47A85D1707DC}" srcOrd="0" destOrd="0" presId="urn:microsoft.com/office/officeart/2005/8/layout/vList2"/>
    <dgm:cxn modelId="{A076D114-DF61-4A7D-A3EE-BEC67B59B392}" srcId="{186234EF-C455-4020-BB16-0C2D0C8CD308}" destId="{7A5A5070-ADC3-4CF8-B454-EF9016908F3A}" srcOrd="0" destOrd="0" parTransId="{4D5FE2A1-FE37-47CC-9E67-EE727BB25BFF}" sibTransId="{EA853834-36C2-4044-B922-CBF44B3A483A}"/>
    <dgm:cxn modelId="{0987751D-D575-454E-BC7D-4BDFF4AF9200}" srcId="{186234EF-C455-4020-BB16-0C2D0C8CD308}" destId="{9525C5F9-83D1-4696-AEBA-B22C72D0E23A}" srcOrd="4" destOrd="0" parTransId="{4715CABE-134F-49A8-B22F-7D056F9AD9D5}" sibTransId="{12B0B761-7011-4DB1-8F41-82A62191AED3}"/>
    <dgm:cxn modelId="{16EE4F3D-E1B7-4A9A-BC80-D3694AA3BF49}" type="presOf" srcId="{B6147D53-3898-4B03-A11D-CF2FA97C2E73}" destId="{030DC2D4-709E-4F71-9BC3-77D8283AD738}" srcOrd="0" destOrd="0" presId="urn:microsoft.com/office/officeart/2005/8/layout/vList2"/>
    <dgm:cxn modelId="{4334B763-9E1C-4A74-AAAA-723248A2819F}" type="presOf" srcId="{DD5F6336-DDB9-4A1C-A94E-98F31FF73D3F}" destId="{3D2D3DE1-736C-419C-A407-5B94EB930887}" srcOrd="0" destOrd="0" presId="urn:microsoft.com/office/officeart/2005/8/layout/vList2"/>
    <dgm:cxn modelId="{4CA5AC47-978F-4FBA-99D1-C96CB5A2AF05}" type="presOf" srcId="{D6FFAD88-0CF3-4D26-B68E-A2D1FAF236B5}" destId="{CD756436-B88F-49FA-8D79-DE085F96D023}" srcOrd="0" destOrd="0" presId="urn:microsoft.com/office/officeart/2005/8/layout/vList2"/>
    <dgm:cxn modelId="{98C9E682-3E5F-4416-99FB-449BE7CBFBE5}" srcId="{186234EF-C455-4020-BB16-0C2D0C8CD308}" destId="{D6FFAD88-0CF3-4D26-B68E-A2D1FAF236B5}" srcOrd="3" destOrd="0" parTransId="{EDB09521-D6E3-49BA-AB85-5F2300ABBE44}" sibTransId="{57B9E496-41FC-406D-9E12-A37233FEF3B8}"/>
    <dgm:cxn modelId="{4C8E20BC-7FE5-4FB3-B67C-014182E0323A}" srcId="{186234EF-C455-4020-BB16-0C2D0C8CD308}" destId="{B6147D53-3898-4B03-A11D-CF2FA97C2E73}" srcOrd="2" destOrd="0" parTransId="{5802DB8B-2064-4C56-981E-3C40EC0B203B}" sibTransId="{795011E2-2828-47FC-9D81-1BC0425172D3}"/>
    <dgm:cxn modelId="{C9416EC9-E032-40C8-BD0F-DA149E59E753}" type="presOf" srcId="{290B7F2F-E824-4E48-8E41-646EBD0B240E}" destId="{C5B83412-0AD3-4086-B12E-D8B6F970AC2F}" srcOrd="0" destOrd="0" presId="urn:microsoft.com/office/officeart/2005/8/layout/vList2"/>
    <dgm:cxn modelId="{4E6C78E1-4381-4CEC-8248-C0CB6A2E7F84}" srcId="{186234EF-C455-4020-BB16-0C2D0C8CD308}" destId="{290B7F2F-E824-4E48-8E41-646EBD0B240E}" srcOrd="5" destOrd="0" parTransId="{3250DCB8-E7FC-4ED6-8FC4-19EBA747709C}" sibTransId="{01CD1D32-DDA6-46CB-90F2-477CCCEBE96B}"/>
    <dgm:cxn modelId="{A07860E4-79DA-4EC2-8A68-71548545DF8E}" srcId="{186234EF-C455-4020-BB16-0C2D0C8CD308}" destId="{DD5F6336-DDB9-4A1C-A94E-98F31FF73D3F}" srcOrd="1" destOrd="0" parTransId="{C392AB31-1CF1-461A-9B59-71308CC873B3}" sibTransId="{D6E1B1CF-C6D4-4ACC-8FCD-EE3D0639A88B}"/>
    <dgm:cxn modelId="{203304E9-D22A-43D5-AD83-63C554AAB296}" type="presOf" srcId="{9525C5F9-83D1-4696-AEBA-B22C72D0E23A}" destId="{E6FB829C-A9F3-474D-973F-E14FEFF0B7B4}" srcOrd="0" destOrd="0" presId="urn:microsoft.com/office/officeart/2005/8/layout/vList2"/>
    <dgm:cxn modelId="{28155B78-02FC-4E90-996F-59174F5043DA}" type="presParOf" srcId="{079BC4E7-E269-425F-8C22-6CE4B61BDCCE}" destId="{C4C88D34-3E75-40AC-8E11-47A85D1707DC}" srcOrd="0" destOrd="0" presId="urn:microsoft.com/office/officeart/2005/8/layout/vList2"/>
    <dgm:cxn modelId="{B3BCDF3F-D372-40EA-85C7-3907696878C8}" type="presParOf" srcId="{079BC4E7-E269-425F-8C22-6CE4B61BDCCE}" destId="{5436834E-2140-4068-A762-609DF813F66E}" srcOrd="1" destOrd="0" presId="urn:microsoft.com/office/officeart/2005/8/layout/vList2"/>
    <dgm:cxn modelId="{0073B20F-0D62-475D-9AE0-A34A28CEB195}" type="presParOf" srcId="{079BC4E7-E269-425F-8C22-6CE4B61BDCCE}" destId="{3D2D3DE1-736C-419C-A407-5B94EB930887}" srcOrd="2" destOrd="0" presId="urn:microsoft.com/office/officeart/2005/8/layout/vList2"/>
    <dgm:cxn modelId="{059531F1-48AE-458C-97BB-4EAC23B7BA85}" type="presParOf" srcId="{079BC4E7-E269-425F-8C22-6CE4B61BDCCE}" destId="{37F62D80-0E9B-4921-9D1F-0EF0CDF0546D}" srcOrd="3" destOrd="0" presId="urn:microsoft.com/office/officeart/2005/8/layout/vList2"/>
    <dgm:cxn modelId="{F0750B7D-1899-43A3-AB7B-14583C7C0257}" type="presParOf" srcId="{079BC4E7-E269-425F-8C22-6CE4B61BDCCE}" destId="{030DC2D4-709E-4F71-9BC3-77D8283AD738}" srcOrd="4" destOrd="0" presId="urn:microsoft.com/office/officeart/2005/8/layout/vList2"/>
    <dgm:cxn modelId="{38A367EB-5B0B-43AF-AB10-09555BECCB08}" type="presParOf" srcId="{079BC4E7-E269-425F-8C22-6CE4B61BDCCE}" destId="{42AA45EF-5C0D-4B64-B97F-669665E65402}" srcOrd="5" destOrd="0" presId="urn:microsoft.com/office/officeart/2005/8/layout/vList2"/>
    <dgm:cxn modelId="{13D549BC-691F-4EEF-8DA5-F4C5A416B79F}" type="presParOf" srcId="{079BC4E7-E269-425F-8C22-6CE4B61BDCCE}" destId="{CD756436-B88F-49FA-8D79-DE085F96D023}" srcOrd="6" destOrd="0" presId="urn:microsoft.com/office/officeart/2005/8/layout/vList2"/>
    <dgm:cxn modelId="{973ECF63-7346-49DF-A354-DFF10CB5DADA}" type="presParOf" srcId="{079BC4E7-E269-425F-8C22-6CE4B61BDCCE}" destId="{2D7134CA-80A9-435B-98F0-E07B6FBB2E66}" srcOrd="7" destOrd="0" presId="urn:microsoft.com/office/officeart/2005/8/layout/vList2"/>
    <dgm:cxn modelId="{136DDEDD-B98B-42C5-9F67-D0170FD40F36}" type="presParOf" srcId="{079BC4E7-E269-425F-8C22-6CE4B61BDCCE}" destId="{E6FB829C-A9F3-474D-973F-E14FEFF0B7B4}" srcOrd="8" destOrd="0" presId="urn:microsoft.com/office/officeart/2005/8/layout/vList2"/>
    <dgm:cxn modelId="{ADBDAD3D-4C03-4938-9EEB-852581BEC32A}" type="presParOf" srcId="{079BC4E7-E269-425F-8C22-6CE4B61BDCCE}" destId="{A3E9778F-BB58-4E0A-BC0B-2773F5469DF3}" srcOrd="9" destOrd="0" presId="urn:microsoft.com/office/officeart/2005/8/layout/vList2"/>
    <dgm:cxn modelId="{EF2E9891-787D-4143-B0A6-9428E89BBB69}" type="presParOf" srcId="{079BC4E7-E269-425F-8C22-6CE4B61BDCCE}" destId="{C5B83412-0AD3-4086-B12E-D8B6F970AC2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46CF225-64A5-404C-802C-35D22E49EB8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60C6757-45AE-4F61-AD10-A02B033D1ACF}">
      <dgm:prSet/>
      <dgm:spPr/>
      <dgm:t>
        <a:bodyPr/>
        <a:lstStyle/>
        <a:p>
          <a:r>
            <a:rPr lang="en-US"/>
            <a:t>Children experience caregivers as unresponsive, inconsistent, unreliable, neglectful, intrusive,</a:t>
          </a:r>
        </a:p>
      </dgm:t>
    </dgm:pt>
    <dgm:pt modelId="{8E241BFB-0452-4746-A2B5-EF40050FDC48}" type="parTrans" cxnId="{ECF1EE05-E0D8-4A15-A575-3504C46A1CCC}">
      <dgm:prSet/>
      <dgm:spPr/>
      <dgm:t>
        <a:bodyPr/>
        <a:lstStyle/>
        <a:p>
          <a:endParaRPr lang="en-US"/>
        </a:p>
      </dgm:t>
    </dgm:pt>
    <dgm:pt modelId="{790D95B5-54D6-485B-9E5E-92055DE24B9F}" type="sibTrans" cxnId="{ECF1EE05-E0D8-4A15-A575-3504C46A1CCC}">
      <dgm:prSet/>
      <dgm:spPr/>
      <dgm:t>
        <a:bodyPr/>
        <a:lstStyle/>
        <a:p>
          <a:endParaRPr lang="en-US"/>
        </a:p>
      </dgm:t>
    </dgm:pt>
    <dgm:pt modelId="{ED25F9B4-D5AB-470D-822F-CDB9E8875CD6}">
      <dgm:prSet/>
      <dgm:spPr/>
      <dgm:t>
        <a:bodyPr/>
        <a:lstStyle/>
        <a:p>
          <a:r>
            <a:rPr lang="en-US"/>
            <a:t>Distress may not be recognized or responded to erratically </a:t>
          </a:r>
        </a:p>
      </dgm:t>
    </dgm:pt>
    <dgm:pt modelId="{29781410-F1AB-4D07-9515-2B73BB6664F9}" type="parTrans" cxnId="{4F502592-80CB-4BB7-A54E-2F1078C9A506}">
      <dgm:prSet/>
      <dgm:spPr/>
      <dgm:t>
        <a:bodyPr/>
        <a:lstStyle/>
        <a:p>
          <a:endParaRPr lang="en-US"/>
        </a:p>
      </dgm:t>
    </dgm:pt>
    <dgm:pt modelId="{62F6959C-C493-442C-AC81-0F4C57301765}" type="sibTrans" cxnId="{4F502592-80CB-4BB7-A54E-2F1078C9A506}">
      <dgm:prSet/>
      <dgm:spPr/>
      <dgm:t>
        <a:bodyPr/>
        <a:lstStyle/>
        <a:p>
          <a:endParaRPr lang="en-US"/>
        </a:p>
      </dgm:t>
    </dgm:pt>
    <dgm:pt modelId="{20C408B2-7794-4138-A30F-0E687E5D5355}">
      <dgm:prSet/>
      <dgm:spPr/>
      <dgm:t>
        <a:bodyPr/>
        <a:lstStyle/>
        <a:p>
          <a:r>
            <a:rPr lang="en-US"/>
            <a:t>Parents often caught up in their own emotional needs or internal states </a:t>
          </a:r>
        </a:p>
      </dgm:t>
    </dgm:pt>
    <dgm:pt modelId="{4634B955-0661-44FD-8B3E-7A96C4BD682F}" type="parTrans" cxnId="{E1B54544-C8B3-4432-853D-6E30945CBB87}">
      <dgm:prSet/>
      <dgm:spPr/>
      <dgm:t>
        <a:bodyPr/>
        <a:lstStyle/>
        <a:p>
          <a:endParaRPr lang="en-US"/>
        </a:p>
      </dgm:t>
    </dgm:pt>
    <dgm:pt modelId="{3B263912-ADC5-457C-AA70-FAD2115A2229}" type="sibTrans" cxnId="{E1B54544-C8B3-4432-853D-6E30945CBB87}">
      <dgm:prSet/>
      <dgm:spPr/>
      <dgm:t>
        <a:bodyPr/>
        <a:lstStyle/>
        <a:p>
          <a:endParaRPr lang="en-US"/>
        </a:p>
      </dgm:t>
    </dgm:pt>
    <dgm:pt modelId="{81FE4D15-D4ED-4503-BC13-A6E45156212A}">
      <dgm:prSet/>
      <dgm:spPr/>
      <dgm:t>
        <a:bodyPr/>
        <a:lstStyle/>
        <a:p>
          <a:r>
            <a:rPr lang="en-US"/>
            <a:t>Child learns to maximise attachment behaviours – fight for attention</a:t>
          </a:r>
        </a:p>
      </dgm:t>
    </dgm:pt>
    <dgm:pt modelId="{15EC17DB-8F92-4964-A8CA-56A8F5A43176}" type="parTrans" cxnId="{FB68E963-E535-4A43-B73C-7A81538D4884}">
      <dgm:prSet/>
      <dgm:spPr/>
      <dgm:t>
        <a:bodyPr/>
        <a:lstStyle/>
        <a:p>
          <a:endParaRPr lang="en-US"/>
        </a:p>
      </dgm:t>
    </dgm:pt>
    <dgm:pt modelId="{50BFD608-11FE-44EF-A5EC-2179988F8E06}" type="sibTrans" cxnId="{FB68E963-E535-4A43-B73C-7A81538D4884}">
      <dgm:prSet/>
      <dgm:spPr/>
      <dgm:t>
        <a:bodyPr/>
        <a:lstStyle/>
        <a:p>
          <a:endParaRPr lang="en-US"/>
        </a:p>
      </dgm:t>
    </dgm:pt>
    <dgm:pt modelId="{78C0CAFD-8D4C-46FB-A2D4-3269F2DA44F8}">
      <dgm:prSet/>
      <dgm:spPr/>
      <dgm:t>
        <a:bodyPr/>
        <a:lstStyle/>
        <a:p>
          <a:r>
            <a:rPr lang="en-US"/>
            <a:t>Feels a sense of unworthiness and emptiness </a:t>
          </a:r>
        </a:p>
      </dgm:t>
    </dgm:pt>
    <dgm:pt modelId="{FA654A82-8088-4768-92BA-A811308B0E0B}" type="parTrans" cxnId="{6D911EF3-E065-4118-875E-2D256E9B765C}">
      <dgm:prSet/>
      <dgm:spPr/>
      <dgm:t>
        <a:bodyPr/>
        <a:lstStyle/>
        <a:p>
          <a:endParaRPr lang="en-US"/>
        </a:p>
      </dgm:t>
    </dgm:pt>
    <dgm:pt modelId="{52E5861C-0051-4550-8256-BAFC8A31FA9E}" type="sibTrans" cxnId="{6D911EF3-E065-4118-875E-2D256E9B765C}">
      <dgm:prSet/>
      <dgm:spPr/>
      <dgm:t>
        <a:bodyPr/>
        <a:lstStyle/>
        <a:p>
          <a:endParaRPr lang="en-US"/>
        </a:p>
      </dgm:t>
    </dgm:pt>
    <dgm:pt modelId="{3CAD2605-DA85-4375-9E8B-6F3E003E02F2}">
      <dgm:prSet/>
      <dgm:spPr/>
      <dgm:t>
        <a:bodyPr/>
        <a:lstStyle/>
        <a:p>
          <a:r>
            <a:rPr lang="en-US"/>
            <a:t>Strong but ambivalent feelings towards others – either love or anger </a:t>
          </a:r>
        </a:p>
      </dgm:t>
    </dgm:pt>
    <dgm:pt modelId="{F0FBB576-25DA-4E85-8D85-BA76BE5C321E}" type="parTrans" cxnId="{C5EFF7AA-C585-46F7-9EEA-28C8AB67D089}">
      <dgm:prSet/>
      <dgm:spPr/>
      <dgm:t>
        <a:bodyPr/>
        <a:lstStyle/>
        <a:p>
          <a:endParaRPr lang="en-US"/>
        </a:p>
      </dgm:t>
    </dgm:pt>
    <dgm:pt modelId="{B74D5BDB-F0B1-41F7-8843-A1B10E20362D}" type="sibTrans" cxnId="{C5EFF7AA-C585-46F7-9EEA-28C8AB67D089}">
      <dgm:prSet/>
      <dgm:spPr/>
      <dgm:t>
        <a:bodyPr/>
        <a:lstStyle/>
        <a:p>
          <a:endParaRPr lang="en-US"/>
        </a:p>
      </dgm:t>
    </dgm:pt>
    <dgm:pt modelId="{29A2B65D-C662-4C09-93A9-E8F9A25446B6}" type="pres">
      <dgm:prSet presAssocID="{F46CF225-64A5-404C-802C-35D22E49EB80}" presName="linear" presStyleCnt="0">
        <dgm:presLayoutVars>
          <dgm:animLvl val="lvl"/>
          <dgm:resizeHandles val="exact"/>
        </dgm:presLayoutVars>
      </dgm:prSet>
      <dgm:spPr/>
    </dgm:pt>
    <dgm:pt modelId="{482C9C74-C09D-40D3-B9E9-726BEE8A746F}" type="pres">
      <dgm:prSet presAssocID="{660C6757-45AE-4F61-AD10-A02B033D1ACF}" presName="parentText" presStyleLbl="node1" presStyleIdx="0" presStyleCnt="6">
        <dgm:presLayoutVars>
          <dgm:chMax val="0"/>
          <dgm:bulletEnabled val="1"/>
        </dgm:presLayoutVars>
      </dgm:prSet>
      <dgm:spPr/>
    </dgm:pt>
    <dgm:pt modelId="{B9C03806-A959-480B-9E3A-24717AE1D386}" type="pres">
      <dgm:prSet presAssocID="{790D95B5-54D6-485B-9E5E-92055DE24B9F}" presName="spacer" presStyleCnt="0"/>
      <dgm:spPr/>
    </dgm:pt>
    <dgm:pt modelId="{85CE26C9-EE3C-4DFB-8754-A182DE0427CB}" type="pres">
      <dgm:prSet presAssocID="{ED25F9B4-D5AB-470D-822F-CDB9E8875CD6}" presName="parentText" presStyleLbl="node1" presStyleIdx="1" presStyleCnt="6">
        <dgm:presLayoutVars>
          <dgm:chMax val="0"/>
          <dgm:bulletEnabled val="1"/>
        </dgm:presLayoutVars>
      </dgm:prSet>
      <dgm:spPr/>
    </dgm:pt>
    <dgm:pt modelId="{B3599FE1-C3CF-4438-9EFB-53871BB0938D}" type="pres">
      <dgm:prSet presAssocID="{62F6959C-C493-442C-AC81-0F4C57301765}" presName="spacer" presStyleCnt="0"/>
      <dgm:spPr/>
    </dgm:pt>
    <dgm:pt modelId="{EFF2F2BE-F452-4555-AC63-5743F3C4B021}" type="pres">
      <dgm:prSet presAssocID="{20C408B2-7794-4138-A30F-0E687E5D5355}" presName="parentText" presStyleLbl="node1" presStyleIdx="2" presStyleCnt="6">
        <dgm:presLayoutVars>
          <dgm:chMax val="0"/>
          <dgm:bulletEnabled val="1"/>
        </dgm:presLayoutVars>
      </dgm:prSet>
      <dgm:spPr/>
    </dgm:pt>
    <dgm:pt modelId="{B656AE8C-9C96-4B75-A1F8-F47880F2A6B3}" type="pres">
      <dgm:prSet presAssocID="{3B263912-ADC5-457C-AA70-FAD2115A2229}" presName="spacer" presStyleCnt="0"/>
      <dgm:spPr/>
    </dgm:pt>
    <dgm:pt modelId="{03D25451-5D80-402E-8109-1B9483DD99C8}" type="pres">
      <dgm:prSet presAssocID="{81FE4D15-D4ED-4503-BC13-A6E45156212A}" presName="parentText" presStyleLbl="node1" presStyleIdx="3" presStyleCnt="6">
        <dgm:presLayoutVars>
          <dgm:chMax val="0"/>
          <dgm:bulletEnabled val="1"/>
        </dgm:presLayoutVars>
      </dgm:prSet>
      <dgm:spPr/>
    </dgm:pt>
    <dgm:pt modelId="{A1A2B582-D3D8-4DF4-87E4-E65B7624F725}" type="pres">
      <dgm:prSet presAssocID="{50BFD608-11FE-44EF-A5EC-2179988F8E06}" presName="spacer" presStyleCnt="0"/>
      <dgm:spPr/>
    </dgm:pt>
    <dgm:pt modelId="{8768FDD3-2642-4946-A573-E7EE203C283A}" type="pres">
      <dgm:prSet presAssocID="{78C0CAFD-8D4C-46FB-A2D4-3269F2DA44F8}" presName="parentText" presStyleLbl="node1" presStyleIdx="4" presStyleCnt="6">
        <dgm:presLayoutVars>
          <dgm:chMax val="0"/>
          <dgm:bulletEnabled val="1"/>
        </dgm:presLayoutVars>
      </dgm:prSet>
      <dgm:spPr/>
    </dgm:pt>
    <dgm:pt modelId="{D65286CA-97CB-4DA6-8338-5A275B3A7D7F}" type="pres">
      <dgm:prSet presAssocID="{52E5861C-0051-4550-8256-BAFC8A31FA9E}" presName="spacer" presStyleCnt="0"/>
      <dgm:spPr/>
    </dgm:pt>
    <dgm:pt modelId="{08FA2D20-D63A-41AB-92DD-F988426B0D3B}" type="pres">
      <dgm:prSet presAssocID="{3CAD2605-DA85-4375-9E8B-6F3E003E02F2}" presName="parentText" presStyleLbl="node1" presStyleIdx="5" presStyleCnt="6">
        <dgm:presLayoutVars>
          <dgm:chMax val="0"/>
          <dgm:bulletEnabled val="1"/>
        </dgm:presLayoutVars>
      </dgm:prSet>
      <dgm:spPr/>
    </dgm:pt>
  </dgm:ptLst>
  <dgm:cxnLst>
    <dgm:cxn modelId="{ECF1EE05-E0D8-4A15-A575-3504C46A1CCC}" srcId="{F46CF225-64A5-404C-802C-35D22E49EB80}" destId="{660C6757-45AE-4F61-AD10-A02B033D1ACF}" srcOrd="0" destOrd="0" parTransId="{8E241BFB-0452-4746-A2B5-EF40050FDC48}" sibTransId="{790D95B5-54D6-485B-9E5E-92055DE24B9F}"/>
    <dgm:cxn modelId="{BA22F740-2630-4B59-B477-A992E32B0D31}" type="presOf" srcId="{81FE4D15-D4ED-4503-BC13-A6E45156212A}" destId="{03D25451-5D80-402E-8109-1B9483DD99C8}" srcOrd="0" destOrd="0" presId="urn:microsoft.com/office/officeart/2005/8/layout/vList2"/>
    <dgm:cxn modelId="{FB68E963-E535-4A43-B73C-7A81538D4884}" srcId="{F46CF225-64A5-404C-802C-35D22E49EB80}" destId="{81FE4D15-D4ED-4503-BC13-A6E45156212A}" srcOrd="3" destOrd="0" parTransId="{15EC17DB-8F92-4964-A8CA-56A8F5A43176}" sibTransId="{50BFD608-11FE-44EF-A5EC-2179988F8E06}"/>
    <dgm:cxn modelId="{E1B54544-C8B3-4432-853D-6E30945CBB87}" srcId="{F46CF225-64A5-404C-802C-35D22E49EB80}" destId="{20C408B2-7794-4138-A30F-0E687E5D5355}" srcOrd="2" destOrd="0" parTransId="{4634B955-0661-44FD-8B3E-7A96C4BD682F}" sibTransId="{3B263912-ADC5-457C-AA70-FAD2115A2229}"/>
    <dgm:cxn modelId="{0C988C47-6A77-4F2F-8FE8-BB2F0BA3F346}" type="presOf" srcId="{ED25F9B4-D5AB-470D-822F-CDB9E8875CD6}" destId="{85CE26C9-EE3C-4DFB-8754-A182DE0427CB}" srcOrd="0" destOrd="0" presId="urn:microsoft.com/office/officeart/2005/8/layout/vList2"/>
    <dgm:cxn modelId="{753CAE53-C785-485C-BA86-C6111612187C}" type="presOf" srcId="{660C6757-45AE-4F61-AD10-A02B033D1ACF}" destId="{482C9C74-C09D-40D3-B9E9-726BEE8A746F}" srcOrd="0" destOrd="0" presId="urn:microsoft.com/office/officeart/2005/8/layout/vList2"/>
    <dgm:cxn modelId="{4F502592-80CB-4BB7-A54E-2F1078C9A506}" srcId="{F46CF225-64A5-404C-802C-35D22E49EB80}" destId="{ED25F9B4-D5AB-470D-822F-CDB9E8875CD6}" srcOrd="1" destOrd="0" parTransId="{29781410-F1AB-4D07-9515-2B73BB6664F9}" sibTransId="{62F6959C-C493-442C-AC81-0F4C57301765}"/>
    <dgm:cxn modelId="{C5EFF7AA-C585-46F7-9EEA-28C8AB67D089}" srcId="{F46CF225-64A5-404C-802C-35D22E49EB80}" destId="{3CAD2605-DA85-4375-9E8B-6F3E003E02F2}" srcOrd="5" destOrd="0" parTransId="{F0FBB576-25DA-4E85-8D85-BA76BE5C321E}" sibTransId="{B74D5BDB-F0B1-41F7-8843-A1B10E20362D}"/>
    <dgm:cxn modelId="{0C59D7C2-FE07-415C-B6E1-96EF81499CAD}" type="presOf" srcId="{F46CF225-64A5-404C-802C-35D22E49EB80}" destId="{29A2B65D-C662-4C09-93A9-E8F9A25446B6}" srcOrd="0" destOrd="0" presId="urn:microsoft.com/office/officeart/2005/8/layout/vList2"/>
    <dgm:cxn modelId="{68F841CA-1967-42EB-8C4A-EE5BC63CF11F}" type="presOf" srcId="{20C408B2-7794-4138-A30F-0E687E5D5355}" destId="{EFF2F2BE-F452-4555-AC63-5743F3C4B021}" srcOrd="0" destOrd="0" presId="urn:microsoft.com/office/officeart/2005/8/layout/vList2"/>
    <dgm:cxn modelId="{4954D4DA-761C-4516-A170-8D7C2B03E27A}" type="presOf" srcId="{78C0CAFD-8D4C-46FB-A2D4-3269F2DA44F8}" destId="{8768FDD3-2642-4946-A573-E7EE203C283A}" srcOrd="0" destOrd="0" presId="urn:microsoft.com/office/officeart/2005/8/layout/vList2"/>
    <dgm:cxn modelId="{045D8EEE-5C08-46A0-BF38-519FD0EE2FBF}" type="presOf" srcId="{3CAD2605-DA85-4375-9E8B-6F3E003E02F2}" destId="{08FA2D20-D63A-41AB-92DD-F988426B0D3B}" srcOrd="0" destOrd="0" presId="urn:microsoft.com/office/officeart/2005/8/layout/vList2"/>
    <dgm:cxn modelId="{6D911EF3-E065-4118-875E-2D256E9B765C}" srcId="{F46CF225-64A5-404C-802C-35D22E49EB80}" destId="{78C0CAFD-8D4C-46FB-A2D4-3269F2DA44F8}" srcOrd="4" destOrd="0" parTransId="{FA654A82-8088-4768-92BA-A811308B0E0B}" sibTransId="{52E5861C-0051-4550-8256-BAFC8A31FA9E}"/>
    <dgm:cxn modelId="{5F2CA8DA-FB83-45CB-8CC5-1EA15FE13C8E}" type="presParOf" srcId="{29A2B65D-C662-4C09-93A9-E8F9A25446B6}" destId="{482C9C74-C09D-40D3-B9E9-726BEE8A746F}" srcOrd="0" destOrd="0" presId="urn:microsoft.com/office/officeart/2005/8/layout/vList2"/>
    <dgm:cxn modelId="{BA0BB1CE-EE90-4D79-8AD7-B589157CE4DA}" type="presParOf" srcId="{29A2B65D-C662-4C09-93A9-E8F9A25446B6}" destId="{B9C03806-A959-480B-9E3A-24717AE1D386}" srcOrd="1" destOrd="0" presId="urn:microsoft.com/office/officeart/2005/8/layout/vList2"/>
    <dgm:cxn modelId="{EB0417F9-6B7D-436F-9391-BF3E2BAD75C8}" type="presParOf" srcId="{29A2B65D-C662-4C09-93A9-E8F9A25446B6}" destId="{85CE26C9-EE3C-4DFB-8754-A182DE0427CB}" srcOrd="2" destOrd="0" presId="urn:microsoft.com/office/officeart/2005/8/layout/vList2"/>
    <dgm:cxn modelId="{3ACA19C7-6B64-4EC6-A921-48295FC9237C}" type="presParOf" srcId="{29A2B65D-C662-4C09-93A9-E8F9A25446B6}" destId="{B3599FE1-C3CF-4438-9EFB-53871BB0938D}" srcOrd="3" destOrd="0" presId="urn:microsoft.com/office/officeart/2005/8/layout/vList2"/>
    <dgm:cxn modelId="{CE406397-DC61-49F8-A912-243E0A427B7E}" type="presParOf" srcId="{29A2B65D-C662-4C09-93A9-E8F9A25446B6}" destId="{EFF2F2BE-F452-4555-AC63-5743F3C4B021}" srcOrd="4" destOrd="0" presId="urn:microsoft.com/office/officeart/2005/8/layout/vList2"/>
    <dgm:cxn modelId="{8BFA3CDA-9165-42ED-94FC-FB64EF4F0957}" type="presParOf" srcId="{29A2B65D-C662-4C09-93A9-E8F9A25446B6}" destId="{B656AE8C-9C96-4B75-A1F8-F47880F2A6B3}" srcOrd="5" destOrd="0" presId="urn:microsoft.com/office/officeart/2005/8/layout/vList2"/>
    <dgm:cxn modelId="{18015FDD-F45A-46A8-9102-77C1E535DB6E}" type="presParOf" srcId="{29A2B65D-C662-4C09-93A9-E8F9A25446B6}" destId="{03D25451-5D80-402E-8109-1B9483DD99C8}" srcOrd="6" destOrd="0" presId="urn:microsoft.com/office/officeart/2005/8/layout/vList2"/>
    <dgm:cxn modelId="{E68497CC-5057-4AF7-BE22-1E5CD3CF511F}" type="presParOf" srcId="{29A2B65D-C662-4C09-93A9-E8F9A25446B6}" destId="{A1A2B582-D3D8-4DF4-87E4-E65B7624F725}" srcOrd="7" destOrd="0" presId="urn:microsoft.com/office/officeart/2005/8/layout/vList2"/>
    <dgm:cxn modelId="{970405EB-D650-4A2B-8826-DA9D53EC5295}" type="presParOf" srcId="{29A2B65D-C662-4C09-93A9-E8F9A25446B6}" destId="{8768FDD3-2642-4946-A573-E7EE203C283A}" srcOrd="8" destOrd="0" presId="urn:microsoft.com/office/officeart/2005/8/layout/vList2"/>
    <dgm:cxn modelId="{5C66A31E-123F-4A1A-87DB-49B6246A8ABC}" type="presParOf" srcId="{29A2B65D-C662-4C09-93A9-E8F9A25446B6}" destId="{D65286CA-97CB-4DA6-8338-5A275B3A7D7F}" srcOrd="9" destOrd="0" presId="urn:microsoft.com/office/officeart/2005/8/layout/vList2"/>
    <dgm:cxn modelId="{43F4EB83-E765-48AD-B727-1E7AE33AD497}" type="presParOf" srcId="{29A2B65D-C662-4C09-93A9-E8F9A25446B6}" destId="{08FA2D20-D63A-41AB-92DD-F988426B0D3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168A053-E2F3-4075-B611-2F85C3AA14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21F83B-BA38-4155-ADC5-E6E855F9F4E8}">
      <dgm:prSet/>
      <dgm:spPr/>
      <dgm:t>
        <a:bodyPr/>
        <a:lstStyle/>
        <a:p>
          <a:r>
            <a:rPr lang="en-US"/>
            <a:t>Secure – working model of self as worthy of care, autonomous, regulates negative emotions</a:t>
          </a:r>
        </a:p>
      </dgm:t>
    </dgm:pt>
    <dgm:pt modelId="{648FF808-D5E5-4C56-87FA-0A7CBF82058A}" type="parTrans" cxnId="{10E198D6-C553-4ADA-AF8A-5B287F8F1120}">
      <dgm:prSet/>
      <dgm:spPr/>
      <dgm:t>
        <a:bodyPr/>
        <a:lstStyle/>
        <a:p>
          <a:endParaRPr lang="en-US"/>
        </a:p>
      </dgm:t>
    </dgm:pt>
    <dgm:pt modelId="{91E03C2C-7A31-43BD-98EA-9855A0E8793B}" type="sibTrans" cxnId="{10E198D6-C553-4ADA-AF8A-5B287F8F1120}">
      <dgm:prSet/>
      <dgm:spPr/>
      <dgm:t>
        <a:bodyPr/>
        <a:lstStyle/>
        <a:p>
          <a:endParaRPr lang="en-US"/>
        </a:p>
      </dgm:t>
    </dgm:pt>
    <dgm:pt modelId="{7999C74E-5A5A-445D-A86E-D61C24AD10A0}">
      <dgm:prSet/>
      <dgm:spPr/>
      <dgm:t>
        <a:bodyPr/>
        <a:lstStyle/>
        <a:p>
          <a:r>
            <a:rPr lang="en-US"/>
            <a:t>Insecure avoidant – dismisses self, compulsive self-reliance, shuts down to avoid distress</a:t>
          </a:r>
        </a:p>
      </dgm:t>
    </dgm:pt>
    <dgm:pt modelId="{EFF0AC7C-E23F-40EC-9B0B-B0428225F0D9}" type="parTrans" cxnId="{C33F8637-FB1B-41C7-8485-300ECD64A105}">
      <dgm:prSet/>
      <dgm:spPr/>
      <dgm:t>
        <a:bodyPr/>
        <a:lstStyle/>
        <a:p>
          <a:endParaRPr lang="en-US"/>
        </a:p>
      </dgm:t>
    </dgm:pt>
    <dgm:pt modelId="{93C0C437-A1B1-4BDA-90CB-5E399F5B40C1}" type="sibTrans" cxnId="{C33F8637-FB1B-41C7-8485-300ECD64A105}">
      <dgm:prSet/>
      <dgm:spPr/>
      <dgm:t>
        <a:bodyPr/>
        <a:lstStyle/>
        <a:p>
          <a:endParaRPr lang="en-US"/>
        </a:p>
      </dgm:t>
    </dgm:pt>
    <dgm:pt modelId="{05152C2E-6C0E-4F8C-9406-90CAFEA44087}">
      <dgm:prSet/>
      <dgm:spPr/>
      <dgm:t>
        <a:bodyPr/>
        <a:lstStyle/>
        <a:p>
          <a:r>
            <a:rPr lang="en-US"/>
            <a:t>Insecure ambivalent – clinging, neediness, low self-worth, hypervigilance to distress, attracts drama </a:t>
          </a:r>
        </a:p>
      </dgm:t>
    </dgm:pt>
    <dgm:pt modelId="{748D08BF-657E-4034-8357-91E9282D83CA}" type="parTrans" cxnId="{07BB7F71-AE7A-4971-9059-97BEE0EAA178}">
      <dgm:prSet/>
      <dgm:spPr/>
      <dgm:t>
        <a:bodyPr/>
        <a:lstStyle/>
        <a:p>
          <a:endParaRPr lang="en-US"/>
        </a:p>
      </dgm:t>
    </dgm:pt>
    <dgm:pt modelId="{D3F956C6-8D1C-488B-940E-5A2380FA4898}" type="sibTrans" cxnId="{07BB7F71-AE7A-4971-9059-97BEE0EAA178}">
      <dgm:prSet/>
      <dgm:spPr/>
      <dgm:t>
        <a:bodyPr/>
        <a:lstStyle/>
        <a:p>
          <a:endParaRPr lang="en-US"/>
        </a:p>
      </dgm:t>
    </dgm:pt>
    <dgm:pt modelId="{68DA4043-CE37-4AAD-BE16-713617B675BB}">
      <dgm:prSet/>
      <dgm:spPr/>
      <dgm:t>
        <a:bodyPr/>
        <a:lstStyle/>
        <a:p>
          <a:r>
            <a:rPr lang="en-US" dirty="0"/>
            <a:t>Disorganised – chaotic, fear of intimacy, expects rejection (approach/avoidance conflict), need for control. Both avoidant and ambivalent attachment strategies. Extreme concerning </a:t>
          </a:r>
          <a:r>
            <a:rPr lang="en-US" dirty="0" err="1"/>
            <a:t>behaviours</a:t>
          </a:r>
          <a:r>
            <a:rPr lang="en-US" dirty="0"/>
            <a:t> may emerge. </a:t>
          </a:r>
        </a:p>
      </dgm:t>
    </dgm:pt>
    <dgm:pt modelId="{1DEAFB38-82AB-4AF0-A63E-6D0FC09E8FBD}" type="parTrans" cxnId="{0329A76D-345B-4F81-8BA2-F21792D1EE7E}">
      <dgm:prSet/>
      <dgm:spPr/>
      <dgm:t>
        <a:bodyPr/>
        <a:lstStyle/>
        <a:p>
          <a:endParaRPr lang="en-US"/>
        </a:p>
      </dgm:t>
    </dgm:pt>
    <dgm:pt modelId="{F06A3B99-1EA4-4CFE-8ED4-F200509A3E21}" type="sibTrans" cxnId="{0329A76D-345B-4F81-8BA2-F21792D1EE7E}">
      <dgm:prSet/>
      <dgm:spPr/>
      <dgm:t>
        <a:bodyPr/>
        <a:lstStyle/>
        <a:p>
          <a:endParaRPr lang="en-US"/>
        </a:p>
      </dgm:t>
    </dgm:pt>
    <dgm:pt modelId="{FAE1C477-05E2-4FB7-9E45-58DE11D19271}" type="pres">
      <dgm:prSet presAssocID="{2168A053-E2F3-4075-B611-2F85C3AA14C7}" presName="linear" presStyleCnt="0">
        <dgm:presLayoutVars>
          <dgm:animLvl val="lvl"/>
          <dgm:resizeHandles val="exact"/>
        </dgm:presLayoutVars>
      </dgm:prSet>
      <dgm:spPr/>
    </dgm:pt>
    <dgm:pt modelId="{BEB3E5FD-09B1-40A8-8170-C1CA2706E161}" type="pres">
      <dgm:prSet presAssocID="{0721F83B-BA38-4155-ADC5-E6E855F9F4E8}" presName="parentText" presStyleLbl="node1" presStyleIdx="0" presStyleCnt="4">
        <dgm:presLayoutVars>
          <dgm:chMax val="0"/>
          <dgm:bulletEnabled val="1"/>
        </dgm:presLayoutVars>
      </dgm:prSet>
      <dgm:spPr/>
    </dgm:pt>
    <dgm:pt modelId="{163165FB-2A42-45F2-A06D-046495585FD6}" type="pres">
      <dgm:prSet presAssocID="{91E03C2C-7A31-43BD-98EA-9855A0E8793B}" presName="spacer" presStyleCnt="0"/>
      <dgm:spPr/>
    </dgm:pt>
    <dgm:pt modelId="{BF65BCEA-B9F7-4F05-9F66-6FA40C3C443F}" type="pres">
      <dgm:prSet presAssocID="{7999C74E-5A5A-445D-A86E-D61C24AD10A0}" presName="parentText" presStyleLbl="node1" presStyleIdx="1" presStyleCnt="4">
        <dgm:presLayoutVars>
          <dgm:chMax val="0"/>
          <dgm:bulletEnabled val="1"/>
        </dgm:presLayoutVars>
      </dgm:prSet>
      <dgm:spPr/>
    </dgm:pt>
    <dgm:pt modelId="{9FEAEC08-DB75-48E6-A13E-81923232CA27}" type="pres">
      <dgm:prSet presAssocID="{93C0C437-A1B1-4BDA-90CB-5E399F5B40C1}" presName="spacer" presStyleCnt="0"/>
      <dgm:spPr/>
    </dgm:pt>
    <dgm:pt modelId="{A6740EC9-CBC7-478C-8C8D-6DF18B707B66}" type="pres">
      <dgm:prSet presAssocID="{05152C2E-6C0E-4F8C-9406-90CAFEA44087}" presName="parentText" presStyleLbl="node1" presStyleIdx="2" presStyleCnt="4">
        <dgm:presLayoutVars>
          <dgm:chMax val="0"/>
          <dgm:bulletEnabled val="1"/>
        </dgm:presLayoutVars>
      </dgm:prSet>
      <dgm:spPr/>
    </dgm:pt>
    <dgm:pt modelId="{4B57A00B-4312-4AAB-A972-52E6BE2D4E0A}" type="pres">
      <dgm:prSet presAssocID="{D3F956C6-8D1C-488B-940E-5A2380FA4898}" presName="spacer" presStyleCnt="0"/>
      <dgm:spPr/>
    </dgm:pt>
    <dgm:pt modelId="{596EBC8C-EA7E-47BE-BD55-F28AD4272C16}" type="pres">
      <dgm:prSet presAssocID="{68DA4043-CE37-4AAD-BE16-713617B675BB}" presName="parentText" presStyleLbl="node1" presStyleIdx="3" presStyleCnt="4">
        <dgm:presLayoutVars>
          <dgm:chMax val="0"/>
          <dgm:bulletEnabled val="1"/>
        </dgm:presLayoutVars>
      </dgm:prSet>
      <dgm:spPr/>
    </dgm:pt>
  </dgm:ptLst>
  <dgm:cxnLst>
    <dgm:cxn modelId="{C4AD9A31-BD75-440B-8118-17197783CCC8}" type="presOf" srcId="{7999C74E-5A5A-445D-A86E-D61C24AD10A0}" destId="{BF65BCEA-B9F7-4F05-9F66-6FA40C3C443F}" srcOrd="0" destOrd="0" presId="urn:microsoft.com/office/officeart/2005/8/layout/vList2"/>
    <dgm:cxn modelId="{C33F8637-FB1B-41C7-8485-300ECD64A105}" srcId="{2168A053-E2F3-4075-B611-2F85C3AA14C7}" destId="{7999C74E-5A5A-445D-A86E-D61C24AD10A0}" srcOrd="1" destOrd="0" parTransId="{EFF0AC7C-E23F-40EC-9B0B-B0428225F0D9}" sibTransId="{93C0C437-A1B1-4BDA-90CB-5E399F5B40C1}"/>
    <dgm:cxn modelId="{E1477160-5F66-4EF2-8C6F-3F0F0B0F6CB0}" type="presOf" srcId="{0721F83B-BA38-4155-ADC5-E6E855F9F4E8}" destId="{BEB3E5FD-09B1-40A8-8170-C1CA2706E161}" srcOrd="0" destOrd="0" presId="urn:microsoft.com/office/officeart/2005/8/layout/vList2"/>
    <dgm:cxn modelId="{0329A76D-345B-4F81-8BA2-F21792D1EE7E}" srcId="{2168A053-E2F3-4075-B611-2F85C3AA14C7}" destId="{68DA4043-CE37-4AAD-BE16-713617B675BB}" srcOrd="3" destOrd="0" parTransId="{1DEAFB38-82AB-4AF0-A63E-6D0FC09E8FBD}" sibTransId="{F06A3B99-1EA4-4CFE-8ED4-F200509A3E21}"/>
    <dgm:cxn modelId="{07BB7F71-AE7A-4971-9059-97BEE0EAA178}" srcId="{2168A053-E2F3-4075-B611-2F85C3AA14C7}" destId="{05152C2E-6C0E-4F8C-9406-90CAFEA44087}" srcOrd="2" destOrd="0" parTransId="{748D08BF-657E-4034-8357-91E9282D83CA}" sibTransId="{D3F956C6-8D1C-488B-940E-5A2380FA4898}"/>
    <dgm:cxn modelId="{994DBF80-9495-4F8A-85DF-2CDB5F43BFBC}" type="presOf" srcId="{05152C2E-6C0E-4F8C-9406-90CAFEA44087}" destId="{A6740EC9-CBC7-478C-8C8D-6DF18B707B66}" srcOrd="0" destOrd="0" presId="urn:microsoft.com/office/officeart/2005/8/layout/vList2"/>
    <dgm:cxn modelId="{F963728C-8F92-4C8D-A069-73A0BD6C9770}" type="presOf" srcId="{2168A053-E2F3-4075-B611-2F85C3AA14C7}" destId="{FAE1C477-05E2-4FB7-9E45-58DE11D19271}" srcOrd="0" destOrd="0" presId="urn:microsoft.com/office/officeart/2005/8/layout/vList2"/>
    <dgm:cxn modelId="{B6C1A3B6-F78A-47C1-BD94-B25E65AF273E}" type="presOf" srcId="{68DA4043-CE37-4AAD-BE16-713617B675BB}" destId="{596EBC8C-EA7E-47BE-BD55-F28AD4272C16}" srcOrd="0" destOrd="0" presId="urn:microsoft.com/office/officeart/2005/8/layout/vList2"/>
    <dgm:cxn modelId="{10E198D6-C553-4ADA-AF8A-5B287F8F1120}" srcId="{2168A053-E2F3-4075-B611-2F85C3AA14C7}" destId="{0721F83B-BA38-4155-ADC5-E6E855F9F4E8}" srcOrd="0" destOrd="0" parTransId="{648FF808-D5E5-4C56-87FA-0A7CBF82058A}" sibTransId="{91E03C2C-7A31-43BD-98EA-9855A0E8793B}"/>
    <dgm:cxn modelId="{AB553959-3881-41BE-B13E-CDF86949290D}" type="presParOf" srcId="{FAE1C477-05E2-4FB7-9E45-58DE11D19271}" destId="{BEB3E5FD-09B1-40A8-8170-C1CA2706E161}" srcOrd="0" destOrd="0" presId="urn:microsoft.com/office/officeart/2005/8/layout/vList2"/>
    <dgm:cxn modelId="{8D5DCF1A-5260-4A12-8671-2FB31918846B}" type="presParOf" srcId="{FAE1C477-05E2-4FB7-9E45-58DE11D19271}" destId="{163165FB-2A42-45F2-A06D-046495585FD6}" srcOrd="1" destOrd="0" presId="urn:microsoft.com/office/officeart/2005/8/layout/vList2"/>
    <dgm:cxn modelId="{2FA8BF2E-096C-4C0A-ADD5-68C5E8DCFFD7}" type="presParOf" srcId="{FAE1C477-05E2-4FB7-9E45-58DE11D19271}" destId="{BF65BCEA-B9F7-4F05-9F66-6FA40C3C443F}" srcOrd="2" destOrd="0" presId="urn:microsoft.com/office/officeart/2005/8/layout/vList2"/>
    <dgm:cxn modelId="{7174366C-9E58-4E4D-BAF6-78995B81F9EE}" type="presParOf" srcId="{FAE1C477-05E2-4FB7-9E45-58DE11D19271}" destId="{9FEAEC08-DB75-48E6-A13E-81923232CA27}" srcOrd="3" destOrd="0" presId="urn:microsoft.com/office/officeart/2005/8/layout/vList2"/>
    <dgm:cxn modelId="{28EFF48E-4631-4BA3-AA18-EF1C156EAAF7}" type="presParOf" srcId="{FAE1C477-05E2-4FB7-9E45-58DE11D19271}" destId="{A6740EC9-CBC7-478C-8C8D-6DF18B707B66}" srcOrd="4" destOrd="0" presId="urn:microsoft.com/office/officeart/2005/8/layout/vList2"/>
    <dgm:cxn modelId="{56C47574-847D-4239-9329-26F9C11B0E37}" type="presParOf" srcId="{FAE1C477-05E2-4FB7-9E45-58DE11D19271}" destId="{4B57A00B-4312-4AAB-A972-52E6BE2D4E0A}" srcOrd="5" destOrd="0" presId="urn:microsoft.com/office/officeart/2005/8/layout/vList2"/>
    <dgm:cxn modelId="{934F4C83-87A4-40C9-A654-BFEED7DEFC76}" type="presParOf" srcId="{FAE1C477-05E2-4FB7-9E45-58DE11D19271}" destId="{596EBC8C-EA7E-47BE-BD55-F28AD4272C1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44B7B7E-5ED3-491D-86B3-3671BF8BCE9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925A094-3CAD-4434-A24D-A280B32B6AE6}">
      <dgm:prSet/>
      <dgm:spPr/>
      <dgm:t>
        <a:bodyPr/>
        <a:lstStyle/>
        <a:p>
          <a:r>
            <a:rPr lang="en-US"/>
            <a:t>CONNECTION before re-correction </a:t>
          </a:r>
        </a:p>
      </dgm:t>
    </dgm:pt>
    <dgm:pt modelId="{9F340600-4FF6-41E4-82D3-647E4B374A78}" type="parTrans" cxnId="{2B1104A8-4CFF-499C-A54D-BAA7019B052E}">
      <dgm:prSet/>
      <dgm:spPr/>
      <dgm:t>
        <a:bodyPr/>
        <a:lstStyle/>
        <a:p>
          <a:endParaRPr lang="en-US"/>
        </a:p>
      </dgm:t>
    </dgm:pt>
    <dgm:pt modelId="{4CB15747-0EC1-45C4-A119-43214F238A37}" type="sibTrans" cxnId="{2B1104A8-4CFF-499C-A54D-BAA7019B052E}">
      <dgm:prSet/>
      <dgm:spPr/>
      <dgm:t>
        <a:bodyPr/>
        <a:lstStyle/>
        <a:p>
          <a:endParaRPr lang="en-US"/>
        </a:p>
      </dgm:t>
    </dgm:pt>
    <dgm:pt modelId="{FC730444-B096-4222-B450-6A06041E74AC}">
      <dgm:prSet/>
      <dgm:spPr/>
      <dgm:t>
        <a:bodyPr/>
        <a:lstStyle/>
        <a:p>
          <a:r>
            <a:rPr lang="en-US"/>
            <a:t>DEPENDENCY before independence </a:t>
          </a:r>
        </a:p>
      </dgm:t>
    </dgm:pt>
    <dgm:pt modelId="{99BC107B-97EB-473A-9917-B5D03ACD46A0}" type="parTrans" cxnId="{23CA1E52-3751-44CD-91CF-E67D91073DC5}">
      <dgm:prSet/>
      <dgm:spPr/>
      <dgm:t>
        <a:bodyPr/>
        <a:lstStyle/>
        <a:p>
          <a:endParaRPr lang="en-US"/>
        </a:p>
      </dgm:t>
    </dgm:pt>
    <dgm:pt modelId="{1FA69D64-7DC8-4E17-9094-1332B1C7BEFD}" type="sibTrans" cxnId="{23CA1E52-3751-44CD-91CF-E67D91073DC5}">
      <dgm:prSet/>
      <dgm:spPr/>
      <dgm:t>
        <a:bodyPr/>
        <a:lstStyle/>
        <a:p>
          <a:endParaRPr lang="en-US"/>
        </a:p>
      </dgm:t>
    </dgm:pt>
    <dgm:pt modelId="{20227A35-ED12-461D-9EA5-FC0DEBA6838D}">
      <dgm:prSet/>
      <dgm:spPr/>
      <dgm:t>
        <a:bodyPr/>
        <a:lstStyle/>
        <a:p>
          <a:r>
            <a:rPr lang="en-US"/>
            <a:t>HIGH BOUNDARIES and high warmth </a:t>
          </a:r>
        </a:p>
      </dgm:t>
    </dgm:pt>
    <dgm:pt modelId="{131B72C5-FF63-4041-9672-0B38511BA140}" type="parTrans" cxnId="{7B736BA6-1B24-4ED3-81F6-A38A26F3C425}">
      <dgm:prSet/>
      <dgm:spPr/>
      <dgm:t>
        <a:bodyPr/>
        <a:lstStyle/>
        <a:p>
          <a:endParaRPr lang="en-US"/>
        </a:p>
      </dgm:t>
    </dgm:pt>
    <dgm:pt modelId="{BD0E622D-0EEF-4235-B283-C080D153BA91}" type="sibTrans" cxnId="{7B736BA6-1B24-4ED3-81F6-A38A26F3C425}">
      <dgm:prSet/>
      <dgm:spPr/>
      <dgm:t>
        <a:bodyPr/>
        <a:lstStyle/>
        <a:p>
          <a:endParaRPr lang="en-US"/>
        </a:p>
      </dgm:t>
    </dgm:pt>
    <dgm:pt modelId="{9A0B7DD3-1B43-4EBE-AAC4-17775DE54878}" type="pres">
      <dgm:prSet presAssocID="{544B7B7E-5ED3-491D-86B3-3671BF8BCE91}" presName="vert0" presStyleCnt="0">
        <dgm:presLayoutVars>
          <dgm:dir/>
          <dgm:animOne val="branch"/>
          <dgm:animLvl val="lvl"/>
        </dgm:presLayoutVars>
      </dgm:prSet>
      <dgm:spPr/>
    </dgm:pt>
    <dgm:pt modelId="{CA891B8F-2F87-4955-8B2E-0B0F800C3D2C}" type="pres">
      <dgm:prSet presAssocID="{D925A094-3CAD-4434-A24D-A280B32B6AE6}" presName="thickLine" presStyleLbl="alignNode1" presStyleIdx="0" presStyleCnt="3"/>
      <dgm:spPr/>
    </dgm:pt>
    <dgm:pt modelId="{732236A3-6F51-4603-B829-0EEED32D6D69}" type="pres">
      <dgm:prSet presAssocID="{D925A094-3CAD-4434-A24D-A280B32B6AE6}" presName="horz1" presStyleCnt="0"/>
      <dgm:spPr/>
    </dgm:pt>
    <dgm:pt modelId="{D7BD9EAD-F6A5-461E-82C2-C4C80FA68A9F}" type="pres">
      <dgm:prSet presAssocID="{D925A094-3CAD-4434-A24D-A280B32B6AE6}" presName="tx1" presStyleLbl="revTx" presStyleIdx="0" presStyleCnt="3"/>
      <dgm:spPr/>
    </dgm:pt>
    <dgm:pt modelId="{9EDCF99E-166A-40F7-986A-A5491220FD11}" type="pres">
      <dgm:prSet presAssocID="{D925A094-3CAD-4434-A24D-A280B32B6AE6}" presName="vert1" presStyleCnt="0"/>
      <dgm:spPr/>
    </dgm:pt>
    <dgm:pt modelId="{611E19B9-273E-4D4E-BFC5-9F422D3DF8F8}" type="pres">
      <dgm:prSet presAssocID="{FC730444-B096-4222-B450-6A06041E74AC}" presName="thickLine" presStyleLbl="alignNode1" presStyleIdx="1" presStyleCnt="3"/>
      <dgm:spPr/>
    </dgm:pt>
    <dgm:pt modelId="{A83F408D-6496-45E8-A3E0-FD5DFC3439A7}" type="pres">
      <dgm:prSet presAssocID="{FC730444-B096-4222-B450-6A06041E74AC}" presName="horz1" presStyleCnt="0"/>
      <dgm:spPr/>
    </dgm:pt>
    <dgm:pt modelId="{4F140955-CB5C-4A68-9749-D9CE7A604BE6}" type="pres">
      <dgm:prSet presAssocID="{FC730444-B096-4222-B450-6A06041E74AC}" presName="tx1" presStyleLbl="revTx" presStyleIdx="1" presStyleCnt="3"/>
      <dgm:spPr/>
    </dgm:pt>
    <dgm:pt modelId="{B5B0C030-811F-4E79-9090-9A4F260D5B88}" type="pres">
      <dgm:prSet presAssocID="{FC730444-B096-4222-B450-6A06041E74AC}" presName="vert1" presStyleCnt="0"/>
      <dgm:spPr/>
    </dgm:pt>
    <dgm:pt modelId="{7A7333E7-4F5B-4DEB-B46B-930571CCEBAC}" type="pres">
      <dgm:prSet presAssocID="{20227A35-ED12-461D-9EA5-FC0DEBA6838D}" presName="thickLine" presStyleLbl="alignNode1" presStyleIdx="2" presStyleCnt="3"/>
      <dgm:spPr/>
    </dgm:pt>
    <dgm:pt modelId="{0ADD244D-B0F2-4316-B5DC-3D858B12D0CC}" type="pres">
      <dgm:prSet presAssocID="{20227A35-ED12-461D-9EA5-FC0DEBA6838D}" presName="horz1" presStyleCnt="0"/>
      <dgm:spPr/>
    </dgm:pt>
    <dgm:pt modelId="{A0B0360D-37A1-4330-AE4E-549E94B63425}" type="pres">
      <dgm:prSet presAssocID="{20227A35-ED12-461D-9EA5-FC0DEBA6838D}" presName="tx1" presStyleLbl="revTx" presStyleIdx="2" presStyleCnt="3"/>
      <dgm:spPr/>
    </dgm:pt>
    <dgm:pt modelId="{16E0E7F5-52DF-44DF-AB4B-4617BDC01570}" type="pres">
      <dgm:prSet presAssocID="{20227A35-ED12-461D-9EA5-FC0DEBA6838D}" presName="vert1" presStyleCnt="0"/>
      <dgm:spPr/>
    </dgm:pt>
  </dgm:ptLst>
  <dgm:cxnLst>
    <dgm:cxn modelId="{B7505520-0A67-43E6-A55E-6160992562EB}" type="presOf" srcId="{20227A35-ED12-461D-9EA5-FC0DEBA6838D}" destId="{A0B0360D-37A1-4330-AE4E-549E94B63425}" srcOrd="0" destOrd="0" presId="urn:microsoft.com/office/officeart/2008/layout/LinedList"/>
    <dgm:cxn modelId="{23CA1E52-3751-44CD-91CF-E67D91073DC5}" srcId="{544B7B7E-5ED3-491D-86B3-3671BF8BCE91}" destId="{FC730444-B096-4222-B450-6A06041E74AC}" srcOrd="1" destOrd="0" parTransId="{99BC107B-97EB-473A-9917-B5D03ACD46A0}" sibTransId="{1FA69D64-7DC8-4E17-9094-1332B1C7BEFD}"/>
    <dgm:cxn modelId="{2A89767F-D9A8-44B1-8FE8-F22E82F9E0EC}" type="presOf" srcId="{D925A094-3CAD-4434-A24D-A280B32B6AE6}" destId="{D7BD9EAD-F6A5-461E-82C2-C4C80FA68A9F}" srcOrd="0" destOrd="0" presId="urn:microsoft.com/office/officeart/2008/layout/LinedList"/>
    <dgm:cxn modelId="{7B736BA6-1B24-4ED3-81F6-A38A26F3C425}" srcId="{544B7B7E-5ED3-491D-86B3-3671BF8BCE91}" destId="{20227A35-ED12-461D-9EA5-FC0DEBA6838D}" srcOrd="2" destOrd="0" parTransId="{131B72C5-FF63-4041-9672-0B38511BA140}" sibTransId="{BD0E622D-0EEF-4235-B283-C080D153BA91}"/>
    <dgm:cxn modelId="{2B1104A8-4CFF-499C-A54D-BAA7019B052E}" srcId="{544B7B7E-5ED3-491D-86B3-3671BF8BCE91}" destId="{D925A094-3CAD-4434-A24D-A280B32B6AE6}" srcOrd="0" destOrd="0" parTransId="{9F340600-4FF6-41E4-82D3-647E4B374A78}" sibTransId="{4CB15747-0EC1-45C4-A119-43214F238A37}"/>
    <dgm:cxn modelId="{262926AA-C626-4C92-B5F0-74F2BA800A23}" type="presOf" srcId="{544B7B7E-5ED3-491D-86B3-3671BF8BCE91}" destId="{9A0B7DD3-1B43-4EBE-AAC4-17775DE54878}" srcOrd="0" destOrd="0" presId="urn:microsoft.com/office/officeart/2008/layout/LinedList"/>
    <dgm:cxn modelId="{1C3F0CF2-482D-43A3-A04E-DB1E7D391EFA}" type="presOf" srcId="{FC730444-B096-4222-B450-6A06041E74AC}" destId="{4F140955-CB5C-4A68-9749-D9CE7A604BE6}" srcOrd="0" destOrd="0" presId="urn:microsoft.com/office/officeart/2008/layout/LinedList"/>
    <dgm:cxn modelId="{E72171FB-DC3D-4DBF-A870-BBEDF8FBCF0F}" type="presParOf" srcId="{9A0B7DD3-1B43-4EBE-AAC4-17775DE54878}" destId="{CA891B8F-2F87-4955-8B2E-0B0F800C3D2C}" srcOrd="0" destOrd="0" presId="urn:microsoft.com/office/officeart/2008/layout/LinedList"/>
    <dgm:cxn modelId="{6293858C-016F-4673-9CC3-4A11B3D6D033}" type="presParOf" srcId="{9A0B7DD3-1B43-4EBE-AAC4-17775DE54878}" destId="{732236A3-6F51-4603-B829-0EEED32D6D69}" srcOrd="1" destOrd="0" presId="urn:microsoft.com/office/officeart/2008/layout/LinedList"/>
    <dgm:cxn modelId="{2CCE95F4-FF40-490F-8ED4-9C3E20C18737}" type="presParOf" srcId="{732236A3-6F51-4603-B829-0EEED32D6D69}" destId="{D7BD9EAD-F6A5-461E-82C2-C4C80FA68A9F}" srcOrd="0" destOrd="0" presId="urn:microsoft.com/office/officeart/2008/layout/LinedList"/>
    <dgm:cxn modelId="{F6D45C09-CA7F-4F56-9BFB-2631A125049F}" type="presParOf" srcId="{732236A3-6F51-4603-B829-0EEED32D6D69}" destId="{9EDCF99E-166A-40F7-986A-A5491220FD11}" srcOrd="1" destOrd="0" presId="urn:microsoft.com/office/officeart/2008/layout/LinedList"/>
    <dgm:cxn modelId="{7F5510A8-CB7C-490D-A97F-EE0B4C40B7C9}" type="presParOf" srcId="{9A0B7DD3-1B43-4EBE-AAC4-17775DE54878}" destId="{611E19B9-273E-4D4E-BFC5-9F422D3DF8F8}" srcOrd="2" destOrd="0" presId="urn:microsoft.com/office/officeart/2008/layout/LinedList"/>
    <dgm:cxn modelId="{EE260F30-4C2B-4A5E-9BAD-5D7CC937C4EB}" type="presParOf" srcId="{9A0B7DD3-1B43-4EBE-AAC4-17775DE54878}" destId="{A83F408D-6496-45E8-A3E0-FD5DFC3439A7}" srcOrd="3" destOrd="0" presId="urn:microsoft.com/office/officeart/2008/layout/LinedList"/>
    <dgm:cxn modelId="{51B4B6CB-665F-4C11-8D78-CD1863F9C7EE}" type="presParOf" srcId="{A83F408D-6496-45E8-A3E0-FD5DFC3439A7}" destId="{4F140955-CB5C-4A68-9749-D9CE7A604BE6}" srcOrd="0" destOrd="0" presId="urn:microsoft.com/office/officeart/2008/layout/LinedList"/>
    <dgm:cxn modelId="{5C8DE034-F758-42F2-B987-D8D2474081AC}" type="presParOf" srcId="{A83F408D-6496-45E8-A3E0-FD5DFC3439A7}" destId="{B5B0C030-811F-4E79-9090-9A4F260D5B88}" srcOrd="1" destOrd="0" presId="urn:microsoft.com/office/officeart/2008/layout/LinedList"/>
    <dgm:cxn modelId="{481C995D-129B-466E-90F0-D12C9A257476}" type="presParOf" srcId="{9A0B7DD3-1B43-4EBE-AAC4-17775DE54878}" destId="{7A7333E7-4F5B-4DEB-B46B-930571CCEBAC}" srcOrd="4" destOrd="0" presId="urn:microsoft.com/office/officeart/2008/layout/LinedList"/>
    <dgm:cxn modelId="{4A212859-E3F5-4029-B323-F6CD7A709942}" type="presParOf" srcId="{9A0B7DD3-1B43-4EBE-AAC4-17775DE54878}" destId="{0ADD244D-B0F2-4316-B5DC-3D858B12D0CC}" srcOrd="5" destOrd="0" presId="urn:microsoft.com/office/officeart/2008/layout/LinedList"/>
    <dgm:cxn modelId="{3F79A6AE-2E69-4B69-8851-78FDD6DA72F7}" type="presParOf" srcId="{0ADD244D-B0F2-4316-B5DC-3D858B12D0CC}" destId="{A0B0360D-37A1-4330-AE4E-549E94B63425}" srcOrd="0" destOrd="0" presId="urn:microsoft.com/office/officeart/2008/layout/LinedList"/>
    <dgm:cxn modelId="{C25E3B29-6D65-4971-B3F3-0160B72650F3}" type="presParOf" srcId="{0ADD244D-B0F2-4316-B5DC-3D858B12D0CC}" destId="{16E0E7F5-52DF-44DF-AB4B-4617BDC015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A54B69-54E4-4B5E-BB25-07392E8C800A}">
      <dsp:nvSpPr>
        <dsp:cNvPr id="0" name=""/>
        <dsp:cNvSpPr/>
      </dsp:nvSpPr>
      <dsp:spPr>
        <a:xfrm>
          <a:off x="0" y="1199708"/>
          <a:ext cx="6588125" cy="3574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dirty="0"/>
            <a:t>Psychoanalysis and Psychodynamic </a:t>
          </a:r>
          <a:endParaRPr lang="en-US" sz="6500" kern="1200" dirty="0"/>
        </a:p>
      </dsp:txBody>
      <dsp:txXfrm>
        <a:off x="174485" y="1374193"/>
        <a:ext cx="6239155" cy="3225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611B7-A477-4978-9FAC-5D2A488BB6A4}">
      <dsp:nvSpPr>
        <dsp:cNvPr id="0" name=""/>
        <dsp:cNvSpPr/>
      </dsp:nvSpPr>
      <dsp:spPr>
        <a:xfrm>
          <a:off x="1333"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A0BE83-0BB2-49E2-A4C9-27C09B1E1DC0}">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Freud began working on his theories towards the end of the 19</a:t>
          </a:r>
          <a:r>
            <a:rPr lang="en-GB" sz="2600" b="1" kern="1200" baseline="30000"/>
            <a:t>th</a:t>
          </a:r>
          <a:r>
            <a:rPr lang="en-GB" sz="2600" b="1" kern="1200"/>
            <a:t> century. He died in 1939, however his legacy is still being developed, revised and discussed.</a:t>
          </a:r>
          <a:endParaRPr lang="en-US" sz="2600" kern="1200"/>
        </a:p>
      </dsp:txBody>
      <dsp:txXfrm>
        <a:off x="608661" y="692298"/>
        <a:ext cx="4508047" cy="2799040"/>
      </dsp:txXfrm>
    </dsp:sp>
    <dsp:sp modelId="{1FF71310-614F-4659-9F7C-6B486782658A}">
      <dsp:nvSpPr>
        <dsp:cNvPr id="0" name=""/>
        <dsp:cNvSpPr/>
      </dsp:nvSpPr>
      <dsp:spPr>
        <a:xfrm>
          <a:off x="5724037" y="110983"/>
          <a:ext cx="4682211" cy="29732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CF8167-7C4C-45A8-A976-138C44897ABE}">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Even in the earliest days of his therapeutic work, Freud valued the relationship. In today’s counselling world, these basic tenets are still as important as they were in the earliest days of psychoanalysis.</a:t>
          </a:r>
          <a:endParaRPr lang="en-US" sz="26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1B896-529D-4EB1-98F1-43AA880009AE}">
      <dsp:nvSpPr>
        <dsp:cNvPr id="0" name=""/>
        <dsp:cNvSpPr/>
      </dsp:nvSpPr>
      <dsp:spPr>
        <a:xfrm>
          <a:off x="0" y="663"/>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078DD-640B-4222-A359-F9D4BCF9A6EB}">
      <dsp:nvSpPr>
        <dsp:cNvPr id="0" name=""/>
        <dsp:cNvSpPr/>
      </dsp:nvSpPr>
      <dsp:spPr>
        <a:xfrm>
          <a:off x="469774" y="350082"/>
          <a:ext cx="854135" cy="854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8AC4B3-F280-445F-B55A-E8CC92EF9CE9}">
      <dsp:nvSpPr>
        <dsp:cNvPr id="0" name=""/>
        <dsp:cNvSpPr/>
      </dsp:nvSpPr>
      <dsp:spPr>
        <a:xfrm>
          <a:off x="1793684" y="663"/>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It’s important to note that Freud’s ideas were sometimes original, but often they were a convincing development of ideas that were around at the time. </a:t>
          </a:r>
          <a:endParaRPr lang="en-US" sz="2200" kern="1200"/>
        </a:p>
      </dsp:txBody>
      <dsp:txXfrm>
        <a:off x="1793684" y="663"/>
        <a:ext cx="8721915" cy="1552973"/>
      </dsp:txXfrm>
    </dsp:sp>
    <dsp:sp modelId="{9CA2B797-CEA4-40C0-A730-301B08119624}">
      <dsp:nvSpPr>
        <dsp:cNvPr id="0" name=""/>
        <dsp:cNvSpPr/>
      </dsp:nvSpPr>
      <dsp:spPr>
        <a:xfrm>
          <a:off x="0" y="1941880"/>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4940B-801E-4769-83A1-31480C7DF729}">
      <dsp:nvSpPr>
        <dsp:cNvPr id="0" name=""/>
        <dsp:cNvSpPr/>
      </dsp:nvSpPr>
      <dsp:spPr>
        <a:xfrm>
          <a:off x="469774" y="2291299"/>
          <a:ext cx="854135" cy="854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88C3D-AB6B-4887-B385-B10096FC27F0}">
      <dsp:nvSpPr>
        <dsp:cNvPr id="0" name=""/>
        <dsp:cNvSpPr/>
      </dsp:nvSpPr>
      <dsp:spPr>
        <a:xfrm>
          <a:off x="1793684" y="1941880"/>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dirty="0"/>
            <a:t>He did however, create a new approach, he did produce a framework of practice and he was able to develop those various ideas and synthesise them to produce the psychoanalytical approach.</a:t>
          </a:r>
          <a:endParaRPr lang="en-US" sz="2200" kern="1200" dirty="0"/>
        </a:p>
      </dsp:txBody>
      <dsp:txXfrm>
        <a:off x="1793684" y="1941880"/>
        <a:ext cx="8721915" cy="1552973"/>
      </dsp:txXfrm>
    </dsp:sp>
    <dsp:sp modelId="{2868F807-3444-42FB-8B4E-878D071290D6}">
      <dsp:nvSpPr>
        <dsp:cNvPr id="0" name=""/>
        <dsp:cNvSpPr/>
      </dsp:nvSpPr>
      <dsp:spPr>
        <a:xfrm>
          <a:off x="0" y="3883097"/>
          <a:ext cx="10515600" cy="15529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CA94B-BF37-4F29-B9C1-0A39DBCF54AA}">
      <dsp:nvSpPr>
        <dsp:cNvPr id="0" name=""/>
        <dsp:cNvSpPr/>
      </dsp:nvSpPr>
      <dsp:spPr>
        <a:xfrm>
          <a:off x="469774" y="4232516"/>
          <a:ext cx="854135" cy="854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D9072-585E-4057-BE46-9CBE4DF26A85}">
      <dsp:nvSpPr>
        <dsp:cNvPr id="0" name=""/>
        <dsp:cNvSpPr/>
      </dsp:nvSpPr>
      <dsp:spPr>
        <a:xfrm>
          <a:off x="1793684" y="3883097"/>
          <a:ext cx="8721915" cy="15529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356" tIns="164356" rIns="164356" bIns="164356" numCol="1" spcCol="1270" anchor="ctr" anchorCtr="0">
          <a:noAutofit/>
        </a:bodyPr>
        <a:lstStyle/>
        <a:p>
          <a:pPr marL="0" lvl="0" indent="0" algn="l" defTabSz="977900">
            <a:lnSpc>
              <a:spcPct val="100000"/>
            </a:lnSpc>
            <a:spcBef>
              <a:spcPct val="0"/>
            </a:spcBef>
            <a:spcAft>
              <a:spcPct val="35000"/>
            </a:spcAft>
            <a:buNone/>
          </a:pPr>
          <a:r>
            <a:rPr lang="en-GB" sz="2200" b="1" kern="1200"/>
            <a:t>As has been mentioned earlier, many of the original concepts of psychoanalysis can be seen in the foundations of many of the counselling approaches that developed later in the 20</a:t>
          </a:r>
          <a:r>
            <a:rPr lang="en-GB" sz="2200" b="1" kern="1200" baseline="30000"/>
            <a:t>th</a:t>
          </a:r>
          <a:r>
            <a:rPr lang="en-GB" sz="2200" b="1" kern="1200"/>
            <a:t> century. </a:t>
          </a:r>
          <a:endParaRPr lang="en-US" sz="2200" kern="1200"/>
        </a:p>
      </dsp:txBody>
      <dsp:txXfrm>
        <a:off x="1793684" y="3883097"/>
        <a:ext cx="8721915" cy="15529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B89A36-F3B5-4C4D-86CC-F26B973E0F1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685CD-1B77-4C01-9068-4DA7FB5064E9}">
      <dsp:nvSpPr>
        <dsp:cNvPr id="0" name=""/>
        <dsp:cNvSpPr/>
      </dsp:nvSpPr>
      <dsp:spPr>
        <a:xfrm>
          <a:off x="0" y="67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Because attachment affects…</a:t>
          </a:r>
        </a:p>
      </dsp:txBody>
      <dsp:txXfrm>
        <a:off x="0" y="675"/>
        <a:ext cx="6900512" cy="614976"/>
      </dsp:txXfrm>
    </dsp:sp>
    <dsp:sp modelId="{0105F389-F3A3-441C-9E01-1279A39BF497}">
      <dsp:nvSpPr>
        <dsp:cNvPr id="0" name=""/>
        <dsp:cNvSpPr/>
      </dsp:nvSpPr>
      <dsp:spPr>
        <a:xfrm>
          <a:off x="0" y="615652"/>
          <a:ext cx="6900512" cy="0"/>
        </a:xfrm>
        <a:prstGeom prst="line">
          <a:avLst/>
        </a:prstGeom>
        <a:solidFill>
          <a:schemeClr val="accent2">
            <a:hueOff val="-181920"/>
            <a:satOff val="-10491"/>
            <a:lumOff val="1078"/>
            <a:alphaOff val="0"/>
          </a:schemeClr>
        </a:solidFill>
        <a:ln w="12700" cap="flat" cmpd="sng" algn="ctr">
          <a:solidFill>
            <a:schemeClr val="accent2">
              <a:hueOff val="-181920"/>
              <a:satOff val="-10491"/>
              <a:lumOff val="1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C21DD-1BD7-4B5A-A883-A5DEAAB83597}">
      <dsp:nvSpPr>
        <dsp:cNvPr id="0" name=""/>
        <dsp:cNvSpPr/>
      </dsp:nvSpPr>
      <dsp:spPr>
        <a:xfrm>
          <a:off x="0" y="61565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trust</a:t>
          </a:r>
        </a:p>
      </dsp:txBody>
      <dsp:txXfrm>
        <a:off x="0" y="615652"/>
        <a:ext cx="6900512" cy="614976"/>
      </dsp:txXfrm>
    </dsp:sp>
    <dsp:sp modelId="{9F06BFA4-A3C4-4EFF-B5C6-9D9852E83BA6}">
      <dsp:nvSpPr>
        <dsp:cNvPr id="0" name=""/>
        <dsp:cNvSpPr/>
      </dsp:nvSpPr>
      <dsp:spPr>
        <a:xfrm>
          <a:off x="0" y="1230628"/>
          <a:ext cx="6900512"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02859-470A-4502-B1DA-9BBCFEA8B638}">
      <dsp:nvSpPr>
        <dsp:cNvPr id="0" name=""/>
        <dsp:cNvSpPr/>
      </dsp:nvSpPr>
      <dsp:spPr>
        <a:xfrm>
          <a:off x="0" y="123062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Self regulation ~ managing our emotions </a:t>
          </a:r>
        </a:p>
      </dsp:txBody>
      <dsp:txXfrm>
        <a:off x="0" y="1230628"/>
        <a:ext cx="6900512" cy="614976"/>
      </dsp:txXfrm>
    </dsp:sp>
    <dsp:sp modelId="{141FD1F8-CC96-4A53-B95D-58760433CE71}">
      <dsp:nvSpPr>
        <dsp:cNvPr id="0" name=""/>
        <dsp:cNvSpPr/>
      </dsp:nvSpPr>
      <dsp:spPr>
        <a:xfrm>
          <a:off x="0" y="1845605"/>
          <a:ext cx="6900512" cy="0"/>
        </a:xfrm>
        <a:prstGeom prst="line">
          <a:avLst/>
        </a:prstGeom>
        <a:solidFill>
          <a:schemeClr val="accent2">
            <a:hueOff val="-545761"/>
            <a:satOff val="-31473"/>
            <a:lumOff val="3235"/>
            <a:alphaOff val="0"/>
          </a:schemeClr>
        </a:solidFill>
        <a:ln w="12700" cap="flat" cmpd="sng" algn="ctr">
          <a:solidFill>
            <a:schemeClr val="accent2">
              <a:hueOff val="-545761"/>
              <a:satOff val="-31473"/>
              <a:lumOff val="3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D339CA-8210-4DFF-A05A-73125BA05F3F}">
      <dsp:nvSpPr>
        <dsp:cNvPr id="0" name=""/>
        <dsp:cNvSpPr/>
      </dsp:nvSpPr>
      <dsp:spPr>
        <a:xfrm>
          <a:off x="0" y="184560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Language development</a:t>
          </a:r>
        </a:p>
      </dsp:txBody>
      <dsp:txXfrm>
        <a:off x="0" y="1845605"/>
        <a:ext cx="6900512" cy="614976"/>
      </dsp:txXfrm>
    </dsp:sp>
    <dsp:sp modelId="{45D1C73B-69F4-4E6A-9A52-1F724A2802CE}">
      <dsp:nvSpPr>
        <dsp:cNvPr id="0" name=""/>
        <dsp:cNvSpPr/>
      </dsp:nvSpPr>
      <dsp:spPr>
        <a:xfrm>
          <a:off x="0" y="2460582"/>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C025F-41CF-4999-AFEA-B099A92BFAA4}">
      <dsp:nvSpPr>
        <dsp:cNvPr id="0" name=""/>
        <dsp:cNvSpPr/>
      </dsp:nvSpPr>
      <dsp:spPr>
        <a:xfrm>
          <a:off x="0" y="246058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Sense of self ~ self-esteem</a:t>
          </a:r>
        </a:p>
      </dsp:txBody>
      <dsp:txXfrm>
        <a:off x="0" y="2460582"/>
        <a:ext cx="6900512" cy="614976"/>
      </dsp:txXfrm>
    </dsp:sp>
    <dsp:sp modelId="{786E4B30-FCDB-42B1-AF00-B22D0FB862F3}">
      <dsp:nvSpPr>
        <dsp:cNvPr id="0" name=""/>
        <dsp:cNvSpPr/>
      </dsp:nvSpPr>
      <dsp:spPr>
        <a:xfrm>
          <a:off x="0" y="3075558"/>
          <a:ext cx="6900512" cy="0"/>
        </a:xfrm>
        <a:prstGeom prst="line">
          <a:avLst/>
        </a:prstGeom>
        <a:solidFill>
          <a:schemeClr val="accent2">
            <a:hueOff val="-909602"/>
            <a:satOff val="-52455"/>
            <a:lumOff val="5392"/>
            <a:alphaOff val="0"/>
          </a:schemeClr>
        </a:solidFill>
        <a:ln w="12700" cap="flat" cmpd="sng" algn="ctr">
          <a:solidFill>
            <a:schemeClr val="accent2">
              <a:hueOff val="-909602"/>
              <a:satOff val="-52455"/>
              <a:lumOff val="53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40A06-82AA-4680-934E-279856F1387B}">
      <dsp:nvSpPr>
        <dsp:cNvPr id="0" name=""/>
        <dsp:cNvSpPr/>
      </dsp:nvSpPr>
      <dsp:spPr>
        <a:xfrm>
          <a:off x="0" y="307555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Cognitive functions ~ ability to learn</a:t>
          </a:r>
        </a:p>
      </dsp:txBody>
      <dsp:txXfrm>
        <a:off x="0" y="3075558"/>
        <a:ext cx="6900512" cy="614976"/>
      </dsp:txXfrm>
    </dsp:sp>
    <dsp:sp modelId="{E05FF28C-A235-4345-9408-CED2BD024820}">
      <dsp:nvSpPr>
        <dsp:cNvPr id="0" name=""/>
        <dsp:cNvSpPr/>
      </dsp:nvSpPr>
      <dsp:spPr>
        <a:xfrm>
          <a:off x="0" y="3690535"/>
          <a:ext cx="6900512"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883EB6-103E-43E1-B90E-EC5815A3FD1E}">
      <dsp:nvSpPr>
        <dsp:cNvPr id="0" name=""/>
        <dsp:cNvSpPr/>
      </dsp:nvSpPr>
      <dsp:spPr>
        <a:xfrm>
          <a:off x="0" y="3690535"/>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Making friends ~ playing </a:t>
          </a:r>
        </a:p>
      </dsp:txBody>
      <dsp:txXfrm>
        <a:off x="0" y="3690535"/>
        <a:ext cx="6900512" cy="614976"/>
      </dsp:txXfrm>
    </dsp:sp>
    <dsp:sp modelId="{0A03C735-89B6-4913-A833-2FBC23CC8619}">
      <dsp:nvSpPr>
        <dsp:cNvPr id="0" name=""/>
        <dsp:cNvSpPr/>
      </dsp:nvSpPr>
      <dsp:spPr>
        <a:xfrm>
          <a:off x="0" y="4305512"/>
          <a:ext cx="6900512" cy="0"/>
        </a:xfrm>
        <a:prstGeom prst="line">
          <a:avLst/>
        </a:prstGeom>
        <a:solidFill>
          <a:schemeClr val="accent2">
            <a:hueOff val="-1273443"/>
            <a:satOff val="-73437"/>
            <a:lumOff val="7549"/>
            <a:alphaOff val="0"/>
          </a:schemeClr>
        </a:solidFill>
        <a:ln w="12700" cap="flat" cmpd="sng" algn="ctr">
          <a:solidFill>
            <a:schemeClr val="accent2">
              <a:hueOff val="-1273443"/>
              <a:satOff val="-73437"/>
              <a:lumOff val="75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9B6D4D-6FC7-46E0-B6D6-25B87B6FB53E}">
      <dsp:nvSpPr>
        <dsp:cNvPr id="0" name=""/>
        <dsp:cNvSpPr/>
      </dsp:nvSpPr>
      <dsp:spPr>
        <a:xfrm>
          <a:off x="0" y="4305512"/>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Adult relationships</a:t>
          </a:r>
        </a:p>
      </dsp:txBody>
      <dsp:txXfrm>
        <a:off x="0" y="4305512"/>
        <a:ext cx="6900512" cy="614976"/>
      </dsp:txXfrm>
    </dsp:sp>
    <dsp:sp modelId="{D5993E14-7E42-4F28-B0C9-9FB187D73968}">
      <dsp:nvSpPr>
        <dsp:cNvPr id="0" name=""/>
        <dsp:cNvSpPr/>
      </dsp:nvSpPr>
      <dsp:spPr>
        <a:xfrm>
          <a:off x="0" y="492048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D7829F-11FB-4472-983A-EF3BCC6FDD68}">
      <dsp:nvSpPr>
        <dsp:cNvPr id="0" name=""/>
        <dsp:cNvSpPr/>
      </dsp:nvSpPr>
      <dsp:spPr>
        <a:xfrm>
          <a:off x="0" y="4920488"/>
          <a:ext cx="6900512" cy="61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Parenting ~ generations of children </a:t>
          </a:r>
        </a:p>
      </dsp:txBody>
      <dsp:txXfrm>
        <a:off x="0" y="4920488"/>
        <a:ext cx="6900512" cy="6149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8BB35-A30A-4966-AF1C-C5713283641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A21F-5E6A-415A-B72D-4AC3DA75F27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Special enduring form of ‘emotional’ relationship with another person</a:t>
          </a:r>
        </a:p>
      </dsp:txBody>
      <dsp:txXfrm>
        <a:off x="0" y="0"/>
        <a:ext cx="6900512" cy="1384035"/>
      </dsp:txXfrm>
    </dsp:sp>
    <dsp:sp modelId="{AC104072-8295-4531-A65D-2AF61745EAA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52535D-67B1-4D96-9B85-CAA695BDD2CA}">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Involves soothing, comfort and pleasure </a:t>
          </a:r>
        </a:p>
      </dsp:txBody>
      <dsp:txXfrm>
        <a:off x="0" y="1384035"/>
        <a:ext cx="6900512" cy="1384035"/>
      </dsp:txXfrm>
    </dsp:sp>
    <dsp:sp modelId="{D14AFB7F-E709-4DDE-ABD0-FD28010E00C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F8E834-1844-4EAD-8B24-0C4010086D1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Loss, or threat of loss of the specific person evokes distress</a:t>
          </a:r>
        </a:p>
      </dsp:txBody>
      <dsp:txXfrm>
        <a:off x="0" y="2768070"/>
        <a:ext cx="6900512" cy="1384035"/>
      </dsp:txXfrm>
    </dsp:sp>
    <dsp:sp modelId="{B86CCDB6-26CB-4656-BD77-7527A610BAD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947163-2056-42A4-AA34-E29DDEF94ED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The child finds security and safety in the context of the relationship </a:t>
          </a:r>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E170C-0924-4B0E-B8E3-DCE4ECB44792}">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946E3-D3F8-494D-883D-B4936B0C502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Body makes room for growing foetus </a:t>
          </a:r>
        </a:p>
      </dsp:txBody>
      <dsp:txXfrm>
        <a:off x="0" y="0"/>
        <a:ext cx="6900512" cy="1384035"/>
      </dsp:txXfrm>
    </dsp:sp>
    <dsp:sp modelId="{DF5C3DD2-7313-4830-9EE9-B966724D4F41}">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CFCBE-03AC-4B21-BFFA-08C354162C00}">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Mind makes room for ‘baby to be’ and ‘self as mother’</a:t>
          </a:r>
        </a:p>
      </dsp:txBody>
      <dsp:txXfrm>
        <a:off x="0" y="1384035"/>
        <a:ext cx="6900512" cy="1384035"/>
      </dsp:txXfrm>
    </dsp:sp>
    <dsp:sp modelId="{7A18E7D1-EF7D-446F-9954-E8E2C0B62D7F}">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8A300-514F-49F0-853F-DA9B8546686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Identity shift from ‘not mother’ to ‘mother to be’</a:t>
          </a:r>
        </a:p>
      </dsp:txBody>
      <dsp:txXfrm>
        <a:off x="0" y="2768070"/>
        <a:ext cx="6900512" cy="1384035"/>
      </dsp:txXfrm>
    </dsp:sp>
    <dsp:sp modelId="{5DA55ECF-59C8-4E93-B10D-B783D3918950}">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62283-D6B9-4431-BECE-347C7F696EF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Openness needed for this process can leave women vulnerable to psychological damage</a:t>
          </a:r>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427FC-A748-4D38-9E52-021CA6CEF62A}">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AD093-7878-463D-BC0E-FD7E035187E6}">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Selective attachment to one figure separation anxiety </a:t>
          </a:r>
        </a:p>
      </dsp:txBody>
      <dsp:txXfrm>
        <a:off x="0" y="675"/>
        <a:ext cx="6900512" cy="790684"/>
      </dsp:txXfrm>
    </dsp:sp>
    <dsp:sp modelId="{CB44B9D8-3AAF-4518-9F1F-679EC36B7A60}">
      <dsp:nvSpPr>
        <dsp:cNvPr id="0" name=""/>
        <dsp:cNvSpPr/>
      </dsp:nvSpPr>
      <dsp:spPr>
        <a:xfrm>
          <a:off x="0" y="7913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A76BED-9303-4347-9CBC-565D48CC4ED2}">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Babies protest when parent leaves</a:t>
          </a:r>
        </a:p>
      </dsp:txBody>
      <dsp:txXfrm>
        <a:off x="0" y="791359"/>
        <a:ext cx="6900512" cy="790684"/>
      </dsp:txXfrm>
    </dsp:sp>
    <dsp:sp modelId="{688F7F86-BAF6-4088-B6B9-057A3DACE0A2}">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903D17-E361-4FAF-9EC7-A3A59AF8C784}">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Emergence of object permeance </a:t>
          </a:r>
        </a:p>
      </dsp:txBody>
      <dsp:txXfrm>
        <a:off x="0" y="1582044"/>
        <a:ext cx="6900512" cy="790684"/>
      </dsp:txXfrm>
    </dsp:sp>
    <dsp:sp modelId="{615B9025-E790-4185-9BBA-495ABBBE0D46}">
      <dsp:nvSpPr>
        <dsp:cNvPr id="0" name=""/>
        <dsp:cNvSpPr/>
      </dsp:nvSpPr>
      <dsp:spPr>
        <a:xfrm>
          <a:off x="0" y="237272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46E9D-7D26-4419-B1CF-40BDBA1B6C64}">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Multiple attachments by 18 months</a:t>
          </a:r>
        </a:p>
      </dsp:txBody>
      <dsp:txXfrm>
        <a:off x="0" y="2372728"/>
        <a:ext cx="6900512" cy="790684"/>
      </dsp:txXfrm>
    </dsp:sp>
    <dsp:sp modelId="{4E2357DD-9AF7-4669-9AEE-9FF10934818A}">
      <dsp:nvSpPr>
        <dsp:cNvPr id="0" name=""/>
        <dsp:cNvSpPr/>
      </dsp:nvSpPr>
      <dsp:spPr>
        <a:xfrm>
          <a:off x="0" y="316341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4D9711-8EDA-48DB-B8D2-9B9F8C211D9B}">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Increased mobility offers a range of behaviours to maintain proximity </a:t>
          </a:r>
        </a:p>
      </dsp:txBody>
      <dsp:txXfrm>
        <a:off x="0" y="3163412"/>
        <a:ext cx="6900512" cy="790684"/>
      </dsp:txXfrm>
    </dsp:sp>
    <dsp:sp modelId="{1468561B-D288-4D04-927C-13C523A4A1DC}">
      <dsp:nvSpPr>
        <dsp:cNvPr id="0" name=""/>
        <dsp:cNvSpPr/>
      </dsp:nvSpPr>
      <dsp:spPr>
        <a:xfrm>
          <a:off x="0" y="395409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807978-FED5-48E7-AE4E-77AB8922DA99}">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Following, approaching, clinging, vocalization, use of language </a:t>
          </a:r>
        </a:p>
      </dsp:txBody>
      <dsp:txXfrm>
        <a:off x="0" y="3954096"/>
        <a:ext cx="6900512" cy="790684"/>
      </dsp:txXfrm>
    </dsp:sp>
    <dsp:sp modelId="{46B44A07-9291-4C9A-A8BF-F1D833418CA7}">
      <dsp:nvSpPr>
        <dsp:cNvPr id="0" name=""/>
        <dsp:cNvSpPr/>
      </dsp:nvSpPr>
      <dsp:spPr>
        <a:xfrm>
          <a:off x="0" y="47447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A1C78-0C9D-45DE-A351-9C5E96F6A48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Ability to mentally represent relationship develops </a:t>
          </a:r>
        </a:p>
      </dsp:txBody>
      <dsp:txXfrm>
        <a:off x="0" y="4744781"/>
        <a:ext cx="6900512" cy="7906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0EC45-5BC1-453E-9DF8-CB5CEB8445C5}">
      <dsp:nvSpPr>
        <dsp:cNvPr id="0" name=""/>
        <dsp:cNvSpPr/>
      </dsp:nvSpPr>
      <dsp:spPr>
        <a:xfrm>
          <a:off x="0" y="67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21B7B8-6939-4686-B37D-C04E2552ADCA}">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Less need to be in literal proximity to attachment figure </a:t>
          </a:r>
        </a:p>
      </dsp:txBody>
      <dsp:txXfrm>
        <a:off x="0" y="675"/>
        <a:ext cx="6900512" cy="1106957"/>
      </dsp:txXfrm>
    </dsp:sp>
    <dsp:sp modelId="{B72EFF9F-9F5F-4740-B39F-0A8E66270266}">
      <dsp:nvSpPr>
        <dsp:cNvPr id="0" name=""/>
        <dsp:cNvSpPr/>
      </dsp:nvSpPr>
      <dsp:spPr>
        <a:xfrm>
          <a:off x="0" y="110763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E374A3-0443-4046-8F6D-D923A9BBECBE}">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Toddler begins to develop independence and autonomy ~ conflicts with drive for proximity </a:t>
          </a:r>
        </a:p>
      </dsp:txBody>
      <dsp:txXfrm>
        <a:off x="0" y="1107633"/>
        <a:ext cx="6900512" cy="1106957"/>
      </dsp:txXfrm>
    </dsp:sp>
    <dsp:sp modelId="{F8FBE3FE-9332-4657-A244-46F042940EA9}">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5C147-2C2C-4A2A-9CAB-3C47EC4B296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‘Felt security’ = ability to mentalise </a:t>
          </a:r>
        </a:p>
      </dsp:txBody>
      <dsp:txXfrm>
        <a:off x="0" y="2214591"/>
        <a:ext cx="6900512" cy="1106957"/>
      </dsp:txXfrm>
    </dsp:sp>
    <dsp:sp modelId="{F2B6352A-DED4-4CA4-A250-0DB829B507BB}">
      <dsp:nvSpPr>
        <dsp:cNvPr id="0" name=""/>
        <dsp:cNvSpPr/>
      </dsp:nvSpPr>
      <dsp:spPr>
        <a:xfrm>
          <a:off x="0" y="3321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04CA7-CDD9-4A75-A952-31A24FC0B29F}">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Growth of symbolic representations</a:t>
          </a:r>
        </a:p>
      </dsp:txBody>
      <dsp:txXfrm>
        <a:off x="0" y="3321549"/>
        <a:ext cx="6900512" cy="1106957"/>
      </dsp:txXfrm>
    </dsp:sp>
    <dsp:sp modelId="{F4B2957D-A674-4A34-B7AC-550F97FC0660}">
      <dsp:nvSpPr>
        <dsp:cNvPr id="0" name=""/>
        <dsp:cNvSpPr/>
      </dsp:nvSpPr>
      <dsp:spPr>
        <a:xfrm>
          <a:off x="0" y="4428507"/>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5DADD-2859-44B2-B188-7B987A6795B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Developed sense of trust  </a:t>
          </a:r>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82BDC-C30C-4564-B0DD-CB98EBB07127}">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CDC80A-2B0E-4112-9A89-F970FD724EB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‘attuned’ responses </a:t>
          </a:r>
        </a:p>
      </dsp:txBody>
      <dsp:txXfrm>
        <a:off x="0" y="0"/>
        <a:ext cx="6900512" cy="1384035"/>
      </dsp:txXfrm>
    </dsp:sp>
    <dsp:sp modelId="{C68C0ADB-FF1A-4B55-B089-6C77159FA052}">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E9C09-D926-4C3B-9772-CE7A62267E7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‘held in mind’</a:t>
          </a:r>
        </a:p>
      </dsp:txBody>
      <dsp:txXfrm>
        <a:off x="0" y="1384035"/>
        <a:ext cx="6900512" cy="1384035"/>
      </dsp:txXfrm>
    </dsp:sp>
    <dsp:sp modelId="{547F2101-622A-45D6-A44C-B7146C5D9BC3}">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125505-B2A4-469E-A742-29032BEFE7DC}">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 seen as an individual </a:t>
          </a:r>
        </a:p>
      </dsp:txBody>
      <dsp:txXfrm>
        <a:off x="0" y="2768070"/>
        <a:ext cx="6900512" cy="1384035"/>
      </dsp:txXfrm>
    </dsp:sp>
    <dsp:sp modelId="{90D955C2-2274-4440-95A0-6CDD1DCEABC1}">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F5688F-06BA-401C-9DE3-0422B09C0CF4}">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Baby’s inner world seen as meaningful </a:t>
          </a:r>
        </a:p>
      </dsp:txBody>
      <dsp:txXfrm>
        <a:off x="0" y="4152105"/>
        <a:ext cx="6900512" cy="138403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F2130-4B23-44C7-AE29-E96BA090E1FA}">
      <dsp:nvSpPr>
        <dsp:cNvPr id="0" name=""/>
        <dsp:cNvSpPr/>
      </dsp:nvSpPr>
      <dsp:spPr>
        <a:xfrm>
          <a:off x="0" y="155464"/>
          <a:ext cx="6263640" cy="123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process NOT and event </a:t>
          </a:r>
        </a:p>
      </dsp:txBody>
      <dsp:txXfrm>
        <a:off x="60116" y="215580"/>
        <a:ext cx="6143408" cy="1111247"/>
      </dsp:txXfrm>
    </dsp:sp>
    <dsp:sp modelId="{D30773DD-00C3-4BE1-910A-9A91725256F9}">
      <dsp:nvSpPr>
        <dsp:cNvPr id="0" name=""/>
        <dsp:cNvSpPr/>
      </dsp:nvSpPr>
      <dsp:spPr>
        <a:xfrm>
          <a:off x="0" y="1476224"/>
          <a:ext cx="6263640" cy="12314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Begins in pregnancy and continues after birth </a:t>
          </a:r>
        </a:p>
      </dsp:txBody>
      <dsp:txXfrm>
        <a:off x="60116" y="1536340"/>
        <a:ext cx="6143408" cy="1111247"/>
      </dsp:txXfrm>
    </dsp:sp>
    <dsp:sp modelId="{3B406625-CD01-4E37-A68A-D852E96D8E5C}">
      <dsp:nvSpPr>
        <dsp:cNvPr id="0" name=""/>
        <dsp:cNvSpPr/>
      </dsp:nvSpPr>
      <dsp:spPr>
        <a:xfrm>
          <a:off x="0" y="2796984"/>
          <a:ext cx="6263640" cy="12314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foundations of attachment </a:t>
          </a:r>
        </a:p>
      </dsp:txBody>
      <dsp:txXfrm>
        <a:off x="60116" y="2857100"/>
        <a:ext cx="6143408" cy="1111247"/>
      </dsp:txXfrm>
    </dsp:sp>
    <dsp:sp modelId="{89E2C940-2652-4403-AA64-9F1622D4E8C7}">
      <dsp:nvSpPr>
        <dsp:cNvPr id="0" name=""/>
        <dsp:cNvSpPr/>
      </dsp:nvSpPr>
      <dsp:spPr>
        <a:xfrm>
          <a:off x="0" y="4117743"/>
          <a:ext cx="6263640" cy="12314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Affected by factors – Within mother, within baby, environmental factors </a:t>
          </a:r>
        </a:p>
      </dsp:txBody>
      <dsp:txXfrm>
        <a:off x="60116" y="4177859"/>
        <a:ext cx="6143408" cy="111124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1BA3C6-224E-417B-B8E8-F99EDAA09539}">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F1248B-7FBC-4A37-A04A-CDC308D29B7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Sensitivity/attunement</a:t>
          </a:r>
        </a:p>
      </dsp:txBody>
      <dsp:txXfrm>
        <a:off x="0" y="2703"/>
        <a:ext cx="6900512" cy="921789"/>
      </dsp:txXfrm>
    </dsp:sp>
    <dsp:sp modelId="{179D0619-5B56-4B87-ADA2-7564C42F5B60}">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1D0C9B-FCF0-4C44-83E7-7598E6419F5E}">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Mind-mindedness/reflective function/mentalization </a:t>
          </a:r>
        </a:p>
      </dsp:txBody>
      <dsp:txXfrm>
        <a:off x="0" y="924492"/>
        <a:ext cx="6900512" cy="921789"/>
      </dsp:txXfrm>
    </dsp:sp>
    <dsp:sp modelId="{A6A4AAE8-9285-43DC-8C80-C03B9CEFFEEE}">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C6E44-FA0C-449C-9C1E-CF8531342AFC}">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Marked mirroring </a:t>
          </a:r>
        </a:p>
      </dsp:txBody>
      <dsp:txXfrm>
        <a:off x="0" y="1846281"/>
        <a:ext cx="6900512" cy="921789"/>
      </dsp:txXfrm>
    </dsp:sp>
    <dsp:sp modelId="{BA20EA7E-2A47-4674-B23E-961F27F028BC}">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B4ECD2-3A7C-4B09-A41C-5611E95C1A58}">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Containment </a:t>
          </a:r>
        </a:p>
      </dsp:txBody>
      <dsp:txXfrm>
        <a:off x="0" y="2768070"/>
        <a:ext cx="6900512" cy="921789"/>
      </dsp:txXfrm>
    </dsp:sp>
    <dsp:sp modelId="{419A0CC2-1905-4447-A609-2FFB7B96996C}">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651DB1-87D7-493E-9387-7392D31769F6}">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Reciprocity </a:t>
          </a:r>
        </a:p>
      </dsp:txBody>
      <dsp:txXfrm>
        <a:off x="0" y="3689859"/>
        <a:ext cx="6900512" cy="921789"/>
      </dsp:txXfrm>
    </dsp:sp>
    <dsp:sp modelId="{4367F495-AA2A-4B3E-9BDF-3E505F7BED18}">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C13EFE-6A14-43A8-853C-95AAA0CEEA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Continuity of care  </a:t>
          </a:r>
        </a:p>
      </dsp:txBody>
      <dsp:txXfrm>
        <a:off x="0" y="4611648"/>
        <a:ext cx="6900512" cy="92178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5E2E3-4287-40F1-AF55-B3D6CFEB9277}">
      <dsp:nvSpPr>
        <dsp:cNvPr id="0" name=""/>
        <dsp:cNvSpPr/>
      </dsp:nvSpPr>
      <dsp:spPr>
        <a:xfrm>
          <a:off x="0" y="94139"/>
          <a:ext cx="6263640" cy="71505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Negative risk factors to attachment and bonding in infants</a:t>
          </a:r>
        </a:p>
      </dsp:txBody>
      <dsp:txXfrm>
        <a:off x="34906" y="129045"/>
        <a:ext cx="6193828" cy="645240"/>
      </dsp:txXfrm>
    </dsp:sp>
    <dsp:sp modelId="{E575940C-A58F-450B-A91D-A3CEDF8BFA12}">
      <dsp:nvSpPr>
        <dsp:cNvPr id="0" name=""/>
        <dsp:cNvSpPr/>
      </dsp:nvSpPr>
      <dsp:spPr>
        <a:xfrm>
          <a:off x="0" y="861031"/>
          <a:ext cx="6263640" cy="715052"/>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own poor attachment history </a:t>
          </a:r>
        </a:p>
      </dsp:txBody>
      <dsp:txXfrm>
        <a:off x="34906" y="895937"/>
        <a:ext cx="6193828" cy="645240"/>
      </dsp:txXfrm>
    </dsp:sp>
    <dsp:sp modelId="{7B9FD8B0-2204-4767-9F7F-05A5054EB2AD}">
      <dsp:nvSpPr>
        <dsp:cNvPr id="0" name=""/>
        <dsp:cNvSpPr/>
      </dsp:nvSpPr>
      <dsp:spPr>
        <a:xfrm>
          <a:off x="0" y="1627924"/>
          <a:ext cx="6263640" cy="71505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development difficulties, disability, chronic illness </a:t>
          </a:r>
        </a:p>
      </dsp:txBody>
      <dsp:txXfrm>
        <a:off x="34906" y="1662830"/>
        <a:ext cx="6193828" cy="645240"/>
      </dsp:txXfrm>
    </dsp:sp>
    <dsp:sp modelId="{2E8E8037-7700-4710-A810-3A49E518DB0C}">
      <dsp:nvSpPr>
        <dsp:cNvPr id="0" name=""/>
        <dsp:cNvSpPr/>
      </dsp:nvSpPr>
      <dsp:spPr>
        <a:xfrm>
          <a:off x="0" y="2394817"/>
          <a:ext cx="6263640" cy="71505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Parents mental health problems, post natal depression, past abuse histories </a:t>
          </a:r>
        </a:p>
      </dsp:txBody>
      <dsp:txXfrm>
        <a:off x="34906" y="2429723"/>
        <a:ext cx="6193828" cy="645240"/>
      </dsp:txXfrm>
    </dsp:sp>
    <dsp:sp modelId="{8D196E57-621E-4B89-A45E-3D291A25A443}">
      <dsp:nvSpPr>
        <dsp:cNvPr id="0" name=""/>
        <dsp:cNvSpPr/>
      </dsp:nvSpPr>
      <dsp:spPr>
        <a:xfrm>
          <a:off x="0" y="3161710"/>
          <a:ext cx="6263640" cy="71505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Domestic violence and other forms of abuse </a:t>
          </a:r>
        </a:p>
      </dsp:txBody>
      <dsp:txXfrm>
        <a:off x="34906" y="3196616"/>
        <a:ext cx="6193828" cy="645240"/>
      </dsp:txXfrm>
    </dsp:sp>
    <dsp:sp modelId="{B8EBA3DC-E42B-4F42-8309-EBE0DD761808}">
      <dsp:nvSpPr>
        <dsp:cNvPr id="0" name=""/>
        <dsp:cNvSpPr/>
      </dsp:nvSpPr>
      <dsp:spPr>
        <a:xfrm>
          <a:off x="0" y="3928603"/>
          <a:ext cx="6263640" cy="715052"/>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Single parenthood, teenage parenthood and poor social support </a:t>
          </a:r>
        </a:p>
      </dsp:txBody>
      <dsp:txXfrm>
        <a:off x="34906" y="3963509"/>
        <a:ext cx="6193828" cy="645240"/>
      </dsp:txXfrm>
    </dsp:sp>
    <dsp:sp modelId="{22F6B291-3F95-4E6E-B878-8DBA8E2D0512}">
      <dsp:nvSpPr>
        <dsp:cNvPr id="0" name=""/>
        <dsp:cNvSpPr/>
      </dsp:nvSpPr>
      <dsp:spPr>
        <a:xfrm>
          <a:off x="0" y="4695496"/>
          <a:ext cx="6263640" cy="71505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Child’s temperament </a:t>
          </a:r>
        </a:p>
      </dsp:txBody>
      <dsp:txXfrm>
        <a:off x="34906" y="4730402"/>
        <a:ext cx="6193828" cy="64524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757B8-19C1-4997-BEC9-B8C33926D080}">
      <dsp:nvSpPr>
        <dsp:cNvPr id="0" name=""/>
        <dsp:cNvSpPr/>
      </dsp:nvSpPr>
      <dsp:spPr>
        <a:xfrm>
          <a:off x="0" y="562582"/>
          <a:ext cx="6263640" cy="105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good news for infants…</a:t>
          </a:r>
        </a:p>
      </dsp:txBody>
      <dsp:txXfrm>
        <a:off x="51444" y="614026"/>
        <a:ext cx="6160752" cy="950952"/>
      </dsp:txXfrm>
    </dsp:sp>
    <dsp:sp modelId="{468BA66F-771D-4B1F-AAE9-8FB2F13160CB}">
      <dsp:nvSpPr>
        <dsp:cNvPr id="0" name=""/>
        <dsp:cNvSpPr/>
      </dsp:nvSpPr>
      <dsp:spPr>
        <a:xfrm>
          <a:off x="0" y="1671143"/>
          <a:ext cx="6263640" cy="10538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Mothers/caregivers mis-attune with their babies more times than they attune(about 70%) – human beings are therefore very forgiving and resilient (60% - 70%) ‘securely attached’)</a:t>
          </a:r>
        </a:p>
      </dsp:txBody>
      <dsp:txXfrm>
        <a:off x="51444" y="1722587"/>
        <a:ext cx="6160752" cy="950952"/>
      </dsp:txXfrm>
    </dsp:sp>
    <dsp:sp modelId="{732E22A3-796D-4E71-A977-79E19CA8A50A}">
      <dsp:nvSpPr>
        <dsp:cNvPr id="0" name=""/>
        <dsp:cNvSpPr/>
      </dsp:nvSpPr>
      <dsp:spPr>
        <a:xfrm>
          <a:off x="0" y="2779704"/>
          <a:ext cx="6263640" cy="10538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i="1" kern="1200"/>
            <a:t>Angels in the nursery – one secure figure maybe enough, even if parental bonding is poor </a:t>
          </a:r>
          <a:endParaRPr lang="en-US" sz="1900" kern="1200"/>
        </a:p>
      </dsp:txBody>
      <dsp:txXfrm>
        <a:off x="51444" y="2831148"/>
        <a:ext cx="6160752" cy="950952"/>
      </dsp:txXfrm>
    </dsp:sp>
    <dsp:sp modelId="{140DBCE0-862D-4B9F-8C41-552BF2C265B5}">
      <dsp:nvSpPr>
        <dsp:cNvPr id="0" name=""/>
        <dsp:cNvSpPr/>
      </dsp:nvSpPr>
      <dsp:spPr>
        <a:xfrm>
          <a:off x="0" y="3888264"/>
          <a:ext cx="6263640" cy="10538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Resilience and normal pathology </a:t>
          </a:r>
        </a:p>
      </dsp:txBody>
      <dsp:txXfrm>
        <a:off x="51444" y="3939708"/>
        <a:ext cx="6160752" cy="95095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C1711-704A-471A-876D-6E900AA04FC5}">
      <dsp:nvSpPr>
        <dsp:cNvPr id="0" name=""/>
        <dsp:cNvSpPr/>
      </dsp:nvSpPr>
      <dsp:spPr>
        <a:xfrm>
          <a:off x="0" y="187793"/>
          <a:ext cx="6263640" cy="16309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responsive = Secure attachment </a:t>
          </a:r>
        </a:p>
      </dsp:txBody>
      <dsp:txXfrm>
        <a:off x="79618" y="267411"/>
        <a:ext cx="6104404" cy="1471744"/>
      </dsp:txXfrm>
    </dsp:sp>
    <dsp:sp modelId="{2C80B2B1-3C8F-47B6-BF68-5EEB44D5E996}">
      <dsp:nvSpPr>
        <dsp:cNvPr id="0" name=""/>
        <dsp:cNvSpPr/>
      </dsp:nvSpPr>
      <dsp:spPr>
        <a:xfrm>
          <a:off x="0" y="1936854"/>
          <a:ext cx="6263640" cy="16309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Consistently un-responsive = insecure attachment </a:t>
          </a:r>
        </a:p>
      </dsp:txBody>
      <dsp:txXfrm>
        <a:off x="79618" y="2016472"/>
        <a:ext cx="6104404" cy="1471744"/>
      </dsp:txXfrm>
    </dsp:sp>
    <dsp:sp modelId="{EE9FD03F-0EBA-4E3B-8647-2AB40F777957}">
      <dsp:nvSpPr>
        <dsp:cNvPr id="0" name=""/>
        <dsp:cNvSpPr/>
      </dsp:nvSpPr>
      <dsp:spPr>
        <a:xfrm>
          <a:off x="0" y="3685914"/>
          <a:ext cx="6263640" cy="16309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Inconsistently responsive = ambivalent attachment </a:t>
          </a:r>
        </a:p>
      </dsp:txBody>
      <dsp:txXfrm>
        <a:off x="79618" y="3765532"/>
        <a:ext cx="6104404" cy="14717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A87590-9D8B-4687-BABD-CE20778C86B2}">
      <dsp:nvSpPr>
        <dsp:cNvPr id="0" name=""/>
        <dsp:cNvSpPr/>
      </dsp:nvSpPr>
      <dsp:spPr>
        <a:xfrm>
          <a:off x="0" y="152064"/>
          <a:ext cx="6263640" cy="12331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Know that distress and need will be recognized</a:t>
          </a:r>
        </a:p>
      </dsp:txBody>
      <dsp:txXfrm>
        <a:off x="60199" y="212263"/>
        <a:ext cx="6143242" cy="1112781"/>
      </dsp:txXfrm>
    </dsp:sp>
    <dsp:sp modelId="{51FBD3F8-FEDC-4E21-9CC6-21498707A364}">
      <dsp:nvSpPr>
        <dsp:cNvPr id="0" name=""/>
        <dsp:cNvSpPr/>
      </dsp:nvSpPr>
      <dsp:spPr>
        <a:xfrm>
          <a:off x="0" y="1474524"/>
          <a:ext cx="6263640" cy="12331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Have a sense of trust </a:t>
          </a:r>
        </a:p>
      </dsp:txBody>
      <dsp:txXfrm>
        <a:off x="60199" y="1534723"/>
        <a:ext cx="6143242" cy="1112781"/>
      </dsp:txXfrm>
    </dsp:sp>
    <dsp:sp modelId="{37BE7DA8-6C95-4E15-83B2-B7088C94349B}">
      <dsp:nvSpPr>
        <dsp:cNvPr id="0" name=""/>
        <dsp:cNvSpPr/>
      </dsp:nvSpPr>
      <dsp:spPr>
        <a:xfrm>
          <a:off x="0" y="2796984"/>
          <a:ext cx="6263640" cy="12331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Uses caregiver as a secure base </a:t>
          </a:r>
        </a:p>
      </dsp:txBody>
      <dsp:txXfrm>
        <a:off x="60199" y="2857183"/>
        <a:ext cx="6143242" cy="1112781"/>
      </dsp:txXfrm>
    </dsp:sp>
    <dsp:sp modelId="{61121DEF-4033-44AE-8AE3-7F80E1A63644}">
      <dsp:nvSpPr>
        <dsp:cNvPr id="0" name=""/>
        <dsp:cNvSpPr/>
      </dsp:nvSpPr>
      <dsp:spPr>
        <a:xfrm>
          <a:off x="0" y="4119444"/>
          <a:ext cx="6263640" cy="12331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May show distress at separation but the baby can be soothed at reunion </a:t>
          </a:r>
        </a:p>
      </dsp:txBody>
      <dsp:txXfrm>
        <a:off x="60199" y="4179643"/>
        <a:ext cx="6143242" cy="111278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88D34-3E75-40AC-8E11-47A85D1707DC}">
      <dsp:nvSpPr>
        <dsp:cNvPr id="0" name=""/>
        <dsp:cNvSpPr/>
      </dsp:nvSpPr>
      <dsp:spPr>
        <a:xfrm>
          <a:off x="0" y="221544"/>
          <a:ext cx="6263640" cy="795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Children experience parents as rejecting, critical, uninterested, controlling </a:t>
          </a:r>
        </a:p>
      </dsp:txBody>
      <dsp:txXfrm>
        <a:off x="38838" y="260382"/>
        <a:ext cx="6185964" cy="717924"/>
      </dsp:txXfrm>
    </dsp:sp>
    <dsp:sp modelId="{3D2D3DE1-736C-419C-A407-5B94EB930887}">
      <dsp:nvSpPr>
        <dsp:cNvPr id="0" name=""/>
        <dsp:cNvSpPr/>
      </dsp:nvSpPr>
      <dsp:spPr>
        <a:xfrm>
          <a:off x="0" y="1074744"/>
          <a:ext cx="6263640" cy="795600"/>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Distress responded to with irritation, annoyance, agitation </a:t>
          </a:r>
        </a:p>
      </dsp:txBody>
      <dsp:txXfrm>
        <a:off x="38838" y="1113582"/>
        <a:ext cx="6185964" cy="717924"/>
      </dsp:txXfrm>
    </dsp:sp>
    <dsp:sp modelId="{030DC2D4-709E-4F71-9BC3-77D8283AD738}">
      <dsp:nvSpPr>
        <dsp:cNvPr id="0" name=""/>
        <dsp:cNvSpPr/>
      </dsp:nvSpPr>
      <dsp:spPr>
        <a:xfrm>
          <a:off x="0" y="1927944"/>
          <a:ext cx="6263640" cy="795600"/>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Attachment behaviour results in the opposite of what is wanted, child learns to </a:t>
          </a:r>
          <a:r>
            <a:rPr lang="en-US" sz="2000" b="1" kern="1200" dirty="0"/>
            <a:t>minimize attachment behaviour </a:t>
          </a:r>
          <a:endParaRPr lang="en-US" sz="2000" kern="1200" dirty="0"/>
        </a:p>
      </dsp:txBody>
      <dsp:txXfrm>
        <a:off x="38838" y="1966782"/>
        <a:ext cx="6185964" cy="717924"/>
      </dsp:txXfrm>
    </dsp:sp>
    <dsp:sp modelId="{CD756436-B88F-49FA-8D79-DE085F96D023}">
      <dsp:nvSpPr>
        <dsp:cNvPr id="0" name=""/>
        <dsp:cNvSpPr/>
      </dsp:nvSpPr>
      <dsp:spPr>
        <a:xfrm>
          <a:off x="0" y="2781144"/>
          <a:ext cx="6263640" cy="795600"/>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Represses and denies distress</a:t>
          </a:r>
        </a:p>
      </dsp:txBody>
      <dsp:txXfrm>
        <a:off x="38838" y="2819982"/>
        <a:ext cx="6185964" cy="717924"/>
      </dsp:txXfrm>
    </dsp:sp>
    <dsp:sp modelId="{E6FB829C-A9F3-474D-973F-E14FEFF0B7B4}">
      <dsp:nvSpPr>
        <dsp:cNvPr id="0" name=""/>
        <dsp:cNvSpPr/>
      </dsp:nvSpPr>
      <dsp:spPr>
        <a:xfrm>
          <a:off x="0" y="3634344"/>
          <a:ext cx="6263640" cy="795600"/>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Develops emotional self-containment to maintain proximity and avoid rejection </a:t>
          </a:r>
        </a:p>
      </dsp:txBody>
      <dsp:txXfrm>
        <a:off x="38838" y="3673182"/>
        <a:ext cx="6185964" cy="717924"/>
      </dsp:txXfrm>
    </dsp:sp>
    <dsp:sp modelId="{C5B83412-0AD3-4086-B12E-D8B6F970AC2F}">
      <dsp:nvSpPr>
        <dsp:cNvPr id="0" name=""/>
        <dsp:cNvSpPr/>
      </dsp:nvSpPr>
      <dsp:spPr>
        <a:xfrm>
          <a:off x="0" y="4487543"/>
          <a:ext cx="6263640" cy="79560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 flight from display of attachment needs </a:t>
          </a:r>
        </a:p>
      </dsp:txBody>
      <dsp:txXfrm>
        <a:off x="38838" y="4526381"/>
        <a:ext cx="6185964" cy="71792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C9C74-C09D-40D3-B9E9-726BEE8A746F}">
      <dsp:nvSpPr>
        <dsp:cNvPr id="0" name=""/>
        <dsp:cNvSpPr/>
      </dsp:nvSpPr>
      <dsp:spPr>
        <a:xfrm>
          <a:off x="0" y="95003"/>
          <a:ext cx="6263640" cy="8353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Children experience caregivers as unresponsive, inconsistent, unreliable, neglectful, intrusive,</a:t>
          </a:r>
        </a:p>
      </dsp:txBody>
      <dsp:txXfrm>
        <a:off x="40780" y="135783"/>
        <a:ext cx="6182080" cy="753819"/>
      </dsp:txXfrm>
    </dsp:sp>
    <dsp:sp modelId="{85CE26C9-EE3C-4DFB-8754-A182DE0427CB}">
      <dsp:nvSpPr>
        <dsp:cNvPr id="0" name=""/>
        <dsp:cNvSpPr/>
      </dsp:nvSpPr>
      <dsp:spPr>
        <a:xfrm>
          <a:off x="0" y="990863"/>
          <a:ext cx="6263640" cy="83537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Distress may not be recognized or responded to erratically </a:t>
          </a:r>
        </a:p>
      </dsp:txBody>
      <dsp:txXfrm>
        <a:off x="40780" y="1031643"/>
        <a:ext cx="6182080" cy="753819"/>
      </dsp:txXfrm>
    </dsp:sp>
    <dsp:sp modelId="{EFF2F2BE-F452-4555-AC63-5743F3C4B021}">
      <dsp:nvSpPr>
        <dsp:cNvPr id="0" name=""/>
        <dsp:cNvSpPr/>
      </dsp:nvSpPr>
      <dsp:spPr>
        <a:xfrm>
          <a:off x="0" y="1886723"/>
          <a:ext cx="6263640" cy="83537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Parents often caught up in their own emotional needs or internal states </a:t>
          </a:r>
        </a:p>
      </dsp:txBody>
      <dsp:txXfrm>
        <a:off x="40780" y="1927503"/>
        <a:ext cx="6182080" cy="753819"/>
      </dsp:txXfrm>
    </dsp:sp>
    <dsp:sp modelId="{03D25451-5D80-402E-8109-1B9483DD99C8}">
      <dsp:nvSpPr>
        <dsp:cNvPr id="0" name=""/>
        <dsp:cNvSpPr/>
      </dsp:nvSpPr>
      <dsp:spPr>
        <a:xfrm>
          <a:off x="0" y="2782584"/>
          <a:ext cx="6263640" cy="83537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Child learns to maximise attachment behaviours – fight for attention</a:t>
          </a:r>
        </a:p>
      </dsp:txBody>
      <dsp:txXfrm>
        <a:off x="40780" y="2823364"/>
        <a:ext cx="6182080" cy="753819"/>
      </dsp:txXfrm>
    </dsp:sp>
    <dsp:sp modelId="{8768FDD3-2642-4946-A573-E7EE203C283A}">
      <dsp:nvSpPr>
        <dsp:cNvPr id="0" name=""/>
        <dsp:cNvSpPr/>
      </dsp:nvSpPr>
      <dsp:spPr>
        <a:xfrm>
          <a:off x="0" y="3678444"/>
          <a:ext cx="6263640" cy="83537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Feels a sense of unworthiness and emptiness </a:t>
          </a:r>
        </a:p>
      </dsp:txBody>
      <dsp:txXfrm>
        <a:off x="40780" y="3719224"/>
        <a:ext cx="6182080" cy="753819"/>
      </dsp:txXfrm>
    </dsp:sp>
    <dsp:sp modelId="{08FA2D20-D63A-41AB-92DD-F988426B0D3B}">
      <dsp:nvSpPr>
        <dsp:cNvPr id="0" name=""/>
        <dsp:cNvSpPr/>
      </dsp:nvSpPr>
      <dsp:spPr>
        <a:xfrm>
          <a:off x="0" y="4574304"/>
          <a:ext cx="6263640" cy="8353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but ambivalent feelings towards others – either love or anger </a:t>
          </a:r>
        </a:p>
      </dsp:txBody>
      <dsp:txXfrm>
        <a:off x="40780" y="4615084"/>
        <a:ext cx="6182080" cy="75381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3E5FD-09B1-40A8-8170-C1CA2706E161}">
      <dsp:nvSpPr>
        <dsp:cNvPr id="0" name=""/>
        <dsp:cNvSpPr/>
      </dsp:nvSpPr>
      <dsp:spPr>
        <a:xfrm>
          <a:off x="0" y="123691"/>
          <a:ext cx="6263640" cy="127544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Secure – working model of self as worthy of care, autonomous, regulates negative emotions</a:t>
          </a:r>
        </a:p>
      </dsp:txBody>
      <dsp:txXfrm>
        <a:off x="62262" y="185953"/>
        <a:ext cx="6139116" cy="1150922"/>
      </dsp:txXfrm>
    </dsp:sp>
    <dsp:sp modelId="{BF65BCEA-B9F7-4F05-9F66-6FA40C3C443F}">
      <dsp:nvSpPr>
        <dsp:cNvPr id="0" name=""/>
        <dsp:cNvSpPr/>
      </dsp:nvSpPr>
      <dsp:spPr>
        <a:xfrm>
          <a:off x="0" y="1450977"/>
          <a:ext cx="6263640" cy="1275446"/>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avoidant – dismisses self, compulsive self-reliance, shuts down to avoid distress</a:t>
          </a:r>
        </a:p>
      </dsp:txBody>
      <dsp:txXfrm>
        <a:off x="62262" y="1513239"/>
        <a:ext cx="6139116" cy="1150922"/>
      </dsp:txXfrm>
    </dsp:sp>
    <dsp:sp modelId="{A6740EC9-CBC7-478C-8C8D-6DF18B707B66}">
      <dsp:nvSpPr>
        <dsp:cNvPr id="0" name=""/>
        <dsp:cNvSpPr/>
      </dsp:nvSpPr>
      <dsp:spPr>
        <a:xfrm>
          <a:off x="0" y="2778263"/>
          <a:ext cx="6263640" cy="1275446"/>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Insecure ambivalent – clinging, neediness, low self-worth, hypervigilance to distress, attracts drama </a:t>
          </a:r>
        </a:p>
      </dsp:txBody>
      <dsp:txXfrm>
        <a:off x="62262" y="2840525"/>
        <a:ext cx="6139116" cy="1150922"/>
      </dsp:txXfrm>
    </dsp:sp>
    <dsp:sp modelId="{596EBC8C-EA7E-47BE-BD55-F28AD4272C16}">
      <dsp:nvSpPr>
        <dsp:cNvPr id="0" name=""/>
        <dsp:cNvSpPr/>
      </dsp:nvSpPr>
      <dsp:spPr>
        <a:xfrm>
          <a:off x="0" y="4105550"/>
          <a:ext cx="6263640" cy="127544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Disorganised – chaotic, fear of intimacy, expects rejection (approach/avoidance conflict), need for control. Both avoidant and ambivalent attachment strategies. Extreme concerning </a:t>
          </a:r>
          <a:r>
            <a:rPr lang="en-US" sz="1800" kern="1200" dirty="0" err="1"/>
            <a:t>behaviours</a:t>
          </a:r>
          <a:r>
            <a:rPr lang="en-US" sz="1800" kern="1200" dirty="0"/>
            <a:t> may emerge. </a:t>
          </a:r>
        </a:p>
      </dsp:txBody>
      <dsp:txXfrm>
        <a:off x="62262" y="4167812"/>
        <a:ext cx="6139116" cy="115092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1B8F-2F87-4955-8B2E-0B0F800C3D2C}">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D9EAD-F6A5-461E-82C2-C4C80FA68A9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CONNECTION before re-correction </a:t>
          </a:r>
        </a:p>
      </dsp:txBody>
      <dsp:txXfrm>
        <a:off x="0" y="2703"/>
        <a:ext cx="6900512" cy="1843578"/>
      </dsp:txXfrm>
    </dsp:sp>
    <dsp:sp modelId="{611E19B9-273E-4D4E-BFC5-9F422D3DF8F8}">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40955-CB5C-4A68-9749-D9CE7A604BE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DEPENDENCY before independence </a:t>
          </a:r>
        </a:p>
      </dsp:txBody>
      <dsp:txXfrm>
        <a:off x="0" y="1846281"/>
        <a:ext cx="6900512" cy="1843578"/>
      </dsp:txXfrm>
    </dsp:sp>
    <dsp:sp modelId="{7A7333E7-4F5B-4DEB-B46B-930571CCEBAC}">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0360D-37A1-4330-AE4E-549E94B63425}">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HIGH BOUNDARIES and high warmth </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A22A-EAB2-4ABD-934A-6A765AF4EB40}"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FD37ED-53EA-45CD-92FC-BB600C60D258}" type="slidenum">
              <a:rPr lang="en-GB" smtClean="0"/>
              <a:t>‹#›</a:t>
            </a:fld>
            <a:endParaRPr lang="en-GB"/>
          </a:p>
        </p:txBody>
      </p:sp>
    </p:spTree>
    <p:extLst>
      <p:ext uri="{BB962C8B-B14F-4D97-AF65-F5344CB8AC3E}">
        <p14:creationId xmlns:p14="http://schemas.microsoft.com/office/powerpoint/2010/main" val="1674622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CAB8E-736A-6E7D-A98A-C9B8FB66F0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CE5330-1099-936E-AFE5-7788E4D223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490E49-AE68-79A0-F4EB-44BAAA8A3A66}"/>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FE8CF42C-FDAC-058B-066E-D6D96D2C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C6C39C-14FD-4727-7BC1-692233AEB721}"/>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41406121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5B3-4F32-BF66-B589-023B5F014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00F560-6D82-AC04-5F29-390908D1D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20B465-F95B-4993-A5CF-D64479FCDF23}"/>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C5490A98-94A6-38EB-DABF-624AC6125E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24DC76-653A-6F45-8067-15FF69D94D2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560852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278EE-9D5D-A36A-F5B9-9C716DA1F1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2DE944-1482-D140-8BEC-B25DC3FF76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DC933-2EC8-3CFA-45BF-9942F14AE7C5}"/>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0C835224-141E-2DC4-98FF-317ED2B1C9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920E09-03F8-2109-AC88-81958CB8E86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788671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0706-B964-D59A-7B46-FFAB226FBC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1D64F3-0BC9-7C9D-4CA9-FA8A590ED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6CB49-46C2-2AC7-1B99-AA4ECE7CC5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493B8F-0288-766C-B10D-A937C5B966B4}"/>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6" name="Footer Placeholder 5">
            <a:extLst>
              <a:ext uri="{FF2B5EF4-FFF2-40B4-BE49-F238E27FC236}">
                <a16:creationId xmlns:a16="http://schemas.microsoft.com/office/drawing/2014/main" id="{564C03F4-F5FA-4DB9-5E81-B87951DBA0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3B0EF1-9C26-09B7-8F07-94BCBFE10C54}"/>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751823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DE612-1F03-5054-372E-6B1CBA0099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5D2AA-A4B2-656A-AB64-495ADC0A1D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E17C06-CA50-6C0D-D2F8-A84B061E04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E9B79-0F1D-DC41-C309-650E7919E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1C7B00-8875-0E89-FCB5-6569639B7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5A6ACC-B545-364B-CB36-506153D69508}"/>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8" name="Footer Placeholder 7">
            <a:extLst>
              <a:ext uri="{FF2B5EF4-FFF2-40B4-BE49-F238E27FC236}">
                <a16:creationId xmlns:a16="http://schemas.microsoft.com/office/drawing/2014/main" id="{2CB2F9B7-531E-4437-BBCC-C249AED0E4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786240D-3437-948D-DB1D-6FC5C1F797A7}"/>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634789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5ED54-D18D-649D-F0F9-DDC1BAE2BC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C4CE602-4B96-1F90-4C45-4A951E1E0CC9}"/>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4" name="Footer Placeholder 3">
            <a:extLst>
              <a:ext uri="{FF2B5EF4-FFF2-40B4-BE49-F238E27FC236}">
                <a16:creationId xmlns:a16="http://schemas.microsoft.com/office/drawing/2014/main" id="{4387875A-52C1-E6B1-8E4C-227BCCBCEE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722365-3CBE-B0E0-D6BA-BE443F79EF4E}"/>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628345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90FFFC-7642-DA7F-455A-210D85FD47B8}"/>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3" name="Footer Placeholder 2">
            <a:extLst>
              <a:ext uri="{FF2B5EF4-FFF2-40B4-BE49-F238E27FC236}">
                <a16:creationId xmlns:a16="http://schemas.microsoft.com/office/drawing/2014/main" id="{36E64A85-59E9-2AF8-AE00-F576269C31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470466-8504-B45A-2972-A36622FD25CD}"/>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2183981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AE92E-4070-B406-0B5A-B252A1FD8E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EB74C9-5C6C-BA17-05EA-C3C860DB2B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2BA693-4BEB-3BAF-8919-8B08E8022F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2C7114-D2B5-FEEE-E3BC-C854282A3472}"/>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6" name="Footer Placeholder 5">
            <a:extLst>
              <a:ext uri="{FF2B5EF4-FFF2-40B4-BE49-F238E27FC236}">
                <a16:creationId xmlns:a16="http://schemas.microsoft.com/office/drawing/2014/main" id="{58B2AE3B-B8EC-2A6C-6B36-66ABE05B5C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0DBD76-FE73-6B2A-911D-AC4F91FF183F}"/>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79200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AD28-7AC0-854A-1688-DE26CDE390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729E26-3B22-9B4F-610F-4B2BF5C43C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151A6B0-80CE-DED0-40C5-DC21F6E7A0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CCBB0D-5B2F-443C-B3AC-6A37FC48AB1B}"/>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6" name="Footer Placeholder 5">
            <a:extLst>
              <a:ext uri="{FF2B5EF4-FFF2-40B4-BE49-F238E27FC236}">
                <a16:creationId xmlns:a16="http://schemas.microsoft.com/office/drawing/2014/main" id="{4A04B2C0-F166-2B82-82BE-57282DA45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A9E97C-F8EE-74E3-83C5-B6BFAE3379D3}"/>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285702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D9CD-34AC-30AF-EAA4-C34F94CC91F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61C378-F9EF-4812-E27D-8412071852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84F939-ED76-48C2-D9B3-1959CC86611D}"/>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0C6C255E-07B6-FEBD-E8C8-EDA8A91F7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1F97E-9814-739B-595E-8DD364348CB0}"/>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3392623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364A4-101C-795F-5A48-F9E9FDC6074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663DC4-1E25-52A6-CE38-00F3C12D2B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386865-D327-7902-6CDF-ECEBFD05CD35}"/>
              </a:ext>
            </a:extLst>
          </p:cNvPr>
          <p:cNvSpPr>
            <a:spLocks noGrp="1"/>
          </p:cNvSpPr>
          <p:nvPr>
            <p:ph type="dt" sz="half" idx="10"/>
          </p:nvPr>
        </p:nvSpPr>
        <p:spPr/>
        <p:txBody>
          <a:body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285AD949-8D72-07FF-E1B9-F42F06E56C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5554FF-2EE6-8610-B76A-D4FB2DD1EA29}"/>
              </a:ext>
            </a:extLst>
          </p:cNvPr>
          <p:cNvSpPr>
            <a:spLocks noGrp="1"/>
          </p:cNvSpPr>
          <p:nvPr>
            <p:ph type="sldNum" sz="quarter" idx="12"/>
          </p:nvPr>
        </p:nvSpPr>
        <p:spPr/>
        <p:txBody>
          <a:bodyPr/>
          <a:lstStyle/>
          <a:p>
            <a:fld id="{7E79E31C-A05C-4500-BB76-455BAB576027}" type="slidenum">
              <a:rPr lang="en-GB" smtClean="0"/>
              <a:t>‹#›</a:t>
            </a:fld>
            <a:endParaRPr lang="en-GB"/>
          </a:p>
        </p:txBody>
      </p:sp>
    </p:spTree>
    <p:extLst>
      <p:ext uri="{BB962C8B-B14F-4D97-AF65-F5344CB8AC3E}">
        <p14:creationId xmlns:p14="http://schemas.microsoft.com/office/powerpoint/2010/main" val="1069866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D2AC06-437F-8CE0-CEC4-60427B32A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CC3C31-2910-E1DF-F909-6710738622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B0AA6-3558-7681-7CA1-3B3E0365CE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B2337-FDC3-47A7-9795-701E84C98173}" type="datetimeFigureOut">
              <a:rPr lang="en-GB" smtClean="0"/>
              <a:t>13/10/2022</a:t>
            </a:fld>
            <a:endParaRPr lang="en-GB"/>
          </a:p>
        </p:txBody>
      </p:sp>
      <p:sp>
        <p:nvSpPr>
          <p:cNvPr id="5" name="Footer Placeholder 4">
            <a:extLst>
              <a:ext uri="{FF2B5EF4-FFF2-40B4-BE49-F238E27FC236}">
                <a16:creationId xmlns:a16="http://schemas.microsoft.com/office/drawing/2014/main" id="{4534FD05-905C-2A2D-F55B-2B338CE530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CBADF4-76D7-98F1-3738-D7223916B1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79E31C-A05C-4500-BB76-455BAB576027}" type="slidenum">
              <a:rPr lang="en-GB" smtClean="0"/>
              <a:t>‹#›</a:t>
            </a:fld>
            <a:endParaRPr lang="en-GB"/>
          </a:p>
        </p:txBody>
      </p:sp>
    </p:spTree>
    <p:extLst>
      <p:ext uri="{BB962C8B-B14F-4D97-AF65-F5344CB8AC3E}">
        <p14:creationId xmlns:p14="http://schemas.microsoft.com/office/powerpoint/2010/main" val="22953578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0809ED7-D356-17BB-DF92-8A184A2980A8}"/>
              </a:ext>
            </a:extLst>
          </p:cNvPr>
          <p:cNvSpPr>
            <a:spLocks noGrp="1"/>
          </p:cNvSpPr>
          <p:nvPr>
            <p:ph type="title"/>
          </p:nvPr>
        </p:nvSpPr>
        <p:spPr>
          <a:xfrm>
            <a:off x="640080" y="325369"/>
            <a:ext cx="4368602" cy="1956841"/>
          </a:xfrm>
        </p:spPr>
        <p:txBody>
          <a:bodyPr anchor="b">
            <a:normAutofit/>
          </a:bodyPr>
          <a:lstStyle/>
          <a:p>
            <a:r>
              <a:rPr lang="en-GB" sz="4200" b="1" dirty="0"/>
              <a:t>Counselling Skills and Approaches ECPS5010</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ubtitle 4">
            <a:extLst>
              <a:ext uri="{FF2B5EF4-FFF2-40B4-BE49-F238E27FC236}">
                <a16:creationId xmlns:a16="http://schemas.microsoft.com/office/drawing/2014/main" id="{00CE0CF7-37A5-8752-33D5-4D6283B47519}"/>
              </a:ext>
            </a:extLst>
          </p:cNvPr>
          <p:cNvSpPr>
            <a:spLocks noGrp="1"/>
          </p:cNvSpPr>
          <p:nvPr>
            <p:ph idx="1"/>
          </p:nvPr>
        </p:nvSpPr>
        <p:spPr>
          <a:xfrm>
            <a:off x="640080" y="2872899"/>
            <a:ext cx="4823881" cy="3320668"/>
          </a:xfrm>
        </p:spPr>
        <p:txBody>
          <a:bodyPr>
            <a:normAutofit/>
          </a:bodyPr>
          <a:lstStyle/>
          <a:p>
            <a:pPr marL="0" indent="0">
              <a:buNone/>
            </a:pPr>
            <a:r>
              <a:rPr lang="en-GB" sz="3600" b="1" dirty="0"/>
              <a:t>Week 3:  Monday 17</a:t>
            </a:r>
            <a:r>
              <a:rPr lang="en-GB" sz="3600" b="1" baseline="30000" dirty="0"/>
              <a:t>th</a:t>
            </a:r>
            <a:r>
              <a:rPr lang="en-GB" sz="3600" b="1" dirty="0"/>
              <a:t>  October </a:t>
            </a:r>
          </a:p>
          <a:p>
            <a:pPr marL="0" indent="0">
              <a:buNone/>
            </a:pPr>
            <a:r>
              <a:rPr lang="en-GB" sz="3600" b="1" dirty="0">
                <a:solidFill>
                  <a:schemeClr val="accent2"/>
                </a:solidFill>
              </a:rPr>
              <a:t>Counselling Theories and Approaches </a:t>
            </a:r>
          </a:p>
          <a:p>
            <a:pPr marL="0" indent="0">
              <a:buNone/>
            </a:pPr>
            <a:endParaRPr lang="en-GB" sz="3600" b="1" dirty="0"/>
          </a:p>
        </p:txBody>
      </p:sp>
      <p:pic>
        <p:nvPicPr>
          <p:cNvPr id="7" name="Picture 6">
            <a:extLst>
              <a:ext uri="{FF2B5EF4-FFF2-40B4-BE49-F238E27FC236}">
                <a16:creationId xmlns:a16="http://schemas.microsoft.com/office/drawing/2014/main" id="{173D1614-461E-DFEC-8F1E-E1199EA36157}"/>
              </a:ext>
            </a:extLst>
          </p:cNvPr>
          <p:cNvPicPr>
            <a:picLocks noChangeAspect="1"/>
          </p:cNvPicPr>
          <p:nvPr/>
        </p:nvPicPr>
        <p:blipFill rotWithShape="1">
          <a:blip r:embed="rId2">
            <a:extLst>
              <a:ext uri="{28A0092B-C50C-407E-A947-70E740481C1C}">
                <a14:useLocalDpi xmlns:a14="http://schemas.microsoft.com/office/drawing/2010/main" val="0"/>
              </a:ext>
            </a:extLst>
          </a:blip>
          <a:srcRect l="21070" r="14234" b="-1"/>
          <a:stretch/>
        </p:blipFill>
        <p:spPr>
          <a:xfrm>
            <a:off x="5345361" y="-140236"/>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417906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AF4DE194-3FD7-F72E-140F-DB4A6AC6C9F3}"/>
              </a:ext>
            </a:extLst>
          </p:cNvPr>
          <p:cNvSpPr>
            <a:spLocks noGrp="1"/>
          </p:cNvSpPr>
          <p:nvPr>
            <p:ph type="title"/>
          </p:nvPr>
        </p:nvSpPr>
        <p:spPr>
          <a:xfrm>
            <a:off x="572493" y="238539"/>
            <a:ext cx="11018520" cy="1434415"/>
          </a:xfrm>
        </p:spPr>
        <p:txBody>
          <a:bodyPr anchor="b">
            <a:normAutofit/>
          </a:bodyPr>
          <a:lstStyle/>
          <a:p>
            <a:pPr eaLnBrk="1" fontAlgn="auto" hangingPunct="1">
              <a:spcAft>
                <a:spcPts val="0"/>
              </a:spcAft>
              <a:defRPr/>
            </a:pPr>
            <a:r>
              <a:rPr lang="en-GB" altLang="en-US" sz="5400" dirty="0"/>
              <a:t>Schedule for the Day</a:t>
            </a:r>
          </a:p>
        </p:txBody>
      </p:sp>
      <p:sp>
        <p:nvSpPr>
          <p:cNvPr id="2459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9" name="Content Placeholder 2">
            <a:extLst>
              <a:ext uri="{FF2B5EF4-FFF2-40B4-BE49-F238E27FC236}">
                <a16:creationId xmlns:a16="http://schemas.microsoft.com/office/drawing/2014/main" id="{B0CD49B0-80E3-90B4-6F5E-C76393168288}"/>
              </a:ext>
            </a:extLst>
          </p:cNvPr>
          <p:cNvSpPr>
            <a:spLocks noGrp="1"/>
          </p:cNvSpPr>
          <p:nvPr>
            <p:ph idx="1"/>
          </p:nvPr>
        </p:nvSpPr>
        <p:spPr>
          <a:xfrm>
            <a:off x="572493" y="2071316"/>
            <a:ext cx="6713552" cy="4119172"/>
          </a:xfrm>
        </p:spPr>
        <p:txBody>
          <a:bodyPr rtlCol="0" anchor="t">
            <a:normAutofit/>
          </a:bodyPr>
          <a:lstStyle/>
          <a:p>
            <a:pPr eaLnBrk="1" fontAlgn="auto" hangingPunct="1">
              <a:defRPr/>
            </a:pPr>
            <a:endParaRPr lang="en-GB" altLang="en-US" sz="2000" b="1" dirty="0"/>
          </a:p>
          <a:p>
            <a:pPr marL="0" indent="0" eaLnBrk="1" fontAlgn="auto" hangingPunct="1">
              <a:buNone/>
              <a:defRPr/>
            </a:pPr>
            <a:r>
              <a:rPr lang="en-US" altLang="en-US" sz="2000" b="1" dirty="0"/>
              <a:t>Psychodynamic Perspective &amp; Approaches</a:t>
            </a:r>
          </a:p>
          <a:p>
            <a:pPr>
              <a:defRPr/>
            </a:pPr>
            <a:r>
              <a:rPr lang="en-US" altLang="en-US" sz="2000" b="1" dirty="0"/>
              <a:t>Traditional vs</a:t>
            </a:r>
          </a:p>
          <a:p>
            <a:pPr marL="0" indent="0" eaLnBrk="1" fontAlgn="auto" hangingPunct="1">
              <a:buNone/>
              <a:defRPr/>
            </a:pPr>
            <a:r>
              <a:rPr lang="en-US" altLang="en-US" sz="2000" b="1" dirty="0"/>
              <a:t>Contemporary</a:t>
            </a:r>
          </a:p>
          <a:p>
            <a:pPr>
              <a:defRPr/>
            </a:pPr>
            <a:r>
              <a:rPr lang="en-US" altLang="en-US" sz="2000" b="1" dirty="0"/>
              <a:t>Objects relations theory </a:t>
            </a:r>
          </a:p>
          <a:p>
            <a:pPr>
              <a:defRPr/>
            </a:pPr>
            <a:r>
              <a:rPr lang="en-US" altLang="en-US" sz="2000" b="1" dirty="0"/>
              <a:t> Significance of</a:t>
            </a:r>
          </a:p>
          <a:p>
            <a:pPr marL="0" indent="0" eaLnBrk="1" fontAlgn="auto" hangingPunct="1">
              <a:buNone/>
              <a:defRPr/>
            </a:pPr>
            <a:r>
              <a:rPr lang="en-US" altLang="en-US" sz="2000" b="1" dirty="0"/>
              <a:t>understanding</a:t>
            </a:r>
          </a:p>
          <a:p>
            <a:pPr marL="0" indent="0" eaLnBrk="1" fontAlgn="auto" hangingPunct="1">
              <a:buNone/>
              <a:defRPr/>
            </a:pPr>
            <a:r>
              <a:rPr lang="en-US" altLang="en-US" sz="2000" b="1" dirty="0"/>
              <a:t>attachment.</a:t>
            </a:r>
          </a:p>
          <a:p>
            <a:pPr marL="0" indent="0" eaLnBrk="1" fontAlgn="auto" hangingPunct="1">
              <a:buNone/>
              <a:defRPr/>
            </a:pPr>
            <a:endParaRPr lang="en-US"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a:p>
            <a:pPr marL="0" indent="0" eaLnBrk="1" fontAlgn="auto" hangingPunct="1">
              <a:buNone/>
              <a:defRPr/>
            </a:pPr>
            <a:endParaRPr lang="en-GB" altLang="en-US" sz="2000" b="1" dirty="0"/>
          </a:p>
        </p:txBody>
      </p:sp>
      <p:pic>
        <p:nvPicPr>
          <p:cNvPr id="11268" name="Picture 5" descr="Image result for pixabay free pebbles">
            <a:extLst>
              <a:ext uri="{FF2B5EF4-FFF2-40B4-BE49-F238E27FC236}">
                <a16:creationId xmlns:a16="http://schemas.microsoft.com/office/drawing/2014/main" id="{4B5A1EEB-16C3-36AA-1065-695BB043CB7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187" r="1743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descr="Icon&#10;&#10;Description automatically generated">
            <a:hlinkClick r:id="" action="ppaction://media"/>
            <a:extLst>
              <a:ext uri="{FF2B5EF4-FFF2-40B4-BE49-F238E27FC236}">
                <a16:creationId xmlns:a16="http://schemas.microsoft.com/office/drawing/2014/main" id="{10E11B2E-75E3-DE81-87D9-E7F0DC132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71300" y="63373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advTm="65002"/>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EFA22-6721-73C7-749A-8C68CF0FE735}"/>
              </a:ext>
            </a:extLst>
          </p:cNvPr>
          <p:cNvSpPr>
            <a:spLocks noGrp="1"/>
          </p:cNvSpPr>
          <p:nvPr>
            <p:ph type="title"/>
          </p:nvPr>
        </p:nvSpPr>
        <p:spPr/>
        <p:txBody>
          <a:bodyPr>
            <a:normAutofit/>
          </a:bodyPr>
          <a:lstStyle/>
          <a:p>
            <a:r>
              <a:rPr lang="en-GB" sz="4800">
                <a:solidFill>
                  <a:schemeClr val="bg1"/>
                </a:solidFill>
              </a:rPr>
              <a:t>4 Schools of Psychotherapy </a:t>
            </a:r>
          </a:p>
        </p:txBody>
      </p:sp>
      <p:graphicFrame>
        <p:nvGraphicFramePr>
          <p:cNvPr id="5" name="Content Placeholder 2">
            <a:extLst>
              <a:ext uri="{FF2B5EF4-FFF2-40B4-BE49-F238E27FC236}">
                <a16:creationId xmlns:a16="http://schemas.microsoft.com/office/drawing/2014/main" id="{9F93FA28-CC43-E1D4-E65D-0365B5F0A07E}"/>
              </a:ext>
            </a:extLst>
          </p:cNvPr>
          <p:cNvGraphicFramePr>
            <a:graphicFrameLocks noGrp="1"/>
          </p:cNvGraphicFramePr>
          <p:nvPr>
            <p:ph idx="4294967295"/>
            <p:extLst>
              <p:ext uri="{D42A27DB-BD31-4B8C-83A1-F6EECF244321}">
                <p14:modId xmlns:p14="http://schemas.microsoft.com/office/powerpoint/2010/main" val="1300145603"/>
              </p:ext>
            </p:extLst>
          </p:nvPr>
        </p:nvGraphicFramePr>
        <p:xfrm>
          <a:off x="2944650" y="595313"/>
          <a:ext cx="6588125" cy="58975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396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ples of Psychodynamic Perspective">
            <a:extLst>
              <a:ext uri="{FF2B5EF4-FFF2-40B4-BE49-F238E27FC236}">
                <a16:creationId xmlns:a16="http://schemas.microsoft.com/office/drawing/2014/main" id="{23AF2C0F-08FC-819A-BCCA-3C89171D9E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17" r="23474"/>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lgn="ctr">
              <a:buNone/>
            </a:pPr>
            <a:r>
              <a:rPr lang="en-US" sz="3600" dirty="0"/>
              <a:t>What are psychodynamic approaches and where did they come from? </a:t>
            </a:r>
            <a:endParaRPr lang="en-GB" sz="3600" dirty="0"/>
          </a:p>
        </p:txBody>
      </p:sp>
    </p:spTree>
    <p:extLst>
      <p:ext uri="{BB962C8B-B14F-4D97-AF65-F5344CB8AC3E}">
        <p14:creationId xmlns:p14="http://schemas.microsoft.com/office/powerpoint/2010/main" val="427653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3200" dirty="0"/>
              <a:t>Who was Sigmond Freud? (1856 – 1939)</a:t>
            </a:r>
            <a:endParaRPr lang="en-GB" sz="3200" dirty="0"/>
          </a:p>
        </p:txBody>
      </p:sp>
    </p:spTree>
    <p:extLst>
      <p:ext uri="{BB962C8B-B14F-4D97-AF65-F5344CB8AC3E}">
        <p14:creationId xmlns:p14="http://schemas.microsoft.com/office/powerpoint/2010/main" val="2726415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277100" y="190500"/>
            <a:ext cx="4743449" cy="6496050"/>
          </a:xfrm>
        </p:spPr>
        <p:txBody>
          <a:bodyPr>
            <a:normAutofit/>
          </a:bodyPr>
          <a:lstStyle/>
          <a:p>
            <a:pPr marL="0" indent="0">
              <a:buNone/>
            </a:pPr>
            <a:r>
              <a:rPr lang="en-US" sz="1600"/>
              <a:t>Freud’s story…</a:t>
            </a:r>
          </a:p>
          <a:p>
            <a:pPr marL="0" indent="0">
              <a:buNone/>
            </a:pPr>
            <a:endParaRPr lang="en-US" sz="1600"/>
          </a:p>
          <a:p>
            <a:pPr marL="0" indent="0">
              <a:buNone/>
            </a:pPr>
            <a:r>
              <a:rPr lang="en-US" sz="1600"/>
              <a:t>Born in 1856</a:t>
            </a:r>
          </a:p>
          <a:p>
            <a:pPr marL="0" indent="0">
              <a:buNone/>
            </a:pPr>
            <a:endParaRPr lang="en-US" sz="1600"/>
          </a:p>
          <a:p>
            <a:pPr marL="0" indent="0">
              <a:buNone/>
            </a:pPr>
            <a:r>
              <a:rPr lang="en-US" sz="1600"/>
              <a:t>Freud’s theories are largely based on middle class Viennese Jewish women…</a:t>
            </a:r>
          </a:p>
          <a:p>
            <a:pPr marL="0" indent="0">
              <a:buNone/>
            </a:pPr>
            <a:endParaRPr lang="en-US" sz="1600"/>
          </a:p>
          <a:p>
            <a:pPr marL="0" indent="0">
              <a:buNone/>
            </a:pPr>
            <a:r>
              <a:rPr lang="en-US" sz="1600"/>
              <a:t>He thought the subconscious mind contained suppressed feelings…</a:t>
            </a:r>
          </a:p>
          <a:p>
            <a:pPr marL="0" indent="0">
              <a:buNone/>
            </a:pPr>
            <a:endParaRPr lang="en-US" sz="1600"/>
          </a:p>
          <a:p>
            <a:pPr marL="0" indent="0">
              <a:buNone/>
            </a:pPr>
            <a:r>
              <a:rPr lang="en-US" sz="1600"/>
              <a:t>He outlined a series of normal stages of development and said that failure to pass through these stages resulted in mental disorders… </a:t>
            </a:r>
          </a:p>
          <a:p>
            <a:pPr marL="0" indent="0">
              <a:buNone/>
            </a:pPr>
            <a:endParaRPr lang="en-US" sz="1600"/>
          </a:p>
          <a:p>
            <a:pPr marL="0" indent="0">
              <a:buNone/>
            </a:pPr>
            <a:r>
              <a:rPr lang="en-US" sz="1600"/>
              <a:t>He argued that boys pass through the Oedipus complex and girls go through the Electra complex</a:t>
            </a:r>
          </a:p>
          <a:p>
            <a:pPr marL="0" indent="0">
              <a:buNone/>
            </a:pPr>
            <a:endParaRPr lang="en-US" sz="1600"/>
          </a:p>
          <a:p>
            <a:pPr marL="0" indent="0">
              <a:buNone/>
            </a:pPr>
            <a:r>
              <a:rPr lang="en-US" sz="1600"/>
              <a:t>He claimed that symptoms could be cleared up if the contents of the unconscious mind were made conscious…</a:t>
            </a:r>
          </a:p>
          <a:p>
            <a:pPr marL="0" indent="0">
              <a:buNone/>
            </a:pPr>
            <a:r>
              <a:rPr lang="en-US" sz="1600" b="1"/>
              <a:t>True or False?</a:t>
            </a:r>
          </a:p>
          <a:p>
            <a:pPr marL="0" indent="0">
              <a:buNone/>
            </a:pPr>
            <a:endParaRPr lang="en-US" sz="1600"/>
          </a:p>
          <a:p>
            <a:pPr marL="0" indent="0">
              <a:buNone/>
            </a:pPr>
            <a:endParaRPr lang="en-US" sz="2000"/>
          </a:p>
          <a:p>
            <a:pPr marL="0" indent="0">
              <a:buNone/>
            </a:pPr>
            <a:endParaRPr lang="en-US" sz="2000"/>
          </a:p>
          <a:p>
            <a:pPr marL="0" indent="0">
              <a:buNone/>
            </a:pPr>
            <a:endParaRPr lang="en-GB" sz="3200" dirty="0"/>
          </a:p>
        </p:txBody>
      </p:sp>
    </p:spTree>
    <p:extLst>
      <p:ext uri="{BB962C8B-B14F-4D97-AF65-F5344CB8AC3E}">
        <p14:creationId xmlns:p14="http://schemas.microsoft.com/office/powerpoint/2010/main" val="3324742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0465" y="2194102"/>
            <a:ext cx="4140013" cy="3908586"/>
          </a:xfrm>
        </p:spPr>
        <p:txBody>
          <a:bodyPr>
            <a:normAutofit/>
          </a:bodyPr>
          <a:lstStyle/>
          <a:p>
            <a:pPr marL="0" indent="0">
              <a:buNone/>
            </a:pPr>
            <a:r>
              <a:rPr lang="en-US" sz="2000" dirty="0"/>
              <a:t>Freud’s ideas have influenced many counselling and psychotherapy approaches and has  revolutionized how we understand fear and sadness today</a:t>
            </a:r>
          </a:p>
          <a:p>
            <a:pPr marL="0" indent="0">
              <a:buNone/>
            </a:pPr>
            <a:endParaRPr lang="en-US" sz="2000" dirty="0"/>
          </a:p>
          <a:p>
            <a:pPr marL="0" indent="0">
              <a:buNone/>
            </a:pPr>
            <a:r>
              <a:rPr lang="en-US" sz="2000" dirty="0"/>
              <a:t>Many key figures in the psychotherapy world originally trained as psychoanalysts. </a:t>
            </a:r>
            <a:endParaRPr lang="en-GB" sz="2000" dirty="0"/>
          </a:p>
        </p:txBody>
      </p:sp>
    </p:spTree>
    <p:extLst>
      <p:ext uri="{BB962C8B-B14F-4D97-AF65-F5344CB8AC3E}">
        <p14:creationId xmlns:p14="http://schemas.microsoft.com/office/powerpoint/2010/main" val="3173037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10 Things You May Not Know About Sigmund Freud - HISTORY">
            <a:extLst>
              <a:ext uri="{FF2B5EF4-FFF2-40B4-BE49-F238E27FC236}">
                <a16:creationId xmlns:a16="http://schemas.microsoft.com/office/drawing/2014/main" id="{70D3E12F-3101-2869-3FF8-C870CD5A2F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321" r="27071"/>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DEC687C-C839-AA0B-923E-B3C0D99926E7}"/>
              </a:ext>
            </a:extLst>
          </p:cNvPr>
          <p:cNvSpPr>
            <a:spLocks noGrp="1"/>
          </p:cNvSpPr>
          <p:nvPr>
            <p:ph idx="1"/>
          </p:nvPr>
        </p:nvSpPr>
        <p:spPr>
          <a:xfrm>
            <a:off x="7327657" y="2788539"/>
            <a:ext cx="4140013" cy="6311723"/>
          </a:xfrm>
        </p:spPr>
        <p:txBody>
          <a:bodyPr>
            <a:normAutofit/>
          </a:bodyPr>
          <a:lstStyle/>
          <a:p>
            <a:pPr marL="0" indent="0">
              <a:buNone/>
            </a:pPr>
            <a:r>
              <a:rPr lang="en-US" sz="3600" dirty="0"/>
              <a:t>Freuds contributions to psychology and psychotherapy today…</a:t>
            </a:r>
            <a:endParaRPr lang="en-GB" sz="3600" dirty="0"/>
          </a:p>
        </p:txBody>
      </p:sp>
    </p:spTree>
    <p:extLst>
      <p:ext uri="{BB962C8B-B14F-4D97-AF65-F5344CB8AC3E}">
        <p14:creationId xmlns:p14="http://schemas.microsoft.com/office/powerpoint/2010/main" val="2677224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CA9BB-6B9F-62BA-FA69-F9F8A00FE1B9}"/>
              </a:ext>
            </a:extLst>
          </p:cNvPr>
          <p:cNvSpPr>
            <a:spLocks noGrp="1"/>
          </p:cNvSpPr>
          <p:nvPr>
            <p:ph type="title"/>
          </p:nvPr>
        </p:nvSpPr>
        <p:spPr>
          <a:xfrm>
            <a:off x="1383564" y="348865"/>
            <a:ext cx="9718111" cy="1576446"/>
          </a:xfrm>
        </p:spPr>
        <p:txBody>
          <a:bodyPr anchor="ctr">
            <a:normAutofit/>
          </a:bodyPr>
          <a:lstStyle/>
          <a:p>
            <a:pPr algn="ctr"/>
            <a:r>
              <a:rPr lang="en-GB" sz="4000" dirty="0">
                <a:solidFill>
                  <a:srgbClr val="FFFFFF"/>
                </a:solidFill>
              </a:rPr>
              <a:t>Relevance of Freud – Psychoanalysis</a:t>
            </a:r>
            <a:br>
              <a:rPr lang="en-GB" sz="4000" dirty="0">
                <a:solidFill>
                  <a:srgbClr val="FFFFFF"/>
                </a:solidFill>
              </a:rPr>
            </a:br>
            <a:r>
              <a:rPr lang="en-GB" sz="4000" dirty="0">
                <a:solidFill>
                  <a:srgbClr val="FFFFFF"/>
                </a:solidFill>
              </a:rPr>
              <a:t>“Talking Cure” </a:t>
            </a:r>
          </a:p>
        </p:txBody>
      </p:sp>
      <p:graphicFrame>
        <p:nvGraphicFramePr>
          <p:cNvPr id="5" name="Content Placeholder 2">
            <a:extLst>
              <a:ext uri="{FF2B5EF4-FFF2-40B4-BE49-F238E27FC236}">
                <a16:creationId xmlns:a16="http://schemas.microsoft.com/office/drawing/2014/main" id="{7B15DBCF-8FB0-13E1-AA24-AA2F3E3B51AE}"/>
              </a:ext>
            </a:extLst>
          </p:cNvPr>
          <p:cNvGraphicFramePr>
            <a:graphicFrameLocks noGrp="1"/>
          </p:cNvGraphicFramePr>
          <p:nvPr>
            <p:ph idx="1"/>
            <p:extLst>
              <p:ext uri="{D42A27DB-BD31-4B8C-83A1-F6EECF244321}">
                <p14:modId xmlns:p14="http://schemas.microsoft.com/office/powerpoint/2010/main" val="24428176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766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063CA8D-5C5B-7BE1-4198-AAA203AFECC6}"/>
              </a:ext>
            </a:extLst>
          </p:cNvPr>
          <p:cNvGraphicFramePr>
            <a:graphicFrameLocks noGrp="1"/>
          </p:cNvGraphicFramePr>
          <p:nvPr>
            <p:ph idx="1"/>
            <p:extLst>
              <p:ext uri="{D42A27DB-BD31-4B8C-83A1-F6EECF244321}">
                <p14:modId xmlns:p14="http://schemas.microsoft.com/office/powerpoint/2010/main" val="1766680203"/>
              </p:ext>
            </p:extLst>
          </p:nvPr>
        </p:nvGraphicFramePr>
        <p:xfrm>
          <a:off x="838200" y="740229"/>
          <a:ext cx="10515600" cy="5436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1374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1" name="Rectangle 309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3" name="Freeform: Shape 309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869F2C-F053-C3CD-185A-A3B003656BF5}"/>
              </a:ext>
            </a:extLst>
          </p:cNvPr>
          <p:cNvSpPr>
            <a:spLocks noGrp="1"/>
          </p:cNvSpPr>
          <p:nvPr>
            <p:ph type="title"/>
          </p:nvPr>
        </p:nvSpPr>
        <p:spPr>
          <a:xfrm>
            <a:off x="773408" y="992094"/>
            <a:ext cx="4008142" cy="397995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The unconscious mind…</a:t>
            </a:r>
          </a:p>
        </p:txBody>
      </p:sp>
      <p:pic>
        <p:nvPicPr>
          <p:cNvPr id="3074" name="Picture 2" descr="Your Hidden Unconscious Mind | Journal Psyche">
            <a:extLst>
              <a:ext uri="{FF2B5EF4-FFF2-40B4-BE49-F238E27FC236}">
                <a16:creationId xmlns:a16="http://schemas.microsoft.com/office/drawing/2014/main" id="{38E394E4-0DDB-E84E-79EB-662FA03429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629" r="23951"/>
          <a:stretch/>
        </p:blipFill>
        <p:spPr bwMode="auto">
          <a:xfrm>
            <a:off x="5906232" y="578738"/>
            <a:ext cx="5687686"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64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32" name="Rectangle 4131">
            <a:extLst>
              <a:ext uri="{FF2B5EF4-FFF2-40B4-BE49-F238E27FC236}">
                <a16:creationId xmlns:a16="http://schemas.microsoft.com/office/drawing/2014/main" id="{9089EED9-F54D-4F20-A2C6-949DE4176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4" name="Rectangle 4133">
            <a:extLst>
              <a:ext uri="{FF2B5EF4-FFF2-40B4-BE49-F238E27FC236}">
                <a16:creationId xmlns:a16="http://schemas.microsoft.com/office/drawing/2014/main" id="{7E46F721-3785-414D-8697-16AF490E68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7A0691-4AF9-1707-528D-2DB0441D0739}"/>
              </a:ext>
            </a:extLst>
          </p:cNvPr>
          <p:cNvSpPr>
            <a:spLocks noGrp="1"/>
          </p:cNvSpPr>
          <p:nvPr>
            <p:ph type="title"/>
          </p:nvPr>
        </p:nvSpPr>
        <p:spPr>
          <a:xfrm>
            <a:off x="8122492" y="1851724"/>
            <a:ext cx="3829050" cy="3590356"/>
          </a:xfrm>
        </p:spPr>
        <p:txBody>
          <a:bodyPr vert="horz" lIns="91440" tIns="45720" rIns="91440" bIns="45720" rtlCol="0" anchor="b">
            <a:normAutofit fontScale="90000"/>
          </a:bodyPr>
          <a:lstStyle/>
          <a:p>
            <a:pPr algn="ctr"/>
            <a:r>
              <a:rPr lang="en-US" sz="6000" dirty="0">
                <a:solidFill>
                  <a:schemeClr val="tx1">
                    <a:lumMod val="85000"/>
                    <a:lumOff val="15000"/>
                  </a:schemeClr>
                </a:solidFill>
              </a:rPr>
              <a:t>Object Relations Theory </a:t>
            </a:r>
            <a:br>
              <a:rPr lang="en-US" sz="6000" dirty="0">
                <a:solidFill>
                  <a:schemeClr val="tx1">
                    <a:lumMod val="85000"/>
                    <a:lumOff val="15000"/>
                  </a:schemeClr>
                </a:solidFill>
              </a:rPr>
            </a:br>
            <a:br>
              <a:rPr lang="en-US" sz="6000" dirty="0">
                <a:solidFill>
                  <a:schemeClr val="tx1">
                    <a:lumMod val="85000"/>
                    <a:lumOff val="15000"/>
                  </a:schemeClr>
                </a:solidFill>
              </a:rPr>
            </a:br>
            <a:r>
              <a:rPr lang="en-US" sz="3600" dirty="0">
                <a:solidFill>
                  <a:schemeClr val="tx1">
                    <a:lumMod val="85000"/>
                    <a:lumOff val="15000"/>
                  </a:schemeClr>
                </a:solidFill>
              </a:rPr>
              <a:t>https://www.youtube.com/watch?v=WS2JeJihS1A&amp;t=657s</a:t>
            </a:r>
            <a:endParaRPr lang="en-US" sz="6000" dirty="0">
              <a:solidFill>
                <a:schemeClr val="tx1">
                  <a:lumMod val="85000"/>
                  <a:lumOff val="15000"/>
                </a:schemeClr>
              </a:solidFill>
            </a:endParaRPr>
          </a:p>
        </p:txBody>
      </p:sp>
      <p:pic>
        <p:nvPicPr>
          <p:cNvPr id="4098" name="Picture 2" descr="The Enneagram, Relationships, and Object Relations Theory">
            <a:extLst>
              <a:ext uri="{FF2B5EF4-FFF2-40B4-BE49-F238E27FC236}">
                <a16:creationId xmlns:a16="http://schemas.microsoft.com/office/drawing/2014/main" id="{155B05F3-5C1B-1359-90CC-FB1AB948C4C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5889"/>
          <a:stretch/>
        </p:blipFill>
        <p:spPr bwMode="auto">
          <a:xfrm>
            <a:off x="20" y="1"/>
            <a:ext cx="7665573" cy="6857999"/>
          </a:xfrm>
          <a:custGeom>
            <a:avLst/>
            <a:gdLst/>
            <a:ahLst/>
            <a:cxnLst/>
            <a:rect l="l" t="t" r="r" b="b"/>
            <a:pathLst>
              <a:path w="7665593" h="6857999">
                <a:moveTo>
                  <a:pt x="0" y="0"/>
                </a:moveTo>
                <a:lnTo>
                  <a:pt x="7363783" y="0"/>
                </a:lnTo>
                <a:lnTo>
                  <a:pt x="7372954" y="18152"/>
                </a:lnTo>
                <a:cubicBezTo>
                  <a:pt x="7378508" y="27417"/>
                  <a:pt x="7383821" y="35694"/>
                  <a:pt x="7386404" y="41707"/>
                </a:cubicBezTo>
                <a:lnTo>
                  <a:pt x="7389058" y="60832"/>
                </a:lnTo>
                <a:lnTo>
                  <a:pt x="7394074" y="60137"/>
                </a:lnTo>
                <a:lnTo>
                  <a:pt x="7394443" y="67241"/>
                </a:lnTo>
                <a:lnTo>
                  <a:pt x="7394565" y="83099"/>
                </a:lnTo>
                <a:cubicBezTo>
                  <a:pt x="7395324" y="92994"/>
                  <a:pt x="7394122" y="120511"/>
                  <a:pt x="7395957" y="130584"/>
                </a:cubicBezTo>
                <a:cubicBezTo>
                  <a:pt x="7401306" y="133490"/>
                  <a:pt x="7404223" y="137975"/>
                  <a:pt x="7405574" y="143540"/>
                </a:cubicBezTo>
                <a:lnTo>
                  <a:pt x="7405725" y="155795"/>
                </a:lnTo>
                <a:lnTo>
                  <a:pt x="7418615" y="226869"/>
                </a:lnTo>
                <a:lnTo>
                  <a:pt x="7419579" y="236641"/>
                </a:lnTo>
                <a:lnTo>
                  <a:pt x="7423900" y="241933"/>
                </a:lnTo>
                <a:cubicBezTo>
                  <a:pt x="7424763" y="245974"/>
                  <a:pt x="7424206" y="257579"/>
                  <a:pt x="7424760" y="260885"/>
                </a:cubicBezTo>
                <a:cubicBezTo>
                  <a:pt x="7425580" y="261177"/>
                  <a:pt x="7426400" y="261469"/>
                  <a:pt x="7427220" y="261761"/>
                </a:cubicBezTo>
                <a:cubicBezTo>
                  <a:pt x="7431152" y="272291"/>
                  <a:pt x="7444241" y="311893"/>
                  <a:pt x="7448344" y="324055"/>
                </a:cubicBezTo>
                <a:cubicBezTo>
                  <a:pt x="7444563" y="326484"/>
                  <a:pt x="7450535" y="331924"/>
                  <a:pt x="7451833" y="334727"/>
                </a:cubicBezTo>
                <a:cubicBezTo>
                  <a:pt x="7449286" y="335161"/>
                  <a:pt x="7448510" y="341947"/>
                  <a:pt x="7450776" y="343948"/>
                </a:cubicBezTo>
                <a:cubicBezTo>
                  <a:pt x="7463202" y="391652"/>
                  <a:pt x="7437523" y="367773"/>
                  <a:pt x="7453791" y="395003"/>
                </a:cubicBezTo>
                <a:cubicBezTo>
                  <a:pt x="7454869" y="399820"/>
                  <a:pt x="7453841" y="403723"/>
                  <a:pt x="7451939" y="407147"/>
                </a:cubicBezTo>
                <a:lnTo>
                  <a:pt x="7448030" y="412254"/>
                </a:lnTo>
                <a:lnTo>
                  <a:pt x="7455416" y="432021"/>
                </a:lnTo>
                <a:cubicBezTo>
                  <a:pt x="7457991" y="441758"/>
                  <a:pt x="7459699" y="452007"/>
                  <a:pt x="7460479" y="462523"/>
                </a:cubicBezTo>
                <a:cubicBezTo>
                  <a:pt x="7455275" y="464882"/>
                  <a:pt x="7462669" y="473136"/>
                  <a:pt x="7464133" y="477020"/>
                </a:cubicBezTo>
                <a:cubicBezTo>
                  <a:pt x="7460734" y="477060"/>
                  <a:pt x="7459104" y="485663"/>
                  <a:pt x="7461914" y="488716"/>
                </a:cubicBezTo>
                <a:cubicBezTo>
                  <a:pt x="7474065" y="552879"/>
                  <a:pt x="7442314" y="516775"/>
                  <a:pt x="7461353" y="555280"/>
                </a:cubicBezTo>
                <a:cubicBezTo>
                  <a:pt x="7462345" y="561721"/>
                  <a:pt x="7460642" y="566553"/>
                  <a:pt x="7457829" y="570585"/>
                </a:cubicBezTo>
                <a:lnTo>
                  <a:pt x="7450804" y="577839"/>
                </a:lnTo>
                <a:lnTo>
                  <a:pt x="7453309" y="583524"/>
                </a:lnTo>
                <a:cubicBezTo>
                  <a:pt x="7453505" y="604977"/>
                  <a:pt x="7446306" y="611303"/>
                  <a:pt x="7453558" y="623785"/>
                </a:cubicBezTo>
                <a:cubicBezTo>
                  <a:pt x="7438483" y="642230"/>
                  <a:pt x="7452055" y="636019"/>
                  <a:pt x="7454362" y="650049"/>
                </a:cubicBezTo>
                <a:cubicBezTo>
                  <a:pt x="7457368" y="661117"/>
                  <a:pt x="7463152" y="640798"/>
                  <a:pt x="7464006" y="651645"/>
                </a:cubicBezTo>
                <a:cubicBezTo>
                  <a:pt x="7460114" y="663380"/>
                  <a:pt x="7472201" y="662829"/>
                  <a:pt x="7467442" y="675032"/>
                </a:cubicBezTo>
                <a:cubicBezTo>
                  <a:pt x="7458335" y="672068"/>
                  <a:pt x="7469207" y="699114"/>
                  <a:pt x="7461251" y="699956"/>
                </a:cubicBezTo>
                <a:cubicBezTo>
                  <a:pt x="7472628" y="710321"/>
                  <a:pt x="7458614" y="715529"/>
                  <a:pt x="7462119" y="729331"/>
                </a:cubicBezTo>
                <a:cubicBezTo>
                  <a:pt x="7466423" y="735831"/>
                  <a:pt x="7467162" y="740521"/>
                  <a:pt x="7462533" y="746910"/>
                </a:cubicBezTo>
                <a:cubicBezTo>
                  <a:pt x="7483486" y="776851"/>
                  <a:pt x="7463470" y="765024"/>
                  <a:pt x="7471529" y="793043"/>
                </a:cubicBezTo>
                <a:cubicBezTo>
                  <a:pt x="7480002" y="817184"/>
                  <a:pt x="7485500" y="844550"/>
                  <a:pt x="7505730" y="867898"/>
                </a:cubicBezTo>
                <a:cubicBezTo>
                  <a:pt x="7511461" y="872184"/>
                  <a:pt x="7513630" y="882707"/>
                  <a:pt x="7510576" y="891400"/>
                </a:cubicBezTo>
                <a:cubicBezTo>
                  <a:pt x="7510049" y="892894"/>
                  <a:pt x="7509385" y="894278"/>
                  <a:pt x="7508604" y="895508"/>
                </a:cubicBezTo>
                <a:cubicBezTo>
                  <a:pt x="7511698" y="915692"/>
                  <a:pt x="7525520" y="989520"/>
                  <a:pt x="7529143" y="1012510"/>
                </a:cubicBezTo>
                <a:cubicBezTo>
                  <a:pt x="7521781" y="1014371"/>
                  <a:pt x="7535067" y="1025997"/>
                  <a:pt x="7530347" y="1033444"/>
                </a:cubicBezTo>
                <a:cubicBezTo>
                  <a:pt x="7526204" y="1038777"/>
                  <a:pt x="7529270" y="1043549"/>
                  <a:pt x="7529596" y="1049120"/>
                </a:cubicBezTo>
                <a:cubicBezTo>
                  <a:pt x="7526339" y="1056460"/>
                  <a:pt x="7532220" y="1080398"/>
                  <a:pt x="7536437" y="1086639"/>
                </a:cubicBezTo>
                <a:cubicBezTo>
                  <a:pt x="7551094" y="1101553"/>
                  <a:pt x="7540210" y="1135442"/>
                  <a:pt x="7551438" y="1147834"/>
                </a:cubicBezTo>
                <a:cubicBezTo>
                  <a:pt x="7553086" y="1152330"/>
                  <a:pt x="7553752" y="1156729"/>
                  <a:pt x="7553808" y="1161047"/>
                </a:cubicBezTo>
                <a:lnTo>
                  <a:pt x="7552572" y="1173130"/>
                </a:lnTo>
                <a:lnTo>
                  <a:pt x="7549434" y="1176566"/>
                </a:lnTo>
                <a:lnTo>
                  <a:pt x="7550211" y="1183950"/>
                </a:lnTo>
                <a:lnTo>
                  <a:pt x="7549733" y="1186066"/>
                </a:lnTo>
                <a:cubicBezTo>
                  <a:pt x="7548807" y="1190108"/>
                  <a:pt x="7548001" y="1194099"/>
                  <a:pt x="7547683" y="1198047"/>
                </a:cubicBezTo>
                <a:cubicBezTo>
                  <a:pt x="7563423" y="1192855"/>
                  <a:pt x="7547566" y="1230782"/>
                  <a:pt x="7560295" y="1219849"/>
                </a:cubicBezTo>
                <a:cubicBezTo>
                  <a:pt x="7561281" y="1240644"/>
                  <a:pt x="7573138" y="1224782"/>
                  <a:pt x="7561835" y="1249779"/>
                </a:cubicBezTo>
                <a:cubicBezTo>
                  <a:pt x="7574707" y="1282065"/>
                  <a:pt x="7569916" y="1332957"/>
                  <a:pt x="7589445" y="1358245"/>
                </a:cubicBezTo>
                <a:cubicBezTo>
                  <a:pt x="7581989" y="1355103"/>
                  <a:pt x="7576204" y="1368711"/>
                  <a:pt x="7579904" y="1378136"/>
                </a:cubicBezTo>
                <a:cubicBezTo>
                  <a:pt x="7550647" y="1367117"/>
                  <a:pt x="7606267" y="1415404"/>
                  <a:pt x="7586303" y="1423699"/>
                </a:cubicBezTo>
                <a:cubicBezTo>
                  <a:pt x="7604838" y="1424108"/>
                  <a:pt x="7636267" y="1466352"/>
                  <a:pt x="7621059" y="1486236"/>
                </a:cubicBezTo>
                <a:cubicBezTo>
                  <a:pt x="7624771" y="1516526"/>
                  <a:pt x="7640092" y="1537976"/>
                  <a:pt x="7633966" y="1569734"/>
                </a:cubicBezTo>
                <a:cubicBezTo>
                  <a:pt x="7636447" y="1570719"/>
                  <a:pt x="7638522" y="1572334"/>
                  <a:pt x="7640304" y="1574384"/>
                </a:cubicBezTo>
                <a:lnTo>
                  <a:pt x="7644628" y="1581242"/>
                </a:lnTo>
                <a:lnTo>
                  <a:pt x="7644313" y="1582567"/>
                </a:lnTo>
                <a:cubicBezTo>
                  <a:pt x="7644257" y="1587776"/>
                  <a:pt x="7645302" y="1590443"/>
                  <a:pt x="7646831" y="1591983"/>
                </a:cubicBezTo>
                <a:cubicBezTo>
                  <a:pt x="7647577" y="1592347"/>
                  <a:pt x="7648323" y="1592711"/>
                  <a:pt x="7649069" y="1593074"/>
                </a:cubicBezTo>
                <a:lnTo>
                  <a:pt x="7651326" y="1599230"/>
                </a:lnTo>
                <a:lnTo>
                  <a:pt x="7657195" y="1610539"/>
                </a:lnTo>
                <a:lnTo>
                  <a:pt x="7656957" y="1613422"/>
                </a:lnTo>
                <a:lnTo>
                  <a:pt x="7663730" y="1631673"/>
                </a:lnTo>
                <a:lnTo>
                  <a:pt x="7663189" y="1632289"/>
                </a:lnTo>
                <a:cubicBezTo>
                  <a:pt x="7662131" y="1634085"/>
                  <a:pt x="7661641" y="1636199"/>
                  <a:pt x="7662326" y="1639024"/>
                </a:cubicBezTo>
                <a:cubicBezTo>
                  <a:pt x="7651979" y="1640024"/>
                  <a:pt x="7659188" y="1642819"/>
                  <a:pt x="7662125" y="1651067"/>
                </a:cubicBezTo>
                <a:cubicBezTo>
                  <a:pt x="7646711" y="1654462"/>
                  <a:pt x="7660667" y="1674670"/>
                  <a:pt x="7653812" y="1683345"/>
                </a:cubicBezTo>
                <a:cubicBezTo>
                  <a:pt x="7656316" y="1689330"/>
                  <a:pt x="7658683" y="1695719"/>
                  <a:pt x="7660803" y="1702414"/>
                </a:cubicBezTo>
                <a:lnTo>
                  <a:pt x="7661867" y="1756201"/>
                </a:lnTo>
                <a:lnTo>
                  <a:pt x="7649453" y="1812530"/>
                </a:lnTo>
                <a:cubicBezTo>
                  <a:pt x="7649183" y="1833366"/>
                  <a:pt x="7644573" y="1851408"/>
                  <a:pt x="7647823" y="1869041"/>
                </a:cubicBezTo>
                <a:cubicBezTo>
                  <a:pt x="7644238" y="1876204"/>
                  <a:pt x="7642789" y="1882956"/>
                  <a:pt x="7648156" y="1889503"/>
                </a:cubicBezTo>
                <a:cubicBezTo>
                  <a:pt x="7646365" y="1908946"/>
                  <a:pt x="7638702" y="1913653"/>
                  <a:pt x="7644679" y="1925974"/>
                </a:cubicBezTo>
                <a:cubicBezTo>
                  <a:pt x="7632281" y="1936898"/>
                  <a:pt x="7637013" y="1937545"/>
                  <a:pt x="7640564" y="1942678"/>
                </a:cubicBezTo>
                <a:lnTo>
                  <a:pt x="7640816" y="1943410"/>
                </a:lnTo>
                <a:lnTo>
                  <a:pt x="7639044" y="1944904"/>
                </a:lnTo>
                <a:lnTo>
                  <a:pt x="7638223" y="1947993"/>
                </a:lnTo>
                <a:lnTo>
                  <a:pt x="7638752" y="1956430"/>
                </a:lnTo>
                <a:lnTo>
                  <a:pt x="7639407" y="1959603"/>
                </a:lnTo>
                <a:cubicBezTo>
                  <a:pt x="7639690" y="1961788"/>
                  <a:pt x="7639658" y="1963239"/>
                  <a:pt x="7639396" y="1964244"/>
                </a:cubicBezTo>
                <a:lnTo>
                  <a:pt x="7639249" y="1964361"/>
                </a:lnTo>
                <a:lnTo>
                  <a:pt x="7639521" y="1968708"/>
                </a:lnTo>
                <a:cubicBezTo>
                  <a:pt x="7640315" y="1976045"/>
                  <a:pt x="7641402" y="1983186"/>
                  <a:pt x="7642694" y="1989983"/>
                </a:cubicBezTo>
                <a:cubicBezTo>
                  <a:pt x="7634556" y="1995729"/>
                  <a:pt x="7644169" y="2020842"/>
                  <a:pt x="7628828" y="2018094"/>
                </a:cubicBezTo>
                <a:cubicBezTo>
                  <a:pt x="7630116" y="2027262"/>
                  <a:pt x="7636485" y="2032807"/>
                  <a:pt x="7626423" y="2029720"/>
                </a:cubicBezTo>
                <a:cubicBezTo>
                  <a:pt x="7626559" y="2032738"/>
                  <a:pt x="7625703" y="2034598"/>
                  <a:pt x="7624364" y="2035929"/>
                </a:cubicBezTo>
                <a:lnTo>
                  <a:pt x="7623733" y="2036314"/>
                </a:lnTo>
                <a:lnTo>
                  <a:pt x="7626847" y="2056711"/>
                </a:lnTo>
                <a:lnTo>
                  <a:pt x="7626090" y="2059419"/>
                </a:lnTo>
                <a:lnTo>
                  <a:pt x="7629618" y="2072712"/>
                </a:lnTo>
                <a:lnTo>
                  <a:pt x="7630641" y="2079581"/>
                </a:lnTo>
                <a:lnTo>
                  <a:pt x="7632577" y="2081522"/>
                </a:lnTo>
                <a:cubicBezTo>
                  <a:pt x="7633753" y="2083617"/>
                  <a:pt x="7634261" y="2086620"/>
                  <a:pt x="7633251" y="2091658"/>
                </a:cubicBezTo>
                <a:lnTo>
                  <a:pt x="7632707" y="2092825"/>
                </a:lnTo>
                <a:lnTo>
                  <a:pt x="7635575" y="2101184"/>
                </a:lnTo>
                <a:cubicBezTo>
                  <a:pt x="7636900" y="2103876"/>
                  <a:pt x="7638586" y="2106260"/>
                  <a:pt x="7640772" y="2108190"/>
                </a:cubicBezTo>
                <a:cubicBezTo>
                  <a:pt x="7629093" y="2136655"/>
                  <a:pt x="7639778" y="2163513"/>
                  <a:pt x="7637758" y="2194409"/>
                </a:cubicBezTo>
                <a:cubicBezTo>
                  <a:pt x="7619585" y="2207765"/>
                  <a:pt x="7641835" y="2261154"/>
                  <a:pt x="7659453" y="2268824"/>
                </a:cubicBezTo>
                <a:cubicBezTo>
                  <a:pt x="7644015" y="2268997"/>
                  <a:pt x="7665037" y="2307714"/>
                  <a:pt x="7665583" y="2317700"/>
                </a:cubicBezTo>
                <a:cubicBezTo>
                  <a:pt x="7665764" y="2321029"/>
                  <a:pt x="7663671" y="2321166"/>
                  <a:pt x="7657195" y="2315619"/>
                </a:cubicBezTo>
                <a:cubicBezTo>
                  <a:pt x="7658997" y="2326231"/>
                  <a:pt x="7650972" y="2337185"/>
                  <a:pt x="7644431" y="2331209"/>
                </a:cubicBezTo>
                <a:cubicBezTo>
                  <a:pt x="7658433" y="2363448"/>
                  <a:pt x="7644510" y="2411031"/>
                  <a:pt x="7650869" y="2447461"/>
                </a:cubicBezTo>
                <a:cubicBezTo>
                  <a:pt x="7635485" y="2467322"/>
                  <a:pt x="7649719" y="2456555"/>
                  <a:pt x="7646841" y="2477156"/>
                </a:cubicBezTo>
                <a:cubicBezTo>
                  <a:pt x="7661004" y="2471521"/>
                  <a:pt x="7638896" y="2502164"/>
                  <a:pt x="7654880" y="2503292"/>
                </a:cubicBezTo>
                <a:cubicBezTo>
                  <a:pt x="7653849" y="2507005"/>
                  <a:pt x="7652348" y="2510567"/>
                  <a:pt x="7650720" y="2514131"/>
                </a:cubicBezTo>
                <a:lnTo>
                  <a:pt x="7649876" y="2516003"/>
                </a:lnTo>
                <a:lnTo>
                  <a:pt x="7649263" y="2523483"/>
                </a:lnTo>
                <a:lnTo>
                  <a:pt x="7645633" y="2525592"/>
                </a:lnTo>
                <a:lnTo>
                  <a:pt x="7642233" y="2536851"/>
                </a:lnTo>
                <a:cubicBezTo>
                  <a:pt x="7641494" y="2541069"/>
                  <a:pt x="7641323" y="2545607"/>
                  <a:pt x="7642069" y="2550622"/>
                </a:cubicBezTo>
                <a:cubicBezTo>
                  <a:pt x="7648404" y="2562959"/>
                  <a:pt x="7640640" y="2582170"/>
                  <a:pt x="7641110" y="2599544"/>
                </a:cubicBezTo>
                <a:lnTo>
                  <a:pt x="7643071" y="2607523"/>
                </a:lnTo>
                <a:lnTo>
                  <a:pt x="7639801" y="2633566"/>
                </a:lnTo>
                <a:cubicBezTo>
                  <a:pt x="7639166" y="2640978"/>
                  <a:pt x="7638833" y="2648672"/>
                  <a:pt x="7639065" y="2656773"/>
                </a:cubicBezTo>
                <a:lnTo>
                  <a:pt x="7640624" y="2671810"/>
                </a:lnTo>
                <a:lnTo>
                  <a:pt x="7639332" y="2675751"/>
                </a:lnTo>
                <a:cubicBezTo>
                  <a:pt x="7639476" y="2682617"/>
                  <a:pt x="7644027" y="2691703"/>
                  <a:pt x="7638498" y="2690893"/>
                </a:cubicBezTo>
                <a:lnTo>
                  <a:pt x="7640415" y="2698606"/>
                </a:lnTo>
                <a:lnTo>
                  <a:pt x="7636002" y="2706218"/>
                </a:lnTo>
                <a:cubicBezTo>
                  <a:pt x="7634978" y="2707053"/>
                  <a:pt x="7633887" y="2707679"/>
                  <a:pt x="7632770" y="2708079"/>
                </a:cubicBezTo>
                <a:lnTo>
                  <a:pt x="7634220" y="2718854"/>
                </a:lnTo>
                <a:lnTo>
                  <a:pt x="7631061" y="2727688"/>
                </a:lnTo>
                <a:lnTo>
                  <a:pt x="7633127" y="2735389"/>
                </a:lnTo>
                <a:lnTo>
                  <a:pt x="7632661" y="2738584"/>
                </a:lnTo>
                <a:lnTo>
                  <a:pt x="7631098" y="2746529"/>
                </a:lnTo>
                <a:cubicBezTo>
                  <a:pt x="7630002" y="2750602"/>
                  <a:pt x="7628681" y="2755160"/>
                  <a:pt x="7627624" y="2760235"/>
                </a:cubicBezTo>
                <a:lnTo>
                  <a:pt x="7627140" y="2764511"/>
                </a:lnTo>
                <a:lnTo>
                  <a:pt x="7621827" y="2773820"/>
                </a:lnTo>
                <a:cubicBezTo>
                  <a:pt x="7617811" y="2780593"/>
                  <a:pt x="7615104" y="2785923"/>
                  <a:pt x="7617284" y="2791840"/>
                </a:cubicBezTo>
                <a:cubicBezTo>
                  <a:pt x="7612094" y="2801924"/>
                  <a:pt x="7597550" y="2808970"/>
                  <a:pt x="7601430" y="2823567"/>
                </a:cubicBezTo>
                <a:cubicBezTo>
                  <a:pt x="7594841" y="2819137"/>
                  <a:pt x="7600633" y="2839778"/>
                  <a:pt x="7593865" y="2842217"/>
                </a:cubicBezTo>
                <a:cubicBezTo>
                  <a:pt x="7588415" y="2843342"/>
                  <a:pt x="7588901" y="2849866"/>
                  <a:pt x="7586893" y="2854834"/>
                </a:cubicBezTo>
                <a:cubicBezTo>
                  <a:pt x="7581327" y="2858374"/>
                  <a:pt x="7576244" y="2883372"/>
                  <a:pt x="7577046" y="2892075"/>
                </a:cubicBezTo>
                <a:cubicBezTo>
                  <a:pt x="7582584" y="2916606"/>
                  <a:pt x="7560175" y="2936338"/>
                  <a:pt x="7564026" y="2955950"/>
                </a:cubicBezTo>
                <a:cubicBezTo>
                  <a:pt x="7563501" y="2961086"/>
                  <a:pt x="7562240" y="2965343"/>
                  <a:pt x="7560529" y="2969031"/>
                </a:cubicBezTo>
                <a:lnTo>
                  <a:pt x="7554631" y="2978222"/>
                </a:lnTo>
                <a:lnTo>
                  <a:pt x="7550747" y="2978564"/>
                </a:lnTo>
                <a:lnTo>
                  <a:pt x="7548359" y="2985429"/>
                </a:lnTo>
                <a:lnTo>
                  <a:pt x="7547120" y="2986826"/>
                </a:lnTo>
                <a:cubicBezTo>
                  <a:pt x="7544741" y="2989483"/>
                  <a:pt x="7542480" y="2992194"/>
                  <a:pt x="7540621" y="2995267"/>
                </a:cubicBezTo>
                <a:cubicBezTo>
                  <a:pt x="7555200" y="3003715"/>
                  <a:pt x="7527208" y="3022799"/>
                  <a:pt x="7541739" y="3023946"/>
                </a:cubicBezTo>
                <a:cubicBezTo>
                  <a:pt x="7534059" y="3042303"/>
                  <a:pt x="7549904" y="3038579"/>
                  <a:pt x="7530781" y="3050462"/>
                </a:cubicBezTo>
                <a:cubicBezTo>
                  <a:pt x="7527838" y="3088204"/>
                  <a:pt x="7503338" y="3127251"/>
                  <a:pt x="7508515" y="3164510"/>
                </a:cubicBezTo>
                <a:cubicBezTo>
                  <a:pt x="7503888" y="3155782"/>
                  <a:pt x="7493770" y="3162549"/>
                  <a:pt x="7492866" y="3173520"/>
                </a:cubicBezTo>
                <a:cubicBezTo>
                  <a:pt x="7474179" y="3140376"/>
                  <a:pt x="7498581" y="3226463"/>
                  <a:pt x="7479395" y="3217191"/>
                </a:cubicBezTo>
                <a:cubicBezTo>
                  <a:pt x="7493905" y="3232643"/>
                  <a:pt x="7501608" y="3293915"/>
                  <a:pt x="7481475" y="3298298"/>
                </a:cubicBezTo>
                <a:cubicBezTo>
                  <a:pt x="7472089" y="3326890"/>
                  <a:pt x="7475493" y="3357480"/>
                  <a:pt x="7457722" y="3379292"/>
                </a:cubicBezTo>
                <a:cubicBezTo>
                  <a:pt x="7459285" y="3382143"/>
                  <a:pt x="7460273" y="3385199"/>
                  <a:pt x="7460850" y="3388381"/>
                </a:cubicBezTo>
                <a:lnTo>
                  <a:pt x="7461482" y="3397694"/>
                </a:lnTo>
                <a:lnTo>
                  <a:pt x="7460695" y="3398556"/>
                </a:lnTo>
                <a:cubicBezTo>
                  <a:pt x="7458532" y="3402904"/>
                  <a:pt x="7458275" y="3406007"/>
                  <a:pt x="7458858" y="3408553"/>
                </a:cubicBezTo>
                <a:lnTo>
                  <a:pt x="7460185" y="3411299"/>
                </a:lnTo>
                <a:lnTo>
                  <a:pt x="7459468" y="3418333"/>
                </a:lnTo>
                <a:lnTo>
                  <a:pt x="7459515" y="3432662"/>
                </a:lnTo>
                <a:lnTo>
                  <a:pt x="7458154" y="3434902"/>
                </a:lnTo>
                <a:lnTo>
                  <a:pt x="7456091" y="3455825"/>
                </a:lnTo>
                <a:cubicBezTo>
                  <a:pt x="7455865" y="3455850"/>
                  <a:pt x="7455638" y="3455877"/>
                  <a:pt x="7455413" y="3455903"/>
                </a:cubicBezTo>
                <a:cubicBezTo>
                  <a:pt x="7453843" y="3456557"/>
                  <a:pt x="7452596" y="3457940"/>
                  <a:pt x="7451989" y="3460886"/>
                </a:cubicBezTo>
                <a:cubicBezTo>
                  <a:pt x="7443388" y="3453296"/>
                  <a:pt x="7447961" y="3461529"/>
                  <a:pt x="7446929" y="3470886"/>
                </a:cubicBezTo>
                <a:cubicBezTo>
                  <a:pt x="7433341" y="3461186"/>
                  <a:pt x="7436171" y="3489615"/>
                  <a:pt x="7427213" y="3491353"/>
                </a:cubicBezTo>
                <a:cubicBezTo>
                  <a:pt x="7426761" y="3498443"/>
                  <a:pt x="7426037" y="3505767"/>
                  <a:pt x="7424990" y="3513143"/>
                </a:cubicBezTo>
                <a:lnTo>
                  <a:pt x="7424186" y="3517424"/>
                </a:lnTo>
                <a:cubicBezTo>
                  <a:pt x="7424132" y="3517438"/>
                  <a:pt x="7424077" y="3517453"/>
                  <a:pt x="7424024" y="3517467"/>
                </a:cubicBezTo>
                <a:cubicBezTo>
                  <a:pt x="7423536" y="3518305"/>
                  <a:pt x="7423153" y="3519678"/>
                  <a:pt x="7422883" y="3521896"/>
                </a:cubicBezTo>
                <a:lnTo>
                  <a:pt x="7422723" y="3525229"/>
                </a:lnTo>
                <a:lnTo>
                  <a:pt x="7421163" y="3533534"/>
                </a:lnTo>
                <a:lnTo>
                  <a:pt x="7419650" y="3536108"/>
                </a:lnTo>
                <a:lnTo>
                  <a:pt x="7417640" y="3536718"/>
                </a:lnTo>
                <a:lnTo>
                  <a:pt x="7417697" y="3537534"/>
                </a:lnTo>
                <a:cubicBezTo>
                  <a:pt x="7419749" y="3544077"/>
                  <a:pt x="7423989" y="3546875"/>
                  <a:pt x="7409814" y="3551598"/>
                </a:cubicBezTo>
                <a:cubicBezTo>
                  <a:pt x="7412376" y="3566128"/>
                  <a:pt x="7404108" y="3567090"/>
                  <a:pt x="7397719" y="3584844"/>
                </a:cubicBezTo>
                <a:cubicBezTo>
                  <a:pt x="7401116" y="3593573"/>
                  <a:pt x="7398130" y="3599358"/>
                  <a:pt x="7393057" y="3604546"/>
                </a:cubicBezTo>
                <a:cubicBezTo>
                  <a:pt x="7391792" y="3622895"/>
                  <a:pt x="7383125" y="3638008"/>
                  <a:pt x="7377811" y="3657793"/>
                </a:cubicBezTo>
                <a:cubicBezTo>
                  <a:pt x="7379886" y="3680874"/>
                  <a:pt x="7366255" y="3689531"/>
                  <a:pt x="7360624" y="3710685"/>
                </a:cubicBezTo>
                <a:cubicBezTo>
                  <a:pt x="7367950" y="3731637"/>
                  <a:pt x="7347999" y="3723947"/>
                  <a:pt x="7341489" y="3734006"/>
                </a:cubicBezTo>
                <a:lnTo>
                  <a:pt x="7340478" y="3737028"/>
                </a:lnTo>
                <a:lnTo>
                  <a:pt x="7340489" y="3745476"/>
                </a:lnTo>
                <a:lnTo>
                  <a:pt x="7340950" y="3748687"/>
                </a:lnTo>
                <a:cubicBezTo>
                  <a:pt x="7341098" y="3750887"/>
                  <a:pt x="7340976" y="3752333"/>
                  <a:pt x="7340653" y="3753314"/>
                </a:cubicBezTo>
                <a:lnTo>
                  <a:pt x="7340500" y="3753419"/>
                </a:lnTo>
                <a:lnTo>
                  <a:pt x="7340506" y="3757774"/>
                </a:lnTo>
                <a:cubicBezTo>
                  <a:pt x="7340847" y="3765147"/>
                  <a:pt x="7341495" y="3772345"/>
                  <a:pt x="7342369" y="3779218"/>
                </a:cubicBezTo>
                <a:cubicBezTo>
                  <a:pt x="7333890" y="3784348"/>
                  <a:pt x="7341949" y="3810090"/>
                  <a:pt x="7326800" y="3806225"/>
                </a:cubicBezTo>
                <a:cubicBezTo>
                  <a:pt x="7327524" y="3815461"/>
                  <a:pt x="7333545" y="3821456"/>
                  <a:pt x="7323686" y="3817640"/>
                </a:cubicBezTo>
                <a:cubicBezTo>
                  <a:pt x="7323637" y="3820659"/>
                  <a:pt x="7322668" y="3822449"/>
                  <a:pt x="7321247" y="3823678"/>
                </a:cubicBezTo>
                <a:lnTo>
                  <a:pt x="7320595" y="3824018"/>
                </a:lnTo>
                <a:lnTo>
                  <a:pt x="7322453" y="3844579"/>
                </a:lnTo>
                <a:lnTo>
                  <a:pt x="7321532" y="3847225"/>
                </a:lnTo>
                <a:lnTo>
                  <a:pt x="7324238" y="3860736"/>
                </a:lnTo>
                <a:lnTo>
                  <a:pt x="7324840" y="3867658"/>
                </a:lnTo>
                <a:lnTo>
                  <a:pt x="7326655" y="3869733"/>
                </a:lnTo>
                <a:cubicBezTo>
                  <a:pt x="7327701" y="3871909"/>
                  <a:pt x="7328023" y="3874942"/>
                  <a:pt x="7326706" y="3879891"/>
                </a:cubicBezTo>
                <a:lnTo>
                  <a:pt x="7326093" y="3881013"/>
                </a:lnTo>
                <a:lnTo>
                  <a:pt x="7328442" y="3889558"/>
                </a:lnTo>
                <a:cubicBezTo>
                  <a:pt x="7329602" y="3892339"/>
                  <a:pt x="7331138" y="3894839"/>
                  <a:pt x="7333203" y="3896924"/>
                </a:cubicBezTo>
                <a:cubicBezTo>
                  <a:pt x="7319795" y="3924445"/>
                  <a:pt x="7328820" y="3952004"/>
                  <a:pt x="7324908" y="3982658"/>
                </a:cubicBezTo>
                <a:cubicBezTo>
                  <a:pt x="7325522" y="4017325"/>
                  <a:pt x="7327874" y="4041416"/>
                  <a:pt x="7327588" y="4064228"/>
                </a:cubicBezTo>
                <a:cubicBezTo>
                  <a:pt x="7328735" y="4074940"/>
                  <a:pt x="7329351" y="4153102"/>
                  <a:pt x="7323186" y="4146664"/>
                </a:cubicBezTo>
                <a:cubicBezTo>
                  <a:pt x="7335189" y="4179829"/>
                  <a:pt x="7318370" y="4199117"/>
                  <a:pt x="7322488" y="4235901"/>
                </a:cubicBezTo>
                <a:cubicBezTo>
                  <a:pt x="7305909" y="4254573"/>
                  <a:pt x="7320783" y="4244884"/>
                  <a:pt x="7316645" y="4265209"/>
                </a:cubicBezTo>
                <a:cubicBezTo>
                  <a:pt x="7331133" y="4260631"/>
                  <a:pt x="7307179" y="4289560"/>
                  <a:pt x="7323069" y="4291857"/>
                </a:cubicBezTo>
                <a:cubicBezTo>
                  <a:pt x="7321814" y="4295483"/>
                  <a:pt x="7320095" y="4298923"/>
                  <a:pt x="7318251" y="4302359"/>
                </a:cubicBezTo>
                <a:lnTo>
                  <a:pt x="7317295" y="4304161"/>
                </a:lnTo>
                <a:lnTo>
                  <a:pt x="7316223" y="4311573"/>
                </a:lnTo>
                <a:lnTo>
                  <a:pt x="7312469" y="4313411"/>
                </a:lnTo>
                <a:lnTo>
                  <a:pt x="7306447" y="4403491"/>
                </a:lnTo>
                <a:cubicBezTo>
                  <a:pt x="7308849" y="4411399"/>
                  <a:pt x="7308497" y="4436984"/>
                  <a:pt x="7303688" y="4442497"/>
                </a:cubicBezTo>
                <a:cubicBezTo>
                  <a:pt x="7302637" y="4447969"/>
                  <a:pt x="7304327" y="4453942"/>
                  <a:pt x="7299181" y="4457128"/>
                </a:cubicBezTo>
                <a:cubicBezTo>
                  <a:pt x="7296154" y="4469016"/>
                  <a:pt x="7289197" y="4496240"/>
                  <a:pt x="7285530" y="4513823"/>
                </a:cubicBezTo>
                <a:cubicBezTo>
                  <a:pt x="7288769" y="4518560"/>
                  <a:pt x="7287100" y="4524649"/>
                  <a:pt x="7284412" y="4532609"/>
                </a:cubicBezTo>
                <a:lnTo>
                  <a:pt x="7282601" y="4540125"/>
                </a:lnTo>
                <a:lnTo>
                  <a:pt x="7291785" y="4563650"/>
                </a:lnTo>
                <a:lnTo>
                  <a:pt x="7284191" y="4636427"/>
                </a:lnTo>
                <a:lnTo>
                  <a:pt x="7292797" y="4672055"/>
                </a:lnTo>
                <a:cubicBezTo>
                  <a:pt x="7294304" y="4686552"/>
                  <a:pt x="7294421" y="4700466"/>
                  <a:pt x="7295425" y="4713953"/>
                </a:cubicBezTo>
                <a:cubicBezTo>
                  <a:pt x="7296104" y="4744441"/>
                  <a:pt x="7280378" y="4723911"/>
                  <a:pt x="7292574" y="4762180"/>
                </a:cubicBezTo>
                <a:cubicBezTo>
                  <a:pt x="7286719" y="4766152"/>
                  <a:pt x="7286266" y="4770971"/>
                  <a:pt x="7288689" y="4779168"/>
                </a:cubicBezTo>
                <a:cubicBezTo>
                  <a:pt x="7288592" y="4793971"/>
                  <a:pt x="7274303" y="4792486"/>
                  <a:pt x="7282355" y="4807636"/>
                </a:cubicBezTo>
                <a:cubicBezTo>
                  <a:pt x="7278556" y="4806204"/>
                  <a:pt x="7277539" y="4813202"/>
                  <a:pt x="7276505" y="4819678"/>
                </a:cubicBezTo>
                <a:lnTo>
                  <a:pt x="7273752" y="4823797"/>
                </a:lnTo>
                <a:lnTo>
                  <a:pt x="7283683" y="4847794"/>
                </a:lnTo>
                <a:cubicBezTo>
                  <a:pt x="7296832" y="4890479"/>
                  <a:pt x="7302379" y="4941877"/>
                  <a:pt x="7311552" y="4978326"/>
                </a:cubicBezTo>
                <a:cubicBezTo>
                  <a:pt x="7284161" y="4998846"/>
                  <a:pt x="7309660" y="4989594"/>
                  <a:pt x="7304880" y="5015024"/>
                </a:cubicBezTo>
                <a:cubicBezTo>
                  <a:pt x="7330355" y="5012307"/>
                  <a:pt x="7291032" y="5044485"/>
                  <a:pt x="7319932" y="5050993"/>
                </a:cubicBezTo>
                <a:cubicBezTo>
                  <a:pt x="7318148" y="5055414"/>
                  <a:pt x="7315506" y="5059493"/>
                  <a:pt x="7312641" y="5063537"/>
                </a:cubicBezTo>
                <a:lnTo>
                  <a:pt x="7311153" y="5065661"/>
                </a:lnTo>
                <a:lnTo>
                  <a:pt x="7310197" y="5075032"/>
                </a:lnTo>
                <a:lnTo>
                  <a:pt x="7303683" y="5076576"/>
                </a:lnTo>
                <a:lnTo>
                  <a:pt x="7297768" y="5089898"/>
                </a:lnTo>
                <a:cubicBezTo>
                  <a:pt x="7296519" y="5095057"/>
                  <a:pt x="7296302" y="5100805"/>
                  <a:pt x="7297750" y="5107454"/>
                </a:cubicBezTo>
                <a:cubicBezTo>
                  <a:pt x="7309447" y="5125240"/>
                  <a:pt x="7295812" y="5147341"/>
                  <a:pt x="7297014" y="5169708"/>
                </a:cubicBezTo>
                <a:lnTo>
                  <a:pt x="7300719" y="5180532"/>
                </a:lnTo>
                <a:lnTo>
                  <a:pt x="7295705" y="5210620"/>
                </a:lnTo>
                <a:lnTo>
                  <a:pt x="7296901" y="5212749"/>
                </a:lnTo>
                <a:cubicBezTo>
                  <a:pt x="7296704" y="5218058"/>
                  <a:pt x="7294377" y="5228574"/>
                  <a:pt x="7294523" y="5242477"/>
                </a:cubicBezTo>
                <a:lnTo>
                  <a:pt x="7297776" y="5296160"/>
                </a:lnTo>
                <a:lnTo>
                  <a:pt x="7289955" y="5304499"/>
                </a:lnTo>
                <a:lnTo>
                  <a:pt x="7286210" y="5305374"/>
                </a:lnTo>
                <a:lnTo>
                  <a:pt x="7286995" y="5320092"/>
                </a:lnTo>
                <a:lnTo>
                  <a:pt x="7281550" y="5330613"/>
                </a:lnTo>
                <a:lnTo>
                  <a:pt x="7285354" y="5340890"/>
                </a:lnTo>
                <a:lnTo>
                  <a:pt x="7281914" y="5354491"/>
                </a:lnTo>
                <a:cubicBezTo>
                  <a:pt x="7280017" y="5359352"/>
                  <a:pt x="7277725" y="5364763"/>
                  <a:pt x="7275918" y="5370917"/>
                </a:cubicBezTo>
                <a:lnTo>
                  <a:pt x="7267655" y="5384350"/>
                </a:lnTo>
                <a:lnTo>
                  <a:pt x="7263791" y="5406610"/>
                </a:lnTo>
                <a:cubicBezTo>
                  <a:pt x="7260956" y="5423841"/>
                  <a:pt x="7257650" y="5440271"/>
                  <a:pt x="7251522" y="5456222"/>
                </a:cubicBezTo>
                <a:cubicBezTo>
                  <a:pt x="7253699" y="5469913"/>
                  <a:pt x="7252931" y="5482529"/>
                  <a:pt x="7242311" y="5493751"/>
                </a:cubicBezTo>
                <a:cubicBezTo>
                  <a:pt x="7236636" y="5529727"/>
                  <a:pt x="7245809" y="5539513"/>
                  <a:pt x="7231835" y="5561252"/>
                </a:cubicBezTo>
                <a:cubicBezTo>
                  <a:pt x="7236311" y="5568555"/>
                  <a:pt x="7238499" y="5573475"/>
                  <a:pt x="7239152" y="5577121"/>
                </a:cubicBezTo>
                <a:cubicBezTo>
                  <a:pt x="7241111" y="5588065"/>
                  <a:pt x="7229268" y="5587525"/>
                  <a:pt x="7224043" y="5605355"/>
                </a:cubicBezTo>
                <a:cubicBezTo>
                  <a:pt x="7216774" y="5624244"/>
                  <a:pt x="7213225" y="5590845"/>
                  <a:pt x="7209229" y="5609118"/>
                </a:cubicBezTo>
                <a:cubicBezTo>
                  <a:pt x="7212098" y="5628346"/>
                  <a:pt x="7194168" y="5628785"/>
                  <a:pt x="7198222" y="5648700"/>
                </a:cubicBezTo>
                <a:cubicBezTo>
                  <a:pt x="7212577" y="5642705"/>
                  <a:pt x="7189541" y="5689259"/>
                  <a:pt x="7201221" y="5689771"/>
                </a:cubicBezTo>
                <a:cubicBezTo>
                  <a:pt x="7181618" y="5708428"/>
                  <a:pt x="7201258" y="5715573"/>
                  <a:pt x="7192555" y="5739098"/>
                </a:cubicBezTo>
                <a:cubicBezTo>
                  <a:pt x="7184486" y="5750478"/>
                  <a:pt x="7182208" y="5758416"/>
                  <a:pt x="7187522" y="5768603"/>
                </a:cubicBezTo>
                <a:cubicBezTo>
                  <a:pt x="7148692" y="5821144"/>
                  <a:pt x="7181577" y="5799065"/>
                  <a:pt x="7162500" y="5846928"/>
                </a:cubicBezTo>
                <a:lnTo>
                  <a:pt x="7160827" y="5850799"/>
                </a:lnTo>
                <a:lnTo>
                  <a:pt x="7163312" y="5866636"/>
                </a:lnTo>
                <a:cubicBezTo>
                  <a:pt x="7163884" y="5867070"/>
                  <a:pt x="7164455" y="5867505"/>
                  <a:pt x="7165029" y="5867939"/>
                </a:cubicBezTo>
                <a:lnTo>
                  <a:pt x="7142501" y="5914339"/>
                </a:lnTo>
                <a:lnTo>
                  <a:pt x="7143151" y="5921221"/>
                </a:lnTo>
                <a:lnTo>
                  <a:pt x="7123808" y="5950546"/>
                </a:lnTo>
                <a:lnTo>
                  <a:pt x="7116299" y="5966186"/>
                </a:lnTo>
                <a:lnTo>
                  <a:pt x="7106117" y="5983669"/>
                </a:lnTo>
                <a:lnTo>
                  <a:pt x="7109622" y="5995569"/>
                </a:lnTo>
                <a:cubicBezTo>
                  <a:pt x="7114727" y="6023526"/>
                  <a:pt x="7092983" y="6067450"/>
                  <a:pt x="7116605" y="6077139"/>
                </a:cubicBezTo>
                <a:cubicBezTo>
                  <a:pt x="7102148" y="6089933"/>
                  <a:pt x="7125501" y="6101908"/>
                  <a:pt x="7127573" y="6115892"/>
                </a:cubicBezTo>
                <a:cubicBezTo>
                  <a:pt x="7118381" y="6127056"/>
                  <a:pt x="7126331" y="6132595"/>
                  <a:pt x="7128098" y="6142737"/>
                </a:cubicBezTo>
                <a:cubicBezTo>
                  <a:pt x="7122429" y="6147329"/>
                  <a:pt x="7122724" y="6155912"/>
                  <a:pt x="7129375" y="6158833"/>
                </a:cubicBezTo>
                <a:cubicBezTo>
                  <a:pt x="7144709" y="6154689"/>
                  <a:pt x="7137060" y="6184499"/>
                  <a:pt x="7147635" y="6186714"/>
                </a:cubicBezTo>
                <a:cubicBezTo>
                  <a:pt x="7149842" y="6204016"/>
                  <a:pt x="7136414" y="6279145"/>
                  <a:pt x="7153343" y="6291871"/>
                </a:cubicBezTo>
                <a:cubicBezTo>
                  <a:pt x="7161381" y="6326852"/>
                  <a:pt x="7134450" y="6377408"/>
                  <a:pt x="7134923" y="6392273"/>
                </a:cubicBezTo>
                <a:cubicBezTo>
                  <a:pt x="7103997" y="6407024"/>
                  <a:pt x="7185503" y="6478818"/>
                  <a:pt x="7187236" y="6541940"/>
                </a:cubicBezTo>
                <a:cubicBezTo>
                  <a:pt x="7184250" y="6550446"/>
                  <a:pt x="7184290" y="6554993"/>
                  <a:pt x="7191340" y="6557275"/>
                </a:cubicBezTo>
                <a:cubicBezTo>
                  <a:pt x="7195412" y="6573685"/>
                  <a:pt x="7202070" y="6606060"/>
                  <a:pt x="7211670" y="6640404"/>
                </a:cubicBezTo>
                <a:cubicBezTo>
                  <a:pt x="7219591" y="6666216"/>
                  <a:pt x="7212698" y="6793331"/>
                  <a:pt x="7221085" y="6827708"/>
                </a:cubicBezTo>
                <a:lnTo>
                  <a:pt x="7227698" y="6857999"/>
                </a:lnTo>
                <a:lnTo>
                  <a:pt x="0" y="6857999"/>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030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Attachment Theory </a:t>
            </a:r>
          </a:p>
        </p:txBody>
      </p:sp>
      <p:sp>
        <p:nvSpPr>
          <p:cNvPr id="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198" r="-1" b="17198"/>
          <a:stretch/>
        </p:blipFill>
        <p:spPr bwMode="auto">
          <a:xfrm>
            <a:off x="4654296" y="856890"/>
            <a:ext cx="7214616" cy="5116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03534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Mum and baby Royalty Free Vector Image - VectorStock">
            <a:extLst>
              <a:ext uri="{FF2B5EF4-FFF2-40B4-BE49-F238E27FC236}">
                <a16:creationId xmlns:a16="http://schemas.microsoft.com/office/drawing/2014/main" id="{06853143-CAF5-D105-FE45-3D03588624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198" r="-1" b="17198"/>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135AB4-30D6-3D3B-6854-4FD348E9ED29}"/>
              </a:ext>
            </a:extLst>
          </p:cNvPr>
          <p:cNvSpPr>
            <a:spLocks noGrp="1"/>
          </p:cNvSpPr>
          <p:nvPr>
            <p:ph type="title"/>
          </p:nvPr>
        </p:nvSpPr>
        <p:spPr>
          <a:xfrm>
            <a:off x="8017385" y="412750"/>
            <a:ext cx="3822189" cy="1899912"/>
          </a:xfrm>
        </p:spPr>
        <p:txBody>
          <a:bodyPr>
            <a:normAutofit/>
          </a:bodyPr>
          <a:lstStyle/>
          <a:p>
            <a:r>
              <a:rPr lang="en-US" sz="4000" dirty="0"/>
              <a:t>Attachment Theory.. Aims for today</a:t>
            </a:r>
            <a:endParaRPr lang="en-GB" sz="4000" dirty="0"/>
          </a:p>
        </p:txBody>
      </p:sp>
      <p:sp>
        <p:nvSpPr>
          <p:cNvPr id="15" name="Content Placeholder 7">
            <a:extLst>
              <a:ext uri="{FF2B5EF4-FFF2-40B4-BE49-F238E27FC236}">
                <a16:creationId xmlns:a16="http://schemas.microsoft.com/office/drawing/2014/main" id="{518D51BC-8C62-58A5-036D-34FB7FB4E0FB}"/>
              </a:ext>
            </a:extLst>
          </p:cNvPr>
          <p:cNvSpPr>
            <a:spLocks noGrp="1"/>
          </p:cNvSpPr>
          <p:nvPr>
            <p:ph idx="1"/>
          </p:nvPr>
        </p:nvSpPr>
        <p:spPr>
          <a:xfrm>
            <a:off x="8366762" y="2386576"/>
            <a:ext cx="3822189" cy="3742762"/>
          </a:xfrm>
        </p:spPr>
        <p:txBody>
          <a:bodyPr>
            <a:normAutofit/>
          </a:bodyPr>
          <a:lstStyle/>
          <a:p>
            <a:pPr marL="0" indent="0">
              <a:buNone/>
            </a:pPr>
            <a:r>
              <a:rPr lang="en-US" sz="2400" dirty="0"/>
              <a:t>To consider…</a:t>
            </a:r>
          </a:p>
          <a:p>
            <a:r>
              <a:rPr lang="en-US" sz="2400" dirty="0"/>
              <a:t>Attachment theory – what it is </a:t>
            </a:r>
          </a:p>
          <a:p>
            <a:r>
              <a:rPr lang="en-US" sz="2400" dirty="0"/>
              <a:t>Why attachment matters</a:t>
            </a:r>
          </a:p>
          <a:p>
            <a:r>
              <a:rPr lang="en-US" sz="2400" dirty="0"/>
              <a:t>How attachment patterns are formed </a:t>
            </a:r>
          </a:p>
          <a:p>
            <a:r>
              <a:rPr lang="en-US" sz="2400" dirty="0"/>
              <a:t>What happens when patterns go wrong </a:t>
            </a:r>
          </a:p>
          <a:p>
            <a:pPr marL="0" indent="0">
              <a:buNone/>
            </a:pPr>
            <a:endParaRPr lang="en-US" sz="2000" dirty="0"/>
          </a:p>
        </p:txBody>
      </p:sp>
    </p:spTree>
    <p:extLst>
      <p:ext uri="{BB962C8B-B14F-4D97-AF65-F5344CB8AC3E}">
        <p14:creationId xmlns:p14="http://schemas.microsoft.com/office/powerpoint/2010/main" val="4444193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1AA01-C01A-0630-0CFE-81BF630B24A2}"/>
              </a:ext>
            </a:extLst>
          </p:cNvPr>
          <p:cNvSpPr>
            <a:spLocks noGrp="1"/>
          </p:cNvSpPr>
          <p:nvPr>
            <p:ph type="title"/>
          </p:nvPr>
        </p:nvSpPr>
        <p:spPr>
          <a:xfrm>
            <a:off x="5297762" y="329184"/>
            <a:ext cx="6251110" cy="1783080"/>
          </a:xfrm>
        </p:spPr>
        <p:txBody>
          <a:bodyPr anchor="b">
            <a:normAutofit/>
          </a:bodyPr>
          <a:lstStyle/>
          <a:p>
            <a:r>
              <a:rPr lang="en-US" sz="5400" dirty="0"/>
              <a:t>Activity one…</a:t>
            </a:r>
            <a:endParaRPr lang="en-GB" sz="5400" dirty="0"/>
          </a:p>
        </p:txBody>
      </p:sp>
      <p:pic>
        <p:nvPicPr>
          <p:cNvPr id="5" name="Picture 4" descr="Wood human figure">
            <a:extLst>
              <a:ext uri="{FF2B5EF4-FFF2-40B4-BE49-F238E27FC236}">
                <a16:creationId xmlns:a16="http://schemas.microsoft.com/office/drawing/2014/main" id="{C8DCA207-3298-2986-054F-4E520C2D67FD}"/>
              </a:ext>
            </a:extLst>
          </p:cNvPr>
          <p:cNvPicPr>
            <a:picLocks noChangeAspect="1"/>
          </p:cNvPicPr>
          <p:nvPr/>
        </p:nvPicPr>
        <p:blipFill rotWithShape="1">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79FDB2-9011-51E8-BC02-1A89D5BEA816}"/>
              </a:ext>
            </a:extLst>
          </p:cNvPr>
          <p:cNvSpPr>
            <a:spLocks noGrp="1"/>
          </p:cNvSpPr>
          <p:nvPr>
            <p:ph idx="1"/>
          </p:nvPr>
        </p:nvSpPr>
        <p:spPr>
          <a:xfrm>
            <a:off x="5297762" y="2706624"/>
            <a:ext cx="6251110" cy="3483864"/>
          </a:xfrm>
        </p:spPr>
        <p:txBody>
          <a:bodyPr>
            <a:normAutofit/>
          </a:bodyPr>
          <a:lstStyle/>
          <a:p>
            <a:pPr marL="0" indent="0" algn="ctr">
              <a:buNone/>
            </a:pPr>
            <a:r>
              <a:rPr lang="en-US" sz="3200" dirty="0"/>
              <a:t> What does the term attachment mean to you? What words, phrases, concepts, understandings do you think of? </a:t>
            </a:r>
            <a:endParaRPr lang="en-GB" sz="3200" dirty="0"/>
          </a:p>
        </p:txBody>
      </p:sp>
    </p:spTree>
    <p:extLst>
      <p:ext uri="{BB962C8B-B14F-4D97-AF65-F5344CB8AC3E}">
        <p14:creationId xmlns:p14="http://schemas.microsoft.com/office/powerpoint/2010/main" val="1819607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A6ED6-D5D1-3469-8149-E75924CD3FE4}"/>
              </a:ext>
            </a:extLst>
          </p:cNvPr>
          <p:cNvSpPr>
            <a:spLocks noGrp="1"/>
          </p:cNvSpPr>
          <p:nvPr>
            <p:ph type="title"/>
          </p:nvPr>
        </p:nvSpPr>
        <p:spPr>
          <a:xfrm>
            <a:off x="635000" y="640823"/>
            <a:ext cx="3670118" cy="5583148"/>
          </a:xfrm>
        </p:spPr>
        <p:txBody>
          <a:bodyPr anchor="ctr">
            <a:normAutofit/>
          </a:bodyPr>
          <a:lstStyle/>
          <a:p>
            <a:r>
              <a:rPr lang="en-US" sz="5400" dirty="0"/>
              <a:t>Why is attachment formation is important?</a:t>
            </a:r>
            <a:endParaRPr lang="en-GB" sz="5400" dirty="0"/>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F82425CF-FE8D-1F8D-6933-16BC3A26103C}"/>
              </a:ext>
            </a:extLst>
          </p:cNvPr>
          <p:cNvGraphicFramePr>
            <a:graphicFrameLocks noGrp="1"/>
          </p:cNvGraphicFramePr>
          <p:nvPr>
            <p:ph idx="1"/>
            <p:extLst>
              <p:ext uri="{D42A27DB-BD31-4B8C-83A1-F6EECF244321}">
                <p14:modId xmlns:p14="http://schemas.microsoft.com/office/powerpoint/2010/main" val="2525104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8820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40CDE-D8F7-7B15-87E7-4D47B9FFBB59}"/>
              </a:ext>
            </a:extLst>
          </p:cNvPr>
          <p:cNvSpPr>
            <a:spLocks noGrp="1"/>
          </p:cNvSpPr>
          <p:nvPr>
            <p:ph type="title"/>
          </p:nvPr>
        </p:nvSpPr>
        <p:spPr>
          <a:xfrm>
            <a:off x="841248" y="548640"/>
            <a:ext cx="3600860" cy="5431536"/>
          </a:xfrm>
        </p:spPr>
        <p:txBody>
          <a:bodyPr>
            <a:normAutofit/>
          </a:bodyPr>
          <a:lstStyle/>
          <a:p>
            <a:r>
              <a:rPr lang="en-US" sz="5400"/>
              <a:t>How does it benefit us?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6C1658-D93F-E4DC-8257-22F13D20F7DC}"/>
              </a:ext>
            </a:extLst>
          </p:cNvPr>
          <p:cNvSpPr>
            <a:spLocks noGrp="1"/>
          </p:cNvSpPr>
          <p:nvPr>
            <p:ph idx="1"/>
          </p:nvPr>
        </p:nvSpPr>
        <p:spPr>
          <a:xfrm>
            <a:off x="5126418" y="552091"/>
            <a:ext cx="6224335" cy="5431536"/>
          </a:xfrm>
        </p:spPr>
        <p:txBody>
          <a:bodyPr anchor="ctr">
            <a:normAutofit/>
          </a:bodyPr>
          <a:lstStyle/>
          <a:p>
            <a:r>
              <a:rPr lang="en-US" sz="2200" dirty="0"/>
              <a:t>Helps us view children within their unique experience</a:t>
            </a:r>
          </a:p>
          <a:p>
            <a:r>
              <a:rPr lang="en-US" sz="2200" dirty="0"/>
              <a:t>Encourage us to understand behaviour as communication </a:t>
            </a:r>
          </a:p>
          <a:p>
            <a:r>
              <a:rPr lang="en-US" sz="2200" dirty="0"/>
              <a:t>Gives us a clear understanding of what children need</a:t>
            </a:r>
          </a:p>
          <a:p>
            <a:r>
              <a:rPr lang="en-US" sz="2200" dirty="0"/>
              <a:t>Guides us in restorative experiences for children with difficulties </a:t>
            </a:r>
          </a:p>
          <a:p>
            <a:r>
              <a:rPr lang="en-US" sz="2200" dirty="0"/>
              <a:t>Allows us to reflect on our own experience and what we may bring to our relationships</a:t>
            </a:r>
          </a:p>
          <a:p>
            <a:r>
              <a:rPr lang="en-US" sz="2200" dirty="0"/>
              <a:t>Understand our own parenting styles</a:t>
            </a:r>
            <a:endParaRPr lang="en-GB" sz="2200" dirty="0"/>
          </a:p>
        </p:txBody>
      </p:sp>
    </p:spTree>
    <p:extLst>
      <p:ext uri="{BB962C8B-B14F-4D97-AF65-F5344CB8AC3E}">
        <p14:creationId xmlns:p14="http://schemas.microsoft.com/office/powerpoint/2010/main" val="3670740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5797C-DC7A-DF5B-785D-BAEAC681BC5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Bowlby’s early ideas…</a:t>
            </a:r>
            <a:endParaRPr lang="en-GB">
              <a:solidFill>
                <a:schemeClr val="accent1"/>
              </a:solidFill>
            </a:endParaRP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67C7F4-3C90-D7F1-DB93-4AE0E196B432}"/>
              </a:ext>
            </a:extLst>
          </p:cNvPr>
          <p:cNvSpPr>
            <a:spLocks noGrp="1"/>
          </p:cNvSpPr>
          <p:nvPr>
            <p:ph idx="1"/>
          </p:nvPr>
        </p:nvSpPr>
        <p:spPr>
          <a:xfrm>
            <a:off x="4976031" y="963877"/>
            <a:ext cx="6377769" cy="4930246"/>
          </a:xfrm>
        </p:spPr>
        <p:txBody>
          <a:bodyPr anchor="ctr">
            <a:normAutofit/>
          </a:bodyPr>
          <a:lstStyle/>
          <a:p>
            <a:r>
              <a:rPr lang="en-US" sz="2400" dirty="0"/>
              <a:t>An evolutionary need to be close to mother for protection </a:t>
            </a:r>
          </a:p>
          <a:p>
            <a:r>
              <a:rPr lang="en-US" sz="2400" dirty="0"/>
              <a:t>A spatial theory</a:t>
            </a:r>
          </a:p>
          <a:p>
            <a:r>
              <a:rPr lang="en-US" sz="2400" dirty="0"/>
              <a:t>Mother is a secure base </a:t>
            </a:r>
          </a:p>
          <a:p>
            <a:r>
              <a:rPr lang="en-US" sz="2400" dirty="0"/>
              <a:t>Exploratory behaviour </a:t>
            </a:r>
          </a:p>
          <a:p>
            <a:r>
              <a:rPr lang="en-US" sz="2400" dirty="0"/>
              <a:t>Separation anxiety </a:t>
            </a:r>
          </a:p>
          <a:p>
            <a:r>
              <a:rPr lang="en-US" sz="2400" dirty="0"/>
              <a:t>Attachment </a:t>
            </a:r>
            <a:r>
              <a:rPr lang="en-US" sz="2400" dirty="0" err="1"/>
              <a:t>behaviours</a:t>
            </a:r>
            <a:r>
              <a:rPr lang="en-US" sz="2400" dirty="0"/>
              <a:t> 	</a:t>
            </a:r>
          </a:p>
          <a:p>
            <a:r>
              <a:rPr lang="en-US" sz="2400" dirty="0"/>
              <a:t>Attachment a lifelong phenomenon ~ internal working model </a:t>
            </a:r>
            <a:endParaRPr lang="en-GB" sz="2400" dirty="0"/>
          </a:p>
        </p:txBody>
      </p:sp>
    </p:spTree>
    <p:extLst>
      <p:ext uri="{BB962C8B-B14F-4D97-AF65-F5344CB8AC3E}">
        <p14:creationId xmlns:p14="http://schemas.microsoft.com/office/powerpoint/2010/main" val="3037361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3B8B7-C24B-6451-953A-FC9B6DFE9766}"/>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basics of infant attachment…</a:t>
            </a:r>
            <a:endParaRPr lang="en-GB">
              <a:solidFill>
                <a:schemeClr val="accent1"/>
              </a:solidFill>
            </a:endParaRPr>
          </a:p>
        </p:txBody>
      </p:sp>
      <p:cxnSp>
        <p:nvCxnSpPr>
          <p:cNvPr id="22"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FBE156E9-3EAD-5708-D04A-41C618E0D43B}"/>
              </a:ext>
            </a:extLst>
          </p:cNvPr>
          <p:cNvSpPr>
            <a:spLocks noGrp="1"/>
          </p:cNvSpPr>
          <p:nvPr>
            <p:ph idx="1"/>
          </p:nvPr>
        </p:nvSpPr>
        <p:spPr>
          <a:xfrm>
            <a:off x="4976031" y="963877"/>
            <a:ext cx="6377769" cy="4930246"/>
          </a:xfrm>
        </p:spPr>
        <p:txBody>
          <a:bodyPr anchor="ctr">
            <a:normAutofit/>
          </a:bodyPr>
          <a:lstStyle/>
          <a:p>
            <a:r>
              <a:rPr lang="en-US" sz="2400"/>
              <a:t>Babies </a:t>
            </a:r>
            <a:r>
              <a:rPr lang="en-US" sz="2400" b="1"/>
              <a:t>seek proximity </a:t>
            </a:r>
            <a:r>
              <a:rPr lang="en-US" sz="2400"/>
              <a:t>to caregiver and react with anxiety to separation from them (Bowlby, 1973)</a:t>
            </a:r>
          </a:p>
          <a:p>
            <a:r>
              <a:rPr lang="en-US" sz="2400"/>
              <a:t>The </a:t>
            </a:r>
            <a:r>
              <a:rPr lang="en-US" sz="2400" b="1"/>
              <a:t>central theme </a:t>
            </a:r>
            <a:r>
              <a:rPr lang="en-US" sz="2400"/>
              <a:t>of attachment theory is that mothers who are available and responsive to their infants needs establish a sense of security</a:t>
            </a:r>
          </a:p>
          <a:p>
            <a:r>
              <a:rPr lang="en-US" sz="2400"/>
              <a:t>The infant knows that the caregiver is dependable, which creates a </a:t>
            </a:r>
            <a:r>
              <a:rPr lang="en-US" sz="2400" b="1"/>
              <a:t>secure base </a:t>
            </a:r>
            <a:r>
              <a:rPr lang="en-US" sz="2400"/>
              <a:t>for the child to then </a:t>
            </a:r>
            <a:r>
              <a:rPr lang="en-US" sz="2400" b="1"/>
              <a:t>explore the world </a:t>
            </a:r>
            <a:r>
              <a:rPr lang="en-US" sz="2400"/>
              <a:t>and</a:t>
            </a:r>
            <a:r>
              <a:rPr lang="en-US" sz="2400" b="1"/>
              <a:t> establishes a bases for future relationships </a:t>
            </a:r>
            <a:endParaRPr lang="en-GB" sz="2400" b="1"/>
          </a:p>
        </p:txBody>
      </p:sp>
    </p:spTree>
    <p:extLst>
      <p:ext uri="{BB962C8B-B14F-4D97-AF65-F5344CB8AC3E}">
        <p14:creationId xmlns:p14="http://schemas.microsoft.com/office/powerpoint/2010/main" val="20195229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0DCC1B-9D22-FE76-282D-A31B39F262D1}"/>
              </a:ext>
            </a:extLst>
          </p:cNvPr>
          <p:cNvSpPr>
            <a:spLocks noGrp="1"/>
          </p:cNvSpPr>
          <p:nvPr>
            <p:ph type="title"/>
          </p:nvPr>
        </p:nvSpPr>
        <p:spPr>
          <a:xfrm>
            <a:off x="635000" y="640823"/>
            <a:ext cx="3418659" cy="5583148"/>
          </a:xfrm>
        </p:spPr>
        <p:txBody>
          <a:bodyPr anchor="ctr">
            <a:normAutofit/>
          </a:bodyPr>
          <a:lstStyle/>
          <a:p>
            <a:r>
              <a:rPr lang="en-US" sz="4200"/>
              <a:t>Understanding attachment according to Dr. Bruce Perry (2001)…</a:t>
            </a: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59D34C-82BC-9CF9-28EA-A3B724DCEFA5}"/>
              </a:ext>
            </a:extLst>
          </p:cNvPr>
          <p:cNvGraphicFramePr>
            <a:graphicFrameLocks noGrp="1"/>
          </p:cNvGraphicFramePr>
          <p:nvPr>
            <p:ph idx="1"/>
            <p:extLst>
              <p:ext uri="{D42A27DB-BD31-4B8C-83A1-F6EECF244321}">
                <p14:modId xmlns:p14="http://schemas.microsoft.com/office/powerpoint/2010/main" val="13528932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827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81B57D-04C6-D334-3A7A-66F34A48AE38}"/>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kern="1200" dirty="0">
                <a:latin typeface="+mj-lt"/>
                <a:ea typeface="+mj-ea"/>
                <a:cs typeface="+mj-cs"/>
              </a:rPr>
              <a:t>The first 2 years of life </a:t>
            </a:r>
          </a:p>
        </p:txBody>
      </p:sp>
      <p:sp>
        <p:nvSpPr>
          <p:cNvPr id="1040"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CFFBC-2408-B9A9-FE70-118075B04DE7}"/>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lgn="ctr">
              <a:buNone/>
            </a:pPr>
            <a:r>
              <a:rPr lang="en-US" kern="1200" dirty="0">
                <a:latin typeface="+mn-lt"/>
                <a:ea typeface="+mn-ea"/>
                <a:cs typeface="+mn-cs"/>
              </a:rPr>
              <a:t>The blueprint for a lifetime of decision making </a:t>
            </a:r>
          </a:p>
        </p:txBody>
      </p:sp>
      <p:pic>
        <p:nvPicPr>
          <p:cNvPr id="4" name="Picture 2" descr="Royalty-Free photo: Person hand holding baby's feet | PickPik">
            <a:extLst>
              <a:ext uri="{FF2B5EF4-FFF2-40B4-BE49-F238E27FC236}">
                <a16:creationId xmlns:a16="http://schemas.microsoft.com/office/drawing/2014/main" id="{959454CF-E261-542A-6348-FA05AFA309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48" r="22099"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4025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960C5-57F5-1541-396B-7370F0C38B12}"/>
              </a:ext>
            </a:extLst>
          </p:cNvPr>
          <p:cNvSpPr>
            <a:spLocks noGrp="1"/>
          </p:cNvSpPr>
          <p:nvPr>
            <p:ph type="title"/>
          </p:nvPr>
        </p:nvSpPr>
        <p:spPr>
          <a:xfrm>
            <a:off x="841248" y="548640"/>
            <a:ext cx="3600860" cy="5431536"/>
          </a:xfrm>
        </p:spPr>
        <p:txBody>
          <a:bodyPr>
            <a:normAutofit/>
          </a:bodyPr>
          <a:lstStyle/>
          <a:p>
            <a:r>
              <a:rPr lang="en-US" sz="5400" dirty="0"/>
              <a:t>Attachment formation</a:t>
            </a:r>
            <a:endParaRPr lang="en-GB" sz="54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2">
            <a:extLst>
              <a:ext uri="{FF2B5EF4-FFF2-40B4-BE49-F238E27FC236}">
                <a16:creationId xmlns:a16="http://schemas.microsoft.com/office/drawing/2014/main" id="{67EE113E-3045-75D9-2733-96E84FEEEB48}"/>
              </a:ext>
            </a:extLst>
          </p:cNvPr>
          <p:cNvSpPr>
            <a:spLocks noGrp="1"/>
          </p:cNvSpPr>
          <p:nvPr>
            <p:ph idx="1"/>
          </p:nvPr>
        </p:nvSpPr>
        <p:spPr>
          <a:xfrm>
            <a:off x="5126418" y="552091"/>
            <a:ext cx="6224335" cy="5431536"/>
          </a:xfrm>
        </p:spPr>
        <p:txBody>
          <a:bodyPr anchor="ctr">
            <a:normAutofit/>
          </a:bodyPr>
          <a:lstStyle/>
          <a:p>
            <a:pPr marL="0" indent="0">
              <a:buNone/>
            </a:pPr>
            <a:r>
              <a:rPr lang="en-US" sz="2200" dirty="0"/>
              <a:t>A process…</a:t>
            </a:r>
          </a:p>
          <a:p>
            <a:r>
              <a:rPr lang="en-US" sz="2200" dirty="0"/>
              <a:t>Pre-attachment  - birth to 2 months </a:t>
            </a:r>
          </a:p>
          <a:p>
            <a:r>
              <a:rPr lang="en-US" sz="2200" dirty="0"/>
              <a:t>Attachment in the making – a hierarchy of preferences – to 8 months </a:t>
            </a:r>
          </a:p>
          <a:p>
            <a:r>
              <a:rPr lang="en-US" sz="2200" dirty="0"/>
              <a:t>Attachment behaviour – to 18 months </a:t>
            </a:r>
          </a:p>
          <a:p>
            <a:r>
              <a:rPr lang="en-US" sz="2200" dirty="0"/>
              <a:t>Increasing independence – 18 months onwards </a:t>
            </a:r>
            <a:endParaRPr lang="en-GB" sz="2200" dirty="0"/>
          </a:p>
        </p:txBody>
      </p:sp>
    </p:spTree>
    <p:extLst>
      <p:ext uri="{BB962C8B-B14F-4D97-AF65-F5344CB8AC3E}">
        <p14:creationId xmlns:p14="http://schemas.microsoft.com/office/powerpoint/2010/main" val="16033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56283-0B72-B6A0-C47D-2C001752CAE6}"/>
              </a:ext>
            </a:extLst>
          </p:cNvPr>
          <p:cNvSpPr>
            <a:spLocks noGrp="1"/>
          </p:cNvSpPr>
          <p:nvPr>
            <p:ph type="title"/>
          </p:nvPr>
        </p:nvSpPr>
        <p:spPr>
          <a:xfrm>
            <a:off x="635000" y="640823"/>
            <a:ext cx="3418659" cy="5583148"/>
          </a:xfrm>
        </p:spPr>
        <p:txBody>
          <a:bodyPr anchor="ctr">
            <a:normAutofit/>
          </a:bodyPr>
          <a:lstStyle/>
          <a:p>
            <a:r>
              <a:rPr lang="en-US" sz="5400" dirty="0"/>
              <a:t>Bonding in pregnancy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177ACBB-D081-63BC-208F-8111809440C2}"/>
              </a:ext>
            </a:extLst>
          </p:cNvPr>
          <p:cNvGraphicFramePr>
            <a:graphicFrameLocks noGrp="1"/>
          </p:cNvGraphicFramePr>
          <p:nvPr>
            <p:ph idx="1"/>
            <p:extLst>
              <p:ext uri="{D42A27DB-BD31-4B8C-83A1-F6EECF244321}">
                <p14:modId xmlns:p14="http://schemas.microsoft.com/office/powerpoint/2010/main" val="4069588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80323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9388C-44AE-FB62-67C8-C216E8D97606}"/>
              </a:ext>
            </a:extLst>
          </p:cNvPr>
          <p:cNvSpPr>
            <a:spLocks noGrp="1"/>
          </p:cNvSpPr>
          <p:nvPr>
            <p:ph type="title"/>
          </p:nvPr>
        </p:nvSpPr>
        <p:spPr>
          <a:xfrm>
            <a:off x="635000" y="640823"/>
            <a:ext cx="3418659" cy="5583148"/>
          </a:xfrm>
        </p:spPr>
        <p:txBody>
          <a:bodyPr anchor="ctr">
            <a:normAutofit/>
          </a:bodyPr>
          <a:lstStyle/>
          <a:p>
            <a:r>
              <a:rPr lang="en-US" sz="5400"/>
              <a:t>Clear Attachment 8 months to 2 years </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C115EB-9C73-3362-6F59-CDEE5BBF2472}"/>
              </a:ext>
            </a:extLst>
          </p:cNvPr>
          <p:cNvGraphicFramePr>
            <a:graphicFrameLocks noGrp="1"/>
          </p:cNvGraphicFramePr>
          <p:nvPr>
            <p:ph idx="1"/>
            <p:extLst>
              <p:ext uri="{D42A27DB-BD31-4B8C-83A1-F6EECF244321}">
                <p14:modId xmlns:p14="http://schemas.microsoft.com/office/powerpoint/2010/main" val="21892609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7792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A15436-E9AE-5973-FC2D-9D58108116B4}"/>
              </a:ext>
            </a:extLst>
          </p:cNvPr>
          <p:cNvSpPr>
            <a:spLocks noGrp="1"/>
          </p:cNvSpPr>
          <p:nvPr>
            <p:ph type="title"/>
          </p:nvPr>
        </p:nvSpPr>
        <p:spPr>
          <a:xfrm>
            <a:off x="635000" y="640823"/>
            <a:ext cx="3418659" cy="5583148"/>
          </a:xfrm>
        </p:spPr>
        <p:txBody>
          <a:bodyPr anchor="ctr">
            <a:normAutofit/>
          </a:bodyPr>
          <a:lstStyle/>
          <a:p>
            <a:r>
              <a:rPr lang="en-US" sz="5400" dirty="0"/>
              <a:t>24 months+ </a:t>
            </a:r>
            <a:endParaRPr lang="en-GB" sz="54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B9DB9E-97D3-DD69-F901-1B230DEBFB80}"/>
              </a:ext>
            </a:extLst>
          </p:cNvPr>
          <p:cNvGraphicFramePr>
            <a:graphicFrameLocks noGrp="1"/>
          </p:cNvGraphicFramePr>
          <p:nvPr>
            <p:ph idx="1"/>
            <p:extLst>
              <p:ext uri="{D42A27DB-BD31-4B8C-83A1-F6EECF244321}">
                <p14:modId xmlns:p14="http://schemas.microsoft.com/office/powerpoint/2010/main" val="218135822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80960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6490F-2634-5CE3-D39E-8FD572E044DC}"/>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Attachment is about survival </a:t>
            </a:r>
          </a:p>
        </p:txBody>
      </p:sp>
      <p:sp>
        <p:nvSpPr>
          <p:cNvPr id="2055" name="Freeform: Shape 205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The New Kitten Has Developed Quite The Attachment To My Boyfriend | Pretty  cats, Cute animals, Cute cats">
            <a:extLst>
              <a:ext uri="{FF2B5EF4-FFF2-40B4-BE49-F238E27FC236}">
                <a16:creationId xmlns:a16="http://schemas.microsoft.com/office/drawing/2014/main" id="{C11EBED9-F931-0149-73FF-AFB84AC67D9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75" r="-1" b="9844"/>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842583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CBD98-1746-03E4-EDC5-9F40BD93D7EB}"/>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rPr>
              <a:t>Basic characteristics of attachment behaviour, what the </a:t>
            </a:r>
            <a:r>
              <a:rPr lang="en-US" sz="4100" b="1" dirty="0">
                <a:solidFill>
                  <a:srgbClr val="FFFFFF"/>
                </a:solidFill>
              </a:rPr>
              <a:t>baby</a:t>
            </a:r>
            <a:r>
              <a:rPr lang="en-US" sz="4100" dirty="0">
                <a:solidFill>
                  <a:srgbClr val="FFFFFF"/>
                </a:solidFill>
              </a:rPr>
              <a:t> does</a:t>
            </a:r>
            <a:endParaRPr lang="en-GB" sz="4100" dirty="0">
              <a:solidFill>
                <a:srgbClr val="FFFFFF"/>
              </a:solidFill>
            </a:endParaRPr>
          </a:p>
        </p:txBody>
      </p:sp>
      <p:sp>
        <p:nvSpPr>
          <p:cNvPr id="26"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7" name="Content Placeholder 2">
            <a:extLst>
              <a:ext uri="{FF2B5EF4-FFF2-40B4-BE49-F238E27FC236}">
                <a16:creationId xmlns:a16="http://schemas.microsoft.com/office/drawing/2014/main" id="{8A48BB16-A664-CCE4-E110-31DD10531B4C}"/>
              </a:ext>
            </a:extLst>
          </p:cNvPr>
          <p:cNvSpPr>
            <a:spLocks noGrp="1"/>
          </p:cNvSpPr>
          <p:nvPr>
            <p:ph idx="1"/>
          </p:nvPr>
        </p:nvSpPr>
        <p:spPr>
          <a:xfrm>
            <a:off x="4447308" y="591344"/>
            <a:ext cx="6906491" cy="5585619"/>
          </a:xfrm>
        </p:spPr>
        <p:txBody>
          <a:bodyPr anchor="ctr">
            <a:normAutofit/>
          </a:bodyPr>
          <a:lstStyle/>
          <a:p>
            <a:r>
              <a:rPr lang="en-US" dirty="0"/>
              <a:t>The child strives to stay near the caregiver, thus keeping the child safe (</a:t>
            </a:r>
            <a:r>
              <a:rPr lang="en-US" b="1" dirty="0"/>
              <a:t>proximity maintenance</a:t>
            </a:r>
            <a:r>
              <a:rPr lang="en-US" dirty="0"/>
              <a:t>) </a:t>
            </a:r>
          </a:p>
          <a:p>
            <a:r>
              <a:rPr lang="en-US" dirty="0"/>
              <a:t>The child returns to the attachment figure for comfort and safety at times of distress (</a:t>
            </a:r>
            <a:r>
              <a:rPr lang="en-US" b="1" dirty="0"/>
              <a:t>a secure base</a:t>
            </a:r>
            <a:r>
              <a:rPr lang="en-US" dirty="0"/>
              <a:t>)</a:t>
            </a:r>
          </a:p>
          <a:p>
            <a:r>
              <a:rPr lang="en-US" dirty="0"/>
              <a:t>The child reacts with distress when separated from the attachment figure (</a:t>
            </a:r>
            <a:r>
              <a:rPr lang="en-US" b="1" dirty="0"/>
              <a:t>separation anxiety</a:t>
            </a:r>
            <a:r>
              <a:rPr lang="en-US" dirty="0"/>
              <a:t>)</a:t>
            </a:r>
            <a:endParaRPr lang="en-GB" dirty="0"/>
          </a:p>
        </p:txBody>
      </p:sp>
    </p:spTree>
    <p:extLst>
      <p:ext uri="{BB962C8B-B14F-4D97-AF65-F5344CB8AC3E}">
        <p14:creationId xmlns:p14="http://schemas.microsoft.com/office/powerpoint/2010/main" val="1903862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EB85C-11DD-424F-EFC5-D0A088100373}"/>
              </a:ext>
            </a:extLst>
          </p:cNvPr>
          <p:cNvSpPr>
            <a:spLocks noGrp="1"/>
          </p:cNvSpPr>
          <p:nvPr>
            <p:ph type="title"/>
          </p:nvPr>
        </p:nvSpPr>
        <p:spPr>
          <a:xfrm>
            <a:off x="686834" y="591344"/>
            <a:ext cx="3200400" cy="5585619"/>
          </a:xfrm>
        </p:spPr>
        <p:txBody>
          <a:bodyPr>
            <a:normAutofit/>
          </a:bodyPr>
          <a:lstStyle/>
          <a:p>
            <a:r>
              <a:rPr lang="en-US" sz="4100" dirty="0">
                <a:solidFill>
                  <a:srgbClr val="FFFFFF"/>
                </a:solidFill>
              </a:rPr>
              <a:t>Basic characteristics of attachment behaviour:</a:t>
            </a:r>
            <a:br>
              <a:rPr lang="en-US" sz="4100" dirty="0">
                <a:solidFill>
                  <a:srgbClr val="FFFFFF"/>
                </a:solidFill>
              </a:rPr>
            </a:br>
            <a:r>
              <a:rPr lang="en-US" sz="4100" dirty="0">
                <a:solidFill>
                  <a:srgbClr val="FFFFFF"/>
                </a:solidFill>
              </a:rPr>
              <a:t>What the care giver does</a:t>
            </a:r>
            <a:endParaRPr lang="en-GB" sz="4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107CD4-217F-6402-BBE3-6D26BD7365A0}"/>
              </a:ext>
            </a:extLst>
          </p:cNvPr>
          <p:cNvSpPr>
            <a:spLocks noGrp="1"/>
          </p:cNvSpPr>
          <p:nvPr>
            <p:ph idx="1"/>
          </p:nvPr>
        </p:nvSpPr>
        <p:spPr>
          <a:xfrm>
            <a:off x="4447308" y="591344"/>
            <a:ext cx="6906491" cy="5585619"/>
          </a:xfrm>
        </p:spPr>
        <p:txBody>
          <a:bodyPr anchor="ctr">
            <a:normAutofit/>
          </a:bodyPr>
          <a:lstStyle/>
          <a:p>
            <a:r>
              <a:rPr lang="en-US" dirty="0"/>
              <a:t>The caregiver provides a secure, attuned base for the child to explore the world </a:t>
            </a:r>
            <a:endParaRPr lang="en-GB" dirty="0"/>
          </a:p>
        </p:txBody>
      </p:sp>
    </p:spTree>
    <p:extLst>
      <p:ext uri="{BB962C8B-B14F-4D97-AF65-F5344CB8AC3E}">
        <p14:creationId xmlns:p14="http://schemas.microsoft.com/office/powerpoint/2010/main" val="15639217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2" name="Rectangle 15">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3" name="Rectangle 17">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E70EC4-0440-8051-97C0-5EBE11E72201}"/>
              </a:ext>
            </a:extLst>
          </p:cNvPr>
          <p:cNvSpPr>
            <a:spLocks noGrp="1"/>
          </p:cNvSpPr>
          <p:nvPr>
            <p:ph type="title"/>
          </p:nvPr>
        </p:nvSpPr>
        <p:spPr>
          <a:xfrm>
            <a:off x="992206" y="1608667"/>
            <a:ext cx="2823275" cy="4501127"/>
          </a:xfrm>
        </p:spPr>
        <p:txBody>
          <a:bodyPr anchor="t">
            <a:normAutofit/>
          </a:bodyPr>
          <a:lstStyle/>
          <a:p>
            <a:pPr algn="r"/>
            <a:r>
              <a:rPr lang="en-US" sz="3200">
                <a:solidFill>
                  <a:srgbClr val="FFFFFF"/>
                </a:solidFill>
              </a:rPr>
              <a:t>Attachment behaviours </a:t>
            </a:r>
            <a:endParaRPr lang="en-GB" sz="3200">
              <a:solidFill>
                <a:srgbClr val="FFFFFF"/>
              </a:solidFill>
            </a:endParaRPr>
          </a:p>
        </p:txBody>
      </p:sp>
      <p:sp>
        <p:nvSpPr>
          <p:cNvPr id="3" name="Content Placeholder 2">
            <a:extLst>
              <a:ext uri="{FF2B5EF4-FFF2-40B4-BE49-F238E27FC236}">
                <a16:creationId xmlns:a16="http://schemas.microsoft.com/office/drawing/2014/main" id="{8F89D34A-E538-D5E7-7ABA-2CF921D914E6}"/>
              </a:ext>
            </a:extLst>
          </p:cNvPr>
          <p:cNvSpPr>
            <a:spLocks noGrp="1"/>
          </p:cNvSpPr>
          <p:nvPr>
            <p:ph sz="half" idx="1"/>
          </p:nvPr>
        </p:nvSpPr>
        <p:spPr>
          <a:xfrm>
            <a:off x="4588568" y="1608666"/>
            <a:ext cx="3421958" cy="4501127"/>
          </a:xfrm>
        </p:spPr>
        <p:txBody>
          <a:bodyPr>
            <a:normAutofit lnSpcReduction="10000"/>
          </a:bodyPr>
          <a:lstStyle/>
          <a:p>
            <a:pPr marL="0" indent="0">
              <a:buNone/>
            </a:pPr>
            <a:r>
              <a:rPr lang="en-US" sz="3200" b="1" dirty="0"/>
              <a:t>Care giver:</a:t>
            </a:r>
          </a:p>
          <a:p>
            <a:r>
              <a:rPr lang="en-US" sz="3200" dirty="0"/>
              <a:t>Reflective function</a:t>
            </a:r>
          </a:p>
          <a:p>
            <a:r>
              <a:rPr lang="en-US" sz="3200" dirty="0"/>
              <a:t>Empathy</a:t>
            </a:r>
          </a:p>
          <a:p>
            <a:r>
              <a:rPr lang="en-US" sz="3200" dirty="0"/>
              <a:t>Containment</a:t>
            </a:r>
          </a:p>
          <a:p>
            <a:r>
              <a:rPr lang="en-US" sz="3200" dirty="0"/>
              <a:t>Responsivity </a:t>
            </a:r>
          </a:p>
          <a:p>
            <a:r>
              <a:rPr lang="en-US" sz="3200" dirty="0"/>
              <a:t>Timeless </a:t>
            </a:r>
          </a:p>
          <a:p>
            <a:r>
              <a:rPr lang="en-US" sz="3200" dirty="0"/>
              <a:t>Motherese </a:t>
            </a:r>
            <a:endParaRPr lang="en-GB" sz="3200" dirty="0"/>
          </a:p>
        </p:txBody>
      </p:sp>
      <p:sp>
        <p:nvSpPr>
          <p:cNvPr id="4" name="Content Placeholder 3">
            <a:extLst>
              <a:ext uri="{FF2B5EF4-FFF2-40B4-BE49-F238E27FC236}">
                <a16:creationId xmlns:a16="http://schemas.microsoft.com/office/drawing/2014/main" id="{58FE8E98-2C70-099C-39A1-6F6FEC6593C1}"/>
              </a:ext>
            </a:extLst>
          </p:cNvPr>
          <p:cNvSpPr>
            <a:spLocks noGrp="1"/>
          </p:cNvSpPr>
          <p:nvPr>
            <p:ph sz="half" idx="2"/>
          </p:nvPr>
        </p:nvSpPr>
        <p:spPr>
          <a:xfrm>
            <a:off x="8289696" y="1608667"/>
            <a:ext cx="3421957" cy="4501127"/>
          </a:xfrm>
        </p:spPr>
        <p:txBody>
          <a:bodyPr>
            <a:normAutofit lnSpcReduction="10000"/>
          </a:bodyPr>
          <a:lstStyle/>
          <a:p>
            <a:pPr marL="0" indent="0">
              <a:buNone/>
            </a:pPr>
            <a:r>
              <a:rPr lang="en-US" b="1" dirty="0"/>
              <a:t>Baby:</a:t>
            </a:r>
          </a:p>
          <a:p>
            <a:r>
              <a:rPr lang="en-US" dirty="0"/>
              <a:t>Smiling</a:t>
            </a:r>
          </a:p>
          <a:p>
            <a:r>
              <a:rPr lang="en-US" dirty="0"/>
              <a:t>Cooing </a:t>
            </a:r>
          </a:p>
          <a:p>
            <a:r>
              <a:rPr lang="en-US" dirty="0"/>
              <a:t>Grasping </a:t>
            </a:r>
          </a:p>
          <a:p>
            <a:r>
              <a:rPr lang="en-US" dirty="0"/>
              <a:t>Eye contact</a:t>
            </a:r>
          </a:p>
          <a:p>
            <a:r>
              <a:rPr lang="en-US" dirty="0"/>
              <a:t>Crying </a:t>
            </a:r>
          </a:p>
          <a:p>
            <a:r>
              <a:rPr lang="en-US" dirty="0"/>
              <a:t>Clinging </a:t>
            </a:r>
          </a:p>
          <a:p>
            <a:r>
              <a:rPr lang="en-US" dirty="0"/>
              <a:t>Risk taking </a:t>
            </a:r>
          </a:p>
          <a:p>
            <a:r>
              <a:rPr lang="en-US" dirty="0"/>
              <a:t>Pointing </a:t>
            </a:r>
            <a:endParaRPr lang="en-GB" dirty="0"/>
          </a:p>
        </p:txBody>
      </p:sp>
    </p:spTree>
    <p:extLst>
      <p:ext uri="{BB962C8B-B14F-4D97-AF65-F5344CB8AC3E}">
        <p14:creationId xmlns:p14="http://schemas.microsoft.com/office/powerpoint/2010/main" val="710723457"/>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AC0749D4-5D79-415F-A4FE-C04AA9FA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8C1EE2C-97A4-4801-8BC8-9D18F259B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F30E850-AD68-452A-9234-B8B2BEBF3AD5}"/>
              </a:ext>
            </a:extLst>
          </p:cNvPr>
          <p:cNvSpPr>
            <a:spLocks noGrp="1"/>
          </p:cNvSpPr>
          <p:nvPr>
            <p:ph type="title"/>
          </p:nvPr>
        </p:nvSpPr>
        <p:spPr>
          <a:xfrm>
            <a:off x="1551459" y="4981460"/>
            <a:ext cx="9449916" cy="992068"/>
          </a:xfrm>
        </p:spPr>
        <p:txBody>
          <a:bodyPr vert="horz" lIns="91440" tIns="45720" rIns="91440" bIns="45720" rtlCol="0" anchor="b">
            <a:normAutofit fontScale="90000"/>
          </a:bodyPr>
          <a:lstStyle/>
          <a:p>
            <a:r>
              <a:rPr lang="en-US" sz="3600" kern="1200" dirty="0">
                <a:solidFill>
                  <a:schemeClr val="tx1"/>
                </a:solidFill>
                <a:latin typeface="+mj-lt"/>
                <a:ea typeface="+mj-ea"/>
                <a:cs typeface="+mj-cs"/>
              </a:rPr>
              <a:t>A Secure Base                                          Off Exploring</a:t>
            </a:r>
          </a:p>
        </p:txBody>
      </p:sp>
      <p:pic>
        <p:nvPicPr>
          <p:cNvPr id="2050" name="Picture 2" descr="cute-animal-pictures-mom-lamb-sheep-hugging - Animal Fair">
            <a:extLst>
              <a:ext uri="{FF2B5EF4-FFF2-40B4-BE49-F238E27FC236}">
                <a16:creationId xmlns:a16="http://schemas.microsoft.com/office/drawing/2014/main" id="{F25434F6-8DB7-CA57-4B4F-18F62EC92AC0}"/>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2" b="7169"/>
          <a:stretch/>
        </p:blipFill>
        <p:spPr bwMode="auto">
          <a:xfrm>
            <a:off x="20" y="10"/>
            <a:ext cx="6095980" cy="4777732"/>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A baby sheep exploring in New Zealand">
            <a:extLst>
              <a:ext uri="{FF2B5EF4-FFF2-40B4-BE49-F238E27FC236}">
                <a16:creationId xmlns:a16="http://schemas.microsoft.com/office/drawing/2014/main" id="{F40122BB-9D34-33F6-C287-72B109611BB8}"/>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t="5579" r="-1" b="4926"/>
          <a:stretch/>
        </p:blipFill>
        <p:spPr bwMode="auto">
          <a:xfrm>
            <a:off x="6095980" y="0"/>
            <a:ext cx="6096000" cy="5455552"/>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5810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0" name="Picture 4" descr="What is the Circle of Security? | TeachingBrave">
            <a:extLst>
              <a:ext uri="{FF2B5EF4-FFF2-40B4-BE49-F238E27FC236}">
                <a16:creationId xmlns:a16="http://schemas.microsoft.com/office/drawing/2014/main" id="{5F5AF7BF-1A3D-051C-B501-1277F32917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87512" y="122634"/>
            <a:ext cx="8816975" cy="6612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946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04" name="Rectangle 309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80ACDE34-1FA0-9D23-CC0A-195E95186D23}"/>
              </a:ext>
            </a:extLst>
          </p:cNvPr>
          <p:cNvSpPr>
            <a:spLocks noGrp="1"/>
          </p:cNvSpPr>
          <p:nvPr>
            <p:ph type="title"/>
          </p:nvPr>
        </p:nvSpPr>
        <p:spPr>
          <a:xfrm>
            <a:off x="219075" y="640081"/>
            <a:ext cx="3286125" cy="5257799"/>
          </a:xfrm>
        </p:spPr>
        <p:txBody>
          <a:bodyPr vert="horz" lIns="91440" tIns="45720" rIns="91440" bIns="45720" rtlCol="0">
            <a:normAutofit/>
          </a:bodyPr>
          <a:lstStyle/>
          <a:p>
            <a:pPr algn="ctr"/>
            <a:r>
              <a:rPr lang="en-US" dirty="0">
                <a:solidFill>
                  <a:srgbClr val="2C2C2C"/>
                </a:solidFill>
              </a:rPr>
              <a:t>Attachment is about relationships</a:t>
            </a:r>
            <a:br>
              <a:rPr lang="en-US" dirty="0">
                <a:solidFill>
                  <a:srgbClr val="2C2C2C"/>
                </a:solidFill>
              </a:rPr>
            </a:br>
            <a:br>
              <a:rPr lang="en-US" dirty="0">
                <a:solidFill>
                  <a:srgbClr val="2C2C2C"/>
                </a:solidFill>
              </a:rPr>
            </a:br>
            <a:endParaRPr lang="en-US" dirty="0">
              <a:solidFill>
                <a:srgbClr val="2C2C2C"/>
              </a:solidFill>
            </a:endParaRPr>
          </a:p>
        </p:txBody>
      </p:sp>
      <p:sp>
        <p:nvSpPr>
          <p:cNvPr id="3105"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BBC Radio 4 - Radio 4 in Four - Nine secrets to improve your relationships">
            <a:extLst>
              <a:ext uri="{FF2B5EF4-FFF2-40B4-BE49-F238E27FC236}">
                <a16:creationId xmlns:a16="http://schemas.microsoft.com/office/drawing/2014/main" id="{EBD681BD-448E-6FDD-4266-076D1CCF467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6119"/>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13296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215637-7EAA-5FB0-F62A-9C33F0A94CB4}"/>
              </a:ext>
            </a:extLst>
          </p:cNvPr>
          <p:cNvSpPr>
            <a:spLocks noGrp="1"/>
          </p:cNvSpPr>
          <p:nvPr>
            <p:ph type="title"/>
          </p:nvPr>
        </p:nvSpPr>
        <p:spPr>
          <a:xfrm>
            <a:off x="635000" y="640823"/>
            <a:ext cx="3418659" cy="5583148"/>
          </a:xfrm>
        </p:spPr>
        <p:txBody>
          <a:bodyPr anchor="ctr">
            <a:normAutofit/>
          </a:bodyPr>
          <a:lstStyle/>
          <a:p>
            <a:r>
              <a:rPr lang="en-US" sz="5400"/>
              <a:t>The caregiver system…</a:t>
            </a: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3B2E66-35AB-2051-0A72-BE89EF6BB4E4}"/>
              </a:ext>
            </a:extLst>
          </p:cNvPr>
          <p:cNvGraphicFramePr>
            <a:graphicFrameLocks noGrp="1"/>
          </p:cNvGraphicFramePr>
          <p:nvPr>
            <p:ph idx="1"/>
            <p:extLst>
              <p:ext uri="{D42A27DB-BD31-4B8C-83A1-F6EECF244321}">
                <p14:modId xmlns:p14="http://schemas.microsoft.com/office/powerpoint/2010/main" val="328841459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76399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B6FB4-7A69-2415-A522-AB9695D30447}"/>
              </a:ext>
            </a:extLst>
          </p:cNvPr>
          <p:cNvSpPr>
            <a:spLocks noGrp="1"/>
          </p:cNvSpPr>
          <p:nvPr>
            <p:ph type="title"/>
          </p:nvPr>
        </p:nvSpPr>
        <p:spPr>
          <a:xfrm>
            <a:off x="7085532" y="640080"/>
            <a:ext cx="4196932" cy="3566160"/>
          </a:xfrm>
        </p:spPr>
        <p:txBody>
          <a:bodyPr vert="horz" lIns="91440" tIns="45720" rIns="91440" bIns="45720" rtlCol="0" anchor="b">
            <a:normAutofit fontScale="90000"/>
          </a:bodyPr>
          <a:lstStyle/>
          <a:p>
            <a:pPr algn="ctr"/>
            <a:r>
              <a:rPr lang="en-US" dirty="0"/>
              <a:t>Attachment patterns arise from interactions between the caregiver and the baby </a:t>
            </a:r>
          </a:p>
        </p:txBody>
      </p:sp>
      <p:pic>
        <p:nvPicPr>
          <p:cNvPr id="4098" name="Picture 2" descr="Why Attachment Parenting Is Not the Same as Secure…">
            <a:extLst>
              <a:ext uri="{FF2B5EF4-FFF2-40B4-BE49-F238E27FC236}">
                <a16:creationId xmlns:a16="http://schemas.microsoft.com/office/drawing/2014/main" id="{5ED3344D-3FE1-0233-F9E7-580EBAB4D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530" r="-1"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4105"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29313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BB97D-0EE9-C28C-0100-F26C32DC2B5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Mother/infant bonding…</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13AD4DF0-56ED-2F02-B97B-27F43E1EB24A}"/>
              </a:ext>
            </a:extLst>
          </p:cNvPr>
          <p:cNvGraphicFramePr>
            <a:graphicFrameLocks noGrp="1"/>
          </p:cNvGraphicFramePr>
          <p:nvPr>
            <p:ph idx="1"/>
            <p:extLst>
              <p:ext uri="{D42A27DB-BD31-4B8C-83A1-F6EECF244321}">
                <p14:modId xmlns:p14="http://schemas.microsoft.com/office/powerpoint/2010/main" val="311083438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40481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0A2F-B77C-F146-3B3D-206D642C631F}"/>
              </a:ext>
            </a:extLst>
          </p:cNvPr>
          <p:cNvSpPr>
            <a:spLocks noGrp="1"/>
          </p:cNvSpPr>
          <p:nvPr>
            <p:ph type="title"/>
          </p:nvPr>
        </p:nvSpPr>
        <p:spPr>
          <a:xfrm>
            <a:off x="838200" y="365125"/>
            <a:ext cx="10515600" cy="1325563"/>
          </a:xfrm>
        </p:spPr>
        <p:txBody>
          <a:bodyPr>
            <a:normAutofit/>
          </a:bodyPr>
          <a:lstStyle/>
          <a:p>
            <a:r>
              <a:rPr lang="en-US" sz="5400"/>
              <a:t>Benefits of attuned parenting </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4187C436-9A1B-6F18-C1F7-AA43DFE2ED9A}"/>
              </a:ext>
            </a:extLst>
          </p:cNvPr>
          <p:cNvSpPr>
            <a:spLocks noGrp="1"/>
          </p:cNvSpPr>
          <p:nvPr>
            <p:ph idx="1"/>
          </p:nvPr>
        </p:nvSpPr>
        <p:spPr>
          <a:xfrm>
            <a:off x="838200" y="1929384"/>
            <a:ext cx="10515600" cy="4251960"/>
          </a:xfrm>
        </p:spPr>
        <p:txBody>
          <a:bodyPr>
            <a:normAutofit/>
          </a:bodyPr>
          <a:lstStyle/>
          <a:p>
            <a:pPr marL="0" indent="0">
              <a:buNone/>
            </a:pPr>
            <a:r>
              <a:rPr lang="en-US" sz="2200"/>
              <a:t>There is a substantial and growing body of evidence telling us that stable, highly responsive caregiving throughout the early childhood period is associated with a variety of developmental benefits:</a:t>
            </a:r>
          </a:p>
          <a:p>
            <a:pPr marL="0" indent="0">
              <a:buNone/>
            </a:pPr>
            <a:r>
              <a:rPr lang="en-US" sz="2200"/>
              <a:t>Children whose primary care giver displays more responsive behaviour during the first several years of life…</a:t>
            </a:r>
          </a:p>
          <a:p>
            <a:r>
              <a:rPr lang="en-US" sz="2200"/>
              <a:t>Achieve language milestone earlier </a:t>
            </a:r>
          </a:p>
          <a:p>
            <a:r>
              <a:rPr lang="en-US" sz="2200"/>
              <a:t>Score significantly higher on cognitive tests</a:t>
            </a:r>
          </a:p>
          <a:p>
            <a:r>
              <a:rPr lang="en-US" sz="2200"/>
              <a:t>Develop better social skills </a:t>
            </a:r>
          </a:p>
          <a:p>
            <a:r>
              <a:rPr lang="en-US" sz="2200"/>
              <a:t>Have more secure attachments with parents and caregivers </a:t>
            </a:r>
          </a:p>
          <a:p>
            <a:r>
              <a:rPr lang="en-US" sz="2200"/>
              <a:t>Have fewer emotional and behavioural problems </a:t>
            </a:r>
          </a:p>
          <a:p>
            <a:endParaRPr lang="en-US" sz="2200"/>
          </a:p>
          <a:p>
            <a:endParaRPr lang="en-GB" sz="2200"/>
          </a:p>
        </p:txBody>
      </p:sp>
    </p:spTree>
    <p:extLst>
      <p:ext uri="{BB962C8B-B14F-4D97-AF65-F5344CB8AC3E}">
        <p14:creationId xmlns:p14="http://schemas.microsoft.com/office/powerpoint/2010/main" val="28586094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735C-8E83-127C-7C06-007EAD404717}"/>
              </a:ext>
            </a:extLst>
          </p:cNvPr>
          <p:cNvSpPr>
            <a:spLocks noGrp="1"/>
          </p:cNvSpPr>
          <p:nvPr>
            <p:ph type="title"/>
          </p:nvPr>
        </p:nvSpPr>
        <p:spPr>
          <a:xfrm>
            <a:off x="635000" y="640823"/>
            <a:ext cx="3418659" cy="5583148"/>
          </a:xfrm>
        </p:spPr>
        <p:txBody>
          <a:bodyPr anchor="ctr">
            <a:normAutofit/>
          </a:bodyPr>
          <a:lstStyle/>
          <a:p>
            <a:r>
              <a:rPr lang="en-US" sz="4600"/>
              <a:t>Qualities f caregiving that support the development of a secure attachment </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544AD9A-D46B-C3F1-3220-B72B95AB906D}"/>
              </a:ext>
            </a:extLst>
          </p:cNvPr>
          <p:cNvGraphicFramePr>
            <a:graphicFrameLocks noGrp="1"/>
          </p:cNvGraphicFramePr>
          <p:nvPr>
            <p:ph idx="1"/>
            <p:extLst>
              <p:ext uri="{D42A27DB-BD31-4B8C-83A1-F6EECF244321}">
                <p14:modId xmlns:p14="http://schemas.microsoft.com/office/powerpoint/2010/main" val="11463092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57638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D6955-8CE8-320C-5518-EAC3A053E674}"/>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Disrupted attachments: risk factors to babies/infants</a:t>
            </a:r>
            <a:endParaRPr lang="en-GB" sz="4700">
              <a:solidFill>
                <a:schemeClr val="accent5"/>
              </a:solidFill>
            </a:endParaRPr>
          </a:p>
        </p:txBody>
      </p:sp>
      <p:graphicFrame>
        <p:nvGraphicFramePr>
          <p:cNvPr id="5" name="Content Placeholder 2">
            <a:extLst>
              <a:ext uri="{FF2B5EF4-FFF2-40B4-BE49-F238E27FC236}">
                <a16:creationId xmlns:a16="http://schemas.microsoft.com/office/drawing/2014/main" id="{52037614-C135-591F-DD3D-02F768CD3E40}"/>
              </a:ext>
            </a:extLst>
          </p:cNvPr>
          <p:cNvGraphicFramePr>
            <a:graphicFrameLocks noGrp="1"/>
          </p:cNvGraphicFramePr>
          <p:nvPr>
            <p:ph idx="1"/>
            <p:extLst>
              <p:ext uri="{D42A27DB-BD31-4B8C-83A1-F6EECF244321}">
                <p14:modId xmlns:p14="http://schemas.microsoft.com/office/powerpoint/2010/main" val="349593868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51644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1845C-5ACA-EC95-B361-A6C1EF9B1113}"/>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Positive factors for infant and child attachment </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3162C34B-D5E9-9BEE-C61D-E86286224470}"/>
              </a:ext>
            </a:extLst>
          </p:cNvPr>
          <p:cNvGraphicFramePr>
            <a:graphicFrameLocks noGrp="1"/>
          </p:cNvGraphicFramePr>
          <p:nvPr>
            <p:ph idx="1"/>
            <p:extLst>
              <p:ext uri="{D42A27DB-BD31-4B8C-83A1-F6EECF244321}">
                <p14:modId xmlns:p14="http://schemas.microsoft.com/office/powerpoint/2010/main" val="16399259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5618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ECF3F-B3EF-A3FA-DF05-368C691EB46E}"/>
              </a:ext>
            </a:extLst>
          </p:cNvPr>
          <p:cNvSpPr>
            <a:spLocks noGrp="1"/>
          </p:cNvSpPr>
          <p:nvPr>
            <p:ph type="title"/>
          </p:nvPr>
        </p:nvSpPr>
        <p:spPr>
          <a:xfrm>
            <a:off x="524741" y="620392"/>
            <a:ext cx="3808268" cy="5504688"/>
          </a:xfrm>
        </p:spPr>
        <p:txBody>
          <a:bodyPr>
            <a:normAutofit/>
          </a:bodyPr>
          <a:lstStyle/>
          <a:p>
            <a:r>
              <a:rPr lang="en-US" sz="4700">
                <a:solidFill>
                  <a:schemeClr val="accent5"/>
                </a:solidFill>
              </a:rPr>
              <a:t>Ainsworth: 3 attachment relationships…</a:t>
            </a:r>
            <a:endParaRPr lang="en-GB" sz="4700">
              <a:solidFill>
                <a:schemeClr val="accent5"/>
              </a:solidFill>
            </a:endParaRPr>
          </a:p>
        </p:txBody>
      </p:sp>
      <p:graphicFrame>
        <p:nvGraphicFramePr>
          <p:cNvPr id="8" name="Content Placeholder 5">
            <a:extLst>
              <a:ext uri="{FF2B5EF4-FFF2-40B4-BE49-F238E27FC236}">
                <a16:creationId xmlns:a16="http://schemas.microsoft.com/office/drawing/2014/main" id="{982E517A-BADF-60A9-0E74-BEF850204CBD}"/>
              </a:ext>
            </a:extLst>
          </p:cNvPr>
          <p:cNvGraphicFramePr>
            <a:graphicFrameLocks noGrp="1"/>
          </p:cNvGraphicFramePr>
          <p:nvPr>
            <p:ph idx="1"/>
            <p:extLst>
              <p:ext uri="{D42A27DB-BD31-4B8C-83A1-F6EECF244321}">
                <p14:modId xmlns:p14="http://schemas.microsoft.com/office/powerpoint/2010/main" val="92926983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16682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2B6A-3C66-0073-846F-998BD388C20B}"/>
              </a:ext>
            </a:extLst>
          </p:cNvPr>
          <p:cNvSpPr>
            <a:spLocks noGrp="1"/>
          </p:cNvSpPr>
          <p:nvPr>
            <p:ph type="title"/>
          </p:nvPr>
        </p:nvSpPr>
        <p:spPr>
          <a:xfrm>
            <a:off x="524741" y="620392"/>
            <a:ext cx="3808268" cy="5504688"/>
          </a:xfrm>
        </p:spPr>
        <p:txBody>
          <a:bodyPr>
            <a:normAutofit/>
          </a:bodyPr>
          <a:lstStyle/>
          <a:p>
            <a:r>
              <a:rPr lang="en-US" sz="6000">
                <a:solidFill>
                  <a:schemeClr val="accent5"/>
                </a:solidFill>
              </a:rPr>
              <a:t>Securely attached children</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BAF3301A-F50B-DC0C-E763-351A7F2FC7C6}"/>
              </a:ext>
            </a:extLst>
          </p:cNvPr>
          <p:cNvGraphicFramePr>
            <a:graphicFrameLocks noGrp="1"/>
          </p:cNvGraphicFramePr>
          <p:nvPr>
            <p:ph idx="1"/>
            <p:extLst>
              <p:ext uri="{D42A27DB-BD31-4B8C-83A1-F6EECF244321}">
                <p14:modId xmlns:p14="http://schemas.microsoft.com/office/powerpoint/2010/main" val="2707579560"/>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49101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4D5ED-A5E9-A624-9951-D1788CC42540}"/>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Avoidant Pattern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884124B0-C3AC-DCF8-38FB-076C229D623F}"/>
              </a:ext>
            </a:extLst>
          </p:cNvPr>
          <p:cNvGraphicFramePr>
            <a:graphicFrameLocks noGrp="1"/>
          </p:cNvGraphicFramePr>
          <p:nvPr>
            <p:ph idx="1"/>
            <p:extLst>
              <p:ext uri="{D42A27DB-BD31-4B8C-83A1-F6EECF244321}">
                <p14:modId xmlns:p14="http://schemas.microsoft.com/office/powerpoint/2010/main" val="276081264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8995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79290-B3D7-DB78-64F6-DAC73D6F9D89}"/>
              </a:ext>
            </a:extLst>
          </p:cNvPr>
          <p:cNvSpPr>
            <a:spLocks noGrp="1"/>
          </p:cNvSpPr>
          <p:nvPr>
            <p:ph type="title"/>
          </p:nvPr>
        </p:nvSpPr>
        <p:spPr>
          <a:xfrm>
            <a:off x="524741" y="620392"/>
            <a:ext cx="3808268" cy="5504688"/>
          </a:xfrm>
        </p:spPr>
        <p:txBody>
          <a:bodyPr>
            <a:normAutofit/>
          </a:bodyPr>
          <a:lstStyle/>
          <a:p>
            <a:pPr algn="ctr"/>
            <a:r>
              <a:rPr lang="en-US" sz="6000" dirty="0">
                <a:solidFill>
                  <a:schemeClr val="accent5"/>
                </a:solidFill>
              </a:rPr>
              <a:t>Insecure Ambivalent Attachment </a:t>
            </a:r>
            <a:endParaRPr lang="en-GB" sz="6000" dirty="0">
              <a:solidFill>
                <a:schemeClr val="accent5"/>
              </a:solidFill>
            </a:endParaRPr>
          </a:p>
        </p:txBody>
      </p:sp>
      <p:graphicFrame>
        <p:nvGraphicFramePr>
          <p:cNvPr id="5" name="Content Placeholder 2">
            <a:extLst>
              <a:ext uri="{FF2B5EF4-FFF2-40B4-BE49-F238E27FC236}">
                <a16:creationId xmlns:a16="http://schemas.microsoft.com/office/drawing/2014/main" id="{17E9D485-C2FB-8B5E-792C-D3B22DCB3354}"/>
              </a:ext>
            </a:extLst>
          </p:cNvPr>
          <p:cNvGraphicFramePr>
            <a:graphicFrameLocks noGrp="1"/>
          </p:cNvGraphicFramePr>
          <p:nvPr>
            <p:ph idx="1"/>
            <p:extLst>
              <p:ext uri="{D42A27DB-BD31-4B8C-83A1-F6EECF244321}">
                <p14:modId xmlns:p14="http://schemas.microsoft.com/office/powerpoint/2010/main" val="176145534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79273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23431-4C51-0B11-C997-4845899190F9}"/>
              </a:ext>
            </a:extLst>
          </p:cNvPr>
          <p:cNvSpPr>
            <a:spLocks noGrp="1"/>
          </p:cNvSpPr>
          <p:nvPr>
            <p:ph type="title"/>
          </p:nvPr>
        </p:nvSpPr>
        <p:spPr>
          <a:xfrm>
            <a:off x="841248" y="548640"/>
            <a:ext cx="3600860" cy="5431536"/>
          </a:xfrm>
        </p:spPr>
        <p:txBody>
          <a:bodyPr>
            <a:normAutofit/>
          </a:bodyPr>
          <a:lstStyle/>
          <a:p>
            <a:pPr algn="ctr"/>
            <a:r>
              <a:rPr lang="en-US" sz="5000" dirty="0"/>
              <a:t>A fourth pattern: Disorganised </a:t>
            </a:r>
            <a:endParaRPr lang="en-GB" sz="50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1BBBF1-5CA3-3C67-4EA1-EAD621577446}"/>
              </a:ext>
            </a:extLst>
          </p:cNvPr>
          <p:cNvSpPr>
            <a:spLocks noGrp="1"/>
          </p:cNvSpPr>
          <p:nvPr>
            <p:ph idx="1"/>
          </p:nvPr>
        </p:nvSpPr>
        <p:spPr>
          <a:xfrm>
            <a:off x="5126418" y="552091"/>
            <a:ext cx="6224335" cy="5431536"/>
          </a:xfrm>
        </p:spPr>
        <p:txBody>
          <a:bodyPr anchor="ctr">
            <a:normAutofit/>
          </a:bodyPr>
          <a:lstStyle/>
          <a:p>
            <a:pPr marL="0" indent="0" algn="ctr">
              <a:buNone/>
            </a:pPr>
            <a:r>
              <a:rPr lang="en-US" dirty="0"/>
              <a:t>Attachment figure is experience as frightened or frightening, emotionally unavailable (psychotic, heavy substance misuse) or dangerous ~ abusive towards child, other, including animals </a:t>
            </a:r>
          </a:p>
          <a:p>
            <a:endParaRPr lang="en-GB" sz="2200" dirty="0"/>
          </a:p>
        </p:txBody>
      </p:sp>
    </p:spTree>
    <p:extLst>
      <p:ext uri="{BB962C8B-B14F-4D97-AF65-F5344CB8AC3E}">
        <p14:creationId xmlns:p14="http://schemas.microsoft.com/office/powerpoint/2010/main" val="34135424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4087-CDB7-5962-FA1C-2D34FD09A645}"/>
              </a:ext>
            </a:extLst>
          </p:cNvPr>
          <p:cNvSpPr>
            <a:spLocks noGrp="1"/>
          </p:cNvSpPr>
          <p:nvPr>
            <p:ph type="title"/>
          </p:nvPr>
        </p:nvSpPr>
        <p:spPr>
          <a:xfrm>
            <a:off x="524741" y="620392"/>
            <a:ext cx="3808268" cy="5504688"/>
          </a:xfrm>
        </p:spPr>
        <p:txBody>
          <a:bodyPr>
            <a:normAutofit/>
          </a:bodyPr>
          <a:lstStyle/>
          <a:p>
            <a:r>
              <a:rPr lang="en-US" sz="5600">
                <a:solidFill>
                  <a:schemeClr val="accent5"/>
                </a:solidFill>
              </a:rPr>
              <a:t>Implications for adult life…</a:t>
            </a:r>
            <a:endParaRPr lang="en-GB" sz="5600">
              <a:solidFill>
                <a:schemeClr val="accent5"/>
              </a:solidFill>
            </a:endParaRPr>
          </a:p>
        </p:txBody>
      </p:sp>
      <p:graphicFrame>
        <p:nvGraphicFramePr>
          <p:cNvPr id="5" name="Content Placeholder 2">
            <a:extLst>
              <a:ext uri="{FF2B5EF4-FFF2-40B4-BE49-F238E27FC236}">
                <a16:creationId xmlns:a16="http://schemas.microsoft.com/office/drawing/2014/main" id="{B9F871E7-10AD-DC02-894F-E932DBF1CD26}"/>
              </a:ext>
            </a:extLst>
          </p:cNvPr>
          <p:cNvGraphicFramePr>
            <a:graphicFrameLocks noGrp="1"/>
          </p:cNvGraphicFramePr>
          <p:nvPr>
            <p:ph idx="1"/>
            <p:extLst>
              <p:ext uri="{D42A27DB-BD31-4B8C-83A1-F6EECF244321}">
                <p14:modId xmlns:p14="http://schemas.microsoft.com/office/powerpoint/2010/main" val="206258452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24275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4158C9B-1A0B-26C6-C165-162487D23892}"/>
              </a:ext>
            </a:extLst>
          </p:cNvPr>
          <p:cNvSpPr>
            <a:spLocks noGrp="1"/>
          </p:cNvSpPr>
          <p:nvPr>
            <p:ph type="title"/>
          </p:nvPr>
        </p:nvSpPr>
        <p:spPr>
          <a:xfrm>
            <a:off x="1870997" y="1607809"/>
            <a:ext cx="9236026" cy="2876680"/>
          </a:xfrm>
        </p:spPr>
        <p:txBody>
          <a:bodyPr vert="horz" lIns="91440" tIns="45720" rIns="91440" bIns="45720" rtlCol="0" anchor="b">
            <a:normAutofit/>
          </a:bodyPr>
          <a:lstStyle/>
          <a:p>
            <a:r>
              <a:rPr lang="en-US" sz="6100" kern="1200">
                <a:solidFill>
                  <a:srgbClr val="FFFFFF"/>
                </a:solidFill>
                <a:latin typeface="+mj-lt"/>
                <a:ea typeface="+mj-ea"/>
                <a:cs typeface="+mj-cs"/>
              </a:rPr>
              <a:t>The Internal Working Model “what infants expect if what comes before” ~ Bowlby</a:t>
            </a:r>
          </a:p>
        </p:txBody>
      </p:sp>
      <p:sp>
        <p:nvSpPr>
          <p:cNvPr id="3" name="Content Placeholder 2">
            <a:extLst>
              <a:ext uri="{FF2B5EF4-FFF2-40B4-BE49-F238E27FC236}">
                <a16:creationId xmlns:a16="http://schemas.microsoft.com/office/drawing/2014/main" id="{C3A89990-43D2-D2F9-11AB-C308A29DA5DB}"/>
              </a:ext>
            </a:extLst>
          </p:cNvPr>
          <p:cNvSpPr>
            <a:spLocks noGrp="1"/>
          </p:cNvSpPr>
          <p:nvPr>
            <p:ph idx="1"/>
          </p:nvPr>
        </p:nvSpPr>
        <p:spPr>
          <a:xfrm>
            <a:off x="1987499" y="4810308"/>
            <a:ext cx="9003022" cy="1076551"/>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The internal working model forms the template for future relationships </a:t>
            </a:r>
          </a:p>
        </p:txBody>
      </p:sp>
    </p:spTree>
    <p:extLst>
      <p:ext uri="{BB962C8B-B14F-4D97-AF65-F5344CB8AC3E}">
        <p14:creationId xmlns:p14="http://schemas.microsoft.com/office/powerpoint/2010/main" val="17088855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16ECA-C51D-C3D3-E41A-07701DC4C058}"/>
              </a:ext>
            </a:extLst>
          </p:cNvPr>
          <p:cNvSpPr>
            <a:spLocks noGrp="1"/>
          </p:cNvSpPr>
          <p:nvPr>
            <p:ph type="title"/>
          </p:nvPr>
        </p:nvSpPr>
        <p:spPr>
          <a:xfrm>
            <a:off x="841248" y="548640"/>
            <a:ext cx="3600860" cy="5431536"/>
          </a:xfrm>
        </p:spPr>
        <p:txBody>
          <a:bodyPr>
            <a:normAutofit/>
          </a:bodyPr>
          <a:lstStyle/>
          <a:p>
            <a:r>
              <a:rPr lang="en-US" sz="5400"/>
              <a:t>Internal working model – Secure attachment</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C3023-7EFC-C3B6-0D04-BCC3662861B1}"/>
              </a:ext>
            </a:extLst>
          </p:cNvPr>
          <p:cNvSpPr>
            <a:spLocks noGrp="1"/>
          </p:cNvSpPr>
          <p:nvPr>
            <p:ph idx="1"/>
          </p:nvPr>
        </p:nvSpPr>
        <p:spPr>
          <a:xfrm>
            <a:off x="5126418" y="552091"/>
            <a:ext cx="6224335" cy="5431536"/>
          </a:xfrm>
        </p:spPr>
        <p:txBody>
          <a:bodyPr anchor="ctr">
            <a:normAutofit/>
          </a:bodyPr>
          <a:lstStyle/>
          <a:p>
            <a:r>
              <a:rPr lang="en-US" sz="2200" dirty="0"/>
              <a:t>Self as loved, effective, autonomous, competent </a:t>
            </a:r>
          </a:p>
          <a:p>
            <a:r>
              <a:rPr lang="en-US" sz="2200" dirty="0"/>
              <a:t>Sees other people as available, co-operative, dependable, trustworthy</a:t>
            </a:r>
            <a:endParaRPr lang="en-GB" sz="2200" dirty="0"/>
          </a:p>
        </p:txBody>
      </p:sp>
    </p:spTree>
    <p:extLst>
      <p:ext uri="{BB962C8B-B14F-4D97-AF65-F5344CB8AC3E}">
        <p14:creationId xmlns:p14="http://schemas.microsoft.com/office/powerpoint/2010/main" val="31546291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02F730-3A8B-75C7-B32B-3FAFBA1D34B4}"/>
              </a:ext>
            </a:extLst>
          </p:cNvPr>
          <p:cNvSpPr>
            <a:spLocks noGrp="1"/>
          </p:cNvSpPr>
          <p:nvPr>
            <p:ph type="title"/>
          </p:nvPr>
        </p:nvSpPr>
        <p:spPr>
          <a:xfrm>
            <a:off x="841248" y="548640"/>
            <a:ext cx="3600860" cy="5431536"/>
          </a:xfrm>
        </p:spPr>
        <p:txBody>
          <a:bodyPr>
            <a:normAutofit/>
          </a:bodyPr>
          <a:lstStyle/>
          <a:p>
            <a:r>
              <a:rPr lang="en-US" sz="5400"/>
              <a:t>Internal working model – Avoidant attachment </a:t>
            </a:r>
            <a:endParaRPr lang="en-GB" sz="5400"/>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178A27-BBD1-E37E-A861-750528B2B9A6}"/>
              </a:ext>
            </a:extLst>
          </p:cNvPr>
          <p:cNvSpPr>
            <a:spLocks noGrp="1"/>
          </p:cNvSpPr>
          <p:nvPr>
            <p:ph idx="1"/>
          </p:nvPr>
        </p:nvSpPr>
        <p:spPr>
          <a:xfrm>
            <a:off x="5126418" y="552091"/>
            <a:ext cx="6224335" cy="5431536"/>
          </a:xfrm>
        </p:spPr>
        <p:txBody>
          <a:bodyPr anchor="ctr">
            <a:normAutofit/>
          </a:bodyPr>
          <a:lstStyle/>
          <a:p>
            <a:r>
              <a:rPr lang="en-US" sz="2200"/>
              <a:t>Self as unloved but self reliant </a:t>
            </a:r>
          </a:p>
          <a:p>
            <a:endParaRPr lang="en-US" sz="2200"/>
          </a:p>
          <a:p>
            <a:r>
              <a:rPr lang="en-US" sz="2200"/>
              <a:t>Other people as unpredictable, unreliable, insensitive and intrusive </a:t>
            </a:r>
          </a:p>
          <a:p>
            <a:endParaRPr lang="en-GB" sz="2200"/>
          </a:p>
        </p:txBody>
      </p:sp>
    </p:spTree>
    <p:extLst>
      <p:ext uri="{BB962C8B-B14F-4D97-AF65-F5344CB8AC3E}">
        <p14:creationId xmlns:p14="http://schemas.microsoft.com/office/powerpoint/2010/main" val="6312086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1D10C5-9209-3775-4965-4492CD1D9B0B}"/>
              </a:ext>
            </a:extLst>
          </p:cNvPr>
          <p:cNvSpPr>
            <a:spLocks noGrp="1"/>
          </p:cNvSpPr>
          <p:nvPr>
            <p:ph type="title"/>
          </p:nvPr>
        </p:nvSpPr>
        <p:spPr>
          <a:xfrm>
            <a:off x="841248" y="548640"/>
            <a:ext cx="3600860" cy="5431536"/>
          </a:xfrm>
        </p:spPr>
        <p:txBody>
          <a:bodyPr>
            <a:normAutofit/>
          </a:bodyPr>
          <a:lstStyle/>
          <a:p>
            <a:r>
              <a:rPr lang="en-US" sz="5400"/>
              <a:t>Internal working model – Ambivalent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A04CB5-BFB0-8EFA-7343-2C2DE0984964}"/>
              </a:ext>
            </a:extLst>
          </p:cNvPr>
          <p:cNvSpPr>
            <a:spLocks noGrp="1"/>
          </p:cNvSpPr>
          <p:nvPr>
            <p:ph idx="1"/>
          </p:nvPr>
        </p:nvSpPr>
        <p:spPr>
          <a:xfrm>
            <a:off x="5126418" y="552091"/>
            <a:ext cx="6224335" cy="5431536"/>
          </a:xfrm>
        </p:spPr>
        <p:txBody>
          <a:bodyPr anchor="ctr">
            <a:normAutofit/>
          </a:bodyPr>
          <a:lstStyle/>
          <a:p>
            <a:r>
              <a:rPr lang="en-US" sz="2200" dirty="0"/>
              <a:t>Self as unworthy, ineffective, dependent </a:t>
            </a:r>
          </a:p>
          <a:p>
            <a:endParaRPr lang="en-US" sz="2200" dirty="0"/>
          </a:p>
          <a:p>
            <a:r>
              <a:rPr lang="en-US" sz="2200" dirty="0"/>
              <a:t>Other people as unpredictable, unreliable, insensitive, neglecting </a:t>
            </a:r>
            <a:endParaRPr lang="en-GB" sz="2200" dirty="0"/>
          </a:p>
        </p:txBody>
      </p:sp>
    </p:spTree>
    <p:extLst>
      <p:ext uri="{BB962C8B-B14F-4D97-AF65-F5344CB8AC3E}">
        <p14:creationId xmlns:p14="http://schemas.microsoft.com/office/powerpoint/2010/main" val="1400702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237577-1A58-F17E-F66E-F73B1B21E7F3}"/>
              </a:ext>
            </a:extLst>
          </p:cNvPr>
          <p:cNvSpPr>
            <a:spLocks noGrp="1"/>
          </p:cNvSpPr>
          <p:nvPr>
            <p:ph type="title"/>
          </p:nvPr>
        </p:nvSpPr>
        <p:spPr>
          <a:xfrm>
            <a:off x="841248" y="548640"/>
            <a:ext cx="3600860" cy="5431536"/>
          </a:xfrm>
        </p:spPr>
        <p:txBody>
          <a:bodyPr>
            <a:normAutofit/>
          </a:bodyPr>
          <a:lstStyle/>
          <a:p>
            <a:r>
              <a:rPr lang="en-US" sz="5000"/>
              <a:t>Internal working model – Disorganised </a:t>
            </a: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DBB284-42AB-DEDC-1A83-B48ECF4B107B}"/>
              </a:ext>
            </a:extLst>
          </p:cNvPr>
          <p:cNvSpPr>
            <a:spLocks noGrp="1"/>
          </p:cNvSpPr>
          <p:nvPr>
            <p:ph idx="1"/>
          </p:nvPr>
        </p:nvSpPr>
        <p:spPr>
          <a:xfrm>
            <a:off x="5126418" y="552091"/>
            <a:ext cx="6224335" cy="5431536"/>
          </a:xfrm>
        </p:spPr>
        <p:txBody>
          <a:bodyPr anchor="ctr">
            <a:normAutofit/>
          </a:bodyPr>
          <a:lstStyle/>
          <a:p>
            <a:r>
              <a:rPr lang="en-US" sz="2200"/>
              <a:t>Self as confused, disconnected, bad and unsafe </a:t>
            </a:r>
          </a:p>
          <a:p>
            <a:endParaRPr lang="en-US" sz="2200"/>
          </a:p>
          <a:p>
            <a:r>
              <a:rPr lang="en-US" sz="2200"/>
              <a:t>Others as frightening, unreliable, fragile </a:t>
            </a:r>
            <a:endParaRPr lang="en-GB" sz="2200"/>
          </a:p>
        </p:txBody>
      </p:sp>
    </p:spTree>
    <p:extLst>
      <p:ext uri="{BB962C8B-B14F-4D97-AF65-F5344CB8AC3E}">
        <p14:creationId xmlns:p14="http://schemas.microsoft.com/office/powerpoint/2010/main" val="263273810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43F22E-9677-1326-F6E9-C30648C0B8B9}"/>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4800" b="1" dirty="0">
                <a:solidFill>
                  <a:srgbClr val="FFFFFF"/>
                </a:solidFill>
              </a:rPr>
              <a:t>Rupture and Repair </a:t>
            </a:r>
          </a:p>
        </p:txBody>
      </p:sp>
      <p:sp>
        <p:nvSpPr>
          <p:cNvPr id="512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Rupture &amp; Repair Part 2: Connection, Disconnection, &amp; Emotional  Communication in Adults">
            <a:extLst>
              <a:ext uri="{FF2B5EF4-FFF2-40B4-BE49-F238E27FC236}">
                <a16:creationId xmlns:a16="http://schemas.microsoft.com/office/drawing/2014/main" id="{CCA8C9F2-9C90-6C9B-3E88-552D4B1E5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48"/>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99631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894C3-528B-DB93-63B7-3103C337C362}"/>
              </a:ext>
            </a:extLst>
          </p:cNvPr>
          <p:cNvSpPr>
            <a:spLocks noGrp="1"/>
          </p:cNvSpPr>
          <p:nvPr>
            <p:ph type="title"/>
          </p:nvPr>
        </p:nvSpPr>
        <p:spPr>
          <a:xfrm>
            <a:off x="635000" y="640823"/>
            <a:ext cx="3418659" cy="5583148"/>
          </a:xfrm>
        </p:spPr>
        <p:txBody>
          <a:bodyPr anchor="ctr">
            <a:normAutofit/>
          </a:bodyPr>
          <a:lstStyle/>
          <a:p>
            <a:r>
              <a:rPr lang="en-US" sz="4600"/>
              <a:t>Repairing attachment…</a:t>
            </a: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A0DDA2A-25D6-746E-71F1-7A8C42D1BC99}"/>
              </a:ext>
            </a:extLst>
          </p:cNvPr>
          <p:cNvGraphicFramePr>
            <a:graphicFrameLocks noGrp="1"/>
          </p:cNvGraphicFramePr>
          <p:nvPr>
            <p:ph idx="1"/>
            <p:extLst>
              <p:ext uri="{D42A27DB-BD31-4B8C-83A1-F6EECF244321}">
                <p14:modId xmlns:p14="http://schemas.microsoft.com/office/powerpoint/2010/main" val="21629589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2115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0">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2">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Leading with Presence - Roffey Park Institute">
            <a:extLst>
              <a:ext uri="{FF2B5EF4-FFF2-40B4-BE49-F238E27FC236}">
                <a16:creationId xmlns:a16="http://schemas.microsoft.com/office/drawing/2014/main" id="{B7D1C1DD-5782-97D8-6AFD-68798E9534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4907" r="12322"/>
          <a:stretch/>
        </p:blipFill>
        <p:spPr bwMode="auto">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23AB068-9DCE-ED0B-2494-43E6DAF31BB8}"/>
              </a:ext>
            </a:extLst>
          </p:cNvPr>
          <p:cNvSpPr>
            <a:spLocks noGrp="1"/>
          </p:cNvSpPr>
          <p:nvPr>
            <p:ph idx="1"/>
          </p:nvPr>
        </p:nvSpPr>
        <p:spPr>
          <a:xfrm>
            <a:off x="6901731" y="1595535"/>
            <a:ext cx="4920155" cy="4917232"/>
          </a:xfrm>
        </p:spPr>
        <p:txBody>
          <a:bodyPr>
            <a:normAutofit/>
          </a:bodyPr>
          <a:lstStyle/>
          <a:p>
            <a:pPr marL="0" indent="0" algn="ctr">
              <a:buNone/>
            </a:pPr>
            <a:r>
              <a:rPr lang="en-US" sz="4000" dirty="0"/>
              <a:t>“ The greatest gift we can offer anyone is true presence” – </a:t>
            </a:r>
          </a:p>
          <a:p>
            <a:pPr marL="0" indent="0" algn="ctr">
              <a:buNone/>
            </a:pPr>
            <a:endParaRPr lang="en-US" sz="4000" dirty="0"/>
          </a:p>
          <a:p>
            <a:pPr marL="0" indent="0" algn="ctr">
              <a:buNone/>
            </a:pPr>
            <a:r>
              <a:rPr lang="en-US" sz="4000" dirty="0"/>
              <a:t>Thich </a:t>
            </a:r>
            <a:r>
              <a:rPr lang="en-US" sz="4000" dirty="0" err="1"/>
              <a:t>Nhat</a:t>
            </a:r>
            <a:r>
              <a:rPr lang="en-US" sz="4000" dirty="0"/>
              <a:t> Hanh, 1998</a:t>
            </a:r>
            <a:endParaRPr lang="en-GB" sz="4000" dirty="0"/>
          </a:p>
        </p:txBody>
      </p:sp>
    </p:spTree>
    <p:extLst>
      <p:ext uri="{BB962C8B-B14F-4D97-AF65-F5344CB8AC3E}">
        <p14:creationId xmlns:p14="http://schemas.microsoft.com/office/powerpoint/2010/main" val="40167262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93DF7F1-5E58-9C5B-5384-5205CE4E3F59}"/>
              </a:ext>
            </a:extLst>
          </p:cNvPr>
          <p:cNvSpPr>
            <a:spLocks noGrp="1"/>
          </p:cNvSpPr>
          <p:nvPr>
            <p:ph type="title"/>
          </p:nvPr>
        </p:nvSpPr>
        <p:spPr>
          <a:xfrm>
            <a:off x="767290" y="1166932"/>
            <a:ext cx="3582073" cy="4279709"/>
          </a:xfrm>
        </p:spPr>
        <p:txBody>
          <a:bodyPr anchor="ctr">
            <a:normAutofit/>
          </a:bodyPr>
          <a:lstStyle/>
          <a:p>
            <a:r>
              <a:rPr lang="en-GB" sz="4800" dirty="0">
                <a:solidFill>
                  <a:schemeClr val="bg1"/>
                </a:solidFill>
              </a:rPr>
              <a:t>Journal Articles </a:t>
            </a:r>
          </a:p>
        </p:txBody>
      </p:sp>
      <p:sp>
        <p:nvSpPr>
          <p:cNvPr id="3" name="Content Placeholder 2">
            <a:extLst>
              <a:ext uri="{FF2B5EF4-FFF2-40B4-BE49-F238E27FC236}">
                <a16:creationId xmlns:a16="http://schemas.microsoft.com/office/drawing/2014/main" id="{4645BAF7-878C-2951-5893-8C6DA0C97EEA}"/>
              </a:ext>
            </a:extLst>
          </p:cNvPr>
          <p:cNvSpPr>
            <a:spLocks noGrp="1"/>
          </p:cNvSpPr>
          <p:nvPr>
            <p:ph idx="1"/>
          </p:nvPr>
        </p:nvSpPr>
        <p:spPr>
          <a:xfrm>
            <a:off x="5573864" y="1166933"/>
            <a:ext cx="5716988" cy="4279709"/>
          </a:xfrm>
        </p:spPr>
        <p:txBody>
          <a:bodyPr anchor="ctr">
            <a:normAutofit/>
          </a:bodyPr>
          <a:lstStyle/>
          <a:p>
            <a:pPr marL="0" indent="0">
              <a:buNone/>
            </a:pPr>
            <a:r>
              <a:rPr lang="en-GB" sz="1600" dirty="0"/>
              <a:t>Evidence-Based Psychotherapy: Advantages and Challenges </a:t>
            </a:r>
          </a:p>
          <a:p>
            <a:pPr marL="0" indent="0">
              <a:buNone/>
            </a:pPr>
            <a:r>
              <a:rPr lang="en-GB" sz="1600" dirty="0"/>
              <a:t>Sarah C. Cook1 &amp; Ann C. Schwartz1 &amp; Nadine J. </a:t>
            </a:r>
            <a:r>
              <a:rPr lang="en-GB" sz="1600" dirty="0" err="1"/>
              <a:t>Kaslow</a:t>
            </a:r>
            <a:endParaRPr lang="en-GB" sz="1600" dirty="0"/>
          </a:p>
          <a:p>
            <a:pPr marL="0" indent="0">
              <a:buNone/>
            </a:pPr>
            <a:r>
              <a:rPr lang="en-GB" sz="1600" dirty="0"/>
              <a:t>(Please see moodle for the article) </a:t>
            </a:r>
          </a:p>
          <a:p>
            <a:pPr marL="0" indent="0">
              <a:buNone/>
            </a:pPr>
            <a:endParaRPr lang="en-GB" sz="1600" dirty="0"/>
          </a:p>
          <a:p>
            <a:pPr marL="0" indent="0">
              <a:buNone/>
            </a:pPr>
            <a:r>
              <a:rPr lang="en-GB" sz="1600" dirty="0"/>
              <a:t>And </a:t>
            </a:r>
          </a:p>
          <a:p>
            <a:pPr marL="0" indent="0">
              <a:buNone/>
            </a:pPr>
            <a:endParaRPr lang="en-GB" sz="1600" dirty="0"/>
          </a:p>
          <a:p>
            <a:pPr marL="0" indent="0">
              <a:buNone/>
            </a:pPr>
            <a:endParaRPr lang="en-GB" sz="2400" dirty="0"/>
          </a:p>
        </p:txBody>
      </p:sp>
    </p:spTree>
    <p:extLst>
      <p:ext uri="{BB962C8B-B14F-4D97-AF65-F5344CB8AC3E}">
        <p14:creationId xmlns:p14="http://schemas.microsoft.com/office/powerpoint/2010/main" val="390595851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4E49A1-759A-B5C0-E4E1-E705BE9DFB69}"/>
              </a:ext>
            </a:extLst>
          </p:cNvPr>
          <p:cNvSpPr>
            <a:spLocks noGrp="1"/>
          </p:cNvSpPr>
          <p:nvPr>
            <p:ph type="title"/>
          </p:nvPr>
        </p:nvSpPr>
        <p:spPr>
          <a:xfrm>
            <a:off x="1137036" y="548640"/>
            <a:ext cx="9916632" cy="1188720"/>
          </a:xfrm>
        </p:spPr>
        <p:txBody>
          <a:bodyPr>
            <a:normAutofit/>
          </a:bodyPr>
          <a:lstStyle/>
          <a:p>
            <a:r>
              <a:rPr lang="en-US">
                <a:solidFill>
                  <a:schemeClr val="tx1">
                    <a:lumMod val="85000"/>
                    <a:lumOff val="15000"/>
                  </a:schemeClr>
                </a:solidFill>
              </a:rPr>
              <a:t>Further reading…</a:t>
            </a:r>
            <a:endParaRPr lang="en-GB">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66666619-9415-C28D-2853-D2D064F0EA76}"/>
              </a:ext>
            </a:extLst>
          </p:cNvPr>
          <p:cNvSpPr>
            <a:spLocks noGrp="1"/>
          </p:cNvSpPr>
          <p:nvPr>
            <p:ph idx="1"/>
          </p:nvPr>
        </p:nvSpPr>
        <p:spPr>
          <a:xfrm>
            <a:off x="1957987" y="2431767"/>
            <a:ext cx="8276026" cy="3685156"/>
          </a:xfrm>
        </p:spPr>
        <p:txBody>
          <a:bodyPr anchor="ctr">
            <a:normAutofit/>
          </a:bodyPr>
          <a:lstStyle/>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Bowlby, J. (1971) Attachment and loss; Vol.1, Attachment. Harmondsworth: Penguin</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Bretherton, I. 1992. The Origins of Attachment Theory: John Bowlby and Mary Ainsworth. Developmental Psychology. 28, 5. p759-775</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Holmes, J. (2014) John Bowlby and Attachment Theory. Hove: Routledge.</a:t>
            </a:r>
          </a:p>
          <a:p>
            <a:pPr>
              <a:buFont typeface="Courier New" panose="02070309020205020404" pitchFamily="49" charset="0"/>
              <a:buChar char="o"/>
            </a:pPr>
            <a:r>
              <a:rPr lang="en-GB" sz="2000" b="0" i="0" dirty="0">
                <a:solidFill>
                  <a:schemeClr val="tx1">
                    <a:lumMod val="85000"/>
                    <a:lumOff val="15000"/>
                  </a:schemeClr>
                </a:solidFill>
                <a:effectLst/>
                <a:latin typeface="Calibri" panose="020F0502020204030204" pitchFamily="34" charset="0"/>
              </a:rPr>
              <a:t>Van der Horst, F.C.P and van der Veer, R. 2010. The ontogeny of an idea: John Bowlby and </a:t>
            </a:r>
            <a:r>
              <a:rPr lang="en-GB" sz="2000" b="0" i="0" dirty="0" err="1">
                <a:solidFill>
                  <a:schemeClr val="tx1">
                    <a:lumMod val="85000"/>
                    <a:lumOff val="15000"/>
                  </a:schemeClr>
                </a:solidFill>
                <a:effectLst/>
                <a:latin typeface="Calibri" panose="020F0502020204030204" pitchFamily="34" charset="0"/>
              </a:rPr>
              <a:t>Contempories</a:t>
            </a:r>
            <a:r>
              <a:rPr lang="en-GB" sz="2000" b="0" i="0" dirty="0">
                <a:solidFill>
                  <a:schemeClr val="tx1">
                    <a:lumMod val="85000"/>
                    <a:lumOff val="15000"/>
                  </a:schemeClr>
                </a:solidFill>
                <a:effectLst/>
                <a:latin typeface="Calibri" panose="020F0502020204030204" pitchFamily="34" charset="0"/>
              </a:rPr>
              <a:t> on Mother-Child Separation. History of Psychology, 13, 1 pp.25-45</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0536584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Image result for pixabay free pebbles">
            <a:extLst>
              <a:ext uri="{FF2B5EF4-FFF2-40B4-BE49-F238E27FC236}">
                <a16:creationId xmlns:a16="http://schemas.microsoft.com/office/drawing/2014/main" id="{25085561-21C0-DA51-1F7C-45AC74B2368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0750" y="1844675"/>
            <a:ext cx="5827713" cy="4449763"/>
          </a:xfrm>
        </p:spPr>
      </p:pic>
      <p:pic>
        <p:nvPicPr>
          <p:cNvPr id="10" name="Graphic 9" descr="Help">
            <a:extLst>
              <a:ext uri="{FF2B5EF4-FFF2-40B4-BE49-F238E27FC236}">
                <a16:creationId xmlns:a16="http://schemas.microsoft.com/office/drawing/2014/main" id="{1926A114-5B34-11C6-B9BF-56E0DED814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19900" y="1844675"/>
            <a:ext cx="4449763" cy="4449763"/>
          </a:xfrm>
          <a:prstGeom prst="rect">
            <a:avLst/>
          </a:prstGeom>
        </p:spPr>
      </p:pic>
      <p:sp>
        <p:nvSpPr>
          <p:cNvPr id="5" name="Title 4">
            <a:extLst>
              <a:ext uri="{FF2B5EF4-FFF2-40B4-BE49-F238E27FC236}">
                <a16:creationId xmlns:a16="http://schemas.microsoft.com/office/drawing/2014/main" id="{1E2E9417-C751-721D-C6D4-8A84BEB0D72F}"/>
              </a:ext>
            </a:extLst>
          </p:cNvPr>
          <p:cNvSpPr>
            <a:spLocks noGrp="1"/>
          </p:cNvSpPr>
          <p:nvPr>
            <p:ph type="title"/>
          </p:nvPr>
        </p:nvSpPr>
        <p:spPr>
          <a:xfrm>
            <a:off x="838200" y="184805"/>
            <a:ext cx="10515600" cy="1505883"/>
          </a:xfrm>
        </p:spPr>
        <p:txBody>
          <a:bodyPr vert="horz" lIns="91440" tIns="45720" rIns="91440" bIns="45720" rtlCol="0" anchor="ctr">
            <a:normAutofit/>
          </a:bodyPr>
          <a:lstStyle/>
          <a:p>
            <a:pPr algn="ctr"/>
            <a:r>
              <a:rPr lang="en-US" sz="5200" b="1" kern="1200" dirty="0">
                <a:solidFill>
                  <a:schemeClr val="accent2"/>
                </a:solidFill>
                <a:latin typeface="+mj-lt"/>
                <a:ea typeface="+mj-ea"/>
                <a:cs typeface="+mj-cs"/>
              </a:rPr>
              <a:t>Any Questions  &amp; Feedback </a:t>
            </a:r>
          </a:p>
        </p:txBody>
      </p:sp>
    </p:spTree>
    <p:extLst>
      <p:ext uri="{BB962C8B-B14F-4D97-AF65-F5344CB8AC3E}">
        <p14:creationId xmlns:p14="http://schemas.microsoft.com/office/powerpoint/2010/main" val="3375899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4771</TotalTime>
  <Words>1943</Words>
  <Application>Microsoft Office PowerPoint</Application>
  <PresentationFormat>Widescreen</PresentationFormat>
  <Paragraphs>249</Paragraphs>
  <Slides>56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56</vt:i4>
      </vt:variant>
    </vt:vector>
  </HeadingPairs>
  <TitlesOfParts>
    <vt:vector size="61" baseType="lpstr">
      <vt:lpstr>Arial</vt:lpstr>
      <vt:lpstr>Calibri</vt:lpstr>
      <vt:lpstr>Calibri Light</vt:lpstr>
      <vt:lpstr>Courier New</vt:lpstr>
      <vt:lpstr>Office Theme</vt:lpstr>
      <vt:lpstr>Counselling Skills and Approaches ECPS5010</vt:lpstr>
      <vt:lpstr>Schedule for the Day</vt:lpstr>
      <vt:lpstr>4 Schools of Psychotherapy </vt:lpstr>
      <vt:lpstr>PowerPoint Presentation</vt:lpstr>
      <vt:lpstr>PowerPoint Presentation</vt:lpstr>
      <vt:lpstr>PowerPoint Presentation</vt:lpstr>
      <vt:lpstr>PowerPoint Presentation</vt:lpstr>
      <vt:lpstr>PowerPoint Presentation</vt:lpstr>
      <vt:lpstr>Relevance of Freud – Psychoanalysis “Talking Cure” </vt:lpstr>
      <vt:lpstr>PowerPoint Presentation</vt:lpstr>
      <vt:lpstr>The unconscious mind…</vt:lpstr>
      <vt:lpstr>Object Relations Theory   https://www.youtube.com/watch?v=WS2JeJihS1A&amp;t=657s</vt:lpstr>
      <vt:lpstr>Attachment Theory </vt:lpstr>
      <vt:lpstr>Attachment Theory.. Aims for today</vt:lpstr>
      <vt:lpstr>Activity one…</vt:lpstr>
      <vt:lpstr>Why is attachment formation is important?</vt:lpstr>
      <vt:lpstr>How does it benefit us?</vt:lpstr>
      <vt:lpstr>Bowlby’s early ideas…</vt:lpstr>
      <vt:lpstr>The basics of infant attachment…</vt:lpstr>
      <vt:lpstr>Understanding attachment according to Dr. Bruce Perry (2001)…</vt:lpstr>
      <vt:lpstr>The first 2 years of life </vt:lpstr>
      <vt:lpstr>Attachment formation</vt:lpstr>
      <vt:lpstr>Bonding in pregnancy </vt:lpstr>
      <vt:lpstr>Clear Attachment 8 months to 2 years </vt:lpstr>
      <vt:lpstr>24 months+ </vt:lpstr>
      <vt:lpstr>Attachment is about survival </vt:lpstr>
      <vt:lpstr>Basic characteristics of attachment behaviour, what the baby does</vt:lpstr>
      <vt:lpstr>Basic characteristics of attachment behaviour: What the care giver does</vt:lpstr>
      <vt:lpstr>Attachment behaviours </vt:lpstr>
      <vt:lpstr>A Secure Base                                          Off Exploring</vt:lpstr>
      <vt:lpstr>PowerPoint Presentation</vt:lpstr>
      <vt:lpstr>Attachment is about relationships  </vt:lpstr>
      <vt:lpstr>The caregiver system…</vt:lpstr>
      <vt:lpstr>Attachment patterns arise from interactions between the caregiver and the baby </vt:lpstr>
      <vt:lpstr>Mother/infant bonding…</vt:lpstr>
      <vt:lpstr>Benefits of attuned parenting </vt:lpstr>
      <vt:lpstr>Qualities f caregiving that support the development of a secure attachment </vt:lpstr>
      <vt:lpstr>Disrupted attachments: risk factors to babies/infants</vt:lpstr>
      <vt:lpstr>Positive factors for infant and child attachment </vt:lpstr>
      <vt:lpstr>Ainsworth: 3 attachment relationships…</vt:lpstr>
      <vt:lpstr>Securely attached children</vt:lpstr>
      <vt:lpstr>Insecure Avoidant Pattern </vt:lpstr>
      <vt:lpstr>Insecure Ambivalent Attachment </vt:lpstr>
      <vt:lpstr>A fourth pattern: Disorganised </vt:lpstr>
      <vt:lpstr>Implications for adult life…</vt:lpstr>
      <vt:lpstr>The Internal Working Model “what infants expect if what comes before” ~ Bowlby</vt:lpstr>
      <vt:lpstr>Internal working model – Secure attachment</vt:lpstr>
      <vt:lpstr>Internal working model – Avoidant attachment </vt:lpstr>
      <vt:lpstr>Internal working model – Ambivalent </vt:lpstr>
      <vt:lpstr>Internal working model – Disorganised </vt:lpstr>
      <vt:lpstr>Rupture and Repair </vt:lpstr>
      <vt:lpstr>Repairing attachment…</vt:lpstr>
      <vt:lpstr>PowerPoint Presentation</vt:lpstr>
      <vt:lpstr>Journal Articles </vt:lpstr>
      <vt:lpstr>Further reading…</vt:lpstr>
      <vt:lpstr>Any Questions  &amp; Feedback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and Approaches  ECPS 5010</dc:title>
  <dc:creator>Ruth Groff</dc:creator>
  <cp:lastModifiedBy>Katie Ruddy</cp:lastModifiedBy>
  <cp:revision>15</cp:revision>
  <dcterms:created xsi:type="dcterms:W3CDTF">2022-09-26T09:53:41Z</dcterms:created>
  <dcterms:modified xsi:type="dcterms:W3CDTF">2022-10-13T20:38:58Z</dcterms:modified>
</cp:coreProperties>
</file>