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5"/>
  </p:notesMasterIdLst>
  <p:sldIdLst>
    <p:sldId id="256" r:id="rId5"/>
    <p:sldId id="257" r:id="rId6"/>
    <p:sldId id="258" r:id="rId7"/>
    <p:sldId id="260" r:id="rId8"/>
    <p:sldId id="264" r:id="rId9"/>
    <p:sldId id="263" r:id="rId10"/>
    <p:sldId id="259" r:id="rId11"/>
    <p:sldId id="261" r:id="rId12"/>
    <p:sldId id="265"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yla Jane White (2016838)" initials="LJW(" lastIdx="1" clrIdx="0">
    <p:extLst>
      <p:ext uri="{19B8F6BF-5375-455C-9EA6-DF929625EA0E}">
        <p15:presenceInfo xmlns:p15="http://schemas.microsoft.com/office/powerpoint/2012/main" userId="S::2016838@student.uwtsd.ac.uk::6f188fbd-1ccc-4529-8fb7-e944a3bdf67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CF54CE-13B1-4DFF-8368-BFF04223183C}" v="22" dt="2021-11-09T12:46:50.7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86716" autoAdjust="0"/>
  </p:normalViewPr>
  <p:slideViewPr>
    <p:cSldViewPr snapToGrid="0">
      <p:cViewPr>
        <p:scale>
          <a:sx n="55" d="100"/>
          <a:sy n="55" d="100"/>
        </p:scale>
        <p:origin x="132"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yla Jane White (2016838)" userId="6f188fbd-1ccc-4529-8fb7-e944a3bdf67a" providerId="ADAL" clId="{42CF54CE-13B1-4DFF-8368-BFF04223183C}"/>
    <pc:docChg chg="undo custSel addSld modSld">
      <pc:chgData name="Layla Jane White (2016838)" userId="6f188fbd-1ccc-4529-8fb7-e944a3bdf67a" providerId="ADAL" clId="{42CF54CE-13B1-4DFF-8368-BFF04223183C}" dt="2021-11-09T12:51:13.314" v="3506" actId="20577"/>
      <pc:docMkLst>
        <pc:docMk/>
      </pc:docMkLst>
      <pc:sldChg chg="modSp mod">
        <pc:chgData name="Layla Jane White (2016838)" userId="6f188fbd-1ccc-4529-8fb7-e944a3bdf67a" providerId="ADAL" clId="{42CF54CE-13B1-4DFF-8368-BFF04223183C}" dt="2021-11-09T12:51:13.314" v="3506" actId="20577"/>
        <pc:sldMkLst>
          <pc:docMk/>
          <pc:sldMk cId="2359230523" sldId="256"/>
        </pc:sldMkLst>
        <pc:spChg chg="mod">
          <ac:chgData name="Layla Jane White (2016838)" userId="6f188fbd-1ccc-4529-8fb7-e944a3bdf67a" providerId="ADAL" clId="{42CF54CE-13B1-4DFF-8368-BFF04223183C}" dt="2021-11-09T12:51:13.314" v="3506" actId="20577"/>
          <ac:spMkLst>
            <pc:docMk/>
            <pc:sldMk cId="2359230523" sldId="256"/>
            <ac:spMk id="2" creationId="{276B12E9-3580-47D5-8CA1-7FCC89B67884}"/>
          </ac:spMkLst>
        </pc:spChg>
      </pc:sldChg>
      <pc:sldChg chg="addSp modSp mod setBg setClrOvrMap modNotesTx">
        <pc:chgData name="Layla Jane White (2016838)" userId="6f188fbd-1ccc-4529-8fb7-e944a3bdf67a" providerId="ADAL" clId="{42CF54CE-13B1-4DFF-8368-BFF04223183C}" dt="2021-11-09T10:48:08.715" v="1080" actId="26606"/>
        <pc:sldMkLst>
          <pc:docMk/>
          <pc:sldMk cId="3075808398" sldId="257"/>
        </pc:sldMkLst>
        <pc:spChg chg="mod">
          <ac:chgData name="Layla Jane White (2016838)" userId="6f188fbd-1ccc-4529-8fb7-e944a3bdf67a" providerId="ADAL" clId="{42CF54CE-13B1-4DFF-8368-BFF04223183C}" dt="2021-11-09T10:48:08.715" v="1080" actId="26606"/>
          <ac:spMkLst>
            <pc:docMk/>
            <pc:sldMk cId="3075808398" sldId="257"/>
            <ac:spMk id="2" creationId="{C22DC8F5-E744-4D17-BF0D-4AF285C01878}"/>
          </ac:spMkLst>
        </pc:spChg>
        <pc:spChg chg="add">
          <ac:chgData name="Layla Jane White (2016838)" userId="6f188fbd-1ccc-4529-8fb7-e944a3bdf67a" providerId="ADAL" clId="{42CF54CE-13B1-4DFF-8368-BFF04223183C}" dt="2021-11-09T10:48:08.715" v="1080" actId="26606"/>
          <ac:spMkLst>
            <pc:docMk/>
            <pc:sldMk cId="3075808398" sldId="257"/>
            <ac:spMk id="19" creationId="{9179DE42-5613-4B35-A1E6-6CCBAA13C743}"/>
          </ac:spMkLst>
        </pc:spChg>
        <pc:spChg chg="add">
          <ac:chgData name="Layla Jane White (2016838)" userId="6f188fbd-1ccc-4529-8fb7-e944a3bdf67a" providerId="ADAL" clId="{42CF54CE-13B1-4DFF-8368-BFF04223183C}" dt="2021-11-09T10:48:08.715" v="1080" actId="26606"/>
          <ac:spMkLst>
            <pc:docMk/>
            <pc:sldMk cId="3075808398" sldId="257"/>
            <ac:spMk id="25" creationId="{52FB45E9-914E-4471-AC87-E475CD51767D}"/>
          </ac:spMkLst>
        </pc:spChg>
        <pc:spChg chg="add">
          <ac:chgData name="Layla Jane White (2016838)" userId="6f188fbd-1ccc-4529-8fb7-e944a3bdf67a" providerId="ADAL" clId="{42CF54CE-13B1-4DFF-8368-BFF04223183C}" dt="2021-11-09T10:48:08.715" v="1080" actId="26606"/>
          <ac:spMkLst>
            <pc:docMk/>
            <pc:sldMk cId="3075808398" sldId="257"/>
            <ac:spMk id="27" creationId="{C310626D-5743-49D4-8F7D-88C4F8F05774}"/>
          </ac:spMkLst>
        </pc:spChg>
        <pc:spChg chg="add">
          <ac:chgData name="Layla Jane White (2016838)" userId="6f188fbd-1ccc-4529-8fb7-e944a3bdf67a" providerId="ADAL" clId="{42CF54CE-13B1-4DFF-8368-BFF04223183C}" dt="2021-11-09T10:48:08.715" v="1080" actId="26606"/>
          <ac:spMkLst>
            <pc:docMk/>
            <pc:sldMk cId="3075808398" sldId="257"/>
            <ac:spMk id="29" creationId="{3C195FC1-B568-4C72-9902-34CB35DDD7A1}"/>
          </ac:spMkLst>
        </pc:spChg>
        <pc:spChg chg="add">
          <ac:chgData name="Layla Jane White (2016838)" userId="6f188fbd-1ccc-4529-8fb7-e944a3bdf67a" providerId="ADAL" clId="{42CF54CE-13B1-4DFF-8368-BFF04223183C}" dt="2021-11-09T10:48:08.715" v="1080" actId="26606"/>
          <ac:spMkLst>
            <pc:docMk/>
            <pc:sldMk cId="3075808398" sldId="257"/>
            <ac:spMk id="31" creationId="{EF2BDF77-362C-43F0-8CBB-A969EC2AE0C4}"/>
          </ac:spMkLst>
        </pc:spChg>
        <pc:spChg chg="add">
          <ac:chgData name="Layla Jane White (2016838)" userId="6f188fbd-1ccc-4529-8fb7-e944a3bdf67a" providerId="ADAL" clId="{42CF54CE-13B1-4DFF-8368-BFF04223183C}" dt="2021-11-09T10:48:08.715" v="1080" actId="26606"/>
          <ac:spMkLst>
            <pc:docMk/>
            <pc:sldMk cId="3075808398" sldId="257"/>
            <ac:spMk id="33" creationId="{4BE96B01-3929-432D-B8C2-ADBCB74C2EF4}"/>
          </ac:spMkLst>
        </pc:spChg>
        <pc:spChg chg="add">
          <ac:chgData name="Layla Jane White (2016838)" userId="6f188fbd-1ccc-4529-8fb7-e944a3bdf67a" providerId="ADAL" clId="{42CF54CE-13B1-4DFF-8368-BFF04223183C}" dt="2021-11-09T10:48:08.715" v="1080" actId="26606"/>
          <ac:spMkLst>
            <pc:docMk/>
            <pc:sldMk cId="3075808398" sldId="257"/>
            <ac:spMk id="35" creationId="{2A6FCDE6-CDE2-4C51-B18E-A95CFB679714}"/>
          </ac:spMkLst>
        </pc:spChg>
        <pc:spChg chg="add">
          <ac:chgData name="Layla Jane White (2016838)" userId="6f188fbd-1ccc-4529-8fb7-e944a3bdf67a" providerId="ADAL" clId="{42CF54CE-13B1-4DFF-8368-BFF04223183C}" dt="2021-11-09T10:48:08.715" v="1080" actId="26606"/>
          <ac:spMkLst>
            <pc:docMk/>
            <pc:sldMk cId="3075808398" sldId="257"/>
            <ac:spMk id="37" creationId="{9D2E8756-2465-473A-BA2A-2DB1D6224745}"/>
          </ac:spMkLst>
        </pc:spChg>
        <pc:grpChg chg="add">
          <ac:chgData name="Layla Jane White (2016838)" userId="6f188fbd-1ccc-4529-8fb7-e944a3bdf67a" providerId="ADAL" clId="{42CF54CE-13B1-4DFF-8368-BFF04223183C}" dt="2021-11-09T10:48:08.715" v="1080" actId="26606"/>
          <ac:grpSpMkLst>
            <pc:docMk/>
            <pc:sldMk cId="3075808398" sldId="257"/>
            <ac:grpSpMk id="7" creationId="{38369844-B327-4D49-98E4-827203ADF009}"/>
          </ac:grpSpMkLst>
        </pc:grpChg>
        <pc:cxnChg chg="add">
          <ac:chgData name="Layla Jane White (2016838)" userId="6f188fbd-1ccc-4529-8fb7-e944a3bdf67a" providerId="ADAL" clId="{42CF54CE-13B1-4DFF-8368-BFF04223183C}" dt="2021-11-09T10:48:08.715" v="1080" actId="26606"/>
          <ac:cxnSpMkLst>
            <pc:docMk/>
            <pc:sldMk cId="3075808398" sldId="257"/>
            <ac:cxnSpMk id="21" creationId="{EB898B32-3891-4C3A-8F58-C5969D2E9033}"/>
          </ac:cxnSpMkLst>
        </pc:cxnChg>
        <pc:cxnChg chg="add">
          <ac:chgData name="Layla Jane White (2016838)" userId="6f188fbd-1ccc-4529-8fb7-e944a3bdf67a" providerId="ADAL" clId="{42CF54CE-13B1-4DFF-8368-BFF04223183C}" dt="2021-11-09T10:48:08.715" v="1080" actId="26606"/>
          <ac:cxnSpMkLst>
            <pc:docMk/>
            <pc:sldMk cId="3075808398" sldId="257"/>
            <ac:cxnSpMk id="23" creationId="{4AE4806D-B8F9-4679-A68A-9BD21C01A301}"/>
          </ac:cxnSpMkLst>
        </pc:cxnChg>
      </pc:sldChg>
      <pc:sldChg chg="addSp delSp modSp mod modNotesTx">
        <pc:chgData name="Layla Jane White (2016838)" userId="6f188fbd-1ccc-4529-8fb7-e944a3bdf67a" providerId="ADAL" clId="{42CF54CE-13B1-4DFF-8368-BFF04223183C}" dt="2021-11-09T11:39:33.561" v="2264" actId="20577"/>
        <pc:sldMkLst>
          <pc:docMk/>
          <pc:sldMk cId="2735041407" sldId="258"/>
        </pc:sldMkLst>
        <pc:spChg chg="mod">
          <ac:chgData name="Layla Jane White (2016838)" userId="6f188fbd-1ccc-4529-8fb7-e944a3bdf67a" providerId="ADAL" clId="{42CF54CE-13B1-4DFF-8368-BFF04223183C}" dt="2021-11-09T10:50:22.575" v="1285" actId="26606"/>
          <ac:spMkLst>
            <pc:docMk/>
            <pc:sldMk cId="2735041407" sldId="258"/>
            <ac:spMk id="2" creationId="{5C936AC6-7F25-40BD-9035-A9CB0F6AA61B}"/>
          </ac:spMkLst>
        </pc:spChg>
        <pc:spChg chg="add mod">
          <ac:chgData name="Layla Jane White (2016838)" userId="6f188fbd-1ccc-4529-8fb7-e944a3bdf67a" providerId="ADAL" clId="{42CF54CE-13B1-4DFF-8368-BFF04223183C}" dt="2021-11-09T11:39:33.561" v="2264" actId="20577"/>
          <ac:spMkLst>
            <pc:docMk/>
            <pc:sldMk cId="2735041407" sldId="258"/>
            <ac:spMk id="3" creationId="{6BCEC5D8-8B0B-49F4-BAAF-7E467B853A72}"/>
          </ac:spMkLst>
        </pc:spChg>
        <pc:spChg chg="del">
          <ac:chgData name="Layla Jane White (2016838)" userId="6f188fbd-1ccc-4529-8fb7-e944a3bdf67a" providerId="ADAL" clId="{42CF54CE-13B1-4DFF-8368-BFF04223183C}" dt="2021-11-09T10:48:23.105" v="1081" actId="26606"/>
          <ac:spMkLst>
            <pc:docMk/>
            <pc:sldMk cId="2735041407" sldId="258"/>
            <ac:spMk id="19" creationId="{2783C067-F8BF-4755-B516-8A0CD74CF60C}"/>
          </ac:spMkLst>
        </pc:spChg>
        <pc:spChg chg="del">
          <ac:chgData name="Layla Jane White (2016838)" userId="6f188fbd-1ccc-4529-8fb7-e944a3bdf67a" providerId="ADAL" clId="{42CF54CE-13B1-4DFF-8368-BFF04223183C}" dt="2021-11-09T10:48:23.105" v="1081" actId="26606"/>
          <ac:spMkLst>
            <pc:docMk/>
            <pc:sldMk cId="2735041407" sldId="258"/>
            <ac:spMk id="21" creationId="{2ED796EC-E7FF-46DB-B912-FB08BF12AA6E}"/>
          </ac:spMkLst>
        </pc:spChg>
        <pc:spChg chg="del">
          <ac:chgData name="Layla Jane White (2016838)" userId="6f188fbd-1ccc-4529-8fb7-e944a3bdf67a" providerId="ADAL" clId="{42CF54CE-13B1-4DFF-8368-BFF04223183C}" dt="2021-11-09T10:48:23.105" v="1081" actId="26606"/>
          <ac:spMkLst>
            <pc:docMk/>
            <pc:sldMk cId="2735041407" sldId="258"/>
            <ac:spMk id="23" creationId="{549A2DAB-B431-487D-95AD-BB0FECB49E57}"/>
          </ac:spMkLst>
        </pc:spChg>
        <pc:spChg chg="del">
          <ac:chgData name="Layla Jane White (2016838)" userId="6f188fbd-1ccc-4529-8fb7-e944a3bdf67a" providerId="ADAL" clId="{42CF54CE-13B1-4DFF-8368-BFF04223183C}" dt="2021-11-09T10:48:23.105" v="1081" actId="26606"/>
          <ac:spMkLst>
            <pc:docMk/>
            <pc:sldMk cId="2735041407" sldId="258"/>
            <ac:spMk id="29" creationId="{0819F787-32B4-46A8-BC57-C6571BCEE243}"/>
          </ac:spMkLst>
        </pc:spChg>
        <pc:spChg chg="add del">
          <ac:chgData name="Layla Jane White (2016838)" userId="6f188fbd-1ccc-4529-8fb7-e944a3bdf67a" providerId="ADAL" clId="{42CF54CE-13B1-4DFF-8368-BFF04223183C}" dt="2021-11-09T10:48:37.903" v="1083" actId="26606"/>
          <ac:spMkLst>
            <pc:docMk/>
            <pc:sldMk cId="2735041407" sldId="258"/>
            <ac:spMk id="46" creationId="{DD6BC9EB-F181-48AB-BCA2-3D1DB20D2D87}"/>
          </ac:spMkLst>
        </pc:spChg>
        <pc:spChg chg="add del">
          <ac:chgData name="Layla Jane White (2016838)" userId="6f188fbd-1ccc-4529-8fb7-e944a3bdf67a" providerId="ADAL" clId="{42CF54CE-13B1-4DFF-8368-BFF04223183C}" dt="2021-11-09T10:48:37.903" v="1083" actId="26606"/>
          <ac:spMkLst>
            <pc:docMk/>
            <pc:sldMk cId="2735041407" sldId="258"/>
            <ac:spMk id="48" creationId="{D33AAA80-39DC-4020-9BFF-0718F35C7661}"/>
          </ac:spMkLst>
        </pc:spChg>
        <pc:spChg chg="add del">
          <ac:chgData name="Layla Jane White (2016838)" userId="6f188fbd-1ccc-4529-8fb7-e944a3bdf67a" providerId="ADAL" clId="{42CF54CE-13B1-4DFF-8368-BFF04223183C}" dt="2021-11-09T10:48:37.903" v="1083" actId="26606"/>
          <ac:spMkLst>
            <pc:docMk/>
            <pc:sldMk cId="2735041407" sldId="258"/>
            <ac:spMk id="52" creationId="{1177F295-741F-4EFF-B0CA-BE69295ADA07}"/>
          </ac:spMkLst>
        </pc:spChg>
        <pc:spChg chg="add del">
          <ac:chgData name="Layla Jane White (2016838)" userId="6f188fbd-1ccc-4529-8fb7-e944a3bdf67a" providerId="ADAL" clId="{42CF54CE-13B1-4DFF-8368-BFF04223183C}" dt="2021-11-09T10:50:22.575" v="1285" actId="26606"/>
          <ac:spMkLst>
            <pc:docMk/>
            <pc:sldMk cId="2735041407" sldId="258"/>
            <ac:spMk id="69" creationId="{DD6BC9EB-F181-48AB-BCA2-3D1DB20D2D87}"/>
          </ac:spMkLst>
        </pc:spChg>
        <pc:spChg chg="add del">
          <ac:chgData name="Layla Jane White (2016838)" userId="6f188fbd-1ccc-4529-8fb7-e944a3bdf67a" providerId="ADAL" clId="{42CF54CE-13B1-4DFF-8368-BFF04223183C}" dt="2021-11-09T10:50:22.575" v="1285" actId="26606"/>
          <ac:spMkLst>
            <pc:docMk/>
            <pc:sldMk cId="2735041407" sldId="258"/>
            <ac:spMk id="71" creationId="{D33AAA80-39DC-4020-9BFF-0718F35C7661}"/>
          </ac:spMkLst>
        </pc:spChg>
        <pc:spChg chg="add del">
          <ac:chgData name="Layla Jane White (2016838)" userId="6f188fbd-1ccc-4529-8fb7-e944a3bdf67a" providerId="ADAL" clId="{42CF54CE-13B1-4DFF-8368-BFF04223183C}" dt="2021-11-09T10:50:22.575" v="1285" actId="26606"/>
          <ac:spMkLst>
            <pc:docMk/>
            <pc:sldMk cId="2735041407" sldId="258"/>
            <ac:spMk id="75" creationId="{1177F295-741F-4EFF-B0CA-BE69295ADA07}"/>
          </ac:spMkLst>
        </pc:spChg>
        <pc:spChg chg="add">
          <ac:chgData name="Layla Jane White (2016838)" userId="6f188fbd-1ccc-4529-8fb7-e944a3bdf67a" providerId="ADAL" clId="{42CF54CE-13B1-4DFF-8368-BFF04223183C}" dt="2021-11-09T10:50:22.575" v="1285" actId="26606"/>
          <ac:spMkLst>
            <pc:docMk/>
            <pc:sldMk cId="2735041407" sldId="258"/>
            <ac:spMk id="92" creationId="{603AE127-802C-459A-A612-DB85B67F0DC0}"/>
          </ac:spMkLst>
        </pc:spChg>
        <pc:spChg chg="add">
          <ac:chgData name="Layla Jane White (2016838)" userId="6f188fbd-1ccc-4529-8fb7-e944a3bdf67a" providerId="ADAL" clId="{42CF54CE-13B1-4DFF-8368-BFF04223183C}" dt="2021-11-09T10:50:22.575" v="1285" actId="26606"/>
          <ac:spMkLst>
            <pc:docMk/>
            <pc:sldMk cId="2735041407" sldId="258"/>
            <ac:spMk id="94" creationId="{9323D83D-50D6-4040-A58B-FCEA340F886A}"/>
          </ac:spMkLst>
        </pc:spChg>
        <pc:spChg chg="add">
          <ac:chgData name="Layla Jane White (2016838)" userId="6f188fbd-1ccc-4529-8fb7-e944a3bdf67a" providerId="ADAL" clId="{42CF54CE-13B1-4DFF-8368-BFF04223183C}" dt="2021-11-09T10:50:22.575" v="1285" actId="26606"/>
          <ac:spMkLst>
            <pc:docMk/>
            <pc:sldMk cId="2735041407" sldId="258"/>
            <ac:spMk id="98" creationId="{F10FD715-4DCE-4779-B634-EC78315EA213}"/>
          </ac:spMkLst>
        </pc:spChg>
        <pc:grpChg chg="del">
          <ac:chgData name="Layla Jane White (2016838)" userId="6f188fbd-1ccc-4529-8fb7-e944a3bdf67a" providerId="ADAL" clId="{42CF54CE-13B1-4DFF-8368-BFF04223183C}" dt="2021-11-09T10:48:23.105" v="1081" actId="26606"/>
          <ac:grpSpMkLst>
            <pc:docMk/>
            <pc:sldMk cId="2735041407" sldId="258"/>
            <ac:grpSpMk id="7" creationId="{38369844-B327-4D49-98E4-827203ADF009}"/>
          </ac:grpSpMkLst>
        </pc:grpChg>
        <pc:grpChg chg="add del">
          <ac:chgData name="Layla Jane White (2016838)" userId="6f188fbd-1ccc-4529-8fb7-e944a3bdf67a" providerId="ADAL" clId="{42CF54CE-13B1-4DFF-8368-BFF04223183C}" dt="2021-11-09T10:48:37.903" v="1083" actId="26606"/>
          <ac:grpSpMkLst>
            <pc:docMk/>
            <pc:sldMk cId="2735041407" sldId="258"/>
            <ac:grpSpMk id="34" creationId="{38369844-B327-4D49-98E4-827203ADF009}"/>
          </ac:grpSpMkLst>
        </pc:grpChg>
        <pc:grpChg chg="add del">
          <ac:chgData name="Layla Jane White (2016838)" userId="6f188fbd-1ccc-4529-8fb7-e944a3bdf67a" providerId="ADAL" clId="{42CF54CE-13B1-4DFF-8368-BFF04223183C}" dt="2021-11-09T10:50:22.575" v="1285" actId="26606"/>
          <ac:grpSpMkLst>
            <pc:docMk/>
            <pc:sldMk cId="2735041407" sldId="258"/>
            <ac:grpSpMk id="57" creationId="{38369844-B327-4D49-98E4-827203ADF009}"/>
          </ac:grpSpMkLst>
        </pc:grpChg>
        <pc:grpChg chg="add">
          <ac:chgData name="Layla Jane White (2016838)" userId="6f188fbd-1ccc-4529-8fb7-e944a3bdf67a" providerId="ADAL" clId="{42CF54CE-13B1-4DFF-8368-BFF04223183C}" dt="2021-11-09T10:50:22.575" v="1285" actId="26606"/>
          <ac:grpSpMkLst>
            <pc:docMk/>
            <pc:sldMk cId="2735041407" sldId="258"/>
            <ac:grpSpMk id="80" creationId="{3C591D85-25F6-4014-8EE4-E6701B6E933E}"/>
          </ac:grpSpMkLst>
        </pc:grpChg>
        <pc:cxnChg chg="del">
          <ac:chgData name="Layla Jane White (2016838)" userId="6f188fbd-1ccc-4529-8fb7-e944a3bdf67a" providerId="ADAL" clId="{42CF54CE-13B1-4DFF-8368-BFF04223183C}" dt="2021-11-09T10:48:23.105" v="1081" actId="26606"/>
          <ac:cxnSpMkLst>
            <pc:docMk/>
            <pc:sldMk cId="2735041407" sldId="258"/>
            <ac:cxnSpMk id="25" creationId="{C5ECDEE1-7093-418F-9CF5-24EEB115C1C1}"/>
          </ac:cxnSpMkLst>
        </pc:cxnChg>
        <pc:cxnChg chg="del">
          <ac:chgData name="Layla Jane White (2016838)" userId="6f188fbd-1ccc-4529-8fb7-e944a3bdf67a" providerId="ADAL" clId="{42CF54CE-13B1-4DFF-8368-BFF04223183C}" dt="2021-11-09T10:48:23.105" v="1081" actId="26606"/>
          <ac:cxnSpMkLst>
            <pc:docMk/>
            <pc:sldMk cId="2735041407" sldId="258"/>
            <ac:cxnSpMk id="27" creationId="{045062AF-EB11-4651-BC4A-4DA21768DE8E}"/>
          </ac:cxnSpMkLst>
        </pc:cxnChg>
        <pc:cxnChg chg="add del">
          <ac:chgData name="Layla Jane White (2016838)" userId="6f188fbd-1ccc-4529-8fb7-e944a3bdf67a" providerId="ADAL" clId="{42CF54CE-13B1-4DFF-8368-BFF04223183C}" dt="2021-11-09T10:48:37.903" v="1083" actId="26606"/>
          <ac:cxnSpMkLst>
            <pc:docMk/>
            <pc:sldMk cId="2735041407" sldId="258"/>
            <ac:cxnSpMk id="50" creationId="{C9C5D90B-7EE3-4D26-AB7D-A5A3A6E11203}"/>
          </ac:cxnSpMkLst>
        </pc:cxnChg>
        <pc:cxnChg chg="add del">
          <ac:chgData name="Layla Jane White (2016838)" userId="6f188fbd-1ccc-4529-8fb7-e944a3bdf67a" providerId="ADAL" clId="{42CF54CE-13B1-4DFF-8368-BFF04223183C}" dt="2021-11-09T10:50:22.575" v="1285" actId="26606"/>
          <ac:cxnSpMkLst>
            <pc:docMk/>
            <pc:sldMk cId="2735041407" sldId="258"/>
            <ac:cxnSpMk id="73" creationId="{C9C5D90B-7EE3-4D26-AB7D-A5A3A6E11203}"/>
          </ac:cxnSpMkLst>
        </pc:cxnChg>
        <pc:cxnChg chg="add">
          <ac:chgData name="Layla Jane White (2016838)" userId="6f188fbd-1ccc-4529-8fb7-e944a3bdf67a" providerId="ADAL" clId="{42CF54CE-13B1-4DFF-8368-BFF04223183C}" dt="2021-11-09T10:50:22.575" v="1285" actId="26606"/>
          <ac:cxnSpMkLst>
            <pc:docMk/>
            <pc:sldMk cId="2735041407" sldId="258"/>
            <ac:cxnSpMk id="96" creationId="{1A1FE6BB-DFB2-4080-9B5E-076EF5DDE67B}"/>
          </ac:cxnSpMkLst>
        </pc:cxnChg>
      </pc:sldChg>
      <pc:sldChg chg="addSp delSp modSp mod modNotesTx">
        <pc:chgData name="Layla Jane White (2016838)" userId="6f188fbd-1ccc-4529-8fb7-e944a3bdf67a" providerId="ADAL" clId="{42CF54CE-13B1-4DFF-8368-BFF04223183C}" dt="2021-11-09T11:58:56.835" v="2892" actId="20577"/>
        <pc:sldMkLst>
          <pc:docMk/>
          <pc:sldMk cId="2770564547" sldId="259"/>
        </pc:sldMkLst>
        <pc:spChg chg="add del mod">
          <ac:chgData name="Layla Jane White (2016838)" userId="6f188fbd-1ccc-4529-8fb7-e944a3bdf67a" providerId="ADAL" clId="{42CF54CE-13B1-4DFF-8368-BFF04223183C}" dt="2021-11-09T09:47:35.064" v="1" actId="21"/>
          <ac:spMkLst>
            <pc:docMk/>
            <pc:sldMk cId="2770564547" sldId="259"/>
            <ac:spMk id="2" creationId="{D6CF5A9B-A51A-4AC1-B300-B99F48AB5DE7}"/>
          </ac:spMkLst>
        </pc:spChg>
        <pc:spChg chg="add mod">
          <ac:chgData name="Layla Jane White (2016838)" userId="6f188fbd-1ccc-4529-8fb7-e944a3bdf67a" providerId="ADAL" clId="{42CF54CE-13B1-4DFF-8368-BFF04223183C}" dt="2021-11-09T09:59:01.265" v="271" actId="1076"/>
          <ac:spMkLst>
            <pc:docMk/>
            <pc:sldMk cId="2770564547" sldId="259"/>
            <ac:spMk id="3" creationId="{15936F9B-CB67-44AC-8C95-DB78F4597AE7}"/>
          </ac:spMkLst>
        </pc:spChg>
        <pc:spChg chg="add mod">
          <ac:chgData name="Layla Jane White (2016838)" userId="6f188fbd-1ccc-4529-8fb7-e944a3bdf67a" providerId="ADAL" clId="{42CF54CE-13B1-4DFF-8368-BFF04223183C}" dt="2021-11-09T09:59:41.624" v="290" actId="255"/>
          <ac:spMkLst>
            <pc:docMk/>
            <pc:sldMk cId="2770564547" sldId="259"/>
            <ac:spMk id="5" creationId="{46A62EFD-21D5-442C-871D-D3E09D2D8E74}"/>
          </ac:spMkLst>
        </pc:spChg>
        <pc:graphicFrameChg chg="mod modGraphic">
          <ac:chgData name="Layla Jane White (2016838)" userId="6f188fbd-1ccc-4529-8fb7-e944a3bdf67a" providerId="ADAL" clId="{42CF54CE-13B1-4DFF-8368-BFF04223183C}" dt="2021-11-09T11:58:56.835" v="2892" actId="20577"/>
          <ac:graphicFrameMkLst>
            <pc:docMk/>
            <pc:sldMk cId="2770564547" sldId="259"/>
            <ac:graphicFrameMk id="4" creationId="{17D12606-2396-4264-8A25-7D345C45675B}"/>
          </ac:graphicFrameMkLst>
        </pc:graphicFrameChg>
      </pc:sldChg>
      <pc:sldChg chg="addSp delSp modSp mod modNotesTx">
        <pc:chgData name="Layla Jane White (2016838)" userId="6f188fbd-1ccc-4529-8fb7-e944a3bdf67a" providerId="ADAL" clId="{42CF54CE-13B1-4DFF-8368-BFF04223183C}" dt="2021-11-09T11:24:38.712" v="1358" actId="3680"/>
        <pc:sldMkLst>
          <pc:docMk/>
          <pc:sldMk cId="3967648717" sldId="260"/>
        </pc:sldMkLst>
        <pc:graphicFrameChg chg="add del mod">
          <ac:chgData name="Layla Jane White (2016838)" userId="6f188fbd-1ccc-4529-8fb7-e944a3bdf67a" providerId="ADAL" clId="{42CF54CE-13B1-4DFF-8368-BFF04223183C}" dt="2021-11-09T11:24:38.712" v="1358" actId="3680"/>
          <ac:graphicFrameMkLst>
            <pc:docMk/>
            <pc:sldMk cId="3967648717" sldId="260"/>
            <ac:graphicFrameMk id="2" creationId="{48BCAFCE-C029-49BD-94ED-3E3721390EB6}"/>
          </ac:graphicFrameMkLst>
        </pc:graphicFrameChg>
        <pc:picChg chg="mod modCrop">
          <ac:chgData name="Layla Jane White (2016838)" userId="6f188fbd-1ccc-4529-8fb7-e944a3bdf67a" providerId="ADAL" clId="{42CF54CE-13B1-4DFF-8368-BFF04223183C}" dt="2021-11-09T10:50:52.537" v="1290" actId="14100"/>
          <ac:picMkLst>
            <pc:docMk/>
            <pc:sldMk cId="3967648717" sldId="260"/>
            <ac:picMk id="3" creationId="{61D49359-904B-43C2-A3FC-2D0AAB7D6350}"/>
          </ac:picMkLst>
        </pc:picChg>
      </pc:sldChg>
      <pc:sldChg chg="addSp delSp modSp new mod addCm delCm">
        <pc:chgData name="Layla Jane White (2016838)" userId="6f188fbd-1ccc-4529-8fb7-e944a3bdf67a" providerId="ADAL" clId="{42CF54CE-13B1-4DFF-8368-BFF04223183C}" dt="2021-11-09T12:00:21.995" v="2893" actId="1076"/>
        <pc:sldMkLst>
          <pc:docMk/>
          <pc:sldMk cId="2399658551" sldId="261"/>
        </pc:sldMkLst>
        <pc:spChg chg="del">
          <ac:chgData name="Layla Jane White (2016838)" userId="6f188fbd-1ccc-4529-8fb7-e944a3bdf67a" providerId="ADAL" clId="{42CF54CE-13B1-4DFF-8368-BFF04223183C}" dt="2021-11-09T10:10:57.897" v="939" actId="21"/>
          <ac:spMkLst>
            <pc:docMk/>
            <pc:sldMk cId="2399658551" sldId="261"/>
            <ac:spMk id="2" creationId="{0AB87C53-6C56-485E-BB1D-E463D47CFF9C}"/>
          </ac:spMkLst>
        </pc:spChg>
        <pc:spChg chg="add mod">
          <ac:chgData name="Layla Jane White (2016838)" userId="6f188fbd-1ccc-4529-8fb7-e944a3bdf67a" providerId="ADAL" clId="{42CF54CE-13B1-4DFF-8368-BFF04223183C}" dt="2021-11-09T11:57:42.972" v="2871" actId="255"/>
          <ac:spMkLst>
            <pc:docMk/>
            <pc:sldMk cId="2399658551" sldId="261"/>
            <ac:spMk id="6" creationId="{B3906F7E-1E7B-4FB9-936D-A435C547573B}"/>
          </ac:spMkLst>
        </pc:spChg>
        <pc:graphicFrameChg chg="add del mod">
          <ac:chgData name="Layla Jane White (2016838)" userId="6f188fbd-1ccc-4529-8fb7-e944a3bdf67a" providerId="ADAL" clId="{42CF54CE-13B1-4DFF-8368-BFF04223183C}" dt="2021-11-09T11:10:55.191" v="1293" actId="3680"/>
          <ac:graphicFrameMkLst>
            <pc:docMk/>
            <pc:sldMk cId="2399658551" sldId="261"/>
            <ac:graphicFrameMk id="3" creationId="{ABDE8835-3131-4A2D-8D21-5D42327E1CB6}"/>
          </ac:graphicFrameMkLst>
        </pc:graphicFrameChg>
        <pc:graphicFrameChg chg="add del">
          <ac:chgData name="Layla Jane White (2016838)" userId="6f188fbd-1ccc-4529-8fb7-e944a3bdf67a" providerId="ADAL" clId="{42CF54CE-13B1-4DFF-8368-BFF04223183C}" dt="2021-11-09T11:11:07.051" v="1295" actId="3680"/>
          <ac:graphicFrameMkLst>
            <pc:docMk/>
            <pc:sldMk cId="2399658551" sldId="261"/>
            <ac:graphicFrameMk id="4" creationId="{8EAC94C1-BDC7-4D2A-9477-EA20CFA5B669}"/>
          </ac:graphicFrameMkLst>
        </pc:graphicFrameChg>
        <pc:graphicFrameChg chg="add mod modGraphic">
          <ac:chgData name="Layla Jane White (2016838)" userId="6f188fbd-1ccc-4529-8fb7-e944a3bdf67a" providerId="ADAL" clId="{42CF54CE-13B1-4DFF-8368-BFF04223183C}" dt="2021-11-09T12:00:21.995" v="2893" actId="1076"/>
          <ac:graphicFrameMkLst>
            <pc:docMk/>
            <pc:sldMk cId="2399658551" sldId="261"/>
            <ac:graphicFrameMk id="5" creationId="{779A5936-59BA-4330-A8F2-44F29F055623}"/>
          </ac:graphicFrameMkLst>
        </pc:graphicFrameChg>
      </pc:sldChg>
      <pc:sldChg chg="addSp modSp new mod">
        <pc:chgData name="Layla Jane White (2016838)" userId="6f188fbd-1ccc-4529-8fb7-e944a3bdf67a" providerId="ADAL" clId="{42CF54CE-13B1-4DFF-8368-BFF04223183C}" dt="2021-11-09T12:46:22.683" v="2932" actId="20577"/>
        <pc:sldMkLst>
          <pc:docMk/>
          <pc:sldMk cId="2610835350" sldId="262"/>
        </pc:sldMkLst>
        <pc:spChg chg="add mod">
          <ac:chgData name="Layla Jane White (2016838)" userId="6f188fbd-1ccc-4529-8fb7-e944a3bdf67a" providerId="ADAL" clId="{42CF54CE-13B1-4DFF-8368-BFF04223183C}" dt="2021-11-09T11:22:38.395" v="1347" actId="1076"/>
          <ac:spMkLst>
            <pc:docMk/>
            <pc:sldMk cId="2610835350" sldId="262"/>
            <ac:spMk id="2" creationId="{F9EDE0E0-D229-465F-A15B-BF919DEE30B4}"/>
          </ac:spMkLst>
        </pc:spChg>
        <pc:spChg chg="add mod">
          <ac:chgData name="Layla Jane White (2016838)" userId="6f188fbd-1ccc-4529-8fb7-e944a3bdf67a" providerId="ADAL" clId="{42CF54CE-13B1-4DFF-8368-BFF04223183C}" dt="2021-11-09T12:46:22.683" v="2932" actId="20577"/>
          <ac:spMkLst>
            <pc:docMk/>
            <pc:sldMk cId="2610835350" sldId="262"/>
            <ac:spMk id="3" creationId="{1D28BFFC-B441-46D4-8CC5-FA1B00BE2A79}"/>
          </ac:spMkLst>
        </pc:spChg>
      </pc:sldChg>
      <pc:sldChg chg="addSp delSp modSp new mod setBg modNotesTx">
        <pc:chgData name="Layla Jane White (2016838)" userId="6f188fbd-1ccc-4529-8fb7-e944a3bdf67a" providerId="ADAL" clId="{42CF54CE-13B1-4DFF-8368-BFF04223183C}" dt="2021-11-09T11:46:32.076" v="2537" actId="26606"/>
        <pc:sldMkLst>
          <pc:docMk/>
          <pc:sldMk cId="806498303" sldId="263"/>
        </pc:sldMkLst>
        <pc:spChg chg="del">
          <ac:chgData name="Layla Jane White (2016838)" userId="6f188fbd-1ccc-4529-8fb7-e944a3bdf67a" providerId="ADAL" clId="{42CF54CE-13B1-4DFF-8368-BFF04223183C}" dt="2021-11-09T11:24:47.753" v="1360" actId="21"/>
          <ac:spMkLst>
            <pc:docMk/>
            <pc:sldMk cId="806498303" sldId="263"/>
            <ac:spMk id="2" creationId="{87FBE157-F5A3-46FF-BEF0-E7B6A2A71A5F}"/>
          </ac:spMkLst>
        </pc:spChg>
        <pc:spChg chg="del">
          <ac:chgData name="Layla Jane White (2016838)" userId="6f188fbd-1ccc-4529-8fb7-e944a3bdf67a" providerId="ADAL" clId="{42CF54CE-13B1-4DFF-8368-BFF04223183C}" dt="2021-11-09T11:24:49.852" v="1361" actId="21"/>
          <ac:spMkLst>
            <pc:docMk/>
            <pc:sldMk cId="806498303" sldId="263"/>
            <ac:spMk id="3" creationId="{F0B048BF-F265-4E96-B4B4-7C04C9C17104}"/>
          </ac:spMkLst>
        </pc:spChg>
        <pc:spChg chg="add mod">
          <ac:chgData name="Layla Jane White (2016838)" userId="6f188fbd-1ccc-4529-8fb7-e944a3bdf67a" providerId="ADAL" clId="{42CF54CE-13B1-4DFF-8368-BFF04223183C}" dt="2021-11-09T11:46:32.076" v="2537" actId="26606"/>
          <ac:spMkLst>
            <pc:docMk/>
            <pc:sldMk cId="806498303" sldId="263"/>
            <ac:spMk id="5" creationId="{FB303254-8FCD-4E54-959B-57E6A3F0316C}"/>
          </ac:spMkLst>
        </pc:spChg>
        <pc:graphicFrameChg chg="add mod ord modGraphic">
          <ac:chgData name="Layla Jane White (2016838)" userId="6f188fbd-1ccc-4529-8fb7-e944a3bdf67a" providerId="ADAL" clId="{42CF54CE-13B1-4DFF-8368-BFF04223183C}" dt="2021-11-09T11:46:32.076" v="2537" actId="26606"/>
          <ac:graphicFrameMkLst>
            <pc:docMk/>
            <pc:sldMk cId="806498303" sldId="263"/>
            <ac:graphicFrameMk id="4" creationId="{196AEE61-D22F-4261-9974-CE18370504C9}"/>
          </ac:graphicFrameMkLst>
        </pc:graphicFrameChg>
      </pc:sldChg>
      <pc:sldChg chg="addSp delSp modSp new mod setBg addAnim modNotesTx">
        <pc:chgData name="Layla Jane White (2016838)" userId="6f188fbd-1ccc-4529-8fb7-e944a3bdf67a" providerId="ADAL" clId="{42CF54CE-13B1-4DFF-8368-BFF04223183C}" dt="2021-11-09T11:45:39.587" v="2514" actId="20577"/>
        <pc:sldMkLst>
          <pc:docMk/>
          <pc:sldMk cId="2187723406" sldId="264"/>
        </pc:sldMkLst>
        <pc:spChg chg="mod">
          <ac:chgData name="Layla Jane White (2016838)" userId="6f188fbd-1ccc-4529-8fb7-e944a3bdf67a" providerId="ADAL" clId="{42CF54CE-13B1-4DFF-8368-BFF04223183C}" dt="2021-11-09T11:45:28.428" v="2496" actId="26606"/>
          <ac:spMkLst>
            <pc:docMk/>
            <pc:sldMk cId="2187723406" sldId="264"/>
            <ac:spMk id="2" creationId="{11CD278A-CC6F-4AE9-82C7-AC6D691D9DC1}"/>
          </ac:spMkLst>
        </pc:spChg>
        <pc:spChg chg="add del">
          <ac:chgData name="Layla Jane White (2016838)" userId="6f188fbd-1ccc-4529-8fb7-e944a3bdf67a" providerId="ADAL" clId="{42CF54CE-13B1-4DFF-8368-BFF04223183C}" dt="2021-11-09T11:44:53.314" v="2403" actId="26606"/>
          <ac:spMkLst>
            <pc:docMk/>
            <pc:sldMk cId="2187723406" sldId="264"/>
            <ac:spMk id="24" creationId="{2D2FAE71-B8B1-4745-A59A-A88D3FE4835B}"/>
          </ac:spMkLst>
        </pc:spChg>
        <pc:spChg chg="add del">
          <ac:chgData name="Layla Jane White (2016838)" userId="6f188fbd-1ccc-4529-8fb7-e944a3bdf67a" providerId="ADAL" clId="{42CF54CE-13B1-4DFF-8368-BFF04223183C}" dt="2021-11-09T11:44:53.314" v="2403" actId="26606"/>
          <ac:spMkLst>
            <pc:docMk/>
            <pc:sldMk cId="2187723406" sldId="264"/>
            <ac:spMk id="26" creationId="{E4C67344-C816-4380-85F7-CCFD7F8BAAB3}"/>
          </ac:spMkLst>
        </pc:spChg>
        <pc:spChg chg="add del">
          <ac:chgData name="Layla Jane White (2016838)" userId="6f188fbd-1ccc-4529-8fb7-e944a3bdf67a" providerId="ADAL" clId="{42CF54CE-13B1-4DFF-8368-BFF04223183C}" dt="2021-11-09T11:44:53.314" v="2403" actId="26606"/>
          <ac:spMkLst>
            <pc:docMk/>
            <pc:sldMk cId="2187723406" sldId="264"/>
            <ac:spMk id="28" creationId="{5A0B04CD-E5BD-4922-BE66-2D5B3A0DEF43}"/>
          </ac:spMkLst>
        </pc:spChg>
        <pc:spChg chg="add del">
          <ac:chgData name="Layla Jane White (2016838)" userId="6f188fbd-1ccc-4529-8fb7-e944a3bdf67a" providerId="ADAL" clId="{42CF54CE-13B1-4DFF-8368-BFF04223183C}" dt="2021-11-09T11:44:53.314" v="2403" actId="26606"/>
          <ac:spMkLst>
            <pc:docMk/>
            <pc:sldMk cId="2187723406" sldId="264"/>
            <ac:spMk id="30" creationId="{CF4C9BE8-5C78-476D-9042-ECD8BE635E2C}"/>
          </ac:spMkLst>
        </pc:spChg>
        <pc:spChg chg="add del">
          <ac:chgData name="Layla Jane White (2016838)" userId="6f188fbd-1ccc-4529-8fb7-e944a3bdf67a" providerId="ADAL" clId="{42CF54CE-13B1-4DFF-8368-BFF04223183C}" dt="2021-11-09T11:44:53.314" v="2403" actId="26606"/>
          <ac:spMkLst>
            <pc:docMk/>
            <pc:sldMk cId="2187723406" sldId="264"/>
            <ac:spMk id="32" creationId="{7D6A31B3-BF49-4DB2-8306-DD2E4B889765}"/>
          </ac:spMkLst>
        </pc:spChg>
        <pc:spChg chg="add del">
          <ac:chgData name="Layla Jane White (2016838)" userId="6f188fbd-1ccc-4529-8fb7-e944a3bdf67a" providerId="ADAL" clId="{42CF54CE-13B1-4DFF-8368-BFF04223183C}" dt="2021-11-09T11:44:53.314" v="2403" actId="26606"/>
          <ac:spMkLst>
            <pc:docMk/>
            <pc:sldMk cId="2187723406" sldId="264"/>
            <ac:spMk id="34" creationId="{A903E87B-DD97-4095-B106-3218D6AF7F44}"/>
          </ac:spMkLst>
        </pc:spChg>
        <pc:spChg chg="add del">
          <ac:chgData name="Layla Jane White (2016838)" userId="6f188fbd-1ccc-4529-8fb7-e944a3bdf67a" providerId="ADAL" clId="{42CF54CE-13B1-4DFF-8368-BFF04223183C}" dt="2021-11-09T11:44:53.314" v="2403" actId="26606"/>
          <ac:spMkLst>
            <pc:docMk/>
            <pc:sldMk cId="2187723406" sldId="264"/>
            <ac:spMk id="36" creationId="{954CB26F-45F0-4288-A3B1-32535127B98A}"/>
          </ac:spMkLst>
        </pc:spChg>
        <pc:spChg chg="add del">
          <ac:chgData name="Layla Jane White (2016838)" userId="6f188fbd-1ccc-4529-8fb7-e944a3bdf67a" providerId="ADAL" clId="{42CF54CE-13B1-4DFF-8368-BFF04223183C}" dt="2021-11-09T11:44:53.289" v="2402" actId="26606"/>
          <ac:spMkLst>
            <pc:docMk/>
            <pc:sldMk cId="2187723406" sldId="264"/>
            <ac:spMk id="53" creationId="{6023515E-A695-47F8-A1D7-6FBC5C0EDBDC}"/>
          </ac:spMkLst>
        </pc:spChg>
        <pc:spChg chg="add del">
          <ac:chgData name="Layla Jane White (2016838)" userId="6f188fbd-1ccc-4529-8fb7-e944a3bdf67a" providerId="ADAL" clId="{42CF54CE-13B1-4DFF-8368-BFF04223183C}" dt="2021-11-09T11:44:53.289" v="2402" actId="26606"/>
          <ac:spMkLst>
            <pc:docMk/>
            <pc:sldMk cId="2187723406" sldId="264"/>
            <ac:spMk id="55" creationId="{63558CD2-30CF-4237-B530-8AACD9583531}"/>
          </ac:spMkLst>
        </pc:spChg>
        <pc:spChg chg="add del">
          <ac:chgData name="Layla Jane White (2016838)" userId="6f188fbd-1ccc-4529-8fb7-e944a3bdf67a" providerId="ADAL" clId="{42CF54CE-13B1-4DFF-8368-BFF04223183C}" dt="2021-11-09T11:44:53.289" v="2402" actId="26606"/>
          <ac:spMkLst>
            <pc:docMk/>
            <pc:sldMk cId="2187723406" sldId="264"/>
            <ac:spMk id="61" creationId="{4167283E-EB76-403A-BC80-285DBD4C3E31}"/>
          </ac:spMkLst>
        </pc:spChg>
        <pc:spChg chg="add del">
          <ac:chgData name="Layla Jane White (2016838)" userId="6f188fbd-1ccc-4529-8fb7-e944a3bdf67a" providerId="ADAL" clId="{42CF54CE-13B1-4DFF-8368-BFF04223183C}" dt="2021-11-09T11:44:53.289" v="2402" actId="26606"/>
          <ac:spMkLst>
            <pc:docMk/>
            <pc:sldMk cId="2187723406" sldId="264"/>
            <ac:spMk id="63" creationId="{1ADF407D-FE97-417A-A0A3-42CA8425050F}"/>
          </ac:spMkLst>
        </pc:spChg>
        <pc:spChg chg="add del">
          <ac:chgData name="Layla Jane White (2016838)" userId="6f188fbd-1ccc-4529-8fb7-e944a3bdf67a" providerId="ADAL" clId="{42CF54CE-13B1-4DFF-8368-BFF04223183C}" dt="2021-11-09T11:44:53.289" v="2402" actId="26606"/>
          <ac:spMkLst>
            <pc:docMk/>
            <pc:sldMk cId="2187723406" sldId="264"/>
            <ac:spMk id="65" creationId="{5EF9B0C7-0806-4738-B48B-4D9D41B5492A}"/>
          </ac:spMkLst>
        </pc:spChg>
        <pc:spChg chg="add del">
          <ac:chgData name="Layla Jane White (2016838)" userId="6f188fbd-1ccc-4529-8fb7-e944a3bdf67a" providerId="ADAL" clId="{42CF54CE-13B1-4DFF-8368-BFF04223183C}" dt="2021-11-09T11:44:53.289" v="2402" actId="26606"/>
          <ac:spMkLst>
            <pc:docMk/>
            <pc:sldMk cId="2187723406" sldId="264"/>
            <ac:spMk id="67" creationId="{1DE42225-CC3C-4C3D-9B80-F36262C2C261}"/>
          </ac:spMkLst>
        </pc:spChg>
        <pc:spChg chg="add del">
          <ac:chgData name="Layla Jane White (2016838)" userId="6f188fbd-1ccc-4529-8fb7-e944a3bdf67a" providerId="ADAL" clId="{42CF54CE-13B1-4DFF-8368-BFF04223183C}" dt="2021-11-09T11:44:53.289" v="2402" actId="26606"/>
          <ac:spMkLst>
            <pc:docMk/>
            <pc:sldMk cId="2187723406" sldId="264"/>
            <ac:spMk id="69" creationId="{DC75266A-36BA-4E57-B491-517652DB1851}"/>
          </ac:spMkLst>
        </pc:spChg>
        <pc:spChg chg="add del">
          <ac:chgData name="Layla Jane White (2016838)" userId="6f188fbd-1ccc-4529-8fb7-e944a3bdf67a" providerId="ADAL" clId="{42CF54CE-13B1-4DFF-8368-BFF04223183C}" dt="2021-11-09T11:44:53.289" v="2402" actId="26606"/>
          <ac:spMkLst>
            <pc:docMk/>
            <pc:sldMk cId="2187723406" sldId="264"/>
            <ac:spMk id="71" creationId="{AD3AB97B-33BC-46A1-93A3-B668C176E710}"/>
          </ac:spMkLst>
        </pc:spChg>
        <pc:spChg chg="add del">
          <ac:chgData name="Layla Jane White (2016838)" userId="6f188fbd-1ccc-4529-8fb7-e944a3bdf67a" providerId="ADAL" clId="{42CF54CE-13B1-4DFF-8368-BFF04223183C}" dt="2021-11-09T11:44:53.289" v="2402" actId="26606"/>
          <ac:spMkLst>
            <pc:docMk/>
            <pc:sldMk cId="2187723406" sldId="264"/>
            <ac:spMk id="73" creationId="{CF29053C-B6DD-465F-8E05-BDACB3CF0C3E}"/>
          </ac:spMkLst>
        </pc:spChg>
        <pc:spChg chg="add">
          <ac:chgData name="Layla Jane White (2016838)" userId="6f188fbd-1ccc-4529-8fb7-e944a3bdf67a" providerId="ADAL" clId="{42CF54CE-13B1-4DFF-8368-BFF04223183C}" dt="2021-11-09T11:45:28.428" v="2496" actId="26606"/>
          <ac:spMkLst>
            <pc:docMk/>
            <pc:sldMk cId="2187723406" sldId="264"/>
            <ac:spMk id="96" creationId="{66D61E08-70C3-48D8-BEA0-787111DC30DA}"/>
          </ac:spMkLst>
        </pc:spChg>
        <pc:spChg chg="add">
          <ac:chgData name="Layla Jane White (2016838)" userId="6f188fbd-1ccc-4529-8fb7-e944a3bdf67a" providerId="ADAL" clId="{42CF54CE-13B1-4DFF-8368-BFF04223183C}" dt="2021-11-09T11:45:28.428" v="2496" actId="26606"/>
          <ac:spMkLst>
            <pc:docMk/>
            <pc:sldMk cId="2187723406" sldId="264"/>
            <ac:spMk id="98" creationId="{FC55298F-0AE5-478E-AD2B-03C2614C5833}"/>
          </ac:spMkLst>
        </pc:spChg>
        <pc:spChg chg="add">
          <ac:chgData name="Layla Jane White (2016838)" userId="6f188fbd-1ccc-4529-8fb7-e944a3bdf67a" providerId="ADAL" clId="{42CF54CE-13B1-4DFF-8368-BFF04223183C}" dt="2021-11-09T11:45:28.428" v="2496" actId="26606"/>
          <ac:spMkLst>
            <pc:docMk/>
            <pc:sldMk cId="2187723406" sldId="264"/>
            <ac:spMk id="100" creationId="{C180E4EA-0B63-4779-A895-7E90E71088F3}"/>
          </ac:spMkLst>
        </pc:spChg>
        <pc:spChg chg="add">
          <ac:chgData name="Layla Jane White (2016838)" userId="6f188fbd-1ccc-4529-8fb7-e944a3bdf67a" providerId="ADAL" clId="{42CF54CE-13B1-4DFF-8368-BFF04223183C}" dt="2021-11-09T11:45:28.428" v="2496" actId="26606"/>
          <ac:spMkLst>
            <pc:docMk/>
            <pc:sldMk cId="2187723406" sldId="264"/>
            <ac:spMk id="102" creationId="{CEE01D9D-3DE8-4EED-B0D3-8F3C79CC7673}"/>
          </ac:spMkLst>
        </pc:spChg>
        <pc:spChg chg="add">
          <ac:chgData name="Layla Jane White (2016838)" userId="6f188fbd-1ccc-4529-8fb7-e944a3bdf67a" providerId="ADAL" clId="{42CF54CE-13B1-4DFF-8368-BFF04223183C}" dt="2021-11-09T11:45:28.428" v="2496" actId="26606"/>
          <ac:spMkLst>
            <pc:docMk/>
            <pc:sldMk cId="2187723406" sldId="264"/>
            <ac:spMk id="104" creationId="{89AF5CE9-607F-43F4-8983-DCD6DA4051FD}"/>
          </ac:spMkLst>
        </pc:spChg>
        <pc:spChg chg="add">
          <ac:chgData name="Layla Jane White (2016838)" userId="6f188fbd-1ccc-4529-8fb7-e944a3bdf67a" providerId="ADAL" clId="{42CF54CE-13B1-4DFF-8368-BFF04223183C}" dt="2021-11-09T11:45:28.428" v="2496" actId="26606"/>
          <ac:spMkLst>
            <pc:docMk/>
            <pc:sldMk cId="2187723406" sldId="264"/>
            <ac:spMk id="106" creationId="{6EEA2DBD-9E1E-4521-8C01-F32AD18A89E3}"/>
          </ac:spMkLst>
        </pc:spChg>
        <pc:spChg chg="add">
          <ac:chgData name="Layla Jane White (2016838)" userId="6f188fbd-1ccc-4529-8fb7-e944a3bdf67a" providerId="ADAL" clId="{42CF54CE-13B1-4DFF-8368-BFF04223183C}" dt="2021-11-09T11:45:28.428" v="2496" actId="26606"/>
          <ac:spMkLst>
            <pc:docMk/>
            <pc:sldMk cId="2187723406" sldId="264"/>
            <ac:spMk id="108" creationId="{15BBD2C1-BA9B-46A9-A27A-33498B169272}"/>
          </ac:spMkLst>
        </pc:spChg>
        <pc:grpChg chg="add del">
          <ac:chgData name="Layla Jane White (2016838)" userId="6f188fbd-1ccc-4529-8fb7-e944a3bdf67a" providerId="ADAL" clId="{42CF54CE-13B1-4DFF-8368-BFF04223183C}" dt="2021-11-09T11:44:53.314" v="2403" actId="26606"/>
          <ac:grpSpMkLst>
            <pc:docMk/>
            <pc:sldMk cId="2187723406" sldId="264"/>
            <ac:grpSpMk id="8" creationId="{9AE27B9D-0F04-458B-A718-F84902C79F7C}"/>
          </ac:grpSpMkLst>
        </pc:grpChg>
        <pc:grpChg chg="add del">
          <ac:chgData name="Layla Jane White (2016838)" userId="6f188fbd-1ccc-4529-8fb7-e944a3bdf67a" providerId="ADAL" clId="{42CF54CE-13B1-4DFF-8368-BFF04223183C}" dt="2021-11-09T11:44:53.289" v="2402" actId="26606"/>
          <ac:grpSpMkLst>
            <pc:docMk/>
            <pc:sldMk cId="2187723406" sldId="264"/>
            <ac:grpSpMk id="41" creationId="{9AE27B9D-0F04-458B-A718-F84902C79F7C}"/>
          </ac:grpSpMkLst>
        </pc:grpChg>
        <pc:grpChg chg="add del">
          <ac:chgData name="Layla Jane White (2016838)" userId="6f188fbd-1ccc-4529-8fb7-e944a3bdf67a" providerId="ADAL" clId="{42CF54CE-13B1-4DFF-8368-BFF04223183C}" dt="2021-11-09T11:45:28.428" v="2496" actId="26606"/>
          <ac:grpSpMkLst>
            <pc:docMk/>
            <pc:sldMk cId="2187723406" sldId="264"/>
            <ac:grpSpMk id="75" creationId="{9AE27B9D-0F04-458B-A718-F84902C79F7C}"/>
          </ac:grpSpMkLst>
        </pc:grpChg>
        <pc:grpChg chg="add">
          <ac:chgData name="Layla Jane White (2016838)" userId="6f188fbd-1ccc-4529-8fb7-e944a3bdf67a" providerId="ADAL" clId="{42CF54CE-13B1-4DFF-8368-BFF04223183C}" dt="2021-11-09T11:45:28.428" v="2496" actId="26606"/>
          <ac:grpSpMkLst>
            <pc:docMk/>
            <pc:sldMk cId="2187723406" sldId="264"/>
            <ac:grpSpMk id="80" creationId="{9AE27B9D-0F04-458B-A718-F84902C79F7C}"/>
          </ac:grpSpMkLst>
        </pc:grpChg>
        <pc:picChg chg="add mod">
          <ac:chgData name="Layla Jane White (2016838)" userId="6f188fbd-1ccc-4529-8fb7-e944a3bdf67a" providerId="ADAL" clId="{42CF54CE-13B1-4DFF-8368-BFF04223183C}" dt="2021-11-09T11:45:28.428" v="2496" actId="26606"/>
          <ac:picMkLst>
            <pc:docMk/>
            <pc:sldMk cId="2187723406" sldId="264"/>
            <ac:picMk id="4" creationId="{B72E33DA-D75E-427A-B5C7-30D32B466E5E}"/>
          </ac:picMkLst>
        </pc:picChg>
        <pc:cxnChg chg="add del">
          <ac:chgData name="Layla Jane White (2016838)" userId="6f188fbd-1ccc-4529-8fb7-e944a3bdf67a" providerId="ADAL" clId="{42CF54CE-13B1-4DFF-8368-BFF04223183C}" dt="2021-11-09T11:44:53.314" v="2403" actId="26606"/>
          <ac:cxnSpMkLst>
            <pc:docMk/>
            <pc:sldMk cId="2187723406" sldId="264"/>
            <ac:cxnSpMk id="20" creationId="{A3D2D849-17D8-45A4-9FB8-B955CD22BD4B}"/>
          </ac:cxnSpMkLst>
        </pc:cxnChg>
        <pc:cxnChg chg="add del">
          <ac:chgData name="Layla Jane White (2016838)" userId="6f188fbd-1ccc-4529-8fb7-e944a3bdf67a" providerId="ADAL" clId="{42CF54CE-13B1-4DFF-8368-BFF04223183C}" dt="2021-11-09T11:44:53.314" v="2403" actId="26606"/>
          <ac:cxnSpMkLst>
            <pc:docMk/>
            <pc:sldMk cId="2187723406" sldId="264"/>
            <ac:cxnSpMk id="22" creationId="{7A0A4A95-757B-4092-A077-CA7C3ADE493A}"/>
          </ac:cxnSpMkLst>
        </pc:cxnChg>
        <pc:cxnChg chg="add del">
          <ac:chgData name="Layla Jane White (2016838)" userId="6f188fbd-1ccc-4529-8fb7-e944a3bdf67a" providerId="ADAL" clId="{42CF54CE-13B1-4DFF-8368-BFF04223183C}" dt="2021-11-09T11:44:53.289" v="2402" actId="26606"/>
          <ac:cxnSpMkLst>
            <pc:docMk/>
            <pc:sldMk cId="2187723406" sldId="264"/>
            <ac:cxnSpMk id="57" creationId="{08E9F106-7CBF-402A-A9B7-8EC58D4B52A9}"/>
          </ac:cxnSpMkLst>
        </pc:cxnChg>
        <pc:cxnChg chg="add del">
          <ac:chgData name="Layla Jane White (2016838)" userId="6f188fbd-1ccc-4529-8fb7-e944a3bdf67a" providerId="ADAL" clId="{42CF54CE-13B1-4DFF-8368-BFF04223183C}" dt="2021-11-09T11:44:53.289" v="2402" actId="26606"/>
          <ac:cxnSpMkLst>
            <pc:docMk/>
            <pc:sldMk cId="2187723406" sldId="264"/>
            <ac:cxnSpMk id="59" creationId="{37D6E0D2-3C3D-4C0E-A18E-08A1D2A2D4F6}"/>
          </ac:cxnSpMkLst>
        </pc:cxnChg>
        <pc:cxnChg chg="add">
          <ac:chgData name="Layla Jane White (2016838)" userId="6f188fbd-1ccc-4529-8fb7-e944a3bdf67a" providerId="ADAL" clId="{42CF54CE-13B1-4DFF-8368-BFF04223183C}" dt="2021-11-09T11:45:28.428" v="2496" actId="26606"/>
          <ac:cxnSpMkLst>
            <pc:docMk/>
            <pc:sldMk cId="2187723406" sldId="264"/>
            <ac:cxnSpMk id="92" creationId="{A57C1A16-B8AB-4D99-A195-A38F556A6486}"/>
          </ac:cxnSpMkLst>
        </pc:cxnChg>
        <pc:cxnChg chg="add">
          <ac:chgData name="Layla Jane White (2016838)" userId="6f188fbd-1ccc-4529-8fb7-e944a3bdf67a" providerId="ADAL" clId="{42CF54CE-13B1-4DFF-8368-BFF04223183C}" dt="2021-11-09T11:45:28.428" v="2496" actId="26606"/>
          <ac:cxnSpMkLst>
            <pc:docMk/>
            <pc:sldMk cId="2187723406" sldId="264"/>
            <ac:cxnSpMk id="94" creationId="{F8A9B20B-D1DD-4573-B5EC-558029519236}"/>
          </ac:cxnSpMkLst>
        </pc:cxnChg>
      </pc:sldChg>
      <pc:sldChg chg="addSp modSp new mod setBg setClrOvrMap modNotesTx">
        <pc:chgData name="Layla Jane White (2016838)" userId="6f188fbd-1ccc-4529-8fb7-e944a3bdf67a" providerId="ADAL" clId="{42CF54CE-13B1-4DFF-8368-BFF04223183C}" dt="2021-11-09T12:50:01.007" v="3497" actId="20577"/>
        <pc:sldMkLst>
          <pc:docMk/>
          <pc:sldMk cId="912137482" sldId="265"/>
        </pc:sldMkLst>
        <pc:spChg chg="add mod">
          <ac:chgData name="Layla Jane White (2016838)" userId="6f188fbd-1ccc-4529-8fb7-e944a3bdf67a" providerId="ADAL" clId="{42CF54CE-13B1-4DFF-8368-BFF04223183C}" dt="2021-11-09T12:48:42.173" v="3156" actId="26606"/>
          <ac:spMkLst>
            <pc:docMk/>
            <pc:sldMk cId="912137482" sldId="265"/>
            <ac:spMk id="2" creationId="{DD6F9740-A916-404C-B36B-7FAE0B58D455}"/>
          </ac:spMkLst>
        </pc:spChg>
        <pc:spChg chg="add mod">
          <ac:chgData name="Layla Jane White (2016838)" userId="6f188fbd-1ccc-4529-8fb7-e944a3bdf67a" providerId="ADAL" clId="{42CF54CE-13B1-4DFF-8368-BFF04223183C}" dt="2021-11-09T12:48:42.173" v="3156" actId="26606"/>
          <ac:spMkLst>
            <pc:docMk/>
            <pc:sldMk cId="912137482" sldId="265"/>
            <ac:spMk id="3" creationId="{7DD3B607-E6CC-4C7A-B061-73351D6A35D7}"/>
          </ac:spMkLst>
        </pc:spChg>
        <pc:spChg chg="add">
          <ac:chgData name="Layla Jane White (2016838)" userId="6f188fbd-1ccc-4529-8fb7-e944a3bdf67a" providerId="ADAL" clId="{42CF54CE-13B1-4DFF-8368-BFF04223183C}" dt="2021-11-09T12:48:42.173" v="3156" actId="26606"/>
          <ac:spMkLst>
            <pc:docMk/>
            <pc:sldMk cId="912137482" sldId="265"/>
            <ac:spMk id="20" creationId="{86C16C40-7C29-4ACC-B851-7E08E459B596}"/>
          </ac:spMkLst>
        </pc:spChg>
        <pc:grpChg chg="add">
          <ac:chgData name="Layla Jane White (2016838)" userId="6f188fbd-1ccc-4529-8fb7-e944a3bdf67a" providerId="ADAL" clId="{42CF54CE-13B1-4DFF-8368-BFF04223183C}" dt="2021-11-09T12:48:42.173" v="3156" actId="26606"/>
          <ac:grpSpMkLst>
            <pc:docMk/>
            <pc:sldMk cId="912137482" sldId="265"/>
            <ac:grpSpMk id="8" creationId="{3C591D85-25F6-4014-8EE4-E6701B6E933E}"/>
          </ac:grpSpMkLst>
        </pc:grpChg>
        <pc:grpChg chg="add">
          <ac:chgData name="Layla Jane White (2016838)" userId="6f188fbd-1ccc-4529-8fb7-e944a3bdf67a" providerId="ADAL" clId="{42CF54CE-13B1-4DFF-8368-BFF04223183C}" dt="2021-11-09T12:48:42.173" v="3156" actId="26606"/>
          <ac:grpSpMkLst>
            <pc:docMk/>
            <pc:sldMk cId="912137482" sldId="265"/>
            <ac:grpSpMk id="22" creationId="{648049AD-9827-49E8-8BF5-32E175C8EA8A}"/>
          </ac:grpSpMkLst>
        </pc:grpChg>
      </pc:sldChg>
    </pc:docChg>
  </pc:docChgLst>
  <pc:docChgLst>
    <pc:chgData name="Layla Jane" userId="6f188fbd-1ccc-4529-8fb7-e944a3bdf67a" providerId="ADAL" clId="{42CF54CE-13B1-4DFF-8368-BFF04223183C}"/>
    <pc:docChg chg="undo custSel addSld modSld">
      <pc:chgData name="Layla Jane" userId="6f188fbd-1ccc-4529-8fb7-e944a3bdf67a" providerId="ADAL" clId="{42CF54CE-13B1-4DFF-8368-BFF04223183C}" dt="2021-11-08T21:06:39.402" v="755" actId="1076"/>
      <pc:docMkLst>
        <pc:docMk/>
      </pc:docMkLst>
      <pc:sldChg chg="modSp mod">
        <pc:chgData name="Layla Jane" userId="6f188fbd-1ccc-4529-8fb7-e944a3bdf67a" providerId="ADAL" clId="{42CF54CE-13B1-4DFF-8368-BFF04223183C}" dt="2021-11-05T14:15:38.101" v="38" actId="120"/>
        <pc:sldMkLst>
          <pc:docMk/>
          <pc:sldMk cId="2359230523" sldId="256"/>
        </pc:sldMkLst>
        <pc:spChg chg="mod">
          <ac:chgData name="Layla Jane" userId="6f188fbd-1ccc-4529-8fb7-e944a3bdf67a" providerId="ADAL" clId="{42CF54CE-13B1-4DFF-8368-BFF04223183C}" dt="2021-11-05T14:15:38.101" v="38" actId="120"/>
          <ac:spMkLst>
            <pc:docMk/>
            <pc:sldMk cId="2359230523" sldId="256"/>
            <ac:spMk id="2" creationId="{276B12E9-3580-47D5-8CA1-7FCC89B67884}"/>
          </ac:spMkLst>
        </pc:spChg>
      </pc:sldChg>
      <pc:sldChg chg="addSp modSp mod modNotesTx">
        <pc:chgData name="Layla Jane" userId="6f188fbd-1ccc-4529-8fb7-e944a3bdf67a" providerId="ADAL" clId="{42CF54CE-13B1-4DFF-8368-BFF04223183C}" dt="2021-11-08T20:35:05.756" v="502" actId="20577"/>
        <pc:sldMkLst>
          <pc:docMk/>
          <pc:sldMk cId="3075808398" sldId="257"/>
        </pc:sldMkLst>
        <pc:spChg chg="add mod">
          <ac:chgData name="Layla Jane" userId="6f188fbd-1ccc-4529-8fb7-e944a3bdf67a" providerId="ADAL" clId="{42CF54CE-13B1-4DFF-8368-BFF04223183C}" dt="2021-11-05T14:17:30.817" v="54" actId="1076"/>
          <ac:spMkLst>
            <pc:docMk/>
            <pc:sldMk cId="3075808398" sldId="257"/>
            <ac:spMk id="2" creationId="{C22DC8F5-E744-4D17-BF0D-4AF285C01878}"/>
          </ac:spMkLst>
        </pc:spChg>
      </pc:sldChg>
      <pc:sldChg chg="addSp modSp mod setBg modNotesTx">
        <pc:chgData name="Layla Jane" userId="6f188fbd-1ccc-4529-8fb7-e944a3bdf67a" providerId="ADAL" clId="{42CF54CE-13B1-4DFF-8368-BFF04223183C}" dt="2021-11-08T21:06:39.402" v="755" actId="1076"/>
        <pc:sldMkLst>
          <pc:docMk/>
          <pc:sldMk cId="2735041407" sldId="258"/>
        </pc:sldMkLst>
        <pc:spChg chg="add mod">
          <ac:chgData name="Layla Jane" userId="6f188fbd-1ccc-4529-8fb7-e944a3bdf67a" providerId="ADAL" clId="{42CF54CE-13B1-4DFF-8368-BFF04223183C}" dt="2021-11-08T21:06:39.402" v="755" actId="1076"/>
          <ac:spMkLst>
            <pc:docMk/>
            <pc:sldMk cId="2735041407" sldId="258"/>
            <ac:spMk id="2" creationId="{5C936AC6-7F25-40BD-9035-A9CB0F6AA61B}"/>
          </ac:spMkLst>
        </pc:spChg>
        <pc:spChg chg="add">
          <ac:chgData name="Layla Jane" userId="6f188fbd-1ccc-4529-8fb7-e944a3bdf67a" providerId="ADAL" clId="{42CF54CE-13B1-4DFF-8368-BFF04223183C}" dt="2021-11-08T21:05:50.209" v="722" actId="26606"/>
          <ac:spMkLst>
            <pc:docMk/>
            <pc:sldMk cId="2735041407" sldId="258"/>
            <ac:spMk id="19" creationId="{2783C067-F8BF-4755-B516-8A0CD74CF60C}"/>
          </ac:spMkLst>
        </pc:spChg>
        <pc:spChg chg="add">
          <ac:chgData name="Layla Jane" userId="6f188fbd-1ccc-4529-8fb7-e944a3bdf67a" providerId="ADAL" clId="{42CF54CE-13B1-4DFF-8368-BFF04223183C}" dt="2021-11-08T21:05:50.209" v="722" actId="26606"/>
          <ac:spMkLst>
            <pc:docMk/>
            <pc:sldMk cId="2735041407" sldId="258"/>
            <ac:spMk id="21" creationId="{2ED796EC-E7FF-46DB-B912-FB08BF12AA6E}"/>
          </ac:spMkLst>
        </pc:spChg>
        <pc:spChg chg="add">
          <ac:chgData name="Layla Jane" userId="6f188fbd-1ccc-4529-8fb7-e944a3bdf67a" providerId="ADAL" clId="{42CF54CE-13B1-4DFF-8368-BFF04223183C}" dt="2021-11-08T21:05:50.209" v="722" actId="26606"/>
          <ac:spMkLst>
            <pc:docMk/>
            <pc:sldMk cId="2735041407" sldId="258"/>
            <ac:spMk id="23" creationId="{549A2DAB-B431-487D-95AD-BB0FECB49E57}"/>
          </ac:spMkLst>
        </pc:spChg>
        <pc:spChg chg="add">
          <ac:chgData name="Layla Jane" userId="6f188fbd-1ccc-4529-8fb7-e944a3bdf67a" providerId="ADAL" clId="{42CF54CE-13B1-4DFF-8368-BFF04223183C}" dt="2021-11-08T21:05:50.209" v="722" actId="26606"/>
          <ac:spMkLst>
            <pc:docMk/>
            <pc:sldMk cId="2735041407" sldId="258"/>
            <ac:spMk id="29" creationId="{0819F787-32B4-46A8-BC57-C6571BCEE243}"/>
          </ac:spMkLst>
        </pc:spChg>
        <pc:grpChg chg="add">
          <ac:chgData name="Layla Jane" userId="6f188fbd-1ccc-4529-8fb7-e944a3bdf67a" providerId="ADAL" clId="{42CF54CE-13B1-4DFF-8368-BFF04223183C}" dt="2021-11-08T21:05:50.209" v="722" actId="26606"/>
          <ac:grpSpMkLst>
            <pc:docMk/>
            <pc:sldMk cId="2735041407" sldId="258"/>
            <ac:grpSpMk id="7" creationId="{38369844-B327-4D49-98E4-827203ADF009}"/>
          </ac:grpSpMkLst>
        </pc:grpChg>
        <pc:cxnChg chg="add">
          <ac:chgData name="Layla Jane" userId="6f188fbd-1ccc-4529-8fb7-e944a3bdf67a" providerId="ADAL" clId="{42CF54CE-13B1-4DFF-8368-BFF04223183C}" dt="2021-11-08T21:05:50.209" v="722" actId="26606"/>
          <ac:cxnSpMkLst>
            <pc:docMk/>
            <pc:sldMk cId="2735041407" sldId="258"/>
            <ac:cxnSpMk id="25" creationId="{C5ECDEE1-7093-418F-9CF5-24EEB115C1C1}"/>
          </ac:cxnSpMkLst>
        </pc:cxnChg>
        <pc:cxnChg chg="add">
          <ac:chgData name="Layla Jane" userId="6f188fbd-1ccc-4529-8fb7-e944a3bdf67a" providerId="ADAL" clId="{42CF54CE-13B1-4DFF-8368-BFF04223183C}" dt="2021-11-08T21:05:50.209" v="722" actId="26606"/>
          <ac:cxnSpMkLst>
            <pc:docMk/>
            <pc:sldMk cId="2735041407" sldId="258"/>
            <ac:cxnSpMk id="27" creationId="{045062AF-EB11-4651-BC4A-4DA21768DE8E}"/>
          </ac:cxnSpMkLst>
        </pc:cxnChg>
      </pc:sldChg>
      <pc:sldChg chg="addSp delSp modSp new mod">
        <pc:chgData name="Layla Jane" userId="6f188fbd-1ccc-4529-8fb7-e944a3bdf67a" providerId="ADAL" clId="{42CF54CE-13B1-4DFF-8368-BFF04223183C}" dt="2021-11-08T20:40:16.787" v="556" actId="20577"/>
        <pc:sldMkLst>
          <pc:docMk/>
          <pc:sldMk cId="2770564547" sldId="259"/>
        </pc:sldMkLst>
        <pc:graphicFrameChg chg="add del mod modGraphic">
          <ac:chgData name="Layla Jane" userId="6f188fbd-1ccc-4529-8fb7-e944a3bdf67a" providerId="ADAL" clId="{42CF54CE-13B1-4DFF-8368-BFF04223183C}" dt="2021-11-08T20:37:16.913" v="503" actId="21"/>
          <ac:graphicFrameMkLst>
            <pc:docMk/>
            <pc:sldMk cId="2770564547" sldId="259"/>
            <ac:graphicFrameMk id="2" creationId="{42A2F97A-DDEE-4F09-99F0-6257A4973CB1}"/>
          </ac:graphicFrameMkLst>
        </pc:graphicFrameChg>
        <pc:graphicFrameChg chg="add del mod modGraphic">
          <ac:chgData name="Layla Jane" userId="6f188fbd-1ccc-4529-8fb7-e944a3bdf67a" providerId="ADAL" clId="{42CF54CE-13B1-4DFF-8368-BFF04223183C}" dt="2021-11-08T20:39:04.211" v="510" actId="3680"/>
          <ac:graphicFrameMkLst>
            <pc:docMk/>
            <pc:sldMk cId="2770564547" sldId="259"/>
            <ac:graphicFrameMk id="3" creationId="{02478639-9604-45B9-913E-D7B92F3FF933}"/>
          </ac:graphicFrameMkLst>
        </pc:graphicFrameChg>
        <pc:graphicFrameChg chg="add mod modGraphic">
          <ac:chgData name="Layla Jane" userId="6f188fbd-1ccc-4529-8fb7-e944a3bdf67a" providerId="ADAL" clId="{42CF54CE-13B1-4DFF-8368-BFF04223183C}" dt="2021-11-08T20:40:16.787" v="556" actId="20577"/>
          <ac:graphicFrameMkLst>
            <pc:docMk/>
            <pc:sldMk cId="2770564547" sldId="259"/>
            <ac:graphicFrameMk id="4" creationId="{17D12606-2396-4264-8A25-7D345C45675B}"/>
          </ac:graphicFrameMkLst>
        </pc:graphicFrameChg>
        <pc:graphicFrameChg chg="add del mod">
          <ac:chgData name="Layla Jane" userId="6f188fbd-1ccc-4529-8fb7-e944a3bdf67a" providerId="ADAL" clId="{42CF54CE-13B1-4DFF-8368-BFF04223183C}" dt="2021-11-08T20:39:31.782" v="513" actId="21"/>
          <ac:graphicFrameMkLst>
            <pc:docMk/>
            <pc:sldMk cId="2770564547" sldId="259"/>
            <ac:graphicFrameMk id="5" creationId="{317AA8BC-7F65-44A2-A099-368D00C43709}"/>
          </ac:graphicFrameMkLst>
        </pc:graphicFrameChg>
      </pc:sldChg>
      <pc:sldChg chg="addSp delSp modSp new mod setBg">
        <pc:chgData name="Layla Jane" userId="6f188fbd-1ccc-4529-8fb7-e944a3bdf67a" providerId="ADAL" clId="{42CF54CE-13B1-4DFF-8368-BFF04223183C}" dt="2021-11-08T20:59:18.675" v="574" actId="14100"/>
        <pc:sldMkLst>
          <pc:docMk/>
          <pc:sldMk cId="3967648717" sldId="260"/>
        </pc:sldMkLst>
        <pc:spChg chg="add del">
          <ac:chgData name="Layla Jane" userId="6f188fbd-1ccc-4529-8fb7-e944a3bdf67a" providerId="ADAL" clId="{42CF54CE-13B1-4DFF-8368-BFF04223183C}" dt="2021-11-08T20:58:38.004" v="564" actId="26606"/>
          <ac:spMkLst>
            <pc:docMk/>
            <pc:sldMk cId="3967648717" sldId="260"/>
            <ac:spMk id="8" creationId="{03E8462A-FEBA-4848-81CC-3F8DA3E477BE}"/>
          </ac:spMkLst>
        </pc:spChg>
        <pc:spChg chg="add del">
          <ac:chgData name="Layla Jane" userId="6f188fbd-1ccc-4529-8fb7-e944a3bdf67a" providerId="ADAL" clId="{42CF54CE-13B1-4DFF-8368-BFF04223183C}" dt="2021-11-08T20:58:38.004" v="564" actId="26606"/>
          <ac:spMkLst>
            <pc:docMk/>
            <pc:sldMk cId="3967648717" sldId="260"/>
            <ac:spMk id="21" creationId="{7941F9B1-B01B-4A84-89D9-B169AEB4E456}"/>
          </ac:spMkLst>
        </pc:spChg>
        <pc:spChg chg="add">
          <ac:chgData name="Layla Jane" userId="6f188fbd-1ccc-4529-8fb7-e944a3bdf67a" providerId="ADAL" clId="{42CF54CE-13B1-4DFF-8368-BFF04223183C}" dt="2021-11-08T20:58:38.061" v="565" actId="26606"/>
          <ac:spMkLst>
            <pc:docMk/>
            <pc:sldMk cId="3967648717" sldId="260"/>
            <ac:spMk id="23" creationId="{03E8462A-FEBA-4848-81CC-3F8DA3E477BE}"/>
          </ac:spMkLst>
        </pc:spChg>
        <pc:spChg chg="add">
          <ac:chgData name="Layla Jane" userId="6f188fbd-1ccc-4529-8fb7-e944a3bdf67a" providerId="ADAL" clId="{42CF54CE-13B1-4DFF-8368-BFF04223183C}" dt="2021-11-08T20:58:38.061" v="565" actId="26606"/>
          <ac:spMkLst>
            <pc:docMk/>
            <pc:sldMk cId="3967648717" sldId="260"/>
            <ac:spMk id="25" creationId="{7941F9B1-B01B-4A84-89D9-B169AEB4E456}"/>
          </ac:spMkLst>
        </pc:spChg>
        <pc:grpChg chg="add del">
          <ac:chgData name="Layla Jane" userId="6f188fbd-1ccc-4529-8fb7-e944a3bdf67a" providerId="ADAL" clId="{42CF54CE-13B1-4DFF-8368-BFF04223183C}" dt="2021-11-08T20:58:38.004" v="564" actId="26606"/>
          <ac:grpSpMkLst>
            <pc:docMk/>
            <pc:sldMk cId="3967648717" sldId="260"/>
            <ac:grpSpMk id="10" creationId="{2109F83F-40FE-4DB3-84CC-09FB3340D06D}"/>
          </ac:grpSpMkLst>
        </pc:grpChg>
        <pc:grpChg chg="add">
          <ac:chgData name="Layla Jane" userId="6f188fbd-1ccc-4529-8fb7-e944a3bdf67a" providerId="ADAL" clId="{42CF54CE-13B1-4DFF-8368-BFF04223183C}" dt="2021-11-08T20:58:38.061" v="565" actId="26606"/>
          <ac:grpSpMkLst>
            <pc:docMk/>
            <pc:sldMk cId="3967648717" sldId="260"/>
            <ac:grpSpMk id="24" creationId="{2109F83F-40FE-4DB3-84CC-09FB3340D06D}"/>
          </ac:grpSpMkLst>
        </pc:grpChg>
        <pc:picChg chg="add mod">
          <ac:chgData name="Layla Jane" userId="6f188fbd-1ccc-4529-8fb7-e944a3bdf67a" providerId="ADAL" clId="{42CF54CE-13B1-4DFF-8368-BFF04223183C}" dt="2021-11-08T20:59:18.675" v="574" actId="14100"/>
          <ac:picMkLst>
            <pc:docMk/>
            <pc:sldMk cId="3967648717" sldId="260"/>
            <ac:picMk id="3" creationId="{61D49359-904B-43C2-A3FC-2D0AAB7D635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061477-E652-4730-AEB9-825F04E0C368}" type="datetimeFigureOut">
              <a:rPr lang="en-GB" smtClean="0"/>
              <a:t>09/11/2021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476D8-5612-4E16-A046-D28CB8191281}" type="slidenum">
              <a:rPr lang="en-GB" smtClean="0"/>
              <a:t>‹#›</a:t>
            </a:fld>
            <a:endParaRPr lang="en-GB"/>
          </a:p>
        </p:txBody>
      </p:sp>
    </p:spTree>
    <p:extLst>
      <p:ext uri="{BB962C8B-B14F-4D97-AF65-F5344CB8AC3E}">
        <p14:creationId xmlns:p14="http://schemas.microsoft.com/office/powerpoint/2010/main" val="4036611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stress is the most common cause of stress at work in the UK, seeing the highest reports being work in customer services. The amount of work absences due to stress related problems seen a rise from 2019 to 2020. </a:t>
            </a:r>
          </a:p>
          <a:p>
            <a:endParaRPr lang="en-GB" dirty="0"/>
          </a:p>
        </p:txBody>
      </p:sp>
      <p:sp>
        <p:nvSpPr>
          <p:cNvPr id="4" name="Slide Number Placeholder 3"/>
          <p:cNvSpPr>
            <a:spLocks noGrp="1"/>
          </p:cNvSpPr>
          <p:nvPr>
            <p:ph type="sldNum" sz="quarter" idx="5"/>
          </p:nvPr>
        </p:nvSpPr>
        <p:spPr/>
        <p:txBody>
          <a:bodyPr/>
          <a:lstStyle/>
          <a:p>
            <a:fld id="{182476D8-5612-4E16-A046-D28CB8191281}" type="slidenum">
              <a:rPr lang="en-GB" smtClean="0"/>
              <a:t>2</a:t>
            </a:fld>
            <a:endParaRPr lang="en-GB"/>
          </a:p>
        </p:txBody>
      </p:sp>
    </p:spTree>
    <p:extLst>
      <p:ext uri="{BB962C8B-B14F-4D97-AF65-F5344CB8AC3E}">
        <p14:creationId xmlns:p14="http://schemas.microsoft.com/office/powerpoint/2010/main" val="3079954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related stress is a strategic, complex problem as there is no quick easy fix and this effects the whole company internally and externally  </a:t>
            </a:r>
            <a:r>
              <a:rPr lang="en-GB" dirty="0" err="1"/>
              <a:t>e.g</a:t>
            </a:r>
            <a:r>
              <a:rPr lang="en-GB" dirty="0"/>
              <a:t> management, employees, customers. All of the people will be involved in this problem as employees or management that are stressed cannot effectively deliver.</a:t>
            </a:r>
          </a:p>
        </p:txBody>
      </p:sp>
      <p:sp>
        <p:nvSpPr>
          <p:cNvPr id="4" name="Slide Number Placeholder 3"/>
          <p:cNvSpPr>
            <a:spLocks noGrp="1"/>
          </p:cNvSpPr>
          <p:nvPr>
            <p:ph type="sldNum" sz="quarter" idx="5"/>
          </p:nvPr>
        </p:nvSpPr>
        <p:spPr/>
        <p:txBody>
          <a:bodyPr/>
          <a:lstStyle/>
          <a:p>
            <a:fld id="{182476D8-5612-4E16-A046-D28CB8191281}" type="slidenum">
              <a:rPr lang="en-GB" smtClean="0"/>
              <a:t>3</a:t>
            </a:fld>
            <a:endParaRPr lang="en-GB"/>
          </a:p>
        </p:txBody>
      </p:sp>
    </p:spTree>
    <p:extLst>
      <p:ext uri="{BB962C8B-B14F-4D97-AF65-F5344CB8AC3E}">
        <p14:creationId xmlns:p14="http://schemas.microsoft.com/office/powerpoint/2010/main" val="2630110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cause and effect diagram also known as a fishbone diagram is effective in writing out all the possible causes and effects of work related stress to help narrow down the main cause of the complex problem. Feeling stressed at work could be because the staff are not clear on what their job roles are/ not trained efficiently for the job can causer stress which can then lead to mental health problems.</a:t>
            </a:r>
          </a:p>
        </p:txBody>
      </p:sp>
      <p:sp>
        <p:nvSpPr>
          <p:cNvPr id="4" name="Slide Number Placeholder 3"/>
          <p:cNvSpPr>
            <a:spLocks noGrp="1"/>
          </p:cNvSpPr>
          <p:nvPr>
            <p:ph type="sldNum" sz="quarter" idx="5"/>
          </p:nvPr>
        </p:nvSpPr>
        <p:spPr/>
        <p:txBody>
          <a:bodyPr/>
          <a:lstStyle/>
          <a:p>
            <a:fld id="{182476D8-5612-4E16-A046-D28CB8191281}" type="slidenum">
              <a:rPr lang="en-GB" smtClean="0"/>
              <a:t>4</a:t>
            </a:fld>
            <a:endParaRPr lang="en-GB"/>
          </a:p>
        </p:txBody>
      </p:sp>
    </p:spTree>
    <p:extLst>
      <p:ext uri="{BB962C8B-B14F-4D97-AF65-F5344CB8AC3E}">
        <p14:creationId xmlns:p14="http://schemas.microsoft.com/office/powerpoint/2010/main" val="805317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looked at the fishbone diagram now its time too weigh out the proposed solutions using PMI charts.</a:t>
            </a:r>
          </a:p>
        </p:txBody>
      </p:sp>
      <p:sp>
        <p:nvSpPr>
          <p:cNvPr id="4" name="Slide Number Placeholder 3"/>
          <p:cNvSpPr>
            <a:spLocks noGrp="1"/>
          </p:cNvSpPr>
          <p:nvPr>
            <p:ph type="sldNum" sz="quarter" idx="5"/>
          </p:nvPr>
        </p:nvSpPr>
        <p:spPr/>
        <p:txBody>
          <a:bodyPr/>
          <a:lstStyle/>
          <a:p>
            <a:fld id="{182476D8-5612-4E16-A046-D28CB8191281}" type="slidenum">
              <a:rPr lang="en-GB" smtClean="0"/>
              <a:t>5</a:t>
            </a:fld>
            <a:endParaRPr lang="en-GB"/>
          </a:p>
        </p:txBody>
      </p:sp>
    </p:spTree>
    <p:extLst>
      <p:ext uri="{BB962C8B-B14F-4D97-AF65-F5344CB8AC3E}">
        <p14:creationId xmlns:p14="http://schemas.microsoft.com/office/powerpoint/2010/main" val="4124404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SWOT analysis is done to weigh out the strengths and weaknesses of the team (internal)m and also the Opportunities and Threats (external)</a:t>
            </a:r>
          </a:p>
        </p:txBody>
      </p:sp>
      <p:sp>
        <p:nvSpPr>
          <p:cNvPr id="4" name="Slide Number Placeholder 3"/>
          <p:cNvSpPr>
            <a:spLocks noGrp="1"/>
          </p:cNvSpPr>
          <p:nvPr>
            <p:ph type="sldNum" sz="quarter" idx="5"/>
          </p:nvPr>
        </p:nvSpPr>
        <p:spPr/>
        <p:txBody>
          <a:bodyPr/>
          <a:lstStyle/>
          <a:p>
            <a:fld id="{182476D8-5612-4E16-A046-D28CB8191281}" type="slidenum">
              <a:rPr lang="en-GB" smtClean="0"/>
              <a:t>6</a:t>
            </a:fld>
            <a:endParaRPr lang="en-GB"/>
          </a:p>
        </p:txBody>
      </p:sp>
    </p:spTree>
    <p:extLst>
      <p:ext uri="{BB962C8B-B14F-4D97-AF65-F5344CB8AC3E}">
        <p14:creationId xmlns:p14="http://schemas.microsoft.com/office/powerpoint/2010/main" val="2774560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a Plus, Minus, Interesting chart will weigh out the pros and cons of staff training to conclude if this will be an effective problem solving decision.</a:t>
            </a:r>
          </a:p>
        </p:txBody>
      </p:sp>
      <p:sp>
        <p:nvSpPr>
          <p:cNvPr id="4" name="Slide Number Placeholder 3"/>
          <p:cNvSpPr>
            <a:spLocks noGrp="1"/>
          </p:cNvSpPr>
          <p:nvPr>
            <p:ph type="sldNum" sz="quarter" idx="5"/>
          </p:nvPr>
        </p:nvSpPr>
        <p:spPr/>
        <p:txBody>
          <a:bodyPr/>
          <a:lstStyle/>
          <a:p>
            <a:fld id="{182476D8-5612-4E16-A046-D28CB8191281}" type="slidenum">
              <a:rPr lang="en-GB" smtClean="0"/>
              <a:t>7</a:t>
            </a:fld>
            <a:endParaRPr lang="en-GB"/>
          </a:p>
        </p:txBody>
      </p:sp>
    </p:spTree>
    <p:extLst>
      <p:ext uri="{BB962C8B-B14F-4D97-AF65-F5344CB8AC3E}">
        <p14:creationId xmlns:p14="http://schemas.microsoft.com/office/powerpoint/2010/main" val="2521374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2476D8-5612-4E16-A046-D28CB8191281}" type="slidenum">
              <a:rPr lang="en-GB" smtClean="0"/>
              <a:t>8</a:t>
            </a:fld>
            <a:endParaRPr lang="en-GB"/>
          </a:p>
        </p:txBody>
      </p:sp>
    </p:spTree>
    <p:extLst>
      <p:ext uri="{BB962C8B-B14F-4D97-AF65-F5344CB8AC3E}">
        <p14:creationId xmlns:p14="http://schemas.microsoft.com/office/powerpoint/2010/main" val="2532826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weighing out the different options to solve the problem the outcome has proved that staff training will be the most efficient way to improve stress related to working in customer services. If staff are fully trained and aware of </a:t>
            </a:r>
            <a:r>
              <a:rPr lang="en-GB" dirty="0" err="1"/>
              <a:t>thoier</a:t>
            </a:r>
            <a:r>
              <a:rPr lang="en-GB" dirty="0"/>
              <a:t> responsibilities this will lead to less stress and more customer satisfaction.</a:t>
            </a:r>
          </a:p>
        </p:txBody>
      </p:sp>
      <p:sp>
        <p:nvSpPr>
          <p:cNvPr id="4" name="Slide Number Placeholder 3"/>
          <p:cNvSpPr>
            <a:spLocks noGrp="1"/>
          </p:cNvSpPr>
          <p:nvPr>
            <p:ph type="sldNum" sz="quarter" idx="5"/>
          </p:nvPr>
        </p:nvSpPr>
        <p:spPr/>
        <p:txBody>
          <a:bodyPr/>
          <a:lstStyle/>
          <a:p>
            <a:fld id="{182476D8-5612-4E16-A046-D28CB8191281}" type="slidenum">
              <a:rPr lang="en-GB" smtClean="0"/>
              <a:t>9</a:t>
            </a:fld>
            <a:endParaRPr lang="en-GB"/>
          </a:p>
        </p:txBody>
      </p:sp>
    </p:spTree>
    <p:extLst>
      <p:ext uri="{BB962C8B-B14F-4D97-AF65-F5344CB8AC3E}">
        <p14:creationId xmlns:p14="http://schemas.microsoft.com/office/powerpoint/2010/main" val="3705459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3970009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3551045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1112076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8EB7E6-0E6B-41E4-BE18-F0EB7D955F62}"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429097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8EB7E6-0E6B-41E4-BE18-F0EB7D955F62}" type="datetimeFigureOut">
              <a:rPr lang="en-GB" smtClean="0"/>
              <a:t>09/11/2021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393428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8EB7E6-0E6B-41E4-BE18-F0EB7D955F62}" type="datetimeFigureOut">
              <a:rPr lang="en-GB" smtClean="0"/>
              <a:t>09/11/2021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3217662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8EB7E6-0E6B-41E4-BE18-F0EB7D955F62}" type="datetimeFigureOut">
              <a:rPr lang="en-GB" smtClean="0"/>
              <a:t>09/11/2021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2598200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68EB7E6-0E6B-41E4-BE18-F0EB7D955F62}"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1889405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8EB7E6-0E6B-41E4-BE18-F0EB7D955F62}"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2064183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171376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635812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281931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590712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518510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3006336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8EB7E6-0E6B-41E4-BE18-F0EB7D955F6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546E5-A3BD-409D-8CB7-252B6D5E7E5A}" type="slidenum">
              <a:rPr lang="en-GB" smtClean="0"/>
              <a:t>‹#›</a:t>
            </a:fld>
            <a:endParaRPr lang="en-GB"/>
          </a:p>
        </p:txBody>
      </p:sp>
    </p:spTree>
    <p:extLst>
      <p:ext uri="{BB962C8B-B14F-4D97-AF65-F5344CB8AC3E}">
        <p14:creationId xmlns:p14="http://schemas.microsoft.com/office/powerpoint/2010/main" val="3069156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68EB7E6-0E6B-41E4-BE18-F0EB7D955F62}" type="datetimeFigureOut">
              <a:rPr lang="en-GB" smtClean="0"/>
              <a:t>09/11/2021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8D3546E5-A3BD-409D-8CB7-252B6D5E7E5A}" type="slidenum">
              <a:rPr lang="en-GB" smtClean="0"/>
              <a:t>‹#›</a:t>
            </a:fld>
            <a:endParaRPr lang="en-GB"/>
          </a:p>
        </p:txBody>
      </p:sp>
    </p:spTree>
    <p:extLst>
      <p:ext uri="{BB962C8B-B14F-4D97-AF65-F5344CB8AC3E}">
        <p14:creationId xmlns:p14="http://schemas.microsoft.com/office/powerpoint/2010/main" val="5191653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tmp"/><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12E9-3580-47D5-8CA1-7FCC89B67884}"/>
              </a:ext>
            </a:extLst>
          </p:cNvPr>
          <p:cNvSpPr>
            <a:spLocks noGrp="1"/>
          </p:cNvSpPr>
          <p:nvPr>
            <p:ph type="ctrTitle"/>
          </p:nvPr>
        </p:nvSpPr>
        <p:spPr/>
        <p:txBody>
          <a:bodyPr>
            <a:normAutofit/>
          </a:bodyPr>
          <a:lstStyle/>
          <a:p>
            <a:pPr algn="l"/>
            <a:r>
              <a:rPr lang="en-GB" sz="2000" dirty="0"/>
              <a:t>Student name: Layla White</a:t>
            </a:r>
            <a:br>
              <a:rPr lang="en-GB" sz="2000" dirty="0"/>
            </a:br>
            <a:r>
              <a:rPr lang="en-GB" sz="2000" dirty="0"/>
              <a:t>Student number: 2016838</a:t>
            </a:r>
            <a:br>
              <a:rPr lang="en-GB" sz="2000" dirty="0"/>
            </a:br>
            <a:r>
              <a:rPr lang="en-GB" sz="2000" dirty="0"/>
              <a:t>Module: Problem solving and Decision making</a:t>
            </a:r>
            <a:br>
              <a:rPr lang="en-GB" sz="2000" dirty="0"/>
            </a:br>
            <a:r>
              <a:rPr lang="en-GB" sz="2000" dirty="0"/>
              <a:t>Module code: BMSW4004</a:t>
            </a:r>
          </a:p>
        </p:txBody>
      </p:sp>
    </p:spTree>
    <p:extLst>
      <p:ext uri="{BB962C8B-B14F-4D97-AF65-F5344CB8AC3E}">
        <p14:creationId xmlns:p14="http://schemas.microsoft.com/office/powerpoint/2010/main" val="235923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C22DC8F5-E744-4D17-BF0D-4AF285C01878}"/>
              </a:ext>
            </a:extLst>
          </p:cNvPr>
          <p:cNvSpPr/>
          <p:nvPr/>
        </p:nvSpPr>
        <p:spPr>
          <a:xfrm>
            <a:off x="4419136" y="1020871"/>
            <a:ext cx="6960759" cy="2849671"/>
          </a:xfrm>
          <a:prstGeom prst="rect">
            <a:avLst/>
          </a:prstGeom>
        </p:spPr>
        <p:txBody>
          <a:bodyPr vert="horz" lIns="91440" tIns="45720" rIns="91440" bIns="45720" rtlCol="0" anchor="b">
            <a:normAutofit/>
          </a:bodyPr>
          <a:lstStyle/>
          <a:p>
            <a:pPr>
              <a:spcBef>
                <a:spcPct val="0"/>
              </a:spcBef>
              <a:spcAft>
                <a:spcPts val="600"/>
              </a:spcAft>
            </a:pPr>
            <a:r>
              <a:rPr lang="en-US" sz="6000" b="0" cap="none" spc="0">
                <a:ln w="0"/>
                <a:solidFill>
                  <a:srgbClr val="FFFFFF"/>
                </a:solidFill>
                <a:effectLst>
                  <a:outerShdw blurRad="38100" dist="25400" dir="5400000" algn="ctr" rotWithShape="0">
                    <a:srgbClr val="6E747A">
                      <a:alpha val="43000"/>
                    </a:srgbClr>
                  </a:outerShdw>
                </a:effectLst>
                <a:latin typeface="+mj-lt"/>
                <a:ea typeface="+mj-ea"/>
                <a:cs typeface="+mj-cs"/>
              </a:rPr>
              <a:t>Introduction</a:t>
            </a: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58083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3C591D85-25F6-4014-8EE4-E6701B6E93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1" name="Straight Connector 80">
              <a:extLst>
                <a:ext uri="{FF2B5EF4-FFF2-40B4-BE49-F238E27FC236}">
                  <a16:creationId xmlns:a16="http://schemas.microsoft.com/office/drawing/2014/main" id="{FD1DF05C-07BC-491B-9CAD-64494BA79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A1DD9EDF-1964-427F-B438-C9932530D1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83" name="Rectangle 23">
              <a:extLst>
                <a:ext uri="{FF2B5EF4-FFF2-40B4-BE49-F238E27FC236}">
                  <a16:creationId xmlns:a16="http://schemas.microsoft.com/office/drawing/2014/main" id="{923D52E1-E37A-48B6-B7EE-3C472F60E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5">
              <a:extLst>
                <a:ext uri="{FF2B5EF4-FFF2-40B4-BE49-F238E27FC236}">
                  <a16:creationId xmlns:a16="http://schemas.microsoft.com/office/drawing/2014/main" id="{9FCF87B7-DFA0-41C5-B4B3-A9F113552A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7BBB45BB-64EE-4E1A-9C95-28A4874E5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F8AD2D05-9327-4180-B006-53FDBF42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4A50A8D2-F326-4502-8778-AB479771D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9">
              <a:extLst>
                <a:ext uri="{FF2B5EF4-FFF2-40B4-BE49-F238E27FC236}">
                  <a16:creationId xmlns:a16="http://schemas.microsoft.com/office/drawing/2014/main" id="{889E66B0-32A4-4375-84C1-A7612D04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C94DE422-737D-4C0B-9680-4F26E9BB4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89">
              <a:extLst>
                <a:ext uri="{FF2B5EF4-FFF2-40B4-BE49-F238E27FC236}">
                  <a16:creationId xmlns:a16="http://schemas.microsoft.com/office/drawing/2014/main" id="{6D453758-4D58-442F-A42B-781C5C928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92" name="Rectangle 91">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5C936AC6-7F25-40BD-9035-A9CB0F6AA61B}"/>
              </a:ext>
            </a:extLst>
          </p:cNvPr>
          <p:cNvSpPr/>
          <p:nvPr/>
        </p:nvSpPr>
        <p:spPr>
          <a:xfrm>
            <a:off x="1043950" y="1179151"/>
            <a:ext cx="3300646" cy="4463889"/>
          </a:xfrm>
          <a:prstGeom prst="rect">
            <a:avLst/>
          </a:prstGeom>
        </p:spPr>
        <p:txBody>
          <a:bodyPr vert="horz" lIns="91440" tIns="45720" rIns="91440" bIns="45720" rtlCol="0" anchor="ctr">
            <a:normAutofit/>
          </a:bodyPr>
          <a:lstStyle/>
          <a:p>
            <a:pPr>
              <a:spcBef>
                <a:spcPct val="0"/>
              </a:spcBef>
              <a:spcAft>
                <a:spcPts val="600"/>
              </a:spcAft>
            </a:pPr>
            <a:r>
              <a:rPr lang="en-US" sz="3600" b="0" cap="none" spc="0">
                <a:ln w="0"/>
                <a:solidFill>
                  <a:schemeClr val="accent1">
                    <a:lumMod val="75000"/>
                  </a:schemeClr>
                </a:solidFill>
                <a:effectLst>
                  <a:outerShdw blurRad="38100" dist="25400" dir="5400000" algn="ctr" rotWithShape="0">
                    <a:srgbClr val="6E747A">
                      <a:alpha val="43000"/>
                    </a:srgbClr>
                  </a:outerShdw>
                </a:effectLst>
                <a:latin typeface="+mj-lt"/>
                <a:ea typeface="+mj-ea"/>
                <a:cs typeface="+mj-cs"/>
              </a:rPr>
              <a:t>Identifying the problem and the scope of the problem</a:t>
            </a:r>
          </a:p>
        </p:txBody>
      </p:sp>
      <p:sp>
        <p:nvSpPr>
          <p:cNvPr id="94" name="Isosceles Triangle 93">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96" name="Straight Connector 95">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BCEC5D8-8B0B-49F4-BAAF-7E467B853A72}"/>
              </a:ext>
            </a:extLst>
          </p:cNvPr>
          <p:cNvSpPr txBox="1"/>
          <p:nvPr/>
        </p:nvSpPr>
        <p:spPr>
          <a:xfrm>
            <a:off x="4978918" y="1109145"/>
            <a:ext cx="6341016" cy="4603900"/>
          </a:xfrm>
          <a:prstGeom prst="rect">
            <a:avLst/>
          </a:prstGeom>
        </p:spPr>
        <p:txBody>
          <a:bodyPr vert="horz" lIns="91440" tIns="45720" rIns="91440" bIns="45720" rtlCol="0" anchor="ctr">
            <a:normAutofit/>
          </a:bodyPr>
          <a:lstStyle/>
          <a:p>
            <a:pPr>
              <a:spcBef>
                <a:spcPts val="1000"/>
              </a:spcBef>
              <a:buClr>
                <a:schemeClr val="accent1">
                  <a:lumMod val="75000"/>
                </a:schemeClr>
              </a:buClr>
              <a:buSzPct val="80000"/>
              <a:buFont typeface="Wingdings 3" charset="2"/>
              <a:buChar char=""/>
            </a:pPr>
            <a:endParaRPr lang="en-US" dirty="0">
              <a:solidFill>
                <a:schemeClr val="tx1">
                  <a:lumMod val="75000"/>
                  <a:lumOff val="25000"/>
                </a:schemeClr>
              </a:solidFill>
            </a:endParaRPr>
          </a:p>
          <a:p>
            <a:pPr>
              <a:spcBef>
                <a:spcPts val="1000"/>
              </a:spcBef>
              <a:buClr>
                <a:schemeClr val="accent1">
                  <a:lumMod val="75000"/>
                </a:schemeClr>
              </a:buClr>
              <a:buSzPct val="80000"/>
              <a:buFont typeface="Wingdings 3" charset="2"/>
              <a:buChar char=""/>
            </a:pPr>
            <a:r>
              <a:rPr lang="en-US" dirty="0">
                <a:solidFill>
                  <a:schemeClr val="tx1">
                    <a:lumMod val="75000"/>
                    <a:lumOff val="25000"/>
                  </a:schemeClr>
                </a:solidFill>
              </a:rPr>
              <a:t>Work related stress in customer services sector is higher than the other work sectors</a:t>
            </a:r>
          </a:p>
          <a:p>
            <a:pPr>
              <a:spcBef>
                <a:spcPts val="1000"/>
              </a:spcBef>
              <a:buClr>
                <a:schemeClr val="accent1">
                  <a:lumMod val="75000"/>
                </a:schemeClr>
              </a:buClr>
              <a:buSzPct val="80000"/>
              <a:buFont typeface="Wingdings 3" charset="2"/>
              <a:buChar char=""/>
            </a:pPr>
            <a:r>
              <a:rPr lang="en-US" dirty="0">
                <a:solidFill>
                  <a:schemeClr val="tx1">
                    <a:lumMod val="75000"/>
                    <a:lumOff val="25000"/>
                  </a:schemeClr>
                </a:solidFill>
              </a:rPr>
              <a:t>The scope of this complex problem (work related stress) is massive. We are seeing a rise in stress related absences and therefore businesses are suffering </a:t>
            </a:r>
          </a:p>
          <a:p>
            <a:pPr>
              <a:spcBef>
                <a:spcPts val="1000"/>
              </a:spcBef>
              <a:buClr>
                <a:schemeClr val="accent1">
                  <a:lumMod val="75000"/>
                </a:schemeClr>
              </a:buClr>
              <a:buSzPct val="80000"/>
              <a:buFont typeface="Wingdings 3" charset="2"/>
              <a:buChar char=""/>
            </a:pPr>
            <a:r>
              <a:rPr lang="en-US" dirty="0">
                <a:solidFill>
                  <a:schemeClr val="tx1">
                    <a:lumMod val="75000"/>
                    <a:lumOff val="25000"/>
                  </a:schemeClr>
                </a:solidFill>
              </a:rPr>
              <a:t>This is a strategic problem and is not an over night fix.</a:t>
            </a:r>
          </a:p>
        </p:txBody>
      </p:sp>
      <p:sp>
        <p:nvSpPr>
          <p:cNvPr id="98" name="Isosceles Triangle 97">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35041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5"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61D49359-904B-43C2-A3FC-2D0AAB7D6350}"/>
              </a:ext>
            </a:extLst>
          </p:cNvPr>
          <p:cNvPicPr>
            <a:picLocks noChangeAspect="1"/>
          </p:cNvPicPr>
          <p:nvPr/>
        </p:nvPicPr>
        <p:blipFill rotWithShape="1">
          <a:blip r:embed="rId3">
            <a:extLst>
              <a:ext uri="{28A0092B-C50C-407E-A947-70E740481C1C}">
                <a14:useLocalDpi xmlns:a14="http://schemas.microsoft.com/office/drawing/2010/main" val="0"/>
              </a:ext>
            </a:extLst>
          </a:blip>
          <a:srcRect l="14823" t="11465" r="16756" b="6158"/>
          <a:stretch/>
        </p:blipFill>
        <p:spPr>
          <a:xfrm>
            <a:off x="483434" y="480060"/>
            <a:ext cx="11321143" cy="6073140"/>
          </a:xfrm>
          <a:prstGeom prst="rect">
            <a:avLst/>
          </a:prstGeom>
        </p:spPr>
      </p:pic>
    </p:spTree>
    <p:extLst>
      <p:ext uri="{BB962C8B-B14F-4D97-AF65-F5344CB8AC3E}">
        <p14:creationId xmlns:p14="http://schemas.microsoft.com/office/powerpoint/2010/main" val="3967648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0" name="Group 79">
            <a:extLst>
              <a:ext uri="{FF2B5EF4-FFF2-40B4-BE49-F238E27FC236}">
                <a16:creationId xmlns:a16="http://schemas.microsoft.com/office/drawing/2014/main" id="{9AE27B9D-0F04-458B-A718-F84902C79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1" name="Straight Connector 80">
              <a:extLst>
                <a:ext uri="{FF2B5EF4-FFF2-40B4-BE49-F238E27FC236}">
                  <a16:creationId xmlns:a16="http://schemas.microsoft.com/office/drawing/2014/main" id="{47AB6435-428E-44C8-A107-8435183F65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3659658D-9AE1-44D3-B002-2BA204AB9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83" name="Rectangle 23">
              <a:extLst>
                <a:ext uri="{FF2B5EF4-FFF2-40B4-BE49-F238E27FC236}">
                  <a16:creationId xmlns:a16="http://schemas.microsoft.com/office/drawing/2014/main" id="{2083C874-CFCD-47ED-9F98-DDB125C9C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5">
              <a:extLst>
                <a:ext uri="{FF2B5EF4-FFF2-40B4-BE49-F238E27FC236}">
                  <a16:creationId xmlns:a16="http://schemas.microsoft.com/office/drawing/2014/main" id="{605E9946-A240-42E3-B6CD-E6691BF46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315B1B45-25C3-4C58-8EB8-41BCFA02A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87983A9A-7A69-406F-AFEA-AD2AE87E1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FFCBC4EF-C03E-4EED-9E9A-3097DECC0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9">
              <a:extLst>
                <a:ext uri="{FF2B5EF4-FFF2-40B4-BE49-F238E27FC236}">
                  <a16:creationId xmlns:a16="http://schemas.microsoft.com/office/drawing/2014/main" id="{F56545EE-F94F-4B4C-AA43-9D674566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id="{2FE2A6B2-D45B-484C-BAFD-3F4508266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89">
              <a:extLst>
                <a:ext uri="{FF2B5EF4-FFF2-40B4-BE49-F238E27FC236}">
                  <a16:creationId xmlns:a16="http://schemas.microsoft.com/office/drawing/2014/main" id="{EC2132BF-207E-4FB2-B0FE-E6FD0A1D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descr="Light bulb on yellow background with sketched light beams and cord">
            <a:extLst>
              <a:ext uri="{FF2B5EF4-FFF2-40B4-BE49-F238E27FC236}">
                <a16:creationId xmlns:a16="http://schemas.microsoft.com/office/drawing/2014/main" id="{B72E33DA-D75E-427A-B5C7-30D32B466E5E}"/>
              </a:ext>
            </a:extLst>
          </p:cNvPr>
          <p:cNvPicPr>
            <a:picLocks noChangeAspect="1"/>
          </p:cNvPicPr>
          <p:nvPr/>
        </p:nvPicPr>
        <p:blipFill rotWithShape="1">
          <a:blip r:embed="rId3"/>
          <a:srcRect l="35415" t="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1CD278A-CC6F-4AE9-82C7-AC6D691D9DC1}"/>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Proposed solutions </a:t>
            </a:r>
          </a:p>
        </p:txBody>
      </p:sp>
      <p:cxnSp>
        <p:nvCxnSpPr>
          <p:cNvPr id="92" name="Straight Connector 9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4" name="Straight Connector 9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87723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B303254-8FCD-4E54-959B-57E6A3F0316C}"/>
              </a:ext>
            </a:extLst>
          </p:cNvPr>
          <p:cNvSpPr/>
          <p:nvPr/>
        </p:nvSpPr>
        <p:spPr>
          <a:xfrm>
            <a:off x="985969" y="4553712"/>
            <a:ext cx="8288032" cy="1096316"/>
          </a:xfrm>
          <a:prstGeom prst="rect">
            <a:avLst/>
          </a:prstGeom>
        </p:spPr>
        <p:txBody>
          <a:bodyPr vert="horz" lIns="91440" tIns="45720" rIns="91440" bIns="45720" rtlCol="0" anchor="b">
            <a:normAutofit/>
          </a:bodyPr>
          <a:lstStyle/>
          <a:p>
            <a:pPr algn="ctr">
              <a:spcBef>
                <a:spcPct val="0"/>
              </a:spcBef>
              <a:spcAft>
                <a:spcPts val="600"/>
              </a:spcAft>
            </a:pPr>
            <a:r>
              <a:rPr lang="en-US" sz="4800" b="0" cap="none" spc="0">
                <a:ln w="0"/>
                <a:solidFill>
                  <a:schemeClr val="accent1">
                    <a:lumMod val="75000"/>
                  </a:schemeClr>
                </a:solidFill>
                <a:effectLst>
                  <a:outerShdw blurRad="38100" dist="25400" dir="5400000" algn="ctr" rotWithShape="0">
                    <a:srgbClr val="6E747A">
                      <a:alpha val="43000"/>
                    </a:srgbClr>
                  </a:outerShdw>
                </a:effectLst>
                <a:latin typeface="+mj-lt"/>
                <a:ea typeface="+mj-ea"/>
                <a:cs typeface="+mj-cs"/>
              </a:rPr>
              <a:t>SWOT analysis</a:t>
            </a:r>
          </a:p>
        </p:txBody>
      </p:sp>
      <p:graphicFrame>
        <p:nvGraphicFramePr>
          <p:cNvPr id="4" name="Table 4">
            <a:extLst>
              <a:ext uri="{FF2B5EF4-FFF2-40B4-BE49-F238E27FC236}">
                <a16:creationId xmlns:a16="http://schemas.microsoft.com/office/drawing/2014/main" id="{196AEE61-D22F-4261-9974-CE18370504C9}"/>
              </a:ext>
            </a:extLst>
          </p:cNvPr>
          <p:cNvGraphicFramePr>
            <a:graphicFrameLocks noGrp="1"/>
          </p:cNvGraphicFramePr>
          <p:nvPr>
            <p:extLst>
              <p:ext uri="{D42A27DB-BD31-4B8C-83A1-F6EECF244321}">
                <p14:modId xmlns:p14="http://schemas.microsoft.com/office/powerpoint/2010/main" val="2787785731"/>
              </p:ext>
            </p:extLst>
          </p:nvPr>
        </p:nvGraphicFramePr>
        <p:xfrm>
          <a:off x="1284000" y="934222"/>
          <a:ext cx="7691971" cy="3299452"/>
        </p:xfrm>
        <a:graphic>
          <a:graphicData uri="http://schemas.openxmlformats.org/drawingml/2006/table">
            <a:tbl>
              <a:tblPr firstRow="1" bandRow="1">
                <a:tableStyleId>{5C22544A-7EE6-4342-B048-85BDC9FD1C3A}</a:tableStyleId>
              </a:tblPr>
              <a:tblGrid>
                <a:gridCol w="1908936">
                  <a:extLst>
                    <a:ext uri="{9D8B030D-6E8A-4147-A177-3AD203B41FA5}">
                      <a16:colId xmlns:a16="http://schemas.microsoft.com/office/drawing/2014/main" val="3122895448"/>
                    </a:ext>
                  </a:extLst>
                </a:gridCol>
                <a:gridCol w="2049505">
                  <a:extLst>
                    <a:ext uri="{9D8B030D-6E8A-4147-A177-3AD203B41FA5}">
                      <a16:colId xmlns:a16="http://schemas.microsoft.com/office/drawing/2014/main" val="3178069573"/>
                    </a:ext>
                  </a:extLst>
                </a:gridCol>
                <a:gridCol w="1922993">
                  <a:extLst>
                    <a:ext uri="{9D8B030D-6E8A-4147-A177-3AD203B41FA5}">
                      <a16:colId xmlns:a16="http://schemas.microsoft.com/office/drawing/2014/main" val="751312563"/>
                    </a:ext>
                  </a:extLst>
                </a:gridCol>
                <a:gridCol w="1810537">
                  <a:extLst>
                    <a:ext uri="{9D8B030D-6E8A-4147-A177-3AD203B41FA5}">
                      <a16:colId xmlns:a16="http://schemas.microsoft.com/office/drawing/2014/main" val="1802028149"/>
                    </a:ext>
                  </a:extLst>
                </a:gridCol>
              </a:tblGrid>
              <a:tr h="445325">
                <a:tc>
                  <a:txBody>
                    <a:bodyPr/>
                    <a:lstStyle/>
                    <a:p>
                      <a:r>
                        <a:rPr lang="en-GB" sz="2000"/>
                        <a:t>Strengths </a:t>
                      </a:r>
                    </a:p>
                  </a:txBody>
                  <a:tcPr marL="101210" marR="101210" marT="50605" marB="50605"/>
                </a:tc>
                <a:tc>
                  <a:txBody>
                    <a:bodyPr/>
                    <a:lstStyle/>
                    <a:p>
                      <a:r>
                        <a:rPr lang="en-GB" sz="2000"/>
                        <a:t>Weaknesses </a:t>
                      </a:r>
                    </a:p>
                  </a:txBody>
                  <a:tcPr marL="101210" marR="101210" marT="50605" marB="50605"/>
                </a:tc>
                <a:tc>
                  <a:txBody>
                    <a:bodyPr/>
                    <a:lstStyle/>
                    <a:p>
                      <a:r>
                        <a:rPr lang="en-GB" sz="2000"/>
                        <a:t>Opportunities </a:t>
                      </a:r>
                    </a:p>
                  </a:txBody>
                  <a:tcPr marL="101210" marR="101210" marT="50605" marB="50605"/>
                </a:tc>
                <a:tc>
                  <a:txBody>
                    <a:bodyPr/>
                    <a:lstStyle/>
                    <a:p>
                      <a:r>
                        <a:rPr lang="en-GB" sz="2000"/>
                        <a:t>Threats </a:t>
                      </a:r>
                    </a:p>
                  </a:txBody>
                  <a:tcPr marL="101210" marR="101210" marT="50605" marB="50605"/>
                </a:tc>
                <a:extLst>
                  <a:ext uri="{0D108BD9-81ED-4DB2-BD59-A6C34878D82A}">
                    <a16:rowId xmlns:a16="http://schemas.microsoft.com/office/drawing/2014/main" val="3515567920"/>
                  </a:ext>
                </a:extLst>
              </a:tr>
              <a:tr h="1052586">
                <a:tc>
                  <a:txBody>
                    <a:bodyPr/>
                    <a:lstStyle/>
                    <a:p>
                      <a:r>
                        <a:rPr lang="en-GB" sz="2000"/>
                        <a:t>Staff are trained for the job</a:t>
                      </a:r>
                    </a:p>
                  </a:txBody>
                  <a:tcPr marL="101210" marR="101210" marT="50605" marB="50605"/>
                </a:tc>
                <a:tc>
                  <a:txBody>
                    <a:bodyPr/>
                    <a:lstStyle/>
                    <a:p>
                      <a:r>
                        <a:rPr lang="en-GB" sz="2000"/>
                        <a:t>Not enough staff employed</a:t>
                      </a:r>
                    </a:p>
                  </a:txBody>
                  <a:tcPr marL="101210" marR="101210" marT="50605" marB="50605"/>
                </a:tc>
                <a:tc>
                  <a:txBody>
                    <a:bodyPr/>
                    <a:lstStyle/>
                    <a:p>
                      <a:r>
                        <a:rPr lang="en-GB" sz="2000"/>
                        <a:t>Employ more staff</a:t>
                      </a:r>
                    </a:p>
                  </a:txBody>
                  <a:tcPr marL="101210" marR="101210" marT="50605" marB="50605"/>
                </a:tc>
                <a:tc>
                  <a:txBody>
                    <a:bodyPr/>
                    <a:lstStyle/>
                    <a:p>
                      <a:r>
                        <a:rPr lang="en-GB" sz="2000"/>
                        <a:t>Competition from other companies </a:t>
                      </a:r>
                    </a:p>
                  </a:txBody>
                  <a:tcPr marL="101210" marR="101210" marT="50605" marB="50605"/>
                </a:tc>
                <a:extLst>
                  <a:ext uri="{0D108BD9-81ED-4DB2-BD59-A6C34878D82A}">
                    <a16:rowId xmlns:a16="http://schemas.microsoft.com/office/drawing/2014/main" val="2832398975"/>
                  </a:ext>
                </a:extLst>
              </a:tr>
              <a:tr h="1052586">
                <a:tc>
                  <a:txBody>
                    <a:bodyPr/>
                    <a:lstStyle/>
                    <a:p>
                      <a:r>
                        <a:rPr lang="en-GB" sz="2000"/>
                        <a:t>Management are caring of staff </a:t>
                      </a:r>
                    </a:p>
                  </a:txBody>
                  <a:tcPr marL="101210" marR="101210" marT="50605" marB="50605"/>
                </a:tc>
                <a:tc>
                  <a:txBody>
                    <a:bodyPr/>
                    <a:lstStyle/>
                    <a:p>
                      <a:r>
                        <a:rPr lang="en-GB" sz="2000"/>
                        <a:t>Cashflow troubles</a:t>
                      </a:r>
                    </a:p>
                  </a:txBody>
                  <a:tcPr marL="101210" marR="101210" marT="50605" marB="50605"/>
                </a:tc>
                <a:tc>
                  <a:txBody>
                    <a:bodyPr/>
                    <a:lstStyle/>
                    <a:p>
                      <a:endParaRPr lang="en-GB" sz="2000"/>
                    </a:p>
                  </a:txBody>
                  <a:tcPr marL="101210" marR="101210" marT="50605" marB="50605"/>
                </a:tc>
                <a:tc>
                  <a:txBody>
                    <a:bodyPr/>
                    <a:lstStyle/>
                    <a:p>
                      <a:r>
                        <a:rPr lang="en-GB" sz="2000"/>
                        <a:t>Staff leaving </a:t>
                      </a:r>
                    </a:p>
                  </a:txBody>
                  <a:tcPr marL="101210" marR="101210" marT="50605" marB="50605"/>
                </a:tc>
                <a:extLst>
                  <a:ext uri="{0D108BD9-81ED-4DB2-BD59-A6C34878D82A}">
                    <a16:rowId xmlns:a16="http://schemas.microsoft.com/office/drawing/2014/main" val="3606892982"/>
                  </a:ext>
                </a:extLst>
              </a:tr>
              <a:tr h="748955">
                <a:tc>
                  <a:txBody>
                    <a:bodyPr/>
                    <a:lstStyle/>
                    <a:p>
                      <a:endParaRPr lang="en-GB" sz="2000"/>
                    </a:p>
                  </a:txBody>
                  <a:tcPr marL="101210" marR="101210" marT="50605" marB="50605"/>
                </a:tc>
                <a:tc>
                  <a:txBody>
                    <a:bodyPr/>
                    <a:lstStyle/>
                    <a:p>
                      <a:r>
                        <a:rPr lang="en-GB" sz="2000"/>
                        <a:t>Declining sales</a:t>
                      </a:r>
                    </a:p>
                  </a:txBody>
                  <a:tcPr marL="101210" marR="101210" marT="50605" marB="50605"/>
                </a:tc>
                <a:tc>
                  <a:txBody>
                    <a:bodyPr/>
                    <a:lstStyle/>
                    <a:p>
                      <a:endParaRPr lang="en-GB" sz="2000"/>
                    </a:p>
                  </a:txBody>
                  <a:tcPr marL="101210" marR="101210" marT="50605" marB="50605"/>
                </a:tc>
                <a:tc>
                  <a:txBody>
                    <a:bodyPr/>
                    <a:lstStyle/>
                    <a:p>
                      <a:r>
                        <a:rPr lang="en-GB" sz="2000"/>
                        <a:t>Unhappy customers</a:t>
                      </a:r>
                    </a:p>
                  </a:txBody>
                  <a:tcPr marL="101210" marR="101210" marT="50605" marB="50605"/>
                </a:tc>
                <a:extLst>
                  <a:ext uri="{0D108BD9-81ED-4DB2-BD59-A6C34878D82A}">
                    <a16:rowId xmlns:a16="http://schemas.microsoft.com/office/drawing/2014/main" val="1928051840"/>
                  </a:ext>
                </a:extLst>
              </a:tr>
            </a:tbl>
          </a:graphicData>
        </a:graphic>
      </p:graphicFrame>
    </p:spTree>
    <p:extLst>
      <p:ext uri="{BB962C8B-B14F-4D97-AF65-F5344CB8AC3E}">
        <p14:creationId xmlns:p14="http://schemas.microsoft.com/office/powerpoint/2010/main" val="806498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17D12606-2396-4264-8A25-7D345C45675B}"/>
              </a:ext>
            </a:extLst>
          </p:cNvPr>
          <p:cNvGraphicFramePr>
            <a:graphicFrameLocks noGrp="1"/>
          </p:cNvGraphicFramePr>
          <p:nvPr>
            <p:extLst>
              <p:ext uri="{D42A27DB-BD31-4B8C-83A1-F6EECF244321}">
                <p14:modId xmlns:p14="http://schemas.microsoft.com/office/powerpoint/2010/main" val="1990939559"/>
              </p:ext>
            </p:extLst>
          </p:nvPr>
        </p:nvGraphicFramePr>
        <p:xfrm>
          <a:off x="2280951" y="1099655"/>
          <a:ext cx="8128000" cy="54152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50193097"/>
                    </a:ext>
                  </a:extLst>
                </a:gridCol>
                <a:gridCol w="2032000">
                  <a:extLst>
                    <a:ext uri="{9D8B030D-6E8A-4147-A177-3AD203B41FA5}">
                      <a16:colId xmlns:a16="http://schemas.microsoft.com/office/drawing/2014/main" val="3783191930"/>
                    </a:ext>
                  </a:extLst>
                </a:gridCol>
                <a:gridCol w="2032000">
                  <a:extLst>
                    <a:ext uri="{9D8B030D-6E8A-4147-A177-3AD203B41FA5}">
                      <a16:colId xmlns:a16="http://schemas.microsoft.com/office/drawing/2014/main" val="2381730122"/>
                    </a:ext>
                  </a:extLst>
                </a:gridCol>
                <a:gridCol w="2032000">
                  <a:extLst>
                    <a:ext uri="{9D8B030D-6E8A-4147-A177-3AD203B41FA5}">
                      <a16:colId xmlns:a16="http://schemas.microsoft.com/office/drawing/2014/main" val="3133193729"/>
                    </a:ext>
                  </a:extLst>
                </a:gridCol>
              </a:tblGrid>
              <a:tr h="370840">
                <a:tc>
                  <a:txBody>
                    <a:bodyPr/>
                    <a:lstStyle/>
                    <a:p>
                      <a:r>
                        <a:rPr lang="en-GB" dirty="0"/>
                        <a:t>(</a:t>
                      </a:r>
                    </a:p>
                  </a:txBody>
                  <a:tcPr/>
                </a:tc>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3605586098"/>
                  </a:ext>
                </a:extLst>
              </a:tr>
              <a:tr h="370840">
                <a:tc>
                  <a:txBody>
                    <a:bodyPr/>
                    <a:lstStyle/>
                    <a:p>
                      <a:endParaRPr lang="en-GB" dirty="0"/>
                    </a:p>
                  </a:txBody>
                  <a:tcPr/>
                </a:tc>
                <a:tc>
                  <a:txBody>
                    <a:bodyPr/>
                    <a:lstStyle/>
                    <a:p>
                      <a:r>
                        <a:rPr lang="en-GB" dirty="0"/>
                        <a:t>Staff will have more knowledge (+10)</a:t>
                      </a:r>
                    </a:p>
                  </a:txBody>
                  <a:tcPr/>
                </a:tc>
                <a:tc>
                  <a:txBody>
                    <a:bodyPr/>
                    <a:lstStyle/>
                    <a:p>
                      <a:r>
                        <a:rPr lang="en-GB" dirty="0"/>
                        <a:t>Cost (-5)</a:t>
                      </a:r>
                    </a:p>
                  </a:txBody>
                  <a:tcPr/>
                </a:tc>
                <a:tc>
                  <a:txBody>
                    <a:bodyPr/>
                    <a:lstStyle/>
                    <a:p>
                      <a:r>
                        <a:rPr lang="en-GB" dirty="0"/>
                        <a:t>Work colleagues could become closer in training (+5)</a:t>
                      </a:r>
                    </a:p>
                  </a:txBody>
                  <a:tcPr/>
                </a:tc>
                <a:extLst>
                  <a:ext uri="{0D108BD9-81ED-4DB2-BD59-A6C34878D82A}">
                    <a16:rowId xmlns:a16="http://schemas.microsoft.com/office/drawing/2014/main" val="625890801"/>
                  </a:ext>
                </a:extLst>
              </a:tr>
              <a:tr h="370840">
                <a:tc>
                  <a:txBody>
                    <a:bodyPr/>
                    <a:lstStyle/>
                    <a:p>
                      <a:endParaRPr lang="en-GB"/>
                    </a:p>
                  </a:txBody>
                  <a:tcPr/>
                </a:tc>
                <a:tc>
                  <a:txBody>
                    <a:bodyPr/>
                    <a:lstStyle/>
                    <a:p>
                      <a:r>
                        <a:rPr lang="en-GB" dirty="0"/>
                        <a:t>More customer satisfaction (+10)</a:t>
                      </a:r>
                    </a:p>
                  </a:txBody>
                  <a:tcPr/>
                </a:tc>
                <a:tc>
                  <a:txBody>
                    <a:bodyPr/>
                    <a:lstStyle/>
                    <a:p>
                      <a:r>
                        <a:rPr lang="en-GB" dirty="0"/>
                        <a:t>Time taken (-5)</a:t>
                      </a:r>
                    </a:p>
                  </a:txBody>
                  <a:tcPr/>
                </a:tc>
                <a:tc>
                  <a:txBody>
                    <a:bodyPr/>
                    <a:lstStyle/>
                    <a:p>
                      <a:r>
                        <a:rPr lang="en-GB" dirty="0"/>
                        <a:t>Staff may not have efficient time for training (-5)</a:t>
                      </a:r>
                    </a:p>
                  </a:txBody>
                  <a:tcPr/>
                </a:tc>
                <a:extLst>
                  <a:ext uri="{0D108BD9-81ED-4DB2-BD59-A6C34878D82A}">
                    <a16:rowId xmlns:a16="http://schemas.microsoft.com/office/drawing/2014/main" val="3771851165"/>
                  </a:ext>
                </a:extLst>
              </a:tr>
              <a:tr h="370840">
                <a:tc>
                  <a:txBody>
                    <a:bodyPr/>
                    <a:lstStyle/>
                    <a:p>
                      <a:endParaRPr lang="en-GB"/>
                    </a:p>
                  </a:txBody>
                  <a:tcPr/>
                </a:tc>
                <a:tc>
                  <a:txBody>
                    <a:bodyPr/>
                    <a:lstStyle/>
                    <a:p>
                      <a:r>
                        <a:rPr lang="en-GB" dirty="0"/>
                        <a:t>Staff will have more confidence (+10)</a:t>
                      </a:r>
                    </a:p>
                  </a:txBody>
                  <a:tcPr/>
                </a:tc>
                <a:tc>
                  <a:txBody>
                    <a:bodyPr/>
                    <a:lstStyle/>
                    <a:p>
                      <a:endParaRPr lang="en-GB" dirty="0"/>
                    </a:p>
                  </a:txBody>
                  <a:tcPr/>
                </a:tc>
                <a:tc>
                  <a:txBody>
                    <a:bodyPr/>
                    <a:lstStyle/>
                    <a:p>
                      <a:r>
                        <a:rPr lang="en-GB" dirty="0"/>
                        <a:t>Rebuild relationships with customers (+10)</a:t>
                      </a:r>
                    </a:p>
                  </a:txBody>
                  <a:tcPr/>
                </a:tc>
                <a:extLst>
                  <a:ext uri="{0D108BD9-81ED-4DB2-BD59-A6C34878D82A}">
                    <a16:rowId xmlns:a16="http://schemas.microsoft.com/office/drawing/2014/main" val="521381110"/>
                  </a:ext>
                </a:extLst>
              </a:tr>
              <a:tr h="370840">
                <a:tc>
                  <a:txBody>
                    <a:bodyPr/>
                    <a:lstStyle/>
                    <a:p>
                      <a:endParaRPr lang="en-GB"/>
                    </a:p>
                  </a:txBody>
                  <a:tcPr/>
                </a:tc>
                <a:tc>
                  <a:txBody>
                    <a:bodyPr/>
                    <a:lstStyle/>
                    <a:p>
                      <a:r>
                        <a:rPr lang="en-GB" dirty="0"/>
                        <a:t>Improved management(+5)</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57200789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55965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919806354"/>
                  </a:ext>
                </a:extLst>
              </a:tr>
              <a:tr h="370840">
                <a:tc>
                  <a:txBody>
                    <a:bodyPr/>
                    <a:lstStyle/>
                    <a:p>
                      <a:r>
                        <a:rPr lang="en-GB" dirty="0"/>
                        <a:t>Total:</a:t>
                      </a:r>
                    </a:p>
                  </a:txBody>
                  <a:tcPr/>
                </a:tc>
                <a:tc>
                  <a:txBody>
                    <a:bodyPr/>
                    <a:lstStyle/>
                    <a:p>
                      <a:r>
                        <a:rPr lang="en-GB" dirty="0"/>
                        <a:t>+35</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31601005"/>
                  </a:ext>
                </a:extLst>
              </a:tr>
            </a:tbl>
          </a:graphicData>
        </a:graphic>
      </p:graphicFrame>
      <p:sp>
        <p:nvSpPr>
          <p:cNvPr id="3" name="Rectangle 2">
            <a:extLst>
              <a:ext uri="{FF2B5EF4-FFF2-40B4-BE49-F238E27FC236}">
                <a16:creationId xmlns:a16="http://schemas.microsoft.com/office/drawing/2014/main" id="{15936F9B-CB67-44AC-8C95-DB78F4597AE7}"/>
              </a:ext>
            </a:extLst>
          </p:cNvPr>
          <p:cNvSpPr/>
          <p:nvPr/>
        </p:nvSpPr>
        <p:spPr>
          <a:xfrm>
            <a:off x="0" y="-45720"/>
            <a:ext cx="3673826"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P.M.I chart </a:t>
            </a:r>
          </a:p>
        </p:txBody>
      </p:sp>
      <p:sp>
        <p:nvSpPr>
          <p:cNvPr id="5" name="TextBox 4">
            <a:extLst>
              <a:ext uri="{FF2B5EF4-FFF2-40B4-BE49-F238E27FC236}">
                <a16:creationId xmlns:a16="http://schemas.microsoft.com/office/drawing/2014/main" id="{46A62EFD-21D5-442C-871D-D3E09D2D8E74}"/>
              </a:ext>
            </a:extLst>
          </p:cNvPr>
          <p:cNvSpPr txBox="1"/>
          <p:nvPr/>
        </p:nvSpPr>
        <p:spPr>
          <a:xfrm>
            <a:off x="375951" y="1230284"/>
            <a:ext cx="2921924" cy="400110"/>
          </a:xfrm>
          <a:prstGeom prst="rect">
            <a:avLst/>
          </a:prstGeom>
          <a:noFill/>
        </p:spPr>
        <p:txBody>
          <a:bodyPr wrap="square" rtlCol="0">
            <a:spAutoFit/>
          </a:bodyPr>
          <a:lstStyle/>
          <a:p>
            <a:r>
              <a:rPr lang="en-US" sz="2000" kern="1200" dirty="0">
                <a:solidFill>
                  <a:schemeClr val="tx1"/>
                </a:solidFill>
                <a:latin typeface="+mn-lt"/>
                <a:ea typeface="+mn-ea"/>
                <a:cs typeface="+mn-cs"/>
              </a:rPr>
              <a:t>Staff Training</a:t>
            </a:r>
          </a:p>
        </p:txBody>
      </p:sp>
    </p:spTree>
    <p:extLst>
      <p:ext uri="{BB962C8B-B14F-4D97-AF65-F5344CB8AC3E}">
        <p14:creationId xmlns:p14="http://schemas.microsoft.com/office/powerpoint/2010/main" val="2770564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779A5936-59BA-4330-A8F2-44F29F055623}"/>
              </a:ext>
            </a:extLst>
          </p:cNvPr>
          <p:cNvGraphicFramePr>
            <a:graphicFrameLocks noGrp="1"/>
          </p:cNvGraphicFramePr>
          <p:nvPr>
            <p:extLst>
              <p:ext uri="{D42A27DB-BD31-4B8C-83A1-F6EECF244321}">
                <p14:modId xmlns:p14="http://schemas.microsoft.com/office/powerpoint/2010/main" val="2769229315"/>
              </p:ext>
            </p:extLst>
          </p:nvPr>
        </p:nvGraphicFramePr>
        <p:xfrm>
          <a:off x="798654" y="1507901"/>
          <a:ext cx="8128000" cy="4736035"/>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765763882"/>
                    </a:ext>
                  </a:extLst>
                </a:gridCol>
                <a:gridCol w="2021864">
                  <a:extLst>
                    <a:ext uri="{9D8B030D-6E8A-4147-A177-3AD203B41FA5}">
                      <a16:colId xmlns:a16="http://schemas.microsoft.com/office/drawing/2014/main" val="1255461262"/>
                    </a:ext>
                  </a:extLst>
                </a:gridCol>
                <a:gridCol w="2042136">
                  <a:extLst>
                    <a:ext uri="{9D8B030D-6E8A-4147-A177-3AD203B41FA5}">
                      <a16:colId xmlns:a16="http://schemas.microsoft.com/office/drawing/2014/main" val="355990151"/>
                    </a:ext>
                  </a:extLst>
                </a:gridCol>
                <a:gridCol w="2032000">
                  <a:extLst>
                    <a:ext uri="{9D8B030D-6E8A-4147-A177-3AD203B41FA5}">
                      <a16:colId xmlns:a16="http://schemas.microsoft.com/office/drawing/2014/main" val="812107818"/>
                    </a:ext>
                  </a:extLst>
                </a:gridCol>
              </a:tblGrid>
              <a:tr h="526583">
                <a:tc>
                  <a:txBody>
                    <a:bodyPr/>
                    <a:lstStyle/>
                    <a:p>
                      <a:endParaRPr lang="en-GB" dirty="0"/>
                    </a:p>
                  </a:txBody>
                  <a:tcPr/>
                </a:tc>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2853158020"/>
                  </a:ext>
                </a:extLst>
              </a:tr>
              <a:tr h="526583">
                <a:tc>
                  <a:txBody>
                    <a:bodyPr/>
                    <a:lstStyle/>
                    <a:p>
                      <a:endParaRPr lang="en-GB" dirty="0"/>
                    </a:p>
                  </a:txBody>
                  <a:tcPr/>
                </a:tc>
                <a:tc>
                  <a:txBody>
                    <a:bodyPr/>
                    <a:lstStyle/>
                    <a:p>
                      <a:r>
                        <a:rPr lang="en-GB" dirty="0"/>
                        <a:t>Staff will feel more motivated (+5)</a:t>
                      </a:r>
                    </a:p>
                  </a:txBody>
                  <a:tcPr/>
                </a:tc>
                <a:tc>
                  <a:txBody>
                    <a:bodyPr/>
                    <a:lstStyle/>
                    <a:p>
                      <a:r>
                        <a:rPr lang="en-GB" dirty="0"/>
                        <a:t>Cost (-10)</a:t>
                      </a:r>
                    </a:p>
                  </a:txBody>
                  <a:tcPr/>
                </a:tc>
                <a:tc>
                  <a:txBody>
                    <a:bodyPr/>
                    <a:lstStyle/>
                    <a:p>
                      <a:r>
                        <a:rPr lang="en-GB" dirty="0"/>
                        <a:t>Staff who do not get recognized one week may decline (-5)</a:t>
                      </a:r>
                    </a:p>
                  </a:txBody>
                  <a:tcPr/>
                </a:tc>
                <a:extLst>
                  <a:ext uri="{0D108BD9-81ED-4DB2-BD59-A6C34878D82A}">
                    <a16:rowId xmlns:a16="http://schemas.microsoft.com/office/drawing/2014/main" val="1884630184"/>
                  </a:ext>
                </a:extLst>
              </a:tr>
              <a:tr h="526583">
                <a:tc>
                  <a:txBody>
                    <a:bodyPr/>
                    <a:lstStyle/>
                    <a:p>
                      <a:endParaRPr lang="en-GB" dirty="0"/>
                    </a:p>
                  </a:txBody>
                  <a:tcPr/>
                </a:tc>
                <a:tc>
                  <a:txBody>
                    <a:bodyPr/>
                    <a:lstStyle/>
                    <a:p>
                      <a:r>
                        <a:rPr lang="en-GB" dirty="0"/>
                        <a:t>Staff work harder (+10)</a:t>
                      </a:r>
                    </a:p>
                  </a:txBody>
                  <a:tcPr/>
                </a:tc>
                <a:tc>
                  <a:txBody>
                    <a:bodyPr/>
                    <a:lstStyle/>
                    <a:p>
                      <a:r>
                        <a:rPr lang="en-GB" dirty="0"/>
                        <a:t>Could cause conflict between staff (-10)</a:t>
                      </a:r>
                    </a:p>
                  </a:txBody>
                  <a:tcPr/>
                </a:tc>
                <a:tc>
                  <a:txBody>
                    <a:bodyPr/>
                    <a:lstStyle/>
                    <a:p>
                      <a:endParaRPr lang="en-GB"/>
                    </a:p>
                  </a:txBody>
                  <a:tcPr/>
                </a:tc>
                <a:extLst>
                  <a:ext uri="{0D108BD9-81ED-4DB2-BD59-A6C34878D82A}">
                    <a16:rowId xmlns:a16="http://schemas.microsoft.com/office/drawing/2014/main" val="2578460525"/>
                  </a:ext>
                </a:extLst>
              </a:tr>
              <a:tr h="526583">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933844798"/>
                  </a:ext>
                </a:extLst>
              </a:tr>
              <a:tr h="526583">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248943785"/>
                  </a:ext>
                </a:extLst>
              </a:tr>
              <a:tr h="526583">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228777071"/>
                  </a:ext>
                </a:extLst>
              </a:tr>
              <a:tr h="526583">
                <a:tc>
                  <a:txBody>
                    <a:bodyPr/>
                    <a:lstStyle/>
                    <a:p>
                      <a:r>
                        <a:rPr lang="en-GB" dirty="0"/>
                        <a:t>Total:</a:t>
                      </a:r>
                    </a:p>
                  </a:txBody>
                  <a:tcPr/>
                </a:tc>
                <a:tc>
                  <a:txBody>
                    <a:bodyPr/>
                    <a:lstStyle/>
                    <a:p>
                      <a:r>
                        <a:rPr lang="en-GB" dirty="0"/>
                        <a:t>-10</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201909417"/>
                  </a:ext>
                </a:extLst>
              </a:tr>
            </a:tbl>
          </a:graphicData>
        </a:graphic>
      </p:graphicFrame>
      <p:sp>
        <p:nvSpPr>
          <p:cNvPr id="6" name="TextBox 5">
            <a:extLst>
              <a:ext uri="{FF2B5EF4-FFF2-40B4-BE49-F238E27FC236}">
                <a16:creationId xmlns:a16="http://schemas.microsoft.com/office/drawing/2014/main" id="{B3906F7E-1E7B-4FB9-936D-A435C547573B}"/>
              </a:ext>
            </a:extLst>
          </p:cNvPr>
          <p:cNvSpPr txBox="1"/>
          <p:nvPr/>
        </p:nvSpPr>
        <p:spPr>
          <a:xfrm>
            <a:off x="798654" y="911423"/>
            <a:ext cx="4245429" cy="461665"/>
          </a:xfrm>
          <a:prstGeom prst="rect">
            <a:avLst/>
          </a:prstGeom>
          <a:noFill/>
        </p:spPr>
        <p:txBody>
          <a:bodyPr wrap="square" rtlCol="0">
            <a:spAutoFit/>
          </a:bodyPr>
          <a:lstStyle/>
          <a:p>
            <a:r>
              <a:rPr lang="en-US" sz="2400" kern="1200" dirty="0">
                <a:solidFill>
                  <a:schemeClr val="tx1"/>
                </a:solidFill>
                <a:latin typeface="+mn-lt"/>
                <a:ea typeface="+mn-ea"/>
                <a:cs typeface="+mn-cs"/>
              </a:rPr>
              <a:t>Rewards/recognition</a:t>
            </a:r>
          </a:p>
        </p:txBody>
      </p:sp>
    </p:spTree>
    <p:extLst>
      <p:ext uri="{BB962C8B-B14F-4D97-AF65-F5344CB8AC3E}">
        <p14:creationId xmlns:p14="http://schemas.microsoft.com/office/powerpoint/2010/main" val="2399658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C591D85-25F6-4014-8EE4-E6701B6E93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FD1DF05C-07BC-491B-9CAD-64494BA79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1DD9EDF-1964-427F-B438-C9932530D1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923D52E1-E37A-48B6-B7EE-3C472F60E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FCF87B7-DFA0-41C5-B4B3-A9F113552A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7BBB45BB-64EE-4E1A-9C95-28A4874E5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F8AD2D05-9327-4180-B006-53FDBF42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4A50A8D2-F326-4502-8778-AB479771D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889E66B0-32A4-4375-84C1-A7612D04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C94DE422-737D-4C0B-9680-4F26E9BB4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D453758-4D58-442F-A42B-781C5C928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648049AD-9827-49E8-8BF5-32E175C8EA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3AA99CFD-13BA-4D43-8274-E720ACDBED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946D58D6-64B0-4752-8159-24114F47A5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C16801F7-F15E-4355-8767-26487BA8B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14FF0578-E224-4225-8396-B99D4881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4642C0E0-9644-41F1-8CF3-33779AA8A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5F77D9D3-628A-4607-B307-91AAA5603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0600759E-C22E-4F3D-8569-0DE8F1D4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9A4E951D-EAB0-4F6B-84AE-B5B25684F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B953BEA8-1B45-419E-BACD-49DB8888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72B7FA08-1FF3-4AED-B4E9-587D81D6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Rectangle 1">
            <a:extLst>
              <a:ext uri="{FF2B5EF4-FFF2-40B4-BE49-F238E27FC236}">
                <a16:creationId xmlns:a16="http://schemas.microsoft.com/office/drawing/2014/main" id="{DD6F9740-A916-404C-B36B-7FAE0B58D455}"/>
              </a:ext>
            </a:extLst>
          </p:cNvPr>
          <p:cNvSpPr/>
          <p:nvPr/>
        </p:nvSpPr>
        <p:spPr>
          <a:xfrm>
            <a:off x="677334" y="609600"/>
            <a:ext cx="8596668" cy="1320800"/>
          </a:xfrm>
          <a:prstGeom prst="rect">
            <a:avLst/>
          </a:prstGeom>
        </p:spPr>
        <p:txBody>
          <a:bodyPr vert="horz" lIns="91440" tIns="45720" rIns="91440" bIns="45720" rtlCol="0" anchor="t">
            <a:normAutofit/>
          </a:bodyPr>
          <a:lstStyle/>
          <a:p>
            <a:pPr>
              <a:spcBef>
                <a:spcPct val="0"/>
              </a:spcBef>
              <a:spcAft>
                <a:spcPts val="600"/>
              </a:spcAft>
            </a:pPr>
            <a:r>
              <a:rPr lang="en-US" sz="3600" b="0" cap="none" spc="0">
                <a:ln w="0"/>
                <a:solidFill>
                  <a:schemeClr val="accent1">
                    <a:lumMod val="75000"/>
                  </a:schemeClr>
                </a:solidFill>
                <a:effectLst>
                  <a:outerShdw blurRad="38100" dist="19050" dir="2700000" algn="tl" rotWithShape="0">
                    <a:schemeClr val="dk1">
                      <a:alpha val="40000"/>
                    </a:schemeClr>
                  </a:outerShdw>
                </a:effectLst>
                <a:latin typeface="+mj-lt"/>
                <a:ea typeface="+mj-ea"/>
                <a:cs typeface="+mj-cs"/>
              </a:rPr>
              <a:t>Conclusion</a:t>
            </a:r>
          </a:p>
        </p:txBody>
      </p:sp>
      <p:sp>
        <p:nvSpPr>
          <p:cNvPr id="3" name="Rectangle 2">
            <a:extLst>
              <a:ext uri="{FF2B5EF4-FFF2-40B4-BE49-F238E27FC236}">
                <a16:creationId xmlns:a16="http://schemas.microsoft.com/office/drawing/2014/main" id="{7DD3B607-E6CC-4C7A-B061-73351D6A35D7}"/>
              </a:ext>
            </a:extLst>
          </p:cNvPr>
          <p:cNvSpPr/>
          <p:nvPr/>
        </p:nvSpPr>
        <p:spPr>
          <a:xfrm>
            <a:off x="677334" y="2160589"/>
            <a:ext cx="8596668" cy="3880773"/>
          </a:xfrm>
          <a:prstGeom prst="rect">
            <a:avLst/>
          </a:prstGeom>
        </p:spPr>
        <p:txBody>
          <a:bodyPr vert="horz" lIns="91440" tIns="45720" rIns="91440" bIns="45720" rtlCol="0">
            <a:normAutofit/>
          </a:bodyPr>
          <a:lstStyle/>
          <a:p>
            <a:pPr>
              <a:spcBef>
                <a:spcPts val="1000"/>
              </a:spcBef>
              <a:buClr>
                <a:schemeClr val="accent1">
                  <a:lumMod val="75000"/>
                </a:schemeClr>
              </a:buClr>
              <a:buSzPct val="80000"/>
              <a:buFont typeface="Wingdings 3" charset="2"/>
              <a:buChar char=""/>
            </a:pPr>
            <a:r>
              <a:rPr lang="en-US" b="0" cap="none" spc="0">
                <a:ln w="0"/>
                <a:solidFill>
                  <a:schemeClr val="tx1">
                    <a:lumMod val="75000"/>
                    <a:lumOff val="25000"/>
                  </a:schemeClr>
                </a:solidFill>
                <a:effectLst>
                  <a:outerShdw blurRad="38100" dist="19050" dir="2700000" algn="tl" rotWithShape="0">
                    <a:schemeClr val="dk1">
                      <a:alpha val="40000"/>
                    </a:schemeClr>
                  </a:outerShdw>
                </a:effectLst>
              </a:rPr>
              <a:t>Staff training would be the most effective way to solve this problem.</a:t>
            </a:r>
          </a:p>
          <a:p>
            <a:pPr>
              <a:spcBef>
                <a:spcPts val="1000"/>
              </a:spcBef>
              <a:buClr>
                <a:schemeClr val="accent1">
                  <a:lumMod val="75000"/>
                </a:schemeClr>
              </a:buClr>
              <a:buSzPct val="80000"/>
              <a:buFont typeface="Wingdings 3" charset="2"/>
              <a:buChar char=""/>
            </a:pPr>
            <a:r>
              <a:rPr lang="en-US">
                <a:ln w="0"/>
                <a:solidFill>
                  <a:schemeClr val="tx1">
                    <a:lumMod val="75000"/>
                    <a:lumOff val="25000"/>
                  </a:schemeClr>
                </a:solidFill>
                <a:effectLst>
                  <a:outerShdw blurRad="38100" dist="19050" dir="2700000" algn="tl" rotWithShape="0">
                    <a:schemeClr val="dk1">
                      <a:alpha val="40000"/>
                    </a:schemeClr>
                  </a:outerShdw>
                </a:effectLst>
              </a:rPr>
              <a:t>After this the problem will be monitored to ensure this is the correct method to solve this problem.</a:t>
            </a:r>
            <a:endParaRPr lang="en-US" b="0" cap="none" spc="0">
              <a:ln w="0"/>
              <a:solidFill>
                <a:schemeClr val="tx1">
                  <a:lumMod val="75000"/>
                  <a:lumOff val="25000"/>
                </a:schemeClr>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91213748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EDE0E0-D229-465F-A15B-BF919DEE30B4}"/>
              </a:ext>
            </a:extLst>
          </p:cNvPr>
          <p:cNvSpPr/>
          <p:nvPr/>
        </p:nvSpPr>
        <p:spPr>
          <a:xfrm>
            <a:off x="422356" y="290637"/>
            <a:ext cx="359983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References</a:t>
            </a:r>
          </a:p>
        </p:txBody>
      </p:sp>
      <p:sp>
        <p:nvSpPr>
          <p:cNvPr id="3" name="TextBox 2">
            <a:extLst>
              <a:ext uri="{FF2B5EF4-FFF2-40B4-BE49-F238E27FC236}">
                <a16:creationId xmlns:a16="http://schemas.microsoft.com/office/drawing/2014/main" id="{1D28BFFC-B441-46D4-8CC5-FA1B00BE2A79}"/>
              </a:ext>
            </a:extLst>
          </p:cNvPr>
          <p:cNvSpPr txBox="1"/>
          <p:nvPr/>
        </p:nvSpPr>
        <p:spPr>
          <a:xfrm>
            <a:off x="385370" y="1213967"/>
            <a:ext cx="10886687" cy="6894195"/>
          </a:xfrm>
          <a:prstGeom prst="rect">
            <a:avLst/>
          </a:prstGeom>
          <a:noFill/>
        </p:spPr>
        <p:txBody>
          <a:bodyPr wrap="square" rtlCol="0">
            <a:spAutoFit/>
          </a:bodyPr>
          <a:lstStyle/>
          <a:p>
            <a:r>
              <a:rPr lang="en-GB" sz="1400" b="0" i="0" dirty="0">
                <a:solidFill>
                  <a:srgbClr val="000000"/>
                </a:solidFill>
                <a:effectLst/>
                <a:latin typeface="Open Sans" panose="020B0606030504020204" pitchFamily="34" charset="0"/>
              </a:rPr>
              <a:t>2021. [</a:t>
            </a:r>
            <a:r>
              <a:rPr lang="en-GB" sz="1400" b="0" i="0" dirty="0" err="1">
                <a:solidFill>
                  <a:srgbClr val="000000"/>
                </a:solidFill>
                <a:effectLst/>
                <a:latin typeface="Open Sans" panose="020B0606030504020204" pitchFamily="34" charset="0"/>
              </a:rPr>
              <a:t>ebook</a:t>
            </a:r>
            <a:r>
              <a:rPr lang="en-GB" sz="1400" b="0" i="0" dirty="0">
                <a:solidFill>
                  <a:srgbClr val="000000"/>
                </a:solidFill>
                <a:effectLst/>
                <a:latin typeface="Open Sans" panose="020B0606030504020204" pitchFamily="34" charset="0"/>
              </a:rPr>
              <a:t>] Available at: &lt;https://www.sciencedirect.com/science/article/pii/S0022399901002550?casa_token=6lBuxDDKhfIAAAAA:pxfXvurfEV5nhsFwVWBbnsnzwC9AirM0pLrw70O_K_iKVnEvE_IuS3WpgNVIT74mFbAcGov5&gt; [Accessed 6 November 2021].</a:t>
            </a:r>
          </a:p>
          <a:p>
            <a:endParaRPr lang="en-GB" sz="1400" b="0" i="0" dirty="0">
              <a:solidFill>
                <a:srgbClr val="000000"/>
              </a:solidFill>
              <a:effectLst/>
              <a:latin typeface="Open Sans" panose="020B0606030504020204" pitchFamily="34" charset="0"/>
            </a:endParaRPr>
          </a:p>
          <a:p>
            <a:r>
              <a:rPr lang="en-GB" sz="1400" b="0" i="0" dirty="0">
                <a:solidFill>
                  <a:srgbClr val="000000"/>
                </a:solidFill>
                <a:effectLst/>
                <a:latin typeface="Open Sans" panose="020B0606030504020204" pitchFamily="34" charset="0"/>
              </a:rPr>
              <a:t>2021. [</a:t>
            </a:r>
            <a:r>
              <a:rPr lang="en-GB" sz="1400" b="0" i="0" dirty="0" err="1">
                <a:solidFill>
                  <a:srgbClr val="000000"/>
                </a:solidFill>
                <a:effectLst/>
                <a:latin typeface="Open Sans" panose="020B0606030504020204" pitchFamily="34" charset="0"/>
              </a:rPr>
              <a:t>ebook</a:t>
            </a:r>
            <a:r>
              <a:rPr lang="en-GB" sz="1400" b="0" i="0" dirty="0">
                <a:solidFill>
                  <a:srgbClr val="000000"/>
                </a:solidFill>
                <a:effectLst/>
                <a:latin typeface="Open Sans" panose="020B0606030504020204" pitchFamily="34" charset="0"/>
              </a:rPr>
              <a:t>] Available at: &lt;https://www.england.nhs.uk/wp-content/uploads/2021/03/qsir-cause-effect-.pdf&gt; [Accessed 8 November 2021].</a:t>
            </a:r>
          </a:p>
          <a:p>
            <a:endParaRPr lang="en-GB" sz="1400" kern="1200" dirty="0">
              <a:solidFill>
                <a:srgbClr val="000000"/>
              </a:solidFill>
              <a:latin typeface="Open Sans" panose="020B0606030504020204" pitchFamily="34" charset="0"/>
              <a:ea typeface="+mn-ea"/>
              <a:cs typeface="+mn-cs"/>
            </a:endParaRPr>
          </a:p>
          <a:p>
            <a:r>
              <a:rPr lang="en-GB" sz="1400" dirty="0"/>
              <a:t>Common types of stress in the UK (Statista, 2021) </a:t>
            </a:r>
          </a:p>
          <a:p>
            <a:endParaRPr lang="en-GB" sz="1400" dirty="0"/>
          </a:p>
          <a:p>
            <a:r>
              <a:rPr lang="en-GB" sz="1400" b="0" i="0" dirty="0">
                <a:solidFill>
                  <a:srgbClr val="000000"/>
                </a:solidFill>
                <a:effectLst/>
                <a:latin typeface="Open Sans" panose="020B0606030504020204" pitchFamily="34" charset="0"/>
              </a:rPr>
              <a:t>2021. [</a:t>
            </a:r>
            <a:r>
              <a:rPr lang="en-GB" sz="1400" b="0" i="0" dirty="0" err="1">
                <a:solidFill>
                  <a:srgbClr val="000000"/>
                </a:solidFill>
                <a:effectLst/>
                <a:latin typeface="Open Sans" panose="020B0606030504020204" pitchFamily="34" charset="0"/>
              </a:rPr>
              <a:t>ebook</a:t>
            </a:r>
            <a:r>
              <a:rPr lang="en-GB" sz="1400" b="0" i="0" dirty="0">
                <a:solidFill>
                  <a:srgbClr val="000000"/>
                </a:solidFill>
                <a:effectLst/>
                <a:latin typeface="Open Sans" panose="020B0606030504020204" pitchFamily="34" charset="0"/>
              </a:rPr>
              <a:t>] Available at: &lt;https://oxford-universitypressscholarship-com.ezproxy.uwtsd.ac.uk/view/10.1093/acprof:oso/9780190463908.001.0001/acprof-9780190463908-chapter-5&gt; [Accessed 9 November 2021].</a:t>
            </a:r>
          </a:p>
          <a:p>
            <a:endParaRPr lang="en-GB" sz="1400" kern="1200" dirty="0">
              <a:solidFill>
                <a:srgbClr val="000000"/>
              </a:solidFill>
              <a:latin typeface="Open Sans" panose="020B0606030504020204" pitchFamily="34" charset="0"/>
              <a:ea typeface="+mn-ea"/>
              <a:cs typeface="+mn-cs"/>
            </a:endParaRPr>
          </a:p>
          <a:p>
            <a:r>
              <a:rPr lang="en-GB" sz="1400" b="0" i="0" dirty="0">
                <a:solidFill>
                  <a:srgbClr val="000000"/>
                </a:solidFill>
                <a:effectLst/>
                <a:latin typeface="Open Sans" panose="020B0606030504020204" pitchFamily="34" charset="0"/>
              </a:rPr>
              <a:t>2021. [</a:t>
            </a:r>
            <a:r>
              <a:rPr lang="en-GB" sz="1400" b="0" i="0" dirty="0" err="1">
                <a:solidFill>
                  <a:srgbClr val="000000"/>
                </a:solidFill>
                <a:effectLst/>
                <a:latin typeface="Open Sans" panose="020B0606030504020204" pitchFamily="34" charset="0"/>
              </a:rPr>
              <a:t>ebook</a:t>
            </a:r>
            <a:r>
              <a:rPr lang="en-GB" sz="1400" b="0" i="0" dirty="0">
                <a:solidFill>
                  <a:srgbClr val="000000"/>
                </a:solidFill>
                <a:effectLst/>
                <a:latin typeface="Open Sans" panose="020B0606030504020204" pitchFamily="34" charset="0"/>
              </a:rPr>
              <a:t>] Available at: &lt;https://ebookcentral.proquest.com/lib/trinity/reader.action?docID=5796986&gt; [Accessed 9 November 2021].</a:t>
            </a:r>
          </a:p>
          <a:p>
            <a:endParaRPr lang="en-GB" sz="1400" b="0" i="0" dirty="0">
              <a:solidFill>
                <a:srgbClr val="000000"/>
              </a:solidFill>
              <a:effectLst/>
              <a:latin typeface="Open Sans" panose="020B0606030504020204" pitchFamily="34" charset="0"/>
            </a:endParaRPr>
          </a:p>
          <a:p>
            <a:r>
              <a:rPr lang="en-GB" sz="1400" b="0" i="0" dirty="0">
                <a:solidFill>
                  <a:srgbClr val="000000"/>
                </a:solidFill>
                <a:effectLst/>
                <a:latin typeface="Open Sans" panose="020B0606030504020204" pitchFamily="34" charset="0"/>
              </a:rPr>
              <a:t>2021. [online] Available at: &lt;https://www.researchgate.net/publication/323600102_PMI_Plus-Minus-Interesting_A_creative_thinking_strategy_to_foster_critical_thinking&gt; [Accessed 7 November 2021].</a:t>
            </a:r>
          </a:p>
          <a:p>
            <a:endParaRPr lang="en-GB" sz="1400" dirty="0">
              <a:solidFill>
                <a:srgbClr val="000000"/>
              </a:solidFill>
              <a:latin typeface="Open Sans" panose="020B0606030504020204" pitchFamily="34" charset="0"/>
            </a:endParaRPr>
          </a:p>
          <a:p>
            <a:r>
              <a:rPr lang="en-GB" sz="1400" b="0" i="0" dirty="0">
                <a:solidFill>
                  <a:srgbClr val="000000"/>
                </a:solidFill>
                <a:effectLst/>
                <a:latin typeface="Open Sans" panose="020B0606030504020204" pitchFamily="34" charset="0"/>
              </a:rPr>
              <a:t>2021. [</a:t>
            </a:r>
            <a:r>
              <a:rPr lang="en-GB" sz="1400" b="0" i="0" dirty="0" err="1">
                <a:solidFill>
                  <a:srgbClr val="000000"/>
                </a:solidFill>
                <a:effectLst/>
                <a:latin typeface="Open Sans" panose="020B0606030504020204" pitchFamily="34" charset="0"/>
              </a:rPr>
              <a:t>ebook</a:t>
            </a:r>
            <a:r>
              <a:rPr lang="en-GB" sz="1400" b="0" i="0" dirty="0">
                <a:solidFill>
                  <a:srgbClr val="000000"/>
                </a:solidFill>
                <a:effectLst/>
                <a:latin typeface="Open Sans" panose="020B0606030504020204" pitchFamily="34" charset="0"/>
              </a:rPr>
              <a:t>] Available at: &lt;https://reader.elsevier.com/reader/sd/pii/S0925753516301369?token=58F5571F973187B72F09274D01A4914CDFE2994D12DF391EA616860F71B259F899DAD2E1E9BFF67C22B0EA57BED73423&amp;originRegion=eu-west-1&amp;originCreation=20211109124034&gt; [Accessed 9 November 2021].</a:t>
            </a:r>
          </a:p>
          <a:p>
            <a:endParaRPr lang="en-GB" sz="1400" b="0" i="0" dirty="0">
              <a:solidFill>
                <a:srgbClr val="000000"/>
              </a:solidFill>
              <a:effectLst/>
              <a:latin typeface="Open Sans" panose="020B0606030504020204" pitchFamily="34" charset="0"/>
            </a:endParaRPr>
          </a:p>
          <a:p>
            <a:r>
              <a:rPr lang="en-GB" sz="1400" b="0" i="0" dirty="0">
                <a:solidFill>
                  <a:srgbClr val="000000"/>
                </a:solidFill>
                <a:effectLst/>
                <a:latin typeface="Open Sans" panose="020B0606030504020204" pitchFamily="34" charset="0"/>
              </a:rPr>
              <a:t>Asq.org. 2021. </a:t>
            </a:r>
            <a:r>
              <a:rPr lang="en-GB" sz="1400" b="0" i="1" dirty="0">
                <a:solidFill>
                  <a:srgbClr val="000000"/>
                </a:solidFill>
                <a:effectLst/>
                <a:latin typeface="Open Sans" panose="020B0606030504020204" pitchFamily="34" charset="0"/>
              </a:rPr>
              <a:t>What is a Fishbone Diagram? Ishikawa Cause &amp; Effect Diagram | ASQ</a:t>
            </a:r>
            <a:r>
              <a:rPr lang="en-GB" sz="1400" b="0" i="0" dirty="0">
                <a:solidFill>
                  <a:srgbClr val="000000"/>
                </a:solidFill>
                <a:effectLst/>
                <a:latin typeface="Open Sans" panose="020B0606030504020204" pitchFamily="34" charset="0"/>
              </a:rPr>
              <a:t>. [online] Available at: &lt;https://asq.org/quality-resources/fishbone&gt; [Accessed 9 November 2021].</a:t>
            </a:r>
            <a:endParaRPr lang="en-GB" sz="1400" dirty="0">
              <a:solidFill>
                <a:srgbClr val="000000"/>
              </a:solidFill>
              <a:latin typeface="Open Sans" panose="020B0606030504020204" pitchFamily="34" charset="0"/>
            </a:endParaRPr>
          </a:p>
          <a:p>
            <a:endParaRPr lang="en-GB" sz="1400" b="0" i="0" dirty="0">
              <a:solidFill>
                <a:srgbClr val="000000"/>
              </a:solidFill>
              <a:effectLst/>
              <a:latin typeface="Open Sans" panose="020B0606030504020204" pitchFamily="34" charset="0"/>
            </a:endParaRPr>
          </a:p>
          <a:p>
            <a:endParaRPr lang="en-GB" sz="1400" kern="1200" dirty="0">
              <a:solidFill>
                <a:srgbClr val="000000"/>
              </a:solidFill>
              <a:latin typeface="Open Sans" panose="020B0606030504020204" pitchFamily="34" charset="0"/>
              <a:ea typeface="+mn-ea"/>
              <a:cs typeface="+mn-cs"/>
            </a:endParaRPr>
          </a:p>
          <a:p>
            <a:endParaRPr lang="en-US" sz="1400" kern="1200" dirty="0">
              <a:solidFill>
                <a:schemeClr val="tx1"/>
              </a:solidFill>
              <a:latin typeface="+mn-lt"/>
              <a:ea typeface="+mn-ea"/>
              <a:cs typeface="+mn-cs"/>
            </a:endParaRPr>
          </a:p>
          <a:p>
            <a:endParaRPr lang="en-US" sz="1800" kern="1200" dirty="0">
              <a:solidFill>
                <a:schemeClr val="tx1"/>
              </a:solidFill>
              <a:latin typeface="+mn-lt"/>
              <a:ea typeface="+mn-ea"/>
              <a:cs typeface="+mn-cs"/>
            </a:endParaRPr>
          </a:p>
          <a:p>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val="2610835350"/>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7" ma:contentTypeDescription="Create a new document." ma:contentTypeScope="" ma:versionID="1db94c9bf3d67d26067745710d6e05a9">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273c8a26ffff571f5296168ca5928a1a"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F445333-F948-47E4-A0C6-E6D4BBA50BAF}">
  <ds:schemaRefs>
    <ds:schemaRef ds:uri="dd7bbc2b-1d05-4a2b-aef3-b6f0207d1649"/>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d6f7a6e2-a2bb-432a-b406-760b1b1769a2"/>
    <ds:schemaRef ds:uri="http://www.w3.org/XML/1998/namespace"/>
    <ds:schemaRef ds:uri="http://purl.org/dc/dcmitype/"/>
  </ds:schemaRefs>
</ds:datastoreItem>
</file>

<file path=customXml/itemProps2.xml><?xml version="1.0" encoding="utf-8"?>
<ds:datastoreItem xmlns:ds="http://schemas.openxmlformats.org/officeDocument/2006/customXml" ds:itemID="{AFE7AE31-0EC3-4DB8-97E5-77FA627223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7245C6A-4CCA-413D-97AC-21C4CA37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4605</TotalTime>
  <Words>900</Words>
  <Application>Microsoft Office PowerPoint</Application>
  <PresentationFormat>Widescreen</PresentationFormat>
  <Paragraphs>87</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Open Sans</vt:lpstr>
      <vt:lpstr>Trebuchet MS</vt:lpstr>
      <vt:lpstr>Wingdings 3</vt:lpstr>
      <vt:lpstr>Facet</vt:lpstr>
      <vt:lpstr>Student name: Layla White Student number: 2016838 Module: Problem solving and Decision making Module code: BMSW4004</vt:lpstr>
      <vt:lpstr>PowerPoint Presentation</vt:lpstr>
      <vt:lpstr>PowerPoint Presentation</vt:lpstr>
      <vt:lpstr>PowerPoint Presentation</vt:lpstr>
      <vt:lpstr>Proposed solutions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Layla White Student number: 2016838 Module: Module code:</dc:title>
  <dc:creator>Layla Jane White (2016838)</dc:creator>
  <cp:lastModifiedBy>Layla Jane White (2016838)</cp:lastModifiedBy>
  <cp:revision>4</cp:revision>
  <dcterms:created xsi:type="dcterms:W3CDTF">2021-06-25T16:47:40Z</dcterms:created>
  <dcterms:modified xsi:type="dcterms:W3CDTF">2021-11-09T12:51:23Z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