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0"/>
  </p:notesMasterIdLst>
  <p:sldIdLst>
    <p:sldId id="256" r:id="rId5"/>
    <p:sldId id="378" r:id="rId6"/>
    <p:sldId id="452" r:id="rId7"/>
    <p:sldId id="457" r:id="rId8"/>
    <p:sldId id="453" r:id="rId9"/>
    <p:sldId id="362" r:id="rId10"/>
    <p:sldId id="448" r:id="rId11"/>
    <p:sldId id="454" r:id="rId12"/>
    <p:sldId id="450" r:id="rId13"/>
    <p:sldId id="264" r:id="rId14"/>
    <p:sldId id="451" r:id="rId15"/>
    <p:sldId id="289" r:id="rId16"/>
    <p:sldId id="455" r:id="rId17"/>
    <p:sldId id="377" r:id="rId18"/>
    <p:sldId id="456"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1352D6-8CAB-42AE-8D17-491DAC9F43CE}" v="465" dt="2021-02-11T12:47:58.1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80729" autoAdjust="0"/>
  </p:normalViewPr>
  <p:slideViewPr>
    <p:cSldViewPr>
      <p:cViewPr varScale="1">
        <p:scale>
          <a:sx n="92" d="100"/>
          <a:sy n="92" d="100"/>
        </p:scale>
        <p:origin x="219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01352D6-8CAB-42AE-8D17-491DAC9F43CE}"/>
    <pc:docChg chg="undo custSel addSld delSld modSld sldOrd">
      <pc:chgData name="Paul Tinkler" userId="bcebf29c-73c2-433d-80d2-6bad896374bf" providerId="ADAL" clId="{C01352D6-8CAB-42AE-8D17-491DAC9F43CE}" dt="2021-02-11T12:56:15.822" v="5350" actId="113"/>
      <pc:docMkLst>
        <pc:docMk/>
      </pc:docMkLst>
      <pc:sldChg chg="addSp delSp modSp mod">
        <pc:chgData name="Paul Tinkler" userId="bcebf29c-73c2-433d-80d2-6bad896374bf" providerId="ADAL" clId="{C01352D6-8CAB-42AE-8D17-491DAC9F43CE}" dt="2021-02-11T09:50:50.547" v="529" actId="207"/>
        <pc:sldMkLst>
          <pc:docMk/>
          <pc:sldMk cId="0" sldId="256"/>
        </pc:sldMkLst>
        <pc:spChg chg="del">
          <ac:chgData name="Paul Tinkler" userId="bcebf29c-73c2-433d-80d2-6bad896374bf" providerId="ADAL" clId="{C01352D6-8CAB-42AE-8D17-491DAC9F43CE}" dt="2021-02-11T09:46:00.586" v="480" actId="478"/>
          <ac:spMkLst>
            <pc:docMk/>
            <pc:sldMk cId="0" sldId="256"/>
            <ac:spMk id="2" creationId="{4C8F825C-1902-43A1-AC4E-A02BC15352DD}"/>
          </ac:spMkLst>
        </pc:spChg>
        <pc:spChg chg="add del mod">
          <ac:chgData name="Paul Tinkler" userId="bcebf29c-73c2-433d-80d2-6bad896374bf" providerId="ADAL" clId="{C01352D6-8CAB-42AE-8D17-491DAC9F43CE}" dt="2021-02-11T09:46:02.835" v="481" actId="478"/>
          <ac:spMkLst>
            <pc:docMk/>
            <pc:sldMk cId="0" sldId="256"/>
            <ac:spMk id="4" creationId="{9159F4CD-FA12-448E-876B-8B11F642AD20}"/>
          </ac:spMkLst>
        </pc:spChg>
        <pc:spChg chg="add del">
          <ac:chgData name="Paul Tinkler" userId="bcebf29c-73c2-433d-80d2-6bad896374bf" providerId="ADAL" clId="{C01352D6-8CAB-42AE-8D17-491DAC9F43CE}" dt="2021-02-11T09:46:17.772" v="483" actId="22"/>
          <ac:spMkLst>
            <pc:docMk/>
            <pc:sldMk cId="0" sldId="256"/>
            <ac:spMk id="7" creationId="{23FF4976-D28E-408B-BBD2-BD0DAB4F4FFF}"/>
          </ac:spMkLst>
        </pc:spChg>
        <pc:spChg chg="add mod">
          <ac:chgData name="Paul Tinkler" userId="bcebf29c-73c2-433d-80d2-6bad896374bf" providerId="ADAL" clId="{C01352D6-8CAB-42AE-8D17-491DAC9F43CE}" dt="2021-02-11T09:50:50.547" v="529" actId="207"/>
          <ac:spMkLst>
            <pc:docMk/>
            <pc:sldMk cId="0" sldId="256"/>
            <ac:spMk id="9" creationId="{F2EFD891-730E-40B1-9C1D-5AA1917D05D4}"/>
          </ac:spMkLst>
        </pc:spChg>
        <pc:spChg chg="add mod">
          <ac:chgData name="Paul Tinkler" userId="bcebf29c-73c2-433d-80d2-6bad896374bf" providerId="ADAL" clId="{C01352D6-8CAB-42AE-8D17-491DAC9F43CE}" dt="2021-02-11T09:50:36.547" v="528" actId="1076"/>
          <ac:spMkLst>
            <pc:docMk/>
            <pc:sldMk cId="0" sldId="256"/>
            <ac:spMk id="11" creationId="{653C4518-8DE1-4B17-ADAE-F79508E4F024}"/>
          </ac:spMkLst>
        </pc:spChg>
        <pc:spChg chg="add mod">
          <ac:chgData name="Paul Tinkler" userId="bcebf29c-73c2-433d-80d2-6bad896374bf" providerId="ADAL" clId="{C01352D6-8CAB-42AE-8D17-491DAC9F43CE}" dt="2021-02-11T09:50:05.031" v="526" actId="255"/>
          <ac:spMkLst>
            <pc:docMk/>
            <pc:sldMk cId="0" sldId="256"/>
            <ac:spMk id="13" creationId="{511638AC-85E3-4BEE-B4E0-FCA3D0D0EB96}"/>
          </ac:spMkLst>
        </pc:spChg>
        <pc:spChg chg="del">
          <ac:chgData name="Paul Tinkler" userId="bcebf29c-73c2-433d-80d2-6bad896374bf" providerId="ADAL" clId="{C01352D6-8CAB-42AE-8D17-491DAC9F43CE}" dt="2021-02-11T09:45:57.123" v="479" actId="478"/>
          <ac:spMkLst>
            <pc:docMk/>
            <pc:sldMk cId="0" sldId="256"/>
            <ac:spMk id="14338" creationId="{24FDADED-DC34-4BDF-A3E1-E35167632925}"/>
          </ac:spMkLst>
        </pc:spChg>
      </pc:sldChg>
      <pc:sldChg chg="modSp del mod">
        <pc:chgData name="Paul Tinkler" userId="bcebf29c-73c2-433d-80d2-6bad896374bf" providerId="ADAL" clId="{C01352D6-8CAB-42AE-8D17-491DAC9F43CE}" dt="2021-02-09T13:23:14.574" v="168" actId="47"/>
        <pc:sldMkLst>
          <pc:docMk/>
          <pc:sldMk cId="1645824893" sldId="259"/>
        </pc:sldMkLst>
        <pc:spChg chg="mod">
          <ac:chgData name="Paul Tinkler" userId="bcebf29c-73c2-433d-80d2-6bad896374bf" providerId="ADAL" clId="{C01352D6-8CAB-42AE-8D17-491DAC9F43CE}" dt="2021-02-09T13:19:58.957" v="162"/>
          <ac:spMkLst>
            <pc:docMk/>
            <pc:sldMk cId="1645824893" sldId="259"/>
            <ac:spMk id="2" creationId="{00000000-0000-0000-0000-000000000000}"/>
          </ac:spMkLst>
        </pc:spChg>
        <pc:spChg chg="mod">
          <ac:chgData name="Paul Tinkler" userId="bcebf29c-73c2-433d-80d2-6bad896374bf" providerId="ADAL" clId="{C01352D6-8CAB-42AE-8D17-491DAC9F43CE}" dt="2021-02-09T13:20:20.197" v="167" actId="1076"/>
          <ac:spMkLst>
            <pc:docMk/>
            <pc:sldMk cId="1645824893" sldId="259"/>
            <ac:spMk id="3" creationId="{00000000-0000-0000-0000-000000000000}"/>
          </ac:spMkLst>
        </pc:spChg>
      </pc:sldChg>
      <pc:sldChg chg="del">
        <pc:chgData name="Paul Tinkler" userId="bcebf29c-73c2-433d-80d2-6bad896374bf" providerId="ADAL" clId="{C01352D6-8CAB-42AE-8D17-491DAC9F43CE}" dt="2021-02-09T13:23:18.202" v="169" actId="47"/>
        <pc:sldMkLst>
          <pc:docMk/>
          <pc:sldMk cId="667348998" sldId="260"/>
        </pc:sldMkLst>
      </pc:sldChg>
      <pc:sldChg chg="del">
        <pc:chgData name="Paul Tinkler" userId="bcebf29c-73c2-433d-80d2-6bad896374bf" providerId="ADAL" clId="{C01352D6-8CAB-42AE-8D17-491DAC9F43CE}" dt="2021-02-09T13:23:19.894" v="170" actId="47"/>
        <pc:sldMkLst>
          <pc:docMk/>
          <pc:sldMk cId="250135185" sldId="261"/>
        </pc:sldMkLst>
      </pc:sldChg>
      <pc:sldChg chg="del">
        <pc:chgData name="Paul Tinkler" userId="bcebf29c-73c2-433d-80d2-6bad896374bf" providerId="ADAL" clId="{C01352D6-8CAB-42AE-8D17-491DAC9F43CE}" dt="2021-02-09T13:23:26.207" v="171" actId="47"/>
        <pc:sldMkLst>
          <pc:docMk/>
          <pc:sldMk cId="2086670549" sldId="262"/>
        </pc:sldMkLst>
      </pc:sldChg>
      <pc:sldChg chg="del">
        <pc:chgData name="Paul Tinkler" userId="bcebf29c-73c2-433d-80d2-6bad896374bf" providerId="ADAL" clId="{C01352D6-8CAB-42AE-8D17-491DAC9F43CE}" dt="2021-02-09T13:23:29.086" v="172" actId="47"/>
        <pc:sldMkLst>
          <pc:docMk/>
          <pc:sldMk cId="2087607172" sldId="263"/>
        </pc:sldMkLst>
      </pc:sldChg>
      <pc:sldChg chg="addSp delSp modSp mod delAnim modAnim">
        <pc:chgData name="Paul Tinkler" userId="bcebf29c-73c2-433d-80d2-6bad896374bf" providerId="ADAL" clId="{C01352D6-8CAB-42AE-8D17-491DAC9F43CE}" dt="2021-02-11T10:09:46.377" v="944" actId="6549"/>
        <pc:sldMkLst>
          <pc:docMk/>
          <pc:sldMk cId="458162902" sldId="264"/>
        </pc:sldMkLst>
        <pc:spChg chg="mod">
          <ac:chgData name="Paul Tinkler" userId="bcebf29c-73c2-433d-80d2-6bad896374bf" providerId="ADAL" clId="{C01352D6-8CAB-42AE-8D17-491DAC9F43CE}" dt="2021-02-11T09:42:37.401" v="443" actId="114"/>
          <ac:spMkLst>
            <pc:docMk/>
            <pc:sldMk cId="458162902" sldId="264"/>
            <ac:spMk id="3" creationId="{00000000-0000-0000-0000-000000000000}"/>
          </ac:spMkLst>
        </pc:spChg>
        <pc:spChg chg="mod">
          <ac:chgData name="Paul Tinkler" userId="bcebf29c-73c2-433d-80d2-6bad896374bf" providerId="ADAL" clId="{C01352D6-8CAB-42AE-8D17-491DAC9F43CE}" dt="2021-02-11T10:09:46.377" v="944" actId="6549"/>
          <ac:spMkLst>
            <pc:docMk/>
            <pc:sldMk cId="458162902" sldId="264"/>
            <ac:spMk id="7" creationId="{039EB91E-E3AC-401F-91C5-2CFBD1A92C6F}"/>
          </ac:spMkLst>
        </pc:spChg>
        <pc:spChg chg="add del mod">
          <ac:chgData name="Paul Tinkler" userId="bcebf29c-73c2-433d-80d2-6bad896374bf" providerId="ADAL" clId="{C01352D6-8CAB-42AE-8D17-491DAC9F43CE}" dt="2021-02-11T09:41:45.532" v="435" actId="478"/>
          <ac:spMkLst>
            <pc:docMk/>
            <pc:sldMk cId="458162902" sldId="264"/>
            <ac:spMk id="10" creationId="{4D8D9AEA-CA72-4AF8-9864-6688332604D8}"/>
          </ac:spMkLst>
        </pc:spChg>
        <pc:picChg chg="add mod">
          <ac:chgData name="Paul Tinkler" userId="bcebf29c-73c2-433d-80d2-6bad896374bf" providerId="ADAL" clId="{C01352D6-8CAB-42AE-8D17-491DAC9F43CE}" dt="2021-02-11T09:42:24.282" v="442" actId="1076"/>
          <ac:picMkLst>
            <pc:docMk/>
            <pc:sldMk cId="458162902" sldId="264"/>
            <ac:picMk id="5" creationId="{7FC69637-BD4C-4C92-9355-FD53DCCD71DC}"/>
          </ac:picMkLst>
        </pc:picChg>
        <pc:picChg chg="del">
          <ac:chgData name="Paul Tinkler" userId="bcebf29c-73c2-433d-80d2-6bad896374bf" providerId="ADAL" clId="{C01352D6-8CAB-42AE-8D17-491DAC9F43CE}" dt="2021-02-11T09:37:31.655" v="406" actId="478"/>
          <ac:picMkLst>
            <pc:docMk/>
            <pc:sldMk cId="458162902" sldId="264"/>
            <ac:picMk id="6" creationId="{C96DB43E-CB29-4170-8AD2-C94B74AA1139}"/>
          </ac:picMkLst>
        </pc:picChg>
        <pc:picChg chg="add mod">
          <ac:chgData name="Paul Tinkler" userId="bcebf29c-73c2-433d-80d2-6bad896374bf" providerId="ADAL" clId="{C01352D6-8CAB-42AE-8D17-491DAC9F43CE}" dt="2021-02-11T09:41:58.375" v="437" actId="1076"/>
          <ac:picMkLst>
            <pc:docMk/>
            <pc:sldMk cId="458162902" sldId="264"/>
            <ac:picMk id="9" creationId="{B3871D16-CC0C-4FBB-8046-E1D297310BFB}"/>
          </ac:picMkLst>
        </pc:picChg>
      </pc:sldChg>
      <pc:sldChg chg="del">
        <pc:chgData name="Paul Tinkler" userId="bcebf29c-73c2-433d-80d2-6bad896374bf" providerId="ADAL" clId="{C01352D6-8CAB-42AE-8D17-491DAC9F43CE}" dt="2021-02-11T09:42:45.270" v="444" actId="47"/>
        <pc:sldMkLst>
          <pc:docMk/>
          <pc:sldMk cId="0" sldId="267"/>
        </pc:sldMkLst>
      </pc:sldChg>
      <pc:sldChg chg="modSp mod modNotesTx">
        <pc:chgData name="Paul Tinkler" userId="bcebf29c-73c2-433d-80d2-6bad896374bf" providerId="ADAL" clId="{C01352D6-8CAB-42AE-8D17-491DAC9F43CE}" dt="2021-02-11T11:49:45.699" v="2335" actId="20577"/>
        <pc:sldMkLst>
          <pc:docMk/>
          <pc:sldMk cId="1482047869" sldId="289"/>
        </pc:sldMkLst>
        <pc:spChg chg="mod">
          <ac:chgData name="Paul Tinkler" userId="bcebf29c-73c2-433d-80d2-6bad896374bf" providerId="ADAL" clId="{C01352D6-8CAB-42AE-8D17-491DAC9F43CE}" dt="2021-02-11T11:47:56.015" v="2075" actId="122"/>
          <ac:spMkLst>
            <pc:docMk/>
            <pc:sldMk cId="1482047869" sldId="289"/>
            <ac:spMk id="2" creationId="{0A803958-146F-4798-90E7-14CBC0ED4F34}"/>
          </ac:spMkLst>
        </pc:spChg>
        <pc:spChg chg="mod">
          <ac:chgData name="Paul Tinkler" userId="bcebf29c-73c2-433d-80d2-6bad896374bf" providerId="ADAL" clId="{C01352D6-8CAB-42AE-8D17-491DAC9F43CE}" dt="2021-02-11T11:40:21.647" v="1844" actId="207"/>
          <ac:spMkLst>
            <pc:docMk/>
            <pc:sldMk cId="1482047869" sldId="289"/>
            <ac:spMk id="3" creationId="{007D8057-96BB-47D9-A1CC-9ACBB1D8217A}"/>
          </ac:spMkLst>
        </pc:spChg>
      </pc:sldChg>
      <pc:sldChg chg="modSp mod ord modAnim">
        <pc:chgData name="Paul Tinkler" userId="bcebf29c-73c2-433d-80d2-6bad896374bf" providerId="ADAL" clId="{C01352D6-8CAB-42AE-8D17-491DAC9F43CE}" dt="2021-02-11T09:59:39.414" v="719" actId="113"/>
        <pc:sldMkLst>
          <pc:docMk/>
          <pc:sldMk cId="0" sldId="362"/>
        </pc:sldMkLst>
        <pc:spChg chg="mod">
          <ac:chgData name="Paul Tinkler" userId="bcebf29c-73c2-433d-80d2-6bad896374bf" providerId="ADAL" clId="{C01352D6-8CAB-42AE-8D17-491DAC9F43CE}" dt="2021-02-11T09:59:39.414" v="719" actId="113"/>
          <ac:spMkLst>
            <pc:docMk/>
            <pc:sldMk cId="0" sldId="362"/>
            <ac:spMk id="20483" creationId="{14E63B88-676D-4A85-A36C-4B27B85D0C18}"/>
          </ac:spMkLst>
        </pc:spChg>
        <pc:picChg chg="mod">
          <ac:chgData name="Paul Tinkler" userId="bcebf29c-73c2-433d-80d2-6bad896374bf" providerId="ADAL" clId="{C01352D6-8CAB-42AE-8D17-491DAC9F43CE}" dt="2021-02-09T13:18:02.382" v="158" actId="1076"/>
          <ac:picMkLst>
            <pc:docMk/>
            <pc:sldMk cId="0" sldId="362"/>
            <ac:picMk id="2" creationId="{EAF416B1-4FFD-4512-AC38-B37A62325762}"/>
          </ac:picMkLst>
        </pc:picChg>
      </pc:sldChg>
      <pc:sldChg chg="addSp delSp modSp mod modAnim">
        <pc:chgData name="Paul Tinkler" userId="bcebf29c-73c2-433d-80d2-6bad896374bf" providerId="ADAL" clId="{C01352D6-8CAB-42AE-8D17-491DAC9F43CE}" dt="2021-02-11T12:39:30.237" v="4596" actId="114"/>
        <pc:sldMkLst>
          <pc:docMk/>
          <pc:sldMk cId="3254800580" sldId="378"/>
        </pc:sldMkLst>
        <pc:spChg chg="mod">
          <ac:chgData name="Paul Tinkler" userId="bcebf29c-73c2-433d-80d2-6bad896374bf" providerId="ADAL" clId="{C01352D6-8CAB-42AE-8D17-491DAC9F43CE}" dt="2021-02-11T12:39:30.237" v="4596" actId="114"/>
          <ac:spMkLst>
            <pc:docMk/>
            <pc:sldMk cId="3254800580" sldId="378"/>
            <ac:spMk id="3" creationId="{656DFEBC-83E2-4D34-AC5E-6E0A47BE73CE}"/>
          </ac:spMkLst>
        </pc:spChg>
        <pc:spChg chg="add del mod">
          <ac:chgData name="Paul Tinkler" userId="bcebf29c-73c2-433d-80d2-6bad896374bf" providerId="ADAL" clId="{C01352D6-8CAB-42AE-8D17-491DAC9F43CE}" dt="2021-02-09T13:08:19.381" v="101" actId="478"/>
          <ac:spMkLst>
            <pc:docMk/>
            <pc:sldMk cId="3254800580" sldId="378"/>
            <ac:spMk id="17" creationId="{A7FA4E41-D9CC-4232-8436-2A6BD42FEF81}"/>
          </ac:spMkLst>
        </pc:spChg>
        <pc:picChg chg="del">
          <ac:chgData name="Paul Tinkler" userId="bcebf29c-73c2-433d-80d2-6bad896374bf" providerId="ADAL" clId="{C01352D6-8CAB-42AE-8D17-491DAC9F43CE}" dt="2021-02-09T13:07:03.152" v="99" actId="478"/>
          <ac:picMkLst>
            <pc:docMk/>
            <pc:sldMk cId="3254800580" sldId="378"/>
            <ac:picMk id="10" creationId="{D5B9EC3E-6643-4946-9085-306F070ADC8B}"/>
          </ac:picMkLst>
        </pc:picChg>
        <pc:picChg chg="add mod">
          <ac:chgData name="Paul Tinkler" userId="bcebf29c-73c2-433d-80d2-6bad896374bf" providerId="ADAL" clId="{C01352D6-8CAB-42AE-8D17-491DAC9F43CE}" dt="2021-02-11T12:38:58.886" v="4578" actId="14100"/>
          <ac:picMkLst>
            <pc:docMk/>
            <pc:sldMk cId="3254800580" sldId="378"/>
            <ac:picMk id="16" creationId="{B47774B8-CBF1-4D7C-8DD6-5E9AAD9F93FC}"/>
          </ac:picMkLst>
        </pc:picChg>
      </pc:sldChg>
      <pc:sldChg chg="del">
        <pc:chgData name="Paul Tinkler" userId="bcebf29c-73c2-433d-80d2-6bad896374bf" providerId="ADAL" clId="{C01352D6-8CAB-42AE-8D17-491DAC9F43CE}" dt="2021-02-11T12:36:04.778" v="4474" actId="47"/>
        <pc:sldMkLst>
          <pc:docMk/>
          <pc:sldMk cId="3643099484" sldId="379"/>
        </pc:sldMkLst>
      </pc:sldChg>
      <pc:sldChg chg="modSp mod modAnim">
        <pc:chgData name="Paul Tinkler" userId="bcebf29c-73c2-433d-80d2-6bad896374bf" providerId="ADAL" clId="{C01352D6-8CAB-42AE-8D17-491DAC9F43CE}" dt="2021-02-11T10:01:43.685" v="727" actId="14100"/>
        <pc:sldMkLst>
          <pc:docMk/>
          <pc:sldMk cId="3212947102" sldId="448"/>
        </pc:sldMkLst>
        <pc:spChg chg="mod">
          <ac:chgData name="Paul Tinkler" userId="bcebf29c-73c2-433d-80d2-6bad896374bf" providerId="ADAL" clId="{C01352D6-8CAB-42AE-8D17-491DAC9F43CE}" dt="2021-02-09T14:00:03.915" v="405" actId="20577"/>
          <ac:spMkLst>
            <pc:docMk/>
            <pc:sldMk cId="3212947102" sldId="448"/>
            <ac:spMk id="4" creationId="{8E772F59-619A-9141-8586-ECDD50C154D1}"/>
          </ac:spMkLst>
        </pc:spChg>
        <pc:spChg chg="mod">
          <ac:chgData name="Paul Tinkler" userId="bcebf29c-73c2-433d-80d2-6bad896374bf" providerId="ADAL" clId="{C01352D6-8CAB-42AE-8D17-491DAC9F43CE}" dt="2021-02-11T10:01:43.685" v="727" actId="14100"/>
          <ac:spMkLst>
            <pc:docMk/>
            <pc:sldMk cId="3212947102" sldId="448"/>
            <ac:spMk id="5" creationId="{F267F932-2727-544D-9FD5-B75A811B9543}"/>
          </ac:spMkLst>
        </pc:spChg>
        <pc:spChg chg="mod">
          <ac:chgData name="Paul Tinkler" userId="bcebf29c-73c2-433d-80d2-6bad896374bf" providerId="ADAL" clId="{C01352D6-8CAB-42AE-8D17-491DAC9F43CE}" dt="2021-02-09T13:59:59.207" v="399" actId="27636"/>
          <ac:spMkLst>
            <pc:docMk/>
            <pc:sldMk cId="3212947102" sldId="448"/>
            <ac:spMk id="6" creationId="{6D6CC05F-5CDF-9743-8EC8-85F6AD289176}"/>
          </ac:spMkLst>
        </pc:spChg>
      </pc:sldChg>
      <pc:sldChg chg="modSp mod">
        <pc:chgData name="Paul Tinkler" userId="bcebf29c-73c2-433d-80d2-6bad896374bf" providerId="ADAL" clId="{C01352D6-8CAB-42AE-8D17-491DAC9F43CE}" dt="2021-02-09T13:19:02.602" v="161" actId="1076"/>
        <pc:sldMkLst>
          <pc:docMk/>
          <pc:sldMk cId="1033463753" sldId="450"/>
        </pc:sldMkLst>
        <pc:spChg chg="mod">
          <ac:chgData name="Paul Tinkler" userId="bcebf29c-73c2-433d-80d2-6bad896374bf" providerId="ADAL" clId="{C01352D6-8CAB-42AE-8D17-491DAC9F43CE}" dt="2021-02-09T13:18:56.757" v="160" actId="1076"/>
          <ac:spMkLst>
            <pc:docMk/>
            <pc:sldMk cId="1033463753" sldId="450"/>
            <ac:spMk id="3" creationId="{A6C7858D-9162-49AB-923B-60223A5DB0B6}"/>
          </ac:spMkLst>
        </pc:spChg>
        <pc:picChg chg="mod">
          <ac:chgData name="Paul Tinkler" userId="bcebf29c-73c2-433d-80d2-6bad896374bf" providerId="ADAL" clId="{C01352D6-8CAB-42AE-8D17-491DAC9F43CE}" dt="2021-02-09T13:19:02.602" v="161" actId="1076"/>
          <ac:picMkLst>
            <pc:docMk/>
            <pc:sldMk cId="1033463753" sldId="450"/>
            <ac:picMk id="8" creationId="{11D7940C-40A7-4BD5-BA89-9CE2CD315DBE}"/>
          </ac:picMkLst>
        </pc:picChg>
      </pc:sldChg>
      <pc:sldChg chg="delSp modSp new mod ord modAnim modNotesTx">
        <pc:chgData name="Paul Tinkler" userId="bcebf29c-73c2-433d-80d2-6bad896374bf" providerId="ADAL" clId="{C01352D6-8CAB-42AE-8D17-491DAC9F43CE}" dt="2021-02-11T11:42:09.510" v="2045" actId="20577"/>
        <pc:sldMkLst>
          <pc:docMk/>
          <pc:sldMk cId="1669320578" sldId="451"/>
        </pc:sldMkLst>
        <pc:spChg chg="mod">
          <ac:chgData name="Paul Tinkler" userId="bcebf29c-73c2-433d-80d2-6bad896374bf" providerId="ADAL" clId="{C01352D6-8CAB-42AE-8D17-491DAC9F43CE}" dt="2021-02-11T09:44:13.886" v="476" actId="122"/>
          <ac:spMkLst>
            <pc:docMk/>
            <pc:sldMk cId="1669320578" sldId="451"/>
            <ac:spMk id="2" creationId="{15F16FCF-9D69-4A16-9B9B-C2589F9E7E05}"/>
          </ac:spMkLst>
        </pc:spChg>
        <pc:spChg chg="mod">
          <ac:chgData name="Paul Tinkler" userId="bcebf29c-73c2-433d-80d2-6bad896374bf" providerId="ADAL" clId="{C01352D6-8CAB-42AE-8D17-491DAC9F43CE}" dt="2021-02-11T11:40:36.689" v="1847" actId="207"/>
          <ac:spMkLst>
            <pc:docMk/>
            <pc:sldMk cId="1669320578" sldId="451"/>
            <ac:spMk id="3" creationId="{8A8FE8D7-75E0-46AE-8DEF-AB645CA86BFB}"/>
          </ac:spMkLst>
        </pc:spChg>
        <pc:spChg chg="del">
          <ac:chgData name="Paul Tinkler" userId="bcebf29c-73c2-433d-80d2-6bad896374bf" providerId="ADAL" clId="{C01352D6-8CAB-42AE-8D17-491DAC9F43CE}" dt="2021-02-11T09:44:32.700" v="478" actId="478"/>
          <ac:spMkLst>
            <pc:docMk/>
            <pc:sldMk cId="1669320578" sldId="451"/>
            <ac:spMk id="4" creationId="{6DCD9B2E-FBF1-413F-996C-5EBA0394E4F1}"/>
          </ac:spMkLst>
        </pc:spChg>
      </pc:sldChg>
      <pc:sldChg chg="addSp delSp modSp new mod">
        <pc:chgData name="Paul Tinkler" userId="bcebf29c-73c2-433d-80d2-6bad896374bf" providerId="ADAL" clId="{C01352D6-8CAB-42AE-8D17-491DAC9F43CE}" dt="2021-02-11T09:54:33.310" v="603" actId="6549"/>
        <pc:sldMkLst>
          <pc:docMk/>
          <pc:sldMk cId="570191587" sldId="452"/>
        </pc:sldMkLst>
        <pc:spChg chg="mod">
          <ac:chgData name="Paul Tinkler" userId="bcebf29c-73c2-433d-80d2-6bad896374bf" providerId="ADAL" clId="{C01352D6-8CAB-42AE-8D17-491DAC9F43CE}" dt="2021-02-11T09:52:25.857" v="565" actId="14100"/>
          <ac:spMkLst>
            <pc:docMk/>
            <pc:sldMk cId="570191587" sldId="452"/>
            <ac:spMk id="2" creationId="{81C51545-C38F-406F-A61E-A91656A6A73F}"/>
          </ac:spMkLst>
        </pc:spChg>
        <pc:spChg chg="mod">
          <ac:chgData name="Paul Tinkler" userId="bcebf29c-73c2-433d-80d2-6bad896374bf" providerId="ADAL" clId="{C01352D6-8CAB-42AE-8D17-491DAC9F43CE}" dt="2021-02-11T09:54:33.310" v="603" actId="6549"/>
          <ac:spMkLst>
            <pc:docMk/>
            <pc:sldMk cId="570191587" sldId="452"/>
            <ac:spMk id="3" creationId="{46BD8192-1AE3-45A6-93F4-0FFDE43E2E23}"/>
          </ac:spMkLst>
        </pc:spChg>
        <pc:spChg chg="add del mod">
          <ac:chgData name="Paul Tinkler" userId="bcebf29c-73c2-433d-80d2-6bad896374bf" providerId="ADAL" clId="{C01352D6-8CAB-42AE-8D17-491DAC9F43CE}" dt="2021-02-11T09:54:10.018" v="599" actId="478"/>
          <ac:spMkLst>
            <pc:docMk/>
            <pc:sldMk cId="570191587" sldId="452"/>
            <ac:spMk id="7" creationId="{742199CC-9690-4F86-910F-328722201DA8}"/>
          </ac:spMkLst>
        </pc:spChg>
        <pc:picChg chg="add mod">
          <ac:chgData name="Paul Tinkler" userId="bcebf29c-73c2-433d-80d2-6bad896374bf" providerId="ADAL" clId="{C01352D6-8CAB-42AE-8D17-491DAC9F43CE}" dt="2021-02-11T09:54:17.732" v="601" actId="14100"/>
          <ac:picMkLst>
            <pc:docMk/>
            <pc:sldMk cId="570191587" sldId="452"/>
            <ac:picMk id="6" creationId="{8C991B4A-EE82-47EB-BC04-7E5A282EB8A7}"/>
          </ac:picMkLst>
        </pc:picChg>
      </pc:sldChg>
      <pc:sldChg chg="modSp new mod">
        <pc:chgData name="Paul Tinkler" userId="bcebf29c-73c2-433d-80d2-6bad896374bf" providerId="ADAL" clId="{C01352D6-8CAB-42AE-8D17-491DAC9F43CE}" dt="2021-02-11T09:58:06.667" v="716" actId="114"/>
        <pc:sldMkLst>
          <pc:docMk/>
          <pc:sldMk cId="2788941473" sldId="453"/>
        </pc:sldMkLst>
        <pc:spChg chg="mod">
          <ac:chgData name="Paul Tinkler" userId="bcebf29c-73c2-433d-80d2-6bad896374bf" providerId="ADAL" clId="{C01352D6-8CAB-42AE-8D17-491DAC9F43CE}" dt="2021-02-11T09:57:21.524" v="706" actId="122"/>
          <ac:spMkLst>
            <pc:docMk/>
            <pc:sldMk cId="2788941473" sldId="453"/>
            <ac:spMk id="2" creationId="{BE400205-7FCA-48D6-BDE1-3E03E07CE2C3}"/>
          </ac:spMkLst>
        </pc:spChg>
        <pc:spChg chg="mod">
          <ac:chgData name="Paul Tinkler" userId="bcebf29c-73c2-433d-80d2-6bad896374bf" providerId="ADAL" clId="{C01352D6-8CAB-42AE-8D17-491DAC9F43CE}" dt="2021-02-11T09:58:06.667" v="716" actId="114"/>
          <ac:spMkLst>
            <pc:docMk/>
            <pc:sldMk cId="2788941473" sldId="453"/>
            <ac:spMk id="3" creationId="{B3338725-4A61-4CAE-9E31-DB763991F200}"/>
          </ac:spMkLst>
        </pc:spChg>
      </pc:sldChg>
      <pc:sldChg chg="new del">
        <pc:chgData name="Paul Tinkler" userId="bcebf29c-73c2-433d-80d2-6bad896374bf" providerId="ADAL" clId="{C01352D6-8CAB-42AE-8D17-491DAC9F43CE}" dt="2021-02-11T10:02:16.786" v="729" actId="680"/>
        <pc:sldMkLst>
          <pc:docMk/>
          <pc:sldMk cId="540761285" sldId="454"/>
        </pc:sldMkLst>
      </pc:sldChg>
      <pc:sldChg chg="addSp delSp modSp new mod modNotesTx">
        <pc:chgData name="Paul Tinkler" userId="bcebf29c-73c2-433d-80d2-6bad896374bf" providerId="ADAL" clId="{C01352D6-8CAB-42AE-8D17-491DAC9F43CE}" dt="2021-02-11T10:08:54.153" v="943" actId="20577"/>
        <pc:sldMkLst>
          <pc:docMk/>
          <pc:sldMk cId="1442551454" sldId="454"/>
        </pc:sldMkLst>
        <pc:spChg chg="mod">
          <ac:chgData name="Paul Tinkler" userId="bcebf29c-73c2-433d-80d2-6bad896374bf" providerId="ADAL" clId="{C01352D6-8CAB-42AE-8D17-491DAC9F43CE}" dt="2021-02-11T10:04:01.116" v="779" actId="122"/>
          <ac:spMkLst>
            <pc:docMk/>
            <pc:sldMk cId="1442551454" sldId="454"/>
            <ac:spMk id="2" creationId="{55537BF3-1420-47AD-A08C-9D11BFFEFFC2}"/>
          </ac:spMkLst>
        </pc:spChg>
        <pc:spChg chg="mod">
          <ac:chgData name="Paul Tinkler" userId="bcebf29c-73c2-433d-80d2-6bad896374bf" providerId="ADAL" clId="{C01352D6-8CAB-42AE-8D17-491DAC9F43CE}" dt="2021-02-11T10:08:13.529" v="866" actId="1076"/>
          <ac:spMkLst>
            <pc:docMk/>
            <pc:sldMk cId="1442551454" sldId="454"/>
            <ac:spMk id="3" creationId="{4ED1A5B6-09E8-4861-B32D-B93F55C3FEB2}"/>
          </ac:spMkLst>
        </pc:spChg>
        <pc:spChg chg="del">
          <ac:chgData name="Paul Tinkler" userId="bcebf29c-73c2-433d-80d2-6bad896374bf" providerId="ADAL" clId="{C01352D6-8CAB-42AE-8D17-491DAC9F43CE}" dt="2021-02-11T10:02:44.449" v="733" actId="478"/>
          <ac:spMkLst>
            <pc:docMk/>
            <pc:sldMk cId="1442551454" sldId="454"/>
            <ac:spMk id="4" creationId="{B043D687-1230-4674-B4B0-6C2C8D00E296}"/>
          </ac:spMkLst>
        </pc:spChg>
        <pc:spChg chg="add del mod">
          <ac:chgData name="Paul Tinkler" userId="bcebf29c-73c2-433d-80d2-6bad896374bf" providerId="ADAL" clId="{C01352D6-8CAB-42AE-8D17-491DAC9F43CE}" dt="2021-02-11T10:06:52.718" v="853" actId="478"/>
          <ac:spMkLst>
            <pc:docMk/>
            <pc:sldMk cId="1442551454" sldId="454"/>
            <ac:spMk id="9" creationId="{48039294-697D-49B7-92F2-D716D62C4CC3}"/>
          </ac:spMkLst>
        </pc:spChg>
        <pc:spChg chg="add del mod">
          <ac:chgData name="Paul Tinkler" userId="bcebf29c-73c2-433d-80d2-6bad896374bf" providerId="ADAL" clId="{C01352D6-8CAB-42AE-8D17-491DAC9F43CE}" dt="2021-02-11T10:07:42.272" v="861" actId="478"/>
          <ac:spMkLst>
            <pc:docMk/>
            <pc:sldMk cId="1442551454" sldId="454"/>
            <ac:spMk id="12" creationId="{20ED7C6A-8D1B-4420-9241-26032F602630}"/>
          </ac:spMkLst>
        </pc:spChg>
        <pc:picChg chg="add mod">
          <ac:chgData name="Paul Tinkler" userId="bcebf29c-73c2-433d-80d2-6bad896374bf" providerId="ADAL" clId="{C01352D6-8CAB-42AE-8D17-491DAC9F43CE}" dt="2021-02-11T10:07:13.513" v="857" actId="14100"/>
          <ac:picMkLst>
            <pc:docMk/>
            <pc:sldMk cId="1442551454" sldId="454"/>
            <ac:picMk id="8" creationId="{B9AD6ACE-7A92-4BA4-9A8D-3C8302E40308}"/>
          </ac:picMkLst>
        </pc:picChg>
        <pc:picChg chg="add mod">
          <ac:chgData name="Paul Tinkler" userId="bcebf29c-73c2-433d-80d2-6bad896374bf" providerId="ADAL" clId="{C01352D6-8CAB-42AE-8D17-491DAC9F43CE}" dt="2021-02-11T10:07:59.205" v="864" actId="1076"/>
          <ac:picMkLst>
            <pc:docMk/>
            <pc:sldMk cId="1442551454" sldId="454"/>
            <ac:picMk id="11" creationId="{F85B88EC-54D6-410E-A854-7F61B9A72B57}"/>
          </ac:picMkLst>
        </pc:picChg>
      </pc:sldChg>
      <pc:sldChg chg="new del">
        <pc:chgData name="Paul Tinkler" userId="bcebf29c-73c2-433d-80d2-6bad896374bf" providerId="ADAL" clId="{C01352D6-8CAB-42AE-8D17-491DAC9F43CE}" dt="2021-02-11T10:02:31.129" v="731" actId="680"/>
        <pc:sldMkLst>
          <pc:docMk/>
          <pc:sldMk cId="3042496221" sldId="454"/>
        </pc:sldMkLst>
      </pc:sldChg>
      <pc:sldChg chg="addSp delSp modSp new mod modNotesTx">
        <pc:chgData name="Paul Tinkler" userId="bcebf29c-73c2-433d-80d2-6bad896374bf" providerId="ADAL" clId="{C01352D6-8CAB-42AE-8D17-491DAC9F43CE}" dt="2021-02-11T12:37:26.473" v="4544" actId="313"/>
        <pc:sldMkLst>
          <pc:docMk/>
          <pc:sldMk cId="1804943680" sldId="455"/>
        </pc:sldMkLst>
        <pc:spChg chg="mod">
          <ac:chgData name="Paul Tinkler" userId="bcebf29c-73c2-433d-80d2-6bad896374bf" providerId="ADAL" clId="{C01352D6-8CAB-42AE-8D17-491DAC9F43CE}" dt="2021-02-11T11:50:23.642" v="2372" actId="20577"/>
          <ac:spMkLst>
            <pc:docMk/>
            <pc:sldMk cId="1804943680" sldId="455"/>
            <ac:spMk id="2" creationId="{D770D555-D35A-4B00-9D36-D8E17DCB71EF}"/>
          </ac:spMkLst>
        </pc:spChg>
        <pc:spChg chg="del mod">
          <ac:chgData name="Paul Tinkler" userId="bcebf29c-73c2-433d-80d2-6bad896374bf" providerId="ADAL" clId="{C01352D6-8CAB-42AE-8D17-491DAC9F43CE}" dt="2021-02-11T11:51:00.620" v="2374" actId="3680"/>
          <ac:spMkLst>
            <pc:docMk/>
            <pc:sldMk cId="1804943680" sldId="455"/>
            <ac:spMk id="3" creationId="{4591E77F-288F-4EAB-8952-F8EF9167A153}"/>
          </ac:spMkLst>
        </pc:spChg>
        <pc:spChg chg="del">
          <ac:chgData name="Paul Tinkler" userId="bcebf29c-73c2-433d-80d2-6bad896374bf" providerId="ADAL" clId="{C01352D6-8CAB-42AE-8D17-491DAC9F43CE}" dt="2021-02-11T11:51:08.586" v="2375" actId="478"/>
          <ac:spMkLst>
            <pc:docMk/>
            <pc:sldMk cId="1804943680" sldId="455"/>
            <ac:spMk id="4" creationId="{6D458E81-BB57-4BE6-927A-7B54937339B3}"/>
          </ac:spMkLst>
        </pc:spChg>
        <pc:spChg chg="add del mod">
          <ac:chgData name="Paul Tinkler" userId="bcebf29c-73c2-433d-80d2-6bad896374bf" providerId="ADAL" clId="{C01352D6-8CAB-42AE-8D17-491DAC9F43CE}" dt="2021-02-11T11:52:02.809" v="2379" actId="478"/>
          <ac:spMkLst>
            <pc:docMk/>
            <pc:sldMk cId="1804943680" sldId="455"/>
            <ac:spMk id="7" creationId="{2024FDB9-97D5-4E19-B09E-39F99E9153A5}"/>
          </ac:spMkLst>
        </pc:spChg>
        <pc:graphicFrameChg chg="add del mod ord modGraphic">
          <ac:chgData name="Paul Tinkler" userId="bcebf29c-73c2-433d-80d2-6bad896374bf" providerId="ADAL" clId="{C01352D6-8CAB-42AE-8D17-491DAC9F43CE}" dt="2021-02-11T11:52:00.062" v="2377" actId="478"/>
          <ac:graphicFrameMkLst>
            <pc:docMk/>
            <pc:sldMk cId="1804943680" sldId="455"/>
            <ac:graphicFrameMk id="5" creationId="{06CE8701-7896-4620-84EA-BA70E69C44A0}"/>
          </ac:graphicFrameMkLst>
        </pc:graphicFrameChg>
        <pc:graphicFrameChg chg="add del mod modGraphic">
          <ac:chgData name="Paul Tinkler" userId="bcebf29c-73c2-433d-80d2-6bad896374bf" providerId="ADAL" clId="{C01352D6-8CAB-42AE-8D17-491DAC9F43CE}" dt="2021-02-11T12:03:14.109" v="2984" actId="478"/>
          <ac:graphicFrameMkLst>
            <pc:docMk/>
            <pc:sldMk cId="1804943680" sldId="455"/>
            <ac:graphicFrameMk id="8" creationId="{FAB07B08-14BB-42CD-BFF8-3B54511846D4}"/>
          </ac:graphicFrameMkLst>
        </pc:graphicFrameChg>
        <pc:graphicFrameChg chg="add mod modGraphic">
          <ac:chgData name="Paul Tinkler" userId="bcebf29c-73c2-433d-80d2-6bad896374bf" providerId="ADAL" clId="{C01352D6-8CAB-42AE-8D17-491DAC9F43CE}" dt="2021-02-11T12:31:31.763" v="4278" actId="207"/>
          <ac:graphicFrameMkLst>
            <pc:docMk/>
            <pc:sldMk cId="1804943680" sldId="455"/>
            <ac:graphicFrameMk id="9" creationId="{DB3A82D6-0CBD-4BEA-AE05-E1019FA4854D}"/>
          </ac:graphicFrameMkLst>
        </pc:graphicFrameChg>
        <pc:graphicFrameChg chg="add mod modGraphic">
          <ac:chgData name="Paul Tinkler" userId="bcebf29c-73c2-433d-80d2-6bad896374bf" providerId="ADAL" clId="{C01352D6-8CAB-42AE-8D17-491DAC9F43CE}" dt="2021-02-11T12:31:26.363" v="4277" actId="207"/>
          <ac:graphicFrameMkLst>
            <pc:docMk/>
            <pc:sldMk cId="1804943680" sldId="455"/>
            <ac:graphicFrameMk id="10" creationId="{31178962-33E1-45BF-A1D9-F1E5657939B1}"/>
          </ac:graphicFrameMkLst>
        </pc:graphicFrameChg>
        <pc:graphicFrameChg chg="add mod modGraphic">
          <ac:chgData name="Paul Tinkler" userId="bcebf29c-73c2-433d-80d2-6bad896374bf" providerId="ADAL" clId="{C01352D6-8CAB-42AE-8D17-491DAC9F43CE}" dt="2021-02-11T12:32:03.180" v="4279" actId="313"/>
          <ac:graphicFrameMkLst>
            <pc:docMk/>
            <pc:sldMk cId="1804943680" sldId="455"/>
            <ac:graphicFrameMk id="11" creationId="{FA32C3EE-69E9-4CA9-86F7-BD1EE11DDDF4}"/>
          </ac:graphicFrameMkLst>
        </pc:graphicFrameChg>
        <pc:graphicFrameChg chg="add mod modGraphic">
          <ac:chgData name="Paul Tinkler" userId="bcebf29c-73c2-433d-80d2-6bad896374bf" providerId="ADAL" clId="{C01352D6-8CAB-42AE-8D17-491DAC9F43CE}" dt="2021-02-11T12:31:16.222" v="4275" actId="207"/>
          <ac:graphicFrameMkLst>
            <pc:docMk/>
            <pc:sldMk cId="1804943680" sldId="455"/>
            <ac:graphicFrameMk id="12" creationId="{78130F81-8930-4CA9-B179-1C8C56A6730E}"/>
          </ac:graphicFrameMkLst>
        </pc:graphicFrameChg>
        <pc:graphicFrameChg chg="add mod modGraphic">
          <ac:chgData name="Paul Tinkler" userId="bcebf29c-73c2-433d-80d2-6bad896374bf" providerId="ADAL" clId="{C01352D6-8CAB-42AE-8D17-491DAC9F43CE}" dt="2021-02-11T12:31:11.134" v="4274" actId="207"/>
          <ac:graphicFrameMkLst>
            <pc:docMk/>
            <pc:sldMk cId="1804943680" sldId="455"/>
            <ac:graphicFrameMk id="13" creationId="{9051D69E-0C2F-4881-89E9-C05A8E5AAE16}"/>
          </ac:graphicFrameMkLst>
        </pc:graphicFrameChg>
        <pc:graphicFrameChg chg="add mod modGraphic">
          <ac:chgData name="Paul Tinkler" userId="bcebf29c-73c2-433d-80d2-6bad896374bf" providerId="ADAL" clId="{C01352D6-8CAB-42AE-8D17-491DAC9F43CE}" dt="2021-02-11T12:31:07.755" v="4273" actId="207"/>
          <ac:graphicFrameMkLst>
            <pc:docMk/>
            <pc:sldMk cId="1804943680" sldId="455"/>
            <ac:graphicFrameMk id="14" creationId="{633466FC-A76D-4F97-BCA0-53E4362D3869}"/>
          </ac:graphicFrameMkLst>
        </pc:graphicFrameChg>
        <pc:graphicFrameChg chg="add mod modGraphic">
          <ac:chgData name="Paul Tinkler" userId="bcebf29c-73c2-433d-80d2-6bad896374bf" providerId="ADAL" clId="{C01352D6-8CAB-42AE-8D17-491DAC9F43CE}" dt="2021-02-11T12:31:03.646" v="4272" actId="207"/>
          <ac:graphicFrameMkLst>
            <pc:docMk/>
            <pc:sldMk cId="1804943680" sldId="455"/>
            <ac:graphicFrameMk id="15" creationId="{A166199C-1D57-4B47-A2EB-72726B191A00}"/>
          </ac:graphicFrameMkLst>
        </pc:graphicFrameChg>
        <pc:graphicFrameChg chg="add mod modGraphic">
          <ac:chgData name="Paul Tinkler" userId="bcebf29c-73c2-433d-80d2-6bad896374bf" providerId="ADAL" clId="{C01352D6-8CAB-42AE-8D17-491DAC9F43CE}" dt="2021-02-11T12:28:39.234" v="4168" actId="207"/>
          <ac:graphicFrameMkLst>
            <pc:docMk/>
            <pc:sldMk cId="1804943680" sldId="455"/>
            <ac:graphicFrameMk id="16" creationId="{F9B6C60F-9A85-40B9-80C2-EB7946299013}"/>
          </ac:graphicFrameMkLst>
        </pc:graphicFrameChg>
      </pc:sldChg>
      <pc:sldChg chg="addSp delSp modSp new mod">
        <pc:chgData name="Paul Tinkler" userId="bcebf29c-73c2-433d-80d2-6bad896374bf" providerId="ADAL" clId="{C01352D6-8CAB-42AE-8D17-491DAC9F43CE}" dt="2021-02-11T12:48:14.251" v="4916" actId="14100"/>
        <pc:sldMkLst>
          <pc:docMk/>
          <pc:sldMk cId="3893632483" sldId="456"/>
        </pc:sldMkLst>
        <pc:spChg chg="mod">
          <ac:chgData name="Paul Tinkler" userId="bcebf29c-73c2-433d-80d2-6bad896374bf" providerId="ADAL" clId="{C01352D6-8CAB-42AE-8D17-491DAC9F43CE}" dt="2021-02-11T12:40:39.726" v="4609" actId="122"/>
          <ac:spMkLst>
            <pc:docMk/>
            <pc:sldMk cId="3893632483" sldId="456"/>
            <ac:spMk id="2" creationId="{8D4FAA49-2AD2-4B2E-AD24-91D9F94D8836}"/>
          </ac:spMkLst>
        </pc:spChg>
        <pc:spChg chg="mod">
          <ac:chgData name="Paul Tinkler" userId="bcebf29c-73c2-433d-80d2-6bad896374bf" providerId="ADAL" clId="{C01352D6-8CAB-42AE-8D17-491DAC9F43CE}" dt="2021-02-11T12:47:24.203" v="4908" actId="14100"/>
          <ac:spMkLst>
            <pc:docMk/>
            <pc:sldMk cId="3893632483" sldId="456"/>
            <ac:spMk id="3" creationId="{E017CE8B-6718-4326-BC16-F616B384F765}"/>
          </ac:spMkLst>
        </pc:spChg>
        <pc:spChg chg="del">
          <ac:chgData name="Paul Tinkler" userId="bcebf29c-73c2-433d-80d2-6bad896374bf" providerId="ADAL" clId="{C01352D6-8CAB-42AE-8D17-491DAC9F43CE}" dt="2021-02-11T12:47:26.385" v="4909" actId="478"/>
          <ac:spMkLst>
            <pc:docMk/>
            <pc:sldMk cId="3893632483" sldId="456"/>
            <ac:spMk id="4" creationId="{4F913631-E031-43C1-9FB3-AEBC0D1F9740}"/>
          </ac:spMkLst>
        </pc:spChg>
        <pc:spChg chg="add del mod">
          <ac:chgData name="Paul Tinkler" userId="bcebf29c-73c2-433d-80d2-6bad896374bf" providerId="ADAL" clId="{C01352D6-8CAB-42AE-8D17-491DAC9F43CE}" dt="2021-02-11T12:48:03.806" v="4913" actId="478"/>
          <ac:spMkLst>
            <pc:docMk/>
            <pc:sldMk cId="3893632483" sldId="456"/>
            <ac:spMk id="7" creationId="{72CF49D8-FBAD-4F88-8423-86CC30DFC750}"/>
          </ac:spMkLst>
        </pc:spChg>
        <pc:picChg chg="add mod">
          <ac:chgData name="Paul Tinkler" userId="bcebf29c-73c2-433d-80d2-6bad896374bf" providerId="ADAL" clId="{C01352D6-8CAB-42AE-8D17-491DAC9F43CE}" dt="2021-02-11T12:48:14.251" v="4916" actId="14100"/>
          <ac:picMkLst>
            <pc:docMk/>
            <pc:sldMk cId="3893632483" sldId="456"/>
            <ac:picMk id="6" creationId="{A80682CB-153E-4611-90F4-B12AD0B72C96}"/>
          </ac:picMkLst>
        </pc:picChg>
      </pc:sldChg>
      <pc:sldChg chg="delSp modSp new mod">
        <pc:chgData name="Paul Tinkler" userId="bcebf29c-73c2-433d-80d2-6bad896374bf" providerId="ADAL" clId="{C01352D6-8CAB-42AE-8D17-491DAC9F43CE}" dt="2021-02-11T12:56:15.822" v="5350" actId="113"/>
        <pc:sldMkLst>
          <pc:docMk/>
          <pc:sldMk cId="3125349467" sldId="457"/>
        </pc:sldMkLst>
        <pc:spChg chg="mod">
          <ac:chgData name="Paul Tinkler" userId="bcebf29c-73c2-433d-80d2-6bad896374bf" providerId="ADAL" clId="{C01352D6-8CAB-42AE-8D17-491DAC9F43CE}" dt="2021-02-11T12:55:24.470" v="5337" actId="122"/>
          <ac:spMkLst>
            <pc:docMk/>
            <pc:sldMk cId="3125349467" sldId="457"/>
            <ac:spMk id="2" creationId="{1A89AA93-FC72-467B-B011-F88402180B7C}"/>
          </ac:spMkLst>
        </pc:spChg>
        <pc:spChg chg="mod">
          <ac:chgData name="Paul Tinkler" userId="bcebf29c-73c2-433d-80d2-6bad896374bf" providerId="ADAL" clId="{C01352D6-8CAB-42AE-8D17-491DAC9F43CE}" dt="2021-02-11T12:56:15.822" v="5350" actId="113"/>
          <ac:spMkLst>
            <pc:docMk/>
            <pc:sldMk cId="3125349467" sldId="457"/>
            <ac:spMk id="3" creationId="{234C819C-557A-48A8-8004-00E7BBF76F13}"/>
          </ac:spMkLst>
        </pc:spChg>
        <pc:spChg chg="del">
          <ac:chgData name="Paul Tinkler" userId="bcebf29c-73c2-433d-80d2-6bad896374bf" providerId="ADAL" clId="{C01352D6-8CAB-42AE-8D17-491DAC9F43CE}" dt="2021-02-11T12:55:43.201" v="5343" actId="478"/>
          <ac:spMkLst>
            <pc:docMk/>
            <pc:sldMk cId="3125349467" sldId="457"/>
            <ac:spMk id="4" creationId="{9C558557-E517-439B-A68D-61E98EDB0E2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11/02/2021</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2008278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to take the group through the Generic Assessment Criteria ‘Guidance’.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309778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204474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there are lots of definitions of critical thinking, so it would be worth student exploring these to begin building their knowledge and understanding of the topic.</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11</a:t>
            </a:fld>
            <a:endParaRPr lang="en-GB" altLang="en-US"/>
          </a:p>
        </p:txBody>
      </p:sp>
    </p:spTree>
    <p:extLst>
      <p:ext uri="{BB962C8B-B14F-4D97-AF65-F5344CB8AC3E}">
        <p14:creationId xmlns:p14="http://schemas.microsoft.com/office/powerpoint/2010/main" val="4069712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useful statement as it addresses a lot of what is expected within our assignments – the last point is particularly relevant for students introducing examples, evidence, from their workplace, or from case studies they have examined.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973295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diagram used by the Open University to help explain the process involved in critical thinking, as well as some of the key functions students are often asked to perform – justify, evaluate, apply, etc.  Here it is reproduced from Williams, K. (2014). P. 14.  The start is at the bottom…and one ascends the stairway.</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41433558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11/02/2021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11/02/2021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11/02/2021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11/02/2021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11/02/2021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11/02/2021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11/02/2021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11/02/2021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11/02/2021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11/02/2021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hyperlink" Target="http://flickr.com/photos/earlhamcollege/4387454893"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leap.com/how-does-marketing-strategy-influence-firm-performance-implementation-of-marketing-strategy-for-firm-success/"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coetail.com/neilwillis/2014/02/09/courage-to-make-connections-3/" TargetMode="External"/><Relationship Id="rId5" Type="http://schemas.openxmlformats.org/officeDocument/2006/relationships/image" Target="../media/image8.jpg"/><Relationship Id="rId4" Type="http://schemas.openxmlformats.org/officeDocument/2006/relationships/hyperlink" Target="http://epitemnein-epitomic.blogspot.com/2012/10/3-ways-of-receiving-gods-guidance.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blogs.lse.ac.uk/politicsandpolicy/social-capital-at-work/"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read-reading-literacy-education-652384/" TargetMode="External"/><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s://courses.lumenlearning.com/lumencollegesuccessxtraining3/chapter/deep-learning/" TargetMode="Externa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pngimg.com/download/11618"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picpedia.org/highway-signs/r/reference.html"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BMSK5001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Online Session 1</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5688632" cy="3917032"/>
          </a:xfrm>
        </p:spPr>
        <p:txBody>
          <a:bodyPr>
            <a:normAutofit lnSpcReduction="10000"/>
          </a:bodyPr>
          <a:lstStyle/>
          <a:p>
            <a:r>
              <a:rPr lang="en-GB" dirty="0">
                <a:solidFill>
                  <a:srgbClr val="0000CC"/>
                </a:solidFill>
              </a:rPr>
              <a:t>Introduction to the BA and Level 5</a:t>
            </a:r>
          </a:p>
          <a:p>
            <a:r>
              <a:rPr lang="en-GB" dirty="0">
                <a:solidFill>
                  <a:srgbClr val="0000CC"/>
                </a:solidFill>
              </a:rPr>
              <a:t>Introduction to the module</a:t>
            </a:r>
          </a:p>
          <a:p>
            <a:r>
              <a:rPr lang="en-GB" dirty="0">
                <a:solidFill>
                  <a:srgbClr val="0000CC"/>
                </a:solidFill>
              </a:rPr>
              <a:t>Module Learning Outcomes</a:t>
            </a:r>
          </a:p>
          <a:p>
            <a:r>
              <a:rPr lang="en-GB" dirty="0">
                <a:solidFill>
                  <a:srgbClr val="0000CC"/>
                </a:solidFill>
              </a:rPr>
              <a:t>The Assignment</a:t>
            </a:r>
          </a:p>
          <a:p>
            <a:r>
              <a:rPr lang="en-GB" dirty="0">
                <a:solidFill>
                  <a:srgbClr val="0000CC"/>
                </a:solidFill>
              </a:rPr>
              <a:t>Perception of Critical Thinking</a:t>
            </a:r>
          </a:p>
          <a:p>
            <a:r>
              <a:rPr lang="en-GB" dirty="0">
                <a:solidFill>
                  <a:srgbClr val="0000CC"/>
                </a:solidFill>
              </a:rPr>
              <a:t>So, what </a:t>
            </a:r>
            <a:r>
              <a:rPr lang="en-GB" i="1" dirty="0">
                <a:solidFill>
                  <a:srgbClr val="0000CC"/>
                </a:solidFill>
              </a:rPr>
              <a:t>is</a:t>
            </a:r>
            <a:r>
              <a:rPr lang="en-GB" dirty="0">
                <a:solidFill>
                  <a:srgbClr val="0000CC"/>
                </a:solidFill>
              </a:rPr>
              <a:t> Critical Thinking?</a:t>
            </a:r>
          </a:p>
          <a:p>
            <a:r>
              <a:rPr lang="en-GB" dirty="0">
                <a:solidFill>
                  <a:srgbClr val="0000CC"/>
                </a:solidFill>
              </a:rPr>
              <a:t>The</a:t>
            </a:r>
            <a:r>
              <a:rPr lang="en-GB" i="1" dirty="0">
                <a:solidFill>
                  <a:srgbClr val="0000CC"/>
                </a:solidFill>
              </a:rPr>
              <a:t> Stairway </a:t>
            </a:r>
            <a:r>
              <a:rPr lang="en-GB" dirty="0">
                <a:solidFill>
                  <a:srgbClr val="0000CC"/>
                </a:solidFill>
              </a:rPr>
              <a:t>to Critical Thinking</a:t>
            </a:r>
          </a:p>
          <a:p>
            <a:r>
              <a:rPr lang="en-GB" dirty="0">
                <a:solidFill>
                  <a:srgbClr val="0000CC"/>
                </a:solidFill>
              </a:rPr>
              <a:t>Reflection</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380588" y="3861048"/>
            <a:ext cx="3763412" cy="1853952"/>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51545-C38F-406F-A61E-A91656A6A73F}"/>
              </a:ext>
            </a:extLst>
          </p:cNvPr>
          <p:cNvSpPr>
            <a:spLocks noGrp="1"/>
          </p:cNvSpPr>
          <p:nvPr>
            <p:ph type="title"/>
          </p:nvPr>
        </p:nvSpPr>
        <p:spPr>
          <a:xfrm>
            <a:off x="628650" y="365125"/>
            <a:ext cx="7886700" cy="903635"/>
          </a:xfrm>
        </p:spPr>
        <p:txBody>
          <a:bodyPr/>
          <a:lstStyle/>
          <a:p>
            <a:r>
              <a:rPr lang="en-GB" dirty="0"/>
              <a:t>Introduction to the BA and Level 5</a:t>
            </a:r>
          </a:p>
        </p:txBody>
      </p:sp>
      <p:sp>
        <p:nvSpPr>
          <p:cNvPr id="3" name="Content Placeholder 2">
            <a:extLst>
              <a:ext uri="{FF2B5EF4-FFF2-40B4-BE49-F238E27FC236}">
                <a16:creationId xmlns:a16="http://schemas.microsoft.com/office/drawing/2014/main" id="{46BD8192-1AE3-45A6-93F4-0FFDE43E2E23}"/>
              </a:ext>
            </a:extLst>
          </p:cNvPr>
          <p:cNvSpPr>
            <a:spLocks noGrp="1"/>
          </p:cNvSpPr>
          <p:nvPr>
            <p:ph idx="1"/>
          </p:nvPr>
        </p:nvSpPr>
        <p:spPr>
          <a:xfrm>
            <a:off x="651617" y="1268760"/>
            <a:ext cx="7886700" cy="4351338"/>
          </a:xfrm>
        </p:spPr>
        <p:txBody>
          <a:bodyPr/>
          <a:lstStyle/>
          <a:p>
            <a:endParaRPr lang="en-GB" dirty="0"/>
          </a:p>
          <a:p>
            <a:pPr marL="0" indent="0">
              <a:buNone/>
            </a:pPr>
            <a:r>
              <a:rPr lang="en-GB" sz="3600" dirty="0">
                <a:solidFill>
                  <a:srgbClr val="0000CC"/>
                </a:solidFill>
              </a:rPr>
              <a:t>Discussion and Q &amp; A</a:t>
            </a:r>
          </a:p>
        </p:txBody>
      </p:sp>
      <p:sp>
        <p:nvSpPr>
          <p:cNvPr id="4" name="Slide Number Placeholder 3">
            <a:extLst>
              <a:ext uri="{FF2B5EF4-FFF2-40B4-BE49-F238E27FC236}">
                <a16:creationId xmlns:a16="http://schemas.microsoft.com/office/drawing/2014/main" id="{71DA881E-2B53-47ED-BA12-CCE6F9067A28}"/>
              </a:ext>
            </a:extLst>
          </p:cNvPr>
          <p:cNvSpPr>
            <a:spLocks noGrp="1"/>
          </p:cNvSpPr>
          <p:nvPr>
            <p:ph type="sldNum" sz="quarter" idx="12"/>
          </p:nvPr>
        </p:nvSpPr>
        <p:spPr/>
        <p:txBody>
          <a:bodyPr/>
          <a:lstStyle/>
          <a:p>
            <a:fld id="{9C1B27AE-E79F-4E5D-AA37-F7A24ADFFC72}" type="slidenum">
              <a:rPr lang="en-GB" altLang="en-US" smtClean="0"/>
              <a:pPr/>
              <a:t>3</a:t>
            </a:fld>
            <a:endParaRPr lang="en-GB" altLang="en-US"/>
          </a:p>
        </p:txBody>
      </p:sp>
      <p:pic>
        <p:nvPicPr>
          <p:cNvPr id="6" name="Picture 5" descr="A group of people sitting in a room&#10;&#10;Description automatically generated with medium confidence">
            <a:extLst>
              <a:ext uri="{FF2B5EF4-FFF2-40B4-BE49-F238E27FC236}">
                <a16:creationId xmlns:a16="http://schemas.microsoft.com/office/drawing/2014/main" id="{8C991B4A-EE82-47EB-BC04-7E5A282EB8A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28024" y="2924944"/>
            <a:ext cx="4082812" cy="2715070"/>
          </a:xfrm>
          <a:prstGeom prst="rect">
            <a:avLst/>
          </a:prstGeom>
        </p:spPr>
      </p:pic>
    </p:spTree>
    <p:extLst>
      <p:ext uri="{BB962C8B-B14F-4D97-AF65-F5344CB8AC3E}">
        <p14:creationId xmlns:p14="http://schemas.microsoft.com/office/powerpoint/2010/main" val="570191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9AA93-FC72-467B-B011-F88402180B7C}"/>
              </a:ext>
            </a:extLst>
          </p:cNvPr>
          <p:cNvSpPr>
            <a:spLocks noGrp="1"/>
          </p:cNvSpPr>
          <p:nvPr>
            <p:ph type="title"/>
          </p:nvPr>
        </p:nvSpPr>
        <p:spPr>
          <a:xfrm>
            <a:off x="628650" y="136525"/>
            <a:ext cx="7886700" cy="759619"/>
          </a:xfrm>
        </p:spPr>
        <p:txBody>
          <a:bodyPr/>
          <a:lstStyle/>
          <a:p>
            <a:pPr algn="ctr"/>
            <a:r>
              <a:rPr lang="en-GB" dirty="0"/>
              <a:t>Level 5 Modules &amp; Sequence</a:t>
            </a:r>
          </a:p>
        </p:txBody>
      </p:sp>
      <p:sp>
        <p:nvSpPr>
          <p:cNvPr id="3" name="Content Placeholder 2">
            <a:extLst>
              <a:ext uri="{FF2B5EF4-FFF2-40B4-BE49-F238E27FC236}">
                <a16:creationId xmlns:a16="http://schemas.microsoft.com/office/drawing/2014/main" id="{234C819C-557A-48A8-8004-00E7BBF76F13}"/>
              </a:ext>
            </a:extLst>
          </p:cNvPr>
          <p:cNvSpPr>
            <a:spLocks noGrp="1"/>
          </p:cNvSpPr>
          <p:nvPr>
            <p:ph idx="1"/>
          </p:nvPr>
        </p:nvSpPr>
        <p:spPr>
          <a:xfrm>
            <a:off x="215516" y="909836"/>
            <a:ext cx="8712968" cy="4351338"/>
          </a:xfrm>
        </p:spPr>
        <p:txBody>
          <a:bodyPr/>
          <a:lstStyle/>
          <a:p>
            <a:r>
              <a:rPr lang="en-GB" b="1" dirty="0">
                <a:solidFill>
                  <a:srgbClr val="0000CC"/>
                </a:solidFill>
              </a:rPr>
              <a:t>BMSK5001</a:t>
            </a:r>
            <a:r>
              <a:rPr lang="en-GB" dirty="0">
                <a:solidFill>
                  <a:srgbClr val="0000CC"/>
                </a:solidFill>
              </a:rPr>
              <a:t> – Developing Workplace Critical Thinking</a:t>
            </a:r>
          </a:p>
          <a:p>
            <a:r>
              <a:rPr lang="en-GB" b="1" dirty="0">
                <a:solidFill>
                  <a:srgbClr val="0000CC"/>
                </a:solidFill>
              </a:rPr>
              <a:t>BMSK5006</a:t>
            </a:r>
            <a:r>
              <a:rPr lang="en-GB" dirty="0">
                <a:solidFill>
                  <a:srgbClr val="0000CC"/>
                </a:solidFill>
              </a:rPr>
              <a:t> – Knowledge and Information Management Skills for the Workplace</a:t>
            </a:r>
          </a:p>
          <a:p>
            <a:r>
              <a:rPr lang="en-GB" b="1" dirty="0">
                <a:solidFill>
                  <a:srgbClr val="0000CC"/>
                </a:solidFill>
              </a:rPr>
              <a:t>BMSK5003</a:t>
            </a:r>
            <a:r>
              <a:rPr lang="en-GB" dirty="0">
                <a:solidFill>
                  <a:srgbClr val="0000CC"/>
                </a:solidFill>
              </a:rPr>
              <a:t> – Understanding and Engaging in the Customer Experience</a:t>
            </a:r>
          </a:p>
          <a:p>
            <a:r>
              <a:rPr lang="en-GB" b="1" dirty="0">
                <a:solidFill>
                  <a:srgbClr val="0000CC"/>
                </a:solidFill>
              </a:rPr>
              <a:t>BMSK5004</a:t>
            </a:r>
            <a:r>
              <a:rPr lang="en-GB" dirty="0">
                <a:solidFill>
                  <a:srgbClr val="0000CC"/>
                </a:solidFill>
              </a:rPr>
              <a:t> – Managing Projects in the Organisation</a:t>
            </a:r>
          </a:p>
          <a:p>
            <a:r>
              <a:rPr lang="en-GB" b="1" dirty="0">
                <a:solidFill>
                  <a:srgbClr val="0000CC"/>
                </a:solidFill>
              </a:rPr>
              <a:t>BMSK5002</a:t>
            </a:r>
            <a:r>
              <a:rPr lang="en-GB" dirty="0">
                <a:solidFill>
                  <a:srgbClr val="0000CC"/>
                </a:solidFill>
              </a:rPr>
              <a:t> – Developing Relationships and Workplace Achievement</a:t>
            </a:r>
          </a:p>
          <a:p>
            <a:r>
              <a:rPr lang="en-GB" b="1" dirty="0">
                <a:solidFill>
                  <a:srgbClr val="0000CC"/>
                </a:solidFill>
              </a:rPr>
              <a:t>BMSK5005</a:t>
            </a:r>
            <a:r>
              <a:rPr lang="en-GB" dirty="0">
                <a:solidFill>
                  <a:srgbClr val="0000CC"/>
                </a:solidFill>
              </a:rPr>
              <a:t> – Workplace Culture and its Impact on Organisational Efficiency</a:t>
            </a:r>
          </a:p>
        </p:txBody>
      </p:sp>
    </p:spTree>
    <p:extLst>
      <p:ext uri="{BB962C8B-B14F-4D97-AF65-F5344CB8AC3E}">
        <p14:creationId xmlns:p14="http://schemas.microsoft.com/office/powerpoint/2010/main" val="3125349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00205-7FCA-48D6-BDE1-3E03E07CE2C3}"/>
              </a:ext>
            </a:extLst>
          </p:cNvPr>
          <p:cNvSpPr>
            <a:spLocks noGrp="1"/>
          </p:cNvSpPr>
          <p:nvPr>
            <p:ph type="title"/>
          </p:nvPr>
        </p:nvSpPr>
        <p:spPr/>
        <p:txBody>
          <a:bodyPr/>
          <a:lstStyle/>
          <a:p>
            <a:pPr algn="ctr"/>
            <a:r>
              <a:rPr lang="en-GB" dirty="0"/>
              <a:t>Introduction to the Module</a:t>
            </a:r>
          </a:p>
        </p:txBody>
      </p:sp>
      <p:sp>
        <p:nvSpPr>
          <p:cNvPr id="3" name="Content Placeholder 2">
            <a:extLst>
              <a:ext uri="{FF2B5EF4-FFF2-40B4-BE49-F238E27FC236}">
                <a16:creationId xmlns:a16="http://schemas.microsoft.com/office/drawing/2014/main" id="{B3338725-4A61-4CAE-9E31-DB763991F200}"/>
              </a:ext>
            </a:extLst>
          </p:cNvPr>
          <p:cNvSpPr>
            <a:spLocks noGrp="1"/>
          </p:cNvSpPr>
          <p:nvPr>
            <p:ph idx="1"/>
          </p:nvPr>
        </p:nvSpPr>
        <p:spPr>
          <a:xfrm>
            <a:off x="440085" y="2132856"/>
            <a:ext cx="8263830" cy="792088"/>
          </a:xfrm>
        </p:spPr>
        <p:txBody>
          <a:bodyPr/>
          <a:lstStyle/>
          <a:p>
            <a:pPr marL="0" indent="0" algn="ctr">
              <a:buNone/>
            </a:pPr>
            <a:r>
              <a:rPr lang="en-GB" sz="4000" dirty="0">
                <a:solidFill>
                  <a:srgbClr val="0000CC"/>
                </a:solidFill>
              </a:rPr>
              <a:t>BMSK5001 </a:t>
            </a:r>
          </a:p>
          <a:p>
            <a:pPr marL="0" indent="0" algn="ctr">
              <a:buNone/>
            </a:pPr>
            <a:endParaRPr lang="en-GB" sz="4000" dirty="0">
              <a:solidFill>
                <a:srgbClr val="0000CC"/>
              </a:solidFill>
            </a:endParaRPr>
          </a:p>
          <a:p>
            <a:pPr marL="0" indent="0" algn="ctr">
              <a:buNone/>
            </a:pPr>
            <a:r>
              <a:rPr lang="en-GB" sz="4000" i="1" dirty="0">
                <a:solidFill>
                  <a:srgbClr val="0000CC"/>
                </a:solidFill>
              </a:rPr>
              <a:t>Developing</a:t>
            </a:r>
            <a:r>
              <a:rPr lang="en-GB" sz="4000" dirty="0">
                <a:solidFill>
                  <a:srgbClr val="0000CC"/>
                </a:solidFill>
              </a:rPr>
              <a:t> Workplace Critical Thinking</a:t>
            </a:r>
          </a:p>
        </p:txBody>
      </p:sp>
      <p:sp>
        <p:nvSpPr>
          <p:cNvPr id="4" name="Slide Number Placeholder 3">
            <a:extLst>
              <a:ext uri="{FF2B5EF4-FFF2-40B4-BE49-F238E27FC236}">
                <a16:creationId xmlns:a16="http://schemas.microsoft.com/office/drawing/2014/main" id="{FED381AE-0AAF-41CC-9667-5A2E5ECAABF4}"/>
              </a:ext>
            </a:extLst>
          </p:cNvPr>
          <p:cNvSpPr>
            <a:spLocks noGrp="1"/>
          </p:cNvSpPr>
          <p:nvPr>
            <p:ph type="sldNum" sz="quarter" idx="12"/>
          </p:nvPr>
        </p:nvSpPr>
        <p:spPr/>
        <p:txBody>
          <a:bodyPr/>
          <a:lstStyle/>
          <a:p>
            <a:fld id="{9C1B27AE-E79F-4E5D-AA37-F7A24ADFFC72}" type="slidenum">
              <a:rPr lang="en-GB" altLang="en-US" smtClean="0"/>
              <a:pPr/>
              <a:t>5</a:t>
            </a:fld>
            <a:endParaRPr lang="en-GB" altLang="en-US"/>
          </a:p>
        </p:txBody>
      </p:sp>
    </p:spTree>
    <p:extLst>
      <p:ext uri="{BB962C8B-B14F-4D97-AF65-F5344CB8AC3E}">
        <p14:creationId xmlns:p14="http://schemas.microsoft.com/office/powerpoint/2010/main" val="2788941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tanding next to a building&#10;&#10;Description automatically generated">
            <a:extLst>
              <a:ext uri="{FF2B5EF4-FFF2-40B4-BE49-F238E27FC236}">
                <a16:creationId xmlns:a16="http://schemas.microsoft.com/office/drawing/2014/main" id="{EAF416B1-4FFD-4512-AC38-B37A623257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99233" y="1916832"/>
            <a:ext cx="3154283" cy="2207998"/>
          </a:xfrm>
          <a:prstGeom prst="rect">
            <a:avLst/>
          </a:prstGeom>
        </p:spPr>
      </p:pic>
      <p:sp>
        <p:nvSpPr>
          <p:cNvPr id="17410" name="Title 1">
            <a:extLst>
              <a:ext uri="{FF2B5EF4-FFF2-40B4-BE49-F238E27FC236}">
                <a16:creationId xmlns:a16="http://schemas.microsoft.com/office/drawing/2014/main" id="{1D6686C4-C2E5-40A9-A798-052F0EDC0635}"/>
              </a:ext>
            </a:extLst>
          </p:cNvPr>
          <p:cNvSpPr>
            <a:spLocks noGrp="1"/>
          </p:cNvSpPr>
          <p:nvPr>
            <p:ph type="title"/>
          </p:nvPr>
        </p:nvSpPr>
        <p:spPr>
          <a:xfrm>
            <a:off x="611188" y="82550"/>
            <a:ext cx="8229600" cy="836613"/>
          </a:xfrm>
        </p:spPr>
        <p:txBody>
          <a:bodyPr/>
          <a:lstStyle/>
          <a:p>
            <a:r>
              <a:rPr lang="en-GB" altLang="en-US" dirty="0"/>
              <a:t>LEARNING OUTCOMES</a:t>
            </a:r>
          </a:p>
        </p:txBody>
      </p:sp>
      <p:sp>
        <p:nvSpPr>
          <p:cNvPr id="20483" name="Content Placeholder 2">
            <a:extLst>
              <a:ext uri="{FF2B5EF4-FFF2-40B4-BE49-F238E27FC236}">
                <a16:creationId xmlns:a16="http://schemas.microsoft.com/office/drawing/2014/main" id="{14E63B88-676D-4A85-A36C-4B27B85D0C18}"/>
              </a:ext>
            </a:extLst>
          </p:cNvPr>
          <p:cNvSpPr>
            <a:spLocks noGrp="1"/>
          </p:cNvSpPr>
          <p:nvPr>
            <p:ph idx="1"/>
          </p:nvPr>
        </p:nvSpPr>
        <p:spPr>
          <a:xfrm>
            <a:off x="179388" y="919163"/>
            <a:ext cx="5688756" cy="4526061"/>
          </a:xfrm>
        </p:spPr>
        <p:txBody>
          <a:bodyPr>
            <a:normAutofit fontScale="85000" lnSpcReduction="20000"/>
          </a:bodyPr>
          <a:lstStyle/>
          <a:p>
            <a:pPr marL="0" indent="0">
              <a:buFont typeface="Arial" panose="020B0604020202020204" pitchFamily="34" charset="0"/>
              <a:buNone/>
              <a:defRPr/>
            </a:pPr>
            <a:r>
              <a:rPr lang="en-GB" altLang="en-US" sz="3000" i="1" dirty="0">
                <a:solidFill>
                  <a:srgbClr val="0000CC"/>
                </a:solidFill>
              </a:rPr>
              <a:t>Upon the successful completion of this module, the student should be able to demonstrate the ability to:</a:t>
            </a:r>
          </a:p>
          <a:p>
            <a:pPr lvl="0"/>
            <a:r>
              <a:rPr lang="en-GB" dirty="0">
                <a:solidFill>
                  <a:srgbClr val="0000CC"/>
                </a:solidFill>
              </a:rPr>
              <a:t>Distinguish and Analyse the difference between beliefs, attitudes and values within a workplace context</a:t>
            </a:r>
          </a:p>
          <a:p>
            <a:pPr lvl="0"/>
            <a:r>
              <a:rPr lang="en-GB" dirty="0">
                <a:solidFill>
                  <a:srgbClr val="0000CC"/>
                </a:solidFill>
              </a:rPr>
              <a:t>Critically assess their own beliefs, attitudes and value systems and their impact on workplace behaviour</a:t>
            </a:r>
          </a:p>
          <a:p>
            <a:r>
              <a:rPr lang="en-GB" dirty="0">
                <a:solidFill>
                  <a:srgbClr val="0000CC"/>
                </a:solidFill>
              </a:rPr>
              <a:t>Apply the critical assessment of an appropriate management theory to evaluate how someone with different beliefs, attitudes and values might interpret the theory differently</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fade">
                                      <p:cBhvr>
                                        <p:cTn id="22" dur="500"/>
                                        <p:tgtEl>
                                          <p:spTgt spid="204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rmAutofit fontScale="70000" lnSpcReduction="20000"/>
          </a:bodyPr>
          <a:lstStyle/>
          <a:p>
            <a:pPr marL="514350" lvl="0" indent="-514350">
              <a:buFont typeface="+mj-lt"/>
              <a:buAutoNum type="arabicPeriod"/>
            </a:pPr>
            <a:r>
              <a:rPr lang="en-GB" dirty="0"/>
              <a:t>Identify a management theory relevant to your role and critically assess its impact on your own beliefs, attitudes and values</a:t>
            </a:r>
          </a:p>
          <a:p>
            <a:pPr marL="514350" lvl="0" indent="-514350">
              <a:buFont typeface="+mj-lt"/>
              <a:buAutoNum type="arabicPeriod"/>
            </a:pPr>
            <a:r>
              <a:rPr lang="en-GB" dirty="0"/>
              <a:t>Critically assess the impact of beliefs, attitudes, and values on your own workplace behaviour.</a:t>
            </a:r>
          </a:p>
          <a:p>
            <a:pPr marL="514350" lvl="0" indent="-514350">
              <a:buFont typeface="+mj-lt"/>
              <a:buAutoNum type="arabicPeriod"/>
            </a:pPr>
            <a:r>
              <a:rPr lang="en-GB"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70000" lnSpcReduction="20000"/>
          </a:bodyPr>
          <a:lstStyle/>
          <a:p>
            <a:pPr marL="514350" indent="-514350">
              <a:buFont typeface="+mj-lt"/>
              <a:buAutoNum type="arabicPeriod"/>
            </a:pPr>
            <a:r>
              <a:rPr lang="en-GB" dirty="0">
                <a:solidFill>
                  <a:srgbClr val="0000CC"/>
                </a:solidFill>
              </a:rPr>
              <a:t>Engagement with Literature Skills.      (20)</a:t>
            </a:r>
          </a:p>
          <a:p>
            <a:pPr marL="514350" indent="-514350">
              <a:buFont typeface="+mj-lt"/>
              <a:buAutoNum type="arabicPeriod"/>
            </a:pPr>
            <a:r>
              <a:rPr lang="en-GB" dirty="0">
                <a:solidFill>
                  <a:srgbClr val="0000CC"/>
                </a:solidFill>
              </a:rPr>
              <a:t>Knowledge and Understanding Skills (30)</a:t>
            </a:r>
          </a:p>
          <a:p>
            <a:pPr marL="514350" indent="-514350">
              <a:buFont typeface="+mj-lt"/>
              <a:buAutoNum type="arabicPeriod"/>
            </a:pPr>
            <a:r>
              <a:rPr lang="en-GB" dirty="0">
                <a:solidFill>
                  <a:srgbClr val="0000CC"/>
                </a:solidFill>
              </a:rPr>
              <a:t>Cognitive and Intellectual Skills          (30)</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37BF3-1420-47AD-A08C-9D11BFFEFFC2}"/>
              </a:ext>
            </a:extLst>
          </p:cNvPr>
          <p:cNvSpPr>
            <a:spLocks noGrp="1"/>
          </p:cNvSpPr>
          <p:nvPr>
            <p:ph type="title"/>
          </p:nvPr>
        </p:nvSpPr>
        <p:spPr>
          <a:xfrm>
            <a:off x="628650" y="116633"/>
            <a:ext cx="7886700" cy="1080120"/>
          </a:xfrm>
        </p:spPr>
        <p:txBody>
          <a:bodyPr/>
          <a:lstStyle/>
          <a:p>
            <a:pPr algn="ctr"/>
            <a:r>
              <a:rPr lang="en-GB" dirty="0"/>
              <a:t>BMSK5001 </a:t>
            </a:r>
            <a:br>
              <a:rPr lang="en-GB" dirty="0"/>
            </a:br>
            <a:r>
              <a:rPr lang="en-GB" dirty="0"/>
              <a:t>Generic Assessment Criteria</a:t>
            </a:r>
          </a:p>
        </p:txBody>
      </p:sp>
      <p:sp>
        <p:nvSpPr>
          <p:cNvPr id="3" name="Content Placeholder 2">
            <a:extLst>
              <a:ext uri="{FF2B5EF4-FFF2-40B4-BE49-F238E27FC236}">
                <a16:creationId xmlns:a16="http://schemas.microsoft.com/office/drawing/2014/main" id="{4ED1A5B6-09E8-4861-B32D-B93F55C3FEB2}"/>
              </a:ext>
            </a:extLst>
          </p:cNvPr>
          <p:cNvSpPr>
            <a:spLocks noGrp="1"/>
          </p:cNvSpPr>
          <p:nvPr>
            <p:ph idx="1"/>
          </p:nvPr>
        </p:nvSpPr>
        <p:spPr>
          <a:xfrm>
            <a:off x="844674" y="1865399"/>
            <a:ext cx="7886700" cy="771513"/>
          </a:xfrm>
        </p:spPr>
        <p:txBody>
          <a:bodyPr/>
          <a:lstStyle/>
          <a:p>
            <a:pPr marL="0" indent="0">
              <a:buNone/>
            </a:pPr>
            <a:r>
              <a:rPr lang="en-GB" dirty="0">
                <a:solidFill>
                  <a:srgbClr val="0000CC"/>
                </a:solidFill>
              </a:rPr>
              <a:t>Guidance For Students In Completion Of The Tasks</a:t>
            </a:r>
          </a:p>
        </p:txBody>
      </p:sp>
      <p:pic>
        <p:nvPicPr>
          <p:cNvPr id="8" name="Picture 7" descr="A picture containing compass, device, watch&#10;&#10;Description automatically generated">
            <a:extLst>
              <a:ext uri="{FF2B5EF4-FFF2-40B4-BE49-F238E27FC236}">
                <a16:creationId xmlns:a16="http://schemas.microsoft.com/office/drawing/2014/main" id="{B9AD6ACE-7A92-4BA4-9A8D-3C8302E403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3351468"/>
            <a:ext cx="3203848" cy="2347793"/>
          </a:xfrm>
          <a:prstGeom prst="rect">
            <a:avLst/>
          </a:prstGeom>
        </p:spPr>
      </p:pic>
      <p:pic>
        <p:nvPicPr>
          <p:cNvPr id="11" name="Picture 10" descr="A pole with several street signs on it&#10;&#10;Description automatically generated with low confidence">
            <a:extLst>
              <a:ext uri="{FF2B5EF4-FFF2-40B4-BE49-F238E27FC236}">
                <a16:creationId xmlns:a16="http://schemas.microsoft.com/office/drawing/2014/main" id="{F85B88EC-54D6-410E-A854-7F61B9A72B5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2636912"/>
            <a:ext cx="3635896" cy="2181538"/>
          </a:xfrm>
          <a:prstGeom prst="rect">
            <a:avLst/>
          </a:prstGeom>
        </p:spPr>
      </p:pic>
    </p:spTree>
    <p:extLst>
      <p:ext uri="{BB962C8B-B14F-4D97-AF65-F5344CB8AC3E}">
        <p14:creationId xmlns:p14="http://schemas.microsoft.com/office/powerpoint/2010/main" val="1442551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955E-2F74-4038-B38E-8B3BD7632C8A}"/>
              </a:ext>
            </a:extLst>
          </p:cNvPr>
          <p:cNvSpPr>
            <a:spLocks noGrp="1"/>
          </p:cNvSpPr>
          <p:nvPr>
            <p:ph type="title"/>
          </p:nvPr>
        </p:nvSpPr>
        <p:spPr>
          <a:xfrm>
            <a:off x="628650" y="0"/>
            <a:ext cx="7886700" cy="739769"/>
          </a:xfrm>
        </p:spPr>
        <p:txBody>
          <a:bodyPr/>
          <a:lstStyle/>
          <a:p>
            <a:pPr algn="ctr"/>
            <a:r>
              <a:rPr lang="en-GB" dirty="0"/>
              <a:t>Your Thoughts on the Assignment</a:t>
            </a:r>
          </a:p>
        </p:txBody>
      </p:sp>
      <p:sp>
        <p:nvSpPr>
          <p:cNvPr id="3" name="Content Placeholder 2">
            <a:extLst>
              <a:ext uri="{FF2B5EF4-FFF2-40B4-BE49-F238E27FC236}">
                <a16:creationId xmlns:a16="http://schemas.microsoft.com/office/drawing/2014/main" id="{A6C7858D-9162-49AB-923B-60223A5DB0B6}"/>
              </a:ext>
            </a:extLst>
          </p:cNvPr>
          <p:cNvSpPr>
            <a:spLocks noGrp="1"/>
          </p:cNvSpPr>
          <p:nvPr>
            <p:ph idx="1"/>
          </p:nvPr>
        </p:nvSpPr>
        <p:spPr>
          <a:xfrm>
            <a:off x="157132" y="620688"/>
            <a:ext cx="5871571" cy="4351338"/>
          </a:xfrm>
        </p:spPr>
        <p:txBody>
          <a:bodyPr/>
          <a:lstStyle/>
          <a:p>
            <a:pPr marL="0" indent="0">
              <a:buNone/>
            </a:pPr>
            <a:r>
              <a:rPr lang="en-GB" dirty="0"/>
              <a:t>Q &amp; A – Discussion</a:t>
            </a:r>
            <a:endParaRPr lang="en-GB" sz="2800" dirty="0">
              <a:solidFill>
                <a:srgbClr val="002060"/>
              </a:solidFill>
              <a:effectLst/>
              <a:ea typeface="Times New Roman" panose="02020603050405020304" pitchFamily="18" charset="0"/>
            </a:endParaRPr>
          </a:p>
          <a:p>
            <a:pPr marL="514350" lvl="0" indent="-514350">
              <a:buFont typeface="+mj-lt"/>
              <a:buAutoNum type="arabicPeriod"/>
            </a:pPr>
            <a:r>
              <a:rPr lang="en-GB" sz="2400" dirty="0"/>
              <a:t>Identify and analyse management theories relevant to an organisational example and critically assess the impact of these theories on the beliefs, attitudes and values of its employees</a:t>
            </a:r>
          </a:p>
          <a:p>
            <a:pPr marL="514350" lvl="0" indent="-514350">
              <a:buFont typeface="+mj-lt"/>
              <a:buAutoNum type="arabicPeriod"/>
            </a:pPr>
            <a:r>
              <a:rPr lang="en-GB" sz="2400" dirty="0"/>
              <a:t>Critically analyse the impact of these theories on the success of these organisations reflecting on their values, beliefs and attitudes to their work force and customer base</a:t>
            </a:r>
          </a:p>
          <a:p>
            <a:pPr marL="514350" lvl="0" indent="-514350">
              <a:buFont typeface="+mj-lt"/>
              <a:buAutoNum type="arabicPeriod"/>
            </a:pPr>
            <a:r>
              <a:rPr lang="en-GB" sz="2400" dirty="0"/>
              <a:t>Ensure the report is structured as a formal report and ‘Harvard’ referencing is used</a:t>
            </a:r>
          </a:p>
          <a:p>
            <a:endParaRPr lang="en-GB" dirty="0"/>
          </a:p>
        </p:txBody>
      </p:sp>
      <p:pic>
        <p:nvPicPr>
          <p:cNvPr id="8" name="Picture 7" descr="A group of people in a room&#10;&#10;Description automatically generated">
            <a:extLst>
              <a:ext uri="{FF2B5EF4-FFF2-40B4-BE49-F238E27FC236}">
                <a16:creationId xmlns:a16="http://schemas.microsoft.com/office/drawing/2014/main" id="{11D7940C-40A7-4BD5-BA89-9CE2CD315DB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51083" y="2060848"/>
            <a:ext cx="3092917" cy="2324106"/>
          </a:xfrm>
          <a:prstGeom prst="rect">
            <a:avLst/>
          </a:prstGeom>
        </p:spPr>
      </p:pic>
    </p:spTree>
    <p:extLst>
      <p:ext uri="{BB962C8B-B14F-4D97-AF65-F5344CB8AC3E}">
        <p14:creationId xmlns:p14="http://schemas.microsoft.com/office/powerpoint/2010/main" val="1033463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286" y="75910"/>
            <a:ext cx="7485428" cy="764669"/>
          </a:xfrm>
        </p:spPr>
        <p:txBody>
          <a:bodyPr/>
          <a:lstStyle/>
          <a:p>
            <a:pPr algn="ctr"/>
            <a:r>
              <a:rPr lang="en-US" sz="4000" dirty="0"/>
              <a:t>The final, but vital, considerations..</a:t>
            </a:r>
          </a:p>
        </p:txBody>
      </p:sp>
      <p:sp>
        <p:nvSpPr>
          <p:cNvPr id="3" name="Content Placeholder 2"/>
          <p:cNvSpPr>
            <a:spLocks noGrp="1"/>
          </p:cNvSpPr>
          <p:nvPr>
            <p:ph idx="1"/>
          </p:nvPr>
        </p:nvSpPr>
        <p:spPr>
          <a:xfrm>
            <a:off x="3131840" y="693559"/>
            <a:ext cx="5877160" cy="2375401"/>
          </a:xfrm>
        </p:spPr>
        <p:txBody>
          <a:bodyPr/>
          <a:lstStyle/>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Reading and research are at the core of </a:t>
            </a:r>
            <a:r>
              <a:rPr lang="en-GB" sz="2400" i="1" dirty="0">
                <a:solidFill>
                  <a:srgbClr val="0000CC"/>
                </a:solidFill>
                <a:latin typeface="Calibri" panose="020F0502020204030204" pitchFamily="34" charset="0"/>
                <a:ea typeface="Tahoma" panose="020B0604030504040204" pitchFamily="34" charset="0"/>
                <a:cs typeface="Calibri" panose="020F0502020204030204" pitchFamily="34" charset="0"/>
              </a:rPr>
              <a:t>all</a:t>
            </a: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 assignments. </a:t>
            </a:r>
          </a:p>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Make sure that your citation/referencing, report structure, syntax, grammar and punctuation are up to standard – check the Skills for the Workplace Outreach Homepage, if you are in doubt.  </a:t>
            </a:r>
          </a:p>
          <a:p>
            <a:pPr marL="0" indent="0">
              <a:buNone/>
            </a:pPr>
            <a:r>
              <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rPr>
              <a:t>Always proof-read your  work…and get someone else to proof-read it too.</a:t>
            </a:r>
          </a:p>
          <a:p>
            <a:pPr marL="0" indent="0">
              <a:buNone/>
            </a:pPr>
            <a:endParaRPr lang="en-GB" sz="2400" dirty="0">
              <a:solidFill>
                <a:srgbClr val="0000CC"/>
              </a:solidFill>
              <a:latin typeface="Calibri" panose="020F0502020204030204" pitchFamily="34" charset="0"/>
              <a:ea typeface="Tahoma" panose="020B060403050404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039EB91E-E3AC-401F-91C5-2CFBD1A92C6F}"/>
              </a:ext>
            </a:extLst>
          </p:cNvPr>
          <p:cNvSpPr txBox="1"/>
          <p:nvPr/>
        </p:nvSpPr>
        <p:spPr>
          <a:xfrm>
            <a:off x="163191" y="4366963"/>
            <a:ext cx="4572000" cy="830997"/>
          </a:xfrm>
          <a:prstGeom prst="rect">
            <a:avLst/>
          </a:prstGeom>
          <a:noFill/>
        </p:spPr>
        <p:txBody>
          <a:bodyPr wrap="square">
            <a:spAutoFit/>
          </a:bodyPr>
          <a:lstStyle/>
          <a:p>
            <a:pPr marL="0" indent="0">
              <a:buNone/>
            </a:pPr>
            <a:r>
              <a:rPr lang="en-GB" sz="2400" dirty="0">
                <a:solidFill>
                  <a:srgbClr val="002060"/>
                </a:solidFill>
                <a:latin typeface="Calibri" panose="020F0502020204030204" pitchFamily="34" charset="0"/>
                <a:ea typeface="Tahoma" panose="020B0604030504040204" pitchFamily="34" charset="0"/>
                <a:cs typeface="Calibri" panose="020F0502020204030204" pitchFamily="34" charset="0"/>
              </a:rPr>
              <a:t>Submission date: </a:t>
            </a:r>
            <a:r>
              <a:rPr lang="en-GB" sz="2400" b="1" u="sng" dirty="0">
                <a:solidFill>
                  <a:srgbClr val="002060"/>
                </a:solidFill>
                <a:latin typeface="Calibri" panose="020F0502020204030204" pitchFamily="34" charset="0"/>
                <a:ea typeface="Tahoma" panose="020B0604030504040204" pitchFamily="34" charset="0"/>
                <a:cs typeface="Calibri" panose="020F0502020204030204" pitchFamily="34" charset="0"/>
              </a:rPr>
              <a:t>11:59pm, Sunday, 28</a:t>
            </a:r>
            <a:r>
              <a:rPr lang="en-GB" sz="2400" b="1" u="sng" baseline="30000" dirty="0">
                <a:solidFill>
                  <a:srgbClr val="002060"/>
                </a:solidFill>
                <a:latin typeface="Calibri" panose="020F0502020204030204" pitchFamily="34" charset="0"/>
                <a:ea typeface="Tahoma" panose="020B0604030504040204" pitchFamily="34" charset="0"/>
                <a:cs typeface="Calibri" panose="020F0502020204030204" pitchFamily="34" charset="0"/>
              </a:rPr>
              <a:t>th</a:t>
            </a:r>
            <a:r>
              <a:rPr lang="en-GB" sz="2400" b="1" u="sng" dirty="0">
                <a:solidFill>
                  <a:srgbClr val="002060"/>
                </a:solidFill>
                <a:latin typeface="Calibri" panose="020F0502020204030204" pitchFamily="34" charset="0"/>
                <a:ea typeface="Tahoma" panose="020B0604030504040204" pitchFamily="34" charset="0"/>
                <a:cs typeface="Calibri" panose="020F0502020204030204" pitchFamily="34" charset="0"/>
              </a:rPr>
              <a:t> March 2020 </a:t>
            </a:r>
            <a:endParaRPr lang="en-US" sz="2400" b="1" u="sng" dirty="0">
              <a:solidFill>
                <a:srgbClr val="002060"/>
              </a:solidFill>
              <a:latin typeface="Calibri" panose="020F0502020204030204" pitchFamily="34" charset="0"/>
              <a:cs typeface="Calibri" panose="020F0502020204030204" pitchFamily="34" charset="0"/>
            </a:endParaRPr>
          </a:p>
        </p:txBody>
      </p:sp>
      <p:pic>
        <p:nvPicPr>
          <p:cNvPr id="5" name="Picture 4" descr="A bookshelf with books on it&#10;&#10;Description automatically generated with low confidence">
            <a:extLst>
              <a:ext uri="{FF2B5EF4-FFF2-40B4-BE49-F238E27FC236}">
                <a16:creationId xmlns:a16="http://schemas.microsoft.com/office/drawing/2014/main" id="{7FC69637-BD4C-4C92-9355-FD53DCCD71D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4288" y="4221088"/>
            <a:ext cx="1979712" cy="1484784"/>
          </a:xfrm>
          <a:prstGeom prst="rect">
            <a:avLst/>
          </a:prstGeom>
        </p:spPr>
      </p:pic>
      <p:pic>
        <p:nvPicPr>
          <p:cNvPr id="9" name="Picture 8" descr="A person working on a computer&#10;&#10;Description automatically generated with medium confidence">
            <a:extLst>
              <a:ext uri="{FF2B5EF4-FFF2-40B4-BE49-F238E27FC236}">
                <a16:creationId xmlns:a16="http://schemas.microsoft.com/office/drawing/2014/main" id="{B3871D16-CC0C-4FBB-8046-E1D297310BF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3191" y="825328"/>
            <a:ext cx="2600960" cy="1950720"/>
          </a:xfrm>
          <a:prstGeom prst="rect">
            <a:avLst/>
          </a:prstGeom>
        </p:spPr>
      </p:pic>
    </p:spTree>
    <p:extLst>
      <p:ext uri="{BB962C8B-B14F-4D97-AF65-F5344CB8AC3E}">
        <p14:creationId xmlns:p14="http://schemas.microsoft.com/office/powerpoint/2010/main" val="45816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6FCF-9D69-4A16-9B9B-C2589F9E7E05}"/>
              </a:ext>
            </a:extLst>
          </p:cNvPr>
          <p:cNvSpPr>
            <a:spLocks noGrp="1"/>
          </p:cNvSpPr>
          <p:nvPr>
            <p:ph type="title"/>
          </p:nvPr>
        </p:nvSpPr>
        <p:spPr>
          <a:xfrm>
            <a:off x="611510" y="133495"/>
            <a:ext cx="7886700" cy="847233"/>
          </a:xfrm>
        </p:spPr>
        <p:txBody>
          <a:bodyPr/>
          <a:lstStyle/>
          <a:p>
            <a:pPr algn="ctr"/>
            <a:r>
              <a:rPr lang="en-GB" dirty="0"/>
              <a:t>What is Critical Thinking?</a:t>
            </a:r>
          </a:p>
        </p:txBody>
      </p:sp>
      <p:sp>
        <p:nvSpPr>
          <p:cNvPr id="3" name="Content Placeholder 2">
            <a:extLst>
              <a:ext uri="{FF2B5EF4-FFF2-40B4-BE49-F238E27FC236}">
                <a16:creationId xmlns:a16="http://schemas.microsoft.com/office/drawing/2014/main" id="{8A8FE8D7-75E0-46AE-8DEF-AB645CA86BFB}"/>
              </a:ext>
            </a:extLst>
          </p:cNvPr>
          <p:cNvSpPr>
            <a:spLocks noGrp="1"/>
          </p:cNvSpPr>
          <p:nvPr>
            <p:ph idx="1"/>
          </p:nvPr>
        </p:nvSpPr>
        <p:spPr>
          <a:xfrm>
            <a:off x="323528" y="922365"/>
            <a:ext cx="7886700" cy="4279330"/>
          </a:xfrm>
        </p:spPr>
        <p:txBody>
          <a:bodyPr/>
          <a:lstStyle/>
          <a:p>
            <a:pPr marL="0" indent="0">
              <a:buNone/>
            </a:pPr>
            <a:r>
              <a:rPr lang="en-GB" dirty="0">
                <a:solidFill>
                  <a:srgbClr val="0000CC"/>
                </a:solidFill>
              </a:rPr>
              <a:t>Some thoughts: -</a:t>
            </a:r>
          </a:p>
          <a:p>
            <a:pPr marL="0" indent="0">
              <a:buNone/>
            </a:pPr>
            <a:r>
              <a:rPr lang="en-GB" dirty="0">
                <a:solidFill>
                  <a:srgbClr val="0000CC"/>
                </a:solidFill>
              </a:rPr>
              <a:t>‘Critical thinking is the development and use of information beyond memory and repetition. ’ </a:t>
            </a:r>
            <a:r>
              <a:rPr lang="en-GB" dirty="0"/>
              <a:t>Morgan, P. (2017). P.69</a:t>
            </a:r>
          </a:p>
          <a:p>
            <a:pPr marL="0" indent="0">
              <a:buNone/>
            </a:pPr>
            <a:r>
              <a:rPr lang="en-GB" dirty="0">
                <a:solidFill>
                  <a:srgbClr val="0000CC"/>
                </a:solidFill>
              </a:rPr>
              <a:t>‘When we are thinking critically, we are setting out actively to understand what is going on by using reasoning, evaluating evidence and thinking carefully about the process of thinking itself.’                 </a:t>
            </a:r>
            <a:r>
              <a:rPr lang="en-GB" dirty="0"/>
              <a:t>Chatfield, T. (2018). P.6</a:t>
            </a:r>
          </a:p>
          <a:p>
            <a:pPr marL="0" indent="0">
              <a:buNone/>
            </a:pPr>
            <a:r>
              <a:rPr lang="en-GB" dirty="0">
                <a:solidFill>
                  <a:srgbClr val="0000CC"/>
                </a:solidFill>
              </a:rPr>
              <a:t>‘A much better name, perhaps, would be ‘insightful thinking’.’ </a:t>
            </a:r>
            <a:r>
              <a:rPr lang="en-GB" dirty="0"/>
              <a:t>Morgan, P. (2017). P.69</a:t>
            </a:r>
          </a:p>
          <a:p>
            <a:pPr marL="0" indent="0">
              <a:buNone/>
            </a:pPr>
            <a:endParaRPr lang="en-GB" dirty="0">
              <a:solidFill>
                <a:srgbClr val="0000CC"/>
              </a:solidFill>
            </a:endParaRPr>
          </a:p>
        </p:txBody>
      </p:sp>
    </p:spTree>
    <p:extLst>
      <p:ext uri="{BB962C8B-B14F-4D97-AF65-F5344CB8AC3E}">
        <p14:creationId xmlns:p14="http://schemas.microsoft.com/office/powerpoint/2010/main" val="166932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3958-146F-4798-90E7-14CBC0ED4F34}"/>
              </a:ext>
            </a:extLst>
          </p:cNvPr>
          <p:cNvSpPr>
            <a:spLocks noGrp="1"/>
          </p:cNvSpPr>
          <p:nvPr>
            <p:ph type="title"/>
          </p:nvPr>
        </p:nvSpPr>
        <p:spPr>
          <a:xfrm>
            <a:off x="429135" y="127145"/>
            <a:ext cx="8229600" cy="781575"/>
          </a:xfrm>
        </p:spPr>
        <p:txBody>
          <a:bodyPr/>
          <a:lstStyle/>
          <a:p>
            <a:pPr algn="ctr"/>
            <a:r>
              <a:rPr lang="en-GB" dirty="0"/>
              <a:t>What is Critical Thinking?</a:t>
            </a:r>
          </a:p>
        </p:txBody>
      </p:sp>
      <p:sp>
        <p:nvSpPr>
          <p:cNvPr id="3" name="Content Placeholder 2">
            <a:extLst>
              <a:ext uri="{FF2B5EF4-FFF2-40B4-BE49-F238E27FC236}">
                <a16:creationId xmlns:a16="http://schemas.microsoft.com/office/drawing/2014/main" id="{007D8057-96BB-47D9-A1CC-9ACBB1D8217A}"/>
              </a:ext>
            </a:extLst>
          </p:cNvPr>
          <p:cNvSpPr>
            <a:spLocks noGrp="1"/>
          </p:cNvSpPr>
          <p:nvPr>
            <p:ph idx="1"/>
          </p:nvPr>
        </p:nvSpPr>
        <p:spPr>
          <a:xfrm>
            <a:off x="323528" y="1124744"/>
            <a:ext cx="6069360" cy="3917032"/>
          </a:xfrm>
        </p:spPr>
        <p:txBody>
          <a:bodyPr/>
          <a:lstStyle/>
          <a:p>
            <a:pPr marL="0" indent="0">
              <a:buNone/>
            </a:pPr>
            <a:r>
              <a:rPr lang="en-GB" dirty="0">
                <a:solidFill>
                  <a:srgbClr val="0000CC"/>
                </a:solidFill>
              </a:rPr>
              <a:t>‘Your lectures will know that someone is demonstrating critical thinking when they: </a:t>
            </a:r>
            <a:r>
              <a:rPr lang="en-GB" i="1" dirty="0">
                <a:solidFill>
                  <a:srgbClr val="0000CC"/>
                </a:solidFill>
              </a:rPr>
              <a:t>(1) can identify gaps, errors, assumptions and weaknesses in others’ work; (2) can provide a strong argument for a particular view and taking a particular course of action; and (3) provide a clear and sometimes detailed interpretation of situations and events.’</a:t>
            </a:r>
          </a:p>
          <a:p>
            <a:pPr marL="0" indent="0">
              <a:buNone/>
            </a:pPr>
            <a:r>
              <a:rPr lang="en-GB" dirty="0"/>
              <a:t>Morgan, P. (2017). P.69</a:t>
            </a:r>
          </a:p>
          <a:p>
            <a:pPr marL="0" indent="0">
              <a:buNone/>
            </a:pPr>
            <a:endParaRPr lang="en-GB" i="1" dirty="0">
              <a:solidFill>
                <a:srgbClr val="0000CC"/>
              </a:solidFill>
            </a:endParaRPr>
          </a:p>
        </p:txBody>
      </p:sp>
      <p:pic>
        <p:nvPicPr>
          <p:cNvPr id="6" name="Picture 5" descr="A person wearing glasses and looking at the camera&#10;&#10;Description automatically generated">
            <a:extLst>
              <a:ext uri="{FF2B5EF4-FFF2-40B4-BE49-F238E27FC236}">
                <a16:creationId xmlns:a16="http://schemas.microsoft.com/office/drawing/2014/main" id="{CD2F602E-45D7-41BC-86A7-DAA450303E5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5051979" y="3573016"/>
            <a:ext cx="4051998" cy="2090043"/>
          </a:xfrm>
          <a:prstGeom prst="rect">
            <a:avLst/>
          </a:prstGeom>
        </p:spPr>
      </p:pic>
    </p:spTree>
    <p:extLst>
      <p:ext uri="{BB962C8B-B14F-4D97-AF65-F5344CB8AC3E}">
        <p14:creationId xmlns:p14="http://schemas.microsoft.com/office/powerpoint/2010/main" val="1482047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0D555-D35A-4B00-9D36-D8E17DCB71EF}"/>
              </a:ext>
            </a:extLst>
          </p:cNvPr>
          <p:cNvSpPr>
            <a:spLocks noGrp="1"/>
          </p:cNvSpPr>
          <p:nvPr>
            <p:ph type="title"/>
          </p:nvPr>
        </p:nvSpPr>
        <p:spPr>
          <a:xfrm>
            <a:off x="623358" y="136525"/>
            <a:ext cx="7886700" cy="636385"/>
          </a:xfrm>
        </p:spPr>
        <p:txBody>
          <a:bodyPr/>
          <a:lstStyle/>
          <a:p>
            <a:r>
              <a:rPr lang="en-GB" dirty="0"/>
              <a:t>The Stairway to Critical Thinking</a:t>
            </a:r>
          </a:p>
        </p:txBody>
      </p:sp>
      <p:graphicFrame>
        <p:nvGraphicFramePr>
          <p:cNvPr id="9" name="Table 9">
            <a:extLst>
              <a:ext uri="{FF2B5EF4-FFF2-40B4-BE49-F238E27FC236}">
                <a16:creationId xmlns:a16="http://schemas.microsoft.com/office/drawing/2014/main" id="{DB3A82D6-0CBD-4BEA-AE05-E1019FA4854D}"/>
              </a:ext>
            </a:extLst>
          </p:cNvPr>
          <p:cNvGraphicFramePr>
            <a:graphicFrameLocks noGrp="1"/>
          </p:cNvGraphicFramePr>
          <p:nvPr>
            <p:extLst>
              <p:ext uri="{D42A27DB-BD31-4B8C-83A1-F6EECF244321}">
                <p14:modId xmlns:p14="http://schemas.microsoft.com/office/powerpoint/2010/main" val="3742207180"/>
              </p:ext>
            </p:extLst>
          </p:nvPr>
        </p:nvGraphicFramePr>
        <p:xfrm>
          <a:off x="326148" y="850466"/>
          <a:ext cx="8157789" cy="518160"/>
        </p:xfrm>
        <a:graphic>
          <a:graphicData uri="http://schemas.openxmlformats.org/drawingml/2006/table">
            <a:tbl>
              <a:tblPr firstRow="1" bandRow="1">
                <a:tableStyleId>{5C22544A-7EE6-4342-B048-85BDC9FD1C3A}</a:tableStyleId>
              </a:tblPr>
              <a:tblGrid>
                <a:gridCol w="7013519">
                  <a:extLst>
                    <a:ext uri="{9D8B030D-6E8A-4147-A177-3AD203B41FA5}">
                      <a16:colId xmlns:a16="http://schemas.microsoft.com/office/drawing/2014/main" val="3881159132"/>
                    </a:ext>
                  </a:extLst>
                </a:gridCol>
                <a:gridCol w="1144270">
                  <a:extLst>
                    <a:ext uri="{9D8B030D-6E8A-4147-A177-3AD203B41FA5}">
                      <a16:colId xmlns:a16="http://schemas.microsoft.com/office/drawing/2014/main" val="3528385181"/>
                    </a:ext>
                  </a:extLst>
                </a:gridCol>
              </a:tblGrid>
              <a:tr h="370840">
                <a:tc>
                  <a:txBody>
                    <a:bodyPr/>
                    <a:lstStyle/>
                    <a:p>
                      <a:r>
                        <a:rPr lang="en-GB" sz="1400" b="0" dirty="0">
                          <a:solidFill>
                            <a:schemeClr val="tx1"/>
                          </a:solidFill>
                        </a:rPr>
                        <a:t>Use critical thinking to develop arguments, draw conclusions, make inferences and identify implications</a:t>
                      </a:r>
                    </a:p>
                  </a:txBody>
                  <a:tcPr>
                    <a:noFill/>
                  </a:tcPr>
                </a:tc>
                <a:tc>
                  <a:txBody>
                    <a:bodyPr/>
                    <a:lstStyle/>
                    <a:p>
                      <a:r>
                        <a:rPr lang="en-GB" sz="1400" dirty="0">
                          <a:solidFill>
                            <a:srgbClr val="0000CC"/>
                          </a:solidFill>
                        </a:rPr>
                        <a:t>Justify</a:t>
                      </a:r>
                    </a:p>
                  </a:txBody>
                  <a:tcPr>
                    <a:noFill/>
                  </a:tcPr>
                </a:tc>
                <a:extLst>
                  <a:ext uri="{0D108BD9-81ED-4DB2-BD59-A6C34878D82A}">
                    <a16:rowId xmlns:a16="http://schemas.microsoft.com/office/drawing/2014/main" val="1647839879"/>
                  </a:ext>
                </a:extLst>
              </a:tr>
            </a:tbl>
          </a:graphicData>
        </a:graphic>
      </p:graphicFrame>
      <p:graphicFrame>
        <p:nvGraphicFramePr>
          <p:cNvPr id="10" name="Table 9">
            <a:extLst>
              <a:ext uri="{FF2B5EF4-FFF2-40B4-BE49-F238E27FC236}">
                <a16:creationId xmlns:a16="http://schemas.microsoft.com/office/drawing/2014/main" id="{31178962-33E1-45BF-A1D9-F1E5657939B1}"/>
              </a:ext>
            </a:extLst>
          </p:cNvPr>
          <p:cNvGraphicFramePr>
            <a:graphicFrameLocks noGrp="1"/>
          </p:cNvGraphicFramePr>
          <p:nvPr>
            <p:extLst>
              <p:ext uri="{D42A27DB-BD31-4B8C-83A1-F6EECF244321}">
                <p14:modId xmlns:p14="http://schemas.microsoft.com/office/powerpoint/2010/main" val="3112821812"/>
              </p:ext>
            </p:extLst>
          </p:nvPr>
        </p:nvGraphicFramePr>
        <p:xfrm>
          <a:off x="326148" y="1446183"/>
          <a:ext cx="8181724" cy="518160"/>
        </p:xfrm>
        <a:graphic>
          <a:graphicData uri="http://schemas.openxmlformats.org/drawingml/2006/table">
            <a:tbl>
              <a:tblPr firstRow="1" bandRow="1">
                <a:tableStyleId>{5C22544A-7EE6-4342-B048-85BDC9FD1C3A}</a:tableStyleId>
              </a:tblPr>
              <a:tblGrid>
                <a:gridCol w="6268946">
                  <a:extLst>
                    <a:ext uri="{9D8B030D-6E8A-4147-A177-3AD203B41FA5}">
                      <a16:colId xmlns:a16="http://schemas.microsoft.com/office/drawing/2014/main" val="3881159132"/>
                    </a:ext>
                  </a:extLst>
                </a:gridCol>
                <a:gridCol w="747017">
                  <a:extLst>
                    <a:ext uri="{9D8B030D-6E8A-4147-A177-3AD203B41FA5}">
                      <a16:colId xmlns:a16="http://schemas.microsoft.com/office/drawing/2014/main" val="3753350955"/>
                    </a:ext>
                  </a:extLst>
                </a:gridCol>
                <a:gridCol w="1165761">
                  <a:extLst>
                    <a:ext uri="{9D8B030D-6E8A-4147-A177-3AD203B41FA5}">
                      <a16:colId xmlns:a16="http://schemas.microsoft.com/office/drawing/2014/main" val="3528385181"/>
                    </a:ext>
                  </a:extLst>
                </a:gridCol>
              </a:tblGrid>
              <a:tr h="370840">
                <a:tc>
                  <a:txBody>
                    <a:bodyPr/>
                    <a:lstStyle/>
                    <a:p>
                      <a:r>
                        <a:rPr lang="en-GB" sz="1400" b="0" dirty="0">
                          <a:solidFill>
                            <a:schemeClr val="tx1"/>
                          </a:solidFill>
                        </a:rPr>
                        <a:t>Transfer the understanding you have gained from your critical evaluation and use in response to questions, assignments and projects</a:t>
                      </a:r>
                    </a:p>
                  </a:txBody>
                  <a:tcPr>
                    <a:noFill/>
                  </a:tcPr>
                </a:tc>
                <a:tc>
                  <a:txBody>
                    <a:bodyPr/>
                    <a:lstStyle/>
                    <a:p>
                      <a:r>
                        <a:rPr lang="en-GB" sz="1400" dirty="0">
                          <a:solidFill>
                            <a:srgbClr val="0000CC"/>
                          </a:solidFill>
                        </a:rPr>
                        <a:t>Apply</a:t>
                      </a:r>
                    </a:p>
                  </a:txBody>
                  <a:tcPr>
                    <a:noFill/>
                  </a:tcPr>
                </a:tc>
                <a:tc>
                  <a:txBody>
                    <a:bodyPr/>
                    <a:lstStyle/>
                    <a:p>
                      <a:endParaRPr lang="en-GB" sz="1400" dirty="0">
                        <a:solidFill>
                          <a:schemeClr val="tx1"/>
                        </a:solidFill>
                      </a:endParaRPr>
                    </a:p>
                  </a:txBody>
                  <a:tcPr>
                    <a:noFill/>
                  </a:tcPr>
                </a:tc>
                <a:extLst>
                  <a:ext uri="{0D108BD9-81ED-4DB2-BD59-A6C34878D82A}">
                    <a16:rowId xmlns:a16="http://schemas.microsoft.com/office/drawing/2014/main" val="1647839879"/>
                  </a:ext>
                </a:extLst>
              </a:tr>
            </a:tbl>
          </a:graphicData>
        </a:graphic>
      </p:graphicFrame>
      <p:graphicFrame>
        <p:nvGraphicFramePr>
          <p:cNvPr id="11" name="Table 9">
            <a:extLst>
              <a:ext uri="{FF2B5EF4-FFF2-40B4-BE49-F238E27FC236}">
                <a16:creationId xmlns:a16="http://schemas.microsoft.com/office/drawing/2014/main" id="{FA32C3EE-69E9-4CA9-86F7-BD1EE11DDDF4}"/>
              </a:ext>
            </a:extLst>
          </p:cNvPr>
          <p:cNvGraphicFramePr>
            <a:graphicFrameLocks noGrp="1"/>
          </p:cNvGraphicFramePr>
          <p:nvPr>
            <p:extLst>
              <p:ext uri="{D42A27DB-BD31-4B8C-83A1-F6EECF244321}">
                <p14:modId xmlns:p14="http://schemas.microsoft.com/office/powerpoint/2010/main" val="2203006861"/>
              </p:ext>
            </p:extLst>
          </p:nvPr>
        </p:nvGraphicFramePr>
        <p:xfrm>
          <a:off x="326148" y="2018511"/>
          <a:ext cx="8166382" cy="731520"/>
        </p:xfrm>
        <a:graphic>
          <a:graphicData uri="http://schemas.openxmlformats.org/drawingml/2006/table">
            <a:tbl>
              <a:tblPr firstRow="1" bandRow="1">
                <a:tableStyleId>{5C22544A-7EE6-4342-B048-85BDC9FD1C3A}</a:tableStyleId>
              </a:tblPr>
              <a:tblGrid>
                <a:gridCol w="5052492">
                  <a:extLst>
                    <a:ext uri="{9D8B030D-6E8A-4147-A177-3AD203B41FA5}">
                      <a16:colId xmlns:a16="http://schemas.microsoft.com/office/drawing/2014/main" val="3881159132"/>
                    </a:ext>
                  </a:extLst>
                </a:gridCol>
                <a:gridCol w="1192985">
                  <a:extLst>
                    <a:ext uri="{9D8B030D-6E8A-4147-A177-3AD203B41FA5}">
                      <a16:colId xmlns:a16="http://schemas.microsoft.com/office/drawing/2014/main" val="3753350955"/>
                    </a:ext>
                  </a:extLst>
                </a:gridCol>
                <a:gridCol w="1920905">
                  <a:extLst>
                    <a:ext uri="{9D8B030D-6E8A-4147-A177-3AD203B41FA5}">
                      <a16:colId xmlns:a16="http://schemas.microsoft.com/office/drawing/2014/main" val="3528385181"/>
                    </a:ext>
                  </a:extLst>
                </a:gridCol>
              </a:tblGrid>
              <a:tr h="370840">
                <a:tc>
                  <a:txBody>
                    <a:bodyPr/>
                    <a:lstStyle/>
                    <a:p>
                      <a:r>
                        <a:rPr lang="en-GB" sz="1400" b="0" dirty="0">
                          <a:solidFill>
                            <a:schemeClr val="tx1"/>
                          </a:solidFill>
                        </a:rPr>
                        <a:t>Assess the worth of an idea in terms of its relevance to your needs, the evidence on which it is based and how it relates to other pertinent ideas.</a:t>
                      </a:r>
                    </a:p>
                  </a:txBody>
                  <a:tcPr>
                    <a:noFill/>
                  </a:tcPr>
                </a:tc>
                <a:tc>
                  <a:txBody>
                    <a:bodyPr/>
                    <a:lstStyle/>
                    <a:p>
                      <a:r>
                        <a:rPr lang="en-GB" sz="1400" dirty="0">
                          <a:solidFill>
                            <a:srgbClr val="0000CC"/>
                          </a:solidFill>
                        </a:rPr>
                        <a:t>Evaluate</a:t>
                      </a:r>
                    </a:p>
                  </a:txBody>
                  <a:tcPr>
                    <a:noFill/>
                  </a:tcPr>
                </a:tc>
                <a:tc>
                  <a:txBody>
                    <a:bodyPr/>
                    <a:lstStyle/>
                    <a:p>
                      <a:endParaRPr lang="en-GB" sz="1400" dirty="0">
                        <a:solidFill>
                          <a:schemeClr val="tx1"/>
                        </a:solidFill>
                      </a:endParaRPr>
                    </a:p>
                  </a:txBody>
                  <a:tcPr>
                    <a:noFill/>
                  </a:tcPr>
                </a:tc>
                <a:extLst>
                  <a:ext uri="{0D108BD9-81ED-4DB2-BD59-A6C34878D82A}">
                    <a16:rowId xmlns:a16="http://schemas.microsoft.com/office/drawing/2014/main" val="1647839879"/>
                  </a:ext>
                </a:extLst>
              </a:tr>
            </a:tbl>
          </a:graphicData>
        </a:graphic>
      </p:graphicFrame>
      <p:graphicFrame>
        <p:nvGraphicFramePr>
          <p:cNvPr id="12" name="Table 9">
            <a:extLst>
              <a:ext uri="{FF2B5EF4-FFF2-40B4-BE49-F238E27FC236}">
                <a16:creationId xmlns:a16="http://schemas.microsoft.com/office/drawing/2014/main" id="{78130F81-8930-4CA9-B179-1C8C56A6730E}"/>
              </a:ext>
            </a:extLst>
          </p:cNvPr>
          <p:cNvGraphicFramePr>
            <a:graphicFrameLocks noGrp="1"/>
          </p:cNvGraphicFramePr>
          <p:nvPr>
            <p:extLst>
              <p:ext uri="{D42A27DB-BD31-4B8C-83A1-F6EECF244321}">
                <p14:modId xmlns:p14="http://schemas.microsoft.com/office/powerpoint/2010/main" val="999538303"/>
              </p:ext>
            </p:extLst>
          </p:nvPr>
        </p:nvGraphicFramePr>
        <p:xfrm>
          <a:off x="317555" y="2761148"/>
          <a:ext cx="8166382" cy="944880"/>
        </p:xfrm>
        <a:graphic>
          <a:graphicData uri="http://schemas.openxmlformats.org/drawingml/2006/table">
            <a:tbl>
              <a:tblPr firstRow="1" bandRow="1">
                <a:tableStyleId>{5C22544A-7EE6-4342-B048-85BDC9FD1C3A}</a:tableStyleId>
              </a:tblPr>
              <a:tblGrid>
                <a:gridCol w="3934068">
                  <a:extLst>
                    <a:ext uri="{9D8B030D-6E8A-4147-A177-3AD203B41FA5}">
                      <a16:colId xmlns:a16="http://schemas.microsoft.com/office/drawing/2014/main" val="3881159132"/>
                    </a:ext>
                  </a:extLst>
                </a:gridCol>
                <a:gridCol w="1118424">
                  <a:extLst>
                    <a:ext uri="{9D8B030D-6E8A-4147-A177-3AD203B41FA5}">
                      <a16:colId xmlns:a16="http://schemas.microsoft.com/office/drawing/2014/main" val="3753350955"/>
                    </a:ext>
                  </a:extLst>
                </a:gridCol>
                <a:gridCol w="3113890">
                  <a:extLst>
                    <a:ext uri="{9D8B030D-6E8A-4147-A177-3AD203B41FA5}">
                      <a16:colId xmlns:a16="http://schemas.microsoft.com/office/drawing/2014/main" val="3528385181"/>
                    </a:ext>
                  </a:extLst>
                </a:gridCol>
              </a:tblGrid>
              <a:tr h="370840">
                <a:tc>
                  <a:txBody>
                    <a:bodyPr/>
                    <a:lstStyle/>
                    <a:p>
                      <a:r>
                        <a:rPr lang="en-GB" sz="1400" b="0" dirty="0">
                          <a:solidFill>
                            <a:schemeClr val="tx1"/>
                          </a:solidFill>
                        </a:rPr>
                        <a:t>Bring together different sources to serve an argument or idea you are constructing.  Make logical connections between the different sources that help you shape and support your ideas</a:t>
                      </a:r>
                    </a:p>
                  </a:txBody>
                  <a:tcPr>
                    <a:noFill/>
                  </a:tcPr>
                </a:tc>
                <a:tc>
                  <a:txBody>
                    <a:bodyPr/>
                    <a:lstStyle/>
                    <a:p>
                      <a:r>
                        <a:rPr lang="en-GB" sz="1400" dirty="0">
                          <a:solidFill>
                            <a:srgbClr val="0000CC"/>
                          </a:solidFill>
                        </a:rPr>
                        <a:t>Synthesise</a:t>
                      </a:r>
                    </a:p>
                  </a:txBody>
                  <a:tcPr>
                    <a:noFill/>
                  </a:tcPr>
                </a:tc>
                <a:tc>
                  <a:txBody>
                    <a:bodyPr/>
                    <a:lstStyle/>
                    <a:p>
                      <a:endParaRPr lang="en-GB" sz="1400" dirty="0">
                        <a:solidFill>
                          <a:schemeClr val="tx1"/>
                        </a:solidFill>
                      </a:endParaRPr>
                    </a:p>
                  </a:txBody>
                  <a:tcPr>
                    <a:noFill/>
                  </a:tcPr>
                </a:tc>
                <a:extLst>
                  <a:ext uri="{0D108BD9-81ED-4DB2-BD59-A6C34878D82A}">
                    <a16:rowId xmlns:a16="http://schemas.microsoft.com/office/drawing/2014/main" val="1647839879"/>
                  </a:ext>
                </a:extLst>
              </a:tr>
            </a:tbl>
          </a:graphicData>
        </a:graphic>
      </p:graphicFrame>
      <p:graphicFrame>
        <p:nvGraphicFramePr>
          <p:cNvPr id="13" name="Table 9">
            <a:extLst>
              <a:ext uri="{FF2B5EF4-FFF2-40B4-BE49-F238E27FC236}">
                <a16:creationId xmlns:a16="http://schemas.microsoft.com/office/drawing/2014/main" id="{9051D69E-0C2F-4881-89E9-C05A8E5AAE16}"/>
              </a:ext>
            </a:extLst>
          </p:cNvPr>
          <p:cNvGraphicFramePr>
            <a:graphicFrameLocks noGrp="1"/>
          </p:cNvGraphicFramePr>
          <p:nvPr>
            <p:extLst>
              <p:ext uri="{D42A27DB-BD31-4B8C-83A1-F6EECF244321}">
                <p14:modId xmlns:p14="http://schemas.microsoft.com/office/powerpoint/2010/main" val="1941934579"/>
              </p:ext>
            </p:extLst>
          </p:nvPr>
        </p:nvGraphicFramePr>
        <p:xfrm>
          <a:off x="317555" y="3669146"/>
          <a:ext cx="8181383" cy="518160"/>
        </p:xfrm>
        <a:graphic>
          <a:graphicData uri="http://schemas.openxmlformats.org/drawingml/2006/table">
            <a:tbl>
              <a:tblPr firstRow="1" bandRow="1">
                <a:tableStyleId>{5C22544A-7EE6-4342-B048-85BDC9FD1C3A}</a:tableStyleId>
              </a:tblPr>
              <a:tblGrid>
                <a:gridCol w="2970213">
                  <a:extLst>
                    <a:ext uri="{9D8B030D-6E8A-4147-A177-3AD203B41FA5}">
                      <a16:colId xmlns:a16="http://schemas.microsoft.com/office/drawing/2014/main" val="3881159132"/>
                    </a:ext>
                  </a:extLst>
                </a:gridCol>
                <a:gridCol w="971081">
                  <a:extLst>
                    <a:ext uri="{9D8B030D-6E8A-4147-A177-3AD203B41FA5}">
                      <a16:colId xmlns:a16="http://schemas.microsoft.com/office/drawing/2014/main" val="3753350955"/>
                    </a:ext>
                  </a:extLst>
                </a:gridCol>
                <a:gridCol w="4240089">
                  <a:extLst>
                    <a:ext uri="{9D8B030D-6E8A-4147-A177-3AD203B41FA5}">
                      <a16:colId xmlns:a16="http://schemas.microsoft.com/office/drawing/2014/main" val="3528385181"/>
                    </a:ext>
                  </a:extLst>
                </a:gridCol>
              </a:tblGrid>
              <a:tr h="370840">
                <a:tc>
                  <a:txBody>
                    <a:bodyPr/>
                    <a:lstStyle/>
                    <a:p>
                      <a:endParaRPr lang="en-GB" sz="1400" dirty="0">
                        <a:solidFill>
                          <a:schemeClr val="tx1"/>
                        </a:solidFill>
                      </a:endParaRPr>
                    </a:p>
                  </a:txBody>
                  <a:tcPr>
                    <a:noFill/>
                  </a:tcPr>
                </a:tc>
                <a:tc>
                  <a:txBody>
                    <a:bodyPr/>
                    <a:lstStyle/>
                    <a:p>
                      <a:r>
                        <a:rPr lang="en-GB" sz="1400" dirty="0">
                          <a:solidFill>
                            <a:srgbClr val="0000CC"/>
                          </a:solidFill>
                        </a:rPr>
                        <a:t>Compare</a:t>
                      </a:r>
                    </a:p>
                  </a:txBody>
                  <a:tcPr>
                    <a:noFill/>
                  </a:tcPr>
                </a:tc>
                <a:tc>
                  <a:txBody>
                    <a:bodyPr/>
                    <a:lstStyle/>
                    <a:p>
                      <a:r>
                        <a:rPr lang="en-GB" sz="1400" b="0" dirty="0">
                          <a:solidFill>
                            <a:schemeClr val="tx1"/>
                          </a:solidFill>
                        </a:rPr>
                        <a:t>Explore the similarities and differences between the ideas you are reading about</a:t>
                      </a:r>
                    </a:p>
                  </a:txBody>
                  <a:tcPr>
                    <a:noFill/>
                  </a:tcPr>
                </a:tc>
                <a:extLst>
                  <a:ext uri="{0D108BD9-81ED-4DB2-BD59-A6C34878D82A}">
                    <a16:rowId xmlns:a16="http://schemas.microsoft.com/office/drawing/2014/main" val="1647839879"/>
                  </a:ext>
                </a:extLst>
              </a:tr>
            </a:tbl>
          </a:graphicData>
        </a:graphic>
      </p:graphicFrame>
      <p:graphicFrame>
        <p:nvGraphicFramePr>
          <p:cNvPr id="14" name="Table 9">
            <a:extLst>
              <a:ext uri="{FF2B5EF4-FFF2-40B4-BE49-F238E27FC236}">
                <a16:creationId xmlns:a16="http://schemas.microsoft.com/office/drawing/2014/main" id="{633466FC-A76D-4F97-BCA0-53E4362D3869}"/>
              </a:ext>
            </a:extLst>
          </p:cNvPr>
          <p:cNvGraphicFramePr>
            <a:graphicFrameLocks noGrp="1"/>
          </p:cNvGraphicFramePr>
          <p:nvPr>
            <p:extLst>
              <p:ext uri="{D42A27DB-BD31-4B8C-83A1-F6EECF244321}">
                <p14:modId xmlns:p14="http://schemas.microsoft.com/office/powerpoint/2010/main" val="1018565537"/>
              </p:ext>
            </p:extLst>
          </p:nvPr>
        </p:nvGraphicFramePr>
        <p:xfrm>
          <a:off x="317555" y="4209541"/>
          <a:ext cx="8169002" cy="518160"/>
        </p:xfrm>
        <a:graphic>
          <a:graphicData uri="http://schemas.openxmlformats.org/drawingml/2006/table">
            <a:tbl>
              <a:tblPr firstRow="1" bandRow="1">
                <a:tableStyleId>{5C22544A-7EE6-4342-B048-85BDC9FD1C3A}</a:tableStyleId>
              </a:tblPr>
              <a:tblGrid>
                <a:gridCol w="2076174">
                  <a:extLst>
                    <a:ext uri="{9D8B030D-6E8A-4147-A177-3AD203B41FA5}">
                      <a16:colId xmlns:a16="http://schemas.microsoft.com/office/drawing/2014/main" val="3881159132"/>
                    </a:ext>
                  </a:extLst>
                </a:gridCol>
                <a:gridCol w="895026">
                  <a:extLst>
                    <a:ext uri="{9D8B030D-6E8A-4147-A177-3AD203B41FA5}">
                      <a16:colId xmlns:a16="http://schemas.microsoft.com/office/drawing/2014/main" val="3753350955"/>
                    </a:ext>
                  </a:extLst>
                </a:gridCol>
                <a:gridCol w="5197802">
                  <a:extLst>
                    <a:ext uri="{9D8B030D-6E8A-4147-A177-3AD203B41FA5}">
                      <a16:colId xmlns:a16="http://schemas.microsoft.com/office/drawing/2014/main" val="3528385181"/>
                    </a:ext>
                  </a:extLst>
                </a:gridCol>
              </a:tblGrid>
              <a:tr h="370840">
                <a:tc>
                  <a:txBody>
                    <a:bodyPr/>
                    <a:lstStyle/>
                    <a:p>
                      <a:endParaRPr lang="en-GB" sz="1400" dirty="0">
                        <a:solidFill>
                          <a:schemeClr val="tx1"/>
                        </a:solidFill>
                      </a:endParaRPr>
                    </a:p>
                  </a:txBody>
                  <a:tcPr>
                    <a:noFill/>
                  </a:tcPr>
                </a:tc>
                <a:tc>
                  <a:txBody>
                    <a:bodyPr/>
                    <a:lstStyle/>
                    <a:p>
                      <a:r>
                        <a:rPr lang="en-GB" sz="1400" dirty="0">
                          <a:solidFill>
                            <a:srgbClr val="0000CC"/>
                          </a:solidFill>
                        </a:rPr>
                        <a:t>Analyses</a:t>
                      </a:r>
                    </a:p>
                  </a:txBody>
                  <a:tcPr>
                    <a:noFill/>
                  </a:tcPr>
                </a:tc>
                <a:tc>
                  <a:txBody>
                    <a:bodyPr/>
                    <a:lstStyle/>
                    <a:p>
                      <a:r>
                        <a:rPr lang="en-GB" sz="1400" b="0" dirty="0">
                          <a:solidFill>
                            <a:schemeClr val="tx1"/>
                          </a:solidFill>
                        </a:rPr>
                        <a:t>Examine how these key components fit together and relate to each other</a:t>
                      </a:r>
                    </a:p>
                  </a:txBody>
                  <a:tcPr>
                    <a:noFill/>
                  </a:tcPr>
                </a:tc>
                <a:extLst>
                  <a:ext uri="{0D108BD9-81ED-4DB2-BD59-A6C34878D82A}">
                    <a16:rowId xmlns:a16="http://schemas.microsoft.com/office/drawing/2014/main" val="1647839879"/>
                  </a:ext>
                </a:extLst>
              </a:tr>
            </a:tbl>
          </a:graphicData>
        </a:graphic>
      </p:graphicFrame>
      <p:graphicFrame>
        <p:nvGraphicFramePr>
          <p:cNvPr id="15" name="Table 9">
            <a:extLst>
              <a:ext uri="{FF2B5EF4-FFF2-40B4-BE49-F238E27FC236}">
                <a16:creationId xmlns:a16="http://schemas.microsoft.com/office/drawing/2014/main" id="{A166199C-1D57-4B47-A2EB-72726B191A00}"/>
              </a:ext>
            </a:extLst>
          </p:cNvPr>
          <p:cNvGraphicFramePr>
            <a:graphicFrameLocks noGrp="1"/>
          </p:cNvGraphicFramePr>
          <p:nvPr>
            <p:extLst>
              <p:ext uri="{D42A27DB-BD31-4B8C-83A1-F6EECF244321}">
                <p14:modId xmlns:p14="http://schemas.microsoft.com/office/powerpoint/2010/main" val="4041852045"/>
              </p:ext>
            </p:extLst>
          </p:nvPr>
        </p:nvGraphicFramePr>
        <p:xfrm>
          <a:off x="317555" y="4810548"/>
          <a:ext cx="8169002" cy="370840"/>
        </p:xfrm>
        <a:graphic>
          <a:graphicData uri="http://schemas.openxmlformats.org/drawingml/2006/table">
            <a:tbl>
              <a:tblPr firstRow="1" bandRow="1">
                <a:tableStyleId>{5C22544A-7EE6-4342-B048-85BDC9FD1C3A}</a:tableStyleId>
              </a:tblPr>
              <a:tblGrid>
                <a:gridCol w="1014085">
                  <a:extLst>
                    <a:ext uri="{9D8B030D-6E8A-4147-A177-3AD203B41FA5}">
                      <a16:colId xmlns:a16="http://schemas.microsoft.com/office/drawing/2014/main" val="3881159132"/>
                    </a:ext>
                  </a:extLst>
                </a:gridCol>
                <a:gridCol w="1062089">
                  <a:extLst>
                    <a:ext uri="{9D8B030D-6E8A-4147-A177-3AD203B41FA5}">
                      <a16:colId xmlns:a16="http://schemas.microsoft.com/office/drawing/2014/main" val="3753350955"/>
                    </a:ext>
                  </a:extLst>
                </a:gridCol>
                <a:gridCol w="6092828">
                  <a:extLst>
                    <a:ext uri="{9D8B030D-6E8A-4147-A177-3AD203B41FA5}">
                      <a16:colId xmlns:a16="http://schemas.microsoft.com/office/drawing/2014/main" val="3528385181"/>
                    </a:ext>
                  </a:extLst>
                </a:gridCol>
              </a:tblGrid>
              <a:tr h="370840">
                <a:tc>
                  <a:txBody>
                    <a:bodyPr/>
                    <a:lstStyle/>
                    <a:p>
                      <a:r>
                        <a:rPr lang="en-GB" sz="1400" b="1" i="1" dirty="0">
                          <a:solidFill>
                            <a:srgbClr val="FF0000"/>
                          </a:solidFill>
                        </a:rPr>
                        <a:t>Start here</a:t>
                      </a:r>
                    </a:p>
                  </a:txBody>
                  <a:tcPr>
                    <a:noFill/>
                  </a:tcPr>
                </a:tc>
                <a:tc>
                  <a:txBody>
                    <a:bodyPr/>
                    <a:lstStyle/>
                    <a:p>
                      <a:r>
                        <a:rPr lang="en-GB" sz="1400" b="1" dirty="0">
                          <a:solidFill>
                            <a:srgbClr val="0000CC"/>
                          </a:solidFill>
                        </a:rPr>
                        <a:t>Understand</a:t>
                      </a:r>
                    </a:p>
                  </a:txBody>
                  <a:tcPr>
                    <a:noFill/>
                  </a:tcPr>
                </a:tc>
                <a:tc>
                  <a:txBody>
                    <a:bodyPr/>
                    <a:lstStyle/>
                    <a:p>
                      <a:r>
                        <a:rPr lang="en-GB" sz="1400" b="0" dirty="0">
                          <a:solidFill>
                            <a:schemeClr val="tx1"/>
                          </a:solidFill>
                        </a:rPr>
                        <a:t>Comprehend the key points, assumptions, arguments and evidence presented</a:t>
                      </a:r>
                    </a:p>
                  </a:txBody>
                  <a:tcPr>
                    <a:noFill/>
                  </a:tcPr>
                </a:tc>
                <a:extLst>
                  <a:ext uri="{0D108BD9-81ED-4DB2-BD59-A6C34878D82A}">
                    <a16:rowId xmlns:a16="http://schemas.microsoft.com/office/drawing/2014/main" val="1647839879"/>
                  </a:ext>
                </a:extLst>
              </a:tr>
            </a:tbl>
          </a:graphicData>
        </a:graphic>
      </p:graphicFrame>
      <p:graphicFrame>
        <p:nvGraphicFramePr>
          <p:cNvPr id="16" name="Table 9">
            <a:extLst>
              <a:ext uri="{FF2B5EF4-FFF2-40B4-BE49-F238E27FC236}">
                <a16:creationId xmlns:a16="http://schemas.microsoft.com/office/drawing/2014/main" id="{F9B6C60F-9A85-40B9-80C2-EB7946299013}"/>
              </a:ext>
            </a:extLst>
          </p:cNvPr>
          <p:cNvGraphicFramePr>
            <a:graphicFrameLocks noGrp="1"/>
          </p:cNvGraphicFramePr>
          <p:nvPr>
            <p:extLst>
              <p:ext uri="{D42A27DB-BD31-4B8C-83A1-F6EECF244321}">
                <p14:modId xmlns:p14="http://schemas.microsoft.com/office/powerpoint/2010/main" val="2114195610"/>
              </p:ext>
            </p:extLst>
          </p:nvPr>
        </p:nvGraphicFramePr>
        <p:xfrm>
          <a:off x="323528" y="5228031"/>
          <a:ext cx="8169002" cy="370840"/>
        </p:xfrm>
        <a:graphic>
          <a:graphicData uri="http://schemas.openxmlformats.org/drawingml/2006/table">
            <a:tbl>
              <a:tblPr firstRow="1" bandRow="1">
                <a:tableStyleId>{5C22544A-7EE6-4342-B048-85BDC9FD1C3A}</a:tableStyleId>
              </a:tblPr>
              <a:tblGrid>
                <a:gridCol w="981733">
                  <a:extLst>
                    <a:ext uri="{9D8B030D-6E8A-4147-A177-3AD203B41FA5}">
                      <a16:colId xmlns:a16="http://schemas.microsoft.com/office/drawing/2014/main" val="3881159132"/>
                    </a:ext>
                  </a:extLst>
                </a:gridCol>
                <a:gridCol w="7187269">
                  <a:extLst>
                    <a:ext uri="{9D8B030D-6E8A-4147-A177-3AD203B41FA5}">
                      <a16:colId xmlns:a16="http://schemas.microsoft.com/office/drawing/2014/main" val="3753350955"/>
                    </a:ext>
                  </a:extLst>
                </a:gridCol>
              </a:tblGrid>
              <a:tr h="370840">
                <a:tc>
                  <a:txBody>
                    <a:bodyPr/>
                    <a:lstStyle/>
                    <a:p>
                      <a:r>
                        <a:rPr lang="en-GB" sz="1400" dirty="0">
                          <a:solidFill>
                            <a:srgbClr val="0000CC"/>
                          </a:solidFill>
                        </a:rPr>
                        <a:t>Process</a:t>
                      </a:r>
                    </a:p>
                  </a:txBody>
                  <a:tcPr>
                    <a:noFill/>
                  </a:tcPr>
                </a:tc>
                <a:tc>
                  <a:txBody>
                    <a:bodyPr/>
                    <a:lstStyle/>
                    <a:p>
                      <a:r>
                        <a:rPr lang="en-GB" sz="1400" b="0" dirty="0">
                          <a:solidFill>
                            <a:schemeClr val="tx1"/>
                          </a:solidFill>
                        </a:rPr>
                        <a:t>Take in the information, i.e., what you have read, heard, seen or done</a:t>
                      </a:r>
                    </a:p>
                  </a:txBody>
                  <a:tcPr>
                    <a:noFill/>
                  </a:tcPr>
                </a:tc>
                <a:extLst>
                  <a:ext uri="{0D108BD9-81ED-4DB2-BD59-A6C34878D82A}">
                    <a16:rowId xmlns:a16="http://schemas.microsoft.com/office/drawing/2014/main" val="1647839879"/>
                  </a:ext>
                </a:extLst>
              </a:tr>
            </a:tbl>
          </a:graphicData>
        </a:graphic>
      </p:graphicFrame>
    </p:spTree>
    <p:extLst>
      <p:ext uri="{BB962C8B-B14F-4D97-AF65-F5344CB8AC3E}">
        <p14:creationId xmlns:p14="http://schemas.microsoft.com/office/powerpoint/2010/main" val="1804943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FAA49-2AD2-4B2E-AD24-91D9F94D8836}"/>
              </a:ext>
            </a:extLst>
          </p:cNvPr>
          <p:cNvSpPr>
            <a:spLocks noGrp="1"/>
          </p:cNvSpPr>
          <p:nvPr>
            <p:ph type="title"/>
          </p:nvPr>
        </p:nvSpPr>
        <p:spPr>
          <a:xfrm>
            <a:off x="628650" y="365125"/>
            <a:ext cx="7886700" cy="831627"/>
          </a:xfrm>
        </p:spPr>
        <p:txBody>
          <a:bodyPr/>
          <a:lstStyle/>
          <a:p>
            <a:pPr algn="ctr"/>
            <a:r>
              <a:rPr lang="en-GB" dirty="0"/>
              <a:t>References</a:t>
            </a:r>
          </a:p>
        </p:txBody>
      </p:sp>
      <p:sp>
        <p:nvSpPr>
          <p:cNvPr id="3" name="Content Placeholder 2">
            <a:extLst>
              <a:ext uri="{FF2B5EF4-FFF2-40B4-BE49-F238E27FC236}">
                <a16:creationId xmlns:a16="http://schemas.microsoft.com/office/drawing/2014/main" id="{E017CE8B-6718-4326-BC16-F616B384F765}"/>
              </a:ext>
            </a:extLst>
          </p:cNvPr>
          <p:cNvSpPr>
            <a:spLocks noGrp="1"/>
          </p:cNvSpPr>
          <p:nvPr>
            <p:ph idx="1"/>
          </p:nvPr>
        </p:nvSpPr>
        <p:spPr>
          <a:xfrm>
            <a:off x="628650" y="1196752"/>
            <a:ext cx="7886700" cy="3168352"/>
          </a:xfrm>
        </p:spPr>
        <p:txBody>
          <a:bodyPr/>
          <a:lstStyle/>
          <a:p>
            <a:r>
              <a:rPr lang="en-GB" dirty="0">
                <a:solidFill>
                  <a:srgbClr val="0000CC"/>
                </a:solidFill>
              </a:rPr>
              <a:t>Chatfield, T. (2018). </a:t>
            </a:r>
            <a:r>
              <a:rPr lang="en-GB" i="1" dirty="0">
                <a:solidFill>
                  <a:srgbClr val="0000CC"/>
                </a:solidFill>
              </a:rPr>
              <a:t>Critical thinking</a:t>
            </a:r>
            <a:r>
              <a:rPr lang="en-GB" dirty="0">
                <a:solidFill>
                  <a:srgbClr val="0000CC"/>
                </a:solidFill>
              </a:rPr>
              <a:t>. London, UK; Sage Publications Ltd.</a:t>
            </a:r>
          </a:p>
          <a:p>
            <a:r>
              <a:rPr lang="en-GB" dirty="0">
                <a:solidFill>
                  <a:srgbClr val="0000CC"/>
                </a:solidFill>
              </a:rPr>
              <a:t>Morgan, P. (2017). </a:t>
            </a:r>
            <a:r>
              <a:rPr lang="en-GB" i="1" dirty="0">
                <a:solidFill>
                  <a:srgbClr val="0000CC"/>
                </a:solidFill>
              </a:rPr>
              <a:t>The business student’s guide to study and employability.</a:t>
            </a:r>
            <a:r>
              <a:rPr lang="en-GB" dirty="0">
                <a:solidFill>
                  <a:srgbClr val="0000CC"/>
                </a:solidFill>
              </a:rPr>
              <a:t> London, UK; Sage Publications Ltd.</a:t>
            </a:r>
          </a:p>
          <a:p>
            <a:r>
              <a:rPr lang="en-GB" dirty="0">
                <a:solidFill>
                  <a:srgbClr val="0000CC"/>
                </a:solidFill>
              </a:rPr>
              <a:t>Williams, K. (2014). </a:t>
            </a:r>
            <a:r>
              <a:rPr lang="en-GB" i="1" dirty="0">
                <a:solidFill>
                  <a:srgbClr val="0000CC"/>
                </a:solidFill>
              </a:rPr>
              <a:t>Getting critical</a:t>
            </a:r>
            <a:r>
              <a:rPr lang="en-GB" dirty="0">
                <a:solidFill>
                  <a:srgbClr val="0000CC"/>
                </a:solidFill>
              </a:rPr>
              <a:t>. 2</a:t>
            </a:r>
            <a:r>
              <a:rPr lang="en-GB" baseline="30000" dirty="0">
                <a:solidFill>
                  <a:srgbClr val="0000CC"/>
                </a:solidFill>
              </a:rPr>
              <a:t>nd</a:t>
            </a:r>
            <a:r>
              <a:rPr lang="en-GB" dirty="0">
                <a:solidFill>
                  <a:srgbClr val="0000CC"/>
                </a:solidFill>
              </a:rPr>
              <a:t> edn. Basingstoke, Hampshire; Palgrave MacMillan</a:t>
            </a:r>
          </a:p>
        </p:txBody>
      </p:sp>
      <p:pic>
        <p:nvPicPr>
          <p:cNvPr id="6" name="Picture 5" descr="A picture containing text, sky, outdoor, sign&#10;&#10;Description automatically generated">
            <a:extLst>
              <a:ext uri="{FF2B5EF4-FFF2-40B4-BE49-F238E27FC236}">
                <a16:creationId xmlns:a16="http://schemas.microsoft.com/office/drawing/2014/main" id="{A80682CB-153E-4611-90F4-B12AD0B72C9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08304" y="4459421"/>
            <a:ext cx="1835696" cy="1222267"/>
          </a:xfrm>
          <a:prstGeom prst="rect">
            <a:avLst/>
          </a:prstGeom>
        </p:spPr>
      </p:pic>
    </p:spTree>
    <p:extLst>
      <p:ext uri="{BB962C8B-B14F-4D97-AF65-F5344CB8AC3E}">
        <p14:creationId xmlns:p14="http://schemas.microsoft.com/office/powerpoint/2010/main" val="3893632483"/>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2.xml><?xml version="1.0" encoding="utf-8"?>
<ds:datastoreItem xmlns:ds="http://schemas.openxmlformats.org/officeDocument/2006/customXml" ds:itemID="{B1151751-F066-4AD7-A3AF-C64E975A9C07}">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13861</TotalTime>
  <Words>1213</Words>
  <Application>Microsoft Office PowerPoint</Application>
  <PresentationFormat>On-screen Show (4:3)</PresentationFormat>
  <Paragraphs>108</Paragraphs>
  <Slides>15</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Default Theme</vt:lpstr>
      <vt:lpstr>PowerPoint Presentation</vt:lpstr>
      <vt:lpstr>Agenda</vt:lpstr>
      <vt:lpstr>Introduction to the BA and Level 5</vt:lpstr>
      <vt:lpstr>Level 5 Modules &amp; Sequence</vt:lpstr>
      <vt:lpstr>Introduction to the Module</vt:lpstr>
      <vt:lpstr>LEARNING OUTCOMES</vt:lpstr>
      <vt:lpstr>Module Task Assessment</vt:lpstr>
      <vt:lpstr>BMSK5001  Generic Assessment Criteria</vt:lpstr>
      <vt:lpstr>Your Thoughts on the Assignment</vt:lpstr>
      <vt:lpstr>The final, but vital, considerations..</vt:lpstr>
      <vt:lpstr>What is Critical Thinking?</vt:lpstr>
      <vt:lpstr>What is Critical Thinking?</vt:lpstr>
      <vt:lpstr>The Stairway to Critical Thinking</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44</cp:revision>
  <cp:lastPrinted>2012-01-22T12:31:42Z</cp:lastPrinted>
  <dcterms:created xsi:type="dcterms:W3CDTF">2012-01-22T11:08:19Z</dcterms:created>
  <dcterms:modified xsi:type="dcterms:W3CDTF">2021-02-11T12:56:33Z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