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71" r:id="rId1"/>
    <p:sldMasterId id="2147484501" r:id="rId2"/>
  </p:sldMasterIdLst>
  <p:sldIdLst>
    <p:sldId id="256" r:id="rId3"/>
    <p:sldId id="269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5392AC-175D-4F20-A0B0-420803E52580}" v="477" dt="2023-10-18T14:09:07.9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gs" Target="tags/tag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ion Madalin" userId="cd94cde93e4c8704" providerId="LiveId" clId="{FD5392AC-175D-4F20-A0B0-420803E52580}"/>
    <pc:docChg chg="undo redo custSel addSld modSld modMainMaster replTag">
      <pc:chgData name="Simion Madalin" userId="cd94cde93e4c8704" providerId="LiveId" clId="{FD5392AC-175D-4F20-A0B0-420803E52580}" dt="2023-10-18T14:09:21.086" v="1997" actId="26606"/>
      <pc:docMkLst>
        <pc:docMk/>
      </pc:docMkLst>
      <pc:sldChg chg="addSp delSp modSp new mod modTransition setBg setClrOvrMap delDesignElem">
        <pc:chgData name="Simion Madalin" userId="cd94cde93e4c8704" providerId="LiveId" clId="{FD5392AC-175D-4F20-A0B0-420803E52580}" dt="2023-10-18T14:05:31.308" v="1961"/>
        <pc:sldMkLst>
          <pc:docMk/>
          <pc:sldMk cId="393084923" sldId="256"/>
        </pc:sldMkLst>
        <pc:spChg chg="del mod">
          <ac:chgData name="Simion Madalin" userId="cd94cde93e4c8704" providerId="LiveId" clId="{FD5392AC-175D-4F20-A0B0-420803E52580}" dt="2023-10-18T11:43:05.457" v="5" actId="478"/>
          <ac:spMkLst>
            <pc:docMk/>
            <pc:sldMk cId="393084923" sldId="256"/>
            <ac:spMk id="2" creationId="{781B48C1-2212-5966-5B3E-EADD7297B77C}"/>
          </ac:spMkLst>
        </pc:spChg>
        <pc:spChg chg="mod ord">
          <ac:chgData name="Simion Madalin" userId="cd94cde93e4c8704" providerId="LiveId" clId="{FD5392AC-175D-4F20-A0B0-420803E52580}" dt="2023-10-18T13:29:05.966" v="1542" actId="27636"/>
          <ac:spMkLst>
            <pc:docMk/>
            <pc:sldMk cId="393084923" sldId="256"/>
            <ac:spMk id="3" creationId="{D326AB71-EE8A-DE3B-CF3E-E2380E3DBD65}"/>
          </ac:spMkLst>
        </pc:spChg>
        <pc:spChg chg="add mod ord">
          <ac:chgData name="Simion Madalin" userId="cd94cde93e4c8704" providerId="LiveId" clId="{FD5392AC-175D-4F20-A0B0-420803E52580}" dt="2023-10-18T13:16:48.325" v="1323" actId="2711"/>
          <ac:spMkLst>
            <pc:docMk/>
            <pc:sldMk cId="393084923" sldId="256"/>
            <ac:spMk id="5" creationId="{358215BB-6B5C-3397-24FA-0A8BECA306CA}"/>
          </ac:spMkLst>
        </pc:spChg>
        <pc:spChg chg="add del">
          <ac:chgData name="Simion Madalin" userId="cd94cde93e4c8704" providerId="LiveId" clId="{FD5392AC-175D-4F20-A0B0-420803E52580}" dt="2023-10-18T12:22:52.843" v="604" actId="26606"/>
          <ac:spMkLst>
            <pc:docMk/>
            <pc:sldMk cId="393084923" sldId="256"/>
            <ac:spMk id="8" creationId="{19D32F93-50AC-4C46-A5DB-291C60DDB7BD}"/>
          </ac:spMkLst>
        </pc:spChg>
        <pc:spChg chg="add del">
          <ac:chgData name="Simion Madalin" userId="cd94cde93e4c8704" providerId="LiveId" clId="{FD5392AC-175D-4F20-A0B0-420803E52580}" dt="2023-10-18T12:22:52.843" v="604" actId="26606"/>
          <ac:spMkLst>
            <pc:docMk/>
            <pc:sldMk cId="393084923" sldId="256"/>
            <ac:spMk id="9" creationId="{827DC2C4-B485-428A-BF4A-472D2967F47F}"/>
          </ac:spMkLst>
        </pc:spChg>
        <pc:spChg chg="add del">
          <ac:chgData name="Simion Madalin" userId="cd94cde93e4c8704" providerId="LiveId" clId="{FD5392AC-175D-4F20-A0B0-420803E52580}" dt="2023-10-18T12:22:52.843" v="604" actId="26606"/>
          <ac:spMkLst>
            <pc:docMk/>
            <pc:sldMk cId="393084923" sldId="256"/>
            <ac:spMk id="10" creationId="{EE04B5EB-F158-4507-90DD-BD23620C7CC9}"/>
          </ac:spMkLst>
        </pc:spChg>
        <pc:spChg chg="add del">
          <ac:chgData name="Simion Madalin" userId="cd94cde93e4c8704" providerId="LiveId" clId="{FD5392AC-175D-4F20-A0B0-420803E52580}" dt="2023-10-18T12:20:02.605" v="549" actId="26606"/>
          <ac:spMkLst>
            <pc:docMk/>
            <pc:sldMk cId="393084923" sldId="256"/>
            <ac:spMk id="11" creationId="{93245F62-CCC4-49E4-B95B-EA6C1E790510}"/>
          </ac:spMkLst>
        </pc:spChg>
        <pc:spChg chg="add del">
          <ac:chgData name="Simion Madalin" userId="cd94cde93e4c8704" providerId="LiveId" clId="{FD5392AC-175D-4F20-A0B0-420803E52580}" dt="2023-10-18T12:22:54.398" v="606" actId="26606"/>
          <ac:spMkLst>
            <pc:docMk/>
            <pc:sldMk cId="393084923" sldId="256"/>
            <ac:spMk id="12" creationId="{8A94871E-96FC-4ADE-815B-41A636E34F1A}"/>
          </ac:spMkLst>
        </pc:spChg>
        <pc:spChg chg="add del">
          <ac:chgData name="Simion Madalin" userId="cd94cde93e4c8704" providerId="LiveId" clId="{FD5392AC-175D-4F20-A0B0-420803E52580}" dt="2023-10-18T12:20:02.605" v="549" actId="26606"/>
          <ac:spMkLst>
            <pc:docMk/>
            <pc:sldMk cId="393084923" sldId="256"/>
            <ac:spMk id="13" creationId="{E6C0DD6B-6AA3-448F-9B99-8386295BC1B4}"/>
          </ac:spMkLst>
        </pc:spChg>
        <pc:spChg chg="add del">
          <ac:chgData name="Simion Madalin" userId="cd94cde93e4c8704" providerId="LiveId" clId="{FD5392AC-175D-4F20-A0B0-420803E52580}" dt="2023-10-18T12:22:54.398" v="606" actId="26606"/>
          <ac:spMkLst>
            <pc:docMk/>
            <pc:sldMk cId="393084923" sldId="256"/>
            <ac:spMk id="14" creationId="{3FCFB1DE-0B7E-48CC-BA90-B2AB0889F9D6}"/>
          </ac:spMkLst>
        </pc:spChg>
        <pc:spChg chg="add del">
          <ac:chgData name="Simion Madalin" userId="cd94cde93e4c8704" providerId="LiveId" clId="{FD5392AC-175D-4F20-A0B0-420803E52580}" dt="2023-10-18T12:20:11.759" v="556" actId="26606"/>
          <ac:spMkLst>
            <pc:docMk/>
            <pc:sldMk cId="393084923" sldId="256"/>
            <ac:spMk id="15" creationId="{463E6235-1649-4B47-9862-4026FC473B6F}"/>
          </ac:spMkLst>
        </pc:spChg>
        <pc:spChg chg="add del">
          <ac:chgData name="Simion Madalin" userId="cd94cde93e4c8704" providerId="LiveId" clId="{FD5392AC-175D-4F20-A0B0-420803E52580}" dt="2023-10-18T12:20:06.297" v="552" actId="26606"/>
          <ac:spMkLst>
            <pc:docMk/>
            <pc:sldMk cId="393084923" sldId="256"/>
            <ac:spMk id="16" creationId="{51F77B6A-7F53-4B28-B73D-C8CC899AB221}"/>
          </ac:spMkLst>
        </pc:spChg>
        <pc:spChg chg="add del">
          <ac:chgData name="Simion Madalin" userId="cd94cde93e4c8704" providerId="LiveId" clId="{FD5392AC-175D-4F20-A0B0-420803E52580}" dt="2023-10-18T12:20:06.297" v="552" actId="26606"/>
          <ac:spMkLst>
            <pc:docMk/>
            <pc:sldMk cId="393084923" sldId="256"/>
            <ac:spMk id="17" creationId="{F6E412EF-CF39-4C25-85B0-DB30B1B0A8C4}"/>
          </ac:spMkLst>
        </pc:spChg>
        <pc:spChg chg="add del">
          <ac:chgData name="Simion Madalin" userId="cd94cde93e4c8704" providerId="LiveId" clId="{FD5392AC-175D-4F20-A0B0-420803E52580}" dt="2023-10-18T12:20:06.297" v="552" actId="26606"/>
          <ac:spMkLst>
            <pc:docMk/>
            <pc:sldMk cId="393084923" sldId="256"/>
            <ac:spMk id="19" creationId="{E8DA6235-17F2-4C9E-88C6-C5D38D8D3C03}"/>
          </ac:spMkLst>
        </pc:spChg>
        <pc:spChg chg="add del">
          <ac:chgData name="Simion Madalin" userId="cd94cde93e4c8704" providerId="LiveId" clId="{FD5392AC-175D-4F20-A0B0-420803E52580}" dt="2023-10-18T12:23:00.114" v="608" actId="26606"/>
          <ac:spMkLst>
            <pc:docMk/>
            <pc:sldMk cId="393084923" sldId="256"/>
            <ac:spMk id="20" creationId="{337940BB-FBC4-492E-BD92-3B7B914D0EAE}"/>
          </ac:spMkLst>
        </pc:spChg>
        <pc:spChg chg="add del">
          <ac:chgData name="Simion Madalin" userId="cd94cde93e4c8704" providerId="LiveId" clId="{FD5392AC-175D-4F20-A0B0-420803E52580}" dt="2023-10-18T12:20:06.297" v="552" actId="26606"/>
          <ac:spMkLst>
            <pc:docMk/>
            <pc:sldMk cId="393084923" sldId="256"/>
            <ac:spMk id="21" creationId="{B55DEF71-1741-4489-8E77-46FC5BAA66E2}"/>
          </ac:spMkLst>
        </pc:spChg>
        <pc:spChg chg="add del">
          <ac:chgData name="Simion Madalin" userId="cd94cde93e4c8704" providerId="LiveId" clId="{FD5392AC-175D-4F20-A0B0-420803E52580}" dt="2023-10-18T12:23:00.114" v="608" actId="26606"/>
          <ac:spMkLst>
            <pc:docMk/>
            <pc:sldMk cId="393084923" sldId="256"/>
            <ac:spMk id="22" creationId="{3FCFB1DE-0B7E-48CC-BA90-B2AB0889F9D6}"/>
          </ac:spMkLst>
        </pc:spChg>
        <pc:spChg chg="add del">
          <ac:chgData name="Simion Madalin" userId="cd94cde93e4c8704" providerId="LiveId" clId="{FD5392AC-175D-4F20-A0B0-420803E52580}" dt="2023-10-18T12:20:06.297" v="552" actId="26606"/>
          <ac:spMkLst>
            <pc:docMk/>
            <pc:sldMk cId="393084923" sldId="256"/>
            <ac:spMk id="23" creationId="{82347B6D-A7CC-48EB-861F-917D0D61E3EA}"/>
          </ac:spMkLst>
        </pc:spChg>
        <pc:spChg chg="add del">
          <ac:chgData name="Simion Madalin" userId="cd94cde93e4c8704" providerId="LiveId" clId="{FD5392AC-175D-4F20-A0B0-420803E52580}" dt="2023-10-18T12:23:00.994" v="610" actId="26606"/>
          <ac:spMkLst>
            <pc:docMk/>
            <pc:sldMk cId="393084923" sldId="256"/>
            <ac:spMk id="24" creationId="{19D32F93-50AC-4C46-A5DB-291C60DDB7BD}"/>
          </ac:spMkLst>
        </pc:spChg>
        <pc:spChg chg="add del">
          <ac:chgData name="Simion Madalin" userId="cd94cde93e4c8704" providerId="LiveId" clId="{FD5392AC-175D-4F20-A0B0-420803E52580}" dt="2023-10-18T12:20:06.297" v="552" actId="26606"/>
          <ac:spMkLst>
            <pc:docMk/>
            <pc:sldMk cId="393084923" sldId="256"/>
            <ac:spMk id="25" creationId="{A7A0A46D-CC9B-4E32-870A-7BC2DF940144}"/>
          </ac:spMkLst>
        </pc:spChg>
        <pc:spChg chg="add del">
          <ac:chgData name="Simion Madalin" userId="cd94cde93e4c8704" providerId="LiveId" clId="{FD5392AC-175D-4F20-A0B0-420803E52580}" dt="2023-10-18T12:23:00.994" v="610" actId="26606"/>
          <ac:spMkLst>
            <pc:docMk/>
            <pc:sldMk cId="393084923" sldId="256"/>
            <ac:spMk id="26" creationId="{827DC2C4-B485-428A-BF4A-472D2967F47F}"/>
          </ac:spMkLst>
        </pc:spChg>
        <pc:spChg chg="add del">
          <ac:chgData name="Simion Madalin" userId="cd94cde93e4c8704" providerId="LiveId" clId="{FD5392AC-175D-4F20-A0B0-420803E52580}" dt="2023-10-18T12:20:06.297" v="552" actId="26606"/>
          <ac:spMkLst>
            <pc:docMk/>
            <pc:sldMk cId="393084923" sldId="256"/>
            <ac:spMk id="27" creationId="{9178722E-1BD0-427E-BAAE-4F206DAB5818}"/>
          </ac:spMkLst>
        </pc:spChg>
        <pc:spChg chg="add del">
          <ac:chgData name="Simion Madalin" userId="cd94cde93e4c8704" providerId="LiveId" clId="{FD5392AC-175D-4F20-A0B0-420803E52580}" dt="2023-10-18T12:23:00.994" v="610" actId="26606"/>
          <ac:spMkLst>
            <pc:docMk/>
            <pc:sldMk cId="393084923" sldId="256"/>
            <ac:spMk id="28" creationId="{EE04B5EB-F158-4507-90DD-BD23620C7CC9}"/>
          </ac:spMkLst>
        </pc:spChg>
        <pc:spChg chg="add del">
          <ac:chgData name="Simion Madalin" userId="cd94cde93e4c8704" providerId="LiveId" clId="{FD5392AC-175D-4F20-A0B0-420803E52580}" dt="2023-10-18T12:20:06.297" v="552" actId="26606"/>
          <ac:spMkLst>
            <pc:docMk/>
            <pc:sldMk cId="393084923" sldId="256"/>
            <ac:spMk id="29" creationId="{A753B935-E3DD-466D-BFAC-68E0BE02D092}"/>
          </ac:spMkLst>
        </pc:spChg>
        <pc:spChg chg="add del">
          <ac:chgData name="Simion Madalin" userId="cd94cde93e4c8704" providerId="LiveId" clId="{FD5392AC-175D-4F20-A0B0-420803E52580}" dt="2023-10-18T12:23:01.621" v="612" actId="26606"/>
          <ac:spMkLst>
            <pc:docMk/>
            <pc:sldMk cId="393084923" sldId="256"/>
            <ac:spMk id="30" creationId="{337940BB-FBC4-492E-BD92-3B7B914D0EAE}"/>
          </ac:spMkLst>
        </pc:spChg>
        <pc:spChg chg="add del">
          <ac:chgData name="Simion Madalin" userId="cd94cde93e4c8704" providerId="LiveId" clId="{FD5392AC-175D-4F20-A0B0-420803E52580}" dt="2023-10-18T12:20:06.297" v="552" actId="26606"/>
          <ac:spMkLst>
            <pc:docMk/>
            <pc:sldMk cId="393084923" sldId="256"/>
            <ac:spMk id="31" creationId="{FB034F26-4148-4B59-B493-14D7A9A8BAA9}"/>
          </ac:spMkLst>
        </pc:spChg>
        <pc:spChg chg="add del">
          <ac:chgData name="Simion Madalin" userId="cd94cde93e4c8704" providerId="LiveId" clId="{FD5392AC-175D-4F20-A0B0-420803E52580}" dt="2023-10-18T12:23:01.621" v="612" actId="26606"/>
          <ac:spMkLst>
            <pc:docMk/>
            <pc:sldMk cId="393084923" sldId="256"/>
            <ac:spMk id="32" creationId="{3FCFB1DE-0B7E-48CC-BA90-B2AB0889F9D6}"/>
          </ac:spMkLst>
        </pc:spChg>
        <pc:spChg chg="add del">
          <ac:chgData name="Simion Madalin" userId="cd94cde93e4c8704" providerId="LiveId" clId="{FD5392AC-175D-4F20-A0B0-420803E52580}" dt="2023-10-18T12:23:03.612" v="614" actId="26606"/>
          <ac:spMkLst>
            <pc:docMk/>
            <pc:sldMk cId="393084923" sldId="256"/>
            <ac:spMk id="34" creationId="{0671A8AE-40A1-4631-A6B8-581AFF065482}"/>
          </ac:spMkLst>
        </pc:spChg>
        <pc:spChg chg="add del">
          <ac:chgData name="Simion Madalin" userId="cd94cde93e4c8704" providerId="LiveId" clId="{FD5392AC-175D-4F20-A0B0-420803E52580}" dt="2023-10-18T12:23:03.612" v="614" actId="26606"/>
          <ac:spMkLst>
            <pc:docMk/>
            <pc:sldMk cId="393084923" sldId="256"/>
            <ac:spMk id="36" creationId="{AB58EF07-17C2-48CF-ABB0-EEF1F17CB8F0}"/>
          </ac:spMkLst>
        </pc:spChg>
        <pc:spChg chg="add del">
          <ac:chgData name="Simion Madalin" userId="cd94cde93e4c8704" providerId="LiveId" clId="{FD5392AC-175D-4F20-A0B0-420803E52580}" dt="2023-10-18T12:23:03.612" v="614" actId="26606"/>
          <ac:spMkLst>
            <pc:docMk/>
            <pc:sldMk cId="393084923" sldId="256"/>
            <ac:spMk id="37" creationId="{AF2F604E-43BE-4DC3-B983-E071523364F8}"/>
          </ac:spMkLst>
        </pc:spChg>
        <pc:spChg chg="add del">
          <ac:chgData name="Simion Madalin" userId="cd94cde93e4c8704" providerId="LiveId" clId="{FD5392AC-175D-4F20-A0B0-420803E52580}" dt="2023-10-18T12:23:03.612" v="614" actId="26606"/>
          <ac:spMkLst>
            <pc:docMk/>
            <pc:sldMk cId="393084923" sldId="256"/>
            <ac:spMk id="38" creationId="{08C9B587-E65E-4B52-B37C-ABEBB6E87928}"/>
          </ac:spMkLst>
        </pc:spChg>
        <pc:spChg chg="add del">
          <ac:chgData name="Simion Madalin" userId="cd94cde93e4c8704" providerId="LiveId" clId="{FD5392AC-175D-4F20-A0B0-420803E52580}" dt="2023-10-18T12:28:18.407" v="716" actId="26606"/>
          <ac:spMkLst>
            <pc:docMk/>
            <pc:sldMk cId="393084923" sldId="256"/>
            <ac:spMk id="39" creationId="{0C14CA9A-D5A6-4240-9528-9917ECD695E5}"/>
          </ac:spMkLst>
        </pc:spChg>
        <pc:spChg chg="add del">
          <ac:chgData name="Simion Madalin" userId="cd94cde93e4c8704" providerId="LiveId" clId="{FD5392AC-175D-4F20-A0B0-420803E52580}" dt="2023-10-18T12:20:09.137" v="554" actId="26606"/>
          <ac:spMkLst>
            <pc:docMk/>
            <pc:sldMk cId="393084923" sldId="256"/>
            <ac:spMk id="40" creationId="{665DBBEF-238B-476B-96AB-8AAC3224ECEA}"/>
          </ac:spMkLst>
        </pc:spChg>
        <pc:spChg chg="add del">
          <ac:chgData name="Simion Madalin" userId="cd94cde93e4c8704" providerId="LiveId" clId="{FD5392AC-175D-4F20-A0B0-420803E52580}" dt="2023-10-18T12:20:09.137" v="554" actId="26606"/>
          <ac:spMkLst>
            <pc:docMk/>
            <pc:sldMk cId="393084923" sldId="256"/>
            <ac:spMk id="41" creationId="{3FCFB1DE-0B7E-48CC-BA90-B2AB0889F9D6}"/>
          </ac:spMkLst>
        </pc:spChg>
        <pc:spChg chg="add del">
          <ac:chgData name="Simion Madalin" userId="cd94cde93e4c8704" providerId="LiveId" clId="{FD5392AC-175D-4F20-A0B0-420803E52580}" dt="2023-10-18T12:23:04.415" v="616" actId="26606"/>
          <ac:spMkLst>
            <pc:docMk/>
            <pc:sldMk cId="393084923" sldId="256"/>
            <ac:spMk id="42" creationId="{337940BB-FBC4-492E-BD92-3B7B914D0EAE}"/>
          </ac:spMkLst>
        </pc:spChg>
        <pc:spChg chg="add del">
          <ac:chgData name="Simion Madalin" userId="cd94cde93e4c8704" providerId="LiveId" clId="{FD5392AC-175D-4F20-A0B0-420803E52580}" dt="2023-10-18T12:20:11.759" v="556" actId="26606"/>
          <ac:spMkLst>
            <pc:docMk/>
            <pc:sldMk cId="393084923" sldId="256"/>
            <ac:spMk id="43" creationId="{B9D7E975-9161-4F2D-AC53-69E1912F6B5D}"/>
          </ac:spMkLst>
        </pc:spChg>
        <pc:spChg chg="add del">
          <ac:chgData name="Simion Madalin" userId="cd94cde93e4c8704" providerId="LiveId" clId="{FD5392AC-175D-4F20-A0B0-420803E52580}" dt="2023-10-18T12:20:11.759" v="556" actId="26606"/>
          <ac:spMkLst>
            <pc:docMk/>
            <pc:sldMk cId="393084923" sldId="256"/>
            <ac:spMk id="44" creationId="{827DC2C4-B485-428A-BF4A-472D2967F47F}"/>
          </ac:spMkLst>
        </pc:spChg>
        <pc:spChg chg="add del">
          <ac:chgData name="Simion Madalin" userId="cd94cde93e4c8704" providerId="LiveId" clId="{FD5392AC-175D-4F20-A0B0-420803E52580}" dt="2023-10-18T12:23:04.415" v="616" actId="26606"/>
          <ac:spMkLst>
            <pc:docMk/>
            <pc:sldMk cId="393084923" sldId="256"/>
            <ac:spMk id="45" creationId="{3FCFB1DE-0B7E-48CC-BA90-B2AB0889F9D6}"/>
          </ac:spMkLst>
        </pc:spChg>
        <pc:spChg chg="add del">
          <ac:chgData name="Simion Madalin" userId="cd94cde93e4c8704" providerId="LiveId" clId="{FD5392AC-175D-4F20-A0B0-420803E52580}" dt="2023-10-18T12:20:18.201" v="558" actId="26606"/>
          <ac:spMkLst>
            <pc:docMk/>
            <pc:sldMk cId="393084923" sldId="256"/>
            <ac:spMk id="46" creationId="{2F4D5922-434B-4829-B93E-02DC38A29519}"/>
          </ac:spMkLst>
        </pc:spChg>
        <pc:spChg chg="add del">
          <ac:chgData name="Simion Madalin" userId="cd94cde93e4c8704" providerId="LiveId" clId="{FD5392AC-175D-4F20-A0B0-420803E52580}" dt="2023-10-18T12:23:05.375" v="618" actId="26606"/>
          <ac:spMkLst>
            <pc:docMk/>
            <pc:sldMk cId="393084923" sldId="256"/>
            <ac:spMk id="48" creationId="{E91DC736-0EF8-4F87-9146-EBF1D2EE4D3D}"/>
          </ac:spMkLst>
        </pc:spChg>
        <pc:spChg chg="add del">
          <ac:chgData name="Simion Madalin" userId="cd94cde93e4c8704" providerId="LiveId" clId="{FD5392AC-175D-4F20-A0B0-420803E52580}" dt="2023-10-18T12:23:05.375" v="618" actId="26606"/>
          <ac:spMkLst>
            <pc:docMk/>
            <pc:sldMk cId="393084923" sldId="256"/>
            <ac:spMk id="49" creationId="{097CD68E-23E3-4007-8847-CD0944C4F7BE}"/>
          </ac:spMkLst>
        </pc:spChg>
        <pc:spChg chg="add del">
          <ac:chgData name="Simion Madalin" userId="cd94cde93e4c8704" providerId="LiveId" clId="{FD5392AC-175D-4F20-A0B0-420803E52580}" dt="2023-10-18T12:23:05.375" v="618" actId="26606"/>
          <ac:spMkLst>
            <pc:docMk/>
            <pc:sldMk cId="393084923" sldId="256"/>
            <ac:spMk id="50" creationId="{AF2F604E-43BE-4DC3-B983-E071523364F8}"/>
          </ac:spMkLst>
        </pc:spChg>
        <pc:spChg chg="add del">
          <ac:chgData name="Simion Madalin" userId="cd94cde93e4c8704" providerId="LiveId" clId="{FD5392AC-175D-4F20-A0B0-420803E52580}" dt="2023-10-18T12:23:05.375" v="618" actId="26606"/>
          <ac:spMkLst>
            <pc:docMk/>
            <pc:sldMk cId="393084923" sldId="256"/>
            <ac:spMk id="51" creationId="{08C9B587-E65E-4B52-B37C-ABEBB6E87928}"/>
          </ac:spMkLst>
        </pc:spChg>
        <pc:spChg chg="add del">
          <ac:chgData name="Simion Madalin" userId="cd94cde93e4c8704" providerId="LiveId" clId="{FD5392AC-175D-4F20-A0B0-420803E52580}" dt="2023-10-18T12:20:18.201" v="558" actId="26606"/>
          <ac:spMkLst>
            <pc:docMk/>
            <pc:sldMk cId="393084923" sldId="256"/>
            <ac:spMk id="52" creationId="{F35FBA24-5C01-4635-A984-1DB6E340B052}"/>
          </ac:spMkLst>
        </pc:spChg>
        <pc:spChg chg="add del">
          <ac:chgData name="Simion Madalin" userId="cd94cde93e4c8704" providerId="LiveId" clId="{FD5392AC-175D-4F20-A0B0-420803E52580}" dt="2023-10-18T12:26:18.839" v="662"/>
          <ac:spMkLst>
            <pc:docMk/>
            <pc:sldMk cId="393084923" sldId="256"/>
            <ac:spMk id="54" creationId="{A8384FB5-9ADC-4DDC-881B-597D56F5B15D}"/>
          </ac:spMkLst>
        </pc:spChg>
        <pc:spChg chg="add del">
          <ac:chgData name="Simion Madalin" userId="cd94cde93e4c8704" providerId="LiveId" clId="{FD5392AC-175D-4F20-A0B0-420803E52580}" dt="2023-10-18T12:26:18.839" v="662"/>
          <ac:spMkLst>
            <pc:docMk/>
            <pc:sldMk cId="393084923" sldId="256"/>
            <ac:spMk id="55" creationId="{BC05CA36-AD6A-4ABF-9A05-52E5A143D2BB}"/>
          </ac:spMkLst>
        </pc:spChg>
        <pc:spChg chg="add del">
          <ac:chgData name="Simion Madalin" userId="cd94cde93e4c8704" providerId="LiveId" clId="{FD5392AC-175D-4F20-A0B0-420803E52580}" dt="2023-10-18T12:26:18.839" v="662"/>
          <ac:spMkLst>
            <pc:docMk/>
            <pc:sldMk cId="393084923" sldId="256"/>
            <ac:spMk id="56" creationId="{D4331EE8-85A4-4588-8D9E-70E534D477DB}"/>
          </ac:spMkLst>
        </pc:spChg>
        <pc:spChg chg="add del">
          <ac:chgData name="Simion Madalin" userId="cd94cde93e4c8704" providerId="LiveId" clId="{FD5392AC-175D-4F20-A0B0-420803E52580}" dt="2023-10-18T12:26:18.839" v="662"/>
          <ac:spMkLst>
            <pc:docMk/>
            <pc:sldMk cId="393084923" sldId="256"/>
            <ac:spMk id="57" creationId="{49D6C862-61CC-4B46-8080-96583D653BAB}"/>
          </ac:spMkLst>
        </pc:spChg>
        <pc:spChg chg="add del">
          <ac:chgData name="Simion Madalin" userId="cd94cde93e4c8704" providerId="LiveId" clId="{FD5392AC-175D-4F20-A0B0-420803E52580}" dt="2023-10-18T12:26:18.839" v="662"/>
          <ac:spMkLst>
            <pc:docMk/>
            <pc:sldMk cId="393084923" sldId="256"/>
            <ac:spMk id="58" creationId="{E37EECFC-A684-4391-AE85-4CDAF5565F61}"/>
          </ac:spMkLst>
        </pc:spChg>
        <pc:spChg chg="add del">
          <ac:chgData name="Simion Madalin" userId="cd94cde93e4c8704" providerId="LiveId" clId="{FD5392AC-175D-4F20-A0B0-420803E52580}" dt="2023-10-18T12:20:18.201" v="558" actId="26606"/>
          <ac:spMkLst>
            <pc:docMk/>
            <pc:sldMk cId="393084923" sldId="256"/>
            <ac:spMk id="59" creationId="{5819102A-0400-4C1F-8614-973F5262EF56}"/>
          </ac:spMkLst>
        </pc:spChg>
        <pc:spChg chg="add del">
          <ac:chgData name="Simion Madalin" userId="cd94cde93e4c8704" providerId="LiveId" clId="{FD5392AC-175D-4F20-A0B0-420803E52580}" dt="2023-10-18T12:28:18.407" v="716" actId="26606"/>
          <ac:spMkLst>
            <pc:docMk/>
            <pc:sldMk cId="393084923" sldId="256"/>
            <ac:spMk id="61" creationId="{6E58609C-619A-47F3-9BFC-8188DB63D1C7}"/>
          </ac:spMkLst>
        </pc:spChg>
        <pc:spChg chg="add del">
          <ac:chgData name="Simion Madalin" userId="cd94cde93e4c8704" providerId="LiveId" clId="{FD5392AC-175D-4F20-A0B0-420803E52580}" dt="2023-10-18T12:28:18.407" v="716" actId="26606"/>
          <ac:spMkLst>
            <pc:docMk/>
            <pc:sldMk cId="393084923" sldId="256"/>
            <ac:spMk id="62" creationId="{753C09D9-9D33-4BD7-AD44-B2C931DEAB83}"/>
          </ac:spMkLst>
        </pc:spChg>
        <pc:spChg chg="add del">
          <ac:chgData name="Simion Madalin" userId="cd94cde93e4c8704" providerId="LiveId" clId="{FD5392AC-175D-4F20-A0B0-420803E52580}" dt="2023-10-18T12:20:18.201" v="558" actId="26606"/>
          <ac:spMkLst>
            <pc:docMk/>
            <pc:sldMk cId="393084923" sldId="256"/>
            <ac:spMk id="63" creationId="{59383479-A4F3-459F-A2B1-EB48DF734566}"/>
          </ac:spMkLst>
        </pc:spChg>
        <pc:spChg chg="add del">
          <ac:chgData name="Simion Madalin" userId="cd94cde93e4c8704" providerId="LiveId" clId="{FD5392AC-175D-4F20-A0B0-420803E52580}" dt="2023-10-18T12:20:18.201" v="558" actId="26606"/>
          <ac:spMkLst>
            <pc:docMk/>
            <pc:sldMk cId="393084923" sldId="256"/>
            <ac:spMk id="64" creationId="{CF1485CA-41D2-421F-B28D-15EF845D5FE6}"/>
          </ac:spMkLst>
        </pc:spChg>
        <pc:spChg chg="add del">
          <ac:chgData name="Simion Madalin" userId="cd94cde93e4c8704" providerId="LiveId" clId="{FD5392AC-175D-4F20-A0B0-420803E52580}" dt="2023-10-18T12:21:03.632" v="567"/>
          <ac:spMkLst>
            <pc:docMk/>
            <pc:sldMk cId="393084923" sldId="256"/>
            <ac:spMk id="69" creationId="{8A94871E-96FC-4ADE-815B-41A636E34F1A}"/>
          </ac:spMkLst>
        </pc:spChg>
        <pc:spChg chg="add del">
          <ac:chgData name="Simion Madalin" userId="cd94cde93e4c8704" providerId="LiveId" clId="{FD5392AC-175D-4F20-A0B0-420803E52580}" dt="2023-10-18T12:21:03.632" v="567"/>
          <ac:spMkLst>
            <pc:docMk/>
            <pc:sldMk cId="393084923" sldId="256"/>
            <ac:spMk id="70" creationId="{3FCFB1DE-0B7E-48CC-BA90-B2AB0889F9D6}"/>
          </ac:spMkLst>
        </pc:spChg>
        <pc:spChg chg="add del">
          <ac:chgData name="Simion Madalin" userId="cd94cde93e4c8704" providerId="LiveId" clId="{FD5392AC-175D-4F20-A0B0-420803E52580}" dt="2023-10-18T12:29:26.455" v="772" actId="26606"/>
          <ac:spMkLst>
            <pc:docMk/>
            <pc:sldMk cId="393084923" sldId="256"/>
            <ac:spMk id="71" creationId="{BD7C2DEF-63C5-495B-BBE5-720E5D12B4D2}"/>
          </ac:spMkLst>
        </pc:spChg>
        <pc:spChg chg="add del">
          <ac:chgData name="Simion Madalin" userId="cd94cde93e4c8704" providerId="LiveId" clId="{FD5392AC-175D-4F20-A0B0-420803E52580}" dt="2023-10-18T12:28:13.906" v="705" actId="26606"/>
          <ac:spMkLst>
            <pc:docMk/>
            <pc:sldMk cId="393084923" sldId="256"/>
            <ac:spMk id="73" creationId="{0C14CA9A-D5A6-4240-9528-9917ECD695E5}"/>
          </ac:spMkLst>
        </pc:spChg>
        <pc:spChg chg="add del">
          <ac:chgData name="Simion Madalin" userId="cd94cde93e4c8704" providerId="LiveId" clId="{FD5392AC-175D-4F20-A0B0-420803E52580}" dt="2023-10-18T12:28:13.906" v="705" actId="26606"/>
          <ac:spMkLst>
            <pc:docMk/>
            <pc:sldMk cId="393084923" sldId="256"/>
            <ac:spMk id="75" creationId="{6E58609C-619A-47F3-9BFC-8188DB63D1C7}"/>
          </ac:spMkLst>
        </pc:spChg>
        <pc:spChg chg="add del">
          <ac:chgData name="Simion Madalin" userId="cd94cde93e4c8704" providerId="LiveId" clId="{FD5392AC-175D-4F20-A0B0-420803E52580}" dt="2023-10-18T12:28:13.906" v="705" actId="26606"/>
          <ac:spMkLst>
            <pc:docMk/>
            <pc:sldMk cId="393084923" sldId="256"/>
            <ac:spMk id="77" creationId="{753C09D9-9D33-4BD7-AD44-B2C931DEAB83}"/>
          </ac:spMkLst>
        </pc:spChg>
        <pc:spChg chg="add del">
          <ac:chgData name="Simion Madalin" userId="cd94cde93e4c8704" providerId="LiveId" clId="{FD5392AC-175D-4F20-A0B0-420803E52580}" dt="2023-10-18T12:29:28.057" v="776" actId="26606"/>
          <ac:spMkLst>
            <pc:docMk/>
            <pc:sldMk cId="393084923" sldId="256"/>
            <ac:spMk id="78" creationId="{1FDFF85F-F105-40D5-9793-90419158C3BD}"/>
          </ac:spMkLst>
        </pc:spChg>
        <pc:spChg chg="add del">
          <ac:chgData name="Simion Madalin" userId="cd94cde93e4c8704" providerId="LiveId" clId="{FD5392AC-175D-4F20-A0B0-420803E52580}" dt="2023-10-18T12:29:28.057" v="776" actId="26606"/>
          <ac:spMkLst>
            <pc:docMk/>
            <pc:sldMk cId="393084923" sldId="256"/>
            <ac:spMk id="80" creationId="{35AB47A4-BA8C-4250-88BD-D49C68C5F9E9}"/>
          </ac:spMkLst>
        </pc:spChg>
        <pc:spChg chg="add del">
          <ac:chgData name="Simion Madalin" userId="cd94cde93e4c8704" providerId="LiveId" clId="{FD5392AC-175D-4F20-A0B0-420803E52580}" dt="2023-10-18T12:28:14.865" v="707" actId="26606"/>
          <ac:spMkLst>
            <pc:docMk/>
            <pc:sldMk cId="393084923" sldId="256"/>
            <ac:spMk id="85" creationId="{26318998-C19E-4594-9FB4-193BC2661681}"/>
          </ac:spMkLst>
        </pc:spChg>
        <pc:spChg chg="add del">
          <ac:chgData name="Simion Madalin" userId="cd94cde93e4c8704" providerId="LiveId" clId="{FD5392AC-175D-4F20-A0B0-420803E52580}" dt="2023-10-18T12:28:14.865" v="707" actId="26606"/>
          <ac:spMkLst>
            <pc:docMk/>
            <pc:sldMk cId="393084923" sldId="256"/>
            <ac:spMk id="86" creationId="{234D2EEE-E18B-47B9-90F1-2BA9D8D1AD23}"/>
          </ac:spMkLst>
        </pc:spChg>
        <pc:spChg chg="add del">
          <ac:chgData name="Simion Madalin" userId="cd94cde93e4c8704" providerId="LiveId" clId="{FD5392AC-175D-4F20-A0B0-420803E52580}" dt="2023-10-18T12:28:14.865" v="707" actId="26606"/>
          <ac:spMkLst>
            <pc:docMk/>
            <pc:sldMk cId="393084923" sldId="256"/>
            <ac:spMk id="87" creationId="{6F18E515-60E5-43F8-A05E-92AE00EBCEC7}"/>
          </ac:spMkLst>
        </pc:spChg>
        <pc:spChg chg="add del">
          <ac:chgData name="Simion Madalin" userId="cd94cde93e4c8704" providerId="LiveId" clId="{FD5392AC-175D-4F20-A0B0-420803E52580}" dt="2023-10-18T12:28:15.775" v="709" actId="26606"/>
          <ac:spMkLst>
            <pc:docMk/>
            <pc:sldMk cId="393084923" sldId="256"/>
            <ac:spMk id="92" creationId="{861A0104-BF6E-465D-B05F-F41F69B3680A}"/>
          </ac:spMkLst>
        </pc:spChg>
        <pc:spChg chg="add del">
          <ac:chgData name="Simion Madalin" userId="cd94cde93e4c8704" providerId="LiveId" clId="{FD5392AC-175D-4F20-A0B0-420803E52580}" dt="2023-10-18T12:28:15.775" v="709" actId="26606"/>
          <ac:spMkLst>
            <pc:docMk/>
            <pc:sldMk cId="393084923" sldId="256"/>
            <ac:spMk id="93" creationId="{03B901C5-8FDC-42CF-AE02-104ECD0C25E5}"/>
          </ac:spMkLst>
        </pc:spChg>
        <pc:spChg chg="add del">
          <ac:chgData name="Simion Madalin" userId="cd94cde93e4c8704" providerId="LiveId" clId="{FD5392AC-175D-4F20-A0B0-420803E52580}" dt="2023-10-18T12:28:15.775" v="709" actId="26606"/>
          <ac:spMkLst>
            <pc:docMk/>
            <pc:sldMk cId="393084923" sldId="256"/>
            <ac:spMk id="94" creationId="{E192707B-B929-41A7-9B41-E959A1C689E4}"/>
          </ac:spMkLst>
        </pc:spChg>
        <pc:spChg chg="add del">
          <ac:chgData name="Simion Madalin" userId="cd94cde93e4c8704" providerId="LiveId" clId="{FD5392AC-175D-4F20-A0B0-420803E52580}" dt="2023-10-18T12:28:15.775" v="709" actId="26606"/>
          <ac:spMkLst>
            <pc:docMk/>
            <pc:sldMk cId="393084923" sldId="256"/>
            <ac:spMk id="95" creationId="{8FB4235C-4505-46C7-AD8F-8769A1972FC1}"/>
          </ac:spMkLst>
        </pc:spChg>
        <pc:spChg chg="add del">
          <ac:chgData name="Simion Madalin" userId="cd94cde93e4c8704" providerId="LiveId" clId="{FD5392AC-175D-4F20-A0B0-420803E52580}" dt="2023-10-18T12:29:31.152" v="781" actId="26606"/>
          <ac:spMkLst>
            <pc:docMk/>
            <pc:sldMk cId="393084923" sldId="256"/>
            <ac:spMk id="96" creationId="{8D25211A-4CA0-4B53-82BB-1EE7C7F3C725}"/>
          </ac:spMkLst>
        </pc:spChg>
        <pc:spChg chg="add del">
          <ac:chgData name="Simion Madalin" userId="cd94cde93e4c8704" providerId="LiveId" clId="{FD5392AC-175D-4F20-A0B0-420803E52580}" dt="2023-10-18T12:28:16.561" v="711" actId="26606"/>
          <ac:spMkLst>
            <pc:docMk/>
            <pc:sldMk cId="393084923" sldId="256"/>
            <ac:spMk id="97" creationId="{3DE8C63E-8D14-47EC-8FFD-7471461ED5E8}"/>
          </ac:spMkLst>
        </pc:spChg>
        <pc:spChg chg="add del">
          <ac:chgData name="Simion Madalin" userId="cd94cde93e4c8704" providerId="LiveId" clId="{FD5392AC-175D-4F20-A0B0-420803E52580}" dt="2023-10-18T12:28:16.561" v="711" actId="26606"/>
          <ac:spMkLst>
            <pc:docMk/>
            <pc:sldMk cId="393084923" sldId="256"/>
            <ac:spMk id="98" creationId="{E0F55756-5517-4E65-9936-F04BB3279149}"/>
          </ac:spMkLst>
        </pc:spChg>
        <pc:spChg chg="add del">
          <ac:chgData name="Simion Madalin" userId="cd94cde93e4c8704" providerId="LiveId" clId="{FD5392AC-175D-4F20-A0B0-420803E52580}" dt="2023-10-18T12:28:16.561" v="711" actId="26606"/>
          <ac:spMkLst>
            <pc:docMk/>
            <pc:sldMk cId="393084923" sldId="256"/>
            <ac:spMk id="99" creationId="{9BC3E364-5A48-4567-B65D-0880753EE87B}"/>
          </ac:spMkLst>
        </pc:spChg>
        <pc:spChg chg="add del">
          <ac:chgData name="Simion Madalin" userId="cd94cde93e4c8704" providerId="LiveId" clId="{FD5392AC-175D-4F20-A0B0-420803E52580}" dt="2023-10-18T12:28:16.561" v="711" actId="26606"/>
          <ac:spMkLst>
            <pc:docMk/>
            <pc:sldMk cId="393084923" sldId="256"/>
            <ac:spMk id="100" creationId="{0B80BFB4-DA7E-4E98-BE01-534889F415C1}"/>
          </ac:spMkLst>
        </pc:spChg>
        <pc:spChg chg="add del">
          <ac:chgData name="Simion Madalin" userId="cd94cde93e4c8704" providerId="LiveId" clId="{FD5392AC-175D-4F20-A0B0-420803E52580}" dt="2023-10-18T12:28:17.786" v="713" actId="26606"/>
          <ac:spMkLst>
            <pc:docMk/>
            <pc:sldMk cId="393084923" sldId="256"/>
            <ac:spMk id="102" creationId="{3DE8C63E-8D14-47EC-8FFD-7471461ED5E8}"/>
          </ac:spMkLst>
        </pc:spChg>
        <pc:spChg chg="add del">
          <ac:chgData name="Simion Madalin" userId="cd94cde93e4c8704" providerId="LiveId" clId="{FD5392AC-175D-4F20-A0B0-420803E52580}" dt="2023-10-18T12:28:17.786" v="713" actId="26606"/>
          <ac:spMkLst>
            <pc:docMk/>
            <pc:sldMk cId="393084923" sldId="256"/>
            <ac:spMk id="103" creationId="{E0F55756-5517-4E65-9936-F04BB3279149}"/>
          </ac:spMkLst>
        </pc:spChg>
        <pc:spChg chg="add del">
          <ac:chgData name="Simion Madalin" userId="cd94cde93e4c8704" providerId="LiveId" clId="{FD5392AC-175D-4F20-A0B0-420803E52580}" dt="2023-10-18T12:28:17.786" v="713" actId="26606"/>
          <ac:spMkLst>
            <pc:docMk/>
            <pc:sldMk cId="393084923" sldId="256"/>
            <ac:spMk id="104" creationId="{EFF5D5D3-8E5C-431F-8A46-4EC7333E6D5A}"/>
          </ac:spMkLst>
        </pc:spChg>
        <pc:spChg chg="add del">
          <ac:chgData name="Simion Madalin" userId="cd94cde93e4c8704" providerId="LiveId" clId="{FD5392AC-175D-4F20-A0B0-420803E52580}" dt="2023-10-18T12:28:17.786" v="713" actId="26606"/>
          <ac:spMkLst>
            <pc:docMk/>
            <pc:sldMk cId="393084923" sldId="256"/>
            <ac:spMk id="105" creationId="{2EED4FE5-E011-48EB-BF16-B127FDB76290}"/>
          </ac:spMkLst>
        </pc:spChg>
        <pc:spChg chg="add del">
          <ac:chgData name="Simion Madalin" userId="cd94cde93e4c8704" providerId="LiveId" clId="{FD5392AC-175D-4F20-A0B0-420803E52580}" dt="2023-10-18T12:28:17.786" v="713" actId="26606"/>
          <ac:spMkLst>
            <pc:docMk/>
            <pc:sldMk cId="393084923" sldId="256"/>
            <ac:spMk id="106" creationId="{7D1D3795-2AE3-4E10-B3E0-8C87DE95B9D2}"/>
          </ac:spMkLst>
        </pc:spChg>
        <pc:spChg chg="add del">
          <ac:chgData name="Simion Madalin" userId="cd94cde93e4c8704" providerId="LiveId" clId="{FD5392AC-175D-4F20-A0B0-420803E52580}" dt="2023-10-18T12:28:18.384" v="715" actId="26606"/>
          <ac:spMkLst>
            <pc:docMk/>
            <pc:sldMk cId="393084923" sldId="256"/>
            <ac:spMk id="108" creationId="{9E5291A6-6677-4074-B0F0-31676DDAC94A}"/>
          </ac:spMkLst>
        </pc:spChg>
        <pc:spChg chg="add del">
          <ac:chgData name="Simion Madalin" userId="cd94cde93e4c8704" providerId="LiveId" clId="{FD5392AC-175D-4F20-A0B0-420803E52580}" dt="2023-10-18T12:28:18.384" v="715" actId="26606"/>
          <ac:spMkLst>
            <pc:docMk/>
            <pc:sldMk cId="393084923" sldId="256"/>
            <ac:spMk id="109" creationId="{0D7BB397-57F7-45AC-8B1E-25C76D3374E1}"/>
          </ac:spMkLst>
        </pc:spChg>
        <pc:spChg chg="add del">
          <ac:chgData name="Simion Madalin" userId="cd94cde93e4c8704" providerId="LiveId" clId="{FD5392AC-175D-4F20-A0B0-420803E52580}" dt="2023-10-18T12:28:18.384" v="715" actId="26606"/>
          <ac:spMkLst>
            <pc:docMk/>
            <pc:sldMk cId="393084923" sldId="256"/>
            <ac:spMk id="110" creationId="{A011D411-BCF3-4EEC-A5D9-A201C480B7F6}"/>
          </ac:spMkLst>
        </pc:spChg>
        <pc:spChg chg="add del">
          <ac:chgData name="Simion Madalin" userId="cd94cde93e4c8704" providerId="LiveId" clId="{FD5392AC-175D-4F20-A0B0-420803E52580}" dt="2023-10-18T12:28:24.791" v="718"/>
          <ac:spMkLst>
            <pc:docMk/>
            <pc:sldMk cId="393084923" sldId="256"/>
            <ac:spMk id="115" creationId="{3DE8C63E-8D14-47EC-8FFD-7471461ED5E8}"/>
          </ac:spMkLst>
        </pc:spChg>
        <pc:spChg chg="add del">
          <ac:chgData name="Simion Madalin" userId="cd94cde93e4c8704" providerId="LiveId" clId="{FD5392AC-175D-4F20-A0B0-420803E52580}" dt="2023-10-18T12:28:24.791" v="718"/>
          <ac:spMkLst>
            <pc:docMk/>
            <pc:sldMk cId="393084923" sldId="256"/>
            <ac:spMk id="116" creationId="{E0F55756-5517-4E65-9936-F04BB3279149}"/>
          </ac:spMkLst>
        </pc:spChg>
        <pc:spChg chg="add del">
          <ac:chgData name="Simion Madalin" userId="cd94cde93e4c8704" providerId="LiveId" clId="{FD5392AC-175D-4F20-A0B0-420803E52580}" dt="2023-10-18T12:28:24.791" v="718"/>
          <ac:spMkLst>
            <pc:docMk/>
            <pc:sldMk cId="393084923" sldId="256"/>
            <ac:spMk id="117" creationId="{EFF5D5D3-8E5C-431F-8A46-4EC7333E6D5A}"/>
          </ac:spMkLst>
        </pc:spChg>
        <pc:spChg chg="add del">
          <ac:chgData name="Simion Madalin" userId="cd94cde93e4c8704" providerId="LiveId" clId="{FD5392AC-175D-4F20-A0B0-420803E52580}" dt="2023-10-18T12:28:24.791" v="718"/>
          <ac:spMkLst>
            <pc:docMk/>
            <pc:sldMk cId="393084923" sldId="256"/>
            <ac:spMk id="118" creationId="{2EED4FE5-E011-48EB-BF16-B127FDB76290}"/>
          </ac:spMkLst>
        </pc:spChg>
        <pc:spChg chg="add del">
          <ac:chgData name="Simion Madalin" userId="cd94cde93e4c8704" providerId="LiveId" clId="{FD5392AC-175D-4F20-A0B0-420803E52580}" dt="2023-10-18T12:28:24.791" v="718"/>
          <ac:spMkLst>
            <pc:docMk/>
            <pc:sldMk cId="393084923" sldId="256"/>
            <ac:spMk id="119" creationId="{7D1D3795-2AE3-4E10-B3E0-8C87DE95B9D2}"/>
          </ac:spMkLst>
        </pc:spChg>
        <pc:spChg chg="add del">
          <ac:chgData name="Simion Madalin" userId="cd94cde93e4c8704" providerId="LiveId" clId="{FD5392AC-175D-4F20-A0B0-420803E52580}" dt="2023-10-18T12:30:46.899" v="847" actId="26606"/>
          <ac:spMkLst>
            <pc:docMk/>
            <pc:sldMk cId="393084923" sldId="256"/>
            <ac:spMk id="120" creationId="{CD94F7C0-1344-4B3C-AFCB-E7F006BB5348}"/>
          </ac:spMkLst>
        </pc:spChg>
        <pc:spChg chg="add del">
          <ac:chgData name="Simion Madalin" userId="cd94cde93e4c8704" providerId="LiveId" clId="{FD5392AC-175D-4F20-A0B0-420803E52580}" dt="2023-10-18T12:30:53.237" v="853" actId="26606"/>
          <ac:spMkLst>
            <pc:docMk/>
            <pc:sldMk cId="393084923" sldId="256"/>
            <ac:spMk id="124" creationId="{48FE65CB-EFD8-497D-A30A-093E20EACB05}"/>
          </ac:spMkLst>
        </pc:spChg>
        <pc:spChg chg="add del">
          <ac:chgData name="Simion Madalin" userId="cd94cde93e4c8704" providerId="LiveId" clId="{FD5392AC-175D-4F20-A0B0-420803E52580}" dt="2023-10-18T13:15:51.231" v="1311" actId="26606"/>
          <ac:spMkLst>
            <pc:docMk/>
            <pc:sldMk cId="393084923" sldId="256"/>
            <ac:spMk id="126" creationId="{A8384FB5-9ADC-4DDC-881B-597D56F5B15D}"/>
          </ac:spMkLst>
        </pc:spChg>
        <pc:spChg chg="add del">
          <ac:chgData name="Simion Madalin" userId="cd94cde93e4c8704" providerId="LiveId" clId="{FD5392AC-175D-4F20-A0B0-420803E52580}" dt="2023-10-18T12:30:53.944" v="855" actId="26606"/>
          <ac:spMkLst>
            <pc:docMk/>
            <pc:sldMk cId="393084923" sldId="256"/>
            <ac:spMk id="127" creationId="{31CA2540-FD07-4286-91E4-8D0DE4E50979}"/>
          </ac:spMkLst>
        </pc:spChg>
        <pc:spChg chg="add del">
          <ac:chgData name="Simion Madalin" userId="cd94cde93e4c8704" providerId="LiveId" clId="{FD5392AC-175D-4F20-A0B0-420803E52580}" dt="2023-10-18T13:15:51.231" v="1311" actId="26606"/>
          <ac:spMkLst>
            <pc:docMk/>
            <pc:sldMk cId="393084923" sldId="256"/>
            <ac:spMk id="131" creationId="{BC05CA36-AD6A-4ABF-9A05-52E5A143D2BB}"/>
          </ac:spMkLst>
        </pc:spChg>
        <pc:spChg chg="add del">
          <ac:chgData name="Simion Madalin" userId="cd94cde93e4c8704" providerId="LiveId" clId="{FD5392AC-175D-4F20-A0B0-420803E52580}" dt="2023-10-18T12:30:54.729" v="857" actId="26606"/>
          <ac:spMkLst>
            <pc:docMk/>
            <pc:sldMk cId="393084923" sldId="256"/>
            <ac:spMk id="134" creationId="{4D4DD4CF-9732-4771-98FE-77886DC915F2}"/>
          </ac:spMkLst>
        </pc:spChg>
        <pc:spChg chg="add del">
          <ac:chgData name="Simion Madalin" userId="cd94cde93e4c8704" providerId="LiveId" clId="{FD5392AC-175D-4F20-A0B0-420803E52580}" dt="2023-10-18T12:30:54.729" v="857" actId="26606"/>
          <ac:spMkLst>
            <pc:docMk/>
            <pc:sldMk cId="393084923" sldId="256"/>
            <ac:spMk id="135" creationId="{A2861A9C-C970-4FFE-B67C-222B6F573287}"/>
          </ac:spMkLst>
        </pc:spChg>
        <pc:spChg chg="add del">
          <ac:chgData name="Simion Madalin" userId="cd94cde93e4c8704" providerId="LiveId" clId="{FD5392AC-175D-4F20-A0B0-420803E52580}" dt="2023-10-18T13:15:51.231" v="1311" actId="26606"/>
          <ac:spMkLst>
            <pc:docMk/>
            <pc:sldMk cId="393084923" sldId="256"/>
            <ac:spMk id="137" creationId="{D4331EE8-85A4-4588-8D9E-70E534D477DB}"/>
          </ac:spMkLst>
        </pc:spChg>
        <pc:spChg chg="add del">
          <ac:chgData name="Simion Madalin" userId="cd94cde93e4c8704" providerId="LiveId" clId="{FD5392AC-175D-4F20-A0B0-420803E52580}" dt="2023-10-18T12:30:56.081" v="859" actId="26606"/>
          <ac:spMkLst>
            <pc:docMk/>
            <pc:sldMk cId="393084923" sldId="256"/>
            <ac:spMk id="140" creationId="{10D21FCB-56CB-4EFA-A79A-A9A8EC0F722E}"/>
          </ac:spMkLst>
        </pc:spChg>
        <pc:spChg chg="add del">
          <ac:chgData name="Simion Madalin" userId="cd94cde93e4c8704" providerId="LiveId" clId="{FD5392AC-175D-4F20-A0B0-420803E52580}" dt="2023-10-18T13:15:51.231" v="1311" actId="26606"/>
          <ac:spMkLst>
            <pc:docMk/>
            <pc:sldMk cId="393084923" sldId="256"/>
            <ac:spMk id="142" creationId="{49D6C862-61CC-4B46-8080-96583D653BAB}"/>
          </ac:spMkLst>
        </pc:spChg>
        <pc:spChg chg="add del">
          <ac:chgData name="Simion Madalin" userId="cd94cde93e4c8704" providerId="LiveId" clId="{FD5392AC-175D-4F20-A0B0-420803E52580}" dt="2023-10-18T12:56:58.156" v="880" actId="26606"/>
          <ac:spMkLst>
            <pc:docMk/>
            <pc:sldMk cId="393084923" sldId="256"/>
            <ac:spMk id="145" creationId="{48FE65CB-EFD8-497D-A30A-093E20EACB05}"/>
          </ac:spMkLst>
        </pc:spChg>
        <pc:spChg chg="add del">
          <ac:chgData name="Simion Madalin" userId="cd94cde93e4c8704" providerId="LiveId" clId="{FD5392AC-175D-4F20-A0B0-420803E52580}" dt="2023-10-18T13:15:51.231" v="1311" actId="26606"/>
          <ac:spMkLst>
            <pc:docMk/>
            <pc:sldMk cId="393084923" sldId="256"/>
            <ac:spMk id="147" creationId="{E37EECFC-A684-4391-AE85-4CDAF5565F61}"/>
          </ac:spMkLst>
        </pc:spChg>
        <pc:spChg chg="add del">
          <ac:chgData name="Simion Madalin" userId="cd94cde93e4c8704" providerId="LiveId" clId="{FD5392AC-175D-4F20-A0B0-420803E52580}" dt="2023-10-18T13:15:48.107" v="1310" actId="26606"/>
          <ac:spMkLst>
            <pc:docMk/>
            <pc:sldMk cId="393084923" sldId="256"/>
            <ac:spMk id="149" creationId="{85149191-5F60-4A28-AAFF-039F96B0F3EC}"/>
          </ac:spMkLst>
        </pc:spChg>
        <pc:spChg chg="add del">
          <ac:chgData name="Simion Madalin" userId="cd94cde93e4c8704" providerId="LiveId" clId="{FD5392AC-175D-4F20-A0B0-420803E52580}" dt="2023-10-18T13:15:48.107" v="1310" actId="26606"/>
          <ac:spMkLst>
            <pc:docMk/>
            <pc:sldMk cId="393084923" sldId="256"/>
            <ac:spMk id="150" creationId="{F8260ED5-17F7-4158-B241-D51DD4CF1B7E}"/>
          </ac:spMkLst>
        </pc:spChg>
        <pc:spChg chg="add del">
          <ac:chgData name="Simion Madalin" userId="cd94cde93e4c8704" providerId="LiveId" clId="{FD5392AC-175D-4F20-A0B0-420803E52580}" dt="2023-10-18T12:56:57.072" v="875" actId="26606"/>
          <ac:spMkLst>
            <pc:docMk/>
            <pc:sldMk cId="393084923" sldId="256"/>
            <ac:spMk id="151" creationId="{2255CADE-DCE0-447F-B290-2AE78E5E5598}"/>
          </ac:spMkLst>
        </pc:spChg>
        <pc:spChg chg="add del">
          <ac:chgData name="Simion Madalin" userId="cd94cde93e4c8704" providerId="LiveId" clId="{FD5392AC-175D-4F20-A0B0-420803E52580}" dt="2023-10-18T13:15:48.107" v="1310" actId="26606"/>
          <ac:spMkLst>
            <pc:docMk/>
            <pc:sldMk cId="393084923" sldId="256"/>
            <ac:spMk id="152" creationId="{A8384FB5-9ADC-4DDC-881B-597D56F5B15D}"/>
          </ac:spMkLst>
        </pc:spChg>
        <pc:spChg chg="add del">
          <ac:chgData name="Simion Madalin" userId="cd94cde93e4c8704" providerId="LiveId" clId="{FD5392AC-175D-4F20-A0B0-420803E52580}" dt="2023-10-18T12:56:57.072" v="875" actId="26606"/>
          <ac:spMkLst>
            <pc:docMk/>
            <pc:sldMk cId="393084923" sldId="256"/>
            <ac:spMk id="153" creationId="{4245587C-701C-48A1-9B6B-10C3DF81A876}"/>
          </ac:spMkLst>
        </pc:spChg>
        <pc:spChg chg="add del">
          <ac:chgData name="Simion Madalin" userId="cd94cde93e4c8704" providerId="LiveId" clId="{FD5392AC-175D-4F20-A0B0-420803E52580}" dt="2023-10-18T13:15:48.107" v="1310" actId="26606"/>
          <ac:spMkLst>
            <pc:docMk/>
            <pc:sldMk cId="393084923" sldId="256"/>
            <ac:spMk id="154" creationId="{91E5A9A7-95C6-4F4F-B00E-C82E07FE62EF}"/>
          </ac:spMkLst>
        </pc:spChg>
        <pc:spChg chg="add del">
          <ac:chgData name="Simion Madalin" userId="cd94cde93e4c8704" providerId="LiveId" clId="{FD5392AC-175D-4F20-A0B0-420803E52580}" dt="2023-10-18T13:15:48.107" v="1310" actId="26606"/>
          <ac:spMkLst>
            <pc:docMk/>
            <pc:sldMk cId="393084923" sldId="256"/>
            <ac:spMk id="156" creationId="{D07DD2DE-F619-49DD-B5E7-03A290FF4ED1}"/>
          </ac:spMkLst>
        </pc:spChg>
        <pc:spChg chg="add del">
          <ac:chgData name="Simion Madalin" userId="cd94cde93e4c8704" providerId="LiveId" clId="{FD5392AC-175D-4F20-A0B0-420803E52580}" dt="2023-10-18T12:56:58.139" v="879" actId="26606"/>
          <ac:spMkLst>
            <pc:docMk/>
            <pc:sldMk cId="393084923" sldId="256"/>
            <ac:spMk id="162" creationId="{DC3B8C6B-63CA-4384-8059-2036BE520277}"/>
          </ac:spMkLst>
        </pc:spChg>
        <pc:spChg chg="add del">
          <ac:chgData name="Simion Madalin" userId="cd94cde93e4c8704" providerId="LiveId" clId="{FD5392AC-175D-4F20-A0B0-420803E52580}" dt="2023-10-18T12:56:58.139" v="879" actId="26606"/>
          <ac:spMkLst>
            <pc:docMk/>
            <pc:sldMk cId="393084923" sldId="256"/>
            <ac:spMk id="163" creationId="{C71B03AA-C0EB-4104-84F8-E1AB8BFBEF60}"/>
          </ac:spMkLst>
        </pc:spChg>
        <pc:spChg chg="add del">
          <ac:chgData name="Simion Madalin" userId="cd94cde93e4c8704" providerId="LiveId" clId="{FD5392AC-175D-4F20-A0B0-420803E52580}" dt="2023-10-18T13:15:46.314" v="1308" actId="26606"/>
          <ac:spMkLst>
            <pc:docMk/>
            <pc:sldMk cId="393084923" sldId="256"/>
            <ac:spMk id="164" creationId="{C5772175-955A-4811-B3D9-A03023BEFF03}"/>
          </ac:spMkLst>
        </pc:spChg>
        <pc:spChg chg="add del">
          <ac:chgData name="Simion Madalin" userId="cd94cde93e4c8704" providerId="LiveId" clId="{FD5392AC-175D-4F20-A0B0-420803E52580}" dt="2023-10-18T13:04:01.189" v="1177"/>
          <ac:spMkLst>
            <pc:docMk/>
            <pc:sldMk cId="393084923" sldId="256"/>
            <ac:spMk id="167" creationId="{48FE65CB-EFD8-497D-A30A-093E20EACB05}"/>
          </ac:spMkLst>
        </pc:spChg>
        <pc:spChg chg="add del">
          <ac:chgData name="Simion Madalin" userId="cd94cde93e4c8704" providerId="LiveId" clId="{FD5392AC-175D-4F20-A0B0-420803E52580}" dt="2023-10-18T13:15:46.314" v="1308" actId="26606"/>
          <ac:spMkLst>
            <pc:docMk/>
            <pc:sldMk cId="393084923" sldId="256"/>
            <ac:spMk id="169" creationId="{767334AB-16BD-4EC7-8C6B-4B5171600933}"/>
          </ac:spMkLst>
        </pc:spChg>
        <pc:spChg chg="add del">
          <ac:chgData name="Simion Madalin" userId="cd94cde93e4c8704" providerId="LiveId" clId="{FD5392AC-175D-4F20-A0B0-420803E52580}" dt="2023-10-18T13:15:46.314" v="1308" actId="26606"/>
          <ac:spMkLst>
            <pc:docMk/>
            <pc:sldMk cId="393084923" sldId="256"/>
            <ac:spMk id="170" creationId="{0AE98B72-66C6-4AB4-AF0D-BA830DE86393}"/>
          </ac:spMkLst>
        </pc:spChg>
        <pc:spChg chg="add del">
          <ac:chgData name="Simion Madalin" userId="cd94cde93e4c8704" providerId="LiveId" clId="{FD5392AC-175D-4F20-A0B0-420803E52580}" dt="2023-10-18T13:15:46.314" v="1308" actId="26606"/>
          <ac:spMkLst>
            <pc:docMk/>
            <pc:sldMk cId="393084923" sldId="256"/>
            <ac:spMk id="171" creationId="{C69C79E1-F916-4929-A4F3-DE763D4BFA57}"/>
          </ac:spMkLst>
        </pc:spChg>
        <pc:spChg chg="add del">
          <ac:chgData name="Simion Madalin" userId="cd94cde93e4c8704" providerId="LiveId" clId="{FD5392AC-175D-4F20-A0B0-420803E52580}" dt="2023-10-18T13:15:46.314" v="1308" actId="26606"/>
          <ac:spMkLst>
            <pc:docMk/>
            <pc:sldMk cId="393084923" sldId="256"/>
            <ac:spMk id="172" creationId="{407EAFC6-733F-403D-BB4D-05A3A28742F1}"/>
          </ac:spMkLst>
        </pc:spChg>
        <pc:spChg chg="add del">
          <ac:chgData name="Simion Madalin" userId="cd94cde93e4c8704" providerId="LiveId" clId="{FD5392AC-175D-4F20-A0B0-420803E52580}" dt="2023-10-18T13:15:46.314" v="1308" actId="26606"/>
          <ac:spMkLst>
            <pc:docMk/>
            <pc:sldMk cId="393084923" sldId="256"/>
            <ac:spMk id="173" creationId="{00C86EF7-5EC4-4682-A7BD-444DA4916474}"/>
          </ac:spMkLst>
        </pc:spChg>
        <pc:spChg chg="add del">
          <ac:chgData name="Simion Madalin" userId="cd94cde93e4c8704" providerId="LiveId" clId="{FD5392AC-175D-4F20-A0B0-420803E52580}" dt="2023-10-18T13:15:46.314" v="1308" actId="26606"/>
          <ac:spMkLst>
            <pc:docMk/>
            <pc:sldMk cId="393084923" sldId="256"/>
            <ac:spMk id="174" creationId="{17A36730-4CB0-4F61-AD11-A44C9765833F}"/>
          </ac:spMkLst>
        </pc:spChg>
        <pc:grpChg chg="add del">
          <ac:chgData name="Simion Madalin" userId="cd94cde93e4c8704" providerId="LiveId" clId="{FD5392AC-175D-4F20-A0B0-420803E52580}" dt="2023-10-18T12:20:06.297" v="552" actId="26606"/>
          <ac:grpSpMkLst>
            <pc:docMk/>
            <pc:sldMk cId="393084923" sldId="256"/>
            <ac:grpSpMk id="18" creationId="{2515629F-0D83-4A44-A125-CD50FC660AB4}"/>
          </ac:grpSpMkLst>
        </pc:grpChg>
        <pc:grpChg chg="add del">
          <ac:chgData name="Simion Madalin" userId="cd94cde93e4c8704" providerId="LiveId" clId="{FD5392AC-175D-4F20-A0B0-420803E52580}" dt="2023-10-18T12:20:06.297" v="552" actId="26606"/>
          <ac:grpSpMkLst>
            <pc:docMk/>
            <pc:sldMk cId="393084923" sldId="256"/>
            <ac:grpSpMk id="33" creationId="{5E6BB5FD-DB7B-4BE3-BA45-1EF042115ED5}"/>
          </ac:grpSpMkLst>
        </pc:grpChg>
        <pc:grpChg chg="add del">
          <ac:chgData name="Simion Madalin" userId="cd94cde93e4c8704" providerId="LiveId" clId="{FD5392AC-175D-4F20-A0B0-420803E52580}" dt="2023-10-18T12:20:18.201" v="558" actId="26606"/>
          <ac:grpSpMkLst>
            <pc:docMk/>
            <pc:sldMk cId="393084923" sldId="256"/>
            <ac:grpSpMk id="35" creationId="{04ED96A1-E6CA-493F-8610-6B8B7A28E3EB}"/>
          </ac:grpSpMkLst>
        </pc:grpChg>
        <pc:grpChg chg="add del">
          <ac:chgData name="Simion Madalin" userId="cd94cde93e4c8704" providerId="LiveId" clId="{FD5392AC-175D-4F20-A0B0-420803E52580}" dt="2023-10-18T12:20:18.201" v="558" actId="26606"/>
          <ac:grpSpMkLst>
            <pc:docMk/>
            <pc:sldMk cId="393084923" sldId="256"/>
            <ac:grpSpMk id="47" creationId="{B1A0CF5C-68C2-4432-BC2D-5A124C7B6043}"/>
          </ac:grpSpMkLst>
        </pc:grpChg>
        <pc:grpChg chg="add del">
          <ac:chgData name="Simion Madalin" userId="cd94cde93e4c8704" providerId="LiveId" clId="{FD5392AC-175D-4F20-A0B0-420803E52580}" dt="2023-10-18T12:20:18.201" v="558" actId="26606"/>
          <ac:grpSpMkLst>
            <pc:docMk/>
            <pc:sldMk cId="393084923" sldId="256"/>
            <ac:grpSpMk id="53" creationId="{04852F4F-4A7E-444E-BC99-C0CADA9B04E1}"/>
          </ac:grpSpMkLst>
        </pc:grpChg>
        <pc:grpChg chg="add del">
          <ac:chgData name="Simion Madalin" userId="cd94cde93e4c8704" providerId="LiveId" clId="{FD5392AC-175D-4F20-A0B0-420803E52580}" dt="2023-10-18T12:20:18.201" v="558" actId="26606"/>
          <ac:grpSpMkLst>
            <pc:docMk/>
            <pc:sldMk cId="393084923" sldId="256"/>
            <ac:grpSpMk id="60" creationId="{EA8FBDFC-CF2A-4A9A-88B1-15D45D68BC88}"/>
          </ac:grpSpMkLst>
        </pc:grpChg>
        <pc:grpChg chg="add del">
          <ac:chgData name="Simion Madalin" userId="cd94cde93e4c8704" providerId="LiveId" clId="{FD5392AC-175D-4F20-A0B0-420803E52580}" dt="2023-10-18T12:20:18.201" v="558" actId="26606"/>
          <ac:grpSpMkLst>
            <pc:docMk/>
            <pc:sldMk cId="393084923" sldId="256"/>
            <ac:grpSpMk id="65" creationId="{8D2BC472-0671-410F-BA77-E46AA6210635}"/>
          </ac:grpSpMkLst>
        </pc:grpChg>
        <pc:picChg chg="add del mod ord">
          <ac:chgData name="Simion Madalin" userId="cd94cde93e4c8704" providerId="LiveId" clId="{FD5392AC-175D-4F20-A0B0-420803E52580}" dt="2023-10-18T13:17:44.626" v="1335" actId="478"/>
          <ac:picMkLst>
            <pc:docMk/>
            <pc:sldMk cId="393084923" sldId="256"/>
            <ac:picMk id="6" creationId="{E200DAE0-C10C-3BB8-84ED-92FE16E14BA8}"/>
          </ac:picMkLst>
        </pc:picChg>
        <pc:picChg chg="add mod">
          <ac:chgData name="Simion Madalin" userId="cd94cde93e4c8704" providerId="LiveId" clId="{FD5392AC-175D-4F20-A0B0-420803E52580}" dt="2023-10-18T14:01:57.583" v="1933" actId="1076"/>
          <ac:picMkLst>
            <pc:docMk/>
            <pc:sldMk cId="393084923" sldId="256"/>
            <ac:picMk id="7" creationId="{7ABD90D1-B4A9-FF51-F5EC-9E115B04BC4A}"/>
          </ac:picMkLst>
        </pc:picChg>
        <pc:picChg chg="add del">
          <ac:chgData name="Simion Madalin" userId="cd94cde93e4c8704" providerId="LiveId" clId="{FD5392AC-175D-4F20-A0B0-420803E52580}" dt="2023-10-18T12:29:26.455" v="772" actId="26606"/>
          <ac:picMkLst>
            <pc:docMk/>
            <pc:sldMk cId="393084923" sldId="256"/>
            <ac:picMk id="72" creationId="{FE21E403-0B61-4473-BE57-AB0F16379674}"/>
          </ac:picMkLst>
        </pc:picChg>
        <pc:picChg chg="add del">
          <ac:chgData name="Simion Madalin" userId="cd94cde93e4c8704" providerId="LiveId" clId="{FD5392AC-175D-4F20-A0B0-420803E52580}" dt="2023-10-18T12:29:27.334" v="774" actId="26606"/>
          <ac:picMkLst>
            <pc:docMk/>
            <pc:sldMk cId="393084923" sldId="256"/>
            <ac:picMk id="74" creationId="{BDFADFB3-3D44-49A8-AE3B-A87C61607F7E}"/>
          </ac:picMkLst>
        </pc:picChg>
        <pc:picChg chg="add del">
          <ac:chgData name="Simion Madalin" userId="cd94cde93e4c8704" providerId="LiveId" clId="{FD5392AC-175D-4F20-A0B0-420803E52580}" dt="2023-10-18T12:29:28.057" v="776" actId="26606"/>
          <ac:picMkLst>
            <pc:docMk/>
            <pc:sldMk cId="393084923" sldId="256"/>
            <ac:picMk id="76" creationId="{BDFADFB3-3D44-49A8-AE3B-A87C61607F7E}"/>
          </ac:picMkLst>
        </pc:picChg>
        <pc:picChg chg="add del">
          <ac:chgData name="Simion Madalin" userId="cd94cde93e4c8704" providerId="LiveId" clId="{FD5392AC-175D-4F20-A0B0-420803E52580}" dt="2023-10-18T12:29:28.057" v="776" actId="26606"/>
          <ac:picMkLst>
            <pc:docMk/>
            <pc:sldMk cId="393084923" sldId="256"/>
            <ac:picMk id="82" creationId="{66C8958D-EB99-414F-B735-863B67BB14D3}"/>
          </ac:picMkLst>
        </pc:picChg>
        <pc:picChg chg="add del">
          <ac:chgData name="Simion Madalin" userId="cd94cde93e4c8704" providerId="LiveId" clId="{FD5392AC-175D-4F20-A0B0-420803E52580}" dt="2023-10-18T12:29:28.057" v="776" actId="26606"/>
          <ac:picMkLst>
            <pc:docMk/>
            <pc:sldMk cId="393084923" sldId="256"/>
            <ac:picMk id="84" creationId="{39E5F3CB-7BDD-4E64-B274-CD900F08C6F3}"/>
          </ac:picMkLst>
        </pc:picChg>
        <pc:picChg chg="add del">
          <ac:chgData name="Simion Madalin" userId="cd94cde93e4c8704" providerId="LiveId" clId="{FD5392AC-175D-4F20-A0B0-420803E52580}" dt="2023-10-18T12:29:31.152" v="781" actId="26606"/>
          <ac:picMkLst>
            <pc:docMk/>
            <pc:sldMk cId="393084923" sldId="256"/>
            <ac:picMk id="91" creationId="{CFD580F5-E7BF-4C1D-BEFD-4A4601EBA876}"/>
          </ac:picMkLst>
        </pc:picChg>
        <pc:picChg chg="add del">
          <ac:chgData name="Simion Madalin" userId="cd94cde93e4c8704" providerId="LiveId" clId="{FD5392AC-175D-4F20-A0B0-420803E52580}" dt="2023-10-18T12:29:31.990" v="783" actId="26606"/>
          <ac:picMkLst>
            <pc:docMk/>
            <pc:sldMk cId="393084923" sldId="256"/>
            <ac:picMk id="101" creationId="{BDFADFB3-3D44-49A8-AE3B-A87C61607F7E}"/>
          </ac:picMkLst>
        </pc:picChg>
        <pc:picChg chg="add del">
          <ac:chgData name="Simion Madalin" userId="cd94cde93e4c8704" providerId="LiveId" clId="{FD5392AC-175D-4F20-A0B0-420803E52580}" dt="2023-10-18T12:29:33.593" v="785" actId="26606"/>
          <ac:picMkLst>
            <pc:docMk/>
            <pc:sldMk cId="393084923" sldId="256"/>
            <ac:picMk id="107" creationId="{BDFADFB3-3D44-49A8-AE3B-A87C61607F7E}"/>
          </ac:picMkLst>
        </pc:picChg>
        <pc:picChg chg="add del">
          <ac:chgData name="Simion Madalin" userId="cd94cde93e4c8704" providerId="LiveId" clId="{FD5392AC-175D-4F20-A0B0-420803E52580}" dt="2023-10-18T12:30:46.899" v="847" actId="26606"/>
          <ac:picMkLst>
            <pc:docMk/>
            <pc:sldMk cId="393084923" sldId="256"/>
            <ac:picMk id="114" creationId="{BDFADFB3-3D44-49A8-AE3B-A87C61607F7E}"/>
          </ac:picMkLst>
        </pc:picChg>
        <pc:picChg chg="add del">
          <ac:chgData name="Simion Madalin" userId="cd94cde93e4c8704" providerId="LiveId" clId="{FD5392AC-175D-4F20-A0B0-420803E52580}" dt="2023-10-18T12:30:46.899" v="847" actId="26606"/>
          <ac:picMkLst>
            <pc:docMk/>
            <pc:sldMk cId="393084923" sldId="256"/>
            <ac:picMk id="121" creationId="{4EC584A2-4215-4DB8-AE1F-E3768D77E8DE}"/>
          </ac:picMkLst>
        </pc:picChg>
        <pc:picChg chg="add del">
          <ac:chgData name="Simion Madalin" userId="cd94cde93e4c8704" providerId="LiveId" clId="{FD5392AC-175D-4F20-A0B0-420803E52580}" dt="2023-10-18T12:30:53.237" v="853" actId="26606"/>
          <ac:picMkLst>
            <pc:docMk/>
            <pc:sldMk cId="393084923" sldId="256"/>
            <ac:picMk id="122" creationId="{25496B42-CC46-4183-B481-887CD3E8C725}"/>
          </ac:picMkLst>
        </pc:picChg>
        <pc:picChg chg="add del">
          <ac:chgData name="Simion Madalin" userId="cd94cde93e4c8704" providerId="LiveId" clId="{FD5392AC-175D-4F20-A0B0-420803E52580}" dt="2023-10-18T12:30:53.237" v="853" actId="26606"/>
          <ac:picMkLst>
            <pc:docMk/>
            <pc:sldMk cId="393084923" sldId="256"/>
            <ac:picMk id="123" creationId="{765E2D7E-B7BD-404F-9F71-D6620D37B909}"/>
          </ac:picMkLst>
        </pc:picChg>
        <pc:picChg chg="add del">
          <ac:chgData name="Simion Madalin" userId="cd94cde93e4c8704" providerId="LiveId" clId="{FD5392AC-175D-4F20-A0B0-420803E52580}" dt="2023-10-18T12:30:53.237" v="853" actId="26606"/>
          <ac:picMkLst>
            <pc:docMk/>
            <pc:sldMk cId="393084923" sldId="256"/>
            <ac:picMk id="125" creationId="{00E374F5-52B2-4260-8B1C-54237931F069}"/>
          </ac:picMkLst>
        </pc:picChg>
        <pc:picChg chg="add del">
          <ac:chgData name="Simion Madalin" userId="cd94cde93e4c8704" providerId="LiveId" clId="{FD5392AC-175D-4F20-A0B0-420803E52580}" dt="2023-10-18T12:30:53.944" v="855" actId="26606"/>
          <ac:picMkLst>
            <pc:docMk/>
            <pc:sldMk cId="393084923" sldId="256"/>
            <ac:picMk id="128" creationId="{214924F5-CDC2-4DFA-82F3-4843ADD678A7}"/>
          </ac:picMkLst>
        </pc:picChg>
        <pc:picChg chg="add del">
          <ac:chgData name="Simion Madalin" userId="cd94cde93e4c8704" providerId="LiveId" clId="{FD5392AC-175D-4F20-A0B0-420803E52580}" dt="2023-10-18T12:30:53.944" v="855" actId="26606"/>
          <ac:picMkLst>
            <pc:docMk/>
            <pc:sldMk cId="393084923" sldId="256"/>
            <ac:picMk id="129" creationId="{AED59812-6820-446C-B994-0D059C97DC3F}"/>
          </ac:picMkLst>
        </pc:picChg>
        <pc:picChg chg="add del">
          <ac:chgData name="Simion Madalin" userId="cd94cde93e4c8704" providerId="LiveId" clId="{FD5392AC-175D-4F20-A0B0-420803E52580}" dt="2023-10-18T12:30:53.944" v="855" actId="26606"/>
          <ac:picMkLst>
            <pc:docMk/>
            <pc:sldMk cId="393084923" sldId="256"/>
            <ac:picMk id="130" creationId="{E844ED7C-1917-40D8-8B42-1B1C27BC5A54}"/>
          </ac:picMkLst>
        </pc:picChg>
        <pc:picChg chg="add del">
          <ac:chgData name="Simion Madalin" userId="cd94cde93e4c8704" providerId="LiveId" clId="{FD5392AC-175D-4F20-A0B0-420803E52580}" dt="2023-10-18T12:30:54.729" v="857" actId="26606"/>
          <ac:picMkLst>
            <pc:docMk/>
            <pc:sldMk cId="393084923" sldId="256"/>
            <ac:picMk id="132" creationId="{22790EC5-ACA7-4536-8066-B60199F3C6DF}"/>
          </ac:picMkLst>
        </pc:picChg>
        <pc:picChg chg="add del">
          <ac:chgData name="Simion Madalin" userId="cd94cde93e4c8704" providerId="LiveId" clId="{FD5392AC-175D-4F20-A0B0-420803E52580}" dt="2023-10-18T12:30:54.729" v="857" actId="26606"/>
          <ac:picMkLst>
            <pc:docMk/>
            <pc:sldMk cId="393084923" sldId="256"/>
            <ac:picMk id="133" creationId="{5F86BEAF-FD24-4827-AD37-6785EBC9C2A8}"/>
          </ac:picMkLst>
        </pc:picChg>
        <pc:picChg chg="add del">
          <ac:chgData name="Simion Madalin" userId="cd94cde93e4c8704" providerId="LiveId" clId="{FD5392AC-175D-4F20-A0B0-420803E52580}" dt="2023-10-18T12:30:54.729" v="857" actId="26606"/>
          <ac:picMkLst>
            <pc:docMk/>
            <pc:sldMk cId="393084923" sldId="256"/>
            <ac:picMk id="136" creationId="{D2FDF82E-EBD8-4EC5-AD10-CD9E70EE85CF}"/>
          </ac:picMkLst>
        </pc:picChg>
        <pc:picChg chg="add del">
          <ac:chgData name="Simion Madalin" userId="cd94cde93e4c8704" providerId="LiveId" clId="{FD5392AC-175D-4F20-A0B0-420803E52580}" dt="2023-10-18T12:30:56.081" v="859" actId="26606"/>
          <ac:picMkLst>
            <pc:docMk/>
            <pc:sldMk cId="393084923" sldId="256"/>
            <ac:picMk id="138" creationId="{25496B42-CC46-4183-B481-887CD3E8C725}"/>
          </ac:picMkLst>
        </pc:picChg>
        <pc:picChg chg="add del">
          <ac:chgData name="Simion Madalin" userId="cd94cde93e4c8704" providerId="LiveId" clId="{FD5392AC-175D-4F20-A0B0-420803E52580}" dt="2023-10-18T12:30:56.081" v="859" actId="26606"/>
          <ac:picMkLst>
            <pc:docMk/>
            <pc:sldMk cId="393084923" sldId="256"/>
            <ac:picMk id="139" creationId="{765E2D7E-B7BD-404F-9F71-D6620D37B909}"/>
          </ac:picMkLst>
        </pc:picChg>
        <pc:picChg chg="add del">
          <ac:chgData name="Simion Madalin" userId="cd94cde93e4c8704" providerId="LiveId" clId="{FD5392AC-175D-4F20-A0B0-420803E52580}" dt="2023-10-18T12:30:56.081" v="859" actId="26606"/>
          <ac:picMkLst>
            <pc:docMk/>
            <pc:sldMk cId="393084923" sldId="256"/>
            <ac:picMk id="141" creationId="{B1027BD9-272C-4CC4-9396-1708F8B1F40D}"/>
          </ac:picMkLst>
        </pc:picChg>
        <pc:picChg chg="add del">
          <ac:chgData name="Simion Madalin" userId="cd94cde93e4c8704" providerId="LiveId" clId="{FD5392AC-175D-4F20-A0B0-420803E52580}" dt="2023-10-18T12:56:58.156" v="880" actId="26606"/>
          <ac:picMkLst>
            <pc:docMk/>
            <pc:sldMk cId="393084923" sldId="256"/>
            <ac:picMk id="143" creationId="{25496B42-CC46-4183-B481-887CD3E8C725}"/>
          </ac:picMkLst>
        </pc:picChg>
        <pc:picChg chg="add del">
          <ac:chgData name="Simion Madalin" userId="cd94cde93e4c8704" providerId="LiveId" clId="{FD5392AC-175D-4F20-A0B0-420803E52580}" dt="2023-10-18T12:56:58.156" v="880" actId="26606"/>
          <ac:picMkLst>
            <pc:docMk/>
            <pc:sldMk cId="393084923" sldId="256"/>
            <ac:picMk id="144" creationId="{765E2D7E-B7BD-404F-9F71-D6620D37B909}"/>
          </ac:picMkLst>
        </pc:picChg>
        <pc:picChg chg="add del">
          <ac:chgData name="Simion Madalin" userId="cd94cde93e4c8704" providerId="LiveId" clId="{FD5392AC-175D-4F20-A0B0-420803E52580}" dt="2023-10-18T12:56:58.156" v="880" actId="26606"/>
          <ac:picMkLst>
            <pc:docMk/>
            <pc:sldMk cId="393084923" sldId="256"/>
            <ac:picMk id="146" creationId="{E3265C2A-0A58-43AD-A406-8F4478E28758}"/>
          </ac:picMkLst>
        </pc:picChg>
        <pc:picChg chg="add del">
          <ac:chgData name="Simion Madalin" userId="cd94cde93e4c8704" providerId="LiveId" clId="{FD5392AC-175D-4F20-A0B0-420803E52580}" dt="2023-10-18T12:56:57.072" v="875" actId="26606"/>
          <ac:picMkLst>
            <pc:docMk/>
            <pc:sldMk cId="393084923" sldId="256"/>
            <ac:picMk id="155" creationId="{2E5CF545-7AAF-4A13-8871-089E929E850A}"/>
          </ac:picMkLst>
        </pc:picChg>
        <pc:picChg chg="add del">
          <ac:chgData name="Simion Madalin" userId="cd94cde93e4c8704" providerId="LiveId" clId="{FD5392AC-175D-4F20-A0B0-420803E52580}" dt="2023-10-18T12:56:57.572" v="877" actId="26606"/>
          <ac:picMkLst>
            <pc:docMk/>
            <pc:sldMk cId="393084923" sldId="256"/>
            <ac:picMk id="157" creationId="{22790EC5-ACA7-4536-8066-B60199F3C6DF}"/>
          </ac:picMkLst>
        </pc:picChg>
        <pc:picChg chg="add del">
          <ac:chgData name="Simion Madalin" userId="cd94cde93e4c8704" providerId="LiveId" clId="{FD5392AC-175D-4F20-A0B0-420803E52580}" dt="2023-10-18T12:56:57.572" v="877" actId="26606"/>
          <ac:picMkLst>
            <pc:docMk/>
            <pc:sldMk cId="393084923" sldId="256"/>
            <ac:picMk id="158" creationId="{5F86BEAF-FD24-4827-AD37-6785EBC9C2A8}"/>
          </ac:picMkLst>
        </pc:picChg>
        <pc:picChg chg="add del">
          <ac:chgData name="Simion Madalin" userId="cd94cde93e4c8704" providerId="LiveId" clId="{FD5392AC-175D-4F20-A0B0-420803E52580}" dt="2023-10-18T12:56:58.139" v="879" actId="26606"/>
          <ac:picMkLst>
            <pc:docMk/>
            <pc:sldMk cId="393084923" sldId="256"/>
            <ac:picMk id="159" creationId="{09C2B723-6C2F-49DE-A429-50BDFD1ADB45}"/>
          </ac:picMkLst>
        </pc:picChg>
        <pc:picChg chg="add del">
          <ac:chgData name="Simion Madalin" userId="cd94cde93e4c8704" providerId="LiveId" clId="{FD5392AC-175D-4F20-A0B0-420803E52580}" dt="2023-10-18T12:56:58.139" v="879" actId="26606"/>
          <ac:picMkLst>
            <pc:docMk/>
            <pc:sldMk cId="393084923" sldId="256"/>
            <ac:picMk id="160" creationId="{22790EC5-ACA7-4536-8066-B60199F3C6DF}"/>
          </ac:picMkLst>
        </pc:picChg>
        <pc:picChg chg="add del">
          <ac:chgData name="Simion Madalin" userId="cd94cde93e4c8704" providerId="LiveId" clId="{FD5392AC-175D-4F20-A0B0-420803E52580}" dt="2023-10-18T12:56:58.139" v="879" actId="26606"/>
          <ac:picMkLst>
            <pc:docMk/>
            <pc:sldMk cId="393084923" sldId="256"/>
            <ac:picMk id="161" creationId="{5F86BEAF-FD24-4827-AD37-6785EBC9C2A8}"/>
          </ac:picMkLst>
        </pc:picChg>
        <pc:picChg chg="add del">
          <ac:chgData name="Simion Madalin" userId="cd94cde93e4c8704" providerId="LiveId" clId="{FD5392AC-175D-4F20-A0B0-420803E52580}" dt="2023-10-18T13:04:01.189" v="1177"/>
          <ac:picMkLst>
            <pc:docMk/>
            <pc:sldMk cId="393084923" sldId="256"/>
            <ac:picMk id="165" creationId="{25496B42-CC46-4183-B481-887CD3E8C725}"/>
          </ac:picMkLst>
        </pc:picChg>
        <pc:picChg chg="add del">
          <ac:chgData name="Simion Madalin" userId="cd94cde93e4c8704" providerId="LiveId" clId="{FD5392AC-175D-4F20-A0B0-420803E52580}" dt="2023-10-18T13:04:01.189" v="1177"/>
          <ac:picMkLst>
            <pc:docMk/>
            <pc:sldMk cId="393084923" sldId="256"/>
            <ac:picMk id="166" creationId="{765E2D7E-B7BD-404F-9F71-D6620D37B909}"/>
          </ac:picMkLst>
        </pc:picChg>
        <pc:picChg chg="add del">
          <ac:chgData name="Simion Madalin" userId="cd94cde93e4c8704" providerId="LiveId" clId="{FD5392AC-175D-4F20-A0B0-420803E52580}" dt="2023-10-18T13:04:01.189" v="1177"/>
          <ac:picMkLst>
            <pc:docMk/>
            <pc:sldMk cId="393084923" sldId="256"/>
            <ac:picMk id="168" creationId="{E3265C2A-0A58-43AD-A406-8F4478E28758}"/>
          </ac:picMkLst>
        </pc:picChg>
        <pc:cxnChg chg="add del">
          <ac:chgData name="Simion Madalin" userId="cd94cde93e4c8704" providerId="LiveId" clId="{FD5392AC-175D-4F20-A0B0-420803E52580}" dt="2023-10-18T12:28:18.407" v="716" actId="26606"/>
          <ac:cxnSpMkLst>
            <pc:docMk/>
            <pc:sldMk cId="393084923" sldId="256"/>
            <ac:cxnSpMk id="66" creationId="{97591ACE-4D08-4AE6-8C82-E3D2A886776F}"/>
          </ac:cxnSpMkLst>
        </pc:cxnChg>
        <pc:cxnChg chg="add del">
          <ac:chgData name="Simion Madalin" userId="cd94cde93e4c8704" providerId="LiveId" clId="{FD5392AC-175D-4F20-A0B0-420803E52580}" dt="2023-10-18T12:28:18.407" v="716" actId="26606"/>
          <ac:cxnSpMkLst>
            <pc:docMk/>
            <pc:sldMk cId="393084923" sldId="256"/>
            <ac:cxnSpMk id="67" creationId="{876FA2E0-20F6-4AE5-B1A2-04FD2BBF66D2}"/>
          </ac:cxnSpMkLst>
        </pc:cxnChg>
        <pc:cxnChg chg="add del">
          <ac:chgData name="Simion Madalin" userId="cd94cde93e4c8704" providerId="LiveId" clId="{FD5392AC-175D-4F20-A0B0-420803E52580}" dt="2023-10-18T12:28:18.407" v="716" actId="26606"/>
          <ac:cxnSpMkLst>
            <pc:docMk/>
            <pc:sldMk cId="393084923" sldId="256"/>
            <ac:cxnSpMk id="68" creationId="{3DC122E3-7CF6-4172-8928-849135451863}"/>
          </ac:cxnSpMkLst>
        </pc:cxnChg>
        <pc:cxnChg chg="add del">
          <ac:chgData name="Simion Madalin" userId="cd94cde93e4c8704" providerId="LiveId" clId="{FD5392AC-175D-4F20-A0B0-420803E52580}" dt="2023-10-18T12:28:13.906" v="705" actId="26606"/>
          <ac:cxnSpMkLst>
            <pc:docMk/>
            <pc:sldMk cId="393084923" sldId="256"/>
            <ac:cxnSpMk id="79" creationId="{97591ACE-4D08-4AE6-8C82-E3D2A886776F}"/>
          </ac:cxnSpMkLst>
        </pc:cxnChg>
        <pc:cxnChg chg="add del">
          <ac:chgData name="Simion Madalin" userId="cd94cde93e4c8704" providerId="LiveId" clId="{FD5392AC-175D-4F20-A0B0-420803E52580}" dt="2023-10-18T12:28:13.906" v="705" actId="26606"/>
          <ac:cxnSpMkLst>
            <pc:docMk/>
            <pc:sldMk cId="393084923" sldId="256"/>
            <ac:cxnSpMk id="81" creationId="{876FA2E0-20F6-4AE5-B1A2-04FD2BBF66D2}"/>
          </ac:cxnSpMkLst>
        </pc:cxnChg>
        <pc:cxnChg chg="add del">
          <ac:chgData name="Simion Madalin" userId="cd94cde93e4c8704" providerId="LiveId" clId="{FD5392AC-175D-4F20-A0B0-420803E52580}" dt="2023-10-18T12:28:13.906" v="705" actId="26606"/>
          <ac:cxnSpMkLst>
            <pc:docMk/>
            <pc:sldMk cId="393084923" sldId="256"/>
            <ac:cxnSpMk id="83" creationId="{3DC122E3-7CF6-4172-8928-849135451863}"/>
          </ac:cxnSpMkLst>
        </pc:cxnChg>
        <pc:cxnChg chg="add del">
          <ac:chgData name="Simion Madalin" userId="cd94cde93e4c8704" providerId="LiveId" clId="{FD5392AC-175D-4F20-A0B0-420803E52580}" dt="2023-10-18T12:28:14.865" v="707" actId="26606"/>
          <ac:cxnSpMkLst>
            <pc:docMk/>
            <pc:sldMk cId="393084923" sldId="256"/>
            <ac:cxnSpMk id="88" creationId="{729DCB65-8532-4281-AAE2-A65DD7F3E3A6}"/>
          </ac:cxnSpMkLst>
        </pc:cxnChg>
        <pc:cxnChg chg="add del">
          <ac:chgData name="Simion Madalin" userId="cd94cde93e4c8704" providerId="LiveId" clId="{FD5392AC-175D-4F20-A0B0-420803E52580}" dt="2023-10-18T12:28:14.865" v="707" actId="26606"/>
          <ac:cxnSpMkLst>
            <pc:docMk/>
            <pc:sldMk cId="393084923" sldId="256"/>
            <ac:cxnSpMk id="89" creationId="{4C79C354-91BA-494C-BC93-779E73C42085}"/>
          </ac:cxnSpMkLst>
        </pc:cxnChg>
        <pc:cxnChg chg="add del">
          <ac:chgData name="Simion Madalin" userId="cd94cde93e4c8704" providerId="LiveId" clId="{FD5392AC-175D-4F20-A0B0-420803E52580}" dt="2023-10-18T12:28:14.865" v="707" actId="26606"/>
          <ac:cxnSpMkLst>
            <pc:docMk/>
            <pc:sldMk cId="393084923" sldId="256"/>
            <ac:cxnSpMk id="90" creationId="{6FF5F9B5-9D53-48DF-AE33-00386EC54579}"/>
          </ac:cxnSpMkLst>
        </pc:cxnChg>
        <pc:cxnChg chg="add del">
          <ac:chgData name="Simion Madalin" userId="cd94cde93e4c8704" providerId="LiveId" clId="{FD5392AC-175D-4F20-A0B0-420803E52580}" dt="2023-10-18T12:28:18.384" v="715" actId="26606"/>
          <ac:cxnSpMkLst>
            <pc:docMk/>
            <pc:sldMk cId="393084923" sldId="256"/>
            <ac:cxnSpMk id="111" creationId="{CEAAEFA3-2886-4CA1-A053-E90497B37EC6}"/>
          </ac:cxnSpMkLst>
        </pc:cxnChg>
        <pc:cxnChg chg="add del">
          <ac:chgData name="Simion Madalin" userId="cd94cde93e4c8704" providerId="LiveId" clId="{FD5392AC-175D-4F20-A0B0-420803E52580}" dt="2023-10-18T12:28:18.384" v="715" actId="26606"/>
          <ac:cxnSpMkLst>
            <pc:docMk/>
            <pc:sldMk cId="393084923" sldId="256"/>
            <ac:cxnSpMk id="112" creationId="{14BA94EB-8D0E-46CA-A17D-CD626C06E8CD}"/>
          </ac:cxnSpMkLst>
        </pc:cxnChg>
        <pc:cxnChg chg="add del">
          <ac:chgData name="Simion Madalin" userId="cd94cde93e4c8704" providerId="LiveId" clId="{FD5392AC-175D-4F20-A0B0-420803E52580}" dt="2023-10-18T12:28:18.384" v="715" actId="26606"/>
          <ac:cxnSpMkLst>
            <pc:docMk/>
            <pc:sldMk cId="393084923" sldId="256"/>
            <ac:cxnSpMk id="113" creationId="{EBB303B0-AC82-4E4C-A8B5-17C791F3445E}"/>
          </ac:cxnSpMkLst>
        </pc:cxnChg>
      </pc:sldChg>
      <pc:sldChg chg="addSp delSp modSp new mod modTransition setBg setClrOvrMap delDesignElem">
        <pc:chgData name="Simion Madalin" userId="cd94cde93e4c8704" providerId="LiveId" clId="{FD5392AC-175D-4F20-A0B0-420803E52580}" dt="2023-10-18T14:06:14.941" v="1975"/>
        <pc:sldMkLst>
          <pc:docMk/>
          <pc:sldMk cId="4068611883" sldId="257"/>
        </pc:sldMkLst>
        <pc:spChg chg="mod">
          <ac:chgData name="Simion Madalin" userId="cd94cde93e4c8704" providerId="LiveId" clId="{FD5392AC-175D-4F20-A0B0-420803E52580}" dt="2023-10-18T13:22:21.359" v="1435" actId="26606"/>
          <ac:spMkLst>
            <pc:docMk/>
            <pc:sldMk cId="4068611883" sldId="257"/>
            <ac:spMk id="2" creationId="{B7F151CE-D738-2861-8A2E-671C46C83C6B}"/>
          </ac:spMkLst>
        </pc:spChg>
        <pc:spChg chg="mod ord">
          <ac:chgData name="Simion Madalin" userId="cd94cde93e4c8704" providerId="LiveId" clId="{FD5392AC-175D-4F20-A0B0-420803E52580}" dt="2023-10-18T13:58:59.987" v="1890" actId="20577"/>
          <ac:spMkLst>
            <pc:docMk/>
            <pc:sldMk cId="4068611883" sldId="257"/>
            <ac:spMk id="3" creationId="{6A26C31A-B209-F37D-16AD-CD093E502C6B}"/>
          </ac:spMkLst>
        </pc:spChg>
        <pc:spChg chg="add del mod">
          <ac:chgData name="Simion Madalin" userId="cd94cde93e4c8704" providerId="LiveId" clId="{FD5392AC-175D-4F20-A0B0-420803E52580}" dt="2023-10-18T13:20:18.781" v="1366"/>
          <ac:spMkLst>
            <pc:docMk/>
            <pc:sldMk cId="4068611883" sldId="257"/>
            <ac:spMk id="4" creationId="{032C23FD-94E8-AFA3-9EED-E91CBA97527D}"/>
          </ac:spMkLst>
        </pc:spChg>
        <pc:spChg chg="add del">
          <ac:chgData name="Simion Madalin" userId="cd94cde93e4c8704" providerId="LiveId" clId="{FD5392AC-175D-4F20-A0B0-420803E52580}" dt="2023-10-18T13:29:05.856" v="1538"/>
          <ac:spMkLst>
            <pc:docMk/>
            <pc:sldMk cId="4068611883" sldId="257"/>
            <ac:spMk id="8" creationId="{C6870151-9189-4C3A-8379-EF3D95827A0A}"/>
          </ac:spMkLst>
        </pc:spChg>
        <pc:spChg chg="add del">
          <ac:chgData name="Simion Madalin" userId="cd94cde93e4c8704" providerId="LiveId" clId="{FD5392AC-175D-4F20-A0B0-420803E52580}" dt="2023-10-18T13:29:05.856" v="1538"/>
          <ac:spMkLst>
            <pc:docMk/>
            <pc:sldMk cId="4068611883" sldId="257"/>
            <ac:spMk id="9" creationId="{123EA69C-102A-4DD0-9547-05DCD271D159}"/>
          </ac:spMkLst>
        </pc:spChg>
        <pc:spChg chg="add del">
          <ac:chgData name="Simion Madalin" userId="cd94cde93e4c8704" providerId="LiveId" clId="{FD5392AC-175D-4F20-A0B0-420803E52580}" dt="2023-10-18T13:29:05.856" v="1538"/>
          <ac:spMkLst>
            <pc:docMk/>
            <pc:sldMk cId="4068611883" sldId="257"/>
            <ac:spMk id="10" creationId="{6A862265-5CA3-4C40-8582-7534C3B03C2A}"/>
          </ac:spMkLst>
        </pc:spChg>
        <pc:spChg chg="add del">
          <ac:chgData name="Simion Madalin" userId="cd94cde93e4c8704" providerId="LiveId" clId="{FD5392AC-175D-4F20-A0B0-420803E52580}" dt="2023-10-18T13:21:06.488" v="1376" actId="26606"/>
          <ac:spMkLst>
            <pc:docMk/>
            <pc:sldMk cId="4068611883" sldId="257"/>
            <ac:spMk id="11" creationId="{C0763A76-9F1C-4FC5-82B7-DD475DA461B2}"/>
          </ac:spMkLst>
        </pc:spChg>
        <pc:spChg chg="add del">
          <ac:chgData name="Simion Madalin" userId="cd94cde93e4c8704" providerId="LiveId" clId="{FD5392AC-175D-4F20-A0B0-420803E52580}" dt="2023-10-18T13:29:05.856" v="1538"/>
          <ac:spMkLst>
            <pc:docMk/>
            <pc:sldMk cId="4068611883" sldId="257"/>
            <ac:spMk id="12" creationId="{600EF80B-0391-4082-9AF5-F15B091B4CE9}"/>
          </ac:spMkLst>
        </pc:spChg>
        <pc:spChg chg="add del">
          <ac:chgData name="Simion Madalin" userId="cd94cde93e4c8704" providerId="LiveId" clId="{FD5392AC-175D-4F20-A0B0-420803E52580}" dt="2023-10-18T13:21:06.488" v="1376" actId="26606"/>
          <ac:spMkLst>
            <pc:docMk/>
            <pc:sldMk cId="4068611883" sldId="257"/>
            <ac:spMk id="13" creationId="{E81BF4F6-F2CF-4984-9D14-D6966D92F99F}"/>
          </ac:spMkLst>
        </pc:spChg>
        <pc:spChg chg="add del">
          <ac:chgData name="Simion Madalin" userId="cd94cde93e4c8704" providerId="LiveId" clId="{FD5392AC-175D-4F20-A0B0-420803E52580}" dt="2023-10-18T13:21:08.891" v="1378" actId="26606"/>
          <ac:spMkLst>
            <pc:docMk/>
            <pc:sldMk cId="4068611883" sldId="257"/>
            <ac:spMk id="15" creationId="{D0300FD3-5AF1-6305-15FA-9078072672E2}"/>
          </ac:spMkLst>
        </pc:spChg>
        <pc:spChg chg="add del">
          <ac:chgData name="Simion Madalin" userId="cd94cde93e4c8704" providerId="LiveId" clId="{FD5392AC-175D-4F20-A0B0-420803E52580}" dt="2023-10-18T13:21:08.891" v="1378" actId="26606"/>
          <ac:spMkLst>
            <pc:docMk/>
            <pc:sldMk cId="4068611883" sldId="257"/>
            <ac:spMk id="16" creationId="{9F7D5CDA-D291-4307-BF55-1381FED29634}"/>
          </ac:spMkLst>
        </pc:spChg>
        <pc:spChg chg="add del">
          <ac:chgData name="Simion Madalin" userId="cd94cde93e4c8704" providerId="LiveId" clId="{FD5392AC-175D-4F20-A0B0-420803E52580}" dt="2023-10-18T13:21:08.891" v="1378" actId="26606"/>
          <ac:spMkLst>
            <pc:docMk/>
            <pc:sldMk cId="4068611883" sldId="257"/>
            <ac:spMk id="17" creationId="{59B296B9-C5A5-4E4F-9B60-C907B5F1466C}"/>
          </ac:spMkLst>
        </pc:spChg>
        <pc:spChg chg="add del">
          <ac:chgData name="Simion Madalin" userId="cd94cde93e4c8704" providerId="LiveId" clId="{FD5392AC-175D-4F20-A0B0-420803E52580}" dt="2023-10-18T13:29:05.856" v="1538"/>
          <ac:spMkLst>
            <pc:docMk/>
            <pc:sldMk cId="4068611883" sldId="257"/>
            <ac:spMk id="18" creationId="{3FBF03E8-C602-4192-9C52-F84B29FDCC88}"/>
          </ac:spMkLst>
        </pc:spChg>
        <pc:spChg chg="add del">
          <ac:chgData name="Simion Madalin" userId="cd94cde93e4c8704" providerId="LiveId" clId="{FD5392AC-175D-4F20-A0B0-420803E52580}" dt="2023-10-18T13:21:18.059" v="1382" actId="26606"/>
          <ac:spMkLst>
            <pc:docMk/>
            <pc:sldMk cId="4068611883" sldId="257"/>
            <ac:spMk id="21" creationId="{9F7D5CDA-D291-4307-BF55-1381FED29634}"/>
          </ac:spMkLst>
        </pc:spChg>
        <pc:spChg chg="add del">
          <ac:chgData name="Simion Madalin" userId="cd94cde93e4c8704" providerId="LiveId" clId="{FD5392AC-175D-4F20-A0B0-420803E52580}" dt="2023-10-18T13:21:18.059" v="1382" actId="26606"/>
          <ac:spMkLst>
            <pc:docMk/>
            <pc:sldMk cId="4068611883" sldId="257"/>
            <ac:spMk id="22" creationId="{59B296B9-C5A5-4E4F-9B60-C907B5F1466C}"/>
          </ac:spMkLst>
        </pc:spChg>
        <pc:spChg chg="add del">
          <ac:chgData name="Simion Madalin" userId="cd94cde93e4c8704" providerId="LiveId" clId="{FD5392AC-175D-4F20-A0B0-420803E52580}" dt="2023-10-18T13:21:18.059" v="1382" actId="26606"/>
          <ac:spMkLst>
            <pc:docMk/>
            <pc:sldMk cId="4068611883" sldId="257"/>
            <ac:spMk id="23" creationId="{D0300FD3-5AF1-6305-15FA-9078072672E2}"/>
          </ac:spMkLst>
        </pc:spChg>
        <pc:spChg chg="add del">
          <ac:chgData name="Simion Madalin" userId="cd94cde93e4c8704" providerId="LiveId" clId="{FD5392AC-175D-4F20-A0B0-420803E52580}" dt="2023-10-18T13:21:19.442" v="1384" actId="26606"/>
          <ac:spMkLst>
            <pc:docMk/>
            <pc:sldMk cId="4068611883" sldId="257"/>
            <ac:spMk id="25" creationId="{3ECBE1F1-D69B-4AFA-ABD5-8E41720EF6DE}"/>
          </ac:spMkLst>
        </pc:spChg>
        <pc:spChg chg="add del">
          <ac:chgData name="Simion Madalin" userId="cd94cde93e4c8704" providerId="LiveId" clId="{FD5392AC-175D-4F20-A0B0-420803E52580}" dt="2023-10-18T13:21:19.442" v="1384" actId="26606"/>
          <ac:spMkLst>
            <pc:docMk/>
            <pc:sldMk cId="4068611883" sldId="257"/>
            <ac:spMk id="26" creationId="{603A6265-E10C-4B85-9C20-E75FCAF9CC63}"/>
          </ac:spMkLst>
        </pc:spChg>
        <pc:spChg chg="add del">
          <ac:chgData name="Simion Madalin" userId="cd94cde93e4c8704" providerId="LiveId" clId="{FD5392AC-175D-4F20-A0B0-420803E52580}" dt="2023-10-18T13:21:21.885" v="1388" actId="26606"/>
          <ac:spMkLst>
            <pc:docMk/>
            <pc:sldMk cId="4068611883" sldId="257"/>
            <ac:spMk id="30" creationId="{D1D34770-47A8-402C-AF23-2B653F2D88C1}"/>
          </ac:spMkLst>
        </pc:spChg>
        <pc:spChg chg="add del">
          <ac:chgData name="Simion Madalin" userId="cd94cde93e4c8704" providerId="LiveId" clId="{FD5392AC-175D-4F20-A0B0-420803E52580}" dt="2023-10-18T13:21:25.178" v="1390" actId="26606"/>
          <ac:spMkLst>
            <pc:docMk/>
            <pc:sldMk cId="4068611883" sldId="257"/>
            <ac:spMk id="32" creationId="{2E17E911-875F-4DE5-8699-99D9F1805A5D}"/>
          </ac:spMkLst>
        </pc:spChg>
        <pc:spChg chg="add del">
          <ac:chgData name="Simion Madalin" userId="cd94cde93e4c8704" providerId="LiveId" clId="{FD5392AC-175D-4F20-A0B0-420803E52580}" dt="2023-10-18T13:21:25.178" v="1390" actId="26606"/>
          <ac:spMkLst>
            <pc:docMk/>
            <pc:sldMk cId="4068611883" sldId="257"/>
            <ac:spMk id="33" creationId="{CD9FE4EF-C4D8-49A0-B2FF-81D8DB7D8A24}"/>
          </ac:spMkLst>
        </pc:spChg>
        <pc:spChg chg="add del">
          <ac:chgData name="Simion Madalin" userId="cd94cde93e4c8704" providerId="LiveId" clId="{FD5392AC-175D-4F20-A0B0-420803E52580}" dt="2023-10-18T13:21:25.178" v="1390" actId="26606"/>
          <ac:spMkLst>
            <pc:docMk/>
            <pc:sldMk cId="4068611883" sldId="257"/>
            <ac:spMk id="34" creationId="{4300840D-0A0B-4512-BACA-B439D5B9C57C}"/>
          </ac:spMkLst>
        </pc:spChg>
        <pc:spChg chg="add del">
          <ac:chgData name="Simion Madalin" userId="cd94cde93e4c8704" providerId="LiveId" clId="{FD5392AC-175D-4F20-A0B0-420803E52580}" dt="2023-10-18T13:21:25.178" v="1390" actId="26606"/>
          <ac:spMkLst>
            <pc:docMk/>
            <pc:sldMk cId="4068611883" sldId="257"/>
            <ac:spMk id="35" creationId="{D2B78728-A580-49A7-84F9-6EF6F583ADE0}"/>
          </ac:spMkLst>
        </pc:spChg>
        <pc:spChg chg="add del">
          <ac:chgData name="Simion Madalin" userId="cd94cde93e4c8704" providerId="LiveId" clId="{FD5392AC-175D-4F20-A0B0-420803E52580}" dt="2023-10-18T13:21:25.178" v="1390" actId="26606"/>
          <ac:spMkLst>
            <pc:docMk/>
            <pc:sldMk cId="4068611883" sldId="257"/>
            <ac:spMk id="36" creationId="{38FAA1A1-D861-433F-88FA-1E9D6FD31D11}"/>
          </ac:spMkLst>
        </pc:spChg>
        <pc:spChg chg="add del">
          <ac:chgData name="Simion Madalin" userId="cd94cde93e4c8704" providerId="LiveId" clId="{FD5392AC-175D-4F20-A0B0-420803E52580}" dt="2023-10-18T13:21:25.178" v="1390" actId="26606"/>
          <ac:spMkLst>
            <pc:docMk/>
            <pc:sldMk cId="4068611883" sldId="257"/>
            <ac:spMk id="37" creationId="{8D71EDA1-87BF-4D5D-AB79-F346FD19278A}"/>
          </ac:spMkLst>
        </pc:spChg>
        <pc:spChg chg="add del">
          <ac:chgData name="Simion Madalin" userId="cd94cde93e4c8704" providerId="LiveId" clId="{FD5392AC-175D-4F20-A0B0-420803E52580}" dt="2023-10-18T13:21:31.289" v="1392" actId="26606"/>
          <ac:spMkLst>
            <pc:docMk/>
            <pc:sldMk cId="4068611883" sldId="257"/>
            <ac:spMk id="39" creationId="{C0763A76-9F1C-4FC5-82B7-DD475DA461B2}"/>
          </ac:spMkLst>
        </pc:spChg>
        <pc:spChg chg="add del">
          <ac:chgData name="Simion Madalin" userId="cd94cde93e4c8704" providerId="LiveId" clId="{FD5392AC-175D-4F20-A0B0-420803E52580}" dt="2023-10-18T13:21:31.289" v="1392" actId="26606"/>
          <ac:spMkLst>
            <pc:docMk/>
            <pc:sldMk cId="4068611883" sldId="257"/>
            <ac:spMk id="40" creationId="{E81BF4F6-F2CF-4984-9D14-D6966D92F99F}"/>
          </ac:spMkLst>
        </pc:spChg>
        <pc:spChg chg="add del">
          <ac:chgData name="Simion Madalin" userId="cd94cde93e4c8704" providerId="LiveId" clId="{FD5392AC-175D-4F20-A0B0-420803E52580}" dt="2023-10-18T13:21:34.275" v="1394" actId="26606"/>
          <ac:spMkLst>
            <pc:docMk/>
            <pc:sldMk cId="4068611883" sldId="257"/>
            <ac:spMk id="42" creationId="{B65C0385-5E30-4D2E-AF9F-4639659D34E9}"/>
          </ac:spMkLst>
        </pc:spChg>
        <pc:spChg chg="add del">
          <ac:chgData name="Simion Madalin" userId="cd94cde93e4c8704" providerId="LiveId" clId="{FD5392AC-175D-4F20-A0B0-420803E52580}" dt="2023-10-18T13:21:34.275" v="1394" actId="26606"/>
          <ac:spMkLst>
            <pc:docMk/>
            <pc:sldMk cId="4068611883" sldId="257"/>
            <ac:spMk id="43" creationId="{E335820B-3A29-42C5-AA8D-10ECA43CD985}"/>
          </ac:spMkLst>
        </pc:spChg>
        <pc:spChg chg="add del">
          <ac:chgData name="Simion Madalin" userId="cd94cde93e4c8704" providerId="LiveId" clId="{FD5392AC-175D-4F20-A0B0-420803E52580}" dt="2023-10-18T13:21:35.279" v="1396" actId="26606"/>
          <ac:spMkLst>
            <pc:docMk/>
            <pc:sldMk cId="4068611883" sldId="257"/>
            <ac:spMk id="45" creationId="{9F7D5CDA-D291-4307-BF55-1381FED29634}"/>
          </ac:spMkLst>
        </pc:spChg>
        <pc:spChg chg="add del">
          <ac:chgData name="Simion Madalin" userId="cd94cde93e4c8704" providerId="LiveId" clId="{FD5392AC-175D-4F20-A0B0-420803E52580}" dt="2023-10-18T13:21:35.279" v="1396" actId="26606"/>
          <ac:spMkLst>
            <pc:docMk/>
            <pc:sldMk cId="4068611883" sldId="257"/>
            <ac:spMk id="46" creationId="{59B296B9-C5A5-4E4F-9B60-C907B5F1466C}"/>
          </ac:spMkLst>
        </pc:spChg>
        <pc:spChg chg="add del">
          <ac:chgData name="Simion Madalin" userId="cd94cde93e4c8704" providerId="LiveId" clId="{FD5392AC-175D-4F20-A0B0-420803E52580}" dt="2023-10-18T13:21:35.279" v="1396" actId="26606"/>
          <ac:spMkLst>
            <pc:docMk/>
            <pc:sldMk cId="4068611883" sldId="257"/>
            <ac:spMk id="47" creationId="{D0300FD3-5AF1-6305-15FA-9078072672E2}"/>
          </ac:spMkLst>
        </pc:spChg>
        <pc:spChg chg="add del">
          <ac:chgData name="Simion Madalin" userId="cd94cde93e4c8704" providerId="LiveId" clId="{FD5392AC-175D-4F20-A0B0-420803E52580}" dt="2023-10-18T13:21:36.473" v="1398" actId="26606"/>
          <ac:spMkLst>
            <pc:docMk/>
            <pc:sldMk cId="4068611883" sldId="257"/>
            <ac:spMk id="49" creationId="{D4420C61-30B9-D26F-6720-C32154CA34BF}"/>
          </ac:spMkLst>
        </pc:spChg>
        <pc:spChg chg="add del">
          <ac:chgData name="Simion Madalin" userId="cd94cde93e4c8704" providerId="LiveId" clId="{FD5392AC-175D-4F20-A0B0-420803E52580}" dt="2023-10-18T13:21:36.473" v="1398" actId="26606"/>
          <ac:spMkLst>
            <pc:docMk/>
            <pc:sldMk cId="4068611883" sldId="257"/>
            <ac:spMk id="50" creationId="{38505720-2558-A390-8612-99A55D48F42A}"/>
          </ac:spMkLst>
        </pc:spChg>
        <pc:spChg chg="add del">
          <ac:chgData name="Simion Madalin" userId="cd94cde93e4c8704" providerId="LiveId" clId="{FD5392AC-175D-4F20-A0B0-420803E52580}" dt="2023-10-18T13:21:36.473" v="1398" actId="26606"/>
          <ac:spMkLst>
            <pc:docMk/>
            <pc:sldMk cId="4068611883" sldId="257"/>
            <ac:spMk id="51" creationId="{F720743B-9C97-37DF-D56A-D2A9E750BD12}"/>
          </ac:spMkLst>
        </pc:spChg>
        <pc:spChg chg="add del">
          <ac:chgData name="Simion Madalin" userId="cd94cde93e4c8704" providerId="LiveId" clId="{FD5392AC-175D-4F20-A0B0-420803E52580}" dt="2023-10-18T13:21:36.473" v="1398" actId="26606"/>
          <ac:spMkLst>
            <pc:docMk/>
            <pc:sldMk cId="4068611883" sldId="257"/>
            <ac:spMk id="52" creationId="{39C3539A-A126-556F-3B61-690C785C75D3}"/>
          </ac:spMkLst>
        </pc:spChg>
        <pc:spChg chg="add del">
          <ac:chgData name="Simion Madalin" userId="cd94cde93e4c8704" providerId="LiveId" clId="{FD5392AC-175D-4F20-A0B0-420803E52580}" dt="2023-10-18T13:21:36.473" v="1398" actId="26606"/>
          <ac:spMkLst>
            <pc:docMk/>
            <pc:sldMk cId="4068611883" sldId="257"/>
            <ac:spMk id="53" creationId="{E5089FB1-F28D-0DD0-436F-D094F3C82331}"/>
          </ac:spMkLst>
        </pc:spChg>
        <pc:spChg chg="add del">
          <ac:chgData name="Simion Madalin" userId="cd94cde93e4c8704" providerId="LiveId" clId="{FD5392AC-175D-4F20-A0B0-420803E52580}" dt="2023-10-18T13:21:42.082" v="1401"/>
          <ac:spMkLst>
            <pc:docMk/>
            <pc:sldMk cId="4068611883" sldId="257"/>
            <ac:spMk id="55" creationId="{3ECBE1F1-D69B-4AFA-ABD5-8E41720EF6DE}"/>
          </ac:spMkLst>
        </pc:spChg>
        <pc:spChg chg="add del">
          <ac:chgData name="Simion Madalin" userId="cd94cde93e4c8704" providerId="LiveId" clId="{FD5392AC-175D-4F20-A0B0-420803E52580}" dt="2023-10-18T13:21:42.082" v="1401"/>
          <ac:spMkLst>
            <pc:docMk/>
            <pc:sldMk cId="4068611883" sldId="257"/>
            <ac:spMk id="56" creationId="{603A6265-E10C-4B85-9C20-E75FCAF9CC63}"/>
          </ac:spMkLst>
        </pc:spChg>
        <pc:picChg chg="add mod ord">
          <ac:chgData name="Simion Madalin" userId="cd94cde93e4c8704" providerId="LiveId" clId="{FD5392AC-175D-4F20-A0B0-420803E52580}" dt="2023-10-18T13:22:21.359" v="1435" actId="26606"/>
          <ac:picMkLst>
            <pc:docMk/>
            <pc:sldMk cId="4068611883" sldId="257"/>
            <ac:picMk id="6" creationId="{193A8B0A-C576-4E4C-70FD-7CBA6D7344E0}"/>
          </ac:picMkLst>
        </pc:picChg>
        <pc:cxnChg chg="add del">
          <ac:chgData name="Simion Madalin" userId="cd94cde93e4c8704" providerId="LiveId" clId="{FD5392AC-175D-4F20-A0B0-420803E52580}" dt="2023-10-18T13:29:05.856" v="1538"/>
          <ac:cxnSpMkLst>
            <pc:docMk/>
            <pc:sldMk cId="4068611883" sldId="257"/>
            <ac:cxnSpMk id="14" creationId="{D33AC32D-5F44-45F7-A0BD-7C11A86BED57}"/>
          </ac:cxnSpMkLst>
        </pc:cxnChg>
        <pc:cxnChg chg="add del">
          <ac:chgData name="Simion Madalin" userId="cd94cde93e4c8704" providerId="LiveId" clId="{FD5392AC-175D-4F20-A0B0-420803E52580}" dt="2023-10-18T13:21:09.895" v="1380" actId="26606"/>
          <ac:cxnSpMkLst>
            <pc:docMk/>
            <pc:sldMk cId="4068611883" sldId="257"/>
            <ac:cxnSpMk id="19" creationId="{1503BFE4-729B-D9D0-C17B-501E6AF1127A}"/>
          </ac:cxnSpMkLst>
        </pc:cxnChg>
        <pc:cxnChg chg="add del">
          <ac:chgData name="Simion Madalin" userId="cd94cde93e4c8704" providerId="LiveId" clId="{FD5392AC-175D-4F20-A0B0-420803E52580}" dt="2023-10-18T13:21:20.620" v="1386" actId="26606"/>
          <ac:cxnSpMkLst>
            <pc:docMk/>
            <pc:sldMk cId="4068611883" sldId="257"/>
            <ac:cxnSpMk id="28" creationId="{1503BFE4-729B-D9D0-C17B-501E6AF1127A}"/>
          </ac:cxnSpMkLst>
        </pc:cxnChg>
      </pc:sldChg>
      <pc:sldChg chg="addSp delSp modSp new mod modTransition setBg setClrOvrMap delDesignElem">
        <pc:chgData name="Simion Madalin" userId="cd94cde93e4c8704" providerId="LiveId" clId="{FD5392AC-175D-4F20-A0B0-420803E52580}" dt="2023-10-18T14:06:20.171" v="1976"/>
        <pc:sldMkLst>
          <pc:docMk/>
          <pc:sldMk cId="1520614430" sldId="258"/>
        </pc:sldMkLst>
        <pc:spChg chg="mod">
          <ac:chgData name="Simion Madalin" userId="cd94cde93e4c8704" providerId="LiveId" clId="{FD5392AC-175D-4F20-A0B0-420803E52580}" dt="2023-10-18T13:23:07.773" v="1442" actId="26606"/>
          <ac:spMkLst>
            <pc:docMk/>
            <pc:sldMk cId="1520614430" sldId="258"/>
            <ac:spMk id="2" creationId="{34EEAE73-20BC-74A6-A7C7-5ED81D4DB531}"/>
          </ac:spMkLst>
        </pc:spChg>
        <pc:spChg chg="mod">
          <ac:chgData name="Simion Madalin" userId="cd94cde93e4c8704" providerId="LiveId" clId="{FD5392AC-175D-4F20-A0B0-420803E52580}" dt="2023-10-18T13:29:09.562" v="1547" actId="27636"/>
          <ac:spMkLst>
            <pc:docMk/>
            <pc:sldMk cId="1520614430" sldId="258"/>
            <ac:spMk id="3" creationId="{EFD497B3-ECEF-23CC-B55D-FFC857F045B5}"/>
          </ac:spMkLst>
        </pc:spChg>
        <pc:spChg chg="add del">
          <ac:chgData name="Simion Madalin" userId="cd94cde93e4c8704" providerId="LiveId" clId="{FD5392AC-175D-4F20-A0B0-420803E52580}" dt="2023-10-18T13:23:01.104" v="1439" actId="26606"/>
          <ac:spMkLst>
            <pc:docMk/>
            <pc:sldMk cId="1520614430" sldId="258"/>
            <ac:spMk id="10" creationId="{368B8211-0B9F-4516-8771-3316E00DB965}"/>
          </ac:spMkLst>
        </pc:spChg>
        <pc:spChg chg="add del">
          <ac:chgData name="Simion Madalin" userId="cd94cde93e4c8704" providerId="LiveId" clId="{FD5392AC-175D-4F20-A0B0-420803E52580}" dt="2023-10-18T13:23:07.773" v="1441" actId="26606"/>
          <ac:spMkLst>
            <pc:docMk/>
            <pc:sldMk cId="1520614430" sldId="258"/>
            <ac:spMk id="14" creationId="{6A862265-5CA3-4C40-8582-7534C3B03C2A}"/>
          </ac:spMkLst>
        </pc:spChg>
        <pc:spChg chg="add del">
          <ac:chgData name="Simion Madalin" userId="cd94cde93e4c8704" providerId="LiveId" clId="{FD5392AC-175D-4F20-A0B0-420803E52580}" dt="2023-10-18T13:23:07.773" v="1441" actId="26606"/>
          <ac:spMkLst>
            <pc:docMk/>
            <pc:sldMk cId="1520614430" sldId="258"/>
            <ac:spMk id="15" creationId="{C6870151-9189-4C3A-8379-EF3D95827A0A}"/>
          </ac:spMkLst>
        </pc:spChg>
        <pc:spChg chg="add del">
          <ac:chgData name="Simion Madalin" userId="cd94cde93e4c8704" providerId="LiveId" clId="{FD5392AC-175D-4F20-A0B0-420803E52580}" dt="2023-10-18T13:23:07.773" v="1441" actId="26606"/>
          <ac:spMkLst>
            <pc:docMk/>
            <pc:sldMk cId="1520614430" sldId="258"/>
            <ac:spMk id="16" creationId="{600EF80B-0391-4082-9AF5-F15B091B4CE9}"/>
          </ac:spMkLst>
        </pc:spChg>
        <pc:spChg chg="add del">
          <ac:chgData name="Simion Madalin" userId="cd94cde93e4c8704" providerId="LiveId" clId="{FD5392AC-175D-4F20-A0B0-420803E52580}" dt="2023-10-18T13:23:07.773" v="1441" actId="26606"/>
          <ac:spMkLst>
            <pc:docMk/>
            <pc:sldMk cId="1520614430" sldId="258"/>
            <ac:spMk id="17" creationId="{123EA69C-102A-4DD0-9547-05DCD271D159}"/>
          </ac:spMkLst>
        </pc:spChg>
        <pc:spChg chg="add del">
          <ac:chgData name="Simion Madalin" userId="cd94cde93e4c8704" providerId="LiveId" clId="{FD5392AC-175D-4F20-A0B0-420803E52580}" dt="2023-10-18T13:23:07.773" v="1441" actId="26606"/>
          <ac:spMkLst>
            <pc:docMk/>
            <pc:sldMk cId="1520614430" sldId="258"/>
            <ac:spMk id="20" creationId="{3FBF03E8-C602-4192-9C52-F84B29FDCC88}"/>
          </ac:spMkLst>
        </pc:spChg>
        <pc:spChg chg="add del">
          <ac:chgData name="Simion Madalin" userId="cd94cde93e4c8704" providerId="LiveId" clId="{FD5392AC-175D-4F20-A0B0-420803E52580}" dt="2023-10-18T13:29:05.856" v="1538"/>
          <ac:spMkLst>
            <pc:docMk/>
            <pc:sldMk cId="1520614430" sldId="258"/>
            <ac:spMk id="22" creationId="{C6870151-9189-4C3A-8379-EF3D95827A0A}"/>
          </ac:spMkLst>
        </pc:spChg>
        <pc:spChg chg="add del">
          <ac:chgData name="Simion Madalin" userId="cd94cde93e4c8704" providerId="LiveId" clId="{FD5392AC-175D-4F20-A0B0-420803E52580}" dt="2023-10-18T13:29:05.856" v="1538"/>
          <ac:spMkLst>
            <pc:docMk/>
            <pc:sldMk cId="1520614430" sldId="258"/>
            <ac:spMk id="23" creationId="{123EA69C-102A-4DD0-9547-05DCD271D159}"/>
          </ac:spMkLst>
        </pc:spChg>
        <pc:spChg chg="add del">
          <ac:chgData name="Simion Madalin" userId="cd94cde93e4c8704" providerId="LiveId" clId="{FD5392AC-175D-4F20-A0B0-420803E52580}" dt="2023-10-18T13:29:05.856" v="1538"/>
          <ac:spMkLst>
            <pc:docMk/>
            <pc:sldMk cId="1520614430" sldId="258"/>
            <ac:spMk id="24" creationId="{6A862265-5CA3-4C40-8582-7534C3B03C2A}"/>
          </ac:spMkLst>
        </pc:spChg>
        <pc:spChg chg="add del">
          <ac:chgData name="Simion Madalin" userId="cd94cde93e4c8704" providerId="LiveId" clId="{FD5392AC-175D-4F20-A0B0-420803E52580}" dt="2023-10-18T13:29:05.856" v="1538"/>
          <ac:spMkLst>
            <pc:docMk/>
            <pc:sldMk cId="1520614430" sldId="258"/>
            <ac:spMk id="25" creationId="{600EF80B-0391-4082-9AF5-F15B091B4CE9}"/>
          </ac:spMkLst>
        </pc:spChg>
        <pc:spChg chg="add del">
          <ac:chgData name="Simion Madalin" userId="cd94cde93e4c8704" providerId="LiveId" clId="{FD5392AC-175D-4F20-A0B0-420803E52580}" dt="2023-10-18T13:29:05.856" v="1538"/>
          <ac:spMkLst>
            <pc:docMk/>
            <pc:sldMk cId="1520614430" sldId="258"/>
            <ac:spMk id="27" creationId="{3FBF03E8-C602-4192-9C52-F84B29FDCC88}"/>
          </ac:spMkLst>
        </pc:spChg>
        <pc:picChg chg="add mod ord">
          <ac:chgData name="Simion Madalin" userId="cd94cde93e4c8704" providerId="LiveId" clId="{FD5392AC-175D-4F20-A0B0-420803E52580}" dt="2023-10-18T13:23:07.773" v="1442" actId="26606"/>
          <ac:picMkLst>
            <pc:docMk/>
            <pc:sldMk cId="1520614430" sldId="258"/>
            <ac:picMk id="5" creationId="{7FD0B813-2FBD-56E5-CB80-77086A14B356}"/>
          </ac:picMkLst>
        </pc:picChg>
        <pc:cxnChg chg="add del">
          <ac:chgData name="Simion Madalin" userId="cd94cde93e4c8704" providerId="LiveId" clId="{FD5392AC-175D-4F20-A0B0-420803E52580}" dt="2023-10-18T13:23:01.104" v="1439" actId="26606"/>
          <ac:cxnSpMkLst>
            <pc:docMk/>
            <pc:sldMk cId="1520614430" sldId="258"/>
            <ac:cxnSpMk id="12" creationId="{B7582E73-8B46-4A0E-944E-58357C80883F}"/>
          </ac:cxnSpMkLst>
        </pc:cxnChg>
        <pc:cxnChg chg="add del">
          <ac:chgData name="Simion Madalin" userId="cd94cde93e4c8704" providerId="LiveId" clId="{FD5392AC-175D-4F20-A0B0-420803E52580}" dt="2023-10-18T13:23:07.773" v="1441" actId="26606"/>
          <ac:cxnSpMkLst>
            <pc:docMk/>
            <pc:sldMk cId="1520614430" sldId="258"/>
            <ac:cxnSpMk id="18" creationId="{D33AC32D-5F44-45F7-A0BD-7C11A86BED57}"/>
          </ac:cxnSpMkLst>
        </pc:cxnChg>
        <pc:cxnChg chg="add del">
          <ac:chgData name="Simion Madalin" userId="cd94cde93e4c8704" providerId="LiveId" clId="{FD5392AC-175D-4F20-A0B0-420803E52580}" dt="2023-10-18T13:29:05.856" v="1538"/>
          <ac:cxnSpMkLst>
            <pc:docMk/>
            <pc:sldMk cId="1520614430" sldId="258"/>
            <ac:cxnSpMk id="26" creationId="{D33AC32D-5F44-45F7-A0BD-7C11A86BED57}"/>
          </ac:cxnSpMkLst>
        </pc:cxnChg>
      </pc:sldChg>
      <pc:sldChg chg="addSp delSp modSp new mod modTransition setBg setClrOvrMap delDesignElem">
        <pc:chgData name="Simion Madalin" userId="cd94cde93e4c8704" providerId="LiveId" clId="{FD5392AC-175D-4F20-A0B0-420803E52580}" dt="2023-10-18T14:09:21.086" v="1997" actId="26606"/>
        <pc:sldMkLst>
          <pc:docMk/>
          <pc:sldMk cId="2383458033" sldId="259"/>
        </pc:sldMkLst>
        <pc:spChg chg="mod">
          <ac:chgData name="Simion Madalin" userId="cd94cde93e4c8704" providerId="LiveId" clId="{FD5392AC-175D-4F20-A0B0-420803E52580}" dt="2023-10-18T14:09:21.086" v="1997" actId="26606"/>
          <ac:spMkLst>
            <pc:docMk/>
            <pc:sldMk cId="2383458033" sldId="259"/>
            <ac:spMk id="2" creationId="{3E4B71B0-0AAA-04A5-DFDE-1BD4A8E2DC5E}"/>
          </ac:spMkLst>
        </pc:spChg>
        <pc:spChg chg="add del mod">
          <ac:chgData name="Simion Madalin" userId="cd94cde93e4c8704" providerId="LiveId" clId="{FD5392AC-175D-4F20-A0B0-420803E52580}" dt="2023-10-18T12:57:11.372" v="891" actId="26606"/>
          <ac:spMkLst>
            <pc:docMk/>
            <pc:sldMk cId="2383458033" sldId="259"/>
            <ac:spMk id="3" creationId="{1520B6EC-615F-D00D-9624-29539B3B85F9}"/>
          </ac:spMkLst>
        </pc:spChg>
        <pc:spChg chg="add del">
          <ac:chgData name="Simion Madalin" userId="cd94cde93e4c8704" providerId="LiveId" clId="{FD5392AC-175D-4F20-A0B0-420803E52580}" dt="2023-10-18T12:57:04.296" v="882" actId="26606"/>
          <ac:spMkLst>
            <pc:docMk/>
            <pc:sldMk cId="2383458033" sldId="259"/>
            <ac:spMk id="9" creationId="{4D4DD4CF-9732-4771-98FE-77886DC915F2}"/>
          </ac:spMkLst>
        </pc:spChg>
        <pc:spChg chg="add del">
          <ac:chgData name="Simion Madalin" userId="cd94cde93e4c8704" providerId="LiveId" clId="{FD5392AC-175D-4F20-A0B0-420803E52580}" dt="2023-10-18T12:57:04.296" v="882" actId="26606"/>
          <ac:spMkLst>
            <pc:docMk/>
            <pc:sldMk cId="2383458033" sldId="259"/>
            <ac:spMk id="11" creationId="{A2861A9C-C970-4FFE-B67C-222B6F573287}"/>
          </ac:spMkLst>
        </pc:spChg>
        <pc:spChg chg="add del">
          <ac:chgData name="Simion Madalin" userId="cd94cde93e4c8704" providerId="LiveId" clId="{FD5392AC-175D-4F20-A0B0-420803E52580}" dt="2023-10-18T12:57:06.674" v="884" actId="26606"/>
          <ac:spMkLst>
            <pc:docMk/>
            <pc:sldMk cId="2383458033" sldId="259"/>
            <ac:spMk id="16" creationId="{4D4DD4CF-9732-4771-98FE-77886DC915F2}"/>
          </ac:spMkLst>
        </pc:spChg>
        <pc:spChg chg="add del">
          <ac:chgData name="Simion Madalin" userId="cd94cde93e4c8704" providerId="LiveId" clId="{FD5392AC-175D-4F20-A0B0-420803E52580}" dt="2023-10-18T12:57:06.674" v="884" actId="26606"/>
          <ac:spMkLst>
            <pc:docMk/>
            <pc:sldMk cId="2383458033" sldId="259"/>
            <ac:spMk id="18" creationId="{A2861A9C-C970-4FFE-B67C-222B6F573287}"/>
          </ac:spMkLst>
        </pc:spChg>
        <pc:spChg chg="add del">
          <ac:chgData name="Simion Madalin" userId="cd94cde93e4c8704" providerId="LiveId" clId="{FD5392AC-175D-4F20-A0B0-420803E52580}" dt="2023-10-18T12:57:09.322" v="886" actId="26606"/>
          <ac:spMkLst>
            <pc:docMk/>
            <pc:sldMk cId="2383458033" sldId="259"/>
            <ac:spMk id="21" creationId="{6D58954F-C5AC-4BE0-811D-8DFE18E3506B}"/>
          </ac:spMkLst>
        </pc:spChg>
        <pc:spChg chg="add del">
          <ac:chgData name="Simion Madalin" userId="cd94cde93e4c8704" providerId="LiveId" clId="{FD5392AC-175D-4F20-A0B0-420803E52580}" dt="2023-10-18T12:57:09.322" v="886" actId="26606"/>
          <ac:spMkLst>
            <pc:docMk/>
            <pc:sldMk cId="2383458033" sldId="259"/>
            <ac:spMk id="22" creationId="{C359E835-CE77-4DCC-8EC3-1924094D3B5B}"/>
          </ac:spMkLst>
        </pc:spChg>
        <pc:spChg chg="add del">
          <ac:chgData name="Simion Madalin" userId="cd94cde93e4c8704" providerId="LiveId" clId="{FD5392AC-175D-4F20-A0B0-420803E52580}" dt="2023-10-18T12:57:11.340" v="890" actId="26606"/>
          <ac:spMkLst>
            <pc:docMk/>
            <pc:sldMk cId="2383458033" sldId="259"/>
            <ac:spMk id="28" creationId="{4D4DD4CF-9732-4771-98FE-77886DC915F2}"/>
          </ac:spMkLst>
        </pc:spChg>
        <pc:spChg chg="add del">
          <ac:chgData name="Simion Madalin" userId="cd94cde93e4c8704" providerId="LiveId" clId="{FD5392AC-175D-4F20-A0B0-420803E52580}" dt="2023-10-18T12:57:11.340" v="890" actId="26606"/>
          <ac:spMkLst>
            <pc:docMk/>
            <pc:sldMk cId="2383458033" sldId="259"/>
            <ac:spMk id="30" creationId="{1520B6EC-615F-D00D-9624-29539B3B85F9}"/>
          </ac:spMkLst>
        </pc:spChg>
        <pc:spChg chg="add del">
          <ac:chgData name="Simion Madalin" userId="cd94cde93e4c8704" providerId="LiveId" clId="{FD5392AC-175D-4F20-A0B0-420803E52580}" dt="2023-10-18T12:57:11.340" v="890" actId="26606"/>
          <ac:spMkLst>
            <pc:docMk/>
            <pc:sldMk cId="2383458033" sldId="259"/>
            <ac:spMk id="31" creationId="{A2861A9C-C970-4FFE-B67C-222B6F573287}"/>
          </ac:spMkLst>
        </pc:spChg>
        <pc:spChg chg="add del">
          <ac:chgData name="Simion Madalin" userId="cd94cde93e4c8704" providerId="LiveId" clId="{FD5392AC-175D-4F20-A0B0-420803E52580}" dt="2023-10-18T13:04:01.189" v="1177"/>
          <ac:spMkLst>
            <pc:docMk/>
            <pc:sldMk cId="2383458033" sldId="259"/>
            <ac:spMk id="35" creationId="{4D4DD4CF-9732-4771-98FE-77886DC915F2}"/>
          </ac:spMkLst>
        </pc:spChg>
        <pc:spChg chg="add del">
          <ac:chgData name="Simion Madalin" userId="cd94cde93e4c8704" providerId="LiveId" clId="{FD5392AC-175D-4F20-A0B0-420803E52580}" dt="2023-10-18T13:04:01.189" v="1177"/>
          <ac:spMkLst>
            <pc:docMk/>
            <pc:sldMk cId="2383458033" sldId="259"/>
            <ac:spMk id="37" creationId="{A2861A9C-C970-4FFE-B67C-222B6F573287}"/>
          </ac:spMkLst>
        </pc:spChg>
        <pc:spChg chg="add mod ord">
          <ac:chgData name="Simion Madalin" userId="cd94cde93e4c8704" providerId="LiveId" clId="{FD5392AC-175D-4F20-A0B0-420803E52580}" dt="2023-10-18T14:09:21.086" v="1997" actId="26606"/>
          <ac:spMkLst>
            <pc:docMk/>
            <pc:sldMk cId="2383458033" sldId="259"/>
            <ac:spMk id="39" creationId="{1520B6EC-615F-D00D-9624-29539B3B85F9}"/>
          </ac:spMkLst>
        </pc:spChg>
        <pc:spChg chg="add del">
          <ac:chgData name="Simion Madalin" userId="cd94cde93e4c8704" providerId="LiveId" clId="{FD5392AC-175D-4F20-A0B0-420803E52580}" dt="2023-10-18T13:28:05.846" v="1500" actId="26606"/>
          <ac:spMkLst>
            <pc:docMk/>
            <pc:sldMk cId="2383458033" sldId="259"/>
            <ac:spMk id="41" creationId="{3892D4D9-D7AC-488B-8B22-46CABF238AA9}"/>
          </ac:spMkLst>
        </pc:spChg>
        <pc:spChg chg="add del">
          <ac:chgData name="Simion Madalin" userId="cd94cde93e4c8704" providerId="LiveId" clId="{FD5392AC-175D-4F20-A0B0-420803E52580}" dt="2023-10-18T13:29:16.784" v="1549" actId="26606"/>
          <ac:spMkLst>
            <pc:docMk/>
            <pc:sldMk cId="2383458033" sldId="259"/>
            <ac:spMk id="42" creationId="{08689088-E8EA-4B0D-9DF5-6503E5538721}"/>
          </ac:spMkLst>
        </pc:spChg>
        <pc:spChg chg="add del">
          <ac:chgData name="Simion Madalin" userId="cd94cde93e4c8704" providerId="LiveId" clId="{FD5392AC-175D-4F20-A0B0-420803E52580}" dt="2023-10-18T13:28:06.617" v="1502" actId="26606"/>
          <ac:spMkLst>
            <pc:docMk/>
            <pc:sldMk cId="2383458033" sldId="259"/>
            <ac:spMk id="43" creationId="{B03C8E17-A139-4EFD-A536-48D5DBB93F1A}"/>
          </ac:spMkLst>
        </pc:spChg>
        <pc:spChg chg="add del">
          <ac:chgData name="Simion Madalin" userId="cd94cde93e4c8704" providerId="LiveId" clId="{FD5392AC-175D-4F20-A0B0-420803E52580}" dt="2023-10-18T13:28:31.627" v="1521" actId="26606"/>
          <ac:spMkLst>
            <pc:docMk/>
            <pc:sldMk cId="2383458033" sldId="259"/>
            <ac:spMk id="44" creationId="{989683EB-D202-4B4D-B1BD-8BA6965FBEF5}"/>
          </ac:spMkLst>
        </pc:spChg>
        <pc:spChg chg="add del">
          <ac:chgData name="Simion Madalin" userId="cd94cde93e4c8704" providerId="LiveId" clId="{FD5392AC-175D-4F20-A0B0-420803E52580}" dt="2023-10-18T13:33:08.724" v="1587" actId="26606"/>
          <ac:spMkLst>
            <pc:docMk/>
            <pc:sldMk cId="2383458033" sldId="259"/>
            <ac:spMk id="47" creationId="{362810D9-2C5A-477D-949C-C191895477F3}"/>
          </ac:spMkLst>
        </pc:spChg>
        <pc:spChg chg="add del">
          <ac:chgData name="Simion Madalin" userId="cd94cde93e4c8704" providerId="LiveId" clId="{FD5392AC-175D-4F20-A0B0-420803E52580}" dt="2023-10-18T13:28:07.654" v="1504" actId="26606"/>
          <ac:spMkLst>
            <pc:docMk/>
            <pc:sldMk cId="2383458033" sldId="259"/>
            <ac:spMk id="48" creationId="{61B2A784-4501-42A8-86DF-DB27DE395089}"/>
          </ac:spMkLst>
        </pc:spChg>
        <pc:spChg chg="add del">
          <ac:chgData name="Simion Madalin" userId="cd94cde93e4c8704" providerId="LiveId" clId="{FD5392AC-175D-4F20-A0B0-420803E52580}" dt="2023-10-18T13:28:07.654" v="1504" actId="26606"/>
          <ac:spMkLst>
            <pc:docMk/>
            <pc:sldMk cId="2383458033" sldId="259"/>
            <ac:spMk id="49" creationId="{BD81F152-1CB8-4D45-901E-72392D690ACA}"/>
          </ac:spMkLst>
        </pc:spChg>
        <pc:spChg chg="add del">
          <ac:chgData name="Simion Madalin" userId="cd94cde93e4c8704" providerId="LiveId" clId="{FD5392AC-175D-4F20-A0B0-420803E52580}" dt="2023-10-18T13:33:08.724" v="1587" actId="26606"/>
          <ac:spMkLst>
            <pc:docMk/>
            <pc:sldMk cId="2383458033" sldId="259"/>
            <ac:spMk id="50" creationId="{081E4A58-353D-44AE-B2FC-2A74E2E400F7}"/>
          </ac:spMkLst>
        </pc:spChg>
        <pc:spChg chg="add del">
          <ac:chgData name="Simion Madalin" userId="cd94cde93e4c8704" providerId="LiveId" clId="{FD5392AC-175D-4F20-A0B0-420803E52580}" dt="2023-10-18T13:28:30.637" v="1510" actId="26606"/>
          <ac:spMkLst>
            <pc:docMk/>
            <pc:sldMk cId="2383458033" sldId="259"/>
            <ac:spMk id="51" creationId="{B6BE44ED-6075-4E11-A73C-B65948617E6D}"/>
          </ac:spMkLst>
        </pc:spChg>
        <pc:spChg chg="add del">
          <ac:chgData name="Simion Madalin" userId="cd94cde93e4c8704" providerId="LiveId" clId="{FD5392AC-175D-4F20-A0B0-420803E52580}" dt="2023-10-18T13:33:10.231" v="1589" actId="26606"/>
          <ac:spMkLst>
            <pc:docMk/>
            <pc:sldMk cId="2383458033" sldId="259"/>
            <ac:spMk id="53" creationId="{56688E73-49B9-4052-A836-D248C825D70D}"/>
          </ac:spMkLst>
        </pc:spChg>
        <pc:spChg chg="add del">
          <ac:chgData name="Simion Madalin" userId="cd94cde93e4c8704" providerId="LiveId" clId="{FD5392AC-175D-4F20-A0B0-420803E52580}" dt="2023-10-18T13:29:16.784" v="1549" actId="26606"/>
          <ac:spMkLst>
            <pc:docMk/>
            <pc:sldMk cId="2383458033" sldId="259"/>
            <ac:spMk id="54" creationId="{61CA6EE3-50AE-4068-8444-C8B685FC8BA8}"/>
          </ac:spMkLst>
        </pc:spChg>
        <pc:spChg chg="add del">
          <ac:chgData name="Simion Madalin" userId="cd94cde93e4c8704" providerId="LiveId" clId="{FD5392AC-175D-4F20-A0B0-420803E52580}" dt="2023-10-18T13:33:10.231" v="1589" actId="26606"/>
          <ac:spMkLst>
            <pc:docMk/>
            <pc:sldMk cId="2383458033" sldId="259"/>
            <ac:spMk id="55" creationId="{5B6AEE0C-07FE-4154-BC7C-2F20530BC556}"/>
          </ac:spMkLst>
        </pc:spChg>
        <pc:spChg chg="add del">
          <ac:chgData name="Simion Madalin" userId="cd94cde93e4c8704" providerId="LiveId" clId="{FD5392AC-175D-4F20-A0B0-420803E52580}" dt="2023-10-18T13:34:25.944" v="1640" actId="26606"/>
          <ac:spMkLst>
            <pc:docMk/>
            <pc:sldMk cId="2383458033" sldId="259"/>
            <ac:spMk id="56" creationId="{0EF8982E-02F0-4D24-85CB-98DEBCC3226A}"/>
          </ac:spMkLst>
        </pc:spChg>
        <pc:spChg chg="add del">
          <ac:chgData name="Simion Madalin" userId="cd94cde93e4c8704" providerId="LiveId" clId="{FD5392AC-175D-4F20-A0B0-420803E52580}" dt="2023-10-18T13:33:11.250" v="1591" actId="26606"/>
          <ac:spMkLst>
            <pc:docMk/>
            <pc:sldMk cId="2383458033" sldId="259"/>
            <ac:spMk id="57" creationId="{8F90786E-B72D-4C32-BDCE-A170B007822D}"/>
          </ac:spMkLst>
        </pc:spChg>
        <pc:spChg chg="add del">
          <ac:chgData name="Simion Madalin" userId="cd94cde93e4c8704" providerId="LiveId" clId="{FD5392AC-175D-4F20-A0B0-420803E52580}" dt="2023-10-18T13:33:11.250" v="1591" actId="26606"/>
          <ac:spMkLst>
            <pc:docMk/>
            <pc:sldMk cId="2383458033" sldId="259"/>
            <ac:spMk id="58" creationId="{5E46F2E7-848F-4A6C-A098-4764FDEA771A}"/>
          </ac:spMkLst>
        </pc:spChg>
        <pc:spChg chg="add del">
          <ac:chgData name="Simion Madalin" userId="cd94cde93e4c8704" providerId="LiveId" clId="{FD5392AC-175D-4F20-A0B0-420803E52580}" dt="2023-10-18T13:29:38.519" v="1556" actId="26606"/>
          <ac:spMkLst>
            <pc:docMk/>
            <pc:sldMk cId="2383458033" sldId="259"/>
            <ac:spMk id="59" creationId="{1C40522E-719B-4EF2-8100-DF20F317B4E4}"/>
          </ac:spMkLst>
        </pc:spChg>
        <pc:spChg chg="add del">
          <ac:chgData name="Simion Madalin" userId="cd94cde93e4c8704" providerId="LiveId" clId="{FD5392AC-175D-4F20-A0B0-420803E52580}" dt="2023-10-18T13:33:16.637" v="1593" actId="26606"/>
          <ac:spMkLst>
            <pc:docMk/>
            <pc:sldMk cId="2383458033" sldId="259"/>
            <ac:spMk id="61" creationId="{330D6772-5550-42D5-B8BC-CDE28365623B}"/>
          </ac:spMkLst>
        </pc:spChg>
        <pc:spChg chg="add del">
          <ac:chgData name="Simion Madalin" userId="cd94cde93e4c8704" providerId="LiveId" clId="{FD5392AC-175D-4F20-A0B0-420803E52580}" dt="2023-10-18T13:33:16.637" v="1593" actId="26606"/>
          <ac:spMkLst>
            <pc:docMk/>
            <pc:sldMk cId="2383458033" sldId="259"/>
            <ac:spMk id="62" creationId="{97DB0DD1-0F30-4B7E-A6DC-3DDA7D5B351C}"/>
          </ac:spMkLst>
        </pc:spChg>
        <pc:spChg chg="add del">
          <ac:chgData name="Simion Madalin" userId="cd94cde93e4c8704" providerId="LiveId" clId="{FD5392AC-175D-4F20-A0B0-420803E52580}" dt="2023-10-18T13:34:25.944" v="1640" actId="26606"/>
          <ac:spMkLst>
            <pc:docMk/>
            <pc:sldMk cId="2383458033" sldId="259"/>
            <ac:spMk id="63" creationId="{2CB72970-2D5B-4516-9F76-B1220A77B6AB}"/>
          </ac:spMkLst>
        </pc:spChg>
        <pc:spChg chg="add del">
          <ac:chgData name="Simion Madalin" userId="cd94cde93e4c8704" providerId="LiveId" clId="{FD5392AC-175D-4F20-A0B0-420803E52580}" dt="2023-10-18T13:33:19.981" v="1595" actId="26606"/>
          <ac:spMkLst>
            <pc:docMk/>
            <pc:sldMk cId="2383458033" sldId="259"/>
            <ac:spMk id="64" creationId="{C5E6CFF1-2F42-4E10-9A97-F116F46F53FE}"/>
          </ac:spMkLst>
        </pc:spChg>
        <pc:spChg chg="add del">
          <ac:chgData name="Simion Madalin" userId="cd94cde93e4c8704" providerId="LiveId" clId="{FD5392AC-175D-4F20-A0B0-420803E52580}" dt="2023-10-18T14:09:18.949" v="1994" actId="26606"/>
          <ac:spMkLst>
            <pc:docMk/>
            <pc:sldMk cId="2383458033" sldId="259"/>
            <ac:spMk id="66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3:33:21.112" v="1597" actId="26606"/>
          <ac:spMkLst>
            <pc:docMk/>
            <pc:sldMk cId="2383458033" sldId="259"/>
            <ac:spMk id="67" creationId="{8F90786E-B72D-4C32-BDCE-A170B007822D}"/>
          </ac:spMkLst>
        </pc:spChg>
        <pc:spChg chg="add del">
          <ac:chgData name="Simion Madalin" userId="cd94cde93e4c8704" providerId="LiveId" clId="{FD5392AC-175D-4F20-A0B0-420803E52580}" dt="2023-10-18T13:33:21.112" v="1597" actId="26606"/>
          <ac:spMkLst>
            <pc:docMk/>
            <pc:sldMk cId="2383458033" sldId="259"/>
            <ac:spMk id="68" creationId="{5E46F2E7-848F-4A6C-A098-4764FDEA771A}"/>
          </ac:spMkLst>
        </pc:spChg>
        <pc:spChg chg="add del">
          <ac:chgData name="Simion Madalin" userId="cd94cde93e4c8704" providerId="LiveId" clId="{FD5392AC-175D-4F20-A0B0-420803E52580}" dt="2023-10-18T14:09:18.949" v="1994" actId="26606"/>
          <ac:spMkLst>
            <pc:docMk/>
            <pc:sldMk cId="2383458033" sldId="259"/>
            <ac:spMk id="69" creationId="{D1EA859B-E555-4109-94F3-6700E046E008}"/>
          </ac:spMkLst>
        </pc:spChg>
        <pc:spChg chg="add del">
          <ac:chgData name="Simion Madalin" userId="cd94cde93e4c8704" providerId="LiveId" clId="{FD5392AC-175D-4F20-A0B0-420803E52580}" dt="2023-10-18T13:33:23.050" v="1599" actId="26606"/>
          <ac:spMkLst>
            <pc:docMk/>
            <pc:sldMk cId="2383458033" sldId="259"/>
            <ac:spMk id="70" creationId="{362810D9-2C5A-477D-949C-C191895477F3}"/>
          </ac:spMkLst>
        </pc:spChg>
        <pc:spChg chg="add del">
          <ac:chgData name="Simion Madalin" userId="cd94cde93e4c8704" providerId="LiveId" clId="{FD5392AC-175D-4F20-A0B0-420803E52580}" dt="2023-10-18T13:29:38.512" v="1555" actId="26606"/>
          <ac:spMkLst>
            <pc:docMk/>
            <pc:sldMk cId="2383458033" sldId="259"/>
            <ac:spMk id="71" creationId="{2FCD9B94-D70B-4446-85E5-ACD3904289CB}"/>
          </ac:spMkLst>
        </pc:spChg>
        <pc:spChg chg="add del">
          <ac:chgData name="Simion Madalin" userId="cd94cde93e4c8704" providerId="LiveId" clId="{FD5392AC-175D-4F20-A0B0-420803E52580}" dt="2023-10-18T13:33:23.050" v="1599" actId="26606"/>
          <ac:spMkLst>
            <pc:docMk/>
            <pc:sldMk cId="2383458033" sldId="259"/>
            <ac:spMk id="72" creationId="{081E4A58-353D-44AE-B2FC-2A74E2E400F7}"/>
          </ac:spMkLst>
        </pc:spChg>
        <pc:spChg chg="add del">
          <ac:chgData name="Simion Madalin" userId="cd94cde93e4c8704" providerId="LiveId" clId="{FD5392AC-175D-4F20-A0B0-420803E52580}" dt="2023-10-18T13:31:17.019" v="1576" actId="26606"/>
          <ac:spMkLst>
            <pc:docMk/>
            <pc:sldMk cId="2383458033" sldId="259"/>
            <ac:spMk id="74" creationId="{2FCD9B94-D70B-4446-85E5-ACD3904289CB}"/>
          </ac:spMkLst>
        </pc:spChg>
        <pc:spChg chg="add del">
          <ac:chgData name="Simion Madalin" userId="cd94cde93e4c8704" providerId="LiveId" clId="{FD5392AC-175D-4F20-A0B0-420803E52580}" dt="2023-10-18T13:33:24.189" v="1601" actId="26606"/>
          <ac:spMkLst>
            <pc:docMk/>
            <pc:sldMk cId="2383458033" sldId="259"/>
            <ac:spMk id="75" creationId="{9228552E-C8B1-4A80-8448-0787CE0FC704}"/>
          </ac:spMkLst>
        </pc:spChg>
        <pc:spChg chg="add del">
          <ac:chgData name="Simion Madalin" userId="cd94cde93e4c8704" providerId="LiveId" clId="{FD5392AC-175D-4F20-A0B0-420803E52580}" dt="2023-10-18T14:09:21.070" v="1996" actId="26606"/>
          <ac:spMkLst>
            <pc:docMk/>
            <pc:sldMk cId="2383458033" sldId="259"/>
            <ac:spMk id="76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3:33:27" v="1603" actId="26606"/>
          <ac:spMkLst>
            <pc:docMk/>
            <pc:sldMk cId="2383458033" sldId="259"/>
            <ac:spMk id="77" creationId="{362810D9-2C5A-477D-949C-C191895477F3}"/>
          </ac:spMkLst>
        </pc:spChg>
        <pc:spChg chg="add del">
          <ac:chgData name="Simion Madalin" userId="cd94cde93e4c8704" providerId="LiveId" clId="{FD5392AC-175D-4F20-A0B0-420803E52580}" dt="2023-10-18T13:33:27" v="1603" actId="26606"/>
          <ac:spMkLst>
            <pc:docMk/>
            <pc:sldMk cId="2383458033" sldId="259"/>
            <ac:spMk id="78" creationId="{081E4A58-353D-44AE-B2FC-2A74E2E400F7}"/>
          </ac:spMkLst>
        </pc:spChg>
        <pc:spChg chg="add del">
          <ac:chgData name="Simion Madalin" userId="cd94cde93e4c8704" providerId="LiveId" clId="{FD5392AC-175D-4F20-A0B0-420803E52580}" dt="2023-10-18T13:31:17.019" v="1575" actId="26606"/>
          <ac:spMkLst>
            <pc:docMk/>
            <pc:sldMk cId="2383458033" sldId="259"/>
            <ac:spMk id="79" creationId="{2FCD9B94-D70B-4446-85E5-ACD3904289CB}"/>
          </ac:spMkLst>
        </pc:spChg>
        <pc:spChg chg="add del">
          <ac:chgData name="Simion Madalin" userId="cd94cde93e4c8704" providerId="LiveId" clId="{FD5392AC-175D-4F20-A0B0-420803E52580}" dt="2023-10-18T13:33:27.676" v="1605" actId="26606"/>
          <ac:spMkLst>
            <pc:docMk/>
            <pc:sldMk cId="2383458033" sldId="259"/>
            <ac:spMk id="80" creationId="{56688E73-49B9-4052-A836-D248C825D70D}"/>
          </ac:spMkLst>
        </pc:spChg>
        <pc:spChg chg="add del">
          <ac:chgData name="Simion Madalin" userId="cd94cde93e4c8704" providerId="LiveId" clId="{FD5392AC-175D-4F20-A0B0-420803E52580}" dt="2023-10-18T13:31:44.864" v="1581" actId="26606"/>
          <ac:spMkLst>
            <pc:docMk/>
            <pc:sldMk cId="2383458033" sldId="259"/>
            <ac:spMk id="82" creationId="{2FCD9B94-D70B-4446-85E5-ACD3904289CB}"/>
          </ac:spMkLst>
        </pc:spChg>
        <pc:spChg chg="add del">
          <ac:chgData name="Simion Madalin" userId="cd94cde93e4c8704" providerId="LiveId" clId="{FD5392AC-175D-4F20-A0B0-420803E52580}" dt="2023-10-18T13:33:27.676" v="1605" actId="26606"/>
          <ac:spMkLst>
            <pc:docMk/>
            <pc:sldMk cId="2383458033" sldId="259"/>
            <ac:spMk id="83" creationId="{5B6AEE0C-07FE-4154-BC7C-2F20530BC556}"/>
          </ac:spMkLst>
        </pc:spChg>
        <pc:spChg chg="add del">
          <ac:chgData name="Simion Madalin" userId="cd94cde93e4c8704" providerId="LiveId" clId="{FD5392AC-175D-4F20-A0B0-420803E52580}" dt="2023-10-18T14:09:21.070" v="1996" actId="26606"/>
          <ac:spMkLst>
            <pc:docMk/>
            <pc:sldMk cId="2383458033" sldId="259"/>
            <ac:spMk id="84" creationId="{D1EA859B-E555-4109-94F3-6700E046E008}"/>
          </ac:spMkLst>
        </pc:spChg>
        <pc:spChg chg="add del">
          <ac:chgData name="Simion Madalin" userId="cd94cde93e4c8704" providerId="LiveId" clId="{FD5392AC-175D-4F20-A0B0-420803E52580}" dt="2023-10-18T13:33:28.415" v="1607" actId="26606"/>
          <ac:spMkLst>
            <pc:docMk/>
            <pc:sldMk cId="2383458033" sldId="259"/>
            <ac:spMk id="85" creationId="{8F90786E-B72D-4C32-BDCE-A170B007822D}"/>
          </ac:spMkLst>
        </pc:spChg>
        <pc:spChg chg="add del">
          <ac:chgData name="Simion Madalin" userId="cd94cde93e4c8704" providerId="LiveId" clId="{FD5392AC-175D-4F20-A0B0-420803E52580}" dt="2023-10-18T13:33:28.415" v="1607" actId="26606"/>
          <ac:spMkLst>
            <pc:docMk/>
            <pc:sldMk cId="2383458033" sldId="259"/>
            <ac:spMk id="86" creationId="{5E46F2E7-848F-4A6C-A098-4764FDEA771A}"/>
          </ac:spMkLst>
        </pc:spChg>
        <pc:spChg chg="add del">
          <ac:chgData name="Simion Madalin" userId="cd94cde93e4c8704" providerId="LiveId" clId="{FD5392AC-175D-4F20-A0B0-420803E52580}" dt="2023-10-18T13:33:30.458" v="1609" actId="26606"/>
          <ac:spMkLst>
            <pc:docMk/>
            <pc:sldMk cId="2383458033" sldId="259"/>
            <ac:spMk id="88" creationId="{330D6772-5550-42D5-B8BC-CDE28365623B}"/>
          </ac:spMkLst>
        </pc:spChg>
        <pc:spChg chg="add del">
          <ac:chgData name="Simion Madalin" userId="cd94cde93e4c8704" providerId="LiveId" clId="{FD5392AC-175D-4F20-A0B0-420803E52580}" dt="2023-10-18T13:33:30.458" v="1609" actId="26606"/>
          <ac:spMkLst>
            <pc:docMk/>
            <pc:sldMk cId="2383458033" sldId="259"/>
            <ac:spMk id="89" creationId="{97DB0DD1-0F30-4B7E-A6DC-3DDA7D5B351C}"/>
          </ac:spMkLst>
        </pc:spChg>
        <pc:spChg chg="add">
          <ac:chgData name="Simion Madalin" userId="cd94cde93e4c8704" providerId="LiveId" clId="{FD5392AC-175D-4F20-A0B0-420803E52580}" dt="2023-10-18T14:09:21.086" v="1997" actId="26606"/>
          <ac:spMkLst>
            <pc:docMk/>
            <pc:sldMk cId="2383458033" sldId="259"/>
            <ac:spMk id="90" creationId="{F13C74B1-5B17-4795-BED0-7140497B445A}"/>
          </ac:spMkLst>
        </pc:spChg>
        <pc:spChg chg="add del">
          <ac:chgData name="Simion Madalin" userId="cd94cde93e4c8704" providerId="LiveId" clId="{FD5392AC-175D-4F20-A0B0-420803E52580}" dt="2023-10-18T13:33:31.166" v="1611" actId="26606"/>
          <ac:spMkLst>
            <pc:docMk/>
            <pc:sldMk cId="2383458033" sldId="259"/>
            <ac:spMk id="91" creationId="{C5E6CFF1-2F42-4E10-9A97-F116F46F53FE}"/>
          </ac:spMkLst>
        </pc:spChg>
        <pc:spChg chg="add">
          <ac:chgData name="Simion Madalin" userId="cd94cde93e4c8704" providerId="LiveId" clId="{FD5392AC-175D-4F20-A0B0-420803E52580}" dt="2023-10-18T14:09:21.086" v="1997" actId="26606"/>
          <ac:spMkLst>
            <pc:docMk/>
            <pc:sldMk cId="2383458033" sldId="259"/>
            <ac:spMk id="93" creationId="{D4974D33-8DC5-464E-8C6D-BE58F0669C17}"/>
          </ac:spMkLst>
        </pc:spChg>
        <pc:spChg chg="add del">
          <ac:chgData name="Simion Madalin" userId="cd94cde93e4c8704" providerId="LiveId" clId="{FD5392AC-175D-4F20-A0B0-420803E52580}" dt="2023-10-18T13:31:44.864" v="1580" actId="26606"/>
          <ac:spMkLst>
            <pc:docMk/>
            <pc:sldMk cId="2383458033" sldId="259"/>
            <ac:spMk id="95" creationId="{55599FE3-8CCE-4364-9F89-0C11699C4F6A}"/>
          </ac:spMkLst>
        </pc:spChg>
        <pc:spChg chg="add del">
          <ac:chgData name="Simion Madalin" userId="cd94cde93e4c8704" providerId="LiveId" clId="{FD5392AC-175D-4F20-A0B0-420803E52580}" dt="2023-10-18T13:32:44.475" v="1584"/>
          <ac:spMkLst>
            <pc:docMk/>
            <pc:sldMk cId="2383458033" sldId="259"/>
            <ac:spMk id="97" creationId="{2FCD9B94-D70B-4446-85E5-ACD3904289CB}"/>
          </ac:spMkLst>
        </pc:spChg>
        <pc:spChg chg="add del">
          <ac:chgData name="Simion Madalin" userId="cd94cde93e4c8704" providerId="LiveId" clId="{FD5392AC-175D-4F20-A0B0-420803E52580}" dt="2023-10-18T13:33:35.986" v="1617" actId="26606"/>
          <ac:spMkLst>
            <pc:docMk/>
            <pc:sldMk cId="2383458033" sldId="259"/>
            <ac:spMk id="105" creationId="{C0763A76-9F1C-4FC5-82B7-DD475DA461B2}"/>
          </ac:spMkLst>
        </pc:spChg>
        <pc:spChg chg="add del">
          <ac:chgData name="Simion Madalin" userId="cd94cde93e4c8704" providerId="LiveId" clId="{FD5392AC-175D-4F20-A0B0-420803E52580}" dt="2023-10-18T13:33:35.986" v="1617" actId="26606"/>
          <ac:spMkLst>
            <pc:docMk/>
            <pc:sldMk cId="2383458033" sldId="259"/>
            <ac:spMk id="106" creationId="{E81BF4F6-F2CF-4984-9D14-D6966D92F99F}"/>
          </ac:spMkLst>
        </pc:spChg>
        <pc:spChg chg="add del">
          <ac:chgData name="Simion Madalin" userId="cd94cde93e4c8704" providerId="LiveId" clId="{FD5392AC-175D-4F20-A0B0-420803E52580}" dt="2023-10-18T13:33:37.665" v="1619" actId="26606"/>
          <ac:spMkLst>
            <pc:docMk/>
            <pc:sldMk cId="2383458033" sldId="259"/>
            <ac:spMk id="108" creationId="{6CC7D015-0DD8-420F-A568-AC4FEDC41251}"/>
          </ac:spMkLst>
        </pc:spChg>
        <pc:spChg chg="add del">
          <ac:chgData name="Simion Madalin" userId="cd94cde93e4c8704" providerId="LiveId" clId="{FD5392AC-175D-4F20-A0B0-420803E52580}" dt="2023-10-18T13:33:37.665" v="1619" actId="26606"/>
          <ac:spMkLst>
            <pc:docMk/>
            <pc:sldMk cId="2383458033" sldId="259"/>
            <ac:spMk id="109" creationId="{DC595556-C814-4F1F-B0E5-71812F38A8CD}"/>
          </ac:spMkLst>
        </pc:spChg>
        <pc:spChg chg="add del">
          <ac:chgData name="Simion Madalin" userId="cd94cde93e4c8704" providerId="LiveId" clId="{FD5392AC-175D-4F20-A0B0-420803E52580}" dt="2023-10-18T13:33:41.479" v="1621" actId="26606"/>
          <ac:spMkLst>
            <pc:docMk/>
            <pc:sldMk cId="2383458033" sldId="259"/>
            <ac:spMk id="111" creationId="{7C432AFE-B3D2-4BFF-BF8F-96C27AFF1AC7}"/>
          </ac:spMkLst>
        </pc:spChg>
        <pc:spChg chg="add del">
          <ac:chgData name="Simion Madalin" userId="cd94cde93e4c8704" providerId="LiveId" clId="{FD5392AC-175D-4F20-A0B0-420803E52580}" dt="2023-10-18T13:33:41.479" v="1621" actId="26606"/>
          <ac:spMkLst>
            <pc:docMk/>
            <pc:sldMk cId="2383458033" sldId="259"/>
            <ac:spMk id="112" creationId="{AF2F604E-43BE-4DC3-B983-E071523364F8}"/>
          </ac:spMkLst>
        </pc:spChg>
        <pc:spChg chg="add del">
          <ac:chgData name="Simion Madalin" userId="cd94cde93e4c8704" providerId="LiveId" clId="{FD5392AC-175D-4F20-A0B0-420803E52580}" dt="2023-10-18T13:33:41.479" v="1621" actId="26606"/>
          <ac:spMkLst>
            <pc:docMk/>
            <pc:sldMk cId="2383458033" sldId="259"/>
            <ac:spMk id="113" creationId="{08C9B587-E65E-4B52-B37C-ABEBB6E87928}"/>
          </ac:spMkLst>
        </pc:spChg>
        <pc:spChg chg="add del">
          <ac:chgData name="Simion Madalin" userId="cd94cde93e4c8704" providerId="LiveId" clId="{FD5392AC-175D-4F20-A0B0-420803E52580}" dt="2023-10-18T13:33:50.913" v="1623" actId="26606"/>
          <ac:spMkLst>
            <pc:docMk/>
            <pc:sldMk cId="2383458033" sldId="259"/>
            <ac:spMk id="115" creationId="{637B2035-1FCB-439A-B421-095E136C7E07}"/>
          </ac:spMkLst>
        </pc:spChg>
        <pc:spChg chg="add del">
          <ac:chgData name="Simion Madalin" userId="cd94cde93e4c8704" providerId="LiveId" clId="{FD5392AC-175D-4F20-A0B0-420803E52580}" dt="2023-10-18T13:33:50.913" v="1623" actId="26606"/>
          <ac:spMkLst>
            <pc:docMk/>
            <pc:sldMk cId="2383458033" sldId="259"/>
            <ac:spMk id="116" creationId="{676D6CDF-C512-4739-B158-55EE955EFA39}"/>
          </ac:spMkLst>
        </pc:spChg>
        <pc:spChg chg="add del">
          <ac:chgData name="Simion Madalin" userId="cd94cde93e4c8704" providerId="LiveId" clId="{FD5392AC-175D-4F20-A0B0-420803E52580}" dt="2023-10-18T13:33:56.986" v="1625" actId="26606"/>
          <ac:spMkLst>
            <pc:docMk/>
            <pc:sldMk cId="2383458033" sldId="259"/>
            <ac:spMk id="118" creationId="{6CC7D015-0DD8-420F-A568-AC4FEDC41251}"/>
          </ac:spMkLst>
        </pc:spChg>
        <pc:spChg chg="add del">
          <ac:chgData name="Simion Madalin" userId="cd94cde93e4c8704" providerId="LiveId" clId="{FD5392AC-175D-4F20-A0B0-420803E52580}" dt="2023-10-18T13:33:56.986" v="1625" actId="26606"/>
          <ac:spMkLst>
            <pc:docMk/>
            <pc:sldMk cId="2383458033" sldId="259"/>
            <ac:spMk id="119" creationId="{DC595556-C814-4F1F-B0E5-71812F38A8CD}"/>
          </ac:spMkLst>
        </pc:spChg>
        <pc:spChg chg="add del">
          <ac:chgData name="Simion Madalin" userId="cd94cde93e4c8704" providerId="LiveId" clId="{FD5392AC-175D-4F20-A0B0-420803E52580}" dt="2023-10-18T13:34:04.867" v="1627" actId="26606"/>
          <ac:spMkLst>
            <pc:docMk/>
            <pc:sldMk cId="2383458033" sldId="259"/>
            <ac:spMk id="121" creationId="{56688E73-49B9-4052-A836-D248C825D70D}"/>
          </ac:spMkLst>
        </pc:spChg>
        <pc:spChg chg="add del">
          <ac:chgData name="Simion Madalin" userId="cd94cde93e4c8704" providerId="LiveId" clId="{FD5392AC-175D-4F20-A0B0-420803E52580}" dt="2023-10-18T13:34:04.867" v="1627" actId="26606"/>
          <ac:spMkLst>
            <pc:docMk/>
            <pc:sldMk cId="2383458033" sldId="259"/>
            <ac:spMk id="122" creationId="{5B6AEE0C-07FE-4154-BC7C-2F20530BC556}"/>
          </ac:spMkLst>
        </pc:spChg>
        <pc:spChg chg="add del">
          <ac:chgData name="Simion Madalin" userId="cd94cde93e4c8704" providerId="LiveId" clId="{FD5392AC-175D-4F20-A0B0-420803E52580}" dt="2023-10-18T13:34:16.990" v="1630"/>
          <ac:spMkLst>
            <pc:docMk/>
            <pc:sldMk cId="2383458033" sldId="259"/>
            <ac:spMk id="124" creationId="{9228552E-C8B1-4A80-8448-0787CE0FC704}"/>
          </ac:spMkLst>
        </pc:spChg>
        <pc:grpChg chg="add del">
          <ac:chgData name="Simion Madalin" userId="cd94cde93e4c8704" providerId="LiveId" clId="{FD5392AC-175D-4F20-A0B0-420803E52580}" dt="2023-10-18T13:29:16.784" v="1549" actId="26606"/>
          <ac:grpSpMkLst>
            <pc:docMk/>
            <pc:sldMk cId="2383458033" sldId="259"/>
            <ac:grpSpMk id="45" creationId="{690B3B91-59FA-408F-A060-4A5642F58BD9}"/>
          </ac:grpSpMkLst>
        </pc:grpChg>
        <pc:grpChg chg="add del">
          <ac:chgData name="Simion Madalin" userId="cd94cde93e4c8704" providerId="LiveId" clId="{FD5392AC-175D-4F20-A0B0-420803E52580}" dt="2023-10-18T13:29:38.519" v="1556" actId="26606"/>
          <ac:grpSpMkLst>
            <pc:docMk/>
            <pc:sldMk cId="2383458033" sldId="259"/>
            <ac:grpSpMk id="60" creationId="{DF0D92E7-0A68-42A1-97BB-A5E058ACB267}"/>
          </ac:grpSpMkLst>
        </pc:grpChg>
        <pc:grpChg chg="add del">
          <ac:chgData name="Simion Madalin" userId="cd94cde93e4c8704" providerId="LiveId" clId="{FD5392AC-175D-4F20-A0B0-420803E52580}" dt="2023-10-18T13:31:44.864" v="1580" actId="26606"/>
          <ac:grpSpMkLst>
            <pc:docMk/>
            <pc:sldMk cId="2383458033" sldId="259"/>
            <ac:grpSpMk id="87" creationId="{E4C39A5A-6D63-4FAC-B6C2-D37778B97ACD}"/>
          </ac:grpSpMkLst>
        </pc:grpChg>
        <pc:grpChg chg="add del">
          <ac:chgData name="Simion Madalin" userId="cd94cde93e4c8704" providerId="LiveId" clId="{FD5392AC-175D-4F20-A0B0-420803E52580}" dt="2023-10-18T13:33:32.121" v="1613" actId="26606"/>
          <ac:grpSpMkLst>
            <pc:docMk/>
            <pc:sldMk cId="2383458033" sldId="259"/>
            <ac:grpSpMk id="94" creationId="{1FD67D68-9B83-C338-8342-3348D8F22347}"/>
          </ac:grpSpMkLst>
        </pc:grpChg>
        <pc:grpChg chg="add del">
          <ac:chgData name="Simion Madalin" userId="cd94cde93e4c8704" providerId="LiveId" clId="{FD5392AC-175D-4F20-A0B0-420803E52580}" dt="2023-10-18T13:33:35.325" v="1615" actId="26606"/>
          <ac:grpSpMkLst>
            <pc:docMk/>
            <pc:sldMk cId="2383458033" sldId="259"/>
            <ac:grpSpMk id="101" creationId="{9AF08BBE-71A7-AEFC-F970-93C6BF79B380}"/>
          </ac:grpSpMkLst>
        </pc:grpChg>
        <pc:graphicFrameChg chg="add del">
          <ac:chgData name="Simion Madalin" userId="cd94cde93e4c8704" providerId="LiveId" clId="{FD5392AC-175D-4F20-A0B0-420803E52580}" dt="2023-10-18T12:57:53.988" v="893" actId="478"/>
          <ac:graphicFrameMkLst>
            <pc:docMk/>
            <pc:sldMk cId="2383458033" sldId="259"/>
            <ac:graphicFrameMk id="4" creationId="{DBF67F14-0AC0-C8B6-A0C4-07D42EFDF240}"/>
          </ac:graphicFrameMkLst>
        </pc:graphicFrameChg>
        <pc:graphicFrameChg chg="add del">
          <ac:chgData name="Simion Madalin" userId="cd94cde93e4c8704" providerId="LiveId" clId="{FD5392AC-175D-4F20-A0B0-420803E52580}" dt="2023-10-18T12:57:10.707" v="888" actId="26606"/>
          <ac:graphicFrameMkLst>
            <pc:docMk/>
            <pc:sldMk cId="2383458033" sldId="259"/>
            <ac:graphicFrameMk id="26" creationId="{123C9438-D025-B427-5171-9106C47B2E27}"/>
          </ac:graphicFrameMkLst>
        </pc:graphicFrameChg>
        <pc:picChg chg="add del">
          <ac:chgData name="Simion Madalin" userId="cd94cde93e4c8704" providerId="LiveId" clId="{FD5392AC-175D-4F20-A0B0-420803E52580}" dt="2023-10-18T12:57:04.296" v="882" actId="26606"/>
          <ac:picMkLst>
            <pc:docMk/>
            <pc:sldMk cId="2383458033" sldId="259"/>
            <ac:picMk id="5" creationId="{1B0D7180-697A-B2BC-1338-3042D4E0AD1B}"/>
          </ac:picMkLst>
        </pc:picChg>
        <pc:picChg chg="add mod ord">
          <ac:chgData name="Simion Madalin" userId="cd94cde93e4c8704" providerId="LiveId" clId="{FD5392AC-175D-4F20-A0B0-420803E52580}" dt="2023-10-18T14:09:21.086" v="1997" actId="26606"/>
          <ac:picMkLst>
            <pc:docMk/>
            <pc:sldMk cId="2383458033" sldId="259"/>
            <ac:picMk id="7" creationId="{909DFC75-742D-E4E2-A085-6992DEBE4E2D}"/>
          </ac:picMkLst>
        </pc:picChg>
        <pc:picChg chg="add del">
          <ac:chgData name="Simion Madalin" userId="cd94cde93e4c8704" providerId="LiveId" clId="{FD5392AC-175D-4F20-A0B0-420803E52580}" dt="2023-10-18T12:57:04.296" v="882" actId="26606"/>
          <ac:picMkLst>
            <pc:docMk/>
            <pc:sldMk cId="2383458033" sldId="259"/>
            <ac:picMk id="13" creationId="{D2FDF82E-EBD8-4EC5-AD10-CD9E70EE85CF}"/>
          </ac:picMkLst>
        </pc:picChg>
        <pc:picChg chg="add del">
          <ac:chgData name="Simion Madalin" userId="cd94cde93e4c8704" providerId="LiveId" clId="{FD5392AC-175D-4F20-A0B0-420803E52580}" dt="2023-10-18T12:57:06.674" v="884" actId="26606"/>
          <ac:picMkLst>
            <pc:docMk/>
            <pc:sldMk cId="2383458033" sldId="259"/>
            <ac:picMk id="15" creationId="{D2FDF82E-EBD8-4EC5-AD10-CD9E70EE85CF}"/>
          </ac:picMkLst>
        </pc:picChg>
        <pc:picChg chg="add del">
          <ac:chgData name="Simion Madalin" userId="cd94cde93e4c8704" providerId="LiveId" clId="{FD5392AC-175D-4F20-A0B0-420803E52580}" dt="2023-10-18T12:57:06.674" v="884" actId="26606"/>
          <ac:picMkLst>
            <pc:docMk/>
            <pc:sldMk cId="2383458033" sldId="259"/>
            <ac:picMk id="17" creationId="{0917E639-5738-4605-929E-1222198314AD}"/>
          </ac:picMkLst>
        </pc:picChg>
        <pc:picChg chg="add del">
          <ac:chgData name="Simion Madalin" userId="cd94cde93e4c8704" providerId="LiveId" clId="{FD5392AC-175D-4F20-A0B0-420803E52580}" dt="2023-10-18T12:57:06.674" v="884" actId="26606"/>
          <ac:picMkLst>
            <pc:docMk/>
            <pc:sldMk cId="2383458033" sldId="259"/>
            <ac:picMk id="19" creationId="{1FD40A68-3575-FB63-2384-3BEE09214164}"/>
          </ac:picMkLst>
        </pc:picChg>
        <pc:picChg chg="add del">
          <ac:chgData name="Simion Madalin" userId="cd94cde93e4c8704" providerId="LiveId" clId="{FD5392AC-175D-4F20-A0B0-420803E52580}" dt="2023-10-18T12:57:09.322" v="886" actId="26606"/>
          <ac:picMkLst>
            <pc:docMk/>
            <pc:sldMk cId="2383458033" sldId="259"/>
            <ac:picMk id="23" creationId="{3089687B-AFD6-9C76-6F91-837590A6BAF4}"/>
          </ac:picMkLst>
        </pc:picChg>
        <pc:picChg chg="add del">
          <ac:chgData name="Simion Madalin" userId="cd94cde93e4c8704" providerId="LiveId" clId="{FD5392AC-175D-4F20-A0B0-420803E52580}" dt="2023-10-18T12:57:09.322" v="886" actId="26606"/>
          <ac:picMkLst>
            <pc:docMk/>
            <pc:sldMk cId="2383458033" sldId="259"/>
            <ac:picMk id="24" creationId="{B03B59B5-123A-4DC5-87BD-6D3E22FA6504}"/>
          </ac:picMkLst>
        </pc:picChg>
        <pc:picChg chg="add del">
          <ac:chgData name="Simion Madalin" userId="cd94cde93e4c8704" providerId="LiveId" clId="{FD5392AC-175D-4F20-A0B0-420803E52580}" dt="2023-10-18T12:57:11.340" v="890" actId="26606"/>
          <ac:picMkLst>
            <pc:docMk/>
            <pc:sldMk cId="2383458033" sldId="259"/>
            <ac:picMk id="29" creationId="{0917E639-5738-4605-929E-1222198314AD}"/>
          </ac:picMkLst>
        </pc:picChg>
        <pc:picChg chg="add del">
          <ac:chgData name="Simion Madalin" userId="cd94cde93e4c8704" providerId="LiveId" clId="{FD5392AC-175D-4F20-A0B0-420803E52580}" dt="2023-10-18T12:57:11.340" v="890" actId="26606"/>
          <ac:picMkLst>
            <pc:docMk/>
            <pc:sldMk cId="2383458033" sldId="259"/>
            <ac:picMk id="32" creationId="{1FD40A68-3575-FB63-2384-3BEE09214164}"/>
          </ac:picMkLst>
        </pc:picChg>
        <pc:picChg chg="add del">
          <ac:chgData name="Simion Madalin" userId="cd94cde93e4c8704" providerId="LiveId" clId="{FD5392AC-175D-4F20-A0B0-420803E52580}" dt="2023-10-18T12:57:11.340" v="890" actId="26606"/>
          <ac:picMkLst>
            <pc:docMk/>
            <pc:sldMk cId="2383458033" sldId="259"/>
            <ac:picMk id="33" creationId="{D2FDF82E-EBD8-4EC5-AD10-CD9E70EE85CF}"/>
          </ac:picMkLst>
        </pc:picChg>
        <pc:picChg chg="add del mod ord">
          <ac:chgData name="Simion Madalin" userId="cd94cde93e4c8704" providerId="LiveId" clId="{FD5392AC-175D-4F20-A0B0-420803E52580}" dt="2023-10-18T13:29:27.184" v="1552" actId="478"/>
          <ac:picMkLst>
            <pc:docMk/>
            <pc:sldMk cId="2383458033" sldId="259"/>
            <ac:picMk id="36" creationId="{1B0D7180-697A-B2BC-1338-3042D4E0AD1B}"/>
          </ac:picMkLst>
        </pc:picChg>
        <pc:picChg chg="add del">
          <ac:chgData name="Simion Madalin" userId="cd94cde93e4c8704" providerId="LiveId" clId="{FD5392AC-175D-4F20-A0B0-420803E52580}" dt="2023-10-18T13:04:01.189" v="1177"/>
          <ac:picMkLst>
            <pc:docMk/>
            <pc:sldMk cId="2383458033" sldId="259"/>
            <ac:picMk id="38" creationId="{D2FDF82E-EBD8-4EC5-AD10-CD9E70EE85CF}"/>
          </ac:picMkLst>
        </pc:picChg>
        <pc:cxnChg chg="add del">
          <ac:chgData name="Simion Madalin" userId="cd94cde93e4c8704" providerId="LiveId" clId="{FD5392AC-175D-4F20-A0B0-420803E52580}" dt="2023-10-18T13:28:06.617" v="1502" actId="26606"/>
          <ac:cxnSpMkLst>
            <pc:docMk/>
            <pc:sldMk cId="2383458033" sldId="259"/>
            <ac:cxnSpMk id="46" creationId="{375D48A8-2626-43C2-A49F-191CD45CAE89}"/>
          </ac:cxnSpMkLst>
        </pc:cxnChg>
        <pc:cxnChg chg="add del">
          <ac:chgData name="Simion Madalin" userId="cd94cde93e4c8704" providerId="LiveId" clId="{FD5392AC-175D-4F20-A0B0-420803E52580}" dt="2023-10-18T13:28:30.637" v="1510" actId="26606"/>
          <ac:cxnSpMkLst>
            <pc:docMk/>
            <pc:sldMk cId="2383458033" sldId="259"/>
            <ac:cxnSpMk id="52" creationId="{01943F1F-3D4C-4F63-A3E6-42265F518A26}"/>
          </ac:cxnSpMkLst>
        </pc:cxnChg>
        <pc:cxnChg chg="add del">
          <ac:chgData name="Simion Madalin" userId="cd94cde93e4c8704" providerId="LiveId" clId="{FD5392AC-175D-4F20-A0B0-420803E52580}" dt="2023-10-18T13:33:19.981" v="1595" actId="26606"/>
          <ac:cxnSpMkLst>
            <pc:docMk/>
            <pc:sldMk cId="2383458033" sldId="259"/>
            <ac:cxnSpMk id="65" creationId="{96A8629B-8289-498B-939B-1CA0C106182C}"/>
          </ac:cxnSpMkLst>
        </pc:cxnChg>
        <pc:cxnChg chg="add del">
          <ac:chgData name="Simion Madalin" userId="cd94cde93e4c8704" providerId="LiveId" clId="{FD5392AC-175D-4F20-A0B0-420803E52580}" dt="2023-10-18T13:31:17.019" v="1576" actId="26606"/>
          <ac:cxnSpMkLst>
            <pc:docMk/>
            <pc:sldMk cId="2383458033" sldId="259"/>
            <ac:cxnSpMk id="73" creationId="{3378FF8B-3743-48E1-88E3-F4CADB3DECE5}"/>
          </ac:cxnSpMkLst>
        </pc:cxnChg>
        <pc:cxnChg chg="add del">
          <ac:chgData name="Simion Madalin" userId="cd94cde93e4c8704" providerId="LiveId" clId="{FD5392AC-175D-4F20-A0B0-420803E52580}" dt="2023-10-18T13:31:44.864" v="1581" actId="26606"/>
          <ac:cxnSpMkLst>
            <pc:docMk/>
            <pc:sldMk cId="2383458033" sldId="259"/>
            <ac:cxnSpMk id="81" creationId="{3378FF8B-3743-48E1-88E3-F4CADB3DECE5}"/>
          </ac:cxnSpMkLst>
        </pc:cxnChg>
        <pc:cxnChg chg="add del">
          <ac:chgData name="Simion Madalin" userId="cd94cde93e4c8704" providerId="LiveId" clId="{FD5392AC-175D-4F20-A0B0-420803E52580}" dt="2023-10-18T13:33:31.166" v="1611" actId="26606"/>
          <ac:cxnSpMkLst>
            <pc:docMk/>
            <pc:sldMk cId="2383458033" sldId="259"/>
            <ac:cxnSpMk id="92" creationId="{96A8629B-8289-498B-939B-1CA0C106182C}"/>
          </ac:cxnSpMkLst>
        </pc:cxnChg>
        <pc:cxnChg chg="add del">
          <ac:chgData name="Simion Madalin" userId="cd94cde93e4c8704" providerId="LiveId" clId="{FD5392AC-175D-4F20-A0B0-420803E52580}" dt="2023-10-18T13:32:44.475" v="1584"/>
          <ac:cxnSpMkLst>
            <pc:docMk/>
            <pc:sldMk cId="2383458033" sldId="259"/>
            <ac:cxnSpMk id="98" creationId="{3378FF8B-3743-48E1-88E3-F4CADB3DECE5}"/>
          </ac:cxnSpMkLst>
        </pc:cxnChg>
      </pc:sldChg>
      <pc:sldChg chg="addSp delSp modSp new mod modTransition setBg delDesignElem">
        <pc:chgData name="Simion Madalin" userId="cd94cde93e4c8704" providerId="LiveId" clId="{FD5392AC-175D-4F20-A0B0-420803E52580}" dt="2023-10-18T14:06:28.226" v="1978"/>
        <pc:sldMkLst>
          <pc:docMk/>
          <pc:sldMk cId="1771492638" sldId="260"/>
        </pc:sldMkLst>
        <pc:spChg chg="mod">
          <ac:chgData name="Simion Madalin" userId="cd94cde93e4c8704" providerId="LiveId" clId="{FD5392AC-175D-4F20-A0B0-420803E52580}" dt="2023-10-18T13:41:58.887" v="1727" actId="26606"/>
          <ac:spMkLst>
            <pc:docMk/>
            <pc:sldMk cId="1771492638" sldId="260"/>
            <ac:spMk id="2" creationId="{28BCE400-5E61-F070-29D7-663B53AE8882}"/>
          </ac:spMkLst>
        </pc:spChg>
        <pc:spChg chg="del mod">
          <ac:chgData name="Simion Madalin" userId="cd94cde93e4c8704" providerId="LiveId" clId="{FD5392AC-175D-4F20-A0B0-420803E52580}" dt="2023-10-18T13:36:36.545" v="1664" actId="12084"/>
          <ac:spMkLst>
            <pc:docMk/>
            <pc:sldMk cId="1771492638" sldId="260"/>
            <ac:spMk id="3" creationId="{9FA48D70-895A-CAA0-376D-C9CBED502386}"/>
          </ac:spMkLst>
        </pc:spChg>
        <pc:spChg chg="add del">
          <ac:chgData name="Simion Madalin" userId="cd94cde93e4c8704" providerId="LiveId" clId="{FD5392AC-175D-4F20-A0B0-420803E52580}" dt="2023-10-18T13:41:58.871" v="1726" actId="26606"/>
          <ac:spMkLst>
            <pc:docMk/>
            <pc:sldMk cId="1771492638" sldId="260"/>
            <ac:spMk id="12" creationId="{1A86B93D-0879-4BC3-B616-90E504482842}"/>
          </ac:spMkLst>
        </pc:spChg>
        <pc:spChg chg="add del">
          <ac:chgData name="Simion Madalin" userId="cd94cde93e4c8704" providerId="LiveId" clId="{FD5392AC-175D-4F20-A0B0-420803E52580}" dt="2023-10-18T13:41:58.871" v="1726" actId="26606"/>
          <ac:spMkLst>
            <pc:docMk/>
            <pc:sldMk cId="1771492638" sldId="260"/>
            <ac:spMk id="13" creationId="{720E885D-F4D2-48FD-95D9-DA0751F3D6E2}"/>
          </ac:spMkLst>
        </pc:spChg>
        <pc:spChg chg="add del">
          <ac:chgData name="Simion Madalin" userId="cd94cde93e4c8704" providerId="LiveId" clId="{FD5392AC-175D-4F20-A0B0-420803E52580}" dt="2023-10-18T13:41:23.665" v="1711" actId="26606"/>
          <ac:spMkLst>
            <pc:docMk/>
            <pc:sldMk cId="1771492638" sldId="260"/>
            <ac:spMk id="15" creationId="{08953E74-D241-4DDF-8508-F0365EA13A92}"/>
          </ac:spMkLst>
        </pc:spChg>
        <pc:spChg chg="add del">
          <ac:chgData name="Simion Madalin" userId="cd94cde93e4c8704" providerId="LiveId" clId="{FD5392AC-175D-4F20-A0B0-420803E52580}" dt="2023-10-18T13:41:58.871" v="1726" actId="26606"/>
          <ac:spMkLst>
            <pc:docMk/>
            <pc:sldMk cId="1771492638" sldId="260"/>
            <ac:spMk id="16" creationId="{A599AF7C-8D7E-4D1B-AB28-587084B3DEF2}"/>
          </ac:spMkLst>
        </pc:spChg>
        <pc:spChg chg="add del">
          <ac:chgData name="Simion Madalin" userId="cd94cde93e4c8704" providerId="LiveId" clId="{FD5392AC-175D-4F20-A0B0-420803E52580}" dt="2023-10-18T13:41:23.665" v="1711" actId="26606"/>
          <ac:spMkLst>
            <pc:docMk/>
            <pc:sldMk cId="1771492638" sldId="260"/>
            <ac:spMk id="17" creationId="{5C3C901A-B2F4-4A3C-BCDD-7C8D587ECA2E}"/>
          </ac:spMkLst>
        </pc:spChg>
        <pc:spChg chg="add">
          <ac:chgData name="Simion Madalin" userId="cd94cde93e4c8704" providerId="LiveId" clId="{FD5392AC-175D-4F20-A0B0-420803E52580}" dt="2023-10-18T13:41:58.887" v="1727" actId="26606"/>
          <ac:spMkLst>
            <pc:docMk/>
            <pc:sldMk cId="1771492638" sldId="260"/>
            <ac:spMk id="18" creationId="{1B6FE1E6-1155-46CD-9113-BC03DDD53DEB}"/>
          </ac:spMkLst>
        </pc:spChg>
        <pc:spChg chg="add del">
          <ac:chgData name="Simion Madalin" userId="cd94cde93e4c8704" providerId="LiveId" clId="{FD5392AC-175D-4F20-A0B0-420803E52580}" dt="2023-10-18T13:41:25.141" v="1713" actId="26606"/>
          <ac:spMkLst>
            <pc:docMk/>
            <pc:sldMk cId="1771492638" sldId="260"/>
            <ac:spMk id="19" creationId="{9DECDBF4-02B6-4BB4-B65B-B8107AD6A9E8}"/>
          </ac:spMkLst>
        </pc:spChg>
        <pc:spChg chg="add del">
          <ac:chgData name="Simion Madalin" userId="cd94cde93e4c8704" providerId="LiveId" clId="{FD5392AC-175D-4F20-A0B0-420803E52580}" dt="2023-10-18T13:41:25.141" v="1713" actId="26606"/>
          <ac:spMkLst>
            <pc:docMk/>
            <pc:sldMk cId="1771492638" sldId="260"/>
            <ac:spMk id="20" creationId="{53B021B3-DE93-4AB7-8A18-CF5F1CED88B8}"/>
          </ac:spMkLst>
        </pc:spChg>
        <pc:spChg chg="add del">
          <ac:chgData name="Simion Madalin" userId="cd94cde93e4c8704" providerId="LiveId" clId="{FD5392AC-175D-4F20-A0B0-420803E52580}" dt="2023-10-18T13:41:25.141" v="1713" actId="26606"/>
          <ac:spMkLst>
            <pc:docMk/>
            <pc:sldMk cId="1771492638" sldId="260"/>
            <ac:spMk id="21" creationId="{52D502E5-F6B4-4D58-B4AE-FC466FF15EE8}"/>
          </ac:spMkLst>
        </pc:spChg>
        <pc:spChg chg="add del">
          <ac:chgData name="Simion Madalin" userId="cd94cde93e4c8704" providerId="LiveId" clId="{FD5392AC-175D-4F20-A0B0-420803E52580}" dt="2023-10-18T13:41:28.884" v="1717" actId="26606"/>
          <ac:spMkLst>
            <pc:docMk/>
            <pc:sldMk cId="1771492638" sldId="260"/>
            <ac:spMk id="22" creationId="{D5B0017B-2ECA-49AF-B397-DC140825DF8D}"/>
          </ac:spMkLst>
        </pc:spChg>
        <pc:spChg chg="add del">
          <ac:chgData name="Simion Madalin" userId="cd94cde93e4c8704" providerId="LiveId" clId="{FD5392AC-175D-4F20-A0B0-420803E52580}" dt="2023-10-18T13:41:25.910" v="1715" actId="26606"/>
          <ac:spMkLst>
            <pc:docMk/>
            <pc:sldMk cId="1771492638" sldId="260"/>
            <ac:spMk id="23" creationId="{2A11688B-0A27-4E86-8D55-76F71ADF299B}"/>
          </ac:spMkLst>
        </pc:spChg>
        <pc:spChg chg="add">
          <ac:chgData name="Simion Madalin" userId="cd94cde93e4c8704" providerId="LiveId" clId="{FD5392AC-175D-4F20-A0B0-420803E52580}" dt="2023-10-18T13:41:58.887" v="1727" actId="26606"/>
          <ac:spMkLst>
            <pc:docMk/>
            <pc:sldMk cId="1771492638" sldId="260"/>
            <ac:spMk id="25" creationId="{F80DFCE9-814C-46CF-8B54-3DF7C405D591}"/>
          </ac:spMkLst>
        </pc:spChg>
        <pc:spChg chg="add del">
          <ac:chgData name="Simion Madalin" userId="cd94cde93e4c8704" providerId="LiveId" clId="{FD5392AC-175D-4F20-A0B0-420803E52580}" dt="2023-10-18T13:41:25.910" v="1715" actId="26606"/>
          <ac:spMkLst>
            <pc:docMk/>
            <pc:sldMk cId="1771492638" sldId="260"/>
            <ac:spMk id="26" creationId="{40F88E6C-5782-452A-8C4F-9D2C2EAC8499}"/>
          </ac:spMkLst>
        </pc:spChg>
        <pc:spChg chg="add del">
          <ac:chgData name="Simion Madalin" userId="cd94cde93e4c8704" providerId="LiveId" clId="{FD5392AC-175D-4F20-A0B0-420803E52580}" dt="2023-10-18T13:41:28.884" v="1717" actId="26606"/>
          <ac:spMkLst>
            <pc:docMk/>
            <pc:sldMk cId="1771492638" sldId="260"/>
            <ac:spMk id="28" creationId="{56E9B3E6-E277-4D68-BA48-9CB43FFBD6E2}"/>
          </ac:spMkLst>
        </pc:spChg>
        <pc:spChg chg="add del">
          <ac:chgData name="Simion Madalin" userId="cd94cde93e4c8704" providerId="LiveId" clId="{FD5392AC-175D-4F20-A0B0-420803E52580}" dt="2023-10-18T13:41:29.999" v="1719" actId="26606"/>
          <ac:spMkLst>
            <pc:docMk/>
            <pc:sldMk cId="1771492638" sldId="260"/>
            <ac:spMk id="35" creationId="{388F20F8-60BF-42FE-A252-DFD5A74451CA}"/>
          </ac:spMkLst>
        </pc:spChg>
        <pc:spChg chg="add del">
          <ac:chgData name="Simion Madalin" userId="cd94cde93e4c8704" providerId="LiveId" clId="{FD5392AC-175D-4F20-A0B0-420803E52580}" dt="2023-10-18T13:41:29.999" v="1719" actId="26606"/>
          <ac:spMkLst>
            <pc:docMk/>
            <pc:sldMk cId="1771492638" sldId="260"/>
            <ac:spMk id="36" creationId="{98A68847-134F-4AF1-B1C6-332344C9C90D}"/>
          </ac:spMkLst>
        </pc:spChg>
        <pc:grpChg chg="add del">
          <ac:chgData name="Simion Madalin" userId="cd94cde93e4c8704" providerId="LiveId" clId="{FD5392AC-175D-4F20-A0B0-420803E52580}" dt="2023-10-18T13:41:25.910" v="1715" actId="26606"/>
          <ac:grpSpMkLst>
            <pc:docMk/>
            <pc:sldMk cId="1771492638" sldId="260"/>
            <ac:grpSpMk id="24" creationId="{C84A868B-654E-447C-8D9C-0F9328308CA2}"/>
          </ac:grpSpMkLst>
        </pc:grpChg>
        <pc:grpChg chg="add del">
          <ac:chgData name="Simion Madalin" userId="cd94cde93e4c8704" providerId="LiveId" clId="{FD5392AC-175D-4F20-A0B0-420803E52580}" dt="2023-10-18T13:41:28.884" v="1717" actId="26606"/>
          <ac:grpSpMkLst>
            <pc:docMk/>
            <pc:sldMk cId="1771492638" sldId="260"/>
            <ac:grpSpMk id="29" creationId="{AE1C45F0-260A-458C-96ED-C1F6D2151219}"/>
          </ac:grpSpMkLst>
        </pc:grpChg>
        <pc:graphicFrameChg chg="add mod">
          <ac:chgData name="Simion Madalin" userId="cd94cde93e4c8704" providerId="LiveId" clId="{FD5392AC-175D-4F20-A0B0-420803E52580}" dt="2023-10-18T13:47:34.848" v="1778" actId="20577"/>
          <ac:graphicFrameMkLst>
            <pc:docMk/>
            <pc:sldMk cId="1771492638" sldId="260"/>
            <ac:graphicFrameMk id="4" creationId="{3B46B9B1-93D6-A6DC-CF7D-2759E079A98D}"/>
          </ac:graphicFrameMkLst>
        </pc:graphicFrameChg>
        <pc:picChg chg="add mod">
          <ac:chgData name="Simion Madalin" userId="cd94cde93e4c8704" providerId="LiveId" clId="{FD5392AC-175D-4F20-A0B0-420803E52580}" dt="2023-10-18T13:46:44.274" v="1772" actId="1440"/>
          <ac:picMkLst>
            <pc:docMk/>
            <pc:sldMk cId="1771492638" sldId="260"/>
            <ac:picMk id="6" creationId="{4B62CA59-383A-D5EA-14B6-891291C8926C}"/>
          </ac:picMkLst>
        </pc:picChg>
        <pc:picChg chg="add mod">
          <ac:chgData name="Simion Madalin" userId="cd94cde93e4c8704" providerId="LiveId" clId="{FD5392AC-175D-4F20-A0B0-420803E52580}" dt="2023-10-18T13:47:58.822" v="1781" actId="1440"/>
          <ac:picMkLst>
            <pc:docMk/>
            <pc:sldMk cId="1771492638" sldId="260"/>
            <ac:picMk id="8" creationId="{75281DFE-AD91-A0C2-250C-331D3E6E8076}"/>
          </ac:picMkLst>
        </pc:picChg>
        <pc:picChg chg="add mod ord">
          <ac:chgData name="Simion Madalin" userId="cd94cde93e4c8704" providerId="LiveId" clId="{FD5392AC-175D-4F20-A0B0-420803E52580}" dt="2023-10-18T13:47:59.406" v="1782" actId="1440"/>
          <ac:picMkLst>
            <pc:docMk/>
            <pc:sldMk cId="1771492638" sldId="260"/>
            <ac:picMk id="10" creationId="{0709AC86-0165-43C0-28C0-ABE1E8769676}"/>
          </ac:picMkLst>
        </pc:picChg>
        <pc:picChg chg="add">
          <ac:chgData name="Simion Madalin" userId="cd94cde93e4c8704" providerId="LiveId" clId="{FD5392AC-175D-4F20-A0B0-420803E52580}" dt="2023-10-18T13:41:58.887" v="1727" actId="26606"/>
          <ac:picMkLst>
            <pc:docMk/>
            <pc:sldMk cId="1771492638" sldId="260"/>
            <ac:picMk id="30" creationId="{4CB4C886-8576-4974-AB93-DE953D24393F}"/>
          </ac:picMkLst>
        </pc:picChg>
        <pc:cxnChg chg="add del">
          <ac:chgData name="Simion Madalin" userId="cd94cde93e4c8704" providerId="LiveId" clId="{FD5392AC-175D-4F20-A0B0-420803E52580}" dt="2023-10-18T13:41:58.871" v="1726" actId="26606"/>
          <ac:cxnSpMkLst>
            <pc:docMk/>
            <pc:sldMk cId="1771492638" sldId="260"/>
            <ac:cxnSpMk id="14" creationId="{39EC1CB8-4497-451C-9F6C-6BC9B650565D}"/>
          </ac:cxnSpMkLst>
        </pc:cxnChg>
        <pc:cxnChg chg="add">
          <ac:chgData name="Simion Madalin" userId="cd94cde93e4c8704" providerId="LiveId" clId="{FD5392AC-175D-4F20-A0B0-420803E52580}" dt="2023-10-18T13:41:58.887" v="1727" actId="26606"/>
          <ac:cxnSpMkLst>
            <pc:docMk/>
            <pc:sldMk cId="1771492638" sldId="260"/>
            <ac:cxnSpMk id="27" creationId="{34EA8DE4-CCC2-431B-8C80-EA90145DB847}"/>
          </ac:cxnSpMkLst>
        </pc:cxnChg>
        <pc:cxnChg chg="add">
          <ac:chgData name="Simion Madalin" userId="cd94cde93e4c8704" providerId="LiveId" clId="{FD5392AC-175D-4F20-A0B0-420803E52580}" dt="2023-10-18T13:41:58.887" v="1727" actId="26606"/>
          <ac:cxnSpMkLst>
            <pc:docMk/>
            <pc:sldMk cId="1771492638" sldId="260"/>
            <ac:cxnSpMk id="31" creationId="{9F386762-7F04-4308-9C63-5F9B6DD51527}"/>
          </ac:cxnSpMkLst>
        </pc:cxnChg>
        <pc:cxnChg chg="add del">
          <ac:chgData name="Simion Madalin" userId="cd94cde93e4c8704" providerId="LiveId" clId="{FD5392AC-175D-4F20-A0B0-420803E52580}" dt="2023-10-18T13:41:28.884" v="1717" actId="26606"/>
          <ac:cxnSpMkLst>
            <pc:docMk/>
            <pc:sldMk cId="1771492638" sldId="260"/>
            <ac:cxnSpMk id="33" creationId="{6CF1BAF6-AD41-4082-B212-8A1F9A2E8779}"/>
          </ac:cxnSpMkLst>
        </pc:cxnChg>
        <pc:cxnChg chg="add del">
          <ac:chgData name="Simion Madalin" userId="cd94cde93e4c8704" providerId="LiveId" clId="{FD5392AC-175D-4F20-A0B0-420803E52580}" dt="2023-10-18T13:41:47.262" v="1722"/>
          <ac:cxnSpMkLst>
            <pc:docMk/>
            <pc:sldMk cId="1771492638" sldId="260"/>
            <ac:cxnSpMk id="38" creationId="{D2C4353C-C927-1758-0BEF-21E9E0D81614}"/>
          </ac:cxnSpMkLst>
        </pc:cxnChg>
      </pc:sldChg>
      <pc:sldChg chg="addSp delSp modSp new mod modTransition setBg">
        <pc:chgData name="Simion Madalin" userId="cd94cde93e4c8704" providerId="LiveId" clId="{FD5392AC-175D-4F20-A0B0-420803E52580}" dt="2023-10-18T14:06:34.917" v="1979"/>
        <pc:sldMkLst>
          <pc:docMk/>
          <pc:sldMk cId="3984005343" sldId="261"/>
        </pc:sldMkLst>
        <pc:spChg chg="mod ord">
          <ac:chgData name="Simion Madalin" userId="cd94cde93e4c8704" providerId="LiveId" clId="{FD5392AC-175D-4F20-A0B0-420803E52580}" dt="2023-10-18T13:50:19.586" v="1800" actId="1076"/>
          <ac:spMkLst>
            <pc:docMk/>
            <pc:sldMk cId="3984005343" sldId="261"/>
            <ac:spMk id="2" creationId="{B7B24BCC-376D-E685-D78D-539B379DECC6}"/>
          </ac:spMkLst>
        </pc:spChg>
        <pc:spChg chg="mod">
          <ac:chgData name="Simion Madalin" userId="cd94cde93e4c8704" providerId="LiveId" clId="{FD5392AC-175D-4F20-A0B0-420803E52580}" dt="2023-10-18T13:50:15.620" v="1799" actId="1076"/>
          <ac:spMkLst>
            <pc:docMk/>
            <pc:sldMk cId="3984005343" sldId="261"/>
            <ac:spMk id="3" creationId="{557CA017-FED3-94EA-BA74-D57E337EC26A}"/>
          </ac:spMkLst>
        </pc:spChg>
        <pc:spChg chg="add del">
          <ac:chgData name="Simion Madalin" userId="cd94cde93e4c8704" providerId="LiveId" clId="{FD5392AC-175D-4F20-A0B0-420803E52580}" dt="2023-10-18T13:49:25.154" v="1784" actId="26606"/>
          <ac:spMkLst>
            <pc:docMk/>
            <pc:sldMk cId="3984005343" sldId="261"/>
            <ac:spMk id="9" creationId="{3AFE8227-C443-417B-BA91-520EB1EF4559}"/>
          </ac:spMkLst>
        </pc:spChg>
        <pc:spChg chg="add del">
          <ac:chgData name="Simion Madalin" userId="cd94cde93e4c8704" providerId="LiveId" clId="{FD5392AC-175D-4F20-A0B0-420803E52580}" dt="2023-10-18T13:49:25.154" v="1784" actId="26606"/>
          <ac:spMkLst>
            <pc:docMk/>
            <pc:sldMk cId="3984005343" sldId="261"/>
            <ac:spMk id="11" creationId="{907741FC-B544-4A6E-B831-6789D042333D}"/>
          </ac:spMkLst>
        </pc:spChg>
        <pc:spChg chg="add del">
          <ac:chgData name="Simion Madalin" userId="cd94cde93e4c8704" providerId="LiveId" clId="{FD5392AC-175D-4F20-A0B0-420803E52580}" dt="2023-10-18T13:49:25.154" v="1784" actId="26606"/>
          <ac:spMkLst>
            <pc:docMk/>
            <pc:sldMk cId="3984005343" sldId="261"/>
            <ac:spMk id="13" creationId="{3F0BE7ED-7814-4273-B18A-F26CC0380380}"/>
          </ac:spMkLst>
        </pc:spChg>
        <pc:spChg chg="add del">
          <ac:chgData name="Simion Madalin" userId="cd94cde93e4c8704" providerId="LiveId" clId="{FD5392AC-175D-4F20-A0B0-420803E52580}" dt="2023-10-18T13:49:27.162" v="1786" actId="26606"/>
          <ac:spMkLst>
            <pc:docMk/>
            <pc:sldMk cId="3984005343" sldId="261"/>
            <ac:spMk id="15" creationId="{2C61293E-6EBE-43EF-A52C-9BEBFD7679D4}"/>
          </ac:spMkLst>
        </pc:spChg>
        <pc:spChg chg="add del">
          <ac:chgData name="Simion Madalin" userId="cd94cde93e4c8704" providerId="LiveId" clId="{FD5392AC-175D-4F20-A0B0-420803E52580}" dt="2023-10-18T13:49:27.162" v="1786" actId="26606"/>
          <ac:spMkLst>
            <pc:docMk/>
            <pc:sldMk cId="3984005343" sldId="261"/>
            <ac:spMk id="17" creationId="{3FCFB1DE-0B7E-48CC-BA90-B2AB0889F9D6}"/>
          </ac:spMkLst>
        </pc:spChg>
        <pc:spChg chg="add del">
          <ac:chgData name="Simion Madalin" userId="cd94cde93e4c8704" providerId="LiveId" clId="{FD5392AC-175D-4F20-A0B0-420803E52580}" dt="2023-10-18T13:49:52.479" v="1795" actId="26606"/>
          <ac:spMkLst>
            <pc:docMk/>
            <pc:sldMk cId="3984005343" sldId="261"/>
            <ac:spMk id="22" creationId="{3AFE8227-C443-417B-BA91-520EB1EF4559}"/>
          </ac:spMkLst>
        </pc:spChg>
        <pc:spChg chg="add del">
          <ac:chgData name="Simion Madalin" userId="cd94cde93e4c8704" providerId="LiveId" clId="{FD5392AC-175D-4F20-A0B0-420803E52580}" dt="2023-10-18T13:49:52.479" v="1795" actId="26606"/>
          <ac:spMkLst>
            <pc:docMk/>
            <pc:sldMk cId="3984005343" sldId="261"/>
            <ac:spMk id="24" creationId="{907741FC-B544-4A6E-B831-6789D042333D}"/>
          </ac:spMkLst>
        </pc:spChg>
        <pc:spChg chg="add del">
          <ac:chgData name="Simion Madalin" userId="cd94cde93e4c8704" providerId="LiveId" clId="{FD5392AC-175D-4F20-A0B0-420803E52580}" dt="2023-10-18T13:49:52.479" v="1795" actId="26606"/>
          <ac:spMkLst>
            <pc:docMk/>
            <pc:sldMk cId="3984005343" sldId="261"/>
            <ac:spMk id="25" creationId="{3F0BE7ED-7814-4273-B18A-F26CC0380380}"/>
          </ac:spMkLst>
        </pc:spChg>
        <pc:spChg chg="add">
          <ac:chgData name="Simion Madalin" userId="cd94cde93e4c8704" providerId="LiveId" clId="{FD5392AC-175D-4F20-A0B0-420803E52580}" dt="2023-10-18T13:49:52.479" v="1795" actId="26606"/>
          <ac:spMkLst>
            <pc:docMk/>
            <pc:sldMk cId="3984005343" sldId="261"/>
            <ac:spMk id="30" creationId="{04812C46-200A-4DEB-A05E-3ED6C68C2387}"/>
          </ac:spMkLst>
        </pc:spChg>
        <pc:spChg chg="add">
          <ac:chgData name="Simion Madalin" userId="cd94cde93e4c8704" providerId="LiveId" clId="{FD5392AC-175D-4F20-A0B0-420803E52580}" dt="2023-10-18T13:49:52.479" v="1795" actId="26606"/>
          <ac:spMkLst>
            <pc:docMk/>
            <pc:sldMk cId="3984005343" sldId="261"/>
            <ac:spMk id="32" creationId="{D1EA859B-E555-4109-94F3-6700E046E008}"/>
          </ac:spMkLst>
        </pc:spChg>
        <pc:picChg chg="add del">
          <ac:chgData name="Simion Madalin" userId="cd94cde93e4c8704" providerId="LiveId" clId="{FD5392AC-175D-4F20-A0B0-420803E52580}" dt="2023-10-18T13:49:25.154" v="1784" actId="26606"/>
          <ac:picMkLst>
            <pc:docMk/>
            <pc:sldMk cId="3984005343" sldId="261"/>
            <ac:picMk id="5" creationId="{B16040C4-A561-4EFA-2B32-4D6255C9003C}"/>
          </ac:picMkLst>
        </pc:picChg>
        <pc:picChg chg="add del">
          <ac:chgData name="Simion Madalin" userId="cd94cde93e4c8704" providerId="LiveId" clId="{FD5392AC-175D-4F20-A0B0-420803E52580}" dt="2023-10-18T13:49:27.162" v="1786" actId="26606"/>
          <ac:picMkLst>
            <pc:docMk/>
            <pc:sldMk cId="3984005343" sldId="261"/>
            <ac:picMk id="16" creationId="{AC8C5F59-D65F-6A69-D62B-6C29A291943F}"/>
          </ac:picMkLst>
        </pc:picChg>
        <pc:picChg chg="add del">
          <ac:chgData name="Simion Madalin" userId="cd94cde93e4c8704" providerId="LiveId" clId="{FD5392AC-175D-4F20-A0B0-420803E52580}" dt="2023-10-18T13:49:33.475" v="1788" actId="26606"/>
          <ac:picMkLst>
            <pc:docMk/>
            <pc:sldMk cId="3984005343" sldId="261"/>
            <ac:picMk id="20" creationId="{EF1A947F-F101-0F55-368E-396B9ABCB028}"/>
          </ac:picMkLst>
        </pc:picChg>
        <pc:picChg chg="add mod">
          <ac:chgData name="Simion Madalin" userId="cd94cde93e4c8704" providerId="LiveId" clId="{FD5392AC-175D-4F20-A0B0-420803E52580}" dt="2023-10-18T13:49:52.479" v="1795" actId="26606"/>
          <ac:picMkLst>
            <pc:docMk/>
            <pc:sldMk cId="3984005343" sldId="261"/>
            <ac:picMk id="23" creationId="{B16040C4-A561-4EFA-2B32-4D6255C9003C}"/>
          </ac:picMkLst>
        </pc:picChg>
        <pc:cxnChg chg="add del">
          <ac:chgData name="Simion Madalin" userId="cd94cde93e4c8704" providerId="LiveId" clId="{FD5392AC-175D-4F20-A0B0-420803E52580}" dt="2023-10-18T13:49:33.475" v="1788" actId="26606"/>
          <ac:cxnSpMkLst>
            <pc:docMk/>
            <pc:sldMk cId="3984005343" sldId="261"/>
            <ac:cxnSpMk id="19" creationId="{37C77032-C865-6057-7D7A-E2743CFA20F9}"/>
          </ac:cxnSpMkLst>
        </pc:cxnChg>
      </pc:sldChg>
      <pc:sldChg chg="addSp delSp modSp new mod modTransition setBg">
        <pc:chgData name="Simion Madalin" userId="cd94cde93e4c8704" providerId="LiveId" clId="{FD5392AC-175D-4F20-A0B0-420803E52580}" dt="2023-10-18T14:06:40.984" v="1980"/>
        <pc:sldMkLst>
          <pc:docMk/>
          <pc:sldMk cId="1425614467" sldId="262"/>
        </pc:sldMkLst>
        <pc:spChg chg="mod">
          <ac:chgData name="Simion Madalin" userId="cd94cde93e4c8704" providerId="LiveId" clId="{FD5392AC-175D-4F20-A0B0-420803E52580}" dt="2023-10-18T13:51:30.111" v="1818" actId="1076"/>
          <ac:spMkLst>
            <pc:docMk/>
            <pc:sldMk cId="1425614467" sldId="262"/>
            <ac:spMk id="2" creationId="{ECCDF07C-CE3D-61DD-EDF0-D27FD7FAB238}"/>
          </ac:spMkLst>
        </pc:spChg>
        <pc:spChg chg="mod">
          <ac:chgData name="Simion Madalin" userId="cd94cde93e4c8704" providerId="LiveId" clId="{FD5392AC-175D-4F20-A0B0-420803E52580}" dt="2023-10-18T13:51:42.864" v="1820" actId="14100"/>
          <ac:spMkLst>
            <pc:docMk/>
            <pc:sldMk cId="1425614467" sldId="262"/>
            <ac:spMk id="3" creationId="{632FEAC2-3399-4A5C-BB04-EDDA0A8A17B9}"/>
          </ac:spMkLst>
        </pc:spChg>
        <pc:spChg chg="add del">
          <ac:chgData name="Simion Madalin" userId="cd94cde93e4c8704" providerId="LiveId" clId="{FD5392AC-175D-4F20-A0B0-420803E52580}" dt="2023-10-18T13:51:20.184" v="1816" actId="26606"/>
          <ac:spMkLst>
            <pc:docMk/>
            <pc:sldMk cId="1425614467" sldId="262"/>
            <ac:spMk id="9" creationId="{8181FC64-B306-4821-98E2-780662EFC486}"/>
          </ac:spMkLst>
        </pc:spChg>
        <pc:spChg chg="add del">
          <ac:chgData name="Simion Madalin" userId="cd94cde93e4c8704" providerId="LiveId" clId="{FD5392AC-175D-4F20-A0B0-420803E52580}" dt="2023-10-18T13:51:20.184" v="1816" actId="26606"/>
          <ac:spMkLst>
            <pc:docMk/>
            <pc:sldMk cId="1425614467" sldId="262"/>
            <ac:spMk id="11" creationId="{5871FC61-DD4E-47D4-81FD-8A7E7D12B371}"/>
          </ac:spMkLst>
        </pc:spChg>
        <pc:spChg chg="add del">
          <ac:chgData name="Simion Madalin" userId="cd94cde93e4c8704" providerId="LiveId" clId="{FD5392AC-175D-4F20-A0B0-420803E52580}" dt="2023-10-18T13:51:20.184" v="1816" actId="26606"/>
          <ac:spMkLst>
            <pc:docMk/>
            <pc:sldMk cId="1425614467" sldId="262"/>
            <ac:spMk id="13" creationId="{F9EC3F91-A75C-4F74-867E-E4C28C13546B}"/>
          </ac:spMkLst>
        </pc:spChg>
        <pc:spChg chg="add del">
          <ac:chgData name="Simion Madalin" userId="cd94cde93e4c8704" providerId="LiveId" clId="{FD5392AC-175D-4F20-A0B0-420803E52580}" dt="2023-10-18T13:51:20.184" v="1816" actId="26606"/>
          <ac:spMkLst>
            <pc:docMk/>
            <pc:sldMk cId="1425614467" sldId="262"/>
            <ac:spMk id="15" creationId="{829A1E2C-5AC8-40FC-99E9-832069D39792}"/>
          </ac:spMkLst>
        </pc:spChg>
        <pc:spChg chg="add del">
          <ac:chgData name="Simion Madalin" userId="cd94cde93e4c8704" providerId="LiveId" clId="{FD5392AC-175D-4F20-A0B0-420803E52580}" dt="2023-10-18T13:51:06.651" v="1803" actId="26606"/>
          <ac:spMkLst>
            <pc:docMk/>
            <pc:sldMk cId="1425614467" sldId="262"/>
            <ac:spMk id="20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3:51:06.651" v="1803" actId="26606"/>
          <ac:spMkLst>
            <pc:docMk/>
            <pc:sldMk cId="1425614467" sldId="262"/>
            <ac:spMk id="22" creationId="{D1EA859B-E555-4109-94F3-6700E046E008}"/>
          </ac:spMkLst>
        </pc:spChg>
        <pc:spChg chg="add del">
          <ac:chgData name="Simion Madalin" userId="cd94cde93e4c8704" providerId="LiveId" clId="{FD5392AC-175D-4F20-A0B0-420803E52580}" dt="2023-10-18T13:51:08.394" v="1807" actId="26606"/>
          <ac:spMkLst>
            <pc:docMk/>
            <pc:sldMk cId="1425614467" sldId="262"/>
            <ac:spMk id="26" creationId="{3AFE8227-C443-417B-BA91-520EB1EF4559}"/>
          </ac:spMkLst>
        </pc:spChg>
        <pc:spChg chg="add del">
          <ac:chgData name="Simion Madalin" userId="cd94cde93e4c8704" providerId="LiveId" clId="{FD5392AC-175D-4F20-A0B0-420803E52580}" dt="2023-10-18T13:51:08.394" v="1807" actId="26606"/>
          <ac:spMkLst>
            <pc:docMk/>
            <pc:sldMk cId="1425614467" sldId="262"/>
            <ac:spMk id="27" creationId="{907741FC-B544-4A6E-B831-6789D042333D}"/>
          </ac:spMkLst>
        </pc:spChg>
        <pc:spChg chg="add del">
          <ac:chgData name="Simion Madalin" userId="cd94cde93e4c8704" providerId="LiveId" clId="{FD5392AC-175D-4F20-A0B0-420803E52580}" dt="2023-10-18T13:51:08.394" v="1807" actId="26606"/>
          <ac:spMkLst>
            <pc:docMk/>
            <pc:sldMk cId="1425614467" sldId="262"/>
            <ac:spMk id="28" creationId="{3F0BE7ED-7814-4273-B18A-F26CC0380380}"/>
          </ac:spMkLst>
        </pc:spChg>
        <pc:spChg chg="add del">
          <ac:chgData name="Simion Madalin" userId="cd94cde93e4c8704" providerId="LiveId" clId="{FD5392AC-175D-4F20-A0B0-420803E52580}" dt="2023-10-18T13:51:09.572" v="1809" actId="26606"/>
          <ac:spMkLst>
            <pc:docMk/>
            <pc:sldMk cId="1425614467" sldId="262"/>
            <ac:spMk id="30" creationId="{10CE40DC-5723-449B-A365-A61D8C262E93}"/>
          </ac:spMkLst>
        </pc:spChg>
        <pc:spChg chg="add del">
          <ac:chgData name="Simion Madalin" userId="cd94cde93e4c8704" providerId="LiveId" clId="{FD5392AC-175D-4F20-A0B0-420803E52580}" dt="2023-10-18T13:51:09.572" v="1809" actId="26606"/>
          <ac:spMkLst>
            <pc:docMk/>
            <pc:sldMk cId="1425614467" sldId="262"/>
            <ac:spMk id="31" creationId="{9854DBCA-D3C3-4C19-9B2E-DFA0BE647266}"/>
          </ac:spMkLst>
        </pc:spChg>
        <pc:spChg chg="add del">
          <ac:chgData name="Simion Madalin" userId="cd94cde93e4c8704" providerId="LiveId" clId="{FD5392AC-175D-4F20-A0B0-420803E52580}" dt="2023-10-18T13:51:09.572" v="1809" actId="26606"/>
          <ac:spMkLst>
            <pc:docMk/>
            <pc:sldMk cId="1425614467" sldId="262"/>
            <ac:spMk id="32" creationId="{E1383CB6-8BE5-4911-970B-A4151A07E734}"/>
          </ac:spMkLst>
        </pc:spChg>
        <pc:spChg chg="add del">
          <ac:chgData name="Simion Madalin" userId="cd94cde93e4c8704" providerId="LiveId" clId="{FD5392AC-175D-4F20-A0B0-420803E52580}" dt="2023-10-18T13:51:09.572" v="1809" actId="26606"/>
          <ac:spMkLst>
            <pc:docMk/>
            <pc:sldMk cId="1425614467" sldId="262"/>
            <ac:spMk id="33" creationId="{842D14D1-56B7-40CD-8694-A9A48170C0CB}"/>
          </ac:spMkLst>
        </pc:spChg>
        <pc:spChg chg="add del">
          <ac:chgData name="Simion Madalin" userId="cd94cde93e4c8704" providerId="LiveId" clId="{FD5392AC-175D-4F20-A0B0-420803E52580}" dt="2023-10-18T13:51:09.572" v="1809" actId="26606"/>
          <ac:spMkLst>
            <pc:docMk/>
            <pc:sldMk cId="1425614467" sldId="262"/>
            <ac:spMk id="34" creationId="{950A315C-978A-4A52-966E-55B2698F2A8E}"/>
          </ac:spMkLst>
        </pc:spChg>
        <pc:spChg chg="add del">
          <ac:chgData name="Simion Madalin" userId="cd94cde93e4c8704" providerId="LiveId" clId="{FD5392AC-175D-4F20-A0B0-420803E52580}" dt="2023-10-18T13:51:12.960" v="1811" actId="26606"/>
          <ac:spMkLst>
            <pc:docMk/>
            <pc:sldMk cId="1425614467" sldId="262"/>
            <ac:spMk id="36" creationId="{B210AC1D-4063-4C6E-9528-FA9C4C0C18E6}"/>
          </ac:spMkLst>
        </pc:spChg>
        <pc:spChg chg="add del">
          <ac:chgData name="Simion Madalin" userId="cd94cde93e4c8704" providerId="LiveId" clId="{FD5392AC-175D-4F20-A0B0-420803E52580}" dt="2023-10-18T13:51:12.960" v="1811" actId="26606"/>
          <ac:spMkLst>
            <pc:docMk/>
            <pc:sldMk cId="1425614467" sldId="262"/>
            <ac:spMk id="37" creationId="{02F8C595-E68C-4306-AED8-DC7826A0A506}"/>
          </ac:spMkLst>
        </pc:spChg>
        <pc:spChg chg="add del">
          <ac:chgData name="Simion Madalin" userId="cd94cde93e4c8704" providerId="LiveId" clId="{FD5392AC-175D-4F20-A0B0-420803E52580}" dt="2023-10-18T13:51:17.626" v="1813" actId="26606"/>
          <ac:spMkLst>
            <pc:docMk/>
            <pc:sldMk cId="1425614467" sldId="262"/>
            <ac:spMk id="39" creationId="{3D5FBB81-B61B-416A-8F5D-A8DDF62530F1}"/>
          </ac:spMkLst>
        </pc:spChg>
        <pc:spChg chg="add del">
          <ac:chgData name="Simion Madalin" userId="cd94cde93e4c8704" providerId="LiveId" clId="{FD5392AC-175D-4F20-A0B0-420803E52580}" dt="2023-10-18T13:51:17.626" v="1813" actId="26606"/>
          <ac:spMkLst>
            <pc:docMk/>
            <pc:sldMk cId="1425614467" sldId="262"/>
            <ac:spMk id="40" creationId="{40C0D7D4-D83D-4C58-87D1-955F0A9173D7}"/>
          </ac:spMkLst>
        </pc:spChg>
        <pc:spChg chg="add del">
          <ac:chgData name="Simion Madalin" userId="cd94cde93e4c8704" providerId="LiveId" clId="{FD5392AC-175D-4F20-A0B0-420803E52580}" dt="2023-10-18T13:51:17.626" v="1813" actId="26606"/>
          <ac:spMkLst>
            <pc:docMk/>
            <pc:sldMk cId="1425614467" sldId="262"/>
            <ac:spMk id="41" creationId="{CA35125A-A1A4-40EB-B5EE-4371BC4DD441}"/>
          </ac:spMkLst>
        </pc:spChg>
        <pc:spChg chg="add del">
          <ac:chgData name="Simion Madalin" userId="cd94cde93e4c8704" providerId="LiveId" clId="{FD5392AC-175D-4F20-A0B0-420803E52580}" dt="2023-10-18T13:51:17.626" v="1813" actId="26606"/>
          <ac:spMkLst>
            <pc:docMk/>
            <pc:sldMk cId="1425614467" sldId="262"/>
            <ac:spMk id="42" creationId="{15F9A324-404E-4C5D-AFF0-C5D0D84182B0}"/>
          </ac:spMkLst>
        </pc:spChg>
        <pc:spChg chg="add del">
          <ac:chgData name="Simion Madalin" userId="cd94cde93e4c8704" providerId="LiveId" clId="{FD5392AC-175D-4F20-A0B0-420803E52580}" dt="2023-10-18T13:51:20.184" v="1815" actId="26606"/>
          <ac:spMkLst>
            <pc:docMk/>
            <pc:sldMk cId="1425614467" sldId="262"/>
            <ac:spMk id="44" creationId="{B210AC1D-4063-4C6E-9528-FA9C4C0C18E6}"/>
          </ac:spMkLst>
        </pc:spChg>
        <pc:spChg chg="add del">
          <ac:chgData name="Simion Madalin" userId="cd94cde93e4c8704" providerId="LiveId" clId="{FD5392AC-175D-4F20-A0B0-420803E52580}" dt="2023-10-18T13:51:20.184" v="1815" actId="26606"/>
          <ac:spMkLst>
            <pc:docMk/>
            <pc:sldMk cId="1425614467" sldId="262"/>
            <ac:spMk id="45" creationId="{02F8C595-E68C-4306-AED8-DC7826A0A506}"/>
          </ac:spMkLst>
        </pc:spChg>
        <pc:spChg chg="add">
          <ac:chgData name="Simion Madalin" userId="cd94cde93e4c8704" providerId="LiveId" clId="{FD5392AC-175D-4F20-A0B0-420803E52580}" dt="2023-10-18T13:51:20.184" v="1816" actId="26606"/>
          <ac:spMkLst>
            <pc:docMk/>
            <pc:sldMk cId="1425614467" sldId="262"/>
            <ac:spMk id="47" creationId="{04812C46-200A-4DEB-A05E-3ED6C68C2387}"/>
          </ac:spMkLst>
        </pc:spChg>
        <pc:spChg chg="add">
          <ac:chgData name="Simion Madalin" userId="cd94cde93e4c8704" providerId="LiveId" clId="{FD5392AC-175D-4F20-A0B0-420803E52580}" dt="2023-10-18T13:51:20.184" v="1816" actId="26606"/>
          <ac:spMkLst>
            <pc:docMk/>
            <pc:sldMk cId="1425614467" sldId="262"/>
            <ac:spMk id="48" creationId="{D1EA859B-E555-4109-94F3-6700E046E008}"/>
          </ac:spMkLst>
        </pc:spChg>
        <pc:picChg chg="add mod ord">
          <ac:chgData name="Simion Madalin" userId="cd94cde93e4c8704" providerId="LiveId" clId="{FD5392AC-175D-4F20-A0B0-420803E52580}" dt="2023-10-18T13:51:47.965" v="1821" actId="1076"/>
          <ac:picMkLst>
            <pc:docMk/>
            <pc:sldMk cId="1425614467" sldId="262"/>
            <ac:picMk id="5" creationId="{E5A6EA74-BE6C-F945-988C-64997977C7A6}"/>
          </ac:picMkLst>
        </pc:picChg>
        <pc:cxnChg chg="add del">
          <ac:chgData name="Simion Madalin" userId="cd94cde93e4c8704" providerId="LiveId" clId="{FD5392AC-175D-4F20-A0B0-420803E52580}" dt="2023-10-18T13:51:07.264" v="1805" actId="26606"/>
          <ac:cxnSpMkLst>
            <pc:docMk/>
            <pc:sldMk cId="1425614467" sldId="262"/>
            <ac:cxnSpMk id="24" creationId="{1503BFE4-729B-D9D0-C17B-501E6AF1127A}"/>
          </ac:cxnSpMkLst>
        </pc:cxnChg>
      </pc:sldChg>
      <pc:sldChg chg="addSp delSp modSp new mod modTransition setBg">
        <pc:chgData name="Simion Madalin" userId="cd94cde93e4c8704" providerId="LiveId" clId="{FD5392AC-175D-4F20-A0B0-420803E52580}" dt="2023-10-18T14:06:46.844" v="1981"/>
        <pc:sldMkLst>
          <pc:docMk/>
          <pc:sldMk cId="3180826255" sldId="263"/>
        </pc:sldMkLst>
        <pc:spChg chg="mod">
          <ac:chgData name="Simion Madalin" userId="cd94cde93e4c8704" providerId="LiveId" clId="{FD5392AC-175D-4F20-A0B0-420803E52580}" dt="2023-10-18T13:54:21.301" v="1857" actId="26606"/>
          <ac:spMkLst>
            <pc:docMk/>
            <pc:sldMk cId="3180826255" sldId="263"/>
            <ac:spMk id="2" creationId="{B6358FA8-0A11-79D8-E12E-43F0A8932AEB}"/>
          </ac:spMkLst>
        </pc:spChg>
        <pc:spChg chg="mod">
          <ac:chgData name="Simion Madalin" userId="cd94cde93e4c8704" providerId="LiveId" clId="{FD5392AC-175D-4F20-A0B0-420803E52580}" dt="2023-10-18T13:54:21.301" v="1857" actId="26606"/>
          <ac:spMkLst>
            <pc:docMk/>
            <pc:sldMk cId="3180826255" sldId="263"/>
            <ac:spMk id="3" creationId="{C05D9EED-C99F-974E-1B15-DE7A5E0880F3}"/>
          </ac:spMkLst>
        </pc:spChg>
        <pc:spChg chg="add del">
          <ac:chgData name="Simion Madalin" userId="cd94cde93e4c8704" providerId="LiveId" clId="{FD5392AC-175D-4F20-A0B0-420803E52580}" dt="2023-10-18T13:54:21.301" v="1857" actId="26606"/>
          <ac:spMkLst>
            <pc:docMk/>
            <pc:sldMk cId="3180826255" sldId="263"/>
            <ac:spMk id="9" creationId="{8181FC64-B306-4821-98E2-780662EFC486}"/>
          </ac:spMkLst>
        </pc:spChg>
        <pc:spChg chg="add del">
          <ac:chgData name="Simion Madalin" userId="cd94cde93e4c8704" providerId="LiveId" clId="{FD5392AC-175D-4F20-A0B0-420803E52580}" dt="2023-10-18T13:54:21.301" v="1857" actId="26606"/>
          <ac:spMkLst>
            <pc:docMk/>
            <pc:sldMk cId="3180826255" sldId="263"/>
            <ac:spMk id="11" creationId="{5871FC61-DD4E-47D4-81FD-8A7E7D12B371}"/>
          </ac:spMkLst>
        </pc:spChg>
        <pc:spChg chg="add del">
          <ac:chgData name="Simion Madalin" userId="cd94cde93e4c8704" providerId="LiveId" clId="{FD5392AC-175D-4F20-A0B0-420803E52580}" dt="2023-10-18T13:54:21.301" v="1857" actId="26606"/>
          <ac:spMkLst>
            <pc:docMk/>
            <pc:sldMk cId="3180826255" sldId="263"/>
            <ac:spMk id="13" creationId="{F9EC3F91-A75C-4F74-867E-E4C28C13546B}"/>
          </ac:spMkLst>
        </pc:spChg>
        <pc:spChg chg="add del">
          <ac:chgData name="Simion Madalin" userId="cd94cde93e4c8704" providerId="LiveId" clId="{FD5392AC-175D-4F20-A0B0-420803E52580}" dt="2023-10-18T13:54:21.301" v="1857" actId="26606"/>
          <ac:spMkLst>
            <pc:docMk/>
            <pc:sldMk cId="3180826255" sldId="263"/>
            <ac:spMk id="15" creationId="{829A1E2C-5AC8-40FC-99E9-832069D39792}"/>
          </ac:spMkLst>
        </pc:spChg>
        <pc:spChg chg="add del">
          <ac:chgData name="Simion Madalin" userId="cd94cde93e4c8704" providerId="LiveId" clId="{FD5392AC-175D-4F20-A0B0-420803E52580}" dt="2023-10-18T13:53:52.073" v="1841" actId="26606"/>
          <ac:spMkLst>
            <pc:docMk/>
            <pc:sldMk cId="3180826255" sldId="263"/>
            <ac:spMk id="20" creationId="{8181FC64-B306-4821-98E2-780662EFC486}"/>
          </ac:spMkLst>
        </pc:spChg>
        <pc:spChg chg="add del">
          <ac:chgData name="Simion Madalin" userId="cd94cde93e4c8704" providerId="LiveId" clId="{FD5392AC-175D-4F20-A0B0-420803E52580}" dt="2023-10-18T13:53:52.073" v="1841" actId="26606"/>
          <ac:spMkLst>
            <pc:docMk/>
            <pc:sldMk cId="3180826255" sldId="263"/>
            <ac:spMk id="22" creationId="{5871FC61-DD4E-47D4-81FD-8A7E7D12B371}"/>
          </ac:spMkLst>
        </pc:spChg>
        <pc:spChg chg="add del">
          <ac:chgData name="Simion Madalin" userId="cd94cde93e4c8704" providerId="LiveId" clId="{FD5392AC-175D-4F20-A0B0-420803E52580}" dt="2023-10-18T13:53:52.073" v="1841" actId="26606"/>
          <ac:spMkLst>
            <pc:docMk/>
            <pc:sldMk cId="3180826255" sldId="263"/>
            <ac:spMk id="24" creationId="{F9EC3F91-A75C-4F74-867E-E4C28C13546B}"/>
          </ac:spMkLst>
        </pc:spChg>
        <pc:spChg chg="add del">
          <ac:chgData name="Simion Madalin" userId="cd94cde93e4c8704" providerId="LiveId" clId="{FD5392AC-175D-4F20-A0B0-420803E52580}" dt="2023-10-18T13:53:52.073" v="1841" actId="26606"/>
          <ac:spMkLst>
            <pc:docMk/>
            <pc:sldMk cId="3180826255" sldId="263"/>
            <ac:spMk id="26" creationId="{829A1E2C-5AC8-40FC-99E9-832069D39792}"/>
          </ac:spMkLst>
        </pc:spChg>
        <pc:spChg chg="add del">
          <ac:chgData name="Simion Madalin" userId="cd94cde93e4c8704" providerId="LiveId" clId="{FD5392AC-175D-4F20-A0B0-420803E52580}" dt="2023-10-18T13:53:57.580" v="1843" actId="26606"/>
          <ac:spMkLst>
            <pc:docMk/>
            <pc:sldMk cId="3180826255" sldId="263"/>
            <ac:spMk id="28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3:53:57.580" v="1843" actId="26606"/>
          <ac:spMkLst>
            <pc:docMk/>
            <pc:sldMk cId="3180826255" sldId="263"/>
            <ac:spMk id="29" creationId="{D1EA859B-E555-4109-94F3-6700E046E008}"/>
          </ac:spMkLst>
        </pc:spChg>
        <pc:spChg chg="add del">
          <ac:chgData name="Simion Madalin" userId="cd94cde93e4c8704" providerId="LiveId" clId="{FD5392AC-175D-4F20-A0B0-420803E52580}" dt="2023-10-18T13:53:58.820" v="1845" actId="26606"/>
          <ac:spMkLst>
            <pc:docMk/>
            <pc:sldMk cId="3180826255" sldId="263"/>
            <ac:spMk id="31" creationId="{3ECBE1F1-D69B-4AFA-ABD5-8E41720EF6DE}"/>
          </ac:spMkLst>
        </pc:spChg>
        <pc:spChg chg="add del">
          <ac:chgData name="Simion Madalin" userId="cd94cde93e4c8704" providerId="LiveId" clId="{FD5392AC-175D-4F20-A0B0-420803E52580}" dt="2023-10-18T13:53:58.820" v="1845" actId="26606"/>
          <ac:spMkLst>
            <pc:docMk/>
            <pc:sldMk cId="3180826255" sldId="263"/>
            <ac:spMk id="32" creationId="{603A6265-E10C-4B85-9C20-E75FCAF9CC63}"/>
          </ac:spMkLst>
        </pc:spChg>
        <pc:spChg chg="add del">
          <ac:chgData name="Simion Madalin" userId="cd94cde93e4c8704" providerId="LiveId" clId="{FD5392AC-175D-4F20-A0B0-420803E52580}" dt="2023-10-18T13:54:00.312" v="1847" actId="26606"/>
          <ac:spMkLst>
            <pc:docMk/>
            <pc:sldMk cId="3180826255" sldId="263"/>
            <ac:spMk id="34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3:54:18.008" v="1853" actId="26606"/>
          <ac:spMkLst>
            <pc:docMk/>
            <pc:sldMk cId="3180826255" sldId="263"/>
            <ac:spMk id="40" creationId="{9F7D5CDA-D291-4307-BF55-1381FED29634}"/>
          </ac:spMkLst>
        </pc:spChg>
        <pc:spChg chg="add del">
          <ac:chgData name="Simion Madalin" userId="cd94cde93e4c8704" providerId="LiveId" clId="{FD5392AC-175D-4F20-A0B0-420803E52580}" dt="2023-10-18T13:54:18.008" v="1853" actId="26606"/>
          <ac:spMkLst>
            <pc:docMk/>
            <pc:sldMk cId="3180826255" sldId="263"/>
            <ac:spMk id="41" creationId="{59B296B9-C5A5-4E4F-9B60-C907B5F1466C}"/>
          </ac:spMkLst>
        </pc:spChg>
        <pc:spChg chg="add del">
          <ac:chgData name="Simion Madalin" userId="cd94cde93e4c8704" providerId="LiveId" clId="{FD5392AC-175D-4F20-A0B0-420803E52580}" dt="2023-10-18T13:54:18.008" v="1853" actId="26606"/>
          <ac:spMkLst>
            <pc:docMk/>
            <pc:sldMk cId="3180826255" sldId="263"/>
            <ac:spMk id="42" creationId="{D0300FD3-5AF1-6305-15FA-9078072672E2}"/>
          </ac:spMkLst>
        </pc:spChg>
        <pc:spChg chg="add del">
          <ac:chgData name="Simion Madalin" userId="cd94cde93e4c8704" providerId="LiveId" clId="{FD5392AC-175D-4F20-A0B0-420803E52580}" dt="2023-10-18T13:54:19.231" v="1855" actId="26606"/>
          <ac:spMkLst>
            <pc:docMk/>
            <pc:sldMk cId="3180826255" sldId="263"/>
            <ac:spMk id="44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3:54:19.231" v="1855" actId="26606"/>
          <ac:spMkLst>
            <pc:docMk/>
            <pc:sldMk cId="3180826255" sldId="263"/>
            <ac:spMk id="45" creationId="{D1EA859B-E555-4109-94F3-6700E046E008}"/>
          </ac:spMkLst>
        </pc:spChg>
        <pc:spChg chg="add del">
          <ac:chgData name="Simion Madalin" userId="cd94cde93e4c8704" providerId="LiveId" clId="{FD5392AC-175D-4F20-A0B0-420803E52580}" dt="2023-10-18T13:54:21.301" v="1857" actId="26606"/>
          <ac:spMkLst>
            <pc:docMk/>
            <pc:sldMk cId="3180826255" sldId="263"/>
            <ac:spMk id="47" creationId="{8181FC64-B306-4821-98E2-780662EFC486}"/>
          </ac:spMkLst>
        </pc:spChg>
        <pc:spChg chg="add del">
          <ac:chgData name="Simion Madalin" userId="cd94cde93e4c8704" providerId="LiveId" clId="{FD5392AC-175D-4F20-A0B0-420803E52580}" dt="2023-10-18T13:54:21.301" v="1857" actId="26606"/>
          <ac:spMkLst>
            <pc:docMk/>
            <pc:sldMk cId="3180826255" sldId="263"/>
            <ac:spMk id="48" creationId="{5871FC61-DD4E-47D4-81FD-8A7E7D12B371}"/>
          </ac:spMkLst>
        </pc:spChg>
        <pc:spChg chg="add del">
          <ac:chgData name="Simion Madalin" userId="cd94cde93e4c8704" providerId="LiveId" clId="{FD5392AC-175D-4F20-A0B0-420803E52580}" dt="2023-10-18T13:54:21.301" v="1857" actId="26606"/>
          <ac:spMkLst>
            <pc:docMk/>
            <pc:sldMk cId="3180826255" sldId="263"/>
            <ac:spMk id="49" creationId="{F9EC3F91-A75C-4F74-867E-E4C28C13546B}"/>
          </ac:spMkLst>
        </pc:spChg>
        <pc:spChg chg="add del">
          <ac:chgData name="Simion Madalin" userId="cd94cde93e4c8704" providerId="LiveId" clId="{FD5392AC-175D-4F20-A0B0-420803E52580}" dt="2023-10-18T13:54:21.301" v="1857" actId="26606"/>
          <ac:spMkLst>
            <pc:docMk/>
            <pc:sldMk cId="3180826255" sldId="263"/>
            <ac:spMk id="50" creationId="{829A1E2C-5AC8-40FC-99E9-832069D39792}"/>
          </ac:spMkLst>
        </pc:spChg>
        <pc:picChg chg="add mod ord">
          <ac:chgData name="Simion Madalin" userId="cd94cde93e4c8704" providerId="LiveId" clId="{FD5392AC-175D-4F20-A0B0-420803E52580}" dt="2023-10-18T13:54:19.231" v="1855" actId="26606"/>
          <ac:picMkLst>
            <pc:docMk/>
            <pc:sldMk cId="3180826255" sldId="263"/>
            <ac:picMk id="5" creationId="{45E266AA-543B-BA22-59FD-24D6C9196796}"/>
          </ac:picMkLst>
        </pc:picChg>
        <pc:cxnChg chg="add del">
          <ac:chgData name="Simion Madalin" userId="cd94cde93e4c8704" providerId="LiveId" clId="{FD5392AC-175D-4F20-A0B0-420803E52580}" dt="2023-10-18T13:54:12.320" v="1849" actId="26606"/>
          <ac:cxnSpMkLst>
            <pc:docMk/>
            <pc:sldMk cId="3180826255" sldId="263"/>
            <ac:cxnSpMk id="36" creationId="{1503BFE4-729B-D9D0-C17B-501E6AF1127A}"/>
          </ac:cxnSpMkLst>
        </pc:cxnChg>
        <pc:cxnChg chg="add del">
          <ac:chgData name="Simion Madalin" userId="cd94cde93e4c8704" providerId="LiveId" clId="{FD5392AC-175D-4F20-A0B0-420803E52580}" dt="2023-10-18T13:54:15.805" v="1851" actId="26606"/>
          <ac:cxnSpMkLst>
            <pc:docMk/>
            <pc:sldMk cId="3180826255" sldId="263"/>
            <ac:cxnSpMk id="38" creationId="{249EDD1B-F94D-B4E6-ACAA-566B9A26FDE3}"/>
          </ac:cxnSpMkLst>
        </pc:cxnChg>
      </pc:sldChg>
      <pc:sldChg chg="addSp delSp modSp new mod modTransition setBg">
        <pc:chgData name="Simion Madalin" userId="cd94cde93e4c8704" providerId="LiveId" clId="{FD5392AC-175D-4F20-A0B0-420803E52580}" dt="2023-10-18T14:06:52.673" v="1982"/>
        <pc:sldMkLst>
          <pc:docMk/>
          <pc:sldMk cId="2301845464" sldId="264"/>
        </pc:sldMkLst>
        <pc:spChg chg="mod">
          <ac:chgData name="Simion Madalin" userId="cd94cde93e4c8704" providerId="LiveId" clId="{FD5392AC-175D-4F20-A0B0-420803E52580}" dt="2023-10-18T13:58:17.114" v="1875" actId="1076"/>
          <ac:spMkLst>
            <pc:docMk/>
            <pc:sldMk cId="2301845464" sldId="264"/>
            <ac:spMk id="2" creationId="{E37D6303-8C47-6A3E-32BE-6015DDCA9039}"/>
          </ac:spMkLst>
        </pc:spChg>
        <pc:spChg chg="mod">
          <ac:chgData name="Simion Madalin" userId="cd94cde93e4c8704" providerId="LiveId" clId="{FD5392AC-175D-4F20-A0B0-420803E52580}" dt="2023-10-18T13:58:27.001" v="1879" actId="14100"/>
          <ac:spMkLst>
            <pc:docMk/>
            <pc:sldMk cId="2301845464" sldId="264"/>
            <ac:spMk id="3" creationId="{7C1670A2-24AE-DCB2-EC30-CB60EE2143DD}"/>
          </ac:spMkLst>
        </pc:spChg>
        <pc:spChg chg="add del">
          <ac:chgData name="Simion Madalin" userId="cd94cde93e4c8704" providerId="LiveId" clId="{FD5392AC-175D-4F20-A0B0-420803E52580}" dt="2023-10-18T13:57:21.440" v="1865" actId="26606"/>
          <ac:spMkLst>
            <pc:docMk/>
            <pc:sldMk cId="2301845464" sldId="264"/>
            <ac:spMk id="6" creationId="{B210AC1D-4063-4C6E-9528-FA9C4C0C18E6}"/>
          </ac:spMkLst>
        </pc:spChg>
        <pc:spChg chg="add del">
          <ac:chgData name="Simion Madalin" userId="cd94cde93e4c8704" providerId="LiveId" clId="{FD5392AC-175D-4F20-A0B0-420803E52580}" dt="2023-10-18T13:57:21.440" v="1865" actId="26606"/>
          <ac:spMkLst>
            <pc:docMk/>
            <pc:sldMk cId="2301845464" sldId="264"/>
            <ac:spMk id="7" creationId="{02F8C595-E68C-4306-AED8-DC7826A0A506}"/>
          </ac:spMkLst>
        </pc:spChg>
        <pc:spChg chg="add del">
          <ac:chgData name="Simion Madalin" userId="cd94cde93e4c8704" providerId="LiveId" clId="{FD5392AC-175D-4F20-A0B0-420803E52580}" dt="2023-10-18T13:54:34.066" v="1859" actId="26606"/>
          <ac:spMkLst>
            <pc:docMk/>
            <pc:sldMk cId="2301845464" sldId="264"/>
            <ac:spMk id="9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3:57:30.868" v="1867" actId="26606"/>
          <ac:spMkLst>
            <pc:docMk/>
            <pc:sldMk cId="2301845464" sldId="264"/>
            <ac:spMk id="10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3:54:34.066" v="1859" actId="26606"/>
          <ac:spMkLst>
            <pc:docMk/>
            <pc:sldMk cId="2301845464" sldId="264"/>
            <ac:spMk id="11" creationId="{D1EA859B-E555-4109-94F3-6700E046E008}"/>
          </ac:spMkLst>
        </pc:spChg>
        <pc:spChg chg="add del">
          <ac:chgData name="Simion Madalin" userId="cd94cde93e4c8704" providerId="LiveId" clId="{FD5392AC-175D-4F20-A0B0-420803E52580}" dt="2023-10-18T13:57:30.868" v="1867" actId="26606"/>
          <ac:spMkLst>
            <pc:docMk/>
            <pc:sldMk cId="2301845464" sldId="264"/>
            <ac:spMk id="15" creationId="{D1EA859B-E555-4109-94F3-6700E046E008}"/>
          </ac:spMkLst>
        </pc:spChg>
        <pc:spChg chg="add del">
          <ac:chgData name="Simion Madalin" userId="cd94cde93e4c8704" providerId="LiveId" clId="{FD5392AC-175D-4F20-A0B0-420803E52580}" dt="2023-10-18T13:57:05.277" v="1863" actId="26606"/>
          <ac:spMkLst>
            <pc:docMk/>
            <pc:sldMk cId="2301845464" sldId="264"/>
            <ac:spMk id="17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3:57:05.277" v="1863" actId="26606"/>
          <ac:spMkLst>
            <pc:docMk/>
            <pc:sldMk cId="2301845464" sldId="264"/>
            <ac:spMk id="19" creationId="{D1EA859B-E555-4109-94F3-6700E046E008}"/>
          </ac:spMkLst>
        </pc:spChg>
        <pc:spChg chg="add del">
          <ac:chgData name="Simion Madalin" userId="cd94cde93e4c8704" providerId="LiveId" clId="{FD5392AC-175D-4F20-A0B0-420803E52580}" dt="2023-10-18T13:58:07.985" v="1873" actId="26606"/>
          <ac:spMkLst>
            <pc:docMk/>
            <pc:sldMk cId="2301845464" sldId="264"/>
            <ac:spMk id="20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3:58:07.985" v="1873" actId="26606"/>
          <ac:spMkLst>
            <pc:docMk/>
            <pc:sldMk cId="2301845464" sldId="264"/>
            <ac:spMk id="22" creationId="{D1EA859B-E555-4109-94F3-6700E046E008}"/>
          </ac:spMkLst>
        </pc:spChg>
        <pc:spChg chg="add">
          <ac:chgData name="Simion Madalin" userId="cd94cde93e4c8704" providerId="LiveId" clId="{FD5392AC-175D-4F20-A0B0-420803E52580}" dt="2023-10-18T13:58:07.985" v="1873" actId="26606"/>
          <ac:spMkLst>
            <pc:docMk/>
            <pc:sldMk cId="2301845464" sldId="264"/>
            <ac:spMk id="27" creationId="{04812C46-200A-4DEB-A05E-3ED6C68C2387}"/>
          </ac:spMkLst>
        </pc:spChg>
        <pc:spChg chg="add">
          <ac:chgData name="Simion Madalin" userId="cd94cde93e4c8704" providerId="LiveId" clId="{FD5392AC-175D-4F20-A0B0-420803E52580}" dt="2023-10-18T13:58:07.985" v="1873" actId="26606"/>
          <ac:spMkLst>
            <pc:docMk/>
            <pc:sldMk cId="2301845464" sldId="264"/>
            <ac:spMk id="29" creationId="{D1EA859B-E555-4109-94F3-6700E046E008}"/>
          </ac:spMkLst>
        </pc:spChg>
        <pc:grpChg chg="add del">
          <ac:chgData name="Simion Madalin" userId="cd94cde93e4c8704" providerId="LiveId" clId="{FD5392AC-175D-4F20-A0B0-420803E52580}" dt="2023-10-18T13:54:36.389" v="1861" actId="26606"/>
          <ac:grpSpMkLst>
            <pc:docMk/>
            <pc:sldMk cId="2301845464" sldId="264"/>
            <ac:grpSpMk id="14" creationId="{5EFBDE31-BB3E-6CFC-23CD-B5976DA38438}"/>
          </ac:grpSpMkLst>
        </pc:grpChg>
        <pc:picChg chg="add del">
          <ac:chgData name="Simion Madalin" userId="cd94cde93e4c8704" providerId="LiveId" clId="{FD5392AC-175D-4F20-A0B0-420803E52580}" dt="2023-10-18T13:54:34.066" v="1859" actId="26606"/>
          <ac:picMkLst>
            <pc:docMk/>
            <pc:sldMk cId="2301845464" sldId="264"/>
            <ac:picMk id="5" creationId="{516E4CC1-AAFA-0114-E925-2950CEA9F1AE}"/>
          </ac:picMkLst>
        </pc:picChg>
        <pc:picChg chg="add del">
          <ac:chgData name="Simion Madalin" userId="cd94cde93e4c8704" providerId="LiveId" clId="{FD5392AC-175D-4F20-A0B0-420803E52580}" dt="2023-10-18T13:57:21.440" v="1865" actId="26606"/>
          <ac:picMkLst>
            <pc:docMk/>
            <pc:sldMk cId="2301845464" sldId="264"/>
            <ac:picMk id="8" creationId="{84429A83-227C-2A7E-7498-8FA2A82B256D}"/>
          </ac:picMkLst>
        </pc:picChg>
        <pc:picChg chg="add mod">
          <ac:chgData name="Simion Madalin" userId="cd94cde93e4c8704" providerId="LiveId" clId="{FD5392AC-175D-4F20-A0B0-420803E52580}" dt="2023-10-18T13:58:07.985" v="1873" actId="26606"/>
          <ac:picMkLst>
            <pc:docMk/>
            <pc:sldMk cId="2301845464" sldId="264"/>
            <ac:picMk id="12" creationId="{7713668F-ECFE-0A01-430C-EB72F5569AA7}"/>
          </ac:picMkLst>
        </pc:picChg>
        <pc:picChg chg="add del">
          <ac:chgData name="Simion Madalin" userId="cd94cde93e4c8704" providerId="LiveId" clId="{FD5392AC-175D-4F20-A0B0-420803E52580}" dt="2023-10-18T13:54:36.389" v="1861" actId="26606"/>
          <ac:picMkLst>
            <pc:docMk/>
            <pc:sldMk cId="2301845464" sldId="264"/>
            <ac:picMk id="13" creationId="{2ABF7223-28E0-84D9-EC82-998BB2464C43}"/>
          </ac:picMkLst>
        </pc:picChg>
        <pc:picChg chg="add del">
          <ac:chgData name="Simion Madalin" userId="cd94cde93e4c8704" providerId="LiveId" clId="{FD5392AC-175D-4F20-A0B0-420803E52580}" dt="2023-10-18T13:57:05.277" v="1863" actId="26606"/>
          <ac:picMkLst>
            <pc:docMk/>
            <pc:sldMk cId="2301845464" sldId="264"/>
            <ac:picMk id="18" creationId="{516E4CC1-AAFA-0114-E925-2950CEA9F1AE}"/>
          </ac:picMkLst>
        </pc:picChg>
      </pc:sldChg>
      <pc:sldChg chg="addSp modSp new mod modTransition setBg">
        <pc:chgData name="Simion Madalin" userId="cd94cde93e4c8704" providerId="LiveId" clId="{FD5392AC-175D-4F20-A0B0-420803E52580}" dt="2023-10-18T14:06:56.886" v="1983"/>
        <pc:sldMkLst>
          <pc:docMk/>
          <pc:sldMk cId="1544205340" sldId="265"/>
        </pc:sldMkLst>
        <pc:spChg chg="mod">
          <ac:chgData name="Simion Madalin" userId="cd94cde93e4c8704" providerId="LiveId" clId="{FD5392AC-175D-4F20-A0B0-420803E52580}" dt="2023-10-18T13:59:13.365" v="1891" actId="26606"/>
          <ac:spMkLst>
            <pc:docMk/>
            <pc:sldMk cId="1544205340" sldId="265"/>
            <ac:spMk id="2" creationId="{B26FE5E4-156F-AD26-B6B3-5E93CA02AE72}"/>
          </ac:spMkLst>
        </pc:spChg>
        <pc:spChg chg="mod">
          <ac:chgData name="Simion Madalin" userId="cd94cde93e4c8704" providerId="LiveId" clId="{FD5392AC-175D-4F20-A0B0-420803E52580}" dt="2023-10-18T13:59:13.365" v="1891" actId="26606"/>
          <ac:spMkLst>
            <pc:docMk/>
            <pc:sldMk cId="1544205340" sldId="265"/>
            <ac:spMk id="3" creationId="{54E624EA-4BD4-5D94-EC9A-F270728ABEC3}"/>
          </ac:spMkLst>
        </pc:spChg>
        <pc:spChg chg="add">
          <ac:chgData name="Simion Madalin" userId="cd94cde93e4c8704" providerId="LiveId" clId="{FD5392AC-175D-4F20-A0B0-420803E52580}" dt="2023-10-18T13:59:13.365" v="1891" actId="26606"/>
          <ac:spMkLst>
            <pc:docMk/>
            <pc:sldMk cId="1544205340" sldId="265"/>
            <ac:spMk id="9" creationId="{04812C46-200A-4DEB-A05E-3ED6C68C2387}"/>
          </ac:spMkLst>
        </pc:spChg>
        <pc:spChg chg="add">
          <ac:chgData name="Simion Madalin" userId="cd94cde93e4c8704" providerId="LiveId" clId="{FD5392AC-175D-4F20-A0B0-420803E52580}" dt="2023-10-18T13:59:13.365" v="1891" actId="26606"/>
          <ac:spMkLst>
            <pc:docMk/>
            <pc:sldMk cId="1544205340" sldId="265"/>
            <ac:spMk id="11" creationId="{D1EA859B-E555-4109-94F3-6700E046E008}"/>
          </ac:spMkLst>
        </pc:spChg>
        <pc:picChg chg="add">
          <ac:chgData name="Simion Madalin" userId="cd94cde93e4c8704" providerId="LiveId" clId="{FD5392AC-175D-4F20-A0B0-420803E52580}" dt="2023-10-18T13:59:13.365" v="1891" actId="26606"/>
          <ac:picMkLst>
            <pc:docMk/>
            <pc:sldMk cId="1544205340" sldId="265"/>
            <ac:picMk id="5" creationId="{3138B072-89C2-D282-9AE3-25E48B814A77}"/>
          </ac:picMkLst>
        </pc:picChg>
      </pc:sldChg>
      <pc:sldChg chg="addSp delSp modSp new mod modTransition setBg">
        <pc:chgData name="Simion Madalin" userId="cd94cde93e4c8704" providerId="LiveId" clId="{FD5392AC-175D-4F20-A0B0-420803E52580}" dt="2023-10-18T14:07:01.709" v="1984"/>
        <pc:sldMkLst>
          <pc:docMk/>
          <pc:sldMk cId="2542591596" sldId="266"/>
        </pc:sldMkLst>
        <pc:spChg chg="mod">
          <ac:chgData name="Simion Madalin" userId="cd94cde93e4c8704" providerId="LiveId" clId="{FD5392AC-175D-4F20-A0B0-420803E52580}" dt="2023-10-18T14:01:08.445" v="1922" actId="26606"/>
          <ac:spMkLst>
            <pc:docMk/>
            <pc:sldMk cId="2542591596" sldId="266"/>
            <ac:spMk id="2" creationId="{C3ED35E8-402A-3952-DE45-74F8F8A89EA1}"/>
          </ac:spMkLst>
        </pc:spChg>
        <pc:spChg chg="add del mod">
          <ac:chgData name="Simion Madalin" userId="cd94cde93e4c8704" providerId="LiveId" clId="{FD5392AC-175D-4F20-A0B0-420803E52580}" dt="2023-10-18T13:59:44.238" v="1902" actId="26606"/>
          <ac:spMkLst>
            <pc:docMk/>
            <pc:sldMk cId="2542591596" sldId="266"/>
            <ac:spMk id="3" creationId="{666BB973-694C-9FC2-C0E7-836D7B6BA426}"/>
          </ac:spMkLst>
        </pc:spChg>
        <pc:spChg chg="add del">
          <ac:chgData name="Simion Madalin" userId="cd94cde93e4c8704" providerId="LiveId" clId="{FD5392AC-175D-4F20-A0B0-420803E52580}" dt="2023-10-18T12:05:39.056" v="331" actId="22"/>
          <ac:spMkLst>
            <pc:docMk/>
            <pc:sldMk cId="2542591596" sldId="266"/>
            <ac:spMk id="5" creationId="{0B250FD4-120E-2855-6984-EF4CD67FF9DA}"/>
          </ac:spMkLst>
        </pc:spChg>
        <pc:spChg chg="add del">
          <ac:chgData name="Simion Madalin" userId="cd94cde93e4c8704" providerId="LiveId" clId="{FD5392AC-175D-4F20-A0B0-420803E52580}" dt="2023-10-18T14:00:40.220" v="1913" actId="26606"/>
          <ac:spMkLst>
            <pc:docMk/>
            <pc:sldMk cId="2542591596" sldId="266"/>
            <ac:spMk id="8" creationId="{907EF6B7-1338-4443-8C46-6A318D952DFD}"/>
          </ac:spMkLst>
        </pc:spChg>
        <pc:spChg chg="add del">
          <ac:chgData name="Simion Madalin" userId="cd94cde93e4c8704" providerId="LiveId" clId="{FD5392AC-175D-4F20-A0B0-420803E52580}" dt="2023-10-18T13:59:41.472" v="1893" actId="26606"/>
          <ac:spMkLst>
            <pc:docMk/>
            <pc:sldMk cId="2542591596" sldId="266"/>
            <ac:spMk id="9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4:00:40.220" v="1913" actId="26606"/>
          <ac:spMkLst>
            <pc:docMk/>
            <pc:sldMk cId="2542591596" sldId="266"/>
            <ac:spMk id="10" creationId="{DAAE4CDD-124C-4DCF-9584-B6033B545DD5}"/>
          </ac:spMkLst>
        </pc:spChg>
        <pc:spChg chg="add del">
          <ac:chgData name="Simion Madalin" userId="cd94cde93e4c8704" providerId="LiveId" clId="{FD5392AC-175D-4F20-A0B0-420803E52580}" dt="2023-10-18T13:59:41.472" v="1893" actId="26606"/>
          <ac:spMkLst>
            <pc:docMk/>
            <pc:sldMk cId="2542591596" sldId="266"/>
            <ac:spMk id="11" creationId="{D1EA859B-E555-4109-94F3-6700E046E008}"/>
          </ac:spMkLst>
        </pc:spChg>
        <pc:spChg chg="add del">
          <ac:chgData name="Simion Madalin" userId="cd94cde93e4c8704" providerId="LiveId" clId="{FD5392AC-175D-4F20-A0B0-420803E52580}" dt="2023-10-18T14:00:40.220" v="1913" actId="26606"/>
          <ac:spMkLst>
            <pc:docMk/>
            <pc:sldMk cId="2542591596" sldId="266"/>
            <ac:spMk id="12" creationId="{081E4A58-353D-44AE-B2FC-2A74E2E400F7}"/>
          </ac:spMkLst>
        </pc:spChg>
        <pc:spChg chg="add del">
          <ac:chgData name="Simion Madalin" userId="cd94cde93e4c8704" providerId="LiveId" clId="{FD5392AC-175D-4F20-A0B0-420803E52580}" dt="2023-10-18T13:59:43.862" v="1899" actId="26606"/>
          <ac:spMkLst>
            <pc:docMk/>
            <pc:sldMk cId="2542591596" sldId="266"/>
            <ac:spMk id="15" creationId="{063BBA22-50EA-4C4D-BE05-F1CE4E63AA56}"/>
          </ac:spMkLst>
        </pc:spChg>
        <pc:spChg chg="add del">
          <ac:chgData name="Simion Madalin" userId="cd94cde93e4c8704" providerId="LiveId" clId="{FD5392AC-175D-4F20-A0B0-420803E52580}" dt="2023-10-18T13:59:43.422" v="1897" actId="26606"/>
          <ac:spMkLst>
            <pc:docMk/>
            <pc:sldMk cId="2542591596" sldId="266"/>
            <ac:spMk id="16" creationId="{3ECBE1F1-D69B-4AFA-ABD5-8E41720EF6DE}"/>
          </ac:spMkLst>
        </pc:spChg>
        <pc:spChg chg="add del">
          <ac:chgData name="Simion Madalin" userId="cd94cde93e4c8704" providerId="LiveId" clId="{FD5392AC-175D-4F20-A0B0-420803E52580}" dt="2023-10-18T13:59:43.422" v="1897" actId="26606"/>
          <ac:spMkLst>
            <pc:docMk/>
            <pc:sldMk cId="2542591596" sldId="266"/>
            <ac:spMk id="18" creationId="{603A6265-E10C-4B85-9C20-E75FCAF9CC63}"/>
          </ac:spMkLst>
        </pc:spChg>
        <pc:spChg chg="add del">
          <ac:chgData name="Simion Madalin" userId="cd94cde93e4c8704" providerId="LiveId" clId="{FD5392AC-175D-4F20-A0B0-420803E52580}" dt="2023-10-18T13:59:43.862" v="1899" actId="26606"/>
          <ac:spMkLst>
            <pc:docMk/>
            <pc:sldMk cId="2542591596" sldId="266"/>
            <ac:spMk id="20" creationId="{BACC6370-2D7E-4714-9D71-7542949D7D5D}"/>
          </ac:spMkLst>
        </pc:spChg>
        <pc:spChg chg="add del">
          <ac:chgData name="Simion Madalin" userId="cd94cde93e4c8704" providerId="LiveId" clId="{FD5392AC-175D-4F20-A0B0-420803E52580}" dt="2023-10-18T13:59:43.862" v="1899" actId="26606"/>
          <ac:spMkLst>
            <pc:docMk/>
            <pc:sldMk cId="2542591596" sldId="266"/>
            <ac:spMk id="21" creationId="{F68B3F68-107C-434F-AA38-110D5EA91B85}"/>
          </ac:spMkLst>
        </pc:spChg>
        <pc:spChg chg="add del">
          <ac:chgData name="Simion Madalin" userId="cd94cde93e4c8704" providerId="LiveId" clId="{FD5392AC-175D-4F20-A0B0-420803E52580}" dt="2023-10-18T13:59:43.862" v="1899" actId="26606"/>
          <ac:spMkLst>
            <pc:docMk/>
            <pc:sldMk cId="2542591596" sldId="266"/>
            <ac:spMk id="22" creationId="{AAD0DBB9-1A4B-4391-81D4-CB19F9AB918A}"/>
          </ac:spMkLst>
        </pc:spChg>
        <pc:spChg chg="add del">
          <ac:chgData name="Simion Madalin" userId="cd94cde93e4c8704" providerId="LiveId" clId="{FD5392AC-175D-4F20-A0B0-420803E52580}" dt="2023-10-18T13:59:44.238" v="1901" actId="26606"/>
          <ac:spMkLst>
            <pc:docMk/>
            <pc:sldMk cId="2542591596" sldId="266"/>
            <ac:spMk id="25" creationId="{AE2B703B-46F9-481A-A605-82E2A828C4FA}"/>
          </ac:spMkLst>
        </pc:spChg>
        <pc:spChg chg="add del">
          <ac:chgData name="Simion Madalin" userId="cd94cde93e4c8704" providerId="LiveId" clId="{FD5392AC-175D-4F20-A0B0-420803E52580}" dt="2023-10-18T13:59:44.238" v="1901" actId="26606"/>
          <ac:spMkLst>
            <pc:docMk/>
            <pc:sldMk cId="2542591596" sldId="266"/>
            <ac:spMk id="26" creationId="{F13BE4D7-0C3D-4906-B230-A1C5B4665CCF}"/>
          </ac:spMkLst>
        </pc:spChg>
        <pc:spChg chg="add del">
          <ac:chgData name="Simion Madalin" userId="cd94cde93e4c8704" providerId="LiveId" clId="{FD5392AC-175D-4F20-A0B0-420803E52580}" dt="2023-10-18T14:00:40.220" v="1913" actId="26606"/>
          <ac:spMkLst>
            <pc:docMk/>
            <pc:sldMk cId="2542591596" sldId="266"/>
            <ac:spMk id="29" creationId="{666BB973-694C-9FC2-C0E7-836D7B6BA426}"/>
          </ac:spMkLst>
        </pc:spChg>
        <pc:spChg chg="add del">
          <ac:chgData name="Simion Madalin" userId="cd94cde93e4c8704" providerId="LiveId" clId="{FD5392AC-175D-4F20-A0B0-420803E52580}" dt="2023-10-18T14:00:40.203" v="1912" actId="26606"/>
          <ac:spMkLst>
            <pc:docMk/>
            <pc:sldMk cId="2542591596" sldId="266"/>
            <ac:spMk id="34" creationId="{907EF6B7-1338-4443-8C46-6A318D952DFD}"/>
          </ac:spMkLst>
        </pc:spChg>
        <pc:spChg chg="add del">
          <ac:chgData name="Simion Madalin" userId="cd94cde93e4c8704" providerId="LiveId" clId="{FD5392AC-175D-4F20-A0B0-420803E52580}" dt="2023-10-18T14:00:35.463" v="1908" actId="26606"/>
          <ac:spMkLst>
            <pc:docMk/>
            <pc:sldMk cId="2542591596" sldId="266"/>
            <ac:spMk id="35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4:00:02.079" v="1904" actId="26606"/>
          <ac:spMkLst>
            <pc:docMk/>
            <pc:sldMk cId="2542591596" sldId="266"/>
            <ac:spMk id="36" creationId="{4037C1C0-FADA-40C7-B923-037899A24F09}"/>
          </ac:spMkLst>
        </pc:spChg>
        <pc:spChg chg="add del">
          <ac:chgData name="Simion Madalin" userId="cd94cde93e4c8704" providerId="LiveId" clId="{FD5392AC-175D-4F20-A0B0-420803E52580}" dt="2023-10-18T14:00:35.463" v="1908" actId="26606"/>
          <ac:spMkLst>
            <pc:docMk/>
            <pc:sldMk cId="2542591596" sldId="266"/>
            <ac:spMk id="37" creationId="{D1EA859B-E555-4109-94F3-6700E046E008}"/>
          </ac:spMkLst>
        </pc:spChg>
        <pc:spChg chg="add del">
          <ac:chgData name="Simion Madalin" userId="cd94cde93e4c8704" providerId="LiveId" clId="{FD5392AC-175D-4F20-A0B0-420803E52580}" dt="2023-10-18T14:00:02.079" v="1904" actId="26606"/>
          <ac:spMkLst>
            <pc:docMk/>
            <pc:sldMk cId="2542591596" sldId="266"/>
            <ac:spMk id="38" creationId="{4B56CC07-3AFD-4C79-AFB2-0428FBBD79D1}"/>
          </ac:spMkLst>
        </pc:spChg>
        <pc:spChg chg="add del">
          <ac:chgData name="Simion Madalin" userId="cd94cde93e4c8704" providerId="LiveId" clId="{FD5392AC-175D-4F20-A0B0-420803E52580}" dt="2023-10-18T14:00:34.155" v="1906" actId="26606"/>
          <ac:spMkLst>
            <pc:docMk/>
            <pc:sldMk cId="2542591596" sldId="266"/>
            <ac:spMk id="40" creationId="{A7B99495-F43F-4D80-A44F-2CB4764EB90B}"/>
          </ac:spMkLst>
        </pc:spChg>
        <pc:spChg chg="add del">
          <ac:chgData name="Simion Madalin" userId="cd94cde93e4c8704" providerId="LiveId" clId="{FD5392AC-175D-4F20-A0B0-420803E52580}" dt="2023-10-18T14:00:34.155" v="1906" actId="26606"/>
          <ac:spMkLst>
            <pc:docMk/>
            <pc:sldMk cId="2542591596" sldId="266"/>
            <ac:spMk id="41" creationId="{D3E17859-C5F0-476F-A082-A4CB8841DB24}"/>
          </ac:spMkLst>
        </pc:spChg>
        <pc:spChg chg="add del">
          <ac:chgData name="Simion Madalin" userId="cd94cde93e4c8704" providerId="LiveId" clId="{FD5392AC-175D-4F20-A0B0-420803E52580}" dt="2023-10-18T14:00:34.155" v="1906" actId="26606"/>
          <ac:spMkLst>
            <pc:docMk/>
            <pc:sldMk cId="2542591596" sldId="266"/>
            <ac:spMk id="43" creationId="{70BEB1E7-2F88-40BC-B73D-42E5B6F80BFC}"/>
          </ac:spMkLst>
        </pc:spChg>
        <pc:spChg chg="add del">
          <ac:chgData name="Simion Madalin" userId="cd94cde93e4c8704" providerId="LiveId" clId="{FD5392AC-175D-4F20-A0B0-420803E52580}" dt="2023-10-18T14:00:35.463" v="1908" actId="26606"/>
          <ac:spMkLst>
            <pc:docMk/>
            <pc:sldMk cId="2542591596" sldId="266"/>
            <ac:spMk id="47" creationId="{666BB973-694C-9FC2-C0E7-836D7B6BA426}"/>
          </ac:spMkLst>
        </pc:spChg>
        <pc:spChg chg="add del">
          <ac:chgData name="Simion Madalin" userId="cd94cde93e4c8704" providerId="LiveId" clId="{FD5392AC-175D-4F20-A0B0-420803E52580}" dt="2023-10-18T14:00:36.771" v="1910" actId="26606"/>
          <ac:spMkLst>
            <pc:docMk/>
            <pc:sldMk cId="2542591596" sldId="266"/>
            <ac:spMk id="49" creationId="{2659FDB4-FCBE-4A89-B46D-43D4FA54464D}"/>
          </ac:spMkLst>
        </pc:spChg>
        <pc:spChg chg="add del">
          <ac:chgData name="Simion Madalin" userId="cd94cde93e4c8704" providerId="LiveId" clId="{FD5392AC-175D-4F20-A0B0-420803E52580}" dt="2023-10-18T14:00:40.203" v="1912" actId="26606"/>
          <ac:spMkLst>
            <pc:docMk/>
            <pc:sldMk cId="2542591596" sldId="266"/>
            <ac:spMk id="53" creationId="{DAAE4CDD-124C-4DCF-9584-B6033B545DD5}"/>
          </ac:spMkLst>
        </pc:spChg>
        <pc:spChg chg="add del">
          <ac:chgData name="Simion Madalin" userId="cd94cde93e4c8704" providerId="LiveId" clId="{FD5392AC-175D-4F20-A0B0-420803E52580}" dt="2023-10-18T14:00:40.203" v="1912" actId="26606"/>
          <ac:spMkLst>
            <pc:docMk/>
            <pc:sldMk cId="2542591596" sldId="266"/>
            <ac:spMk id="54" creationId="{081E4A58-353D-44AE-B2FC-2A74E2E400F7}"/>
          </ac:spMkLst>
        </pc:spChg>
        <pc:spChg chg="add del">
          <ac:chgData name="Simion Madalin" userId="cd94cde93e4c8704" providerId="LiveId" clId="{FD5392AC-175D-4F20-A0B0-420803E52580}" dt="2023-10-18T14:00:40.203" v="1912" actId="26606"/>
          <ac:spMkLst>
            <pc:docMk/>
            <pc:sldMk cId="2542591596" sldId="266"/>
            <ac:spMk id="55" creationId="{666BB973-694C-9FC2-C0E7-836D7B6BA426}"/>
          </ac:spMkLst>
        </pc:spChg>
        <pc:spChg chg="add del">
          <ac:chgData name="Simion Madalin" userId="cd94cde93e4c8704" providerId="LiveId" clId="{FD5392AC-175D-4F20-A0B0-420803E52580}" dt="2023-10-18T14:01:08.445" v="1922" actId="26606"/>
          <ac:spMkLst>
            <pc:docMk/>
            <pc:sldMk cId="2542591596" sldId="266"/>
            <ac:spMk id="57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4:01:08.445" v="1922" actId="26606"/>
          <ac:spMkLst>
            <pc:docMk/>
            <pc:sldMk cId="2542591596" sldId="266"/>
            <ac:spMk id="59" creationId="{D1EA859B-E555-4109-94F3-6700E046E008}"/>
          </ac:spMkLst>
        </pc:spChg>
        <pc:spChg chg="add mod">
          <ac:chgData name="Simion Madalin" userId="cd94cde93e4c8704" providerId="LiveId" clId="{FD5392AC-175D-4F20-A0B0-420803E52580}" dt="2023-10-18T14:01:08.445" v="1922" actId="26606"/>
          <ac:spMkLst>
            <pc:docMk/>
            <pc:sldMk cId="2542591596" sldId="266"/>
            <ac:spMk id="60" creationId="{666BB973-694C-9FC2-C0E7-836D7B6BA426}"/>
          </ac:spMkLst>
        </pc:spChg>
        <pc:spChg chg="add del">
          <ac:chgData name="Simion Madalin" userId="cd94cde93e4c8704" providerId="LiveId" clId="{FD5392AC-175D-4F20-A0B0-420803E52580}" dt="2023-10-18T14:01:00.086" v="1915" actId="26606"/>
          <ac:spMkLst>
            <pc:docMk/>
            <pc:sldMk cId="2542591596" sldId="266"/>
            <ac:spMk id="65" creationId="{8F90786E-B72D-4C32-BDCE-A170B007822D}"/>
          </ac:spMkLst>
        </pc:spChg>
        <pc:spChg chg="add del">
          <ac:chgData name="Simion Madalin" userId="cd94cde93e4c8704" providerId="LiveId" clId="{FD5392AC-175D-4F20-A0B0-420803E52580}" dt="2023-10-18T14:01:00.086" v="1915" actId="26606"/>
          <ac:spMkLst>
            <pc:docMk/>
            <pc:sldMk cId="2542591596" sldId="266"/>
            <ac:spMk id="67" creationId="{5E46F2E7-848F-4A6C-A098-4764FDEA771A}"/>
          </ac:spMkLst>
        </pc:spChg>
        <pc:spChg chg="add del">
          <ac:chgData name="Simion Madalin" userId="cd94cde93e4c8704" providerId="LiveId" clId="{FD5392AC-175D-4F20-A0B0-420803E52580}" dt="2023-10-18T14:01:06.353" v="1917" actId="26606"/>
          <ac:spMkLst>
            <pc:docMk/>
            <pc:sldMk cId="2542591596" sldId="266"/>
            <ac:spMk id="69" creationId="{0C777BBD-C42C-46C6-8D2D-BD2F9613D6F4}"/>
          </ac:spMkLst>
        </pc:spChg>
        <pc:spChg chg="add del">
          <ac:chgData name="Simion Madalin" userId="cd94cde93e4c8704" providerId="LiveId" clId="{FD5392AC-175D-4F20-A0B0-420803E52580}" dt="2023-10-18T14:01:06.353" v="1917" actId="26606"/>
          <ac:spMkLst>
            <pc:docMk/>
            <pc:sldMk cId="2542591596" sldId="266"/>
            <ac:spMk id="70" creationId="{721F817A-BF7E-440D-B296-66D86EDB067C}"/>
          </ac:spMkLst>
        </pc:spChg>
        <pc:spChg chg="add del">
          <ac:chgData name="Simion Madalin" userId="cd94cde93e4c8704" providerId="LiveId" clId="{FD5392AC-175D-4F20-A0B0-420803E52580}" dt="2023-10-18T14:01:07.407" v="1919" actId="26606"/>
          <ac:spMkLst>
            <pc:docMk/>
            <pc:sldMk cId="2542591596" sldId="266"/>
            <ac:spMk id="72" creationId="{04812C46-200A-4DEB-A05E-3ED6C68C2387}"/>
          </ac:spMkLst>
        </pc:spChg>
        <pc:spChg chg="add del">
          <ac:chgData name="Simion Madalin" userId="cd94cde93e4c8704" providerId="LiveId" clId="{FD5392AC-175D-4F20-A0B0-420803E52580}" dt="2023-10-18T14:01:07.407" v="1919" actId="26606"/>
          <ac:spMkLst>
            <pc:docMk/>
            <pc:sldMk cId="2542591596" sldId="266"/>
            <ac:spMk id="73" creationId="{D1EA859B-E555-4109-94F3-6700E046E008}"/>
          </ac:spMkLst>
        </pc:spChg>
        <pc:spChg chg="add del">
          <ac:chgData name="Simion Madalin" userId="cd94cde93e4c8704" providerId="LiveId" clId="{FD5392AC-175D-4F20-A0B0-420803E52580}" dt="2023-10-18T14:01:08.445" v="1921" actId="26606"/>
          <ac:spMkLst>
            <pc:docMk/>
            <pc:sldMk cId="2542591596" sldId="266"/>
            <ac:spMk id="75" creationId="{D1D34770-47A8-402C-AF23-2B653F2D88C1}"/>
          </ac:spMkLst>
        </pc:spChg>
        <pc:spChg chg="add">
          <ac:chgData name="Simion Madalin" userId="cd94cde93e4c8704" providerId="LiveId" clId="{FD5392AC-175D-4F20-A0B0-420803E52580}" dt="2023-10-18T14:01:08.445" v="1922" actId="26606"/>
          <ac:spMkLst>
            <pc:docMk/>
            <pc:sldMk cId="2542591596" sldId="266"/>
            <ac:spMk id="77" creationId="{04812C46-200A-4DEB-A05E-3ED6C68C2387}"/>
          </ac:spMkLst>
        </pc:spChg>
        <pc:spChg chg="add">
          <ac:chgData name="Simion Madalin" userId="cd94cde93e4c8704" providerId="LiveId" clId="{FD5392AC-175D-4F20-A0B0-420803E52580}" dt="2023-10-18T14:01:08.445" v="1922" actId="26606"/>
          <ac:spMkLst>
            <pc:docMk/>
            <pc:sldMk cId="2542591596" sldId="266"/>
            <ac:spMk id="78" creationId="{D1EA859B-E555-4109-94F3-6700E046E008}"/>
          </ac:spMkLst>
        </pc:spChg>
        <pc:graphicFrameChg chg="add del">
          <ac:chgData name="Simion Madalin" userId="cd94cde93e4c8704" providerId="LiveId" clId="{FD5392AC-175D-4F20-A0B0-420803E52580}" dt="2023-10-18T13:59:43.862" v="1899" actId="26606"/>
          <ac:graphicFrameMkLst>
            <pc:docMk/>
            <pc:sldMk cId="2542591596" sldId="266"/>
            <ac:graphicFrameMk id="23" creationId="{6446C667-666A-3676-944D-5552DA9E19CE}"/>
          </ac:graphicFrameMkLst>
        </pc:graphicFrameChg>
        <pc:graphicFrameChg chg="add del">
          <ac:chgData name="Simion Madalin" userId="cd94cde93e4c8704" providerId="LiveId" clId="{FD5392AC-175D-4F20-A0B0-420803E52580}" dt="2023-10-18T13:59:44.238" v="1901" actId="26606"/>
          <ac:graphicFrameMkLst>
            <pc:docMk/>
            <pc:sldMk cId="2542591596" sldId="266"/>
            <ac:graphicFrameMk id="27" creationId="{AFA9BBA9-14C1-F4D8-4A01-41A44C02E2C6}"/>
          </ac:graphicFrameMkLst>
        </pc:graphicFrameChg>
        <pc:graphicFrameChg chg="add del">
          <ac:chgData name="Simion Madalin" userId="cd94cde93e4c8704" providerId="LiveId" clId="{FD5392AC-175D-4F20-A0B0-420803E52580}" dt="2023-10-18T14:00:02.079" v="1904" actId="26606"/>
          <ac:graphicFrameMkLst>
            <pc:docMk/>
            <pc:sldMk cId="2542591596" sldId="266"/>
            <ac:graphicFrameMk id="31" creationId="{F1AB76C0-5577-F7BF-914C-FDB085144AE1}"/>
          </ac:graphicFrameMkLst>
        </pc:graphicFrameChg>
        <pc:graphicFrameChg chg="add del">
          <ac:chgData name="Simion Madalin" userId="cd94cde93e4c8704" providerId="LiveId" clId="{FD5392AC-175D-4F20-A0B0-420803E52580}" dt="2023-10-18T14:00:34.155" v="1906" actId="26606"/>
          <ac:graphicFrameMkLst>
            <pc:docMk/>
            <pc:sldMk cId="2542591596" sldId="266"/>
            <ac:graphicFrameMk id="44" creationId="{A38AE648-7A9A-5611-BD28-A6814CE7DF0E}"/>
          </ac:graphicFrameMkLst>
        </pc:graphicFrameChg>
        <pc:graphicFrameChg chg="add del">
          <ac:chgData name="Simion Madalin" userId="cd94cde93e4c8704" providerId="LiveId" clId="{FD5392AC-175D-4F20-A0B0-420803E52580}" dt="2023-10-18T14:00:36.771" v="1910" actId="26606"/>
          <ac:graphicFrameMkLst>
            <pc:docMk/>
            <pc:sldMk cId="2542591596" sldId="266"/>
            <ac:graphicFrameMk id="51" creationId="{6DEEED61-797E-2D5D-50D0-5073A40B67DD}"/>
          </ac:graphicFrameMkLst>
        </pc:graphicFrameChg>
        <pc:picChg chg="add del">
          <ac:chgData name="Simion Madalin" userId="cd94cde93e4c8704" providerId="LiveId" clId="{FD5392AC-175D-4F20-A0B0-420803E52580}" dt="2023-10-18T13:59:41.472" v="1893" actId="26606"/>
          <ac:picMkLst>
            <pc:docMk/>
            <pc:sldMk cId="2542591596" sldId="266"/>
            <ac:picMk id="6" creationId="{002B7200-BA81-3A08-D740-0DFEA20101E3}"/>
          </ac:picMkLst>
        </pc:picChg>
        <pc:picChg chg="add del">
          <ac:chgData name="Simion Madalin" userId="cd94cde93e4c8704" providerId="LiveId" clId="{FD5392AC-175D-4F20-A0B0-420803E52580}" dt="2023-10-18T13:59:42.141" v="1895" actId="26606"/>
          <ac:picMkLst>
            <pc:docMk/>
            <pc:sldMk cId="2542591596" sldId="266"/>
            <ac:picMk id="14" creationId="{7553D3F5-A233-0FD3-F3E0-34F0B7C4FBD7}"/>
          </ac:picMkLst>
        </pc:picChg>
        <pc:picChg chg="add del">
          <ac:chgData name="Simion Madalin" userId="cd94cde93e4c8704" providerId="LiveId" clId="{FD5392AC-175D-4F20-A0B0-420803E52580}" dt="2023-10-18T13:59:43.422" v="1897" actId="26606"/>
          <ac:picMkLst>
            <pc:docMk/>
            <pc:sldMk cId="2542591596" sldId="266"/>
            <ac:picMk id="17" creationId="{E12FE283-7394-908C-993D-ACFAB62FE04A}"/>
          </ac:picMkLst>
        </pc:picChg>
        <pc:picChg chg="add del">
          <ac:chgData name="Simion Madalin" userId="cd94cde93e4c8704" providerId="LiveId" clId="{FD5392AC-175D-4F20-A0B0-420803E52580}" dt="2023-10-18T14:00:02.079" v="1904" actId="26606"/>
          <ac:picMkLst>
            <pc:docMk/>
            <pc:sldMk cId="2542591596" sldId="266"/>
            <ac:picMk id="32" creationId="{1A9E6955-73BF-1B54-BE71-68F8B414E12E}"/>
          </ac:picMkLst>
        </pc:picChg>
        <pc:picChg chg="add del">
          <ac:chgData name="Simion Madalin" userId="cd94cde93e4c8704" providerId="LiveId" clId="{FD5392AC-175D-4F20-A0B0-420803E52580}" dt="2023-10-18T14:00:34.155" v="1906" actId="26606"/>
          <ac:picMkLst>
            <pc:docMk/>
            <pc:sldMk cId="2542591596" sldId="266"/>
            <ac:picMk id="42" creationId="{E61D14DC-A009-D007-3344-3B831D3F443F}"/>
          </ac:picMkLst>
        </pc:picChg>
        <pc:picChg chg="add del">
          <ac:chgData name="Simion Madalin" userId="cd94cde93e4c8704" providerId="LiveId" clId="{FD5392AC-175D-4F20-A0B0-420803E52580}" dt="2023-10-18T14:00:35.463" v="1908" actId="26606"/>
          <ac:picMkLst>
            <pc:docMk/>
            <pc:sldMk cId="2542591596" sldId="266"/>
            <ac:picMk id="46" creationId="{A2C36519-73C1-CEAE-7B11-F68FAB4EC976}"/>
          </ac:picMkLst>
        </pc:picChg>
        <pc:picChg chg="add mod ord">
          <ac:chgData name="Simion Madalin" userId="cd94cde93e4c8704" providerId="LiveId" clId="{FD5392AC-175D-4F20-A0B0-420803E52580}" dt="2023-10-18T14:01:08.445" v="1922" actId="26606"/>
          <ac:picMkLst>
            <pc:docMk/>
            <pc:sldMk cId="2542591596" sldId="266"/>
            <ac:picMk id="58" creationId="{A2C36519-73C1-CEAE-7B11-F68FAB4EC976}"/>
          </ac:picMkLst>
        </pc:picChg>
        <pc:cxnChg chg="add del">
          <ac:chgData name="Simion Madalin" userId="cd94cde93e4c8704" providerId="LiveId" clId="{FD5392AC-175D-4F20-A0B0-420803E52580}" dt="2023-10-18T13:59:42.141" v="1895" actId="26606"/>
          <ac:cxnSpMkLst>
            <pc:docMk/>
            <pc:sldMk cId="2542591596" sldId="266"/>
            <ac:cxnSpMk id="13" creationId="{1503BFE4-729B-D9D0-C17B-501E6AF1127A}"/>
          </ac:cxnSpMkLst>
        </pc:cxnChg>
        <pc:cxnChg chg="add del">
          <ac:chgData name="Simion Madalin" userId="cd94cde93e4c8704" providerId="LiveId" clId="{FD5392AC-175D-4F20-A0B0-420803E52580}" dt="2023-10-18T14:00:36.771" v="1910" actId="26606"/>
          <ac:cxnSpMkLst>
            <pc:docMk/>
            <pc:sldMk cId="2542591596" sldId="266"/>
            <ac:cxnSpMk id="50" creationId="{C8F51B3F-8331-4E4A-AE96-D47B1006EEAD}"/>
          </ac:cxnSpMkLst>
        </pc:cxnChg>
      </pc:sldChg>
      <pc:sldChg chg="addSp delSp modSp new mod modTransition setBg">
        <pc:chgData name="Simion Madalin" userId="cd94cde93e4c8704" providerId="LiveId" clId="{FD5392AC-175D-4F20-A0B0-420803E52580}" dt="2023-10-18T14:07:10.047" v="1985"/>
        <pc:sldMkLst>
          <pc:docMk/>
          <pc:sldMk cId="482037798" sldId="267"/>
        </pc:sldMkLst>
        <pc:spChg chg="mod">
          <ac:chgData name="Simion Madalin" userId="cd94cde93e4c8704" providerId="LiveId" clId="{FD5392AC-175D-4F20-A0B0-420803E52580}" dt="2023-10-18T14:03:16.468" v="1943" actId="26606"/>
          <ac:spMkLst>
            <pc:docMk/>
            <pc:sldMk cId="482037798" sldId="267"/>
            <ac:spMk id="2" creationId="{643C49D1-AF77-6E8D-149D-92E4F84AA041}"/>
          </ac:spMkLst>
        </pc:spChg>
        <pc:spChg chg="mod">
          <ac:chgData name="Simion Madalin" userId="cd94cde93e4c8704" providerId="LiveId" clId="{FD5392AC-175D-4F20-A0B0-420803E52580}" dt="2023-10-18T14:03:16.468" v="1943" actId="26606"/>
          <ac:spMkLst>
            <pc:docMk/>
            <pc:sldMk cId="482037798" sldId="267"/>
            <ac:spMk id="3" creationId="{9C1042C9-6044-E5E8-A0BB-17E3DEC3C539}"/>
          </ac:spMkLst>
        </pc:spChg>
        <pc:spChg chg="add">
          <ac:chgData name="Simion Madalin" userId="cd94cde93e4c8704" providerId="LiveId" clId="{FD5392AC-175D-4F20-A0B0-420803E52580}" dt="2023-10-18T14:03:16.468" v="1943" actId="26606"/>
          <ac:spMkLst>
            <pc:docMk/>
            <pc:sldMk cId="482037798" sldId="267"/>
            <ac:spMk id="14" creationId="{F13C74B1-5B17-4795-BED0-7140497B445A}"/>
          </ac:spMkLst>
        </pc:spChg>
        <pc:spChg chg="add">
          <ac:chgData name="Simion Madalin" userId="cd94cde93e4c8704" providerId="LiveId" clId="{FD5392AC-175D-4F20-A0B0-420803E52580}" dt="2023-10-18T14:03:16.468" v="1943" actId="26606"/>
          <ac:spMkLst>
            <pc:docMk/>
            <pc:sldMk cId="482037798" sldId="267"/>
            <ac:spMk id="16" creationId="{D4974D33-8DC5-464E-8C6D-BE58F0669C17}"/>
          </ac:spMkLst>
        </pc:spChg>
        <pc:picChg chg="add mod ord">
          <ac:chgData name="Simion Madalin" userId="cd94cde93e4c8704" providerId="LiveId" clId="{FD5392AC-175D-4F20-A0B0-420803E52580}" dt="2023-10-18T14:03:16.468" v="1943" actId="26606"/>
          <ac:picMkLst>
            <pc:docMk/>
            <pc:sldMk cId="482037798" sldId="267"/>
            <ac:picMk id="5" creationId="{2C189E16-07D2-02B3-F178-7FC6E6F693F0}"/>
          </ac:picMkLst>
        </pc:picChg>
        <pc:cxnChg chg="add del">
          <ac:chgData name="Simion Madalin" userId="cd94cde93e4c8704" providerId="LiveId" clId="{FD5392AC-175D-4F20-A0B0-420803E52580}" dt="2023-10-18T14:03:16.468" v="1943" actId="26606"/>
          <ac:cxnSpMkLst>
            <pc:docMk/>
            <pc:sldMk cId="482037798" sldId="267"/>
            <ac:cxnSpMk id="9" creationId="{1503BFE4-729B-D9D0-C17B-501E6AF1127A}"/>
          </ac:cxnSpMkLst>
        </pc:cxnChg>
      </pc:sldChg>
      <pc:sldChg chg="addSp delSp modSp new mod modTransition setBg setClrOvrMap">
        <pc:chgData name="Simion Madalin" userId="cd94cde93e4c8704" providerId="LiveId" clId="{FD5392AC-175D-4F20-A0B0-420803E52580}" dt="2023-10-18T14:07:59.868" v="1992"/>
        <pc:sldMkLst>
          <pc:docMk/>
          <pc:sldMk cId="2524093561" sldId="268"/>
        </pc:sldMkLst>
        <pc:spChg chg="mod">
          <ac:chgData name="Simion Madalin" userId="cd94cde93e4c8704" providerId="LiveId" clId="{FD5392AC-175D-4F20-A0B0-420803E52580}" dt="2023-10-18T14:01:44.945" v="1932" actId="26606"/>
          <ac:spMkLst>
            <pc:docMk/>
            <pc:sldMk cId="2524093561" sldId="268"/>
            <ac:spMk id="2" creationId="{2206B250-1910-AB2E-5BA3-3C784CC2BFC2}"/>
          </ac:spMkLst>
        </pc:spChg>
        <pc:spChg chg="add del mod">
          <ac:chgData name="Simion Madalin" userId="cd94cde93e4c8704" providerId="LiveId" clId="{FD5392AC-175D-4F20-A0B0-420803E52580}" dt="2023-10-18T14:01:44.945" v="1932" actId="26606"/>
          <ac:spMkLst>
            <pc:docMk/>
            <pc:sldMk cId="2524093561" sldId="268"/>
            <ac:spMk id="3" creationId="{86BD797D-4070-C13F-0F55-F514FEB91042}"/>
          </ac:spMkLst>
        </pc:spChg>
        <pc:spChg chg="add del">
          <ac:chgData name="Simion Madalin" userId="cd94cde93e4c8704" providerId="LiveId" clId="{FD5392AC-175D-4F20-A0B0-420803E52580}" dt="2023-10-18T12:06:09.903" v="337" actId="22"/>
          <ac:spMkLst>
            <pc:docMk/>
            <pc:sldMk cId="2524093561" sldId="268"/>
            <ac:spMk id="5" creationId="{C4319CB3-B899-B856-D623-446203D8135C}"/>
          </ac:spMkLst>
        </pc:spChg>
        <pc:spChg chg="add del">
          <ac:chgData name="Simion Madalin" userId="cd94cde93e4c8704" providerId="LiveId" clId="{FD5392AC-175D-4F20-A0B0-420803E52580}" dt="2023-10-18T14:01:44.929" v="1931" actId="26606"/>
          <ac:spMkLst>
            <pc:docMk/>
            <pc:sldMk cId="2524093561" sldId="268"/>
            <ac:spMk id="8" creationId="{907EF6B7-1338-4443-8C46-6A318D952DFD}"/>
          </ac:spMkLst>
        </pc:spChg>
        <pc:spChg chg="add del">
          <ac:chgData name="Simion Madalin" userId="cd94cde93e4c8704" providerId="LiveId" clId="{FD5392AC-175D-4F20-A0B0-420803E52580}" dt="2023-10-18T14:01:42.323" v="1929" actId="26606"/>
          <ac:spMkLst>
            <pc:docMk/>
            <pc:sldMk cId="2524093561" sldId="268"/>
            <ac:spMk id="10" creationId="{9228552E-C8B1-4A80-8448-0787CE0FC704}"/>
          </ac:spMkLst>
        </pc:spChg>
        <pc:spChg chg="add del">
          <ac:chgData name="Simion Madalin" userId="cd94cde93e4c8704" providerId="LiveId" clId="{FD5392AC-175D-4F20-A0B0-420803E52580}" dt="2023-10-18T14:01:44.929" v="1931" actId="26606"/>
          <ac:spMkLst>
            <pc:docMk/>
            <pc:sldMk cId="2524093561" sldId="268"/>
            <ac:spMk id="17" creationId="{DAAE4CDD-124C-4DCF-9584-B6033B545DD5}"/>
          </ac:spMkLst>
        </pc:spChg>
        <pc:spChg chg="add del">
          <ac:chgData name="Simion Madalin" userId="cd94cde93e4c8704" providerId="LiveId" clId="{FD5392AC-175D-4F20-A0B0-420803E52580}" dt="2023-10-18T14:01:44.929" v="1931" actId="26606"/>
          <ac:spMkLst>
            <pc:docMk/>
            <pc:sldMk cId="2524093561" sldId="268"/>
            <ac:spMk id="18" creationId="{081E4A58-353D-44AE-B2FC-2A74E2E400F7}"/>
          </ac:spMkLst>
        </pc:spChg>
        <pc:spChg chg="add del">
          <ac:chgData name="Simion Madalin" userId="cd94cde93e4c8704" providerId="LiveId" clId="{FD5392AC-175D-4F20-A0B0-420803E52580}" dt="2023-10-18T14:01:44.929" v="1931" actId="26606"/>
          <ac:spMkLst>
            <pc:docMk/>
            <pc:sldMk cId="2524093561" sldId="268"/>
            <ac:spMk id="19" creationId="{86BD797D-4070-C13F-0F55-F514FEB91042}"/>
          </ac:spMkLst>
        </pc:spChg>
        <pc:spChg chg="add">
          <ac:chgData name="Simion Madalin" userId="cd94cde93e4c8704" providerId="LiveId" clId="{FD5392AC-175D-4F20-A0B0-420803E52580}" dt="2023-10-18T14:01:44.945" v="1932" actId="26606"/>
          <ac:spMkLst>
            <pc:docMk/>
            <pc:sldMk cId="2524093561" sldId="268"/>
            <ac:spMk id="21" creationId="{100EDD19-6802-4EC3-95CE-CFFAB042CFD6}"/>
          </ac:spMkLst>
        </pc:spChg>
        <pc:spChg chg="add">
          <ac:chgData name="Simion Madalin" userId="cd94cde93e4c8704" providerId="LiveId" clId="{FD5392AC-175D-4F20-A0B0-420803E52580}" dt="2023-10-18T14:01:44.945" v="1932" actId="26606"/>
          <ac:spMkLst>
            <pc:docMk/>
            <pc:sldMk cId="2524093561" sldId="268"/>
            <ac:spMk id="22" creationId="{DB17E863-922E-4C26-BD64-E8FD41D28661}"/>
          </ac:spMkLst>
        </pc:spChg>
        <pc:spChg chg="add mod">
          <ac:chgData name="Simion Madalin" userId="cd94cde93e4c8704" providerId="LiveId" clId="{FD5392AC-175D-4F20-A0B0-420803E52580}" dt="2023-10-18T14:04:55.484" v="1946" actId="27636"/>
          <ac:spMkLst>
            <pc:docMk/>
            <pc:sldMk cId="2524093561" sldId="268"/>
            <ac:spMk id="23" creationId="{86BD797D-4070-C13F-0F55-F514FEB91042}"/>
          </ac:spMkLst>
        </pc:spChg>
        <pc:graphicFrameChg chg="add del">
          <ac:chgData name="Simion Madalin" userId="cd94cde93e4c8704" providerId="LiveId" clId="{FD5392AC-175D-4F20-A0B0-420803E52580}" dt="2023-10-18T14:01:42.323" v="1929" actId="26606"/>
          <ac:graphicFrameMkLst>
            <pc:docMk/>
            <pc:sldMk cId="2524093561" sldId="268"/>
            <ac:graphicFrameMk id="15" creationId="{03306BAB-F383-6CF4-9EB8-AE9D2D5E8AD6}"/>
          </ac:graphicFrameMkLst>
        </pc:graphicFrameChg>
        <pc:picChg chg="add del">
          <ac:chgData name="Simion Madalin" userId="cd94cde93e4c8704" providerId="LiveId" clId="{FD5392AC-175D-4F20-A0B0-420803E52580}" dt="2023-10-18T14:01:39.478" v="1925" actId="26606"/>
          <ac:picMkLst>
            <pc:docMk/>
            <pc:sldMk cId="2524093561" sldId="268"/>
            <ac:picMk id="6" creationId="{1A779F30-3DCD-89E6-38CF-5C9F8C34E954}"/>
          </ac:picMkLst>
        </pc:picChg>
        <pc:picChg chg="add del">
          <ac:chgData name="Simion Madalin" userId="cd94cde93e4c8704" providerId="LiveId" clId="{FD5392AC-175D-4F20-A0B0-420803E52580}" dt="2023-10-18T14:01:40.988" v="1927" actId="26606"/>
          <ac:picMkLst>
            <pc:docMk/>
            <pc:sldMk cId="2524093561" sldId="268"/>
            <ac:picMk id="11" creationId="{6C517D1A-38C1-4ED0-0B91-49242255D927}"/>
          </ac:picMkLst>
        </pc:picChg>
        <pc:picChg chg="add del">
          <ac:chgData name="Simion Madalin" userId="cd94cde93e4c8704" providerId="LiveId" clId="{FD5392AC-175D-4F20-A0B0-420803E52580}" dt="2023-10-18T14:01:42.323" v="1929" actId="26606"/>
          <ac:picMkLst>
            <pc:docMk/>
            <pc:sldMk cId="2524093561" sldId="268"/>
            <ac:picMk id="14" creationId="{8399A591-21FF-A610-C9A9-4FA998A94D62}"/>
          </ac:picMkLst>
        </pc:picChg>
        <pc:cxnChg chg="add del">
          <ac:chgData name="Simion Madalin" userId="cd94cde93e4c8704" providerId="LiveId" clId="{FD5392AC-175D-4F20-A0B0-420803E52580}" dt="2023-10-18T14:01:39.478" v="1925" actId="26606"/>
          <ac:cxnSpMkLst>
            <pc:docMk/>
            <pc:sldMk cId="2524093561" sldId="268"/>
            <ac:cxnSpMk id="9" creationId="{1503BFE4-729B-D9D0-C17B-501E6AF1127A}"/>
          </ac:cxnSpMkLst>
        </pc:cxnChg>
        <pc:cxnChg chg="add del">
          <ac:chgData name="Simion Madalin" userId="cd94cde93e4c8704" providerId="LiveId" clId="{FD5392AC-175D-4F20-A0B0-420803E52580}" dt="2023-10-18T14:01:40.988" v="1927" actId="26606"/>
          <ac:cxnSpMkLst>
            <pc:docMk/>
            <pc:sldMk cId="2524093561" sldId="268"/>
            <ac:cxnSpMk id="12" creationId="{1503BFE4-729B-D9D0-C17B-501E6AF1127A}"/>
          </ac:cxnSpMkLst>
        </pc:cxnChg>
      </pc:sldChg>
      <pc:sldChg chg="addSp delSp modSp new mod modTransition setBg addAnim delAnim setClrOvrMap delDesignElem">
        <pc:chgData name="Simion Madalin" userId="cd94cde93e4c8704" providerId="LiveId" clId="{FD5392AC-175D-4F20-A0B0-420803E52580}" dt="2023-10-18T14:06:05.689" v="1974"/>
        <pc:sldMkLst>
          <pc:docMk/>
          <pc:sldMk cId="1368335397" sldId="269"/>
        </pc:sldMkLst>
        <pc:spChg chg="mod">
          <ac:chgData name="Simion Madalin" userId="cd94cde93e4c8704" providerId="LiveId" clId="{FD5392AC-175D-4F20-A0B0-420803E52580}" dt="2023-10-18T14:02:19.307" v="1938" actId="1076"/>
          <ac:spMkLst>
            <pc:docMk/>
            <pc:sldMk cId="1368335397" sldId="269"/>
            <ac:spMk id="2" creationId="{071FE830-F0B5-EB82-0569-2BA52AEE8180}"/>
          </ac:spMkLst>
        </pc:spChg>
        <pc:spChg chg="del">
          <ac:chgData name="Simion Madalin" userId="cd94cde93e4c8704" providerId="LiveId" clId="{FD5392AC-175D-4F20-A0B0-420803E52580}" dt="2023-10-18T11:54:34.148" v="109" actId="478"/>
          <ac:spMkLst>
            <pc:docMk/>
            <pc:sldMk cId="1368335397" sldId="269"/>
            <ac:spMk id="3" creationId="{79ABC14F-E9FC-E821-B4BC-4F2458C0CA94}"/>
          </ac:spMkLst>
        </pc:spChg>
        <pc:spChg chg="add del">
          <ac:chgData name="Simion Madalin" userId="cd94cde93e4c8704" providerId="LiveId" clId="{FD5392AC-175D-4F20-A0B0-420803E52580}" dt="2023-10-18T13:03:36.288" v="1165" actId="26606"/>
          <ac:spMkLst>
            <pc:docMk/>
            <pc:sldMk cId="1368335397" sldId="269"/>
            <ac:spMk id="11" creationId="{B63B6C0C-65BB-4F38-9C8A-0892266F8BC3}"/>
          </ac:spMkLst>
        </pc:spChg>
        <pc:spChg chg="add del">
          <ac:chgData name="Simion Madalin" userId="cd94cde93e4c8704" providerId="LiveId" clId="{FD5392AC-175D-4F20-A0B0-420803E52580}" dt="2023-10-18T13:03:21.608" v="1158" actId="26606"/>
          <ac:spMkLst>
            <pc:docMk/>
            <pc:sldMk cId="1368335397" sldId="269"/>
            <ac:spMk id="12" creationId="{B40FCD49-2060-48B9-8212-8A5F1DF4726F}"/>
          </ac:spMkLst>
        </pc:spChg>
        <pc:spChg chg="add del">
          <ac:chgData name="Simion Madalin" userId="cd94cde93e4c8704" providerId="LiveId" clId="{FD5392AC-175D-4F20-A0B0-420803E52580}" dt="2023-10-18T13:03:26.992" v="1161" actId="26606"/>
          <ac:spMkLst>
            <pc:docMk/>
            <pc:sldMk cId="1368335397" sldId="269"/>
            <ac:spMk id="19" creationId="{2255CADE-DCE0-447F-B290-2AE78E5E5598}"/>
          </ac:spMkLst>
        </pc:spChg>
        <pc:spChg chg="add del">
          <ac:chgData name="Simion Madalin" userId="cd94cde93e4c8704" providerId="LiveId" clId="{FD5392AC-175D-4F20-A0B0-420803E52580}" dt="2023-10-18T13:03:26.992" v="1161" actId="26606"/>
          <ac:spMkLst>
            <pc:docMk/>
            <pc:sldMk cId="1368335397" sldId="269"/>
            <ac:spMk id="21" creationId="{4245587C-701C-48A1-9B6B-10C3DF81A876}"/>
          </ac:spMkLst>
        </pc:spChg>
        <pc:spChg chg="add del">
          <ac:chgData name="Simion Madalin" userId="cd94cde93e4c8704" providerId="LiveId" clId="{FD5392AC-175D-4F20-A0B0-420803E52580}" dt="2023-10-18T13:03:31.974" v="1163" actId="26606"/>
          <ac:spMkLst>
            <pc:docMk/>
            <pc:sldMk cId="1368335397" sldId="269"/>
            <ac:spMk id="25" creationId="{4A391C69-E52F-4DC0-B51A-0DABC5484014}"/>
          </ac:spMkLst>
        </pc:spChg>
        <pc:spChg chg="add del">
          <ac:chgData name="Simion Madalin" userId="cd94cde93e4c8704" providerId="LiveId" clId="{FD5392AC-175D-4F20-A0B0-420803E52580}" dt="2023-10-18T13:03:31.974" v="1163" actId="26606"/>
          <ac:spMkLst>
            <pc:docMk/>
            <pc:sldMk cId="1368335397" sldId="269"/>
            <ac:spMk id="27" creationId="{048390FD-448E-4FF2-AEE8-C46960568E34}"/>
          </ac:spMkLst>
        </pc:spChg>
        <pc:spChg chg="add del">
          <ac:chgData name="Simion Madalin" userId="cd94cde93e4c8704" providerId="LiveId" clId="{FD5392AC-175D-4F20-A0B0-420803E52580}" dt="2023-10-18T13:03:38.114" v="1167" actId="26606"/>
          <ac:spMkLst>
            <pc:docMk/>
            <pc:sldMk cId="1368335397" sldId="269"/>
            <ac:spMk id="29" creationId="{4A391C69-E52F-4DC0-B51A-0DABC5484014}"/>
          </ac:spMkLst>
        </pc:spChg>
        <pc:spChg chg="add del">
          <ac:chgData name="Simion Madalin" userId="cd94cde93e4c8704" providerId="LiveId" clId="{FD5392AC-175D-4F20-A0B0-420803E52580}" dt="2023-10-18T13:03:38.114" v="1167" actId="26606"/>
          <ac:spMkLst>
            <pc:docMk/>
            <pc:sldMk cId="1368335397" sldId="269"/>
            <ac:spMk id="31" creationId="{048390FD-448E-4FF2-AEE8-C46960568E34}"/>
          </ac:spMkLst>
        </pc:spChg>
        <pc:spChg chg="add del">
          <ac:chgData name="Simion Madalin" userId="cd94cde93e4c8704" providerId="LiveId" clId="{FD5392AC-175D-4F20-A0B0-420803E52580}" dt="2023-10-18T13:03:40.404" v="1169" actId="26606"/>
          <ac:spMkLst>
            <pc:docMk/>
            <pc:sldMk cId="1368335397" sldId="269"/>
            <ac:spMk id="36" creationId="{B63B6C0C-65BB-4F38-9C8A-0892266F8BC3}"/>
          </ac:spMkLst>
        </pc:spChg>
        <pc:spChg chg="add del">
          <ac:chgData name="Simion Madalin" userId="cd94cde93e4c8704" providerId="LiveId" clId="{FD5392AC-175D-4F20-A0B0-420803E52580}" dt="2023-10-18T13:03:42.942" v="1171" actId="26606"/>
          <ac:spMkLst>
            <pc:docMk/>
            <pc:sldMk cId="1368335397" sldId="269"/>
            <ac:spMk id="41" creationId="{4A391C69-E52F-4DC0-B51A-0DABC5484014}"/>
          </ac:spMkLst>
        </pc:spChg>
        <pc:spChg chg="add del">
          <ac:chgData name="Simion Madalin" userId="cd94cde93e4c8704" providerId="LiveId" clId="{FD5392AC-175D-4F20-A0B0-420803E52580}" dt="2023-10-18T13:03:42.942" v="1171" actId="26606"/>
          <ac:spMkLst>
            <pc:docMk/>
            <pc:sldMk cId="1368335397" sldId="269"/>
            <ac:spMk id="43" creationId="{048390FD-448E-4FF2-AEE8-C46960568E34}"/>
          </ac:spMkLst>
        </pc:spChg>
        <pc:spChg chg="add del">
          <ac:chgData name="Simion Madalin" userId="cd94cde93e4c8704" providerId="LiveId" clId="{FD5392AC-175D-4F20-A0B0-420803E52580}" dt="2023-10-18T13:04:01.189" v="1177"/>
          <ac:spMkLst>
            <pc:docMk/>
            <pc:sldMk cId="1368335397" sldId="269"/>
            <ac:spMk id="48" creationId="{2255CADE-DCE0-447F-B290-2AE78E5E5598}"/>
          </ac:spMkLst>
        </pc:spChg>
        <pc:spChg chg="add del">
          <ac:chgData name="Simion Madalin" userId="cd94cde93e4c8704" providerId="LiveId" clId="{FD5392AC-175D-4F20-A0B0-420803E52580}" dt="2023-10-18T13:04:01.189" v="1177"/>
          <ac:spMkLst>
            <pc:docMk/>
            <pc:sldMk cId="1368335397" sldId="269"/>
            <ac:spMk id="50" creationId="{4245587C-701C-48A1-9B6B-10C3DF81A876}"/>
          </ac:spMkLst>
        </pc:spChg>
        <pc:spChg chg="add del">
          <ac:chgData name="Simion Madalin" userId="cd94cde93e4c8704" providerId="LiveId" clId="{FD5392AC-175D-4F20-A0B0-420803E52580}" dt="2023-10-18T13:13:25.598" v="1238"/>
          <ac:spMkLst>
            <pc:docMk/>
            <pc:sldMk cId="1368335397" sldId="269"/>
            <ac:spMk id="52" creationId="{BD1CAB03-F6A4-4736-85F6-261056424D9D}"/>
          </ac:spMkLst>
        </pc:spChg>
        <pc:spChg chg="add del">
          <ac:chgData name="Simion Madalin" userId="cd94cde93e4c8704" providerId="LiveId" clId="{FD5392AC-175D-4F20-A0B0-420803E52580}" dt="2023-10-18T13:13:25.598" v="1238"/>
          <ac:spMkLst>
            <pc:docMk/>
            <pc:sldMk cId="1368335397" sldId="269"/>
            <ac:spMk id="53" creationId="{3E2321B3-5D47-422E-8DD6-192DA485FF63}"/>
          </ac:spMkLst>
        </pc:spChg>
        <pc:spChg chg="add del">
          <ac:chgData name="Simion Madalin" userId="cd94cde93e4c8704" providerId="LiveId" clId="{FD5392AC-175D-4F20-A0B0-420803E52580}" dt="2023-10-18T13:10:42.527" v="1216"/>
          <ac:spMkLst>
            <pc:docMk/>
            <pc:sldMk cId="1368335397" sldId="269"/>
            <ac:spMk id="54" creationId="{BD1CAB03-F6A4-4736-85F6-261056424D9D}"/>
          </ac:spMkLst>
        </pc:spChg>
        <pc:spChg chg="add del">
          <ac:chgData name="Simion Madalin" userId="cd94cde93e4c8704" providerId="LiveId" clId="{FD5392AC-175D-4F20-A0B0-420803E52580}" dt="2023-10-18T13:18:26.128" v="1340" actId="26606"/>
          <ac:spMkLst>
            <pc:docMk/>
            <pc:sldMk cId="1368335397" sldId="269"/>
            <ac:spMk id="55" creationId="{06DA9DF9-31F7-4056-B42E-878CC92417B8}"/>
          </ac:spMkLst>
        </pc:spChg>
        <pc:spChg chg="add del">
          <ac:chgData name="Simion Madalin" userId="cd94cde93e4c8704" providerId="LiveId" clId="{FD5392AC-175D-4F20-A0B0-420803E52580}" dt="2023-10-18T13:10:42.527" v="1216"/>
          <ac:spMkLst>
            <pc:docMk/>
            <pc:sldMk cId="1368335397" sldId="269"/>
            <ac:spMk id="56" creationId="{3E2321B3-5D47-422E-8DD6-192DA485FF63}"/>
          </ac:spMkLst>
        </pc:spChg>
        <pc:picChg chg="add del">
          <ac:chgData name="Simion Madalin" userId="cd94cde93e4c8704" providerId="LiveId" clId="{FD5392AC-175D-4F20-A0B0-420803E52580}" dt="2023-10-18T13:03:21.608" v="1158" actId="26606"/>
          <ac:picMkLst>
            <pc:docMk/>
            <pc:sldMk cId="1368335397" sldId="269"/>
            <ac:picMk id="4" creationId="{2F05659F-7E3A-F367-2569-B765A9A4493B}"/>
          </ac:picMkLst>
        </pc:picChg>
        <pc:picChg chg="add del mod">
          <ac:chgData name="Simion Madalin" userId="cd94cde93e4c8704" providerId="LiveId" clId="{FD5392AC-175D-4F20-A0B0-420803E52580}" dt="2023-10-18T13:03:04.210" v="1155" actId="478"/>
          <ac:picMkLst>
            <pc:docMk/>
            <pc:sldMk cId="1368335397" sldId="269"/>
            <ac:picMk id="5" creationId="{B35B5BF4-B19A-4A06-7AAA-9E05EB6BB00A}"/>
          </ac:picMkLst>
        </pc:picChg>
        <pc:picChg chg="add del mod">
          <ac:chgData name="Simion Madalin" userId="cd94cde93e4c8704" providerId="LiveId" clId="{FD5392AC-175D-4F20-A0B0-420803E52580}" dt="2023-10-18T13:11:25.621" v="1230" actId="21"/>
          <ac:picMkLst>
            <pc:docMk/>
            <pc:sldMk cId="1368335397" sldId="269"/>
            <ac:picMk id="6" creationId="{A5FB4987-96D3-4B93-405B-5F4742FECE10}"/>
          </ac:picMkLst>
        </pc:picChg>
        <pc:picChg chg="add del">
          <ac:chgData name="Simion Madalin" userId="cd94cde93e4c8704" providerId="LiveId" clId="{FD5392AC-175D-4F20-A0B0-420803E52580}" dt="2023-10-18T13:03:36.288" v="1165" actId="26606"/>
          <ac:picMkLst>
            <pc:docMk/>
            <pc:sldMk cId="1368335397" sldId="269"/>
            <ac:picMk id="7" creationId="{9A0F0AC6-A89F-416B-9FA4-48E664065E73}"/>
          </ac:picMkLst>
        </pc:picChg>
        <pc:picChg chg="add del">
          <ac:chgData name="Simion Madalin" userId="cd94cde93e4c8704" providerId="LiveId" clId="{FD5392AC-175D-4F20-A0B0-420803E52580}" dt="2023-10-18T13:03:21.608" v="1158" actId="26606"/>
          <ac:picMkLst>
            <pc:docMk/>
            <pc:sldMk cId="1368335397" sldId="269"/>
            <ac:picMk id="8" creationId="{22790EC5-ACA7-4536-8066-B60199F3C6DF}"/>
          </ac:picMkLst>
        </pc:picChg>
        <pc:picChg chg="add del">
          <ac:chgData name="Simion Madalin" userId="cd94cde93e4c8704" providerId="LiveId" clId="{FD5392AC-175D-4F20-A0B0-420803E52580}" dt="2023-10-18T13:03:36.288" v="1165" actId="26606"/>
          <ac:picMkLst>
            <pc:docMk/>
            <pc:sldMk cId="1368335397" sldId="269"/>
            <ac:picMk id="9" creationId="{C31AA009-40AD-4098-8AE7-680CA35C6EAA}"/>
          </ac:picMkLst>
        </pc:picChg>
        <pc:picChg chg="add del">
          <ac:chgData name="Simion Madalin" userId="cd94cde93e4c8704" providerId="LiveId" clId="{FD5392AC-175D-4F20-A0B0-420803E52580}" dt="2023-10-18T13:03:21.608" v="1158" actId="26606"/>
          <ac:picMkLst>
            <pc:docMk/>
            <pc:sldMk cId="1368335397" sldId="269"/>
            <ac:picMk id="10" creationId="{CAD20AEA-7CAF-4A83-BE2E-EAF010B8B7FC}"/>
          </ac:picMkLst>
        </pc:picChg>
        <pc:picChg chg="add del">
          <ac:chgData name="Simion Madalin" userId="cd94cde93e4c8704" providerId="LiveId" clId="{FD5392AC-175D-4F20-A0B0-420803E52580}" dt="2023-10-18T13:03:36.288" v="1165" actId="26606"/>
          <ac:picMkLst>
            <pc:docMk/>
            <pc:sldMk cId="1368335397" sldId="269"/>
            <ac:picMk id="13" creationId="{09D77137-01B7-45E4-AA14-CD9E779B443C}"/>
          </ac:picMkLst>
        </pc:picChg>
        <pc:picChg chg="add del">
          <ac:chgData name="Simion Madalin" userId="cd94cde93e4c8704" providerId="LiveId" clId="{FD5392AC-175D-4F20-A0B0-420803E52580}" dt="2023-10-18T13:03:21.608" v="1158" actId="26606"/>
          <ac:picMkLst>
            <pc:docMk/>
            <pc:sldMk cId="1368335397" sldId="269"/>
            <ac:picMk id="14" creationId="{83A45DCD-B5FB-4A86-88D2-91088C7FFC5F}"/>
          </ac:picMkLst>
        </pc:picChg>
        <pc:picChg chg="add del">
          <ac:chgData name="Simion Madalin" userId="cd94cde93e4c8704" providerId="LiveId" clId="{FD5392AC-175D-4F20-A0B0-420803E52580}" dt="2023-10-18T13:03:38.114" v="1167" actId="26606"/>
          <ac:picMkLst>
            <pc:docMk/>
            <pc:sldMk cId="1368335397" sldId="269"/>
            <ac:picMk id="15" creationId="{22790EC5-ACA7-4536-8066-B60199F3C6DF}"/>
          </ac:picMkLst>
        </pc:picChg>
        <pc:picChg chg="add del">
          <ac:chgData name="Simion Madalin" userId="cd94cde93e4c8704" providerId="LiveId" clId="{FD5392AC-175D-4F20-A0B0-420803E52580}" dt="2023-10-18T13:03:26.992" v="1161" actId="26606"/>
          <ac:picMkLst>
            <pc:docMk/>
            <pc:sldMk cId="1368335397" sldId="269"/>
            <ac:picMk id="16" creationId="{2E5CF545-7AAF-4A13-8871-089E929E850A}"/>
          </ac:picMkLst>
        </pc:picChg>
        <pc:picChg chg="add del">
          <ac:chgData name="Simion Madalin" userId="cd94cde93e4c8704" providerId="LiveId" clId="{FD5392AC-175D-4F20-A0B0-420803E52580}" dt="2023-10-18T13:03:26.992" v="1161" actId="26606"/>
          <ac:picMkLst>
            <pc:docMk/>
            <pc:sldMk cId="1368335397" sldId="269"/>
            <ac:picMk id="17" creationId="{22790EC5-ACA7-4536-8066-B60199F3C6DF}"/>
          </ac:picMkLst>
        </pc:picChg>
        <pc:picChg chg="add del">
          <ac:chgData name="Simion Madalin" userId="cd94cde93e4c8704" providerId="LiveId" clId="{FD5392AC-175D-4F20-A0B0-420803E52580}" dt="2023-10-18T13:03:26.992" v="1161" actId="26606"/>
          <ac:picMkLst>
            <pc:docMk/>
            <pc:sldMk cId="1368335397" sldId="269"/>
            <ac:picMk id="18" creationId="{CAD20AEA-7CAF-4A83-BE2E-EAF010B8B7FC}"/>
          </ac:picMkLst>
        </pc:picChg>
        <pc:picChg chg="add del">
          <ac:chgData name="Simion Madalin" userId="cd94cde93e4c8704" providerId="LiveId" clId="{FD5392AC-175D-4F20-A0B0-420803E52580}" dt="2023-10-18T13:03:26.992" v="1161" actId="26606"/>
          <ac:picMkLst>
            <pc:docMk/>
            <pc:sldMk cId="1368335397" sldId="269"/>
            <ac:picMk id="20" creationId="{5FC54D54-5BA2-152D-BA25-0B2F5ED19474}"/>
          </ac:picMkLst>
        </pc:picChg>
        <pc:picChg chg="add del">
          <ac:chgData name="Simion Madalin" userId="cd94cde93e4c8704" providerId="LiveId" clId="{FD5392AC-175D-4F20-A0B0-420803E52580}" dt="2023-10-18T13:03:38.114" v="1167" actId="26606"/>
          <ac:picMkLst>
            <pc:docMk/>
            <pc:sldMk cId="1368335397" sldId="269"/>
            <ac:picMk id="22" creationId="{CAD20AEA-7CAF-4A83-BE2E-EAF010B8B7FC}"/>
          </ac:picMkLst>
        </pc:picChg>
        <pc:picChg chg="add del">
          <ac:chgData name="Simion Madalin" userId="cd94cde93e4c8704" providerId="LiveId" clId="{FD5392AC-175D-4F20-A0B0-420803E52580}" dt="2023-10-18T13:03:31.974" v="1163" actId="26606"/>
          <ac:picMkLst>
            <pc:docMk/>
            <pc:sldMk cId="1368335397" sldId="269"/>
            <ac:picMk id="23" creationId="{22790EC5-ACA7-4536-8066-B60199F3C6DF}"/>
          </ac:picMkLst>
        </pc:picChg>
        <pc:picChg chg="add del">
          <ac:chgData name="Simion Madalin" userId="cd94cde93e4c8704" providerId="LiveId" clId="{FD5392AC-175D-4F20-A0B0-420803E52580}" dt="2023-10-18T13:03:31.974" v="1163" actId="26606"/>
          <ac:picMkLst>
            <pc:docMk/>
            <pc:sldMk cId="1368335397" sldId="269"/>
            <ac:picMk id="24" creationId="{CAD20AEA-7CAF-4A83-BE2E-EAF010B8B7FC}"/>
          </ac:picMkLst>
        </pc:picChg>
        <pc:picChg chg="add del">
          <ac:chgData name="Simion Madalin" userId="cd94cde93e4c8704" providerId="LiveId" clId="{FD5392AC-175D-4F20-A0B0-420803E52580}" dt="2023-10-18T13:03:31.974" v="1163" actId="26606"/>
          <ac:picMkLst>
            <pc:docMk/>
            <pc:sldMk cId="1368335397" sldId="269"/>
            <ac:picMk id="26" creationId="{E76FC882-2F23-E507-D295-9FD94C43A498}"/>
          </ac:picMkLst>
        </pc:picChg>
        <pc:picChg chg="add del">
          <ac:chgData name="Simion Madalin" userId="cd94cde93e4c8704" providerId="LiveId" clId="{FD5392AC-175D-4F20-A0B0-420803E52580}" dt="2023-10-18T13:03:31.974" v="1163" actId="26606"/>
          <ac:picMkLst>
            <pc:docMk/>
            <pc:sldMk cId="1368335397" sldId="269"/>
            <ac:picMk id="28" creationId="{0BD259F2-A289-4420-B3EB-BBC6A904FC0B}"/>
          </ac:picMkLst>
        </pc:picChg>
        <pc:picChg chg="add del">
          <ac:chgData name="Simion Madalin" userId="cd94cde93e4c8704" providerId="LiveId" clId="{FD5392AC-175D-4F20-A0B0-420803E52580}" dt="2023-10-18T13:03:38.114" v="1167" actId="26606"/>
          <ac:picMkLst>
            <pc:docMk/>
            <pc:sldMk cId="1368335397" sldId="269"/>
            <ac:picMk id="30" creationId="{E76FC882-2F23-E507-D295-9FD94C43A498}"/>
          </ac:picMkLst>
        </pc:picChg>
        <pc:picChg chg="add del">
          <ac:chgData name="Simion Madalin" userId="cd94cde93e4c8704" providerId="LiveId" clId="{FD5392AC-175D-4F20-A0B0-420803E52580}" dt="2023-10-18T13:03:38.114" v="1167" actId="26606"/>
          <ac:picMkLst>
            <pc:docMk/>
            <pc:sldMk cId="1368335397" sldId="269"/>
            <ac:picMk id="32" creationId="{0BD259F2-A289-4420-B3EB-BBC6A904FC0B}"/>
          </ac:picMkLst>
        </pc:picChg>
        <pc:picChg chg="add del">
          <ac:chgData name="Simion Madalin" userId="cd94cde93e4c8704" providerId="LiveId" clId="{FD5392AC-175D-4F20-A0B0-420803E52580}" dt="2023-10-18T13:03:40.404" v="1169" actId="26606"/>
          <ac:picMkLst>
            <pc:docMk/>
            <pc:sldMk cId="1368335397" sldId="269"/>
            <ac:picMk id="34" creationId="{9A0F0AC6-A89F-416B-9FA4-48E664065E73}"/>
          </ac:picMkLst>
        </pc:picChg>
        <pc:picChg chg="add del">
          <ac:chgData name="Simion Madalin" userId="cd94cde93e4c8704" providerId="LiveId" clId="{FD5392AC-175D-4F20-A0B0-420803E52580}" dt="2023-10-18T13:03:40.404" v="1169" actId="26606"/>
          <ac:picMkLst>
            <pc:docMk/>
            <pc:sldMk cId="1368335397" sldId="269"/>
            <ac:picMk id="35" creationId="{C31AA009-40AD-4098-8AE7-680CA35C6EAA}"/>
          </ac:picMkLst>
        </pc:picChg>
        <pc:picChg chg="add del">
          <ac:chgData name="Simion Madalin" userId="cd94cde93e4c8704" providerId="LiveId" clId="{FD5392AC-175D-4F20-A0B0-420803E52580}" dt="2023-10-18T13:03:40.404" v="1169" actId="26606"/>
          <ac:picMkLst>
            <pc:docMk/>
            <pc:sldMk cId="1368335397" sldId="269"/>
            <ac:picMk id="37" creationId="{09D77137-01B7-45E4-AA14-CD9E779B443C}"/>
          </ac:picMkLst>
        </pc:picChg>
        <pc:picChg chg="add del">
          <ac:chgData name="Simion Madalin" userId="cd94cde93e4c8704" providerId="LiveId" clId="{FD5392AC-175D-4F20-A0B0-420803E52580}" dt="2023-10-18T13:03:42.942" v="1171" actId="26606"/>
          <ac:picMkLst>
            <pc:docMk/>
            <pc:sldMk cId="1368335397" sldId="269"/>
            <ac:picMk id="39" creationId="{22790EC5-ACA7-4536-8066-B60199F3C6DF}"/>
          </ac:picMkLst>
        </pc:picChg>
        <pc:picChg chg="add del">
          <ac:chgData name="Simion Madalin" userId="cd94cde93e4c8704" providerId="LiveId" clId="{FD5392AC-175D-4F20-A0B0-420803E52580}" dt="2023-10-18T13:03:42.942" v="1171" actId="26606"/>
          <ac:picMkLst>
            <pc:docMk/>
            <pc:sldMk cId="1368335397" sldId="269"/>
            <ac:picMk id="40" creationId="{CAD20AEA-7CAF-4A83-BE2E-EAF010B8B7FC}"/>
          </ac:picMkLst>
        </pc:picChg>
        <pc:picChg chg="add del">
          <ac:chgData name="Simion Madalin" userId="cd94cde93e4c8704" providerId="LiveId" clId="{FD5392AC-175D-4F20-A0B0-420803E52580}" dt="2023-10-18T13:03:42.942" v="1171" actId="26606"/>
          <ac:picMkLst>
            <pc:docMk/>
            <pc:sldMk cId="1368335397" sldId="269"/>
            <ac:picMk id="42" creationId="{E76FC882-2F23-E507-D295-9FD94C43A498}"/>
          </ac:picMkLst>
        </pc:picChg>
        <pc:picChg chg="add del">
          <ac:chgData name="Simion Madalin" userId="cd94cde93e4c8704" providerId="LiveId" clId="{FD5392AC-175D-4F20-A0B0-420803E52580}" dt="2023-10-18T13:03:42.942" v="1171" actId="26606"/>
          <ac:picMkLst>
            <pc:docMk/>
            <pc:sldMk cId="1368335397" sldId="269"/>
            <ac:picMk id="44" creationId="{0BD259F2-A289-4420-B3EB-BBC6A904FC0B}"/>
          </ac:picMkLst>
        </pc:picChg>
        <pc:picChg chg="add del">
          <ac:chgData name="Simion Madalin" userId="cd94cde93e4c8704" providerId="LiveId" clId="{FD5392AC-175D-4F20-A0B0-420803E52580}" dt="2023-10-18T13:04:01.189" v="1177"/>
          <ac:picMkLst>
            <pc:docMk/>
            <pc:sldMk cId="1368335397" sldId="269"/>
            <ac:picMk id="46" creationId="{22790EC5-ACA7-4536-8066-B60199F3C6DF}"/>
          </ac:picMkLst>
        </pc:picChg>
        <pc:picChg chg="add del">
          <ac:chgData name="Simion Madalin" userId="cd94cde93e4c8704" providerId="LiveId" clId="{FD5392AC-175D-4F20-A0B0-420803E52580}" dt="2023-10-18T13:04:01.189" v="1177"/>
          <ac:picMkLst>
            <pc:docMk/>
            <pc:sldMk cId="1368335397" sldId="269"/>
            <ac:picMk id="47" creationId="{CAD20AEA-7CAF-4A83-BE2E-EAF010B8B7FC}"/>
          </ac:picMkLst>
        </pc:picChg>
        <pc:picChg chg="add mod ord">
          <ac:chgData name="Simion Madalin" userId="cd94cde93e4c8704" providerId="LiveId" clId="{FD5392AC-175D-4F20-A0B0-420803E52580}" dt="2023-10-18T14:02:14.958" v="1937" actId="1076"/>
          <ac:picMkLst>
            <pc:docMk/>
            <pc:sldMk cId="1368335397" sldId="269"/>
            <ac:picMk id="49" creationId="{5FC54D54-5BA2-152D-BA25-0B2F5ED19474}"/>
          </ac:picMkLst>
        </pc:picChg>
        <pc:picChg chg="add del">
          <ac:chgData name="Simion Madalin" userId="cd94cde93e4c8704" providerId="LiveId" clId="{FD5392AC-175D-4F20-A0B0-420803E52580}" dt="2023-10-18T13:04:01.189" v="1177"/>
          <ac:picMkLst>
            <pc:docMk/>
            <pc:sldMk cId="1368335397" sldId="269"/>
            <ac:picMk id="51" creationId="{2E5CF545-7AAF-4A13-8871-089E929E850A}"/>
          </ac:picMkLst>
        </pc:picChg>
      </pc:sldChg>
      <pc:sldMasterChg chg="modSldLayout">
        <pc:chgData name="Simion Madalin" userId="cd94cde93e4c8704" providerId="LiveId" clId="{FD5392AC-175D-4F20-A0B0-420803E52580}" dt="2023-10-18T13:28:31.124" v="1516"/>
        <pc:sldMasterMkLst>
          <pc:docMk/>
          <pc:sldMasterMk cId="3983813639" sldId="2147484507"/>
        </pc:sldMasterMkLst>
        <pc:sldLayoutChg chg="addSp delSp">
          <pc:chgData name="Simion Madalin" userId="cd94cde93e4c8704" providerId="LiveId" clId="{FD5392AC-175D-4F20-A0B0-420803E52580}" dt="2023-10-18T13:28:31.124" v="1516"/>
          <pc:sldLayoutMkLst>
            <pc:docMk/>
            <pc:sldMasterMk cId="3983813639" sldId="2147484507"/>
            <pc:sldLayoutMk cId="1735129931" sldId="2147484525"/>
          </pc:sldLayoutMkLst>
          <pc:cxnChg chg="add del">
            <ac:chgData name="Simion Madalin" userId="cd94cde93e4c8704" providerId="LiveId" clId="{FD5392AC-175D-4F20-A0B0-420803E52580}" dt="2023-10-18T13:28:31.124" v="1516"/>
            <ac:cxnSpMkLst>
              <pc:docMk/>
              <pc:sldMasterMk cId="3983813639" sldId="2147484507"/>
              <pc:sldLayoutMk cId="1735129931" sldId="2147484525"/>
              <ac:cxnSpMk id="33" creationId="{00000000-0000-0000-0000-000000000000}"/>
            </ac:cxnSpMkLst>
          </pc:cxnChg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287AA5-4CE4-496B-A67F-9DCAAEBA7A69}" type="doc">
      <dgm:prSet loTypeId="urn:microsoft.com/office/officeart/2005/8/layout/b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9939A7B-1994-4505-9268-DA65B013B0CB}">
      <dgm:prSet/>
      <dgm:spPr/>
      <dgm:t>
        <a:bodyPr/>
        <a:lstStyle/>
        <a:p>
          <a:r>
            <a:rPr lang="en-GB" dirty="0"/>
            <a:t>The JW Marriott brand offers a luxurious and memorable experience.</a:t>
          </a:r>
        </a:p>
      </dgm:t>
    </dgm:pt>
    <dgm:pt modelId="{ACF6DFFC-8C24-4BF3-A84F-375A82C4C7AF}" type="parTrans" cxnId="{101792C5-ADB8-4820-A831-2BB0A40B38DD}">
      <dgm:prSet/>
      <dgm:spPr/>
      <dgm:t>
        <a:bodyPr/>
        <a:lstStyle/>
        <a:p>
          <a:endParaRPr lang="en-GB"/>
        </a:p>
      </dgm:t>
    </dgm:pt>
    <dgm:pt modelId="{72C879D9-4ECB-43CF-AA4F-D499C63A1662}" type="sibTrans" cxnId="{101792C5-ADB8-4820-A831-2BB0A40B38DD}">
      <dgm:prSet/>
      <dgm:spPr/>
      <dgm:t>
        <a:bodyPr/>
        <a:lstStyle/>
        <a:p>
          <a:endParaRPr lang="en-GB"/>
        </a:p>
      </dgm:t>
    </dgm:pt>
    <dgm:pt modelId="{945E5FFF-3CF2-4E3C-AD05-D460A6F68136}">
      <dgm:prSet/>
      <dgm:spPr/>
      <dgm:t>
        <a:bodyPr/>
        <a:lstStyle/>
        <a:p>
          <a:r>
            <a:rPr lang="en-GB" dirty="0"/>
            <a:t>It's synonymous with quality, reliability, and personalized services.</a:t>
          </a:r>
        </a:p>
      </dgm:t>
    </dgm:pt>
    <dgm:pt modelId="{781C6899-9B3C-4FFC-8AC9-9B3CB68B0638}" type="parTrans" cxnId="{58A987D8-D1A4-4985-A912-818888063D99}">
      <dgm:prSet/>
      <dgm:spPr/>
      <dgm:t>
        <a:bodyPr/>
        <a:lstStyle/>
        <a:p>
          <a:endParaRPr lang="en-GB"/>
        </a:p>
      </dgm:t>
    </dgm:pt>
    <dgm:pt modelId="{E63A798E-5ACA-4E0D-B165-D5CD8129B014}" type="sibTrans" cxnId="{58A987D8-D1A4-4985-A912-818888063D99}">
      <dgm:prSet/>
      <dgm:spPr/>
      <dgm:t>
        <a:bodyPr/>
        <a:lstStyle/>
        <a:p>
          <a:endParaRPr lang="en-GB"/>
        </a:p>
      </dgm:t>
    </dgm:pt>
    <dgm:pt modelId="{F067D276-B26D-47CB-A88E-BC03178E73FA}">
      <dgm:prSet/>
      <dgm:spPr/>
      <dgm:t>
        <a:bodyPr/>
        <a:lstStyle/>
        <a:p>
          <a:r>
            <a:rPr lang="en-GB" dirty="0"/>
            <a:t>Its locations in prime destinations add to its appeal.</a:t>
          </a:r>
        </a:p>
      </dgm:t>
    </dgm:pt>
    <dgm:pt modelId="{C25424BE-7D65-411E-B8F3-81C3FFE184E7}" type="parTrans" cxnId="{7C3FB41B-2E94-4D24-912E-88A80B4E5FCB}">
      <dgm:prSet/>
      <dgm:spPr/>
      <dgm:t>
        <a:bodyPr/>
        <a:lstStyle/>
        <a:p>
          <a:endParaRPr lang="en-GB"/>
        </a:p>
      </dgm:t>
    </dgm:pt>
    <dgm:pt modelId="{F5FF6C4B-675B-45CF-B8C5-766ACCDD7ACD}" type="sibTrans" cxnId="{7C3FB41B-2E94-4D24-912E-88A80B4E5FCB}">
      <dgm:prSet/>
      <dgm:spPr/>
      <dgm:t>
        <a:bodyPr/>
        <a:lstStyle/>
        <a:p>
          <a:endParaRPr lang="en-GB"/>
        </a:p>
      </dgm:t>
    </dgm:pt>
    <dgm:pt modelId="{FF4F1207-0F4F-4C4B-A4FD-03E370756D99}" type="pres">
      <dgm:prSet presAssocID="{DC287AA5-4CE4-496B-A67F-9DCAAEBA7A69}" presName="diagram" presStyleCnt="0">
        <dgm:presLayoutVars>
          <dgm:dir/>
          <dgm:animLvl val="lvl"/>
          <dgm:resizeHandles val="exact"/>
        </dgm:presLayoutVars>
      </dgm:prSet>
      <dgm:spPr/>
    </dgm:pt>
    <dgm:pt modelId="{09B5C6C6-FF9A-4FF3-AD91-FB397008DA48}" type="pres">
      <dgm:prSet presAssocID="{49939A7B-1994-4505-9268-DA65B013B0CB}" presName="compNode" presStyleCnt="0"/>
      <dgm:spPr/>
    </dgm:pt>
    <dgm:pt modelId="{BC5E82D0-3454-4646-994F-272DE35535E8}" type="pres">
      <dgm:prSet presAssocID="{49939A7B-1994-4505-9268-DA65B013B0CB}" presName="childRect" presStyleLbl="bgAcc1" presStyleIdx="0" presStyleCnt="3">
        <dgm:presLayoutVars>
          <dgm:bulletEnabled val="1"/>
        </dgm:presLayoutVars>
      </dgm:prSet>
      <dgm:spPr/>
    </dgm:pt>
    <dgm:pt modelId="{8A519807-29E4-49B8-92C7-C4ACC6B35EE0}" type="pres">
      <dgm:prSet presAssocID="{49939A7B-1994-4505-9268-DA65B013B0CB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EF74ECA6-950E-4D19-9A66-0A130A16FF4E}" type="pres">
      <dgm:prSet presAssocID="{49939A7B-1994-4505-9268-DA65B013B0CB}" presName="parentRect" presStyleLbl="alignNode1" presStyleIdx="0" presStyleCnt="3"/>
      <dgm:spPr/>
    </dgm:pt>
    <dgm:pt modelId="{7D5DDCC5-44D9-42E7-A453-D4AB2F40C87B}" type="pres">
      <dgm:prSet presAssocID="{49939A7B-1994-4505-9268-DA65B013B0CB}" presName="adorn" presStyleLbl="fgAccFollowNode1" presStyleIdx="0" presStyleCnt="3" custLinFactNeighborY="103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</dgm:spPr>
    </dgm:pt>
    <dgm:pt modelId="{A22C4F00-81FB-411E-B6EB-445238A1DD5E}" type="pres">
      <dgm:prSet presAssocID="{72C879D9-4ECB-43CF-AA4F-D499C63A1662}" presName="sibTrans" presStyleLbl="sibTrans2D1" presStyleIdx="0" presStyleCnt="0"/>
      <dgm:spPr/>
    </dgm:pt>
    <dgm:pt modelId="{8515C1E8-05B6-449C-A8FF-0B4BAC62F021}" type="pres">
      <dgm:prSet presAssocID="{945E5FFF-3CF2-4E3C-AD05-D460A6F68136}" presName="compNode" presStyleCnt="0"/>
      <dgm:spPr/>
    </dgm:pt>
    <dgm:pt modelId="{ECA20B2B-B85B-4651-8868-2B8612892AA5}" type="pres">
      <dgm:prSet presAssocID="{945E5FFF-3CF2-4E3C-AD05-D460A6F68136}" presName="childRect" presStyleLbl="bgAcc1" presStyleIdx="1" presStyleCnt="3">
        <dgm:presLayoutVars>
          <dgm:bulletEnabled val="1"/>
        </dgm:presLayoutVars>
      </dgm:prSet>
      <dgm:spPr/>
    </dgm:pt>
    <dgm:pt modelId="{FFC37601-E40D-4B25-95F1-6BD264DEC79A}" type="pres">
      <dgm:prSet presAssocID="{945E5FFF-3CF2-4E3C-AD05-D460A6F68136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BA30919B-52D0-409A-AF53-87E66FBED113}" type="pres">
      <dgm:prSet presAssocID="{945E5FFF-3CF2-4E3C-AD05-D460A6F68136}" presName="parentRect" presStyleLbl="alignNode1" presStyleIdx="1" presStyleCnt="3"/>
      <dgm:spPr/>
    </dgm:pt>
    <dgm:pt modelId="{B021C844-8987-44F7-93CC-6D7D57495305}" type="pres">
      <dgm:prSet presAssocID="{945E5FFF-3CF2-4E3C-AD05-D460A6F68136}" presName="adorn" presStyleLbl="fgAccFollowNod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BDB52881-AB70-4058-9594-E3767EFDF840}" type="pres">
      <dgm:prSet presAssocID="{E63A798E-5ACA-4E0D-B165-D5CD8129B014}" presName="sibTrans" presStyleLbl="sibTrans2D1" presStyleIdx="0" presStyleCnt="0"/>
      <dgm:spPr/>
    </dgm:pt>
    <dgm:pt modelId="{48EDD95F-A323-4172-96AA-B9028D9756A5}" type="pres">
      <dgm:prSet presAssocID="{F067D276-B26D-47CB-A88E-BC03178E73FA}" presName="compNode" presStyleCnt="0"/>
      <dgm:spPr/>
    </dgm:pt>
    <dgm:pt modelId="{037AA3FF-249B-4B1B-91E5-82E992EEBF3C}" type="pres">
      <dgm:prSet presAssocID="{F067D276-B26D-47CB-A88E-BC03178E73FA}" presName="childRect" presStyleLbl="bgAcc1" presStyleIdx="2" presStyleCnt="3">
        <dgm:presLayoutVars>
          <dgm:bulletEnabled val="1"/>
        </dgm:presLayoutVars>
      </dgm:prSet>
      <dgm:spPr/>
    </dgm:pt>
    <dgm:pt modelId="{36E699C0-EC1D-4DBB-9205-42F8CE46CDC4}" type="pres">
      <dgm:prSet presAssocID="{F067D276-B26D-47CB-A88E-BC03178E73FA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06BBF9DF-FC5F-444F-A4FE-2A8B1831459D}" type="pres">
      <dgm:prSet presAssocID="{F067D276-B26D-47CB-A88E-BC03178E73FA}" presName="parentRect" presStyleLbl="alignNode1" presStyleIdx="2" presStyleCnt="3"/>
      <dgm:spPr/>
    </dgm:pt>
    <dgm:pt modelId="{45D9A05A-259D-48A5-9750-5CD90197B2AD}" type="pres">
      <dgm:prSet presAssocID="{F067D276-B26D-47CB-A88E-BC03178E73FA}" presName="adorn" presStyleLbl="fgAccFollowNod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</dgm:spPr>
    </dgm:pt>
  </dgm:ptLst>
  <dgm:cxnLst>
    <dgm:cxn modelId="{7C3FB41B-2E94-4D24-912E-88A80B4E5FCB}" srcId="{DC287AA5-4CE4-496B-A67F-9DCAAEBA7A69}" destId="{F067D276-B26D-47CB-A88E-BC03178E73FA}" srcOrd="2" destOrd="0" parTransId="{C25424BE-7D65-411E-B8F3-81C3FFE184E7}" sibTransId="{F5FF6C4B-675B-45CF-B8C5-766ACCDD7ACD}"/>
    <dgm:cxn modelId="{522B2B32-91B7-4F40-806C-865E21C614C4}" type="presOf" srcId="{E63A798E-5ACA-4E0D-B165-D5CD8129B014}" destId="{BDB52881-AB70-4058-9594-E3767EFDF840}" srcOrd="0" destOrd="0" presId="urn:microsoft.com/office/officeart/2005/8/layout/bList2"/>
    <dgm:cxn modelId="{88FFED40-26EC-4AFD-9A8E-1B064AFA3D22}" type="presOf" srcId="{945E5FFF-3CF2-4E3C-AD05-D460A6F68136}" destId="{BA30919B-52D0-409A-AF53-87E66FBED113}" srcOrd="1" destOrd="0" presId="urn:microsoft.com/office/officeart/2005/8/layout/bList2"/>
    <dgm:cxn modelId="{3A014D46-A6C0-4C01-986C-42279A09920C}" type="presOf" srcId="{49939A7B-1994-4505-9268-DA65B013B0CB}" destId="{EF74ECA6-950E-4D19-9A66-0A130A16FF4E}" srcOrd="1" destOrd="0" presId="urn:microsoft.com/office/officeart/2005/8/layout/bList2"/>
    <dgm:cxn modelId="{9979244C-4BF8-4951-A501-1DDD50A8921A}" type="presOf" srcId="{945E5FFF-3CF2-4E3C-AD05-D460A6F68136}" destId="{FFC37601-E40D-4B25-95F1-6BD264DEC79A}" srcOrd="0" destOrd="0" presId="urn:microsoft.com/office/officeart/2005/8/layout/bList2"/>
    <dgm:cxn modelId="{428C3488-4A4A-4D0A-9BD1-C384A6486085}" type="presOf" srcId="{F067D276-B26D-47CB-A88E-BC03178E73FA}" destId="{06BBF9DF-FC5F-444F-A4FE-2A8B1831459D}" srcOrd="1" destOrd="0" presId="urn:microsoft.com/office/officeart/2005/8/layout/bList2"/>
    <dgm:cxn modelId="{1FE87FAD-54CF-41B2-B158-7EB2B559CC88}" type="presOf" srcId="{DC287AA5-4CE4-496B-A67F-9DCAAEBA7A69}" destId="{FF4F1207-0F4F-4C4B-A4FD-03E370756D99}" srcOrd="0" destOrd="0" presId="urn:microsoft.com/office/officeart/2005/8/layout/bList2"/>
    <dgm:cxn modelId="{989298B6-0762-442E-9E32-2A2869FC82A3}" type="presOf" srcId="{49939A7B-1994-4505-9268-DA65B013B0CB}" destId="{8A519807-29E4-49B8-92C7-C4ACC6B35EE0}" srcOrd="0" destOrd="0" presId="urn:microsoft.com/office/officeart/2005/8/layout/bList2"/>
    <dgm:cxn modelId="{101792C5-ADB8-4820-A831-2BB0A40B38DD}" srcId="{DC287AA5-4CE4-496B-A67F-9DCAAEBA7A69}" destId="{49939A7B-1994-4505-9268-DA65B013B0CB}" srcOrd="0" destOrd="0" parTransId="{ACF6DFFC-8C24-4BF3-A84F-375A82C4C7AF}" sibTransId="{72C879D9-4ECB-43CF-AA4F-D499C63A1662}"/>
    <dgm:cxn modelId="{A04E4FD3-0904-41D0-A84A-7CF8FE2237EB}" type="presOf" srcId="{F067D276-B26D-47CB-A88E-BC03178E73FA}" destId="{36E699C0-EC1D-4DBB-9205-42F8CE46CDC4}" srcOrd="0" destOrd="0" presId="urn:microsoft.com/office/officeart/2005/8/layout/bList2"/>
    <dgm:cxn modelId="{58A987D8-D1A4-4985-A912-818888063D99}" srcId="{DC287AA5-4CE4-496B-A67F-9DCAAEBA7A69}" destId="{945E5FFF-3CF2-4E3C-AD05-D460A6F68136}" srcOrd="1" destOrd="0" parTransId="{781C6899-9B3C-4FFC-8AC9-9B3CB68B0638}" sibTransId="{E63A798E-5ACA-4E0D-B165-D5CD8129B014}"/>
    <dgm:cxn modelId="{133FF8E7-A1F6-4C1D-AC62-F21897E37736}" type="presOf" srcId="{72C879D9-4ECB-43CF-AA4F-D499C63A1662}" destId="{A22C4F00-81FB-411E-B6EB-445238A1DD5E}" srcOrd="0" destOrd="0" presId="urn:microsoft.com/office/officeart/2005/8/layout/bList2"/>
    <dgm:cxn modelId="{897170FB-4FF7-4376-A533-6AEFAD8E1425}" type="presParOf" srcId="{FF4F1207-0F4F-4C4B-A4FD-03E370756D99}" destId="{09B5C6C6-FF9A-4FF3-AD91-FB397008DA48}" srcOrd="0" destOrd="0" presId="urn:microsoft.com/office/officeart/2005/8/layout/bList2"/>
    <dgm:cxn modelId="{23E27D71-4043-4261-8164-CD8E1E54D0A8}" type="presParOf" srcId="{09B5C6C6-FF9A-4FF3-AD91-FB397008DA48}" destId="{BC5E82D0-3454-4646-994F-272DE35535E8}" srcOrd="0" destOrd="0" presId="urn:microsoft.com/office/officeart/2005/8/layout/bList2"/>
    <dgm:cxn modelId="{5A7EFE61-52AA-4128-9D01-A84158859EEE}" type="presParOf" srcId="{09B5C6C6-FF9A-4FF3-AD91-FB397008DA48}" destId="{8A519807-29E4-49B8-92C7-C4ACC6B35EE0}" srcOrd="1" destOrd="0" presId="urn:microsoft.com/office/officeart/2005/8/layout/bList2"/>
    <dgm:cxn modelId="{C02F4ADD-6346-4CA7-96D6-F7A484C6D5AB}" type="presParOf" srcId="{09B5C6C6-FF9A-4FF3-AD91-FB397008DA48}" destId="{EF74ECA6-950E-4D19-9A66-0A130A16FF4E}" srcOrd="2" destOrd="0" presId="urn:microsoft.com/office/officeart/2005/8/layout/bList2"/>
    <dgm:cxn modelId="{AD9AA543-5441-4CF6-8657-BC01C249DA62}" type="presParOf" srcId="{09B5C6C6-FF9A-4FF3-AD91-FB397008DA48}" destId="{7D5DDCC5-44D9-42E7-A453-D4AB2F40C87B}" srcOrd="3" destOrd="0" presId="urn:microsoft.com/office/officeart/2005/8/layout/bList2"/>
    <dgm:cxn modelId="{FF1AB424-2F2E-492D-BF2E-A653DF45FC25}" type="presParOf" srcId="{FF4F1207-0F4F-4C4B-A4FD-03E370756D99}" destId="{A22C4F00-81FB-411E-B6EB-445238A1DD5E}" srcOrd="1" destOrd="0" presId="urn:microsoft.com/office/officeart/2005/8/layout/bList2"/>
    <dgm:cxn modelId="{6DCDE9F8-2A61-4B1B-8647-5764EB5522AF}" type="presParOf" srcId="{FF4F1207-0F4F-4C4B-A4FD-03E370756D99}" destId="{8515C1E8-05B6-449C-A8FF-0B4BAC62F021}" srcOrd="2" destOrd="0" presId="urn:microsoft.com/office/officeart/2005/8/layout/bList2"/>
    <dgm:cxn modelId="{A97F9416-630B-46CC-8A71-E15DCA8B459F}" type="presParOf" srcId="{8515C1E8-05B6-449C-A8FF-0B4BAC62F021}" destId="{ECA20B2B-B85B-4651-8868-2B8612892AA5}" srcOrd="0" destOrd="0" presId="urn:microsoft.com/office/officeart/2005/8/layout/bList2"/>
    <dgm:cxn modelId="{39D7C12C-425C-4C0A-80D0-AEE45661CF3D}" type="presParOf" srcId="{8515C1E8-05B6-449C-A8FF-0B4BAC62F021}" destId="{FFC37601-E40D-4B25-95F1-6BD264DEC79A}" srcOrd="1" destOrd="0" presId="urn:microsoft.com/office/officeart/2005/8/layout/bList2"/>
    <dgm:cxn modelId="{7D47783D-5A29-45A3-84AF-715A29F7F46E}" type="presParOf" srcId="{8515C1E8-05B6-449C-A8FF-0B4BAC62F021}" destId="{BA30919B-52D0-409A-AF53-87E66FBED113}" srcOrd="2" destOrd="0" presId="urn:microsoft.com/office/officeart/2005/8/layout/bList2"/>
    <dgm:cxn modelId="{666DECFC-3753-4468-8960-51F21C1C0788}" type="presParOf" srcId="{8515C1E8-05B6-449C-A8FF-0B4BAC62F021}" destId="{B021C844-8987-44F7-93CC-6D7D57495305}" srcOrd="3" destOrd="0" presId="urn:microsoft.com/office/officeart/2005/8/layout/bList2"/>
    <dgm:cxn modelId="{CEAED815-D9F9-438E-B86B-FA6FC3E09160}" type="presParOf" srcId="{FF4F1207-0F4F-4C4B-A4FD-03E370756D99}" destId="{BDB52881-AB70-4058-9594-E3767EFDF840}" srcOrd="3" destOrd="0" presId="urn:microsoft.com/office/officeart/2005/8/layout/bList2"/>
    <dgm:cxn modelId="{5256E408-C275-45D6-87B9-9C1065958CA9}" type="presParOf" srcId="{FF4F1207-0F4F-4C4B-A4FD-03E370756D99}" destId="{48EDD95F-A323-4172-96AA-B9028D9756A5}" srcOrd="4" destOrd="0" presId="urn:microsoft.com/office/officeart/2005/8/layout/bList2"/>
    <dgm:cxn modelId="{27A05036-DACC-4DA3-A5B2-36E88CA54046}" type="presParOf" srcId="{48EDD95F-A323-4172-96AA-B9028D9756A5}" destId="{037AA3FF-249B-4B1B-91E5-82E992EEBF3C}" srcOrd="0" destOrd="0" presId="urn:microsoft.com/office/officeart/2005/8/layout/bList2"/>
    <dgm:cxn modelId="{3DCBEA13-1E46-4452-9CD8-4AEAFB10A8A5}" type="presParOf" srcId="{48EDD95F-A323-4172-96AA-B9028D9756A5}" destId="{36E699C0-EC1D-4DBB-9205-42F8CE46CDC4}" srcOrd="1" destOrd="0" presId="urn:microsoft.com/office/officeart/2005/8/layout/bList2"/>
    <dgm:cxn modelId="{06352FEF-AB5D-4E2D-8562-400F83D09E94}" type="presParOf" srcId="{48EDD95F-A323-4172-96AA-B9028D9756A5}" destId="{06BBF9DF-FC5F-444F-A4FE-2A8B1831459D}" srcOrd="2" destOrd="0" presId="urn:microsoft.com/office/officeart/2005/8/layout/bList2"/>
    <dgm:cxn modelId="{BE95688D-AEC8-4676-8E33-8F3C5813720E}" type="presParOf" srcId="{48EDD95F-A323-4172-96AA-B9028D9756A5}" destId="{45D9A05A-259D-48A5-9750-5CD90197B2AD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5E82D0-3454-4646-994F-272DE35535E8}">
      <dsp:nvSpPr>
        <dsp:cNvPr id="0" name=""/>
        <dsp:cNvSpPr/>
      </dsp:nvSpPr>
      <dsp:spPr>
        <a:xfrm>
          <a:off x="6355" y="518452"/>
          <a:ext cx="2745095" cy="204915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74ECA6-950E-4D19-9A66-0A130A16FF4E}">
      <dsp:nvSpPr>
        <dsp:cNvPr id="0" name=""/>
        <dsp:cNvSpPr/>
      </dsp:nvSpPr>
      <dsp:spPr>
        <a:xfrm>
          <a:off x="6355" y="2567608"/>
          <a:ext cx="2745095" cy="8811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0" rIns="1905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JW Marriott brand offers a luxurious and memorable experience.</a:t>
          </a:r>
        </a:p>
      </dsp:txBody>
      <dsp:txXfrm>
        <a:off x="6355" y="2567608"/>
        <a:ext cx="1933165" cy="881136"/>
      </dsp:txXfrm>
    </dsp:sp>
    <dsp:sp modelId="{7D5DDCC5-44D9-42E7-A453-D4AB2F40C87B}">
      <dsp:nvSpPr>
        <dsp:cNvPr id="0" name=""/>
        <dsp:cNvSpPr/>
      </dsp:nvSpPr>
      <dsp:spPr>
        <a:xfrm>
          <a:off x="2017175" y="2717474"/>
          <a:ext cx="960783" cy="96078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A20B2B-B85B-4651-8868-2B8612892AA5}">
      <dsp:nvSpPr>
        <dsp:cNvPr id="0" name=""/>
        <dsp:cNvSpPr/>
      </dsp:nvSpPr>
      <dsp:spPr>
        <a:xfrm>
          <a:off x="3215987" y="518452"/>
          <a:ext cx="2745095" cy="204915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30919B-52D0-409A-AF53-87E66FBED113}">
      <dsp:nvSpPr>
        <dsp:cNvPr id="0" name=""/>
        <dsp:cNvSpPr/>
      </dsp:nvSpPr>
      <dsp:spPr>
        <a:xfrm>
          <a:off x="3215987" y="2567608"/>
          <a:ext cx="2745095" cy="8811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0" rIns="1905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It's synonymous with quality, reliability, and personalized services.</a:t>
          </a:r>
        </a:p>
      </dsp:txBody>
      <dsp:txXfrm>
        <a:off x="3215987" y="2567608"/>
        <a:ext cx="1933165" cy="881136"/>
      </dsp:txXfrm>
    </dsp:sp>
    <dsp:sp modelId="{B021C844-8987-44F7-93CC-6D7D57495305}">
      <dsp:nvSpPr>
        <dsp:cNvPr id="0" name=""/>
        <dsp:cNvSpPr/>
      </dsp:nvSpPr>
      <dsp:spPr>
        <a:xfrm>
          <a:off x="5226807" y="2707568"/>
          <a:ext cx="960783" cy="960783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7AA3FF-249B-4B1B-91E5-82E992EEBF3C}">
      <dsp:nvSpPr>
        <dsp:cNvPr id="0" name=""/>
        <dsp:cNvSpPr/>
      </dsp:nvSpPr>
      <dsp:spPr>
        <a:xfrm>
          <a:off x="6425618" y="518452"/>
          <a:ext cx="2745095" cy="204915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BBF9DF-FC5F-444F-A4FE-2A8B1831459D}">
      <dsp:nvSpPr>
        <dsp:cNvPr id="0" name=""/>
        <dsp:cNvSpPr/>
      </dsp:nvSpPr>
      <dsp:spPr>
        <a:xfrm>
          <a:off x="6425618" y="2567608"/>
          <a:ext cx="2745095" cy="8811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0" rIns="1905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Its locations in prime destinations add to its appeal.</a:t>
          </a:r>
        </a:p>
      </dsp:txBody>
      <dsp:txXfrm>
        <a:off x="6425618" y="2567608"/>
        <a:ext cx="1933165" cy="881136"/>
      </dsp:txXfrm>
    </dsp:sp>
    <dsp:sp modelId="{45D9A05A-259D-48A5-9750-5CD90197B2AD}">
      <dsp:nvSpPr>
        <dsp:cNvPr id="0" name=""/>
        <dsp:cNvSpPr/>
      </dsp:nvSpPr>
      <dsp:spPr>
        <a:xfrm>
          <a:off x="8436438" y="2707568"/>
          <a:ext cx="960783" cy="960783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5F82A-7ED9-A0BF-EB49-44A19C79B7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158CC4-3A4D-8FBB-1C58-3E7F34E3A0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0614B9-53E3-3909-B42C-D48F213DA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C47A3A-6FD4-7CEB-DDAE-2C1DBE87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698-B0DD-48AD-3E11-1A0550DB5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33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43FE7-F237-8F08-7522-724C8FCFF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17EE7-DD04-FD0F-7146-A2BEFEB6F3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EDFC4-CBB2-7B1E-F0C6-BF994F261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BD4360-3057-B1E6-7776-F1D2FAA1B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07ED15-B9E4-AE7B-52A0-51972CB4F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266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D64BA-D02E-0838-2798-E7945FED9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2F6BD-4505-5096-17ED-1A867DB0D0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C629E5-8E0B-AF2B-9207-2D721907D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D6077D-6292-EDAB-9EFC-D36ECFD4E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A6066-FEB5-285E-CEDF-9C49A07A7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06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73C83-DD4D-D1E4-F13D-A1FB9B3FB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BD72D-FCA3-10E5-7E49-2ECF4FBFC2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0D9A08-DFB5-37D2-3A94-E3819BE4EB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FA243B-C035-1BC0-7925-3736D1E36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1B4E02-C166-AE11-4AD5-EC3978326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CC6177-0A40-46D4-242C-9A80F4235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397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198C2-CE46-A118-7B2F-C6378A547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CB0812-430E-7265-61EC-9FCEF14815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2B0C18-A6F6-5EEE-3DE2-6F72454619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22681E-1342-24A9-C9D1-0827B38461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A70156-035E-D2B1-DA00-9A5AF966EA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E1CAC7-4158-7F9F-A2A4-FFA9FDDF2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C97C04-76F3-1C69-0C6A-F4D348739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3B4549-D114-BB19-489A-A56193DB1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326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E43D0-1C0C-08E0-2DFF-D247FC2EF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EC65B8-44FC-6E1F-C8C5-DBF3D5EE9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E34495-AB1A-8254-F8D5-21F4937E9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DE9388-116F-8CEF-D4A4-0E2BD3126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873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18141E-DCAF-6D9D-7FB5-2F3457936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954047-12BF-AB30-7061-71812AE80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583F70-D79E-A620-4B69-B1C1641DB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25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982D7-F8D9-3F54-7FB9-731C41A9B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75D2C-12D0-40A6-C925-6A73B0D33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E67DFF-0DF9-A967-E201-21A9AB12D8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BAD103-C2DA-611A-69EC-3C83613E3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ECD652-E77F-B91E-ACDA-59D929DF0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FF296C-D414-12AB-767D-F23EF814F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67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F2BEE-146E-31D3-E391-DE898CCEA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2F29F2-2A60-A57A-B29B-D799CA5963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F4B798-82D4-D077-21CD-22310033FF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81663E-1E3D-058A-5DD1-ED8BB7D7E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4AA305-05E4-3E07-E2F4-687CB0AAB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6554A6-3997-AAE7-C5D9-7924AE893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440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73A8D-416E-51F4-3744-8CF10B689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C316A3-AC41-8E24-C776-514B277B24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D9C95-8FBA-FA4F-B939-929A2A745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A6696-AB88-3A5F-416A-711EB9DA0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263918-E20C-53B8-F06E-279929F09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236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25E234-AA0F-048A-B141-5FB471BE0F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50A450-2B63-08D7-9598-8FD040D489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95B64-ED77-A287-88B4-41249BC3A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FA9637-6179-6D8E-B94D-273F029C7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542BEB-02E9-845A-8FAB-59B092877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3528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81793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40143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44552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14358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51148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78526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689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076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96933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69975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1356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CCFEDD-0AFB-6CB9-C544-077B75FF0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99C10F-3CEE-7D71-03F5-CB04AAFF06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97399-D810-4074-F2E8-ED77A59DEF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987F89-8C14-EC87-429D-5326503D2F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28C57-AA35-91E7-006E-261C28127A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852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2" r:id="rId1"/>
    <p:sldLayoutId id="2147484473" r:id="rId2"/>
    <p:sldLayoutId id="2147484474" r:id="rId3"/>
    <p:sldLayoutId id="2147484475" r:id="rId4"/>
    <p:sldLayoutId id="2147484476" r:id="rId5"/>
    <p:sldLayoutId id="2147484477" r:id="rId6"/>
    <p:sldLayoutId id="2147484478" r:id="rId7"/>
    <p:sldLayoutId id="2147484479" r:id="rId8"/>
    <p:sldLayoutId id="2147484480" r:id="rId9"/>
    <p:sldLayoutId id="2147484481" r:id="rId10"/>
    <p:sldLayoutId id="214748448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F850A-5A19-4C25-9C10-AFFFBBACD01B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A286F3C-E1DD-4696-9749-F8CA3A2005F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2816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502" r:id="rId1"/>
    <p:sldLayoutId id="2147484503" r:id="rId2"/>
    <p:sldLayoutId id="2147484504" r:id="rId3"/>
    <p:sldLayoutId id="2147484505" r:id="rId4"/>
    <p:sldLayoutId id="2147484506" r:id="rId5"/>
    <p:sldLayoutId id="2147484507" r:id="rId6"/>
    <p:sldLayoutId id="2147484508" r:id="rId7"/>
    <p:sldLayoutId id="2147484509" r:id="rId8"/>
    <p:sldLayoutId id="2147484510" r:id="rId9"/>
    <p:sldLayoutId id="2147484511" r:id="rId10"/>
    <p:sldLayoutId id="214748451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10.jpg"/><Relationship Id="rId4" Type="http://schemas.openxmlformats.org/officeDocument/2006/relationships/diagramLayout" Target="../diagrams/layout1.xml"/><Relationship Id="rId9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58215BB-6B5C-3397-24FA-0A8BECA306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3577" y="659119"/>
            <a:ext cx="10484846" cy="15738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indent="-342900" algn="ctr">
              <a:spcAft>
                <a:spcPts val="800"/>
              </a:spcAft>
              <a:tabLst>
                <a:tab pos="457200" algn="l"/>
              </a:tabLst>
            </a:pPr>
            <a:r>
              <a:rPr lang="en-US" sz="2800" b="1" spc="0" dirty="0">
                <a:latin typeface="Arial" panose="020B0604020202020204" pitchFamily="34" charset="0"/>
                <a:cs typeface="Arial" panose="020B0604020202020204" pitchFamily="34" charset="0"/>
              </a:rPr>
              <a:t> The Role of Quality Service, Hospitality, and Guest Services in Luxury Hospitality</a:t>
            </a:r>
            <a:br>
              <a:rPr lang="en-US" sz="2800" b="1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b="1" spc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26AB71-EE8A-DE3B-CF3E-E2380E3DBD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2608" y="4625019"/>
            <a:ext cx="5443392" cy="1750757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lvl="0" indent="-228600" algn="l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</a:rPr>
              <a:t>Madalin Mihai Simion</a:t>
            </a:r>
            <a:endParaRPr lang="en-US" sz="1800" dirty="0">
              <a:solidFill>
                <a:schemeClr val="tx1"/>
              </a:solidFill>
            </a:endParaRPr>
          </a:p>
          <a:p>
            <a:pPr marL="342900" lvl="0" indent="-228600" algn="l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</a:rPr>
              <a:t>2246328</a:t>
            </a:r>
            <a:endParaRPr lang="en-US" sz="1800" dirty="0">
              <a:solidFill>
                <a:schemeClr val="tx1"/>
              </a:solidFill>
            </a:endParaRPr>
          </a:p>
          <a:p>
            <a:pPr marL="342900" lvl="0" indent="-228600" algn="l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</a:rPr>
              <a:t>BMIH4003 Group C Hospitality &amp; Guest Services</a:t>
            </a:r>
          </a:p>
          <a:p>
            <a:pPr marL="342900" lvl="0" indent="-228600" algn="l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</a:rPr>
              <a:t>Dr. Dale Clarke</a:t>
            </a:r>
            <a:endParaRPr lang="en-US" sz="1800" dirty="0">
              <a:solidFill>
                <a:schemeClr val="tx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</a:endParaRPr>
          </a:p>
        </p:txBody>
      </p:sp>
      <p:pic>
        <p:nvPicPr>
          <p:cNvPr id="7" name="Picture 6" descr="A picture containing text, font, logo, symbol&#10;&#10;Description automatically generated">
            <a:extLst>
              <a:ext uri="{FF2B5EF4-FFF2-40B4-BE49-F238E27FC236}">
                <a16:creationId xmlns:a16="http://schemas.microsoft.com/office/drawing/2014/main" id="{7ABD90D1-B4A9-FF51-F5EC-9E115B04BC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200" y="2522231"/>
            <a:ext cx="2865755" cy="14325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30849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 descr="Hotel reception bell">
            <a:extLst>
              <a:ext uri="{FF2B5EF4-FFF2-40B4-BE49-F238E27FC236}">
                <a16:creationId xmlns:a16="http://schemas.microsoft.com/office/drawing/2014/main" id="{5FC54D54-5BA2-152D-BA25-0B2F5ED194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12" b="43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1FE830-F0B5-EB82-0569-2BA52AEE8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9790" y="1916513"/>
            <a:ext cx="5966740" cy="302497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Role of Quality Service, Hospitality, and Guest Services in Luxury Hospitality</a:t>
            </a:r>
          </a:p>
        </p:txBody>
      </p:sp>
    </p:spTree>
    <p:extLst>
      <p:ext uri="{BB962C8B-B14F-4D97-AF65-F5344CB8AC3E}">
        <p14:creationId xmlns:p14="http://schemas.microsoft.com/office/powerpoint/2010/main" val="136833539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uilding with cars parked outside&#10;&#10;Description automatically generated">
            <a:extLst>
              <a:ext uri="{FF2B5EF4-FFF2-40B4-BE49-F238E27FC236}">
                <a16:creationId xmlns:a16="http://schemas.microsoft.com/office/drawing/2014/main" id="{193A8B0A-C576-4E4C-70FD-7CBA6D7344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475" r="-1" b="21743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F151CE-D738-2861-8A2E-671C46C83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/>
              <a:t>JW Marriott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6C31A-B209-F37D-16AD-CD093E50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Welcome, today we'll explore the world of luxury hospitality by focusing on one of the finest establishments, the JW Marriott.</a:t>
            </a:r>
          </a:p>
          <a:p>
            <a:pPr marL="34290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JW Marriott is a global luxury brand which has consistently set high standards for quality service and guest satisfaction.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6118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many windows and a body of water&#10;&#10;Description automatically generated">
            <a:extLst>
              <a:ext uri="{FF2B5EF4-FFF2-40B4-BE49-F238E27FC236}">
                <a16:creationId xmlns:a16="http://schemas.microsoft.com/office/drawing/2014/main" id="{7FD0B813-2FBD-56E5-CB80-77086A14B3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10" r="-1" b="870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EEAE73-20BC-74A6-A7C7-5ED81D4DB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of JW Marriott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497B3-ECEF-23CC-B55D-FFC857F04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 marL="342900" lvl="0" indent="-342900">
              <a:lnSpc>
                <a:spcPct val="11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Founded in 1984, JW Marriott is known for its elegant and opulent hotels and resorts.</a:t>
            </a:r>
          </a:p>
          <a:p>
            <a:pPr marL="342900" lvl="0" indent="-342900">
              <a:lnSpc>
                <a:spcPct val="11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Operates over 100 properties in more than 30 countries.</a:t>
            </a:r>
          </a:p>
          <a:p>
            <a:pPr marL="342900" lvl="0" indent="-342900">
              <a:lnSpc>
                <a:spcPct val="11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Sets the standard for opulence, quality, and guest experiences.</a:t>
            </a:r>
          </a:p>
          <a:p>
            <a:pPr marL="342900" lvl="0" indent="-342900">
              <a:lnSpc>
                <a:spcPct val="11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Presence in over 30 countries.</a:t>
            </a:r>
          </a:p>
          <a:p>
            <a:pPr marL="342900" lvl="0" indent="-342900">
              <a:lnSpc>
                <a:spcPct val="11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Personalized service is a way of life.</a:t>
            </a:r>
          </a:p>
          <a:p>
            <a:pPr marL="342900" lvl="0" indent="-342900">
              <a:lnSpc>
                <a:spcPct val="11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JW Marriott creates a world of unparalleled luxury.</a:t>
            </a:r>
          </a:p>
          <a:p>
            <a:pPr marL="342900" lvl="0" indent="-342900">
              <a:lnSpc>
                <a:spcPct val="11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Every aspect of your visit is carefully curated to exceed expectations.</a:t>
            </a:r>
          </a:p>
          <a:p>
            <a:pPr marL="342900" lvl="0" indent="-342900">
              <a:lnSpc>
                <a:spcPct val="11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Known for its exceptional service and world-class amenities.</a:t>
            </a: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sz="17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5206144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4B71B0-0AAA-04A5-DFDE-1BD4A8E2D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JW Marriott's Main Consumers</a:t>
            </a:r>
            <a:endParaRPr lang="en-GB" sz="4600"/>
          </a:p>
        </p:txBody>
      </p:sp>
      <p:sp>
        <p:nvSpPr>
          <p:cNvPr id="9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1520B6EC-615F-D00D-9624-29539B3B8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They seek exclusivity, exceptional service, and a  refined experience.</a:t>
            </a:r>
          </a:p>
          <a:p>
            <a:pPr marL="0" indent="0">
              <a:buNone/>
            </a:pPr>
            <a:endParaRPr lang="en-GB" sz="2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2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JW Marriott appeals to discerning travellers, including high-net-worth individuals, business executives, and leisure travellers.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7" name="Picture 6" descr="A person talking to a receptionist&#10;&#10;Description automatically generated">
            <a:extLst>
              <a:ext uri="{FF2B5EF4-FFF2-40B4-BE49-F238E27FC236}">
                <a16:creationId xmlns:a16="http://schemas.microsoft.com/office/drawing/2014/main" id="{909DFC75-742D-E4E2-A085-6992DEBE4E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5" r="1652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8345803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B6FE1E6-1155-46CD-9113-BC03DDD53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80DFCE9-814C-46CF-8B54-3DF7C405D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BCE400-5E61-F070-29D7-663B53AE8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1" y="5008500"/>
            <a:ext cx="9603272" cy="960755"/>
          </a:xfrm>
        </p:spPr>
        <p:txBody>
          <a:bodyPr anchor="t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30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Attracts These Consumers?</a:t>
            </a:r>
            <a:br>
              <a:rPr lang="en-GB" sz="30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00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4EA8DE4-CCC2-431B-8C80-EA90145DB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4826256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0" name="Picture 29">
            <a:extLst>
              <a:ext uri="{FF2B5EF4-FFF2-40B4-BE49-F238E27FC236}">
                <a16:creationId xmlns:a16="http://schemas.microsoft.com/office/drawing/2014/main" id="{4CB4C886-8576-4974-AB93-DE953D243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15050"/>
            <a:ext cx="12192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F386762-7F04-4308-9C63-5F9B6DD51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B46B9B1-93D6-A6DC-CF7D-2759E079A9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8559181"/>
              </p:ext>
            </p:extLst>
          </p:nvPr>
        </p:nvGraphicFramePr>
        <p:xfrm>
          <a:off x="1746504" y="457200"/>
          <a:ext cx="9403578" cy="4186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lobby with a large chandelier&#10;&#10;Description automatically generated">
            <a:extLst>
              <a:ext uri="{FF2B5EF4-FFF2-40B4-BE49-F238E27FC236}">
                <a16:creationId xmlns:a16="http://schemas.microsoft.com/office/drawing/2014/main" id="{4B62CA59-383A-D5EA-14B6-891291C8926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021" y="983521"/>
            <a:ext cx="2720327" cy="20410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Picture 7" descr="A hotel room with two beds&#10;&#10;Description automatically generated">
            <a:extLst>
              <a:ext uri="{FF2B5EF4-FFF2-40B4-BE49-F238E27FC236}">
                <a16:creationId xmlns:a16="http://schemas.microsoft.com/office/drawing/2014/main" id="{75281DFE-AD91-A0C2-250C-331D3E6E807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6759" y="983521"/>
            <a:ext cx="2720327" cy="204106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Picture 9" descr="A couple of tall buildings&#10;&#10;Description automatically generated">
            <a:extLst>
              <a:ext uri="{FF2B5EF4-FFF2-40B4-BE49-F238E27FC236}">
                <a16:creationId xmlns:a16="http://schemas.microsoft.com/office/drawing/2014/main" id="{0709AC86-0165-43C0-28C0-ABE1E876967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0497" y="983521"/>
            <a:ext cx="2720327" cy="204106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77149263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A person inside a glass house surrounded by plants">
            <a:extLst>
              <a:ext uri="{FF2B5EF4-FFF2-40B4-BE49-F238E27FC236}">
                <a16:creationId xmlns:a16="http://schemas.microsoft.com/office/drawing/2014/main" id="{B16040C4-A561-4EFA-2B32-4D6255C900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B24BCC-376D-E685-D78D-539B379DE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9285" y="355608"/>
            <a:ext cx="3822189" cy="1899912"/>
          </a:xfrm>
        </p:spPr>
        <p:txBody>
          <a:bodyPr>
            <a:normAutofit/>
          </a:bodyPr>
          <a:lstStyle/>
          <a:p>
            <a:pPr algn="ctr"/>
            <a:r>
              <a:rPr lang="en-GB" sz="37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Nature and Scope of Guest Services and Facilities</a:t>
            </a: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CA017-FED3-94EA-BA74-D57E337EC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9285" y="3429000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Guests expect not just a room but an entire experience</a:t>
            </a:r>
          </a:p>
          <a:p>
            <a:pPr marL="0" indent="0">
              <a:buNone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Let's understand the scope and importance of guest services and facilities in luxury hospitality.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840053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ine glasses on a table">
            <a:extLst>
              <a:ext uri="{FF2B5EF4-FFF2-40B4-BE49-F238E27FC236}">
                <a16:creationId xmlns:a16="http://schemas.microsoft.com/office/drawing/2014/main" id="{E5A6EA74-BE6C-F945-988C-64997977C7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0" y="10"/>
            <a:ext cx="9669642" cy="685799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CDF07C-CE3D-61DD-EDF0-D27FD7FAB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5658" y="429133"/>
            <a:ext cx="3822189" cy="1899912"/>
          </a:xfrm>
        </p:spPr>
        <p:txBody>
          <a:bodyPr>
            <a:normAutofit/>
          </a:bodyPr>
          <a:lstStyle/>
          <a:p>
            <a:pPr algn="ctr"/>
            <a:r>
              <a:rPr lang="en-GB" sz="40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Guest Services at JW Marriott</a:t>
            </a:r>
            <a:b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FEAC2-3399-4A5C-BB04-EDDA0A8A1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5657" y="2758168"/>
            <a:ext cx="3822189" cy="3112280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JW Marriott provides exceptional concierge services, ensuring guests' every need is met.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Exquisite dining options with diverse culinary experiences.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 and wellness services that rejuvenate and relax guests.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2561446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Modern lounge">
            <a:extLst>
              <a:ext uri="{FF2B5EF4-FFF2-40B4-BE49-F238E27FC236}">
                <a16:creationId xmlns:a16="http://schemas.microsoft.com/office/drawing/2014/main" id="{45E266AA-543B-BA22-59FD-24D6C91967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4" r="-1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358FA8-0A11-79D8-E12E-43F0A8932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164" y="905068"/>
            <a:ext cx="4967872" cy="1324351"/>
          </a:xfrm>
        </p:spPr>
        <p:txBody>
          <a:bodyPr anchor="b">
            <a:normAutofit/>
          </a:bodyPr>
          <a:lstStyle/>
          <a:p>
            <a:r>
              <a:rPr lang="en-GB" sz="36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Facilities at JW Marriott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D9EED-C99F-974E-1B15-DE7A5E0880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2859" y="3067607"/>
            <a:ext cx="4678836" cy="2465928"/>
          </a:xfrm>
        </p:spPr>
        <p:txBody>
          <a:bodyPr>
            <a:normAutofit/>
          </a:bodyPr>
          <a:lstStyle/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900" kern="1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Fine dining with world-class restaurants and bars.</a:t>
            </a:r>
          </a:p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900" kern="1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State-of-the-art fitness centers, pools, and spa facilities.</a:t>
            </a:r>
          </a:p>
          <a:p>
            <a:pPr lvl="0"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900" kern="1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Meeting and event spaces equipped for hosting elite gatherings.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1808262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Elegant velvet chairs in theatre">
            <a:extLst>
              <a:ext uri="{FF2B5EF4-FFF2-40B4-BE49-F238E27FC236}">
                <a16:creationId xmlns:a16="http://schemas.microsoft.com/office/drawing/2014/main" id="{7713668F-ECFE-0A01-430C-EB72F5569A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41" r="154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D6303-8C47-6A3E-32BE-6015DDCA9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2076" y="663704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Role of Hospitality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670A2-24AE-DCB2-EC30-CB60EE214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7511" y="3167530"/>
            <a:ext cx="3822189" cy="2374854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is at the heart of luxury service.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It's about creating emotional connections, making guests feel welcome, valued, and cherished.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0184546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3138B072-89C2-D282-9AE3-25E48B814A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58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6FE5E4-156F-AD26-B6B3-5E93CA02A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1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JW Marriott Exceeds Guest Expectations</a:t>
            </a:r>
            <a:br>
              <a:rPr lang="en-GB" sz="31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624EA-4BD4-5D94-EC9A-F270728AB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 JW Marriott, exceeding expectations is a tradition.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Attention to detail, from room preparation to personalized services.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Exclusive benefits for loyalty program members.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Anticipating guests' needs and preferences.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442053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8" name="Picture 57" descr="Light bulb on yellow background with sketched light beams and cord">
            <a:extLst>
              <a:ext uri="{FF2B5EF4-FFF2-40B4-BE49-F238E27FC236}">
                <a16:creationId xmlns:a16="http://schemas.microsoft.com/office/drawing/2014/main" id="{A2C36519-73C1-CEAE-7B11-F68FAB4EC9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8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ED35E8-402A-3952-DE45-74F8F8A89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Impact of Quality Service on JW Marriott's Success</a:t>
            </a:r>
            <a:br>
              <a:rPr lang="en-GB" sz="3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100" dirty="0"/>
          </a:p>
        </p:txBody>
      </p:sp>
      <p:sp>
        <p:nvSpPr>
          <p:cNvPr id="60" name="Content Placeholder 2">
            <a:extLst>
              <a:ext uri="{FF2B5EF4-FFF2-40B4-BE49-F238E27FC236}">
                <a16:creationId xmlns:a16="http://schemas.microsoft.com/office/drawing/2014/main" id="{666BB973-694C-9FC2-C0E7-836D7B6BA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JW Marriott's commitment to quality service and hospitality has been pivotal to its global success.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 guest satisfaction leads to repeat visits and positive word-of-mouth.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54259159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3C49D1-AF77-6E8D-149D-92E4F84AA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Summary and Conclusion</a:t>
            </a:r>
            <a:br>
              <a:rPr lang="en-GB" sz="42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200"/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042C9-6044-E5E8-A0BB-17E3DEC3C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9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summary, the role of quality service, hospitality, and guest services in luxury hospitality, exemplified by JW Marriott, is instrumental.</a:t>
            </a:r>
          </a:p>
          <a:p>
            <a:pPr marL="0" lvl="0" indent="0"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sz="19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9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Personalized services, exceptional facilities, and exceeding guest expectations elevate the guest experience.</a:t>
            </a:r>
          </a:p>
          <a:p>
            <a:endParaRPr lang="en-GB" sz="19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2C189E16-07D2-02B3-F178-7FC6E6F693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8203779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06B250-1910-AB2E-5BA3-3C784CC2B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br>
              <a:rPr lang="en-GB" sz="42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200"/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86BD797D-4070-C13F-0F55-F514FEB91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Zeithaml, V. A., Parasuraman, A., &amp; Berry, L. L. (1990). Delivering quality service: Balancing customer perceptions and expectations. Free Press.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 err="1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Enz</a:t>
            </a:r>
            <a:r>
              <a:rPr lang="en-GB" sz="1200" kern="100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, C. A. (2010). The Cornell School of Hotel Administration Handbook of Applied Hospitality Strategy. SAGE Publications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Pine II, B. J., &amp; Gilmore, J. H. (1999). The Experience Economy: Work Is Theatre &amp; Every Business a Stage. Harvard Business Press.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Kapoor, V., &amp; Levey, B. (2019). Luxury Brand Marketing: The Experience Is Everything! Journal of Business Research, 97, 202-214.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Zeithaml, V. A., Parasuraman, A., &amp; Malhotra, A. (2000). A conceptual framework for understanding e‐service quality: implications for future research and managerial practice. Marketing science, 21(2), 140-169.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Lashley, C., Lynch, P., &amp; Morrison, A. (2007). Hospitality: A Social Lens. Elsevier.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Pine II, B. J., &amp; Gilmore, J. H. (1998). Welcome to the experience economy. Harvard Business Review, 76(4), 97-105.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Ineson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M.,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Benke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I., &amp;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Mühlfeld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(2012). Guest feedback systems in hotels: An application of the Kano model. International Journal of Hospitality Management, 31(2), 317-326.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Kim, W. G., Ng, C. Y. N., &amp; Kim, Y. (2009). Influence of institutional DINESERV on customer satisfaction, return intention, and word-of-mouth. International Journal of Hospitality Management, 28(1), 10-17.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Booking.com. (Accessed October 18, 2023). JW Marriott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Absheron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Baku. https://www.booking.com/hotel/az/jw-marriott-absheron-baku.html?aid=919792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 startAt="14"/>
              <a:tabLst>
                <a:tab pos="457200" algn="l"/>
              </a:tabLst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240935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TP://SCHEMA.OFFICEATWORK365.COM/2015/DESIGNSETTINGS_SIZE" val="1"/>
  <p:tag name="HTTP://SCHEMA.OFFICEATWORK365.COM/2015/DESIGNSETTINGS_0" val="b2ZmaWNlYXR3b3JrRG9jdW1lbnRQYXJ0OlUyRnNkR1ZrWDEva3RWaUJBSStWOU83R3lSN1BZT1JYT0lRY09keDVyd3dUSFFnKzExdnErQm80Ky96YjhpM3JIZ2dWVHhva3dPQXFvdmlyRU0rZmhPclRmdExpNFM3dDBjVFgvdWU1L2NBekxCYnBXL1RXMXloMlpwcU8vUjNtODB1K3VVbnBpQUU0bU02Z0g2Rmo4NDBFNWN2N3R3REZRV3ErMjFMaWdBanZYWlRLdlJRVEtEMEZUYW9wQm5lR0UwVEg5VTJHUkFJT2J0ZkgyTi80UTlvRG4ycmdvNE0ra01zS3dGZlF1dCswdHJIUzNYM1MzeWcwdm4rTGI3eVE4VW1uaDB0cWR4TC80MEZDU3pnY3dMU3ZPYXlicVU5eTZ1Nlo3TStPWnA0NnRKT0xtMVNheUR4U3BQUmlSem5SMXUvRXc5MUQ1TUhNTFNid0dYdGhIckovZ2UwdUVDN2hEN0JCNFdtV0Y2eUZZQ3dCbXc5KzBDUjMyMmVYaXBrUGlMZGc4dXMyZW9QZFZyY0Q1NEZmTVhTYVNzZVl2YmlOWHpHeUFkaHdsL1FiUERBanE4UThGOGtvaWZibUJFUUkzQ0tYaVU2TWo4bytMU0gwY3V0TXVQSy9XRXhtUXJ1cHZIMjV2VWM2aFZGSHNoUXc4Q2xRTnBZRU5sVU1ZWEpYdjdlakxlZmVWRkVYbU05YnF5NU5uSXJDam03T25LVFA0VUxUK2p2WXBCa2ZDN2FWSVFlNnBMa1Y4TndtK0QzNE13ek5YYnZhMWpFczhmc3FXUlFVVWVUTEdkRlNVV0hHc3d4elFockJhOE5sMFVPNlVIaTFScW93aElpUXFVUlhreXJlZzE3K2Y3NVlGZ1lyQ252bHJzTlBEcUFKSlFiVHlURWs2YWU2L0E4azJyVWEwejhkdWlLSncvUWhhNjV6NG9ZR2F6em9hM1NmaUxrakp2WlBMcktGNExNVWRBa0ZzM1hQdWpCV2hFV0tVdGlKaWJDYnB5N0ZxSjRQemU0dUZYNExHY0lTOXErTW1GTFI5TjVOQmhDN211eXJrWGNISlRXN0NkeHorbVhYelIzZlVhR3kwNE9NMEZIdVN3bktLRFQ4NmFxdzUwQnJHNzRRZ3F2dlA5VTNwV21ia2pCY1hMbVY5YmllOVhhbWlTTVZzcEtFT1VqMGh3dkJDZFlwckdDb0F6aFN1eWRPeWwrMFlDSVczUnlIcEJJaTF6K0hhYUk5ekRoaVJOWVRvSkpjQmFXQ3ViUDFCZUh5R0pHZmpNSXZwTG1rZzE4bGh6cGkvR3JEVzlTckErU001NTJVYTRZU2xmNnVhZGN1dXJBQVNFTzJrNXpwL0ZKdVJPall3aFl6TVBVWTNmYU9BdG1iQ2xYWjlLSmJBWk93cGtuc2FwZFpXVkdmNGtCRU9JL0UwRmdsQ2VIYTlLUi9mN29kTEpiK3BVSy9hbGh4ZWdoZHFGTDVmZnJjSzJJRHBteDRBTEJUaU81dWVwV1d1Y0lIYzZ4azRSU0FFWkY3bkxGMFkvN3ljOXhKK2Z1SS8zZXJKMGk4VnBnTFYzY3pOdnZ2aHJoNjNmdFliWnR3eVQzcDVBS0dWNFhYc2IvS212dktWM0ZNaUI3bE9xZGw2NjE3Qit5L3ZEWE1QVGxoL21sYVFHR1l3aWtaLzI3NFB2QzZtaHUrRlEwZFU2QXpTZHQ5NUdkWXZCVGtqTFY5L0Ezc05YRFhJRVV6UTBzakUzSTFUa0d3S2IvdlFVaXVUa1Ftdy9waTR3aGNHMkx4Z2xPV3VxbGVrQkdVZzBXSnRHM3YzUGNsWlBPRHl5ajdsL3pDYkRMMU1MZG94SnhFWG9Ea2JlQTlUcEpvRlduTVpQNStVTnJqc1FZNEVPa0w4SXdpaVZmMTllMlM2MUZBRXJTZTl1bzdPZ1lxamxqYWJWZGZackJ5Rkd0ZUNwem0vUWpPUXBpTWRzTFMwazJpUkJKQWV1dzVZWWF4U2dhcXJWUzNBaEpzcXhYWldWbURVajRPNnJ4aTlnTEhKeUVnNDVqYjNxU0JmS3hVaHJmekVDNUVWSGhtU1FCV0IwWVZ6VEdaSlBkQlhoZTBQQTgrL1BZaFNtSTNDSXJaVU5CWmM3aDRodU5zcjEyWVphSTBGNkFNVGN4bm5mUURKNnVJVnpUQjJkM08xaDhXNnRwN0JrR2NETnBwTXBOazZGa2g3SzdiOWp6QXZvcUZkaHhkOW9vUlJDNTNEaUhTRDFvdVh3U0YvS2pCSHFMdmFqVDJ4dXU2WGxGMk40RWoyeHRyRUgvNkNZQzRaN1FXZ2xaWGY4azdYOGxnU0JTRDJBdUYvYkptakh0ZFJ1Um0wSys5Y1lpd1FKa0RxSkx3Rkc3QjljUDRUc1pyUlArUWZkSXNsek9ENFdieG0vLzRPQUZhWTRmZklFUFNVbUhLdk5Ob0R6dGc1R2ZFRzVhSVg1Vit6VVFOc3h4bnpJSG9FdXhBaTRESGlyRDdwbkg5MjN1cllxdUVJaUtzREdzOFVDWG1zMVh4dkxQVTc0VkhPaCtsOUo3RWNPTVY1S1RKbDM3cFpvcVIvb3Qzd3J2MWJkcVB4OC9WdEl5dGo0SzFvcW5RR3FnS3RsZTA5c3pPOGRJN2d6U0ZMMTRidWFuTHBweWNrYmtyM2Rkdll4VjRtdk4xNEZlMTg3VCtWLytJTDJqRlVsRDZCeTN3S2xJWEt1QjN3Rm9qQUwwRTYvMnpHWnZlWTkzQVIrWU9WUmdFWDc0d085R21wblh2bGR2bU1vSjM3SmgzalJ3cVNzNVN1K3YzOEFFcURjbXVXdUJxVWlHWHUwK0lSQzNmZFJNQ0UzVEVHY0U1WUIxNHFwQ2ZtV1hhYklaM2VGV3Q0STZ5N3M0cTdpWFZibmIvK0FWb0RvUUthaFJhS01Hb2hFSG91b3F4ZzZ0Y0g5dmMvTGhzZEI1Q0FaYmhOTTdwc3JCZHRGOXZ6L0JJM050VVhESXBHUXBoSTJwS1dkVy9PTlI5Q2p2anJMRHFIcUtzcHAyWldIeEVOcS8yZ2RFdlY2VHRxazlWMGx5RHVqZktzYTRpdDVja1kxeEVVSDVLbGRlanN5KzU4cXloaWQ2OEJlWUlRMUZQWDFUMjhPckZiajNudDFYeVJWR3pHWm5UZFNadXNCSVNGc1RDUWpXY1V4aFh4UWY4YjZpaFVCZmdVSzBvbFFjNU5iTmd5TCsrTEduMWo0emFlZDNnc2EvWVN0dFBUTjh2cFpoRHR1bTN3NHFoNndFbTJWT3BYamhwOUwwNzZ6RDdJYzRDMlhKQzlkVzlYN2VFYmYxYjBoeVNiSWw2NUpIaHNyZnBsY1FPRG1mSmE2OGRwQjhHUVp4elA1R25wYUFBaWV1ZWVvTFVxeFM2UmJ5RGdxL0orUlAwMGIzRUg4QzJYSVpIakk2Rml0SUlBQ3MvOENkNUJiVlhua0lUQ3d2VzdRUjVOTmhiaUp2Z3B3UXpTZkZvU2IxcUIvcGx5NTFvTVEvY2YxajBGT2duM29VTHFwakNOVit1UmJTelBMaTlqSEhHZXA0TFNIaU5xeDZ6TlNwd1JKMFpZQXVXeFBlL2daQjcxRm11K2ZJN0JjeW1FNHl6WW1wQnRVTnVhbTgvaWQyeGw4dHJWRkJ1T3Q3QVIyVmFacTh6cnEyZzg5NktNMG5QSHpuVDZYT21YNVQySUo5bEpZaUVRWmxQT2d0UVVPTGlvRnFpbUlBVk4ybWZuaTFCVlVRWGFjWVJxZVF2ZG5uaXVqQnN3cmhMNEY4eVdqTThDVU82b2tjVUJzM3g4NTNhY1J4aGRWV1BCQ056VG9TYlBmS0tZRUVBNitjTEVVM1V5RnoyRzlMdXpUazVJZ242ajNtTnFhVGJKNk5QNGRJUXBFQ2pzQkV6MG85Nm5sMUtmM3l4SnJ5ZndNT3FpM2tCRFlrZi9pTUNzbEZtQW9iWGJJZExweWtHdkFXNjdyT2E0ZTFOY3poaStPNEF1NWl3UGtDdmRDczAxeTh1M1FITlJQNGV6bE5mWkNKYjZBVDZaMy80U0VSZGVrY0g3akI1cndCVVVQMVd5MnNLZmI3emoralovbWVvb3RFTVplWjRsd2tvcE9GanZuY2xaYTFHb3JXbXZreGE4SzZHWEVuMG5Zam12NGtjUTJ6WlpaeXFEWE92VVZyMkZRVmppczU5NkhnaS9hZlRsdmdLVmJHL3dnNENSTWlCbm5LaUFqeU85WFN6clc5ZlJOM0JNQm5CQUdWWkYyU2lLT083MTR5U1Zqd3Y5d05mYzBKMXRtTGp4WFN5cVNsc3pIU0xFanZUYWRSQXRMUnY1eWhDeVFUbGhQcmlETjQra0NXY3YrV3VScGdJMjF1aWF2WDd6dzZxOWtLRkQ3OHpOVmduUVhNN3c0b3FlblZnSmpoTDNCVmE0UFdkTXlGeVdLanJiWEo1Y2lpblpHSU9pUTZRanhSekNRU3VtZlNyZmVCY1JQNEVuNW9JWFkrVDFBR0JMVlAzeUdFdDllbjYxOSs3eE1RMnFwV3U0QjRvTm9aM1I3MW8yOG5SbHFPL2Z4UFdmTFlMSk9OemxpOHhyZFhjL0RRNXRUS2l5MmF0Z1ZqK3FvNmEyMnNGQlB5TlFZR0JBaTczay9pekZIT2FNN1ZyRkxzMjdlM1J6NWZKaDFQVHB5TGZZKzFESnhQMitXRUljVFBhcHJRQnJWMXBLK29ObEk3VXZ1d01SYjc3djkxODVINDVWTTMzTmxTYXJ4azN1Vml0d05QeGloRHl1ZG5PdzZBN3lpWUd4TEZlZFltVDAwdFlsV240QnBBVjV6Y3ZtMHl6OVhSMnJVU29Gc2FWRHF0U0VzK2pPV1pyZWhGSEVkckEwdW4wQThta1NpMk4zdDBLN3FhWjkvQUN3OFpqNGJKRzJXSE9GbmJ2b2RYb3lFOThZcjhuREgzV0krcnkvRE9KMGtucUpjRHBBeHNiWDZyZDVyL0U0c055KzQ2ZFplL2tuZTdhUEEvL2xPSDVyWjFQUWZPVURrME5YNGRaNHVVaE9Uak1YUHJHYU5reGlYL3VsTW1mcnlHMHQyVHdubFlrVnhFQUw1anhXSGFudThhOVJwTVFoamRIQWd4TU5aOWZ4TjNQaWoxQ1ZxVG5xRTErd2FGSnowTmlCRjcxWVJjMitQQmh2cEpleHl4N3gvcVVOZk03cDVIMVhXTHVzUnNMVHd0QUR3WCtkTDRmQ1VNNitJTGNWWTIzcEU3cTQwSHJxKzBrNTVTMXY3b1llZVlHWVduRERIdmdvb2x4NXplMDJEUUx0YkQveEVXeVNvYTg5dGJZRW5HVm9SRHAxTHFoN1lNK3VCWG82ekJxV2QxcjBGd2RaMmd4VVlHUVFhcFU0cjIzcmN1U1NldE1vUTRRT0w0dFRRRWRtZWpHK1lPaExtTWZzQlB2bVZXcGlFVW5UcFJjbzFaTjhSanNjZVhZcHFDOWtYOHpMdFB1RjNXMUFkMHVqMCtSVmFheGRqUXFGR2dyejN4aE96Y3VHL25sSCtENVVsbGJFZ2FlQ3M4M0d0akRCNDJ4SUVMVjRHNWRSKzdpeTFlQUhuenJGc3RKK1RVUWtZdStmaldyTDd2YTFSM2tRcEIwN01KNHQ3cmZrOWppa2FOaXlKSlVweUo0K1VlbGs5ZnkrN2E1Ulo2ajE3c2c5UmMvRkU2MEFSWGtGSkJUOHdjL2FnZXF2TE1xSU1RNVN0Nzg5QXIzMFlabURkc2VLbC9nc0Y0TzBRYlJxbWlxZXMxcWpYUWJOejJXK1pxSDRyWS9NaFo1Rm0zYWVCeUk4aU5jdWJNeXFFSnlyR0JVOUs2THR3UWljbHdPQVJqVGFGOTQ5S1V6VnRiNDB2SGlQTXlaUDJMSkNMTWhhSVZlQStqdE96TlF2OStiS1JZdmt1MmF4R09DN1RWRTVVejB2cGxteGRBdEZYNXYzWTlVaUkzWmdxRSsxWVV3VUdaRDB0VGwzTTBpajZ1cllPcHdwRkNtcGZiRXlCY3U1TVlOZTk2SzVtQnZTWFRjNWM0K09kcGJJT1RneTVTZ3hDQVpBUkY2a3lEdlZTQ2JRRU9NK0ZjVkNhbXRaektMRXc4bU9vZGlJbVRtUkxFOGFZRCtiT0R5NndJZjlsRy93T2FrYjJEbXFKdlY3NTJ5bEVUc2wxWVB1NyswUTVlZlpvQmx4V200alBiZjhCb0RYVTUzUUMwZDE2VXdZaUw3MEhpeFYzUjByWjBKZFdlODd1UWk3Z0UxR1pDQTZVWE9pZ040S2hXS3E0anRVWGxtZVgzSzc4VTUzMkc3cGxsL20zQ24ydUFnN0t2YkNaZUJDclpZT3hCRUxhMHh0TkYydjhBamtxcFlJejFndlVoaGhVdzlzMFJOSnhCR2ZEdUtRTlVKKzVaTy80TnE0dnZvL2hJVTY0WUt4WG5BVm5lc2cwSFdDTUswYUozdDRRdUNMODFjcVplSDFnRE5WV2VCaXI0czZWbURXODI3MEZrdE91ckZlNzhIejBpakt3c2hkdWpLTEZlTDZBaHgrRWJsaU1kL1FQRG4ra2NpMVl5ZmRzUmt2djh3ZkdPaUNRM3pjVnoxdDlKTkxYbmZzVGk0L3RMTURTTlk2VjR5MjBDSzZFRnFRUzZnbi9ocjk3T3JZaHFYRFJHakZFOUxUUDkrS2xYOFVHcXQ2TnFldUpYVERYcVBSTVluRDRMQUxwalkwbm1pR3psdFNvQWRVYW9rNi9aTktpWVNqMVZ6WmRxZlVNTE84cFJhb29XUlF6eThSZDBTNVVabkxhUVpwVTRXRzNibVh5RGl1RHhxS2orWUQweDN1dkxvSFRVU1lRUmJraFpQVzZzU0wwalU1UzFvYTVldVhuUnF2MWFGWmplTWREQ3crQ0FvcHFsa3llanBRdzhKdHNSTDVRRDdrWjN6L3RhbmpJVHhGTXBvSE4ybXRSSnUwTDY3RmF2RkcrUTloYU9xR2NwVWlwSlJ0eVd1VWQ1TGJaNjdVWXF2N1FqL2ZCeVRQUWNoSndSTWxVek4zQ3BNcHhiRmY4a2hNTWxXUVdaaWY4TWlEbWt5M05IMXVjVjNvWE9yOWJKaWxBTytGZkJZSkZXY3R1RXZGNUJja0RuL05KaEFKdlF4c251M3l1NzM1ZkdmQUYzZ0JKcUVtMDcyTFNHQzQ1TDFOSXdWbVA0SU5JUktWSW5JSW5aSFkrdGg3a2thdHpJeHNTWFVuV0FjV2IvYU1FakFzRGNDRGhHV2VTeHEwejE3aFdXa3JOd2x2Q1ZXeS9LYklRNlBYUldmd1JPcGRwb2hLbXcwNUNIMnZxelF5a0N2NHNFZ2dCNmZRUlQ2bG02eWJrS0txaUVLQndjVytUVUhiL1M3QkhKOGdUbWhWZWF1K3lnd0FkU3Jsd25uNllBdVhNODN3Zk81OTlHMXRYMTJadThLN3hLd3BKLzhwZG5hS3JIQytQQXV3VzlIcFE1ZEFBdzltK3loaXI3V1h3WFJGTGxCS0I5Wk9sVm0yY1FmRzJFRk1nTTVqQzF4WEFhb1F1TXV3WjkrYUVuU2EyZ1NNeHVoV2YyZ2tWYzlzYVc2ZHBnaC9OdTdXU0Q1Z21SYitodUNyZmNwNFhUWFNFTXZHZUsrR1dFeG00d29ncEVYRTFURklvWXpJcnlDVGZVZXA0U2VvYXBZSU5xaGlMbVRFV1k2ZkFydkdFYm54dkRTMUxTc05ob0tENlM4Tk9XMHFjZElHM0RvQXBDU0tueDJGeC9QdE5zSlZ2aUJwN3JxRFM3K2pBU3VlSXYxenU1SVRSY1FjSzZHZDgvR3FTQkc0ZDc2Qm01MnltZFZqMzFVMUplUE1MbXFTajM1L1BzT1ZxejNsaDB1eVZ2QThjZW1NQ1R1OHlxM2hzdzc0RFQ4Z0hkVDB2RFpoNGZFZlYxc2h0N2V3dUFUTC9rN2dHT1RnQ2N2WFIyd0VPRjBaNkd4dzVaZW4vQTlsczBBSUU0UmVQSzV3MFI4K0tUR0ZCUmRPSVlIVis3RnpodmtRUnI4RURNUWx0b083dGhUOFVXMEhJeThTeXhyM2hZZDJzM1dMMDRNTkhqUVdXcWl2VWVKVnRobi93YnNEYnk4UHpDdVZQK2xsK3RPM2RHQlBqQTVOdWJHN0hMY2lwQ0g2Umd2eWdtRG5mb2k4SXYyMVBqVk1FN3J4YU9HaHNseWRqT0w3cUkwbmlPUjNZbzNFYnZSb2oxZFpCUEp1c1RGb0t5aVQ3L1NHb2hUSHRGSm8wQmQ3RCtlaHIzLzAza24xcVRDeTF0M3IxYUo0VlRaL3VDd0Nhb0dmbUJYa20xbG4veVV5RUtSMVVTTmEzUnN6R0d0VUlVVzRCUkJuZmVpNzFidU5GOUNFK21wK1ZHcythN0VJSWw1TmF4S1NlbjI0ZlNuRkxPeGRBUVNzNVNqb043YmtQSUl5VkRvRmtpbUwzNFpHR09SSmdocFJJL216V1ZBbFlFZUhYTXh5cVgxY3E4ckNrenE0Zm9yU0wwMC8rK0U3WTZvZzErMlYyYlBZdG5WcW9wd2ZOVmpvdURvYjRwaEY2eE9nbWdzc1BYbVRLeUdvZ2FCNkVjakRwWk9vSjBhQ0tvYWlxbVBscEVjbXhLU0hTR3FBU1ZMMktreVJlZUFLOHNlTnRCNUI4c04rYWpsMnBraDBzY1daaStyb0FxeU5mS0ZXR1RDVW1JTHBTY25wMHkyWk1ncGRIQzRCNzJXQnY0SmtkSXVNaDdTMzJBajN0TW5pbUlQemdhZnk3MGlJSzBxbm4xT1ArN25MTWRsYnBwNU1HL0tSRTE1clJrUmVWck1QbUdSbDBCaUlRUEN1WXpXWUtkODNadlNLU2NjQzJVRTQ2bnVXNTJKb1BZc01XSkNxWlZxUnpDbTB6Lzk1ZHU0VzhEeVJsMkRaNFBRWjg3TDhuUG1nTkZqRjB6b0ErTTVsb1EvaEtrQXpjeWd1bnY3S2QxMnBIaHNEbEprdG9VRUR1RWExeFgzNFQyMkpRSGI0YUZWUXBlVGZhSUhMdkZDL0VrRVhtbHdSL1A2REtNZU45c0txaWZxeDJVMjdnZEZVVlQ2OVBjVlBTODR0b0VvQW5ZaGlPc3RIVnBnUmdOR0dyZjVJd205N2VDUkR6TVVoWWRHWE9RWm5zNi8rZFhMQmVGRytGZnIvVW43NXFKQnJlS3p6bkxsaEZUWW8vRitTeG9VSTZFVkE0eUhrdkFraDQ3eGdTYWkvVEdIQUxoemZ3Rk1LVnBGNzdOYVhLRU1HV3Z2bnNqVXJudzFXZCtwREZUbXVpdUlUWnhvK1ZGNmc3N01zbDBFQ0I3MHhhV2tHb1BiYlVwZEJmY1YxamM0OXhRdUU0bFJYQjkwTlRRK2F1eURvWWgwRkc1b0IzbjdVT0ZpeWJYU1RJSUJ2YkVocWFKeVh3YUhOSi9pN3Ftdm1PbUpqL1krUlFWWHVKdnhNa0RHaE42ZlpLMktHMkc2QWNlcFFMMFQreEFBQmYwQitrdUJ0NHFQTC9laDFkQlkxYzNVY25JSExCQTFBQVR5ZDQ0bzRBUTM1STIrMmxMZEttbGFsS0pQYitVTVlnajJ2UnN6RlpsUzFtQnVBallFcTNWOCtuZmd6V0ZVUXJRMHVBdkdibXh4b0hrcWw3RThpN2xTNDRDS0ZWc0k4UnhaODVNYzhmaW4wZkpDcTRUNGR3YTNEbkRKbEEzRFBXblNZUFRBWGJpcDc3bFFic0U0Q0NCRlJsUlRBdElBcEttdVUrUFcvMjg0bzYzRnRYR0VPZnc4UjdjbUpna2xZaUdvUmQ4bzJWTXUwUlJkRThpU1hiQldCNnZKZGNMeXkyeXBYV2FyejJZOU5iSy8vZ09wWFV2L2l4cEMyZXFpbUdpZ0Z0azEwK1hEZll4ckU0ZXFGcmxtcTZuYzlpOXduSEFmU3lCYUxyTE9JWXBCRVUvdzZnTGVQSFBnVFJQNHpZbkZ6R1ArRitTV3lMdzRsY2YwQmovZVBJNk9VdnhLQnVlYko4d3pERG1zeDVMTjY0cGJBbXNkdVVjUGlxWW9rYWdsbXhUSGIwUXUyMThMQXhkeFF6djh2WVBtSFR2c1NXOUFEbldLbXRXY3YrN1kxSnFGR3lsVitELytoSUM1S1RuMWFGNDNGendobldvdmczK2VXV0lrblBCekE4YjBYNEx0QVlnSW5DN1N1QzhuamRPZ3lTa2kzZnREMklGU0ZaeEdOUDJpYWhSamxkTU5oVjk4TW5BejZmYWwvRityaGtRUW84OGxyTERabGdDaXZ5OGZiYk1ZUzlxZWJYT3hxb1MwUlVRcEw3MmJaQXZUVTJybCtiTFR0SVArcVhyNHRtcmlkV3JDZi9xNW9Cb2IwbzkyTnc1d3dNRnNHcEV5Qm96bkFUd2NTNnNuMGE3L1pBeXRzUU5DdjhqWWl5aXlwSTIva1B3cHZkbzFRT0NVRlJXL3VMNXB1NTIyTEE5NHVxb3V5Y3k4MnMwRDREYURnaFFVUExXN0UrK1pIaFF4aHp4ajBNSkNNNGFueWpYWE10eDJHNjNNRUIyZ1RVYm11NmszTkpwaUpCQVZLaUlxZkJkNHpYeTBWYm5oYjcvS2dsSk9LZEFVczN3TVE0RUpOVXRyQWJ3ZkZtQjJsQ3dWVW9TL2RuTzBNS1dKL09MUExValVUQUVJN3QxbnEwNFV3M1ZBUHJWNmpHQWoxMm1YaGx4eVErU1JCNzF6VE9BZHRqelNKbjJxMTNvQ29PSEtQdDBGRzVjQlVIUHpqR0R1eGhEQ0tqc2dxckJKUFZwVVBaVzdvc1RRN2dpc1czdnRpZWNYMVJQMjBGMThEVUE3WWVCd3JqTDRySnlNUGNYd0oxV3BtS2J1ZHhOaUpqenVtVGVUaUtqcDFiZ2JudHBZeG5jRHlLZmVFWjJzdjJGYlFHQkdLa2tYVjJ3TVZkbWg2ZkJoOVYycS84aTdIeXJQeFNpVGlPbmhLQ3F5SHpCNTllblFkTklpMmtDU2pRS1NTb1lnRnZDVjlYOFh6dzNOaXJXRURPYmtBQ1FBb0dLMm5YT3FwK1FPU3hVUVc4L3g1RENwaGxKaVpTeVdFakdPT0ZKVUZncU5taTcyZE84blRxL3hQeFo2V1pUUE5FM2d5bk9qOVhzL3lrVTBOQ1h2MUpiaUtlQ3hwOGNGRzBLNTNMa3Z2YmpJZVRJY0NZckJtdnZ4ZHI2TUlJOFFmQTJFQTVpZUtkenRnSndPMG9abytrVUN4NUlFeVRpUVN3eHQ5WmJ0eEVMU1FjNWpEMVRDOExIUk51T3NsenFNMlg0azhpUHhPb1VaL2lBY3lreTVHY0s5NGxoWVVLRnhKYSt4dmlpTFV5akN0TGZGN3dhSUtOTWpOSE1vYjRZVFdhdEhaM1RrS0I1T1dDRzBmckNvRWtRSDVhUEJSekYrdkpyZEIwdWwrSjJBK1FuVGs3OTVTUkVmenRYZWt4UFZKeGkvNjQxWjBRaEJQRFFBcUVjNGg4a09jL2hJcG5LdmpnOUw5TStCS1d2TXgrRHpzTUxrTEtraExoR3l1dEwvWlRFYmZLSk9hRU0zek85dzYzV3p1dHR4T2pBQWRKWVNYWittMTlhRUpDMy9OYTM5Q2JES1pJWE81Q0gwZThWNmF5OFVHd1hMUmc0dTdUcTU4MUprUm51MGk1M2lDSjYxTU5rODU2SGtzRjNWUGVsdUZMbGFuVWhYdlVzSTB2amxSUnJKaDQzWCtPdUZPZmh6N1dGVitmL0JSZ3dDaTFxTVZQQ3FCT084QmRDNnZiUjdGSWtabzlhL2NzSzZha0lRQjhBT0xtM3FSY21yME5nRzJUcUIxLzBObkhXTDM0MWtRS2NvcjZ2cUlxWUs2MUhFL20xSloyVk5yb2ZudHNvbkIrSUtLakdSRXIrd2dYSjRvaUNkQ1FhRXpWNWdPUjF1NGppUzkvWURsSlp6WGcremZTV0hYK0pDY1pTeWFNVGc3aTcrY0d1TWpZQ2FYNDhVMHVJOXNMN0ZOYW1yNDJJVDJydXIyTW5WVkpVSFA2U3FTbVUwK3E4M2orb3lQcUdqcVdLS3dhaVpDR3puN3dpUDVjczF3eUE1U1hvd3dpOXZ1eEh1L1R5QytXbzdDSnJueGdSM0wvZ2xVUzljWU9LUUQ3eGR1SDZLNXFxcXVIcmZlWERhSitnUmJ0MWIrTXYvRGduSDVISEd5U21KbGRveDZJQXlDWWxkTitNNVFqdy9OM3VGdVdxMEcvNkVqMUZaQVhvejRxbFpld3I4WncxWWxWbW5vWFh4RHdYeE1TRmJFUjhzeEkwWTBqUG1jOFRQQ0tNV3RRa2VHMHFLbFJEb0J6aWw4a29uWkgvSWVqV0xXRWJoR2s2V2V3OTlJbUVmQmJEQmh2WnhTcEVlSU5hY3A2cmM4RC9sYUZJRW8yQm1yVjJxcmllc0tJYVJxYnVLeldYWDJ4a1I4ZFVPcTdnek4zTWJMODlQUDNRSlVYQ0p2OWdXMjU0czlvSVc0bkpKZG53YnJDWGo3Z24wWTd5cGtUZmJXZmorM05vK1QyNnJ2K21FbjhSYXdxUmNqUGtxN1RRU1pJZEFMa1hrd2lmTUV0UzZoTGY5OXR2dHI2dGgvc1FKMmZNT0ZMVElkRzcxT3JBcEJWSkVaQ0lCWjRFQjBJYTNOTlRNTjB2QWZ1MjR4UFYrUWNObmdUZzlaYzBvTE9OYU9PdjZ4cVJ3VmlaWUJiUldlS0hTa2JSQVBuMTRHK3dXdkJjRVRWTjNhRFljZW4xNVdEekhwemF2TnFCaHBrdS96WnVmejFWN2xtMXZBdUZ6T0R0Qk5XQVhuQmFHQVRsdVhDL1dXbTdyZUFaUnViWk9yV2J3b2hCSkRuWnlhWDQrTlV2TkJDczlmZjg3cVYxSkNnS002VldMaVlFU2NJSXJ5ZmJONGJpWVRyV1p4dWdJc0hDa2E3QXdwTy93S2V0SS9uWWVFUW5rTG50SFFDY1phRytBdG4zZTVHNFpVWmlhM0pUenkyQnlIUzB4Uk1nOFRYS2NtSmFFV2xySEFWL3U4NTQ0ZGQ4YWNkRXQ3RVZnOWZvaUlXY2FpaW9NdnVZeUk4dzlwVjRMYXREaXRrcTFERWkrd3VqMVlWb1hydk5STUJUVmdoTTN3R01DYUwvT05IVnF4SVRLT2hLMEVDQ1hEeDJkejZzZ2NaZWk0VnVWTWltdFdtbGY4czVzZ24xTFhiYmJNYStHcmdVTVJ4ejZ6OG1iNE1sRFlWWHJQOTV6aHhpeEhxa0JLTWNkK3lxSmRmSTlpbG5ucXMrYWI5N2xhdzJZdVZNVnhjUGlzcXprRXJCME9yRkZUVVRzbURYU3lEVnJSLythZHR5c0NRWEt0NE1ISjBDanFGRWFRcDlUYmdMcmk2a3NsVzVMbGo5a05SR3RSeFNHbHdGVGJBSjUrYVBEWFNPUk41S0tYWHpIZUlwcHNuaUtGck41TTVJdUljSGhpNGpFc1pnZ2NYM29jRHI1aWRPRGNPQkFTc2NaVHBiVXU0SzdBZXdRdkZBRCtqZ01saUgrVk1NWGdzQVRNTlRRNlRSMUtIN2cyZ1FUOFJPOXlJTU8zYi9yVXhwVVVrMEpyWmFXZEVKbzJoN3RXclhLeG1WUW9nWjBHajBxUU9qQVp3RlNzOFNBcjlKY1paQkZreVFZZ0ZSL3V1WS9mc2M2WE4rTDZXZjcxWjZRVmMrZTNQc1c1UEUycnVsczRlQ0N2Wi9Za1B6OUdOZkg2NnhDRVg0c1ZjTENhSXRqM1N1TUk3YXRJMExFK0dyMFJnTWJSRjVFbkpucEJCL2JGdm9MTlU2NzM5VC9iRnhneVVLL3JmSTlYNFI2TjV4alg3MGYvYmNzVUQ0bU1wUitMSEVpbGpxVTNrQjZVb3ZoQzJKRy9EVlRYbGF3VWdQWjBpUEhleE5LMHVxS1hoS2lNMDh6S2RYOHVCN3VWalU2K0pFWml6ZlBtcnB1ancvdWpFbHY3WHBPQWVjci9rN21KRHZyVlBSMEdDd1NsSyswV3J1elRhY1JmUllPQ3ZCUEs0Um9vTEFXd09TTjNJMjRRTVdLL3hKK282U1BnSGgyUHMrSEhaWTI2Y2xhTDFFWTBueUJSa0ZsRGpPZUlXMHVHVnhvY3RoMkM3dHAyZlEwSGJoWnNGSkl4eE5VMU1zN2ZYdUt5NGh6elpzSmdHcTZOb0FhcUp2YnN0YXI0bFgzY0hNbUc4N2RrVzJ1Z3p1THFtWkhmdm5NTmFHaVJvUDRqM3FFbW9IZ1VUMGdNY0tXdWI2Zk91MnAyRURKdmovRjFTbWkxVkxoNkhvVGhHbHpZN1Z4YmgyVk9QVCtjS3F0TzNaYzNTTkZCbzZQVldrT0dXSG1hTG5aVnRkRUJ1VjAyUDNmZzRmZXNXSWMxbnd1MzNuSEJDVUJicVZKMnRRU3Z0RENVV201OTY4c3grUHZGZHZadFd4c1FGUEYvYUpzQ3YrM3MyNitKUVJaNHZpVTJHdDE1U2s0SFdlcTFrMEYyaWpvMXViWnpvSTc5dTljYmFnTGFndkRjeGhBdmVQMXllUDFZUU1vR1M1TjAzeGNhbk1pakVNRjNVb1FPUU43cEJIcFlWSU5rZEs2cUpCUkZrU04vVGRJVW1JS3J3RXFsTERBNWtVdTFGL3pnNVFuVnNLYmpQNll4emVaQkhFSXFhUjQycVBrbXZqa3JrbkNGeVJ3RTMxNUhtRzBZWlBUbk4zWm5CVm1NZFlaSk5TZzZIZVprdlZscXdzZ05aSk1wZGp2L1FmdktUVTNaWXZxMjlyUTdaMVBKSGU0N1dBaVd4TURlK0JtN2hRNjdQTjhFRHlwbzJ3TnMzSkdEY0hzRE54YjU1TnRQbzl3WjIwdEhMbXVBR2Jsbm04eEhuQVBlWHFub1RTTmwyV0h1U1J1WHBWYk5wWFl2cVYzbWpMSy8wUnVCQVJLeWllY25sQ2Z0eEt1cEpZTjVkdDZPK1Qzd1R5eXZFYVcrbk1YakY0ZDRibnhmQ251YStDSWNqa0ZibWdWeWlxMk1GZGR3NFBEK2ZWZGtYdnZLL052c1gvWnlQS3ZPeDI3UFJiV1JXdTYwcExqTlVpTWI0cmRHMmpQUG1CdCtYTkVDTjNJb2l3L0ltMVFkenJOdHlRaFBmUzJ6ZHRlVmw2bWNybk04RnM2djVTR1VQL1htSkgxZnRVMGFuUFZYS3luVElhMUl1YnI3Z2ZrZXBTSnlkRlYvL1BLVFRvekFlbjFkMGhIVk5veDMwUTRwWHNMNmswYVVidU5QU3Q3K0ZtSmMvSmhMMklaUStCczBJQmhuRjVwWmhoWUJsVHFJVUtQYy9peVR2ZEF6RWRGUXJCMkZLZVcyVU90YzJWbnB6RGZIK2Z1ODBiTDJMOHhEQ2Q3K2xwc0NHUnUvSnFGY3AyVzFjdFVrMXBXbkxSdFNadmZ3NXVJOVFhWUwrV3UrTVQ2ajRWT2l4M3NSNzMzdCtPQmE5YjByK04vSkdTMWZJL2g4SHJxMWRMQ1NnMmNZSWh4Wk1aRDZZaVhlMCtZVnVUZmxtSHArK0VZeEZtQk1zcWtFbGhYWk12eStERWpUamc1V3NpVWFWbmMySS9JaTdvcDBPVXJodHFZa0MrM3ZhNzcvREdVVFU2UGI0dWhONyt4U2J5VDlxUnpISmpwdFBOVW5seUpXVTk3cSt3SXNGb2JwUGR5akxDaTc1ZGJxZlFEYy8wWmdzOUhSdko1dTNHUWVBRDVSY1BEWU1XL2FnK0VJaFFsWnZsaXAvTjlZVUc1dDBhZXEvOE5GS2VGa3R2Mng4djJCMlloR3ppenRDa2dtSWVwdnNMOElkUmVFSG1iK01TNHFLbk9tWnA2YzUrT1E0WkI0WXR6U0pQdEUvOXE1eDdjeWRVcEJRZXpRZmJkNVFiT201NjJrOTRyOFJCVmUvSE44b1hJaC9ubkxReUo1WDlrdStFaUFjRW5EaVpCSnVVVVZjYkY3WCt4L1J3Q042S292aVBiQ2dTd3hjV0h6VHlpMW1qcDBkWkxQYTA0dzNaNGNRS3l6NlYxVFpUZlUrYVZLN2NjQkY2bWFpUUNXUXFmcXNnRDRjSk9rN2xFNTRkTFRpVWxCd092bTlSbnliOEFMT3gyRFM0TThLWm51M2xvY3JkbWpMYVJTUExyN3FtZlVabjNtZkRXcVhTY2pxeStmemorVk9QZWU4U2M0WUJBRTUvbWFWNHFXdCtwUTdLQktvcEdFdFI3WXAyYWpPUHFJTmk0RHRmV0xZWmcyQUhtQzlhbTRJM081SDZoM1NLMEJTUGFTeG84Yy96OVZlMlJuQ3VuMVl2TWRhMk85SWJYOFlrTkJIdmxzQXhMT3NUcmR3TDJWeitISjgwNk01MGoyajlIRXR0enEzMzg4K3A2b3M2QlZEeTlMTTBOeVpCNmpMQzZHQWkvbjViR1M3dzFiN0RiQndrRzNUWXVjRE9NQVAxMk90RUJLL0tWWE9aMkpJVmx2bG1EM3JpWFZub085VnVqYWhzaU4yNXl6SE9NaTBVanNBZ3NkNXo5WVR2ZUJ0UkdkbkZQSmtBZVZwc056L3Exb09SQ08zNCtBOFowUU9CeHd2Mk95YkhxZ1VUMkdTY0I4ODh4bHFRNE0weHdQZnc0NXBHSWtheFZOL2VHRStOa0N0bUhiOGVtZnlFVXBNeWR4SEx4bHltUXRsaGU1T0h6VUNOQTVZc3B6OU5aaDdFendiSXFqN3BDdzBnWUNtYWlCRGtGMG5JcnNEMmU2S2o4TjNNTDcyaU9iYXU5QTZad2J3bk9YMWVNUVhuL2Z6N1Y1T28yUEx5WGVrKy9TNEh3V2NCenhLdlZ2bCtxM0JxNDMrSm1aZ09iUy80SkFhYmhMR04wblRnbUVCYVQvUzZIaWIvUlNiYjdTazhEb1NhRXRCYkhYeVFoajkvNDgzNk9yUG4vaktZRWlRT0tiekNtV1ZBTzNVQnVqeWMyako0Y1pyR3gyWWVORHZ0dnBXTHZxb3lwNGZUWGFqRWdaQkV5eWwxSVl6cjJMZjV3REJveWJhZjd1U2J4bVpuUlo5TkZjVXNOSVZzY0xoUUFwR1FURGhrQnpRMm1tbGFiVmVyellMR0xxemV4RVJremY2S1UrVzMwYkFaMVhXL0xBUkdzVHNJQU5neVFtMG9rSUo4L3RTeW4xSU1YejQ0enJUV2xJclNacVJEbmVPUHl4UnlqeEtZS1lEdDY0bjQ2MWZkNWlBam1DRmZkWHE0akJ2Tit3WUhvaWtJOU5XME1ncy9hNkJKZVZtNHpGTHU3Nis4OFZ2cVg2WnhNWmh1cS80RmpGV1p5am96MWI3UkJQVnMxZ3RMd2hhcys4c21DSUIxMmgvNVJaUEJFVjltNlVqaXRIdVZFRHJhcS9oK3Y4aEpncjg4eVJiR0liVktWSjdHeUl6ZWV0b0I2U3JaeUdYQ290K1dzd20vV01VWC8vQUdJdFNvU1JYYllkc21BMk1FRjVVZmxQcUkzVTdFbU1RTEltdEhSTjgrdFhRRk4rZjl1dGplUUtDaENrZ3Z3VmQvYTVmU3J1MjZxMmlkQXk0STJST1hXVEhsSzBUUFBYZE9rWDA5bVRxT0EzSkJsbTdLNUtoK083eFBBTU8xc0hpV3kxY2VFeXVHV09GT2tXSlU1V2Nmb2FMYmI4WXEyNFFwUTBuWmVFdFVuL0drbFhZcnJkYXFUUUZUZ2hpbnVzMkNEY3hpQUhRZlFKdVlpanl4RDY2RTdRWHg0N3hKbTgxTUNicTE1b2xkTmZydElDVzZST3JnSjJWS1lQazFNQnB6Sk1aeE12OVZ5MENPWDlPeHhVZTF5VHRua1pBMyt3UUlVNEdCRldYVWZHK1RHcTkxMU5tVTY5NkpFSlc2L3pHT1NYWUZJSzlsOTh3VjBwaXByL3IrL3ZVWE1TdVN5ajYzYUN4dS96ekI5dElPcTJpVGdOZ0hsc3l5a1o4VjJ0ZUU0aE9XaXdtU2t6dUtQOXlBNHlxalI0cHJFcGk3cWRRME01QkxTQ09xdkUxWnJ5Y1RYN2o5Sy8xT1g0KzQ5dVQ3VWcyNWw4OHZtQUpnVTUrWkZXVUVUWXVYdGZRbmVVYmR2bDRrclBoRHBTdlBGamhub1ZDdXkxZlhlLzdxMklrMXhteWR3N21yWXN5OUwvL042ZEhQZURnNVJrcmJFTDdnVEd6K1ZuN1FZcmlPYTFnSk5lUWpjeWlPam1SU0tjeHdCaVJENmQxTzZKUnFidFZxM1RNYzZUS0FOdUVzTDVyVWNPeU5CNDJENlorSEp1K3o0YWxvSnVqUVVuSlE5bTV6QUwrSHJHd3pEK1BZTlJlTXpzTExrRDBhdDRwdU9JckVpL0d0YTBzRU5nUkI4cUZMQlM3dmRrQ0paUFlQRU9vTEhtek12QzhrcFJJeloxZUs3OU9WaXdmSnlOU0tuSHZrR1Y0OGsxTUs4eWhOWTNVT252dWtzQktvQjNldkVqdEZ2SEo5R3dicEZQa0hqVUJnZ0xOQm9DT0ZNR2xmRmQ0dmIvYWhxcGxSaDlveDlCUElhcEhlWWluNUZvQXdzVm1UZFJEYVFhMUFJOXl3RW1IQmhoN09Da1NKYkd3NzM2RjZxdkc5ZGU3TWc4UDdQYTl6OTczVjQyRnhubDk4bjFFNkdQdm53LzZuZUxLUU45MUlIK0dYcjZoNUVzazhQRzhUaUk5aStnSTJLWnYyZnJmanNEdVBBV1FxS1hHUHRFa09aWXh5S1crOEU0UE5ueHZhblhDNEZ1dFBnWmZuQ3o2WExXS2kxYXVzQW1sRC9ZbEhsR2t5TjVoeUdMZlZkeGNiUHBNd0k3QmY2V3Qwd1lxSGRrMktuVUtjM1EvemxJblgxcWJyaXVlYy9RUG4vTS93YWM0bGtGc1pSVHhzM0RqTzZnVEsyZ0dHNkg1OFEyN2pmbU15emF6YndTZ29ibDFQS1Z3WkVaUHVxME0vek9NUkVRMklLK0Q2SWg3MU5CRkdaMUlEd0p5UmU4TktHZ2FVVi81TEtUbU1zUjBOczhrQXVuMmhCVVBPemFSRjAyb2xpK0FLVXdwSjFLV1RyUjBBelBtVnhPdVNybVg4TUx4QW4xbHBpdXpMeDh5VTVMcXNUb3JnVGEvMWtHalV1TWRYVThCM1dEUzczTnB2SS8za3ZwYUZxMGE3ekJaeUJsbUpuME9EUWk5MVRPL2xPcUFkaTJRdERjUDR1a3c2U0puYm5TODR4WnMrRUY4QnpYTDBBc1kyTzFURHViSHhUVFU5Rmg1YkdDOVFCU1ZlTlk4WTlCb09RVE94a0QwcWxnMnlIYUpZNEZCUHpzNkRhM29sQWtWOU4zQWhYLzdNTkZITkE3dmpUUGpJMngrYzhLRFl5Ukk0dkh4WXN5alRnWWlLMVg1Y2J6Y0J0ZXV5OWxDeHhPeUNCY3l2SHcxR0NYclZUT0JFMzFPKys3L3NyVFhaSUdWNjhNK29EbXFGc3NTc3FpUnRwRUJhcVcyMUpXdGlJb2RPZGI2MHJQeGF1Zk5KU2FIeGt2cHRjMEY5OEFLMGhrUkpTTkcxUEE3WHhIWFlveWpkdVFRWW9tQVl3dWs4ZDFYcS9MR1hvMUxPdEdEWU5MK1BTb2YzRHdpZ1FiVEsyM1BWL0tlRWR4MDQweXNDUEt2a0ZVUzZiNEwvZy9GMWtuK01oYjlHTjQ1bi96ZjN3S2t5T01jalg4clNwWHF0MWVWclA0SkM0UUFvSFNRQkhwMmthem5zRHV2SkVoYUJ2MHVoVE5lTjBBNVlTRDUvK2prcnBlR3p4RlNycmFyd2tGbWIrVFgzVDNGc0tYa3FaN1pZbm8zZ3B4TGkzZUcvNGsrRGVvSGh3ZmdtaE13TjNacC96TS9UWG1uOGxsM3ZFTmJQTWtPSlVEWU1HZlFoOFBUc3JvM2hJTzJiZDdDbmt0czYwWnI3YnJIcUt1TjBkZVo2R3lCcjdRcGdWdGVSaS9jMVBRSU5nWTcxd0MzSmZJL1c3K0tBT3hrRzh4M2s2VnkrWWtSbk4vUU5yNFdPbk5nNHk0dmtmT2ZoM1ZqZmUwRG1kSVlsSWdpNFVkVTBvV1RxMGtzQkhhV3RHbjFLOHgwMHBUZlVZMEx1UkUvc2t2ZjFFY3F6S1JTaHNjK0ZDOGxYbzh1bFp3NE1yTnJKSkYvVnUwNjhxeVIyYmNOdE5JdWdVeEM3eisyZzRkc3VzQWpZR1Zad2RMRWZMQ096aUNDRFg1ZG5uQ1VPTTBZYWk2a2FhU1V0MWJYcERBSUlUc3B4cTU0MG03Sm1oMFFyaW1PRDdHMkU5VC9NT0N2UzlhbW1BYWQwNkhKSXB4RndnWlVBM1pQeUdQOFVlelBheTRualVoT3l0LzdOaGlxcDFDZlhPOTl6RWYzcmVaT2VXYmF5M0ZRbk93MytDRVFIVjBtSnpMWUZuVlQvRmlsaVZqSDJuSldqWWtGeXFlTEx6eENqUnorOUxZRlJZWnFvTFdtNEkzc1pZMXdreTNZM1FGd1VFdnVWWkNxUE9uQUdjYzlSdFRpSkFKRGoyZTFsZzdBZnJHdEZmRFhrKzRrQ1l5cTcrOG9XTEdEaStxL1owUGgrcjdCdXRPVFpPTnJxNHNOWU5FWGRPQ3hTekF3NktCY20vU1dpT1dMU0UwVVlKUkhRRURwWDZtMndXQTFzR0dOMkx6Z21Ub0NzRW1wWWUvSjZFTk5IVUduUlh5Y0tqMjJ0a1NmNGF5dHFkbEVPdCt2bnMySFlMZWtnMWNXM3hPN2dZWW5pRzRWM1lUblpTYnlBRnRLcUFLdkg1QXlPRTdVV29aY1AvMEpTM0F2U1RHa2xkTkdnbHVJcno1YXZtOUtJcWVGUHRidkdQTlRqWjVKcFJzM3BsT05rYmlmR1BwdFBrQXRIbU85UFVoTTduMEs1SGt0YlNEdGdQdWNoSUJLUXA4TGFVcDRxSU5idkpQdTV5VWg2bkNDSFhrcmpkb0oxbC9hNlVTM2JaTWs0MmlpbUFGd1pPS3c5SjZHRDMvcGFDZ0FiWGZwTDVUcEt2bUJ1TVZ3Mi9ESXd4MHlRQUlVcGRvcWRzK2l6a0pIR1BVZDNnc3YxK2E1M0FyM1VHZTIzZytFelprUE5sZ3JhUDBuY1pTR1o3aTJLeVlJNWd2N2JCMnQrZ0FMZ3pSejhqdDRXMDZsU3ZlQ0FTSlJheTg1b3BuKyt4QzRkSkYySHYxNUdXSjdOMGFqWjVydFZrODFBQWpuMjBWWEVHNnVLd1lnNWFrbGpxdG9SYmp2eWR2enQ5b2IxYzlvc2RqMG45N1ppNkFqWHJxRElRV3pHeU9kQWRyVDdQUVJPb0g3QkxxSi9VbkJ2WFNoSTdzVmZrMDBXa2IwTHZnanV2V2FROURDdFBYb0JyYVZyYnVkQWNiK016Y1A0WGs2VUxGaVVJSnhpeTg1c3pQVE54YU5abWQvc1lPbUJMUlIzSUFFMFN4ZmRtNytZNlZGZC9TQjVoYkU1Y0ZtTFl6bmUwM0x1K2Nib2tQTmhkeGgyYUpoR3pWWkxVWnVtcTVXenVPdVg5QkhIR0ZwRzV6dFd5bHFCK1h5MlRnSytndEhRdjlWZ25JNzI0cHQ0N2EvQmhMVi8xdUZsaC9xczlxalFQZ2dRdXlZMFp1WWxPQ3pTUm95ZU5wYU5DZVpOWmt5eXVGdEpsTGd3Rk9xZTY5dGYvblBvcUlXZUdCVmpBemV3YU8yUEJadStieStQZmgwaERpL3VGUE96ejZBeWRObU81OFpIeTZCYURBTXhydVYxS0ZkL2ZFTVlURmQrUkJ0L21Ea3pqTVJ3U0hiNkhqRWtDMWdoUi84YThYdVJhWW5UcmlzaityUDVlbmZlUmZmV1I2ZVdGVTl1Mmxna3BjK29SUkNXSHUyb3d5dXFiQWYydDZQSWxhNWZ1a0RRUk92WkJnMHU2ZzZYUy8zd09DSm81d2IrYXZVTWtGMVVVZDZ0VEF2T3dydkdDMzZ6cmUxdG1qZW9GdnY4QUY1a2NNelBEdzBOWitxOU9qZHAxMlR5OENMcEZrTDRiWU5TLzc0NG9uOE1EVW5CNHIrOWpVdGJwL0Y2bkZYRFRkZno3c0ZvaGI5dVBjY0haMkkxTDRjUW9weGVkaGJmZFVQbXArUS9BMy94YXkyREphUTBEalNSNmdIblBYNW9CRUJTcmNDMHFLamt4cnVwaXdLb3dmMEtPKysxRGxWTysyTXVwOUE4OHdROHl0dlZRdUZpY1Q4QWpqTXd5Z3JqNFZDcnphVVdYQ0F6VUJEOHA5by9kbjFLdERRWVREWnk4cmJ3L0RLZjREeXN0cGZQRk1HRWljYU5jYnpPR3dEakh4TnBod3BmZW1XT2IvWmZLWnIvQ0pmSFNHNVd4ZVJVMlRRZDJlVVFpY21ISjhCVzJkeklDL0xId1NIc2FCTTgraWpkaWY0VDBqQlozeDZpN25waVZ2RXh3b1p3SjJRSGw0SC9UcUx0LzNoK1ltQlRxRElIVHU1ekJaWFRueUtWOFpabFA1M3JZeEt5R3FId2dHcmI5TExONUtRUm12ZExrdFlibGNrVlFZdnZFcExzZWQrTFlsWTBLTDJEMWMwZWhkYktPOFY0M3FNRkdabFhVNGx2TjNMMnBaVlhkRDBXZVJvVk9mVSsxd2ovTFEwbU9vMnB3Y0xPeUE2ZkcyajNnUUFEWjlndHptaWZQdlZYdEZOT1p6WG4yTzVxNmJ0OFV6TnBrSXBLeFV0aEppSVU1dkRxdTBncHY2aDhFVWltV2dHSWlVTmNiTXJhU1BBZlZQODU5dGI1ejU2QjBwK3poS3A5Q1FkNEpndGowZ0loUHRCSTFLeDVRVTFuRzB5dFJ6ZDR1dWtNTzhKSkZEc0FTbFdIQW0xMXFFekhBemNzai9TdnRpa2lQNU1JTFVGbTJKQUVGOHk1MzJEc1VZT29tWGh2aVZpRzU0TGt4eDZaZVk5QzFTdFAwV0VKK05EcVlIRzZ1OFBqYUR1VUhnRitIdTVJSkdHaVJXUzB6TDh2RkxoSmUvNXQ2RDdwbm94b1NFZzl1anNIbEtFWW1temFna2xPTWd6S0l0NVdFbjNjMUYxZHIvMjRPS1pWYm9aK1VtenVzYm96QVp4elkvOFB1elY5dDhvckJmRndqdDJYM1JHNUZQRkp5OS8rYVpvclFCTmh2QnhHeS8xZis0T2pHUGpPb0NCaHRabjZGSHhtOE5SMlNHeXd1eHBVQThxbkZpejdrcGt6TlM3QXNyVFNiRGxXV28rREFadmJwR0hnOHRISHhuNXVWemhSbmlhUkdMQTNJSXlNWG1qQTNJMjRraGRtSEFBMzA0aFdvbWtIdFU0cmRsaXhIZ2E0YmZuR2hrMm1DVkxLc2g3T2w5VHlLMzE2TFF6dmN6bnloWjNZTUR5VTlxcElBb2oyYnlPUm9rZTN6TW94cldiZURnS1lQRGNRNUwvRFVlMTl0SFBMUzJweHJvak5wMUVueG5xQVVPZmdqOTR3T3pmUkhjNzBYOEdTMWh3ZUsyZUNlZDBQSzFYcEhLeUZ3T2VLSHJRejdoNXVRRElTZXdQVWZiTFJ4TWNWRHVybWVGR1RCQlJuay8weDdGVk4vcjFFYzF1MUtvVDNxc2xkeGMyMEVoMDd1bUN4RllzWTkwN2JERnNJQXlZcTdVQ2QyWGEyZkFDZ1ZLUXZEbmlzWkdKWnZLQUFIYmI4TlhkWmdXZGZKem4rbWJHNWNlRWJROTBESXU1dWx1SDBCMTloajlSajE3TUsvdnJsZEo5V0V5SW41bTdNakxXeTNUNW9mSVk4cnZMMVNmYlRHNGlZYXg5em83dzh2aUNyUXQxNHdENEFXV0tiSHJySWJPdklpeUpOSURKSVdqcDdjb1BCVythY2VoQ2dZZkp3TSt0ZVplZmJ4UkhnY083T1Y0VzlvelRGVjlVejBQTHF5ZHVIb1ZRMXpXNVB4SVdva1hJemcwZVFTc3dUc0NUa014T1NpM0pDMmFBczRocDJRaGRzK2JmMGxjK2V1SDkvZnNFaVJ1NDdZdncyVW1ZNEFrQnRocldqdXk5TS9mM2tqRXB1ejlMZm9IRDU1RUtSaXdDTDNCUUtoV3RzZVpLaEZhTGZ0RFllNEdZVnAwZk1RVEZad2h1OG93MGJwM051cDRlT1hPZ0pDTUUzSVE0d2RaV1BoOXFyT0Q5TXFOV3hiWjBsN3BFVEVRRngwWVJ4RnB4YzhNeHRXTXk2NXpiaS9jOHBqQmp3NExLN0l3alhmTDRFam0vTytVQW5XSEFXT1UyWm52Z3I3N2lVV0xKV2xzeHovZERvbzBneWV3YWV2QldIWXBOamU4S1NhQ01FUy9ZZXlYd3RsbWdrYk5pN0Y3Wkk3dVZtYUxoeC81QUR6TFJQT3V4bnY4WGY3c2JicVJVOTUzWXdqMk91UkRLSWF2REtmNnVPcmU4RW9IUWFqa2t2eThRRFZQbFlHejExOFQyeWhYdm5xKzhrM1MybjBmK1Vncm1YcmU3VmVUN2dESi9TRGg2Tm44TEgyZFRFNG1xTnE4bW5oelZoNDRPYUYwQ0wvQkVFTW12cE1iZ1lSeERvUEhJWlJ0Tlhyak9tSVVsQ1Jidy8xMXVMeEx3Zk9WMVQwaUw2ck5NTFJmdVJwUmNsUWFHejE4RmwrM2phaDZsYnJLOHZuRVRVYVBrWVFGQkJtcmQwMFlqTTJSWWJKU0pwZTFPSk1mM2crTHowZTBqbzR2VjNMWEI1RFJIVE5BR2NabTVsa3RBSXJtMGlXTXhmZFk0QmMwdjN2TzRXa2xReFVqS1NoaVhibW4xZ0lNbmVKTWFjUHFBM3N1T0V2L3hVOHB4enpUU0JOSW90cU1jQW4xeUh3N2o5MmFCQ0lOaExEU0JKQnpwdmFGM1FCaVpYd0VsMHNlZlBmTXFBNlVleG5vRFNPekk4Q2pOU25QNkZKbFVBZ3hqczBSd3Z0S3dxTnRVM3JNcHRheTBOLzFJQ0VzemxBWWlCdlVRMFJ0eU9NY1hpNFA4M2FFTkxoRkJQR0VZRUtaYW5UZVIxYVR4RWdEQ0lOcWk4MlliT3p6U2lXSC8vRFlkUHY0ZnN3TUhxYlhDa3c3UHFiL2tRaHowd2RIdGtia3FhNTFhbmV5ZEVFKzJhWWt6bUo0eUpHSmIwN2U3LzRRZldKV1FaVDNGbkplZzA2ZndKamVrbVI5VXh0c3R1L3lnUTdVUk5tMmIxOTU3UnlKVDFVckNEVVdkbk9WeTVhOTJWaWxOZUpNYm9FbWdDM0J4TmdSaTkrUkRHaFlDR1BoT2xJNEJxY2k1SUV0Rk5qUWFOazY3TjBwNzhGRFlBYTlyem1pRis2OHkvcTNUTHBuSVFhbGJBSFNZSGZzaWFRdk93THlRM3dPSm9HRlkzQWwyRzhQWnVZRGdJUXQ5TEw3NTNaYlY0dnZnelJiRG9iR2p6YjVkZHE0dnNhSjhuSTM4U3ZTc2V1NjU5dUUxdkozaE9HUmpHY2VNWVJuUmtDRGxEcnE3Q1orZ2JyRUxiOUFhcEZXMG9IbTRPNFBnNExieEJJUWhzNXE2MTF2bkVBK2lKbDlVa1h0TGxpNHVWV2lGNnRqQzF4VzdDeEUwdnViWWNoS24zYzBSd2ZVQml4RjduWWFYcWl5eDdaWnZXRUtPRWpaRmJlZXJIRys3MnFVMXNvYkJvL25qYWNFWStQeXJEb200Wmhydkk4ZHRmM041UHZMWVozYUczSHRSQ0JOdEpteTBveFptNk1XcXJpOG1DRW1jM01MemZtNU8wWmxua2ZUcWtZVWlHVDlqLzJ4ZnovMlptYnJsZTJQc2tFTmVwQ1VpdHVJTDVKanNsTDdWTW53Z0xUSzk1QzJuUUYyeWxQVkR3OXVhVG13d1d2UkttbGRNbTBRZ2VQY0dINXhnTXh4bG51U0RuY2piY3FDS2pKNllXY1p6eXVjbm1IL3RyRDIyREtPTUZURit0V1I5VC9qM1ZLalFnTXU4ZUszNTNmU2RodUxtc0trYnFEVEYvR0t6aU5ZeG52YVdaSFlieENvdEJqNlNkYlkxK29ONGpiMDhrcktJV3lKYUJSR2tUSHlHME1NQ1k2QUprbVB0RGZOTkxDYWE3UXFIaWlndUlZY3J0VzQ1c1hRUUR5TFV3K1pHR2V5U01RTHRyYWNlWWNrMEdKUDFqL0p6Nm83NWRSbUVuZk9NWGxHZTRsd3VGc2RXRlo5a1g1Z1RTa1hKNkVNTlh1ZldZRHErcHVIUmZ0NkVPR25KVHovcDkzc3RnVTMxc3U5bzNiQW8vbmJPNFpjRnVOZndxRjhmYmpXN0YxdmVkQUd5RUpuTEJZTnVvekpzd2dUd1NLSGE1L1RSUE1YKzA4TEd6cjJROFBxUFZSa3hreTRNcVBtdU04TVM0T3BaaURubXJOem1kaXcrazRCWWRaYXpqdmdmUklCN2NTRFhSTTk2NS92QnhPeTRoUGU1VEYvNkp6aHZPU0dzREQ2VEllQ0ZDZFZCcUFUS3M0TGM2Mk05ZFNyc2F5cmNFNUhkR3gzRFpyYU9UWEM2V0R2STZQdi9iUUtHNytEZklLZEt0YXVvb0FIbWpmREVORENLSjJTOGJaVE16NGZGQ01GRVRTR1UzRGk2ZE5mR3VSNmhjazlkRWJ2cldKRDh3YlZxY2NnNXhibFdLQlR6ak95Q2NCNUVvMlBSekZka0hEU3kxVHhpZnUrdmdGeGJEc2ttMTIvbUkzZVZMN1ZSOVFGcUQrQ1Z0eTdnSUNicmhUQ3ByL1RVb09kOVBLZWtaL0N1V0hpNDBaSU05VE9iMkVGU1NWSHNlVGlJNGw0bTIxeWYrU041MXFlVThnTXBjQzdiU1hqWUdHUnkzV0dZeFJqc2tnSHNsNy9zZ2NGUGhhbXlvbDAyTHhsYmY3Z2hsWFA3bXc3djRnS2hweEZScVhtNGt0RUgyQ0h1UUdOem1uVzI5SjNrTklINWJIeHhFeHlKdnhvM0drWE9xY3ZKR3l5NFcyMVhWVGR3Z2pua1NLcUcvOUFCaC9UendYYjRKOGdnSGRBOFB4dmFsYVV3K3E2V3RJQjRUQ0tTRlFmemhVTFRlQlVyZmVueitiOENPUkJNMWx5TVZzUzJ1K1gxZ05URjYzaW05SjRwd2NzZjh0YXczUElYUmxHbGU4czg1bXdNUFRRcVFiS0ptOWVGelowQ3pDSUhrZkN5TWxoWFlZNE5mNk96eUVXaDRJUGVjM1dZbUFnRFQ3dW5MOWpscGlhN01lckphckp0Q0NPb0o1T1Y4TFhzeW9YbTZoVWd6RkoyN2R5WWRCT3FEaHp5WkdBYUM5ejhUN3kyWmMyS0k3akpuLzhvcmI1czgzS3JKaGFleVdHa1JHcUJaSTB6VndzcGxTY0pXNmt4bkEwT1JEZVJOOWhGaDZnSktjaDlDSXlaYnZlZ1ByVE1EOHZpdzc4d0FsSU5tdlBzeVZTcWg3dXF1OW4yS1FHMnhpSGhmOEd1dmw3K3Nuckg5YjRadG51b1BaTit5NVVodFVaUXo3b25CRkp1d0ViSU8zc081bmhsSE5HL1BrUmFYTmN6SVI5TDZzVm5FRllQekM3QjlUU3REbnF6QkFwMHBEZFJCSndaYXVjL245SDYyZDNIRWJ2Q0ZGRytwK0lacE5YNnhLL0l3Y1ZaWWtTTVVBRGhGYzhZNEhxSytzd1gwa0orSHVKYW9pQk01emd1VDNqTWdtOTIzR2ZJUWNId1ZkeUdMNW1KcEc2RHg0VVN0WlIxSkhVbHBGWGF3QVNyNU8wVjVzRVU0ejBWdUxLNk9sbjYxOXpVZTE2S0ZnNDBQejk2TUwyeXFUdzdSYkJ4V01acm1hYTkxZnQ5L0RXdjh0V2o1MXhDU3ltM0FOTk5iRnF4UGJGaUlKK0pzdXF6UWxlWHNkOFZnMU5aMmVJOGlLMzhNTDBFdXlDVUtreUtvS0J0WFFOenVmaGh5MS9oZjdwZm9kWngrWVpJdUhyS0F4NnJBT0t6TDBhNE4wNk1mdExoWmdqaDZ2N0EzSDBFNDlyQ3RRbkszQ2EwQ083cGhyeW1jR0xseUF6d255VEx5bk5jenVRQ0hFb0t0a2Y2VVl6WXpBSkdPd1BZL05hMGVISzZ4Z3Q2cHl1UVpzdUc4bVVZblN6cER3bW1tV3RRZmd6TGtGajZ6VXJDY2w4b0V0U05pb2FZVFBwSjZCaXVhVmtoTEZ2NUFvY0ZPUExvdkMrNjJWZzZVT2dwOHIzdmZQczZvdUFqcm15cWxEOWc1Nm5HRTlRWDFibWJicHpQU1N0S1ZmOFkyWnBXVWxidWkrMTZCUUhSc0JRZERqQlgxSzFSRU9hdjNkaGNTMXUvYXBXMnVnTDJ1S09nYWZwZnN2VkdwWlpwTUVtK2lwREJ3QmU1eEdKZEFud1B4cGE0TzM0cks5cGhab2VLQitsQjZuWkc3cUUxSjc4UFhvYlVWcSsrTVl6alhNbXcwV2lhV2dBZndYZDVndThWYTkvVDFFSlljUW5hZnFEamJIWnB4R1V1VHFFYzdHTnZsYkJTNWxvTmJUa3JlUzBmaG9ucFd2Z3cvU1FkdWIrNUdRazBkVmVYY1RabGx3MlduUGJMM0hHZW5WbFRCZ1E0TmlpV0FiRlFGVzhzeFVjaXF1YjhSMnBHMW45NXZvQXMvVFZ1TSs3aFJLaDNsUzBDVDBTMUZIMktFTUwzTDlDNlN4aDBHeE5qTVc1bjYvbzF3MElwSzBoZHhFblRCR3JGWG1RSEtnYmhGc1Y0dkZZSjZETll4Q2oySEVYS3VQbGtWTlNLMGw2YzVOSXpTOTNnazNMYnpWRzV2U05BZFhsZUsrWXh2UzBqWGZ5dVlxdHZLMy94MC9lVkVZY05KSXpXUjN0YmJUam9hQ1p5MVl3ZkNGR004TFZxbTFJRUg1OUh6RkdLL2hjZHVBR3BlNitMSC9sajgydUVPQ1J6ZDNwSnUwRUN2ZSswR1hWaUk2VjJKWCszTkZiU1pySTcvTkZlWG52cWNDYndGZW5hQTZnMUt4ZzRrUEhJTHhtbUh0S3hYWFBZWFhuKzlIN3daTnQzUVVLNWF4WU5iUnJDYWJVOG1FeGVtVFA3b2RIQXU5NEJlVDBDcEZkemZnQ0hzNHRaalgvc2Rad21BL0Z2RVhFYWNZU2ZyUHZ4SFRmZVNBODhtbGlZM1Q5RlE0aW9sMXQ2WVJEam5TWTQyNXFtVlNJUm0yTEN4RlhvT3lUV2lYalo0YzdTVXNtazFpMFBudll0bU1QUlhFMVI4UWQrRU1VUElEbFAwWFdncEdmL21oZFVUQWVjbURzaURubkl6NXdxYVJTWmFZNTk1UEtyb2V0VjFlTVBrWWJzcVRqNExYbXI4OE1rNVNVYmcyU1Jabm9FdkJBeFZJTURwYjh1V0pnbGVEWDV3Ti9NQjdXLzlkaVdoYUw1MUxFUjZpeTczd280RFA1NkNldUFrMnhXcmExTlBTcG1iM2RoSG5wZ0NnL1M2YVBaMmxCL2RmdTRMakhSODY3dWU5cjFaaEFpcWd4OUdBRUNsOHBINU4vT3Nrd3pyVUxZdUpKRWthVWUvN0paaXFRZHl4M1c2cVNNYkpwVk1kR0MwK25NblBha1V5ZXpCQjBIa05lWEdHaDFtSDNWREtkM1Y2UVZZNnY3QjNWcEMwOXNNSFhtSWp3aWxIb2txNkxpdDdacTBVdVBkRDFKNDROd0tkcWVJdEJZZ3ErdkdRNmV0SHMzZ0lIZ3p0aEJaUVNDaFFMdVd5NUdzTVlhUk5pMFQvWjB6QjRxd1RRSzJDMWpKQnluNUxYeTdOT3kzSFBNbWQ5ejRyTmVHQlpyZGVubDgydDRJNjJCUCtLQTJQY2FtK205SWhuR1hSa0JyZTNRalU0QXBVZ21WdEpMZnFrbDU5UUJrbFhHTkhBWUg5S0NnQjBKaHhYZU9IbWIxSDdvVTZzWk9iUlFjV2xWTk1mUmNRK2p2NkdTWXR0RkF0cUt0U0tqNWwvZnpySWdlTU5pWXQ1SkQyQ2s4WEFHUXNWN29waGM1SlAvVk1mUjRxZVMvcXRtbGNmVFpaS0UyTlBNQ0VxRTg1ek5BUndPUU1lUDc2eWZQSW4xV2hxN05LOFRHckowM2Qvc0dweGpNeTJrU2Q1cXEyOU9kMXdpVUVkdlBPYmg4NVhFTFBTS21XUmdSYTVBc0tXeDBySTdEaXhhc0oyMGI5S2VHRXRvMnZyVXNRNmJHRjIwcUtzMllUTnJYeHZWS01Rb1JselhyYWhFZVBEQnNCdG5LS1haa2FiWmNhbkQvZEZLT3Y2WVU0bS9HdVNaNTc4KzBISFpEZEZHQlJSdnlyeXArWllMd0w2Z1pGaTRJQThiV2ZUNGZKZzBqMERLL0hMWWtRZ3FMUGpuZWp3SWh2K01uSFhLemVFemNJblpUdGV6Vng3OHZnanBqRzRFNlp0UXNIQjkySitDaUs4bWdZSUErazlRQlcwVjVybjZFWEZ3cUpqVWYvNmpraWllRUNHNFpIQVlrTzROSk1FMkpWWmlmYmdzMmhqVS9jV2R1eTVGc1RvR3RyUXNXblZoQVM0UVljWFE1WTRPcStTK2kwUVhTbHQ2VDFnd21maWxlTERkWmVMVXVtQTdaUjJyT2JrRE9mWnIwMHdCVE4zL2tuVVJPckpUQkFQWnhGSTlucFZFRWNJM3JYMlcxYWN2b3FOSXI1aEpXSEtKOFJ3SkJ0MHN5eXZJNnNhMC8rZFUvdEhBR3lMZzVQeXlRdmNYQ253ZVNqZ3BRYU1UYlhraUVlR1lFWGpJZEEvR1RwZzRWOXJXNTRNbEVnc0JGUGc3OGFUQkoyRGo4QWxIWW5xRnorTjh6M3d4V3RmWDM0UE9lSlhMaUZuVjY3eWwydWkxdENoM0ZVdlJSM3RwQmNQVVZqZ0Y5VWJGRGdwZHRLNUQydEZBUkVsa3RMZGN4d09PemVLNFZaL1ZNQWhLeUhBY3lKRjFENFgyYW1IYmltbXQxM21SMkZIV0JLUVE1ekY5eG9PekY5b0ZnVnVoY3EzaFVFQkYrZ0taZVg2b3ltelJVYkptc3dlRkpWb1F1NUI5SmtlL2E5QjRqWnI5MFFGQjhJOGVGOUlBVHd6T0NxL0E5SlpyVTIrVDNZMkVqaVloK3Zyc2tINURoWEQxcEJLSnE0dUl5Y3RHc003NGJqY0V6dWR1cWZaMWFqU0RuOVU1QlpTTjVyd0hTYUp1SkorMDlMdGIwT091Z1RQc2FVWHMxNitrUEZWM25mVUd1Y2NERHZIVGZFSnNlT3ZJQzZyYXFkTFFwQUVHeHM3TStEMDBMQUFVNTduZlpkTlJXSUFXRlhkM0YzeUxDNVF0NG5OZkxWZzZGVnlQT01YSWhLNEpNSjZKMStYeGFabEp4cjU0UDkvY3VyTnVpR0Q4NW1MdEhlSmNKWHVUbGdCVUxsVWJVU0FyQ3J1ZWRTbUh6MHNUNnJtOVliK1RGQndpMnJOa0dwQXg4cFBBb1BpUDNjcFFuOVZJVjlmUDFEeUtmZENQTGlBTUdIS29SY09lSUdEYjR6VGRsK0dNM0RBK0lyRUZSb3JMQ0NCREtVOFNaeDB3S1R5RHFDa3A2NXh0RWE0bkNzRUhLaDFPaHZTRkhtWG5sNFc4YW1SYXQxeU9TRFNEWDR5YUMvNzdlWW9RYjRrYm82VThmeXlGOEJRaTloSnlmZzAxMiszZHZEN2dXZUNPVlRERVowNFh3aTNuMy9SMk9tSTc4b0tXVmN4YndzdU4wbDNGTnRUTU84NzR2TWZBQ2d5V2VTd3JVNTQ2eTlsMm04cndYWnJoMVdqVUVaL01meGZXUE41bGo2bXA3VkcxRDR0Yjh0OUNMWUZGcUVONmVuOVBaZCtNeVBZZkcwcGZwZkxhYXA4UGd0OHlybGFVeXJKZWZuY1JNRlZlRnltQTEzb2dna1RmSFJqMGh6cTJCMTRqMFB5RXUrNms3L0xiNHo4eHlPb0ZZdDd1NzhkZUZsZTdob3BHZjNZVmRwcy9mWmRwcTBBNHlETDcxZ3d0eEF2aE9NSFhPTkNoN1d5UTJiOVN2MHRBQXZUS2N6cXBFc3VFc2NCUU9BeGZvTGRFWElrZWJUSlVpK0RTZnhJM0doRHdpTVplRmlCS1hEY1RXa0x2ekNNaWJVM052U3dpUnZHSExaOTVSbTVDY1o3Y0pwVVdMVlhCQ0k2RTI2T1RVbDVyaUQ5Z2wva2FHazZDMFh3QmYrVnFqQndaTWc5cHhQdHRCaVNwTEdkTW5laENMaWlOdERSYmduSUtkSGpWdVN6ZVFUWkNpWFhIcWlkZE00cENoZVZiZjhUUXoxS1Nmb2oxdHhTeVZsVFZkZ2k3Y2srSlFINjhJZndxUHV5dnI1bGRudm5MNjBvTkNjUWlHUWVHWFpOVnpNeHhOZUZqYmJ4cjRGN3JIVkQ4bjljdi9pSlluZDBUTnFLUkE2dzJjOTNKWnVXanlGWnhMdXdhK1owSEU4UDNQMDk0SkY5Q01XNnIyY1Jhb1QxcjY5NU9POS85WnpKelM2Z2xFOE55aHN3YTRUU0J1QmNOUEp2SDVZem1tVFRvUmNzWGkyZk8yaWJGSXcyS1lJTVM4djdKb3MzVzM0MWpZdFpTZ01VdU80L1dFNFNVWC9RdCt5R3VCZUt6ZndoQzZFS1ltSm1ZM0hMMnpPZUFNK0hvTkFMS0s2c3pJOE5wcmcrbSsrY3F0Qm5aeGZ5UEY3SHV5dXhpa24zaUJ0VzRMRjRXdEJsQ0l4YVIvMkh3TXZ1enhHTC9JazNQTHFhbmVrTmtKU0d0czdOcDhXK204NG04TXU3cmpNY0lncVJBcVU4WjBvYWcyZWNQWHNrVFFYQ3AxZGM1bmp4N0ZsSVByWVkxaU10b1dPSHRSWGhVYmM1THNIcTM5d3pwQ0lNRWxRQ0tuMDVIaWI3TERxT3dXRm1lQ0l0Mk5rUm8rVW9adFBLZGpGbmhqYlVjcTBGWjM0VjhyUVpsVHRTUFc4Z0NncDB3WkI0QVJ1SmVNT1dFbmRvaUhQbGVuRCs5WW1pRSs2WmcwQ0VxaUJ0NFIvUkFGNUdJSnFuVTV0K092cVFxL2RrV29Rbm1POGJhNk51cVRTNWVPRnBET3FnYkNaSUJ0Vmg4anE0OVQ4WnBSUnVOV3kyN1VDR1FnOXNWMjdTRXQ0dVNZaG1LeklyZVN6YmRoT3ZONVdOYVVaenYwWFVJU3JSQWYzMVJhRk1udDYrcTdSRWNpSG9OWWUzSHFicE9uTi8rN250V2Z6NFIreUQ1U1BldXo3VU95WWtwZHh4YnRpZnpFbWhqNzZFbWx3ZjBHRkdOVStiNzV5dzJDOGhGMWNQUkNsTDJyT2RpdG9LY3F0YWd2STZzTGIyZDFudnArSWlHL2J2ZXR2NTYveFVSYVJ1L05lWmFXL01PNWtvdjYzNDd2RVdVa0VxL29ZUTRDYUZqUGNtZ2plVHc4ZDZRTkRLUXFlS1ZGSXVZRDdQYVRkaVp5bmNhbkVXcjJQclo4Y0JuZURvQlhuV2hOd2N6RkdYR3VuZHF3ZmduVHJqdStlSHJLb1dLV2xGOHdNM1U4UlRtNkpXaGVrbmd2bEIzenlsY3o3elN4WXhHWDNYc0ZNQnhkOVphNStlODBQaUVvelFzamJjM1JGUzJud0pSdG1CWEJWRmxYRUN1eWVoYTZRRjBDUVZ6c1NEZ0F3dzJOckVOTHg4b0pLQ3dLbmxGczFoRWJjcFJLUm5lQ2xzVFBmODBFaEdMWU41ZW1zK3JOVklLVDFHT3B4V0VaOXQ4NlRUeHd0ZkRFK2xYWlVBSlMvSXVjdWhNSE43ZXlmUE5ZWlVpdDRQZVYwRUhQbTR3L2QyMVV5SzMvWEtlcmVkWUwzZi93R040MWlaVTE0dHlVMXN2Z2tUQlFvTGxiZ1MwcCt5WFFBYWZ4dUlaQ3pFU2o0TTRBZFBPTEVBV0p3b0NobTljU2JqZy9UOTZYQy80YVI4S1ZBZ2RCcjVnemlFVWRzanUrWmdYeGdjTDBIbldTZmphUERMSm9DNExkUGVzWXdyUWlaL1RMZGJ3bHdLcGl1VG1Oc09TV2NNV1dpeTdDT2pRRzZKVUFFSjlLOHdRRzBuL09pT3NYZnpDYmdPMVpHalROQlBPL2JxOGhWZG0yQmZLeCs1ZzFhU25ZOUVkUFdndkdxUHB0OE9ZNEN4NXgzUXlXT2ZqSVZtTjlkNVJ2dGVpQUxPQ1U4UytCakFURUtGTjg1OExpUHMzbWhrbVZFODBZWnBuamltcDhhVk44NFlRbG5uOFpsMm5SVDRRZ1FacjlFbEc2RWdvdXJ0YnpJQ29WTXcvb0t0djdqK2pBQ2xOZ1lTUlVZTTBLaEtiV0xLSTN6ajVpaTZLdTFjK0x3d0RwL2lMSlR2dndkaWJaRS81bXhOdnV4S1ZKdythdDJKM0J1WEJ6dTA3dXBBWDdOQVJqTmVsZVROYWtOSjJVcGpnTWlZNTVVU2F2Z0dlKzhZNjhWUEUzSjF6ZkoyVlVCYmkxdjFZdXY5MHkrK1AyejRHeDVublZmRXVIMkNBOXpkajI4cHJWUlAyMjBRQmFydkN6b3Raa1A4eElvN0ZtTUUvZytGeHlMckdadEZnajNvRTZRL0Ywek1FMkkrSmdxb0Z0blVQbnNLMzRPakFlb2o5V0c1eGttcXRHYmlGVXArcjhWYnQ5dlB1UktQeTI3NDN5ZHhsdFBrdVMyQ2VTeHFsNlpDbG45UW5EMnRGai9HdUV0VEQvUjRYeEVkSkdUeDBWblQ5d2ZRTkV5Vk5xbWxEV24wZ2h1NCs2Z2NPSS83MW5nTzRkUy96UWxlSEJUOW91VDd6Y01FdHJPZUlMbjBiRTBleDQ5WlU3Z21Cb2haNUNnVCtFTGlLLzBqMDZqZ29oeHhTZ3VpaTE4elI2eGtiVi9FMVBTNXVENklQa0RuVlNXdmNJWjA0OWVWajJjbXp0OWtua2U4N3ZTbnRoSWl4NG9PTjBlOVBUbDFjNjBVd3dIYTg2TUVtdjhCMzdkdFV5N3lrSXFDTWRJdm5qTUY4RkpzdGNXL0QxSU85ODZNd0ZMV0xBcGV5c3pxU3RocFhzalFQaUlpOWZCR3FvaGpnZHp2YXMwV0RPN1E3VVhka1VOL3IrSFBrNkc3U2NaQ3dBVldWZWF1QVRvbVpVaTZtTy9XTnZwVnNZUkI3ODBndE1ZSnlTaVgrTXRuN2RMQm9MQ2tYZ2JMZzFZUDdpZS80TXd2bmFOdVVBaDg4UGgvd3JzcHR1OEVYN1ZpN3pEVXppd3ZBeUFCZWllYWFwRzJhTUk1SU45cGhMdXA4cHgzcE93bTU1TXdGN1RvTjZtZ24xZGgrd253c3lVOHFhOFRPQUpjUmdJUWJDVDZraGxYMW45RzgrSklZRWozcmY1UURlZGg3L25pcXRyc1plOGJ3MXFYd2pMNjI5TnBnazBpSHV5cW9rNXdaenJMNGhRSVBVcVFSSE9FNDErejJ5MnVudnJTeE5UTzF3VHFRKzFKcGxHUzd0VUY5bHlXK1RuM3VpQ3p6U0tpSTZ5RWxsY09aalB6MDBHMXI3N1Y1S01tOWNab1Q3ZXBlWkJYZytXdFdSQ0Q0Q3dtbDFTNVB2clVoeEZCcEFqYnpodEtFcWo5Mlg3YzVsM2c4R2lhUmdEa09ZU0thc2F3c2Q1UTJtYlBtRGkwcUR3VmhIS29JRzg3WC9XbjJLSTdKTXM3cEd2VWFVbDRVcHkyNy8rMG1tdEtHZklGdUJ6dTNvMmxzUWF0UnpmcDBpQTcrSlViNkdxQkdHSll6UzRXTThacHRoTTlCS0dsaU1udE02bmlqRXFLRWJ0dDNhY2FCM1JZc1JrS0NuSDd0TW1ScGhhZEYzZU9ZSHMzVnp5R3NHbEpjc0xOMVBvZVpRVzBFWFBPcG1qUzJWSklRRDNzM1pyQ1JSbmExODgzdlhUMEdTT3IxZUhYNEthRVNQK3hydk44WjVWdWRxandwZHVXeWorc29OMksxclhZUzBISDRZTkg5Lzl3Z0lJdEtxSDd3Uk1PZ2o0WjZZa0ViWEMxd1YwSHlWV1I4UVBkVWlzTmxqVjZxUUhvY1hheFViM0VDWlBPd1diRmkySnRFTm1sWklmN3lNbDVtYnpSeThZWVU4R2JJUlRpbEluVmpxU0Y2dUN1dzg2NlJPQ0Z1eGxKaTA2WmxBMDhPWVJVZ1dvZHZqVmxJaXZYZ3hwZk9GSE5mU0RwVGtXT2JFTW9IbmY2d2F4VDJ2cmZWUHBIN1RnMVBvUng4ZFRkaHYvTzduYjc3TzNOSjBzdUxseTZZUWRjQXZZb0xQSmR3Yk1vVU1tRVdXQTlUdDVtR2haVTkvclFOem10eHllTXZ4NjZ6U05KUlBKR24yVys1V1VVUW1CYjYwU01SWDkyTENXeUdIci91V3Bta25TUE5oSWZhUiswUE43SGU3UEpPeG1QRVpZTkJDMUhONHUrVXpzd25FNDNHYkJZSDVvYkY1K3BLUUxJcUtSNlFUcldYWitkUGxSY2NSKzZnRzhNYlJjbkNKTDRqL1RwVnhaU0FXQy9MMGh6WHo3SWJrYmVqZk9OV2pzZkhXdy9VQWNSNkdveWsvU0dQU2VudkVQKy9vcDBHSXNzbTFOQjNDbThFNUxkd1BsNzM5NUE5d1hFdUxQMklSZ1hFaHhFcEovU3gvUWJBT3FFYmhjUjlkcHFHN1YrNnFJOGdpSDNFbmxWeElrOG85amEwdk1pb2Y3ZTd1OXVubkpWUk1YTkVSTjVZMlF5aVZabkYvUHdwa0UxWnZ4WWdOaWxkc1BBQ0l4WWJFd2hqeE1DRDZ4STBXN1kxVnBRRUtUaXlqQ285V1lkUHlMM3o4ZGR0dVhydmFkeTVIQjJ6b3NLV1hDOVh6ZjRGSFBLUU1ZOFMvTkt6L2dPV2V3SlJLNk9ra0RnOWx3OWloVy9tT09ONmp4T1BJdXVwWUxwUG9XOU4vNDQ5U1J4L1JOQUp5dzkxSGZPaDlHbVg4cktnTUljdzNGQkV5enJTbDVzS2RmNjlhbmVlQTN5bndzM2Jhay90aXB2MEVCSzJRM2ZmZGZwY3lCZ3RQaS92LzdZeG0zQmdmRkdRdlZaNXpFcmFzOWUyL0dLNW13Vyt0d1oxUjVZUFZsQWFPd1JuQVMyL0hzWkwvZHFCem5FZUp0ZTFCYXdmZ3ZLWjNCR1p0MHEvRjNBRk5uWk1Mc0J0M3RqVUhTNi9uckhMc05xVUVLNnNiVUIxYVVBTDZEOUZWanozVit3WnVubEFHMjlUSEpwYlhRZ0k1QnV6TkFsWk9TMkc4dXgzSmpwdDYzVFEwT2RTeHpkSkwzQUtsWURBT203QUx0SHFWbzg5STN6RkdVVmxRN0hya1VTKy9NS2ptNFV4UDZyNkF3MGJLWVJ5UE1KOTh6MUJuMVFRT0dWM2dRQlJmRnFxK3J2aUh6ODQyWnc2VllkLy9tbzA1R2EvREdVL3lKRTQvc0hhMWo0czM4c0ZsKzh1VUEyU3JyQ3BHYTRXNzNzYjIyVW4zZUJlamlvZll4RWozU1FGaXd4UHAyUnhvNEFjRDJ1WFlTY3NyRzh6cHE3M002bk9QZHJDL2NkenRWeXZIR0hkS1k5S05mT0hndGxPYkR6MEI2L0lRZ05McTM3dXZERjkwdXhvUUdPb1FmQlhoTHJUM3c5TVM4NGs4UmlWZEtySExIbnFwaWlIeTFpQUFNSEpQY1oreEhVLy9iNSsyTlo4eTQ0V2dRTTZpY2w0bzM4c2o1aE1BUTBuQTFaYzdFQ3duZ0ZoVGhmb2FJTGE1ZUpPNTAvN0dVWGRBUXZNMCtFZ2hpclBWbXFDUEpIaFdpdnE1bFhwVm9XeWZ3RVl0YTErdnNxL29hR1ZyY3ZSbnFXY1ZDSW10bFF6TnZuNkxBV1NRVHRYTXZXbU1oRCtNWFZMU0pOQkw2ems5Snc2NjRESitSb2RvTGQyanZEaGhxTVhPbFJienpEY29CNkVyTks4V2lKcE4zZXgrZ1poK1IvOHZHek1IdzE2VndhT2l5cHljeDQrUmpuQ1FpM2VsUW05VHZ5REVOM0lJaEdRY0xUb3dnN0JRVkEzVHpKRkNxUGNEd0o4U09WdFhXQTg0M0ZyTkZyalZ2TjkrNk5TWFkxa05jRUI1cXJGTDNlZDRZLzI3TnRnS3krc3U0d0NMTUxGRS9DaWM4dERNYXdWUTRtNEVhejdpbzZrQWxjUXM0SmhoVi9TRXRZTldLMjhIZEQrWEtkdm1uUWNEbVlsUE4zL3Y0WkNXbGhneDdmM0QyYnIrbS84c09lWkRxRWZ5bUJYY0JrWDhxOTVDc2ZrZ24yOWxjQXUyWnBVRlozbVRvVFRYRjZQTXRnSC80b0R0bVgyNGN4QzM1QkRuV1lYVjF5QjFLREtJVElUcFFBMzBGYyt4K0l2a0FGZzdnYmppYzM1RzBNQitua00xL2lENVJzbmdJV2pnVFJpOUJHbUY3VndJNHErSEQ0OHlnTm5YQ1NodzNHR3RxdDJIYWtxZEhlN1Y0QWxIc0NYQnNOTEpjKzNPVkZ5bFF2cDVoZXVTL0NwaDZpYjU0dHMwTUM3QUpodjZZdVBVUGFBYS9ScEZOR1lQbUxoUzNKVm9uS0FjR2NzU283clVkczJmUVFVSUF6Z2U1Q0w4ZlQ4ajRtR2oxMVAxR3NpSXBNWmRyc2piaE1EdHBiRUw2N25PS20zcG9JcUdtWFhaV0k5b0ZaSHllOGw4Q3MyNmhFSkJWRjkrcitaZ2VPcWQyRC9kV1c2c0xvbzl3WDliaWtPa0d2SjQ4UHZnVGEwekx5aWNDclp5bk5VdWg0SjVGSVB5ZjZ3RFRVVEdjVE5BSHJRRzVBeFg0MmY5UWF4eUJMM2p2ek5CL0o1azFFakd0RnhkYk1zdytrSjh6OTZsMEE2OThPUmhwdVlQNXQ3MUZ4VEJjN3gvWFR6M2lUZG80Z2tuSytpZ1hHNXdubklrTDVaeVJid3dPOTVMSDloQk0xOEh4cXBGaVUrSTJDeUJBZUZNTTFJcTBsT25FTDl6STQwZmJEQXEzZmVNZ1NzMkVwMFdESVJOcjc1NHdCZjUxMS82Ynhmbkd4OXllOFNzT1BQNCtrUi9TbjZUaXI5cnh0aGZ3RVlYU0xOZWs5VDlQeXNKYkVzQm9YRS9CaDlqaVQ4MmFFSXVRekxvNElXVlQyZjBrZFI1K01nSTQ5WUpWUVZrcnFvWjMxelEycHUwUVBycDBPdnFJZFRqdWpOMTYyRkt4aFhJUGNnMXNITXNFWHg1akRkTTFCczFTOU5XUmJUUGVyZWIxUGdkamhOd1FRNkRWUm9XbnFKdXZMSy8yR0lqanRmR2VaclVnMm5LM0s3T1VSN09iR3hXWVM1UGdya0lRU0lUUTA4S3B2VDBKaTlsMHlTZTBXM3c0TnBXbDcvQ2ZTRi95RjFVRVhuL0xFb21LTkJaSFJPVzlLVVh1YUdySG9ZSHI4RWJZSnc4MVpmSjJVNjBoUXZkZDY1L0p6T01TcG5iSkc0ekwrT2Z5NjVWWEtITk5IZC9BcWpINVNvVHNQSmlqZGdIY3JxaTRBVGR2WHBmc0RTYU0ySC9kVkpEQU5BWG1tTGlTK1Eza1BIZ0l6K1FFSTVjQmpmMnhJV3NtYUtSemRGUG43bVhDaXBYSzczb0VRQ1M3cW9zamNOVVBjZmJmV2t3QThvM2ptSldOK0FXOHE1WTVVZ2VxeUl4SDhQem1IcGh2WllEMHBmd2VKelJ6WEVZaHlSM2paUytJV2YzVnlLcit5ckNhQjB1M1A5ZVNkYThteTgra0Q1UWZXbGppWVBZSkE1cHQ4SWJ1UmZ3M010a3pBSTljajgvdHpOWE1naHVMYVZ1RVd1K0pzWGZCUmgyS2k5cXJ5c2ZjVjR0TmNHSXk2RTBLYklGUU5RYm44NDhEekoxTTRmUWd5SVpoajNoaHM4dG9MdFBjaVpkMGJvNWJhUWg5aDE5RFgyc1MxWUs0anh5cHRpQTJsSHB3eUhXNXRnZ283b3Q1Z2VDVU5abG9XWWtDRFNNbHFmTGJaYlhJQXBQVVZFVTJ2bVVYNmgrb3o3bkNONXFzUnlKYXE3UmdzdHQzcmd1em5MZjZHQkFWb2FieGZUbTRHdVBFeCtVUmMwZ2FYRElxSWVNeHcrN2tiOGxoeUFXd1ljVTdHV3FIZzdqTXYvTGVWajZ2V1h0MGVtaktLUjRXVFpkSnovTUpjWXNsVmg0OC8vWHlxNjI1d0szblpPdEJmMXppRnZEcGYyQkxYdERqL0FkZjZSNXNkdm04cThrYXlZMGhrbDMzMTM2RGkrUUMyY0VMSExuZkRIVVh6eGx3MEd4WHdETTFKRXNtcWZzNnR5elQ3NC90VDhzK2ZsKzM4SW9LSklGbllvUjdCRGxXUzIzUFRuM0lTWERrcTNIbE1XOFFoNm15K091UDJSY21xMlVRUTNWbXZCV2ozdldwUmN1eGFmSnU1NG52OVJMNzRsZzkzN2VTdk5vRS9jRVg4OXlFWUtNUGpwNlUzTFB0Z3FiTnRXUVhDSmowVmRGOE5ISlNnbGtBckF2T0cwYUhiYzJEWXkwc2g3L2FDUkF5SDdiWkdPOFRRbU5BbkwrMUJNWGZXeEFTamxnWTQwMk9CVkRzS0ZkWFArbTNUNlhYRDZkUzhVZUszTVp0cU1ZK2pscDhveVoxTkZJRmpVUWtKY09KeEYxS01STHhpajBhQ3RHWHFRSEx4dlArS0tKQlQrUXJSb29KY0FGWjY2V1RwSVgrcFdmYUJva2VsYUl4ZXZnOVlsK1NwbjROeGRPWml1ck9CdUs0d0U0ZXRSR2RPNFRPMVcxcTFobnNSUUZaMGFlQzVRejhiOUkwNWxidnNiQ0dXQmhoU2w0ajBLNVpWMVhzKzNiK0hnZUxLRGE3NWJtVkpoYXFwY2VNbEFwcWxtUHBCRktSUDNCMnErb0wzdTBlVnYwUG1sRmljNjRRMmNjQmxFUjFWdnMxY3ZDSERLME1oc0JmOGYzeGc1TUVvWUNmbmhFMnVKdTRnWVNNcnhSOW1PRjZQOHdSNkNSYitQR0dNbzY2WStXK1lGTk5UN3IzL2ppYWpVZEIzdlB6NlQ3WEFzdXI2bzh5bkhTbmI1dlRrbGR2ZG1PeGdvTEgwaW5MbWczMHYrZ1BDZ2RWbDNMWHlxQmRmY3JLeGQ3OUh1QjZ1Q1g5L1hvMTRFVE9jK3kxblpwMExwcXg3bCtDVVg4U0VQaU9XcVNFSG1uMlkrQTU2ZTNqM3JUbUs4dUtnZUNFNFNBOEMrTTNDVjRFcUpZaUxkNUhJVmo2dHF0ajFLcnVxWFpRN25DSW9uNGFKa2FoWjdreHNKblRQa3lxV3hwRXlaWnd6dk5tQkRiREU0VElnK2xYUUxrTXowaVZwZzlsOVVJTGNiSkVZRHE3TDd4a2I0aFBuRUkrYmE0dWpDZm5aQnNMU08waXQ4cmJUZnJEQnV0aG05dnZOWDV0ekVoalk4UGR0ODBGVnpSVHFGalhySzQ3bXJqN0QzYVRheGJqSkp0VCtDRXNuNW9OQW9nZHc1WTkxYVdGY25uZFNZOGNJNmE1S296UzFOQ3ZTeURxS0NKWm5DMktwMTgya2dNWW4xdkk5VGNaYndmcXAvbTR4RlFBaWlVYVhqYmNmcXZabXNOK3BlL1RmQk1HbzBKdHFUNW5EclFTOVIwTHU5MWVMYmMyZkdpWHAyY1RQQXhGNndlTXhrVFAyYU84cWluZUFLdnAvVjBGTlZBR3lLa2k2T0hDNGd0WGtZaXE2YTBnZTYyajdkbnM2VVM0OUZHOFVjUGlBQVNuckJ5T2UwL2QzWUx5VUtFU3VQTVE5ZEk3bHA3Y0pydElHbHFkR1Juc2c4Q3dtWk5wZDdxS1o1OHQvSzN2WlUyNUFRQ21hTVJoaGZ4UVZUK3Q3bm1IbmlCSEZ2Z25IdUs3ZCt2YVdTRGZHMXFIUk9oT3MwcW5oSXMzdnJmNVI4NjdnMGE3QnZqdnFpK01xNU16QUVid3VwSFRwS2dJM0xFYkhoemVOaXF0TER3aC8waU9NMXVqMmZYNDh1ZEREWU16MTRTUHBIV09ieHNhaHlhWEFiamxGdVpqeTdZWHllTXh1VnJuVkt4b0F4ZDNxRkhvNFJBalFUTTB1bjg1K01LWkNmS1B3cEx5V3gwMzlnbFNQMDZGZS91ZFptQTJZbFRwNDkzNi9wUGNlaXQ5ZVhBcFJuWlRtbXl0VXM3ZngvdlQ1NDU0UUVxMUd1WFRzY21DUTRWU3FtNmVWM2hhK0ZhUlRHWnVJZEZlNFltbncwYzBTZUtMM3htMU9ldGd2c2E4a2lxcC9WVGpoN0Y1VGo3U3NVbXlzbVdkd2FTQTBWejJBenNIRm5hZmNSa2UrL1pCaXJENXZoRVNUN1JPcmpyUmRhT3dST1VsN2tMblYwT1o0TVlyMWZSYkF0dzNyM2ZSQU1oaGhsbG9XaGI1Q2NSc3dma1I1RlRMTW5Ed29lWXdmZ2JzUDFHZ2VvWFA4czZZcW1MSzh4SlRyS1cycUlhYnE4b3lNNC9qbGlSYk4xRjJSVUUvUUVkek5QV256T1c1TkhXV1FuQ255Nk96RkYrbjhsQzZsZmVVdGNGK3RLeWt2bXRYRm8xcFVIZUtjbFZoQkEzZExvTWZ5eEdqS25YTzBzeFR5d3BZakVYdlN5K0IyOXRqUExxTzdDT0c4Q1JxK2FkT2J4TXZodDZuZmhuNmRuMGJMQ3BQcXJRK3g2aVNZREpCTmhCVGRKREhxR0EycUo1Vk5kYkpQbHBJYS9KMUlZbGcxZnovb1NVVFJCTXdBdzlmdisxZkdvWWpFeDUxdDZVOENGcGtCRVpZWDFkUytMQmpUV3hsNm9DOHFvbEVmY012RmtLRzc1R0QyeS9waE9uczd6eHNHOW82UnU2bTVlcnE1dU0xN1ZpNGZIcnk4RDVPeTBleFlXU21qa09mVUF2ZDAyUHVQQ3ZQZGNWcWVEbmpWWXo4d3gzdHR6anorQ3dIS1h2MkdtM1c4NUpwdGxmdkdQOU92VFlvRUlBYUhYVWxlWTYvNkdyVUthcUxEZ24wSWJPL2laL2tyc203WTB4ZEZUNHdka0wyb3A4UTlud2tkc1UvcWZ5MFlhcG15SG0rbHJpVFBXL25sSnVwYW9VV21xeU1KRlNVRnZ6S1hOK3hlc1VmeFc4NDZ3b0JVRzRKcTFmTkdwWURnNithdCtraVRmckpTbW9QbThQUW9TS1R4ZW9Kcy82NlRoanpZTGxFaVd5QnZkcUszU1JZTUdCU3hnZUV6Y2k3OE5Tckc4NWt0L0R5Q1hMZnJmV04zMVVHcEk5RmlJQkpURGpWNE9sZVU1MVo0MWxnSWZ6Y1FMdTIxVHJjSzZEajB2TjlUam5GVCtHS2FXTGFyaEtLeTliYUM0aDJiZm9ocGt6K3B2R1FqNFkxNXczY2g4RlU3R2hXUE1ITEwzS0VXR2VJaGJnZ2dBUUxqNENzY2pnUitvNGhGWi92NWYxRHo3WFlUSVV3R1JGOEQ2cEtwakl0SmFQS1p5a2tmRUQ2amljc1N4cWQzQkg5QnRkZ0ZzVzFGSUYzQUxXa0FKZDJGN29YRTYyU2Vpbm83YlNZcEUxVGs0OFVRaW40VzZEWnVWbi9vMkZQNFlpUlBpcFpSREdSN3BMYm5iLzhzbXJtWFV6WFZvWWk4OTBQaU42VCtSVUtNVzFHZnppaHJ4cHJLV05PUTZ5YTAwdmszSCswVTNzamQ1Kzg4ZnYwVXNOUXlob1NzTnprQUdUTmhzTFIvNWtqV1lZN0ZaVnU3SlY3S21jWi9paUVEZkdRdS93cGtjb01CSVk2bmxNcTVMTkZwN0Y3cVVJZG1neThQZU1yUjI0YTVPS3IvTnlmV2JqamdWUUpYQ0lGRzlnd0ZMaGdmSEVrVnozQ3hJNnZ1UVAya3o2MmRzT0w0LzhmQmczY0o0YTBZUlRxM1hFdElwS0t6NGRSV0N3cGJJMU9QNFpCM2VTR3YvS1Nkd0Z2Ukl4UUg2THpBMEhXeUtFSERDUkxaZ1dnb2dIdy9yUW00em82aWpBcnhIb2lEQVgxaHpvejRKZERkZkxxSURUek1DdTNDVW1mc0g2dkkvNVVYWGxiajFxQUJMaHZEamhvSHZJM1dOUjk5SG5vZlR2ZjBoTisvYy9tOXhVcXMxa1JHSDRoVkJveEovbEFpamRQK1JML1o2dXRkdmMvYVFlcXlwNDZzQm5yN0puRWN5bkYyL1VsOFRiTXlwcXVGdFBpSHdSbzVCSU44NXlyNUU5Sm84V1JSMnRLZCtGM1lZK08vUTBQQXUrOHVENGVaeWVsRzVsUm1PMjJ3NVMvQ3FUMHBIcS9mNStkUEVxeFZFaDZmMUMycnNacUtleWR2b0cwRmNuMWpHMkovck9QMUxHdjg1aHhnWWFCYXg1ZVVaRzRzMVlRQldQN1pNZTE2SmVHaTkyNGFEcEU1WlExMHJkeW1LWnRkNEtNamJhNkdsVzRXam9lUWxBK25vc0xoc3lyR044cGNOOHhnclJ2KzJtVkRmb08yRC8wTWdibUJWdXdkdzB2bk80ZVdKUlFQMnhKN2MyaVlONXRBL2pXSkNMN2dKVW5WKzZETHN3cjJYSGo0dDBVcG5GaTBLM0tUN25uMm9uQ3FwSUhIT29zWDgzVnFaSDZEcVpzK0l3K2tuT0dUMzhnYzVwZm9LWHY4c2Voek00Ym1QVnREemYzYTVkd09sUERkQ1RJRlZmWG1ML25OK3grSzdkOUttelo5eTJHWGZNYk8wd21HZjkxRDhMa0crNGM2MjZVN2ZjMHM5RmNDZkpwMkZoNG5jcjYvV2YxSTdOa1RJMTZ5TlpWcmJTUjJWZVRPZDg3cnAzc1RPbjBaVGY4SkNLL2craTVPUHRubTBIRGcxcmEzOFZTc0RNbVd5aWhwc041VnBFdjlZYjBIcmc2YWwzSW5EVFdoVTdSb0FUVGtyNlJGamYyWFRGTXQvSWkyUDNoa1R0ci80M0JKcnJQcWNUNkVITTQ3aHZYdUVqM0JJTm1OV09xcWIrZUlLbVpjQzIzaUhzWVR0by9QVVJrUDJ3SHU2cWlrSVBWTm1QK0V5MHM4Y3RsaDd4RUtXYWdDazFFaVhrUVJtcXdGWFRYZUZYc2RlU3RaRzMxeENQOUwxYzl2c2F4ZlpibkhrUkU1eFkzTDl2Sk9GaUFGSlNBaitSbWtldElpZlNzNGlMS3E3dElvQXFYYlJIL09nVDIyaDBmNFFyY3I0SVJSWG96cXR2MytZRzNreTA2cVZISkYwVFYvc3lDQ2VtWCt3MWZ4WjlRd0lEYTBMN2NiQnZvei8ydHhIL3RJK3BkRDFEN1NkcjcwajRUZDljSHQ3OFZVbTh2bk4rc2FmWGx4eFNCMjk1QkxzQ2lOUG5sa2EvMXdpend2ZHpDSTBHcXY4MFMxRnR4L0wwM1g2MUlkKzdzajJsdHBpOTFYQUFNbHo1MXcwZStodWxEY3BZTGxzRVBjeHU4WldQREwzRUgzcXRSSmZPUVBPbHBpQU5GVEZkOHloL2xCRnVCS3dlNTV0aGwraDdVNHhMY29rM2pOcmFMYTlOdVl2NHBrT29uSmVoZGMyTEhQSWRRZmlQMUIwUTlhL3dsdGFJQzExOEprbWQ2SDNuWDBDSUlKOHgwQjJLbTgzRERWQmVBNkpicXR1bFJ3U3drUlFhOEdEUzc0Z01GQ0NnNUVsVHphUTFEcndXY1FIRmV1S3NVdElhSktRVHhRUTQzSmR5cnQvcUxkUERqRnJGRzczTnZJWmlSYndHZ2pOYTBoS0x0WURCbEFWcUx3WWRpT3RaV1dlZU5JRmFWTGlKdXU3VGtYQXh0MklDbHJqMkFYN00xSWRCSzBGVDBoUmFseldwMnU5SVYzeG92L0hSWlpVbDl1Rk9oQU95VlRzUFlDU1loZ1hBOFRaZXBYdnEzUnZYNUU0SzR6SWNNTEJmam4valhSeEhSdkpSY2VtR2dSa2dHQUR5NWo2NlpxNW1xaHB0ZGJ3UUl0OSt4anRTbUtJRkphbkd2SjdWWi9GSkQwUHZud01kQSt4OGpnRTk2TmpZYzg4QUR5VlhPc3hwaWNVS3M3Ylh4WEpGN0ZheDV3OUZmaUpna0o0RTVxSTJjL014cTFZNllqZFloMGR1UnRtWlp5c3RrSTBURm10UFR2YUNtQlYwUXdxVWJ0TjFTWlZtZ1prZjM4emFZRUkyOWQwSGhQRzAyLzdCa24wRDZyQTBTMEwxcnVSY2FYbWRmMWxxVUJyem0yVVlRWVRZNGFOYUd1VmJyTVNpQ1JFbnVWUkMwRGVwRUVacjZDSTFzdTFTTUliZmhPZ3dxMVpXa2dpM1R3V2I3M3pINzlnamlSV0FQNnJObkxja2pJL1E5ZWw3d2poVWZGRGN2QktmckZxMzVXQ2JlM2dVVnBsYStkeFNvdk5mcGxORGd6by95OTE5UWFCajhQVUVPaHhPbUdiVXI2QnZjS3JaTDZSOGU0d2FETHZDZWpXVzBOclNPbjk4bjNjNmJDc1NaTVFiTlhIRjZVdHUxY0h1TXIxT2hFQkYxUEJZQzJEWXVYUmFDa0FpMzJnUEVyaHQreENoc3hFT3ZiNlJvajgrTGd0RzVWZ0FPL2JkM2ZDd3lQVWQwblBRUFdqRFhtT0lJenYrZUFpZzNENnpBc3VXZmo1L1RLY2p2M2swdUJjdG40TllvekdyRmk3bnNlTVhCZ0VTazlnOWVacEFGWUN5ZmNCVytrOWVETVQwV1ZYM2poNVk4ZmhORDgyUHpqQU5HV21YSStrMmtNcXgrZzk5ZGxPd3JIclNzQ1cwVlYxWmhxcFhVNTNnbndNUi8rT2NyMU0rMGlHS2VPRWN5QkNuL1F2U0RGL3RLME4yTEYyamNNcngwN3lYWlV0VTBwS3pSUGVpcWdjeGx5d1k2M3RTa1ZkMjJ2WVJSdkVFN1RRMzJTQjRzNSszbHhaZVNlNkNWbDd1bFlPR0FscUFDNWxWQ2ZKR0RXVWNSR0ZFM1pTcnNxYmg2Q3V1eTdKZW82YUw2eGVhblFFUHVKZVJVU3RpQnR5SlJBUFQvOFl5WTZkTVhqdDc1NnU3UHRkRWdtTG9rcDJTT2pJaG5QR05QNUtCTVZTZnRDeWlTcHFGMEx3NzJkc3BCMHgzNVpQRnYvUjczdEdpQnErZ2hNam1BeWR4SjBWV1FBSy9IYlNRcHJoUmZrTzJkVDF3alQvSzMzNzArMGFVSG5BN3BGRUtMVzVGN2xGY1B2NHJsMXpDTS9WMjRCMDkrTlExMEdRQXdPYTh5RkZqUlQ1SGEyNG1pM2c1Y1FkeU5FaXY4d2FPdTNneTB0KzJMQWFXTjlwSU5WQWNUQmFOU2cwa2pwaDV5Y3ZWdEUxSWRIWmZZNTlTTEVONURBWjg5OS9GUDdjdFg0S2p4dzNsVkJZS1A3VUpkL1VkZ0pWUmUvbjV6SEpKTlZzZVFiMkJYTlphRVNUNmpHanVHK0VjVTJJcTA0aFhoQitkTDljRHZmNmsydDhiUDFDNTM2VjRvQWdibmZNRlF4d3lhWkxHZ0U4Q09kU3ZYZmFUS3FuNXdnNlMzYjBockFXZUtGcGVzVGdtNlBVRFlSVU5qSWw4a0dxZ0x2d3c3bDdQaGNlN3ZQVk5lZ0pwNEdpMktQbUJyQmV1ZkxKdjB6M2IzeHk3ckU1eVJSYUxDYjZXNEpNaERTeWtaYXU4TVJGMC9HdisrQkZFakFBeElvTEgxMFpab3dHNmdFTlh3SnI5STB0Tm52L2V1RGdsM0NLTHlBOUNURUMvdjF4V0hwRnpKUitPS0ZDK1gyTXJURUZ2L2VtWS9nV3ZzOHgwVVpuRWJ3Ny9kc3BBTHVrU0xrbjMwMEJGMlE1OGo3THdCVDJrazNxRjNtdFU1ejhXWHdKNkFGUitjUklWcjkzdXFqaC9XbFdMOWYvNlArM2dPWDNuVUYyQ1NXVHN4OEFNMEJ3SDlleHVic2FvcER3TFo1VSsydzhoa21GNU5QS2srQ3FvRU1vc3FGVmRLM21WdFllVytJSE1SY2FjY0ZmUW53dDBweG9OUkM3WU1SNEVSL1lNUjVmTzdxK1I4RiswYzZzbU90T1c0VTA3R3pzclJwOTlXVHVxSXNMdWtwTVh5NTIzeFJIL2RKVHB2RmlTblp0MnhDVk1VaXFTcytkcUI3TVdZd3Rtc2Zmb3Bwa0crQTdaeENwL0ZOT3VBVlkzWjNJT3U1SFY5Q0pDZmJXK1RwV25La2hNaVo0Y1hEZlBsN1IyeFV0TjBCc2dJRmJJUDR0dThlNTZBRVQvZjhxMGRldzFOYm9KN2pBK3VaVW9xbDBtY1FhOUZyQ0F2YW5ScmV3SXN1cjFnZ2c3NDhmcVdjZUtuVWRYdGlxUi9nWUFGOE1ZdTlTdy9iUW1IYS9mZzFmc2dxUFY0ZVdVOGpSQVdSTFRWTWJ3amZLdmxjYU9XRExYSU1UQXJnQWJjWkZPeEl5aFpsenRGcVBwbSt6bmFSTGFHNkd3VU1haGY4TW9ST1h5V0VkcmY4RmVmSllIV0pYR0hBZHh5NjhhQXRYR0dycWdpVm8yanJwaUdkb240aFVWT0JheXJCNFpjZDdQVHJFQlJPTi80QTBpYWs3TGRWU2F5Q09EblZNekNkWm10VDZIN24yZVBMZzNkU0k1bTdySC9DUXI1ZEdMT2VXaFIwSHFicTBvN21aN1RhbFZVc2xLTHNaZG1aTVlnL0tiRnM3bUdhMUY2Yys2bkgxSEJibjFmRHQ5WVV4QVQ1c3RNa2gwaCtrT0EvL0xoMnVMdXRJVW8zb1o0cS9CSWlndlE3R0JsK3hTcTZiYkpVSnpTbjd1dXNKRlR1SDJyNHIxWlRsVUViN29XcUhlTFhTUk5VOENkNXl1SUNLc3J2dXJhS3RjdG5EcU85RVF1aEtZWFRVQ3VlZEx4RVFzM0RBeUVkekp6QnY5WXlndzN2VmZMdFg2NkFKVnhHS2RtWlA4a2Z2enlGVGduMHJFcVBlVjZ3S3VlN0MvM2pyeG9UcStQS2dMSHEwTFhqMFhIZVNSV3NIaU50cm5HSUdCMUFQTExXcmhvSHJvQUpWU2UrOGJlVEtVMHhDWkdyTUVYeDljSkZIYnJrQ24raEI0ZWNKZVUyUkJNcC93OEpOL3Axb2RsLzN3eW8wT1hnNzJnUUVYZHU5QWpJdHB2STJrMXZWd0NxT1BPUXFtckxrOXhVL0M4eko1QWVCRjh2SXNpOEk3S3plUkU2eHdTQ25Ra2R4Mi9QcjhvemNmL1ZOemFJSXBkRStORTRxYzhWTUxicDQ4a2IzZ0VwSzNlVUVzT1NJT2MzcHhqdU9waGs0dEgySTBPM0tLcTlHaCtGSEFTQ2xMSmlzVnhVSCs2ZnBQem95Y3JFOE1idE5PVHdidnVIWlNya0FLTU0welJRZHpvVVpFdlI1N2o2bVBHUnorOVhtMlNzNUxaSWlyUkV2SUxnT1lYaTgzbFpYQmFjQ0djZjJBZ1RmWmFEMzFsMHZXTERENlhVZFdHMWlnbTE5dkhNUHBrV0xsbnQ1eTdlOHVZcWJERTg0TjFpNlhiemZEOTB3ekNHSUFxZ2NqZ3FLdHJsUXhNWm5yMjhEMk9Md21HOFRkbmhCNU0xajJ3cVQ5a1UrYU1haDRqdSttdXlYdVk0U2pJdHY2bDBkK0ZSVndyanZsM1Z4R2lzeHg5V2VZeDJ3a3czSTBFOXZDSU5vamVpcklCYmlhd1hOVHNLeTdLQmUvOXM4SmxGUU9rUWtRNW1jTkp0bTNLbEhPMHhaTDR6cDVhSDNpR0FpYUMzaFpWMElwazV6M3kzV0pZSFoyRGNVcTlxVEx2emdEd2xyTklMaWRQYnU1eUZITFIrNmFkRXVVS01YUUV2V2hvdys2M3F3N0hEdE9EazNzZmZBZUJhU1dtY3lYbEhDZGVFTjkvbitlWmFNUjZ0OFpmeS9PZndRUUNuWUxqSEY3Q3o4YkFpMDRqVVFNcnRJNkFUc2gyempnYUZiU1hGRXNxOVdYUmRGaFhHait6NTluRDBtL2dHak1rZ0w5SjdwSk56SlNxRmtBT1hYc2x6N25HWWhWWVZrcjRNWGRNbFBIb0VvaGdKVmE2UzdVWjVqRUNWL2ttaWxkNGlNY05mOVRUMCtWVDY4a2EvUEEzYnF6MFhNeWFjbTNhVEdZTWlzaUFjZHpZU2RUcC9Za2pTeURMRlNHYXViUUZlQWo1bE5jTHBmT1dWTjJtaDhQbUxXMWpPd3EwdXg3Nk9lcTk4bXY1ODNEeFVhdURVZUpUV2M4NHUvbU90d3JSb0NoNzR0VHdFTUw0RlY4Z01sL25oQVQyVCtabWJuWVNtMlhzVnlaRUFXeDdoczA2NU9hZURqZ0RkQnBaT1JSS05RODlhQW1aWkRwd3pYbFpvVmxVWlJ2aXRReHpYYlpUOTB5emFxQ1hpQWNyOXdoejh0WmNBbjhJcW5lM2NtQXdyREpuMVdTRC8wWlNKdU9pZTh3Vi9Icmx0QXZDc0R0MUVmcFBDVWhTZTBheS9tcVYvS2VmcVJMcHJaN05vTm1qYXFNcWY5S1gwVko5ektGeEdacHlHWUIyUkVUUkFqcHpoeENDOVYxRjRGU0gvL0JSSlN0SEFCQ0I3WDl0MzZ2Yk9GaC9aN2hvZWNLQjNiQWNPald6eGlMbW9wRXJpOVJOWVd6SlJwU1NYMjg2SVcxQ0krdmhHK2NuZGdXTDNMVjJ6dnVxbjBSS3U5ODBUNndpUHl6RWM1ZmZGMjZGOS9iYVRRSzZmSDk4dUVtOGlneUQvTzJJcXhpdU5mRGRvbWYyaTB5QmRqOGU2V2hQSnN4NVYwQk9HV3NHbFBWQTJBSzdQbFI0dTd1bjhvdG5idWlNUnVneHV3YktPb214VU42Z1IreXdJYlJRaDNUTkVLNWxVZndyelU5akthZTF0OWt5UUFvYStBU2dlM1dFZVkwU2NncG5iZURPYmVkUG5oaHYveFA5c3NYUGNzRUl4VkZ5NzJJU1lWNjg0NGNQZ0lwdG1TQ1RYQlplaFBaRDNGTXAzR1RQZlMrTFNKcW11Zy9UeVM3UHNNMm9QOGU2YTJVd3NmOHFmYmhuaEE2YUFFTkV1K0g3bFljTHlaYUtIZzh0dzYxTktQTXo0cnRRYzYxT1BrUHN2RnpBYmZGRGpadlBSVXdQcFNGYzVibXV6TEk5MGgxOHFXVm9oZmtnamNJRXp6ZTJLendKM0ZGZ1lTWDRQWEc2cDlVOG54MzN5Wm8wOUl5bFpJU2dwZDgzQ2JUajMwMmxTaFlYc2o3WitYSHBJUEdpczBGUDFqQU1mRDFxWXBGbjJFYUtVZUN0SGRJcEtPNzRvSWtQOWNhWG1QVVM0U0x5Zm1scWhnSDZDN0ErQlI2RksvLzJ1YTFHcFdsdjBNc28vVjB5dlFXZXY1VDZFK1UzWFl4RHRuZUJHTjM2VFVoN3pRQUJmcW9kYitEODlkajJXeVlaMjI5N2RwL3hXL0VsdEpNZ2YyUTROMWNrc3lDQ3FNbnVPSW5nOTFUT1dxZ0x3SjhCdng1WE9TblRKdHFFaTFjeHZpcDZNaHlVdVQzbmxCMWFiVTBwWXRSbTVYUjdzelBaMVZxSUhHdFhMdGh3clJNNFdJVVhJY3BhNzEyaUoybTU0RjhoQWxJK0svWHg1SVhybmNCUVJWeXltaDFKMDNOZWYxRllhUWoyb0E2MWJHKzEzZmFtbWV1WjRMSDFwRTVad0VpUjhoZVNNd3lFTEppcVprMElNR0Nmb2J2L2tybmJDMlJrcUJudVVTZmtMc3ZlTmIxaUZmWExPTkpFRGJLY3JxQ3EweVo3bkdBbmNwUldLY0RUL0QyQSthYTNlSEpwaU1pM29ZL2xLeVk1WGFpck5tUi9TYlhYVFB6SWoxOU5mV09xMDFTdlE4SXNxL09hRnFLaEltcFBVcitCcWliNFhSWGJqZlRFejlqSUY4WUxaUjdGRVJxUmp2R1p2TDFGemVJaWtoU1hlaXNPY2NNamFQQ21YUDY5UnhYOXk4VzcvSzZvSUlFN2o0VzVoLzd5OGdQaDF1ZXlTNHRSZ21ROEdVWW5xVUdoNU1qZjB3YkxNeW1oallpS0VqQzR2Y3l4RE5sOTg5UWlSSUMxaEp0T0J4YnBHWUtVN3NyR2JYZVhPZjA4a2pyT3ZSeDdCcTlNS1U4WWFRb0NCUVVOU05PYzdCcUtSSVFsZ2NQK00zY21oT215VGJDSmJiVHRnaDJxeTh1Wk1TVkZDOTl2NmJxaDlrYUl5c3U4S2dnVW14Ymw0ZXdPR0NlUjVTb1ZQeWlXcDhTOUVqeGZQNWtpSy9BWGQrNlpxR0ZVekVrMDlKUnlxWVZMZEVFSWM3ZFArZURvQW5ybmllR3ZvRDB2Y3M4VWc5NDRrQWNjcXVOb2Q5em5nQ1UyeWp4ZUJYd1FONlVUVFZacm5SejRLYWpMS3pybEdNU0lLVzJKcjYydG9RVGJ3UFB5dDR4Mk9zeXJZWlV0K2pKdXdLUkpjdEkvMDFNd1VlWkZtdklIRUtNUXlTWkhTc0MxRmxHNlFaNXJMMnlYWklheUV5VkpuVlVTS3U4NGNBNmdIaXJJUTRTcTNwaXRkaVIzcHJhTHNJWGVsYXRKSjFmejk5cjVJK05KTkxyVm9PUXBDREpWTDJWT0RQWEFjaXZnUWl6U2ZsL1lQN0JLTUN0cDhJMmtKaGpPM0RUcXE1V29CUlRzMnRXcXhVWC9CRGMyaVQxRCtBNlVPWHlBZ013UWxsK2ZkTDE0U3VMZ3NXYi9md2x0cmtKMjZ6TjlIMVRhSmwzYjg4Nm1MN1Nnb1lUK2tKaUZJdXQ4NUx1T2pDZlZtSW1FSEV6TEIwTVZwamFBY0Z3aUl6ZktacVNnM0NpOWpMUTk4UHBWd1ZYRUdzaUZkNkg4OEVia1ZLN0pvV09xdW80RmtJUjNZemUxQjJTZmRaVHJpZnltRXdxTTYzVG13WE80Nk9LZzhua0J0ZXhBSm5hTmo5aGg5OHYyVHhZbDg0QXZibnp4cmJDNm5CcHJpL0VOM3Z4VWpERm1EV0dMQkFUVlMxeCthNXpoWHg3YThlcnZrd0lZWXUwOHl4WGNGSEowdTE3dTBaeG8zU002bWQ4eUN3QUN4eFhyeEdZTDhrNVJOVVE0WG9veUhVM3dnU3RzWmduS0tJOFhNbjJ4MmtmY1YyWmN2UEFrMGxpVXBaRGpwTHJqdDJwRVhpZGtCakx4c1lRS3VBazBWc040eDVEU2oyc0FxMUFORWVvWFdKUlQ4VklGbmFjZUJ5ekFmNU5sK3Btd1NyR2ZwdFFTdVo5UUJNNmV0dGhERFJIaS9tdGFzNmt2VnJIRW9nOU5nRERuZ0ttQ3Q4UnIxQkdPbUxNb09iWmJGZ2cxYk5IUDR4dkNtWUpVcVRRdTlSMU5UUS9PL05rZUFTaEozQjNwb05CNDlSVk1Xd3pGTVRqSlZNWHdpVGhtZGdKZFlPbWxXRnN2ZFNSeDNLTGZYcEdQNWRCZ01STkhSbnk3ZGo4WHBZbGt6Rk9oWjZlRHF1TE9JTHRzUVgrMmQyQ1gyUXRGZ2lNVE1lRGF1NEx1UDUyUE1vZ3RWUFRpSUE4aDlZSU5qdUFpenRHK0FDZ25sSE9YZGFhTy9PU2NuelVRazVmMDBVcGdwVHVOVEhoSnN0LzhWbkRIcHpUcUorN2VOVFpVcVoxVVFXTVV6QzdicEcvUHgwZHN0bURWWXRua1ZrcmhUcWE1eUpJUEJCSnM3c251amlaMkRuRHNobVFzUzl2NFZMcTg4Q2RQcEpJbEQ4aDUxN0tYajhuMml3VU5wcktKT04rZ1ZUdnAwdUYyNWo4KzUwRXA4c040cHFmQndneXVwYjBTZUVEN2o2UWxaWnI4RHZIYmdFQTYvRThQZXVtUUZtNGUwdlBsdGxWTUNpRlpJUW8xWmIyQzVxZFU4Z05MdDZmam51bnMvTmN4MGFQdVc0UnZxanQyQkhGMkdqdi9TaFB6NEM2OUVyenpQVkh1UWZ2VFNmV2c2SlduRHFrNFdEdGZPd0FER25rYjlQbm43WFBjK3AySWI5SFd3UHVjTllSYmNSd3N5WDVuVTVLa1JZVlpNa1pucVMyL210S29NVW45T01kQmVRb24yT1BlYlBFY2RNVUlXWnlnMEozbWlwYXJMR0RXWWw5TGRFYW1tbU1hSW9VaDJicTRQb0d6bXZLczA3eU5FVVM4ZzhJTms4dENIdWZNSFgzamNTOFRVT2dwVTRMOC9oSmFmaEtIYVJ6aE4xTkROZ0xrU0tGMEF0MVJ4SVZYZy9USjBEclB6MHJWekVXeWJmOG80cldlNlY1L3Jqd1BlLzB5QXJhZStHSGxUeUdVSEtzekRJbmtmYVhGdmVXS3NHRHpwUExqM3FtMUkySi9wQzIrSWlQaGRSc3I3MWR4aU0vVjhnbHYwVWZYVHNPNmpWaHFNbTJhVDdBM0NLR2NEM1ptWi9ZbWRxWEdOTitlOEhWMm82MU8yc2c3WS9hdkxNVnRvNGZIQllGK1NVY3lwejcrblZpU0xEVFVnQmRZVytGYmMzQ1B5UzlVREJ5MEE0ODFWQlM3dno2b3Nsb1p2L3V1a1RJZnRFaktBL21lQUlPRk9JSFdSRVBRUTBLN1pzanhLMlRteFNCejhJUGRNb05zQ3RvWmNWSThSZE1NaUEwZnpHU25UbkgwYVZHY1dMVXpIbzYxUWkvNys0WDQwaWpjQW5rb2wzMjNKWVFCRldkSWRzazNBdDVHYXNaZE1DUHdRUFRESGhDNVpkZFJlMmpNVDI1RWV5WjdPeklpNENGeUQwSC9CVEkyUmszdzlPOWZMRVk2QW55UlhPVDM5eCtUZzZScGtveUtWcTVrSW5yUGExNTFNZXN5SHRmb0ZqRmI1a0F2d1d3T1YxdDJaSlRhblE4UE03ekZUKzljeG9RbDBaWkJSamRtd3R4U0xMSis2VDZFUlg3djZUSlc5bDFGd0xMRXY1S0h2U0laNktrd25pWlh4bWUxemtic1FpYnJkaUNSU2tmMTBsM05UQ2M0VEpCQ0lxY0xDcWJWdXlTMmhjYXUwMVRXVHNZay9NWEZKWVpKT1ZYR1FIRzgrTjk1YlQvVGdjeWw4b3IyZlk2UkxtVE5ZQnpkTHFsN0V6YUwrcmVTQXl3MVhMUjhtUDhvNnI3Ti9EUFZUd0JYVWExdzlIZ0ZCMDM3RGRSSVY2d2tmOUI0SXJTbEpERWpWRFBhMzdlOXJ6bTdsRFdETmhyZ2ZrdFFqTTRzZGdsU0FjL01GN1lqWEF6eEU2RWFZMlVneHYwazdpdngrR3k2NnNGTlVNU3p5U2JIaDg4NkUwb2ZHUU5QMitPOXpPSXl6YkhMSTI1NVE5cis2c1hlVk52N2xsVkQwT1hyVHlvOTRIMWFzL0dlbFhUYjZpdDkzdXdDS1RsWDhqaHpRdXFoTWU4Tk1pQ0RNcSswaUxNdVpvMVFIMSs0STd1SGwwVFhpdnV0eVF6MXZNWmxYazF4aGo3QTR4RkNvVXczWlkwRk5Mc1htN0lEYjBva3puTDI0NndSU1ArRlZSR01PSCtuVzRaVEY0UXkxVk1ROUVjMGpWNGw2ZTVLUGwxc2MrTlBmQUYvMi9GNGd5OWhjMGVKRjlROXRRS0p4S2hucGozNTVSaEVzMmZ0VTVNL2IzczZqWUxnNVU0VXovcy83R0JXUXg2OWhBUCtnTGdtTFFWZ282SGJjQWQwQkdUNk1wRGVkaGYzREU4MGI0Uzh5Lzh6Q3BCMFM3VE11M2NaY1J2RmowWUprWll4RG9BanFWT1BJZ0ZXNFI0MnBkLzJHNmgvUnk5WEhEOFltTDBvcmkrRk9EKzRLUmtJMDFoSUVsWHRTN3g1RjVFTXBRemNYUVBHRytYLzFjNVNNc2pmaThueFpwdmJ4bXRtYjdFZ0lxRld1NGJhMlFGd2lwY0FrVG1jQ2tnODVPQzBTSlMzTXhQNklSaEY5S2RkMmFOVDBqSGRSSHF3VTMwUTIzd0dObmlSb25rQkNPUXlvMzNtZmZQZGcvYXk0RHRhVTUydkI3WktHTG04TnFmekF3TFVITVlHamNXWHdEUXVRTk1iTmZ5Skt0SlgxK0krL1FySDlJcG1aY3R2VFo3ZFpHQUt5Y0tsdy9EVE9hRnVpVVNwZG1wbFZrNy90eWFJUlFoQkZOK2xmdWUwVWp4V3VDcHpnUHFUdFZQM3F4WnUyRms0R1RsNlZUMmZmbjNUcWMrN1RYVnZxUkFOK1o5Tm52UHp1TUkzb3cvM3QrVmV3SHp5bGViMThoSEF2VlYwaUxhd1EwTnNMRElDSm1GOGlma3htbklvY2h6SWZ6TXlud1pzZTRCb2NCQm1sY0NnbGM5aUpZM0daakFtUnBkcUJjWTlWQ1lYVFFxNjZxZllRMkYwVDBRNmZxd3BBYUZMdzhvRTQ5WjFDS1lQMnVoNndmMFVobjZUcnB6NEpJb0ZFWk0vSU9sZTBnNVhteDJ1T2dmdUhBTW5OTlFQWFZ5RFUxS3RtM2pSZWpGTEJCcUtTUUY3T0UzaTJHb1RMSzY3d3BwejlXd0hUK0dUakdtNHZ5eXA5Z2sxSVd1blo0TndnVHVGeHJ5cWk0NzVmeEtjdytlbndvUTJPd2pSckQ2KzNVWFBia2srQ2RmVnRrQjBsK01nNzVzcGFONXlkUzlHRU5Fd0xpUWhBS3E3Q0xPWE5YUVNyaTdsTlR4MXRkQ1RxRy9Ca3dxNGRZdCtKOXBTVUwvYk5uV2luZ2ZIUDgvZ2ZjWEQ5bC85c250OGpmekRMczMwekNnenFkdGIvTi9SOVlQalBMNXc2NGF2UGFBUWFxQVVNZGd2em0zV2Qzc2hHdUc1alN2eE5JUEZabnNTdFJ0R1RMMFluNktnZHRpbjJCVUNzMUx4akRjN1FsNzdvVlhmb1ltMndLSVJwZU9HNFZqUzZTaHc4K25mQThldGRtUlpXUGNvby8zN3NxMXdBblZodFhEL1RwVDRSQXMyRUYwNk8yZGlkZlBnbXhvVldYYW95ck41RzEvbVJteGhZcFYvM1FBRkJtOXd3TE51L0Zjak5iSWhscFFMT1JnMVVjVXNZYXVZL1FLdWE2ZzVsYlJxK2lnZ25FWmwwY3U3MkdKOXVQZWQrTTFtUCtWTFVZOTVFTHkwQWFDVmlDaUZTcTByZmh4a1B1V1gxQU1DM2FSTzVWcTZ2ZTl2UEV1bTVRK2RSanA2Nno2a240TzM0ZE1RS1BiZDE5VURKZjJDRDVTM055OCs1K3BEMWlFMFVvTXdEeElKR1dWSWdMZTFBZUNUektzNkprMzNNeElZb0N6MDRxeVl2ZVQ3NVhQRjVsenJLR3l2UitQVXhhSlh4a3FHcFNua01wNG1aSVZnTzY2RmkzMCtKeXNRbVlMTGdER0taZkZDZkRzUDVNYWZlblJLM2hjblhlYnZLU0E1endpbjhSR05pSk85VGkvZ3ZCZ3RqdWhZeDFsc1VaZS9naWMyZHhZTmNZcXBKUVI0SklrWndyUnFGRzlwbEd0c1MvRTE4U2xxWFdIRWV5Y0dCM0R2d2U1bmc4dFphdm12b1hwc1RQRUJSQlFKVTVJaVB1QjQrVkkyaWNWMWtXdFBrZStrOTBtVjFVcG5sSTQ0RGxTakxjUXFYQUlMWmZRY2YwMGpnNWVqQ2c3c2x2YjJpRXlxRjJQNFozY2k1Uk92UDhFREd2ZUE4em1ickEzVjRIckF1aWtzL1B6S2pNK3NvS3lwSnMzRytsdFhONFo0aTUyNVVjT1FlUHRRQ3JUOXpnQXJqUURkNjVGSkpvdDhkSVMrUHkwR29ad3A2dEV0N3luejEyb2pmN20rUUlNZGpoZEh2c0k2NHhYQjJJRHJjdkZKWnpXZSttVHVpTks3T291U0s5LzEzL2RZQ1BxdlFVUmJGRVlmZ2RwUllyZFZ0WWxmUVdXWjA3bnZWdjdhL21PaUVva29Ca1dCZG1ySzNTZ2gwWGtTZ3k3VFVCdDgxcmtaWU9ZOUo0a1dBdWp0L2QyVmMvTDJLQ2wrV1pXOXg4RFRueWl5SnFzQnRKZis5UnkzSkxUTjZ0TTZ2SDJSaVpxNS9abDd1SmozZXpZbHVMaFlCemZWZjd2SmJ4R1k4MFhqL1l0b1BYWS9hMTRoN1ZKREV0ZjRjaVZMbVNSMFlyMFhtTmwvcHdvdUFySjcwTExWOHpUbkw3ekZ6QW9yWXROc2JUcDJaS094ZW0zRDVsN1NTLzI2WWFZRXIzQkQxRGVGb1lraS9CdlhpWTZ3Mm0vWEIreEg2RWpjVXhpRWdKck80WlExWVF2VVdtZTBOem5RNGhReXFHMC9oZWtYcUx2a2Q0Wk5SRVhwODR0ZGNuZFl4TnRQRHRzNEhpTzhlbHZHc1I3emZyM2F2S29uemRmc3BGY2NoT3dvTFBqRnhwTElpRmVrTEhUS0FsWENYM1hhd3VKQWtOTkpkdTZ4QTVaV2hNL3ROeFFDL2NNSXhHSitxaGNTenU1WG9LZTBadG5YQ0Q2Q1l5Smg5TzZPR2V0N3J0ZEFIdkVoa3RDdVg2QW5SYlhFS0hXYlQ0WXhkSVZ3MTZTMFFtWGxvTHpnRENpR3k3MUtPRHlZeVppNGFYTWVvTGtwU0RHbkNQV0xOSWxOcm1Yb0tYTmlTcktHZklRL2cyZHBXT3FETU1xSi9vQ3JDT1dWWUxlK2RBa0llTytlVFBMUENDbExZVUlGMGtoVlRZWVlpeHo1ajlPUGRVTFFENHNDTTVtb09KVWNkbGUvc05qRmtCNk9vTWxhK2orZkttbEx3WFhNR0xHbHV1UjdWMjh1aFB4YW45eS9rcGROcTdYNGdWSGtVaFNpY0ZMN2Z4Y29mRDlzSVNvZHhDS0wrQUdnVFRSdVY5dzM0VGJPT2xaQVFaRmh2aGhqcEdoQ1pOYkl5TVEyY1piZmhNRmFRV2Vwak5rYUU1RHRJVDlndGh4N0pVZC8vNmY4MXd5ZHQ5R2VCcUQ0ZG9oVHFySzdpNDNyL2FoUC9qL2h2SW43OFU2ODZ6RHVQUGlGYWZRWVpPQTBUQ3E5TnhRMVpId1Y4UDNrNlVOZmd0R3ZBUlVLM2lzVUdodE51d05kNzk5OGlTdlZscU5VMEgxUWdHYzcrU1dBeE1valROZWJLcTM1U2s5dUhuY3h5ck9kVDB3bTkrNFBFdjU4TVRaQU94bFhaZWVrUzBBUS9uNDI2RUdrcVE4VmM5OG43T0E5elRBRTVhMnlqKzU0a1hmZ0FLRTJjZXN6Ty9EdVh3NklhcHdUd1JLTkFoVUNSYngzajM3c05IUUpMQkh0RHV5YllMSDdqekxhNVZJMC9UUmNDUURRM2laQ1JLd0tXQXg4cXArd25yS3BoOFhONURoRFRudkk5em4zSlBOa2FwYVZya2pUc2s5OXljRk5EQlR5VWdZWllSLzlSMXNZbmpub0RsSFg2S3ZYZ1R4QmVBNWZlSEJubUZRNnQ1bHBHb2QyOFRaaE5sRTc0MWNCZkd6NHhrL0tlU0FiRTVXSzV4aWQxRkhZOHJXVyswS3pkVVJ2STlzWkhRSGxMSytTK0ZhS3k3QzFpWW1KV0lka1A4eHo2ek8rNGVxU0lPcFlYd0MxSGx3ZTRuOGlwamJkWVhSZ2lzeSszeEQyeUMxSEVHTTlWUnpwSVgxb1h2dXJJNWhjMk9EZHAwRzhPd1U3ZE9EZzNuNGw1ODhqeEJWc1VFcThadUo1ZFBHb2UxTldlUFhnVWd6YVZpSWVqSzRjbk9lTlVHa1ZCUSsvelBZYnFlekVGNlVZZDNSWDVIK1dqbkpkcUhIRzZzaWZKNk00SGtWbWtoNWI2T2tFL2FyQVJLbnpaV3VUajlNSDYvQXRmRUVGQWZ2REFpWkRqT2w1YUk3cWlHUW1VSERpMFRBcnlmQTBzMmlUajI4L1pjL2M5a28rd3JJM0F5V1M1cTZ0T2RnaW9EOVc4S0RJL3NsbWJ0cUdjUmhOUlhBdEdaZ1RoalA0S21LQnllN0NsTEQ4K2xyMDJvQVRibDFwV1lXRDE0R25zUVNSRXJ5dFlNVk1acktPWThHZm9mdndFYmpuVUk2OGVCRFpKdzgrV21HTWlqeXJleTZtdFZsaU9namNSNkUySVNrVm5WTUxlS1hKbXYzc3lIZTBMRDYxajFneUVRZlVhaDJqbytDQlZwZlRWdU1Oek5TdFFBM1Z4ZGZUeVlyWUVzaVU4WXJpUkNja3IrQ2dCbGs1WE5jUXVMT3d1ZlJHdnlmeldWdTZ4QVVneE5nSzZaLzlxSTJudVpnSjFvMHJXWWNZUHhLMEE3c2s2MmVkM1JudjkxMTVxZHhrTGJ1NmN6YS8wWVpJb3BaejhnNHRjWXduWER1bnN4OXJEQVd0ZDI5REdGSDBNcHFZNWxNcFZOSHJmeVd4RCtOV1Mwci8xQkttb0x0ZzR2NEJ0dy9XOUNMbC8yREFJenJVNExBckxnbHA2bUZBeVcrWFIveDhzYlM1Wm5nN0tCeGZyU2FtUHgxSDg3VytwYzNJeTV5bFBBQWI3RzNkQ1BzYlQrUjgyWGtGdEhKYm5LS1RlVXdrNURWTHZoL2ZjS0xaNW1hSFhzemtaZjc3dTM3NTlQMEkwYzFBRXpUcDFXS2NRUWczRDY0U2E4Ym84L3gzc3ZNOU9pbFJoam82ZHRwQUU2NTVTb0Q0ajlULzUrTXVaaFIyUFd1NWdkL2UycXpvaGx0N3hxYkhXVXhZWC9DYVR0dCtzbXdYeXNNMWRUcStPK2RqVXlFcG5uL0R0L2IxekxteHhLSUtkNG9jakdYVDlpUm9PZ2J5N0JvR2tJZmVjRnhKZHlkNWNJRnhjTXUrTHdLdy9yb2paZ1Y5Q3hpQW93dytPV3NBdWc4b2dJZnNISzh5dVl2SG5JdHhKOEV2dU5yaDBvV2xiYWIzc0dqdXp1SFNwYUZ2N09ZcmYvbUpVZFhvQmJNRW1vRHNSTFJ3NmU3bjRlSFBFVmdhb1lQaU81YmM0ZkVhTm1ra2RPdHpWbzlwbWlhTmFPWjVRU3JBMlk3K2srK1VPa0pwVkZsSFRBK2FJeFF0ZFQ3VStQaVh3RzJGTXBMZzBWcVVXTWpyRi9UR3NVVjlwVGEyWjRwVzVrK2oxSXhHZjhYSnJBWmhqdkd2dmVGS0dqK3U3bC91TXdyZzFYTVFMbFR5UmpUZm1pb1JUMGxnLzlPMjhyYnVaMXAxOGdLMCtObjNGVFlzVVRnanlEVUhmM294OHVmck9DM0E2dnJNN1htU3FXQ3dWbitWOHhsUldVM29mVHRDQlU5TEw1dWVkQlR5YWZYcEV4eFdaSWdKQktNTVcyNUI5dzY3d0F0eFBaSmNZbDJGMGgxUnpzV0FhaWYrajhJcTlxa25KbGpLajYwWWpqVm96UHdYQnNSQ0FtOVp5MEg5WHVTSXRhVVA3eWc2T2oySzdDbWZJbzdNUVF2OHFOMnRCREN3T1QwTlJyaHZDTnNVcDBtRFV1OU5lWDlydUp0VnZxd0xZazBjL2lCdUU3clR1L2lSUUxrQVFodUc5N2NlOGZKekRqTnBSbWhZWmMwOThwakZOVVhyN2JzUDJZWXhJa3RSR1k4d21PNUl6bGdNenV6VjRWbG1PQ09TeGVGSVdrRE1veVNkUlJyWWlyOHJqdUpVYUw3ZGNodnBvNURhM056TVlFQ2JsbzQzU1VDd1JBdnB2NFJIUHU1eG9TZGJLdzJ1cGVML053bnFGSGNpcWdlcThNd2I3MEUzTW9hQXYxTmV1SW95ZnRLVDZhd1B2OU9WNFVaR25yVDM2bGpGQXdPMk0wTW1rQUlyWXdmSlBHdTVhajJyMEgzdXpmSEFuUjlwUjQ1c0hJcnlWUmV2S0IxN1ZpRGZqUnBLdmVOakZUSzdBU1pUL2s0cVBDUk01MW04Zy9nR2lpcnJHZGlrUjlYMEZVa2dNTEFwb3ZWWHJLNGFuZlZCRlhGdnNYTE9xbTNCV1ByUndqckhzTkU4cHFya1g5N2VTNUxIS2ljVkxza2NBV0EzWitQa29vSjFaRDhndVd3Z25DaWNYL2RaYUtLV3JIeGQzZVBya2x1Q0RiRTFzZUJLSHFLYVhZcCtNdjJJb0Y2cXhYNmdyVDYzK2FTakZlNUpqcU9aa0J5NWREZEhYY2JnRzFRdlRWS29ISFl0MGIvRXl2RGhUd2ZwTzBvVFlmVHVDVHRTUDkvUEZkMGZRcEtRRDhUNjB3aVRLSisxZHhvVkRYRFAzQVhlT0hYakdvUHRlZ3kyVU40cHg3M3BEdklMMnpvcWFTWFVwZWd3c1p3UlR2ZHRUR0xYckd2YkhhSE1QRWNWMnpLYnQ2TkFDSTk5UHkwanVkK0dVb3VGTE83a0Y1a3ZnajAzRmZ3N3A5R041YjBKazJTbk9XMVkvNlZURHJZYW54REtDdXM1WUdJMlJFT3dPUUFKTVJza2NXVTM2TG1TK2ZhcDFrV2JLeUs5b2g3UisvcVF4R2ZCSHF0ODhvdXBSekdKT01IR2dlenoxU1UyTG5aWXlzZzZxem9vWkp2MjJCbTlFZVQ3VXNXS2Z1VHRlcDdxUFNuWFlxTUFMajEzdy9WYUZpcTM5WXlHUjV1MkFWOWN0T0VkN29uWEhSb0ZHZzcrOTFvbE81U2RsREJxTjZTZ2krOEoyeWEyWk1MV3dONFZxVWk5MFdBT09US0wxSmZPN1VuWWZ5eUFGYWhZVzdBdVhjcDhwYWZwWEVud1V6YlZBdlh4M05DNmZXTUhDb2hqdTZTZUlScjZERDJBL3pmTW9MNlZHNlM1N2plcDNaLzVSd24xalNobmR4RXNNTFdUSnJ3WUxrb2pNS0hLNW1wSERMWXFBTHlhMFVsWWthRVZMTGVBb2RVL3NERlJoQTg0eEdXeVJXRnF0WEs1V0ZsTS9CdloxR2l6VFZhc210UlNsODkwSW5GTzlRQU5Od2w1akVHK2ZWOThuRWJoSVNhSmRoV1RnMy9QQnBYckdzM1d2bkRndEM5STlxaHNRTlJNU2UyQUtJOXRzUmdzWlpDZ2YvSUFjUmE1TkJvVGRDc0YreE1WakJYVjQzanE2UlJoaVBSOWtYUHllbW1TTy9OZUh4azBHSlJmMUdYaWMrckpTeG1LdDQ0MkpKOVZGb3BzZ0tHQ3JtdVNyV0Y1a0xydnhFaXFmZGg2K3l1OHB6R1FmY2lEOHk5OVJsclVtL2dKb1h1U0dXd3ljUGIvUW1Uc3lLYlF2N1lQdU5ZMXR4a0JsL09Day9WUFFYUkx2WkVQLzM5WmkyY1BSZ09LN2xHRjA5U0FXb3RxUjJ5dnNBSzU3VlhUUWgzbVVKMXZyeGs1M3ZVSWEyUVdaUDViUTdrVTM1L215SXlCNzJtYnhLeVZzWEhlTFZoOWxRSDBESFBmN2FZSWFEVWxNclNicmg5UWtSR1h1RE82UCtnWnFpbXlkSmVkbXFjVENwem1oci9mdEFURURiaTI3bzB4SHZUNW9PdGRjeUNYYjFQUEwyaWV6a1p5Q0hQcUFTTUkvbnhzWUJObmFnZUNwMWtuU2FTNnVvL0lyL0EwRUo3UGtZRUhiRjVuSlU0NHY1ak5sdVpXNnJFa00zNlJHTTdNOStjbXY3TWEzL21FMXRKa0hYWnVJMjhvZlprbUtkakNVNE5VVWtwNTRmUjh3MGN6aXdmb1AxYittVi83OW1UOVlhUDk4SXdISHM2dDV3WFNXREJhc2ZTWU1nK2trSzdYQzJDVnRIN2Fqa085enZqa2daMDNrby9OUk13Sy9MMng3ODRPb2RKaXBrVEh0V1NnODJ0VE9WUW5pNUIvcWxsblYyUThxQ2gvVC9xaWREWGNPVkYwbDNDb3dEY282cUQ4cm9xbTNkK0tTSnAwNldabm9PeVVWU3VpTG9mYnJaQS94RmErNHRPOVpIV2NiVkQvdzZLWmVreUZrbmJCTENhaHlNbU1ENFRjd2hMWFVzaEJNVmpxMTRXTXUxVWJYdStBY01JRlZhemxiZUNRNDdHMHBGTTdDek51aDNOV1hoL21NY0xrYTdISXV1aURaTURCK3NHTlh3cE1OSkU1aW1aakthN3BxbDV2cGROK1o3NSsvMFBadm1LSVJIRVk1WEMyOGluZ05uM2N4cGNJK0VPaWpRY09ZK3hvdW5WdG1sZzAvbldXL0Fyc2dobjZ4aXQwaHc1UFd4T2d2Qm1pVEdWY3dFV2FZZEh0bmVXcW5tSkllUUpGZllQWGRYUW1uSHo4bHF4RnpENHZlY0oxMU1qSWJrekY4ZDBHWFhoRm9mSW5SZUVpKy9MVDRXSHNtZzJ6NVl6d3JJUmpjaVMzVUhmelpUOVRJSzRkaWFBdkI5N0F1QTl4b1o1VEJ6bCtjS1JPS1pRVmRqY0dSMXRMS0xIZ2VUMjlwOXE1aGZCUkdnUkpRVHFKd2FXRkV5NFI4SkJRb3lSemt4dU9KTm5YeFBhVVdzcVExQUNiTHFHVURyVlJRRUlRdUJ5WGJTWENlVGphcXFocVpnQ2s3QUIwaFBBeGpIMmxNTVN1S0sxRDQ3cjVMSmlQcndzOWNtRFh4cnI1WDNNdmV2eC94cXBwV3V3OEdMUDNWSFhtUWVmSWRRUVJzdlZKRnNUR25JdE9oZkdMN3lpdUdnUkpLQXdBWFd4WjJmODkwWXE0UkNkVFUyczRkY1A5NExYOW0xQnQvdldXdlZoUWZVWjRxMDZ1ZDNvVmtWWWl3Zms5SG1YYW1ITXMySDF5MUhOYXFhK0ZoODY2OEtNWjRoSmdTQUY5aklDbDdQcHlEWi9jZEthUlJXK1pnOUV3L2pvaGVjSHdyTWEvV05pSHQ0QmpPaFYzNVJIVUFSWERSQll1cEYxNHFuL2IwTGc5Qk5Dd09ZYWx4TkEwOHY4aGo2K2NUcWJ2N0NHYzloT0FmZXo2TVIyYmh4RWtrRVJBUmt6ZTFuaytFUjZTbVE5eC9yNHhsZnIxUHI2ZmdTRlBGNmZTcUNxNW9HdlE4VHZPNzBmZVJBdWk1YWFiemNDVGdJc3BpQUc2MHA2Q1pFekRVb1JyOFJSQ2NaQWNBZmoya0dLZDR3WDFkc3ZXaWU0ZUNhaStxRjRoWU1wcEVWYjZXNlVwYm5ETVVZVXRWaHZ1aEdUekczSTA3eTN4UytzbGE0bkZMS212WUkvaVl6eWhzMmo2Zy9LOWY2VzlPelQwRkJNK2pxR1RvSzBLNTRBaWU0Znc3a3MwcHhud0FKYVAyeHROQVNDQk51WEx4Z3VscVIwaDAyNDc4VExsMzFaNzV2dFVyMzcrSlFxeStOUVhWZVJQMmxrM0dSd0p4UndsWlp5RXNuMm1qRTZrTzZKaW9OWUMxM3FjY2Y0OFdOanpEV2dRTVJPQXduUUlIYzZLTldrMTB2aFRQZDNhU1lDNnRiZmppUHorSm1TYnJqemp2aFVwRnI2RzBUR08xUlFCY2sydWt5YmVrNmRaSklOUUZjOVJzV3ZPeWtReHowNVdaM2xWZGowU3RVQ0w1QWFUbkFpUmhqaURKYXNlcCtwK25Tdjk3bmpmNzZXbmxYY05lL1FWaHlQS1ZmZ1U2UndmY09Od1dXTTRtbjhoWmpqZWtGS1lYUlA1cHVQcEFZNTZXbHpLRFhTOGU4MjdZUkw5NG1GVFY5YlFDOG0xRjQ0aU1iL0VkdElsYkh6Y05EUmt0SWJDVWFXRmdnbUdvSzZvakFuQTlFMjF5dGZHTVg2Nlh0anc5T0ZRWXpLVDlXRHJrUCsyOStLVktHRTY0VU00b2dXM3lmR0tGMUtBZnZsdkJkUVNpVjMzTkU0N21pRGFKVC9TL0NnQVZGa1lxM2d1aWJqVWU5L0g4YXZOQmZxOHdWcGNtU0VoLytWTnZpcGFpR2RrMlpuRnhKWDI1TTQyMTNBUG5iTlNsMU4rM0tKTWtDbDRzWWpmWnVHdytmZ29yNnRVM08rUnBjandRUENtTlA1ZGVJU0dkVFNHWGVhWkUxQldLV3d0U1ZJamZveXJ2WVRUeG5EcnRmMWlWY2RqZVhOTEZuUDlUL0d1N2tweVpVRU9OZ0x6Q0p2R01PMXI2Z2F3NllWUWlFMWQrbVJKZHBOczJxRmpCeGNXdmRZZUI0QjNpZnFWYTBwTVlwVFRia2R4QUtGb3J4UHpnaTI0d0ZjWTVCeXU3ZEFEdEZyelhZbHk3ZlMxWHM4K3prSFpxdUtNQzdLVFRPVVZKWXF1K3NiUklyb3RSSnB6dG9kM2tYeE1rS0NGRG5iMlNsVytkNXR2ZTQ0OEV2M3ZuS2hzOTNjemRIdGpmVXRsbnFOcmhrZW5zaDZ5Kzc2RkkyOXFlWElHbWQ5ck15M29qemR4RTBMQVdZK1V2UUl1YlZ3ZjdIcWJTNnhOR3lMZ1A3Slc1djBTUzZmQU93ZnRqUEdJN1djRmNFQllSamVlTUw1WUxpREUrN2c0QnpKKzdUT3lmaUdOWUxGQkhPL1dNUTJJYUg2NE1Gd0thRFVNNE1DNmNYdkJuU1RGS1c3UE95eDZRRmpDRVVVWFFkTlVtWHVwNGMwa2c3bDZJOGFPaGZYcGJGUnk4c2grMWpwWEdrR3dFMlkvVzhFdUdKOU91MkxXeHh3Rm9rL3JzZ3lVaHE3YlNoTEFMSXRCT1BTbkEvR0lNOU1YRUYvTTBWUGZwcDBnQmgxWlBlWGRKVkVNSmFlSVREa0NIZ0ZsTEYwWXM3THd5b3ZWU21jNHZ1OGV0amd2TzhCaGNNSTZDeUhGU1ZtSTFjTzRQcm1QblVubGo0U1c1SlhtM2Y0UzFzWDA5YTRUNVFrL0MyWTUvYUR5M1QxYU1EZk1uNUV0UjZkVUVLTGhqWXg3c2liVVNIemVKMzlYRDJjSkdkbmR0ZkZBMytRK29VcmxvNTRmenVnbkR0YUtWYllsMEZwSE4zSFU2VjNyMTQxbDcxMVRlOWdsMElWdkdROW1oRkJlY1V0dkhsYXdKNWp5Z0ZHT2xTQXdFcURVV1hYUitPZGl4U0R5YWZIWHJwSy82S3VCNmpwYzl1b2s5c29ZVWt6bmZpZzRzR1JlSDJzSFAvMVZ6TVpDZXFxVDF6dmZjejdhOGJEa1B6Zk52QjY4aExqK241TTRadWR6ME9wdTVOcko4SStsRzc0dGEvakcyMndaeitwdUJYb3JQeis5cjR5dFRSaDdJQWFHWE94czhwTURlRUJGTnh6eFBMWWh6S3Yxd1RzY0xvU1BQaWNndDlKbXlPdlUyc2Z2QWNlVHhaOGUwZ1ZkZHFvK2FIS3FOb2p6cnFzMFpqTUw4UzlJSGE1dThHWHR1NHAydlhkZzV2cUFENDRRSCsvU3VYOEhmck5Ed3V1NkVVT3dLeVIyRlY4QmZBK1BIMDlWNGl6c0VFcFRpcnl5M3VvL1c2MWF5eC9qR3g1cFREekpjVVgyM25SMkxUZklWaUttK2owVlZ6QlNtRy9kRnM0NVZidkJtRDFNNU0rRDZZT3VTUDl1Nit2dDJhbWZhd0xWUitzVDRNMHZJME9NS1dYWW52b3hOVlc0LzRFb3ZCUDI4Zm5GbVFPRXZ0OFJFMWx0Vm5JSHNkdzFZT29pNmFoQS8yS0Uxb0hiSGw5a1Y3Q0tBUlllTUt2bDViMWQ5LzJhZUorSDZsL3djWENQSHovSlhNWnh2cEswOHRrdlJqakVMMUFzUXBWODZoQVhqcHVvNExOWlN6Q1ZRRE9ISk9PNG9WZ293QWFWTGhUaHc2OXFGTFlLV3h1bHJRV0tFVUlpK2NLUjlac0RIQVZlQjNTeXlCSER0Q0dTbWtJNHA2V205RSswbzZ1cnBNUlQ2WkYvbzRoRmxkTXl0aGVXcDZOcHR0dkZGWW8xek9lV1U2MlNXRTVXQnZQWm4zVjRqaXl1ditEYTFnUURSVHlwNmZoMkhNWnJ3dkYvRVBSZGJrSVZ5SkhrbUVqUTVtWllPMUVSZ0g5MThZMlVpK0UxNWZmOWV1UzZZZlcyUDU3ZG1DMisvaDhkZ1N5WkdhVWIzTHFINnVrVzRhaUx1MzNIeHlqLyt5RVdPdXNPOG9zV2JZQlY5b01ZV0JCSGhlTTFSbW9nR1UvOXFuVUFiUDZOMkRLN0laUTlKYnVxbXVJN3cwUHNncmxxNW9TSGxQVUJ2Q3RiZzdZSUhDMm1iKzRHd2NlZTZWZnBFM1huODU2Z1BSd2lyYWlmK2x2VVBPQThETUluZzI2VmtLR1gyWXc5aU9mdEo1azI2MnVOSU00NlFIMVQwMXFQWGN4UW50UnpnTFhScjgrSEwrcis2MUJDaHhyUWkwTTRzQ0d0aUpySXR3OEhPK1oxK0lzMjdjcHY2N001UEFkWE1JSVhYWmRJRzFFK3BGOWdzODNKT2xCOWozdTV3Q0wwd1VCNGpYRjNMYVZHK0pXc01zZnRLRkxvbWovTHRQVjdWZUUrUUU2azd0bGZmSEEvUHdsM2JMNVJlMGdoYmJudDVMam8ySnJLelk1UFo4QkR2QnlsblA3V2NlOFNScG9WYmhCWWhwajVoMHErR0hGQkhYTjg5MXpQY1BaMFJGc3hWY2Uyd292cWNJRHBmb3A0VVdrcWx6T2ZYSnBNMlVyT05YcndQellRUzYzb3BTWkVmcDNmWFZ4SEM1Qko2cXRJa3I4VVdoNnlEdGJaaFlYRmFESnVpRGhnVkpZWXdvbVBRM2tCVVN6SUYvK0FsQUUrTDZCOHgyTkFGUFdsSHl5UFJwNFR2aDl4c09CVG5pMDF1L3d4TGk0Q1dyT2k1aTJLL2VPK3NXYzRzZXZxRHNRYVZZOGZJemN2Q0RjSzJGZDF5OTJqdEd4UytwZHVlNkNJdXZjK3ZGS0hnOUEvUXZaaUUxdUxVVXpPY0RUWCtQR09UYVM5RG93SEUzN1I3cnczR1NyWHRjWFBGQjNHOGNsVTd1Ti91MmtWQXN2WUhVTE9rT0xRR0V3bXZoYVBibHY3ZXg2ZHVWaXVzVnE1UXRBREdRTFI0Mkd2ZzA0a0c5eGZtWDhqWmc3cFBBK3QyTFIxUXNEcjVvbjBndXd2cXVtNSt3TmFhSmdoSjAveVNVL25LWXVXTDNLSVlwcHJ4VWprTHFtWmFlOXpocmRJSFp2TVhMMHY4RGVZRlBuYWIvWXVkWmp5dkZ3RmFTTGNDa3ZOeVphYUFMaGZ1T000YUVQbEJTbTU2MlM0K24zVC9mNFRaMFFQOVhRcTlqbXVERDAzUURwU3hsUHNtSTBjTGxMMTBzdGJxZkdya2pPdkc3YWlHeGMraDM2a1QrczN4U0ZsRk9WemVwL3NVRktBd0tDNXMvVHB1Y3FyTHd0Zk0wK3l1WGNPTlEvT2E3MzV6VFI0SjBXTkY1eWxhbk16SGcwZG1IV05IcGJCNzRNZ1VXOXgzMzB3K2h1V20zY3JjU2tobDdzY0NvUXNiL25RNHF3YVpqdHdQYklIN2tXbitESHJoNE5kYjRtWHNSQTVoUTBPVUhESmhpdjVvK082V25mR1lQS3N3M0ZpekFWenRIR1UzZzFwM1lvazh6YlpMSnpvSnd0aDVCRGFrRlJLVUJOZFh1dGdXQ2lRczlnRURwTmhQcHRkSy8zYUVRNUMvTnlVeks5KzhmVVZvczh4U2YxcW1RTWg3WEZOUXI3QVBsaTVRM1dXMktScTdmMXRkUVVnTklwQk1Ybmg3QysreC9keXhXUE9PcGt1a244U1U5MkVKRGkxQjcyYzFwNmprMnFXUXlLdlJSNWE2bkFDeVB4Vy9sdEZVTms5bWJMeW1KQk96UzhYUEI4STZLRmtBQUNIbC9HRTFSQ3c4RVZWWllaUjQ4Mm9IQjRpckpVUk1ySy92bUxYREw1SnJQTVoyaGFmdmF4SkhYL2V3MERhRVRncU1lRDZKdzVTS2ptaTJVekZPR1dYSk9LSnc3OG1nOFhHNW56Y1Blcm5ZakN2VFhwTHp2cGlzZnExOG0vWU5kTTBVc001Z1RyeWFMbVNGOTFTOVJnU3gvSFZYUlpzbDdpSUluU1IxRnFYSXFYVXBPL25aam81clBPdFNoN2dzUG0wRHphR1U2YUhiQWplcnVoVFJYb2s3Rjc4Y1FlcDBoRHZDSGkwVmlFU1g1NHdtbHBCNXlGWGdqUXQ5MnJxMGZ4cnBnM0puaGlrS3I1TkxTRjNJT2FqQ3VkdHVSdG9YZ1BmZGRjdyt2Wm1xTnpaVlNnTnorVDVDcGZWTnFMd0ovSW1qdUdOL29iN3J4a0FOS1ZDbkNCWXhlU3VFM2k2VDlCaDQ1RG9lb2RlSjJsVjNqMk9MNm9uWFBtSWlBcUFBcUxENE4zYUxOTFhRUFFXcUc3S3BvVGxQTWRndEJ1TkphUmN0elZoWW1peVUxdVRMK0EwbWwzQWFRdVE5WElMTTBmT0w5a0VoeUd0K0VqQ2FEeDkvUTR6LzI2TXp4MDRleU1qVE9yWllleUQ0cHBOQnk5WEdlMmhqL1RWZGxwUlp3V3hkMDdoSG94NFBINWhPNndnYmpUVUxVSXd5eFdSUndINkdLWFlFeFhRWFM0U2RwZWIxenFSRGtjMDR5eDNiSXIvZmN3d3luZWxjckx6V3NXYmxwSTZwektkdmVVRm1WVnJJeEw3RnJ6ajk0ZDlhZmJ6N3lvT3p6U1hBSWc0R2JlVFZRbE5kb2RDZUJmSHM4VFMwVFpGREtmS0xkSlBQSHVtVWZhRVBHWnlwdXAyMnBSL0RFUmJjbVcwUWo2MnFIS2xBM1lBWktuZFFSZC96b2pocU9QRXM3RTFYVlk3Mi9jOHlKaXEzWVhtTnEySWd3WjFkQ3Z5SDgwU1p5YWZtWFl0UTl0MkNUTkswWTgxYjZ3YlNFdURnQ1VtYUFoTGc2VVBsRGl2VVNnSkNucWMrc3g3b0Z4eGxQOWZGcG9KV1gxQzkwdVFPZHdYam9HZTl3Y1cxUjdPVlZKQUtFbExYcHJOTVJEbkt0VEt2dzFMYTJ0SXFjb014S2ZLTFVIZkxlUmJncGtiOGwrTmNvYUFMc1JOL3BNUHI0Zkx0aEx0bTVselI2SjZ2emhKQmY2WTYvVE1xc2R5UGlJaWlFdHFKWmVwY2NFMmlKU1NPVmNtdS9jUDBTSkplSkpaUm1NYkx3QUtGeTJ2dGF6NG9SQ2dNdXAvUndvaEVqN01lRXAzdWkyZjI3aEdCR3NseFEwOTlFRkVYVmk4ODFwbXNGZzB6QnpaTjVQWGxUN3ZxV1JpSFUvRk1GMEV2Sk56Tk5HUXZVbXRmRWR2cmNwYlpVdWpCNXJZSGRicUdYVDR4K0VQajBqZ2F2Zjl3Qk1kSzJtMkV0N2lleG9YNjNBTGZMQVJRR01saTdDUnhDREVmd3BQaDRTK2FwdGtiUmhadUVXeEY4MytkRGlTdHVzOFhYNHJ0cldUZk5Bb21ybXdxN3FtUnlTdExoWjJlcU1xSzg1TC9KRWF3V1Z6TVkrUkMvYTJVOEVwdTlMYURxVTJnbUQ3a3FmL3R0aXgzTjN4dTlZOHJKRVNhQ2l3S01OME0yT2xLK2FIa3lkOWt3T2VkRWNzRXhQVG1TWmM1cllPdUU1L25IemxtZGNXeEZNTFRBcVlQWk1RSVJhb3FJcDJIV3ppTWk0d2hsdWpTdmFyUEY4NzhlYlBWYVFidnlVRUNEZ0diZWcySkFhcTRnOXdmSnFBK0gvRC9jZGU0R3dmckZqcWtYUWduWWZCN1lFMGYyUHRPdXd6Vm4yL0RaVDk0dDBEbGVlTW9ZbGFlZ1VDUFRtRW9yMmF5bnhiYUxjNm4rQWtVQTFxZ1Z0eWRwRk4yc3gzWDhML3lUcDhUOUlSeUV0MnV0TTRrMDV5RWhGYjhMUU1tQm44czVIaXJtWjJBVkI4UzFwYUNZWmtSS3pjM1dTTlJ2YkM0S0tqVU9sdysydk5kdlNFOEZjODdnV1hKMEpLTnU0M1B1c3BFcnlZSVF0VndUWXBXSDFyVEFMUUxQaUMvSkx0VXhoUDQrOUNqVmJUL20yMjl0b1l5cjRqY2NhejNCd3YxdVVPYXVXYXBUYlFObUJ1eXJWLzZjTWtEZjRadnl2UHZjbGRWcUdNdGJHTVNOWis1RzBvL1I1dWlwZHJRaFFqZE9tNnNHbW1IOFlLSnBUQVRwb0dzY3dqa3J5NjJaQnliYnZRc2JZVHNpczRMeVU2bDhOeDJVQnozRjE1M2E3MlpyZkdRUmRZMnRvUnRQRDZKNVkwYUpZZ2hsNkZPc1htYWlIUG5HLzdTbzVvNi9aNzhlV25USzVPQU40VmZoQ0E1SmU2dkF0dkhVdFdndmhiUE90ZjlVSWlUNGlSVVJJUVl0NDJxVXR1Rk9xaWNnb0lqN0hFSlNtYVYxNlNBTytZSWdNRFpjd1RCczMrb0RUWE1Fc2VzZk5MVFhpc2FBbmZicHBoWFNkdzJNN2lHR1Z6VmUvZFNFdU56U2huOW4ySG56Z0RycE5qYWtxZUpWWm51TWt0eUZ6ZVY2UnU4a21aNjNrVUdGWWFDL21nUi9jMHo0cG5OMUlHU3hlVmFBMTczNENRbU1qSlExa01Eb2VUTzg1LzZ4SWMxU2pIZ0R2bUxSSUsvcEZ5cEx5Z2YwNC93clpGSUwyK0QvMEdOR0FKVkpjazAvMk5BaThzMStTOXVFYTBobFl2UEMyOHJOUXlDdFh0Z0hSclc0M3BKa3FFZlBvS1E5LzVWellyZkh4V3lEUWpEVHZwMjM4SFZFS2ZrL0pZazVYMUU3Z1hsOWRwcitWVHpQL3JUV1JHeFFQQjk1VnFBaEo1WFZNdWE1WmRWN0MvcldKeFcrQ0NSREtDTHJ5aSs5UXd5YXU0MXZTMUhGZjRnV2owdll0eWdmY3Z1eXA3bFFWMkU2VXF0YktSaVQwTnp5THJvN1dXcm1RdWpIR2JEM1Y2cVA2OGpOVzhnYVlIWDhYM0xTZHRmZVdpd21XZG9KQ0V6d1ZGNzRNSWd2SWpXVm1HMHRxdmJxOXI0aTBlTkVQaGIxTFdxWGtnNWpZUHNTakpDdEpON252L0FjUXoyQklXTnhVTjFEdDJIMXdnMzV3NmxqTTJZL0pTejNlU25zMW9nT3FRTVRaeHNMS0hudWNFZVhMNFhxL0VKM2FkdHZuc0xkalBJQTk4Uk1lTEgzRXgydHhlWGpvMng1MWg2alhQVEcwY0kyVWZkZElmakl3NXMweFZsMzVjUGdXMDMyeHk5NmZadE1SRXl1dkF2OTg2VWw3ZFFUdnU1N1U1K2I0ZUI3VUZmYS84VFhHQkNydi9kRVZhS2pPdTZtWExSSkJtSkg5T0pTRFFyYnRMbzYrTG5jdjF4WTJFeHI2L3cwU1luRURKamxvaUExWHQ0UThqeFFEbkNGS2JvUHdYZkVTQUwxaU5sRjJnamJzZ0pYRXVuMXBIazNmNE5LQTljbUViYVJEK2pqSm9jb3p0TUZMRXBwV0ovTDZvWkFvUHZNNVU4VnBnWUJvS1QrWDRVQTFvWENMU05JaEtNYmlEeVBjQS9ic09mVm92Qm51bUtoYTUzS1o4TWxPdG9BODhZeXNDWFMwSFJScjNDeVlneEFTOW91bU5jQk5CU09kQmNkMGwrcFNmMUJ0dnRBL2VyaVB4RWF1elBPS0VmNmJHUmVUUDdZUWVkb2o2NTcvc0JDa3JHVkdEb1RlZWR6Wk56dzBBQ0cvOElzUC9ObTBRaHdmRys2RU8yVGRlTUkyV09BNitHaFUxQXpCM0VaVXRtc1RzRm5GeUF6V1BCSjByclk2TXZzd0JhdkxQTy95OUtlZ0hJQ0NZM1dBbExiNmQ2aU5jYkdXcDJWck14anpzSUhOdHFKZkxUK2kweW5NQVVGTGsxR0RwbEk5SDYrR3NkUUF3VlJscmRxTjJhaTdGMldsK09meDZkejJ3QkhjL09lYnEwSXhuN09iazFoQWpIOU9GZ3lPWE1iV29BbzYrQjV4NG9wc3E1TFdIY3dNL3duV1Rqd2M0azRkUDFqb3J1UWtQNzBINjZhSEdnU01sRGtBTnlKMy9pSHhicDltRmJTNGpzS1hGZm5TWmNRNzZNSjZtWWNISS9FNGFuSXRsU3FuVTQrRGZscG1TMG8vZnBLU0V5allTMHI3UDFwTGI3dGNVZHByamoxcENGNnJ6SmJSemhVVGw2a2ZuV2pkZ2xOL1ZEL2o1cXAwaGNZdTQrcGNzUjRqQ3IyNHJiQzByQnRJSWRWQ3VHNFhRRHJ5YVVhY0tEd2M3VHhpWjhUSThwVlFBckpDS0dtdjZFUXZHRVZwZkJqSFFOQzlSVXVDVHNZQi9PVld1QjA4U1ZvRldFS3dNdnVSVm5uQTlWR0NmdDNUNGpoYmgxMTRZSWRUQy9JWWx0dEtPUFRaRHZoN1J0WVdjQnJ5WEdtM0lkcG9UQ3o1Q2ZRZG5IT3VqWjVWei9Na1NhM2FWVGVWeHltVVhOSzkyeVQ4V0N0akZGYUEwY2Y2VnZuZ2tBaEVqK0EvQWVSRUtZd2c2aU9Lci8vZVN4UVVzN1QydVUwS096eThuNUVMMlFSd0ZPRG95K29oL3dnQlYrZTI2M21iUUM1b25Md0xuYXZHQnlGUCtvQnc5REQ0Q2Z5Rmtkdm9XdkhQRXNPN0JDeEcxc0NoWWRDUVRnRFlFUGV3a2dzSW5HbVpBVHVPUE91ZWg3VUhONklqTjRMclFNK1dlZnh1Z3h3REdMN0M2bW4xWWVGd1VDSVo5dllPOWY1aUJ6a1BTd2FTUmp5alRQMjVKQUMxREw5bmVoV1BEWHRwNG04Q2N3RTYzRkNlcE5EWXlsd0YyQXBveUEzMlFnWXRJUkx5azlPMlRZSzlnbGtGYjErdDEybU1MRkRVT0N6YVlpM0xsMzFFUGkwZ3ovUUg3UVJTZFJSUlBpZE5uTzNKWEgvektNZU02YUtJYWtGQ3pESTFvdkNHNElvV1ErY013aDdxWVp6Tk1FRXk4bDhsR1dIaUNDeUZHTEN1R2QzWkdUMFV3b1ZFZ0ovMkVZQUlkUng2WlNBVU02bmhuQklGRkNTUE43M3RGYWcwUTZESzcwcVE5WjFhK1RQb0h6cHFPbWNISmdQUDNpS1JjWVdBeDNlSWNDcmZBV1NnaHZwTnRTL0t1TzVkUmh0TXhJWUVNM0dPemtlS2NJeFZ1NW93ek5BbHAwYXBYc3E0eTg2NEkram1BcmRwV00wK0tGa1B6bjNIdEoyKzhHVVFwWUV0YXAzVjl5MGNzbjQ5OEdCZnBOZW9NOWNvNUE4L1BLRCt4QXR0SmdOZDJNMG9iS3JlM0hIUzdqVEpwbEVFWlE4SVBoZWNWQ2VPM0U4T2JvSW14WjFaZlRZcVBZZFVyeWU4VzBqU0lhSWdBbHUwR0tMQW84SHhRTmJmRitiYUtZZ2EvKzNWdnNaV0FYaTBpa0ttODZ3MHRMbGZuMWRqTVRzblYwSnl5VXliZHRXZ3hPQnMrUWlUb2s3SENEQThjK2pQdmM4V0ZMU3h6L1M0dUZCdW9sdGl6bHhqOGZpbUxBQ1MxZmYyUkw0NHBuVVAxN1ZmZEl0V0k3SklkajFsOGNaRWVtMnhCcG1UOTgwQS8rbGwreGVwTm5wcVpBcC9taWdqaW5VVCtSeC9ESmIrSzdnbkoxd0tjNUNDeE1CVm1wNDBleHhkRnFyMUNaRDBGRGs5QjhyUXJVTk5XamZrYS9IZ3BrMUFFK3pIa3NQL0JuUmtvY3prK0lsY0NoWk9ydzczWjVYc1NBQ2VKMHR0ZFhPcktTbzlkSHZXOFpRWGlHZmk2SFBtMkEvWEMybXBWS1VSYndDZnFDeXdLd0hyZzM5MGRUVThINkxJblFkUmlJRlVLMnNQSXplUERiWG9yNXpTZFE5QWdGUHluSjkzTUlyTEJPSm44VVgvbmdFY2NCbjZVT2JIRHAwdFJSNnN3NE9rTi9DVEhQak1uMkJEZDMwR21KbkZrbzVmWmJYZ0QzQldVYVRZRWxYN3Fmb3NnSUdCY1VFVkdzQmJFVkFWV01xWmg5VUQyNExFZDgxc3F4WTlCVjA4QUMxNXNDWXNlcHFDWUJOVHhMMG93VjZmbXVUMWcvSEM1L3k5NG9jNmd2d2w1cEdRcmtvanVXa1dzak5CQXBVYjIzQVN6SFhySU11U0FVWkVjYytGTnN4Zlowd29HREhZdmFCdmc0NnBvVXEzK1dybFJ0NWx6c051Zjd4dlFNSmp3eHlEN3BldWZRaUFQL2dHYXNJTGd2Z251aEpFbjZkZkRmZDN5aDF4cXkwc3RqcGZEcVgvYzBhNmVLS05kSk8xKys2TnpzTnBZRGY2WTd4VmJ3Z2xveWMzOHB0RGRDRS82VEtpeEN5aDI4MkQrSjZiTDZhaU9HdnhWRUEyN1p6SkhXZXo0bEwrRTN0emRFNkwrRlYzYlprOExOSkR0V2c4OTUza1RvTDlGc0RBQ0RBQjhsNlVoWjRBamgxc1Q4R0xkcGpmK0R2Nnc3NTJtWnJhSlhjS0Q1d01XMmg2dEZ4WitXSXV1QW1jaXk1V1V4NTJETVRPSWJMS2MzNzBnVDhXNkl6STNTQ2VQK0pzRlM3RXZ0NmRVR0o2RVpadklGZGp2QXdkYy9lK3J1bGQ1TkVaT0hlZENSOWJLVXFiVTdmUE1OR2VCaDdDVTA1V3FadlNPb2VCZGNFVmI3cHlSQnNkMm9UbC8rZHFIOW9iRk54VXd6ZzdaQ29PU21nU1BzYlVnQ1IyTzVCUnBEUU5JNEV4NmliLzg3ZEtiUWY0TFlnT0tNVzU4eWw4c1B2R01tTWorRFFPNmMxNmlyaW9TY2NteEJKUmVEWlM1QUVBL2tMTFNRTjZHRTB1dU1weFFQaVdLYVMvcjZ1U2w4VWxaVzFIYjBOOUUzWnloRmcwdVR5eTRPdndOWldYSFpZSkN4ZGlDQ3MyVUxWVFZBTU9uMFVFUlBKdFFTTU0vWGgrSFlmc0REdURjZTVBdUJyVStNWDZPdE0vZFdYdnQ3MThVbFNBOTVLb0lhTXlkaCtKN3JCUVlhOG9icHhkSSt4SEUvU0kwR3dSMVhtaGFwYUZZWG1WWW5LalQ0NzBqRnhaOUpEKzFWM2QwM3VrYlp1eXAvZVpLUnUrR0ZDd1lmdUR0cEtGNnNWYTVhSHpvWWNtZi84SG1aUWFpQkxOUjVPSm5WQUo1OEVOSUUvTGkrUFZoN21vUEpyK21KL1NIR0NVcGUxekJJMEQ5aENobmUyNU5SUHVUYzZyYlFrQTZSTXkwc1ZsRWVZaUl5Y25QQ0xNWE1kcGd3eHB1R2V2UkZLMjdQOElCLzI0ZkY1b1ZoUlRwQXdSa25rRDAvQ292QWkvMXh4UVBjVk5YTGNFZXFHZkNkZFE4USt0Y3VSKzNDT0ZMUW03TXJ1MVp4L21oZ1RyVWk4eDNuNmhDV2NMaVNHUjhxQzRIOWdFMFhxaUlRSzl6dmRMeHVLN25MSkUvMGlQL042UGM5S1NFaldVc3Bwc3M3ek9IakNMZy85UlFUK0IwSTJ1WHBlUmUyY28waXhIMDVZdWxDMDdJN3BZWXV3NlRZWkw0VCs2WGJZRTFKSzlKVkFkRXVtYnNVQ3JwL2RTOVpyV2tmTlY3eFJlVXl3NTR5M3o4WWZualhHTHV2ckNENGprY2p4NEtTNEhZK0tyV2FTMUM1b0xnTlpMbFVYRmJ3QmxBdG4vM3IwTThmRkE0aGZCRFhDRGpld2wvbGJ2OUVxS3ZoNDBiRFRqNlUydEdpYlc5ekUySDJqVDNEWk1nT1lCUi9JRFpGY2VEQlpPaVZRS2k4ZmRVUzVRUXo3U3RxcU1PTUl0UXNTTStDR0syV1gvRGF6dk9MWG9ya3NETHhHUlMwbkxOendsWTZ4N2hnV09jUi90UWRxcmIvVnhjWVlHSW1QRlE5M0xHTEVmZUNaem9VbW1GNEhzdGhRVnlIV2xSZW96Yy9Cc3ByR3hLdE9RTTZkL3RGbi9Id04zVVR6ZE9LYWRuNTFyaXkrUjQyeWhHNHlyaHN1QlZmd2N1bDBKMG9zRWRGSFIvOERGTGtoUHVPYmpyODk1Ukd5Tjc4MnkrVEhXTlNSMk0zR2R0RDJhVGh0TmFSSTdaVlV2WWtPUlJ5dlREU3dGdzBtZlg2eDFHVWpsSHRBdm52MERkdU15b2ZCM1crdWlwNENPV0ErblVBUXZuYS90UHdqclZETXJTanRjT1ZCM21scWFUMVJ3SE1Udm9wamh2dStCdzVyUG1OOWVVMXJpSUFiZmRSQ1FsZjI3dGIvMnVlZUxjQ1RvUE5JUlR3TURuNjdGeUl6REttVHYzdzhVajI5QXdCVXA3NEpzYVZMaU9TZExEUHF5WSsxbTJ4VEthbUI3TkpHbUxub09zMHlvSzNtOXBZc0dXU25lM0xldnZzMmljbXBJYzRmL3hOZm5vcVFlaTdoMkNDWlgycndkdXQ1bW1QaGRvaDVxbzRjaEg1OWY3dlRMSmpldHJTc0dnQ2lweXNPc2xaWnllNEd6QmhRT05ZQmNoVVRoR3RxRnBjVnRsK2k4Mnd5Tnl0d0pDODc1M0tEU29OZkZqNUduazV0NVNvaVYxRWkwVk9aLzhaK1pyMEVXNmNYWWxaUThrSTgrTlJseXZHdHVkVU9iaXhyVVNGS3FlalRDSkR2TVZSYUtQaGc1cmlJRkRXWTlSWnA3Nm1wZHVDdmYvbDVWbGVCbHZBVVVIblRCRUhGcGRqbjZjUWpLSnYxb3AvYVlNdVpoNVZ0QUFlRmxMcU1SRi9MajhrMkRUdkZ4Ui91NnRGRTE0NTA4dXdlUFFJMHNwdjkyNm9wdjZrcyswaFNwNXNoZWJiRytoN2tJd3VOM0RSODNVZ1drMnV5R3BoTU5FaG9sdHRBbTA5Ri8wNjRpUTZrbGxFUTArMkhhTDhIdzZ5cjhPOHQ5cFAwZUwzVVo4SG1abmcyeTh1MGJ2eDVKeHBGTWZmV2g0UzFKbnNLVjJUbkZvRFA3RENST0RmUWRlaHhXWWFubnh4RkQ1ekN1eGJZYkQrTDBSMno3TzNyV1V5SWhFNVhDUVUwam9rb1I0ODFUVmpMNDM5OEVVaTdJY3hDck5lS2NsYXN4dVlUV1R3b0xNMDhETklwV0FncjJlV2dJY1Vib0RnOTMvb21xcEhtTS9IQ0U1eXdHb2x6VXJZd0NwYzZxQytCZ2tiK3VFVjJMMHd6dS9NQXVwTjhTbjBsUEF6TXlRbzZOM09iL3RqaXRTajYrdmFIYlhPWDhsa3VrcThIL0IyNDJYMllwYko1YStxaDJFRWZ6dkEva3dMYlZLRU80cWdGYlZJVkpMTFp6Vm8rcVBERXRoUjlFaVRubGVva2ZVVG9ZbkdQbEdvYk9tOExDczNPdGtMdE5DSzJCWTNIUFZvNUxmblFadXNQdjFNWHJtZ1NFT2htN2o3WkZuR1pQcVBnNUtCVDdwelJ3ZEU5cG5ESnFuVGI4eUFDV1J1NVdMV3drTG9Pa0JZUTB6TXJKbkg4c2M3OEQ4bWhuU2M1M1dKOGhjSzJxUC9nUTEzK2xEa2laOFVFV08xTGY4MUZhZjlnbnFkWGx3bFVwNlZDRXZiaTdQeGxqL0hhdlNBRklJQ2NmVnVuVExDOFduYmdjUExsSFhHSFhXaWMrOGdUeWhkeENMSGZjWis4NHhpQXJaYjcvTWJZUlVudDEyc1NlVjBGc2lTbEx3SUlLWGwxYWFkTk56S3NvUFhkcGZoVmJMWkJVVzVWcDBZdVVuV0pCQndOZXl3ektsYXRDY1NabFVsRmV4d2F3d2xlbHMyNVBDRk90dWJXNm5LVDQ5UVI1VkNLejVodUZPei9yRGtkbHNIcjRCSEdkSDBuSFZlMVNXU0hvMXUvZlFGb1BpQjN4S05aVGdVSmdudnZhb1ByMVFDRnFPNjY2OGovY0pOMmpyVlJmYkdQUVE4dTF4Mkx0RzE4R1ZOdDJsTW1sb3cvQXQ1c25tZHZ5R3JTOUgyZnZTMDNtTFRHcVJPWmV0cTJhNVFPS2FLaHVBOXNIRzZ3MzM2OGphc2NoWlBmeFh1S0lJTW92S09NT3ZWMUlBekxybjE5b09LQ1ZTaS9Ud0tSK1NyYlR4ZmlmckhFYUNNU3AyN2dwSGY5Z3duV0ZSeXhxVVRDdUc3QXFmQTcranFmcVRGZVpQa0NqUFBjUERiK1RLNEEva2syRUF6QzVreis4ck5KWUNPbWdTclNJeWloRkowcmV1TUVtZGpWcTNrK0VSTG1ud3V4eDB4VFNieDE0c1NFTnlLY2I3dmFRNW1wZit4bnhFVVBHcnNRQlI3NDRFcUlYSUtxUlhKOTk1amNuNFRDSTc0RkhFQ3M5cnNYZnZkZ3poQjhPMU1vUTBqRXhFYUdwM3UxV21wRXRjVU56S2tTR0h2Sk12SlFXMWJVYjhYOXo1QjRlalRqKzA4VEdxREZjMW95ejVOK0lKVWo1YlI0a1BaMCthZ28yMFRySG9hdmRzdXludThWdDkyanRwY1U4Rlh1OGJoZjFTczVwN2R3d3Rwc01zblZWbkl3dlAwbFhhVHRkby9mRmNMWjVqUzYxMFhzZFZnZ2p6Y2lLVmNVTExoS1RnU1doUWlCbjFqSm5yTjhlL1Z2UldEaEQ5bzV0TXpuM0U2dHp2clBLWUluN0U0dnh1NG9UVnp4VzU0SkRkV1NsQ2orUVVYbllDZXlKNjRmVWQwRnJ5QWV3UW12WUFGN01KSWkrTTlzbWhOakxNYWRLRS9RaUtVVnk3RjdIcHU4aHBlZjlqNVB3SittMVV6ZUVLMVVXMVYwaVFvMWlabE9yaUNXelNNNEhVbnF3OFdaV3lLdERFcFlHZ05OU2ZmWG1ITXBhQTVxQTJtMTZVWlViQXVnYmQwNGdWZWVLSjZZTGowNnJwQjYrMnFxSFo4MFZ3b2plM2Z1ZmpaMjY5M1dsOFRTS0M0VkxyYmh3dWYwWFUyMnlOaDVxeHFVSnNxaWpud0tJemR5ZWx2cWdELzQ4S015a0JEMk4wYXM5a2VrTnA3dUoyQ2lyeUpjWHNLN0FmcFJ4SE1pSVlYdWJLdlh6c3BKQlFZL2VuWWdKQnUvR0Q1UlNaeWFPK09qRzRrSS9hbmVOcmg1ZTNnL2Vrd0RTdUlqSGZiVDhwblNtWEkvdXA0Z2RFZHVPS1B0dTV0MTJmc05XY2V4QzFTK1N4bXg5RVlnZTllWWNnOElVSW1jUXQ5R1Uza1EvWkhaSDg5eUVNaldLMGNLTkhtWmI1aTA1R3ZhOXBYWmFtbDcvSFhYNFlwVTFCZWR5bXdKS2tHUDlNOWY5Zk1Va0h4ODh4ZWNYb3FwRTNrSGhyOGZIY2NyTzlGWEtJdE9ycTV2RjVZSzFRbG13aWZlNjlZSHp6ZERuTEE1R2xHeUVPNW1oRy9mQXpFZmMwL2pKekNQSUJBNndjaEVsdkFSMURzaHNQZUQyaXVpdkkwdVpkTERXQk8xRDllampTeXNsdUo0K21aUmhQSXl1MlZBN3ZIM2c0N1MwdkpIYUZrNmpKaFVWVkFIc3ZrQmhtMnVqTTh5N3JKeFZhMFl6Q1huN3h2Q2Q1NWkrckZoWG03bGpOeHNTQjdxWE01WTc3TDIzZml0MnB1V0ltbzZoNjdvNnZkY284c1NyNFExZWIxNmNoeXg5ZjA2T2ErM2U3TTR4NlF5UldDdWE4b2RNREVWY1VzRmgyb3h2YVY0Uy9jVzROVjFNMzJXMFZ5bXhaUnM1R21aeXFwYzNrMEkzMWowVWxOZDAxTjdOd2FrU0Q1S0E2KzkrTmMzczFaL1NyMEJ0bXRzOEY0R01TTFF5bFRzaURid2wzd2RUcTlYQVloU3dITXdaNjdBVVJJQll1WDMzRmhsTjJtYkl0eEZrK0VKWmJaQUhjUmhxc3lPekhZYVZzLytxSktpalZaU3FZamEwZmdhSjVPVTJwcWFXZVd2SVVSc2ozVVBYM2R2NHg3dTcyUXZPSFZvS25GTEJLc3RmUHBwaFpMUGt5TWhKaVozTitVaUdZYUU3SU5RM0lpTWZjbGphV1pZQzJ6aUZPRnJCVTNldTZXQlJmNWRvZEJuZDRLbzVlZS8wZXVwSnVCUVdxdnA5T2lkaGlTQlJtYXExc0NhN1JPL3ljRmcxajB0dW1DWTVUYnV3cU9rQXMyNXZGNkRaWTdnQ29tc1V6UnBnNmdDT2pMMU1GdGdVS01PdkpPejlDaXhSSlc3cDBRZVhmMHUxL1BGRXBtbUJQeGwvSHJWVDQ2QzVZNDN6OXNlZWJBbmsvK2NzbnQ3QUQxMHI4YkVZTXpnUThVVFMzSDEydVVWa2dpZ2lFN296WEZWK1YvU0NraGNNVFBuaVJ2THJNNy85OXVyVzgvN0drQUNlSi94QURCWVNXZUZZK2lqdEdHRSswdzJUYmNKSVNyZWxCcnRmaGpFdmpvQ0R6SHJ1Y0xSbVpZdERzV0cxV1JxUUV3ZDk4enFOSnE3VUdCaGFoN3lYZmF1SnR1WGtTZ0xEYUJzV0dlZDJabHB1SzJ4Y25qdVFGVXE4NlRRWVFtOXZLbFp5OS8veHE3dy81b1M3bjFnNWxjUDBPYUJieVFPZHBWMFFUdUtxTDh3dDZMRTlrWGY0NHBBbUdwd21VcXU1SUZHL2QxMEUxNXVCdGtwQ1IvOUxxV09FWHNac0xPZXNHSDZDYndocHFXdFNMYVVncUM0M0hMMFZadU5KUzQ3RjEraVY1UmFUODBaSFRNUlBmWkdURUdmVjhZZGZVWHNTZDErK0xMR2tURzFUSmJpem5YSEVSdWtEb2RVbENrQUV3aC9RVmZQQmtMVnJQYVd5WUNqeEJwUERvdHdWNWlETGx4OUhvMzZidFJJbk4xRzhEQzdvUUFHZmF3K1dJV3hEWCs5RU0yZStmbFlRcnlBYXRDNmdRazdNQUpKbW1SdmJ3TTNBRVd4NGZqU2RkOGVkMnROcVhDOVl2N2hEcTc1YkhGVkFIbVhPZXc5aElDSWs2TjdNUkRtS1Y2eG1HT0ZnbFpkVjJIN2U0TWpITmtPSmNDbUpsRWZSdlk1YUw0MnNpVjZ3RnI2cGJGaWprUjV2aHNZek56VWh1czlKaENiVlFRbjVFL0EzbW5PUlNEZ1NwSmRaSXFuaWx6QVAybFBZYWY0dU1KSFdCQmhRQTN3N0pZQW9wUENrLzEzVUFmc2NtT0MwUGQxRkNMbTFlSCtjZG1QdWNMY05XaHlveGczQVVPTE84aUdsWXJ1U0xCVlBLTURXM0pCSlpDaEpFQjNhb1JwWmR1NWU1dlA2TnB3TDRKc052eDIvWWdXbG1xdk5NMFZrMlN0Z29QK1U2bkJKVDNVSmN5RWIxbnFQWlIxRnZ4bWpHeEJsQUVyS3I3RW9iSFJIbXJYV3lzdzRlMmZTcVJRTDJTaWhkTXZCYWRhU2xtZVZMaHBFY2d0TDY5MnFRanJ2dzR6ZXJmWld2WFRLeXZSMGc4UHcwNmJBTzhvdTRGaTZLdmtERFVHc05TL0VCNjkxbUdDa1FjRzBVUUZyZkRIYkVMT3d3Z2VhZ3FkcXBNZlhneTVzdldEOWgzcEZ3dmlmeGpURzNRS2F3ZFdlTVQyUnJHZnE2NnFGZE5PeUozN1BUbUNma2hpdk9ycHM0c3lFcUZLSitzekJoMncycEV3NmVnZlRHRjRGM2RCc2lwRGpuREY0enpMdHNWTEV2TldUZWNtOWh6dFBiYXFrUC9TcWxmK3RtSUxrNDZqL09RNHNPMm1wREEwMWl2SERUK05UeTRFZVdIWCtuNHUxdG9GUGQrSzh3VnJkSGNXQjFHNkU0eG5jc1cvYUlVZi9UazdodTdnNU9GNHMyUVVvdGJkcHV2NzZjRTFzaHNrYmRETkRXYmdPWXlXQWlHd0U1UjNOaEE1S3pIRzRFZlQ3YUFRNUJadTNKeU8wa1BmQ283Y3NTWmJqL3FabHdubW9rcUcyQ24wckkyQ2pTcFczcW91RzExbmphMVVBR0FQNE9vZmFFZDFMY1FZVnE3SG5JNTA0RXh0WndDRCtEN01VNm5qYzJJaENYVEVCMDFVTkxjWHJwOXBPSk45ZFNYZVZUS3dFNXV2NmJQY0wvOERPM01EMEptU295bGdyd1NkTDJOY3ppbWRzelduNzlSVUNrdkQ3RmtNUWw5MHg0YS91RWR0ZDRZVEtvcWZFM3N3a1ZINndSUUd2YkJsendHei9QLzk5V1ZzaUgzS1FDNzluY2ZtWWpwTmlWZkVobmp1ejZva3RsQktteEFKaWlFK1NCYWFTZ2lreHoxSjN4T0hTWVhYaHpJK0lpcld4d1B3emRYZE5BbE5xY3BQak1MM0svNThPSlhHRUtzQVJFbnZhRlR4UnJXdEU1K01MdEZONTllcXBhblpPWWhmZVZsNWp2RFpRdUp5SWdwWUdiV1M4UHgzZXNKWUdwYlp6ODlWS1UvUEsyVkM0dlJqc2pOQ1YrMkg3SVBFZmlBY25MSEVFY3RNNUtpelNsYmg0NHNqSGdJczUwZldGVHdINUsxQmlJUS9UWjFMNkJJQ0w0UzZaZ0FuN3VneGlGYlJWbHllMVBrOXVNekxNb2hZWWNjMVByOE5uMGpZRExQaVNWMXU5Zis3ekJZN3h2WmtxSVBWbitnUFo4Qm56cVphdElFQk9SejZLQnBRVUFYdVMraVArM2o5aytTYWNYYjlLL1VmdGlMQ3dNcGxrSWhDREMzVmZXNlp2aUlNVmtCUkdFMWhBVnN4V0dkTkZEOGVFcEpVV3RCcG91eXNCL0pzL2NSY1pmOEdFNVltVE55UUVWQ0JZbDg5RGVLTktrWFIxSHd2YkpJTmt5NkZvcVJ5U1psNVhNRnVtbjlDcVIzRDJUODExWDVTUUo0Rms1MkQzWjVpNzBVZXB0OERHZ0lUQ1p2YkhrUys2RHVhSCtvajhOQjl5YmhNaVdBN2ZwQzhEK295MG9YcHlGWVU4K3BwUmZxOGhlVUtqTzJyWGFxczJNM0xCdy9veTJENDFCbVI5WDcrRWpNWlcwVG9wRVFOcmtFa0lBeHdFK09ZeVlnM2xpTDRZWTZabW9nSXJWTFR2WThTZExCRWUwc29NN0EwZ1NjZEFHNnkycWJ3M0l6NEQ0MWx4WngydVJ3UkZvQjZ3U0hLWHovQjdqeTB2eUk3bENROXRVSE83anRYQ1NocW5jMVc2SWt1bmNlcFducUR5MDJWWUJxSTdJM2d2Z00vVGxONWJKLyt4MFJHMVZmZm9XUnNpQytyamJvM1RGcmxMVEJPYXdkbm5zZ004eFBrZUhNdVhJQkJvUmsyYktyckRqb2xoMTFwOUxIdzg1dzBNZVZiRTVsNHVESXlra3UxcjZLUHo1VnJXdHk3UTBvdXUrT0x1cFBVaVhaZXFuZVB6SEVObHZpc21EdFNEUFQ0eEhoSDkvN3QxNmJBeTk5VFpSRjZqNXY2dDJsQXdNK2Y4K2VJMEQwa3pDUXVDYU1hbnUvUHJNbnJJQ1pza3M5TTBoVEFWdU5uMjFHbnpnaUcyT3hFVC9ENGRPZGdRZWY1SU9qVjBiK3pmb3NibXAwaHBGTFhzdlB5eFJOWmFpc1d5MXRKczh3aWZ1VFdaUGY0a3lhV3YvSzlLNXQyR0pSdU8zSU5tdk1Dby91UVk5VUhORzhBaDE2cGo3aWtKSUw2RjRsZXQ3NUh1cjBlSVV2WTI2b1NaMGRVZmRQQlNYOTZoMk1OdjFBTVdRSGNBa0hOUCtZQ255cHhvdGtaVGpOVjNic0NLbUV3TzJHYWNhTFpJTW92R25LQjZOVHFoWUdIdGRHazFDczdVaHk5NnNNdFo3R3lxV21DbzZWdUVabnJsNlFObWlZbCtXUVQzQjVXMUprbEtrR0ZHUG1aNjBPdzRTbkZMWjM2SzFPN0M3SXZFNGFFc1dobjN5UHJYdWZ1aTRBTGViMGNGL3FwL1dBMjE0ZDYvTjhzQXV4amxhUXVxaklCcXkwSTdMZmdzV0lYN05WdkJhbnY0anR0NC9jWFlhY3dDY3BjNUdDdVZLL2JCMGFHbmNjWDdxMldoMUljcUg0aC8vV2Y0Y3VqeXFjak5paXJtZW5lMXY0NmxPQXRnVk9IS1RsdzgzdFZrMEJ4SFNxVmswOG5Uc2R6amhINXJ6SXFjbjViQ1V2NjE1bmRDR1VWN21JdE05Z2I5SkZrUmwxWEpvNEQ1K3BEcW1kaUIwdE9jRTlHa1Z0QjJwaGxaTWsrV0N6Z09ZVTZPc2E5ejBVcjN3KzY1UEg0N0RESmtBZzZqSU5pbFFYVEJXQU9rT2wwL2UrTTV1YTdEbzhSTEcwenBFcjVOVmVOdUZsTjB3NVR0b05IMXZSakN6RENTZi9qSXoram1oWUg0YmFtSlNzYVQwejlsTVJnWURiZW9EQ2lma1QvSVhPRTdqdy9yZjh6VnpYMDNDSHd4K3lVbFpZdTBzU0RYMWhXY0tUa0N4bTN4ZmZ6c3ZWV0JZWVNWVUNTMUUzKzl0dUV4QVdjZXZuYmN1c0huOXRhZVVJeHdGM2lHcTBEanI4akY2NHNIWTVVWlFpQXJpSXNkNDdUc01KZ0xuQkVBZHR1NndIS211a3ZGRUdpd2lORW1jemlQWlNsbUlrVnJFQ0N2RCsxUTE2M28wUFZHbys3T08yN2dqa28rY1BzMXpFT1ppTXU5Y3NmR3JGOUdtSU1sVmlEd3pDdVMrdDRMZmpPMEtCQ1c2S3ljMjY5UnJ5eXh1VlJKeEUxdjc2MmQzL0JLcllWTkJ3VW56QWxTa0RqZHFPS2xmeEdSQll3UHpTOW8rREcwbERrWUpnSEdvL1pKQjlLdm8rME5uNjIxYVNjR0NzMmNFbjlCSjhOL0VWSSt5ejVxUVpUd1k1andQOHN0UkMxeWJLc21oQTJzMzY0OFVFS1VNZVBEbXVhcDVBVXVXdnNVaEVaUHFFOEI2OHFSc2FtUzZadmM0cWlSYml6ZUhvekpvYmlYZFk1SmJOT0pldzNueVB3OHpoMEdENzF5US8vblByQ1FPRDllRE5aRVliN0dyeDV1VzRYbVhuNzBzN09oZzdLQ0t1dm95eDJpNjQ5WHJoNWtPaDBrUm5zdTM5bXhYcjdqcm9mU3U1WXI1cnNwS094Tno1TVhVWFIwMkZTSXliWWo4SUM5T3U4ektBSWF6elV3b29vaFhKcE5YWDY5QVZPd2dSeld6aitUeWR1WlBjdk8yeVArYVM4K2JZeGFaT29vaFhKRlhDcjNrOXVWZWtNdXhES2xhZEZhTitadUNzRlVqc2R5dE12MmYxc2pVZnFBRVFZY01ObzI5dzlXb0FaQ1RvMklOTExvUWRScFZnSTc0LzNQejhPblJ4cy9KeEUvbW1nRGFtelVuL2RoQzdIa2tjZzM2RzNhRHU2dWlMZXEycGlmZ1NjckdQZFJxOUg4N0pta1hSdkhEMHBrOTNwZUR5UGZBUGpHdzJHNTB0dDhzT2RWM1FVS0RMSktNQVp4KzNpaUdjcHlaMjJRcFMyZVg3U2NmYXJVN0lJNjJVcDRRTjZ3azRtYTFmdTRrTzlRTlNVYTFMalpTRXJLTVdoYlh4SWZsWENUM3Rva0FOc0tzeTdVdStQbGF5RzNTYllGSFpjaEkvQ2lqOXJqRzI5dTArWG5aOGY0UHNtWFJrNUxMK2JMM2JkUGNPcGZSVmh4MDZMbWkydDBxeTV2U1JWT1RCU3ZBeFdETDhSZ1NrQmVuTnRteDJBajF4aFpXOHBZRkQzcUJMOUdNR2V5aTR0cjlWUmMxZlQ5OTNEMDhhZG1KZmhPanB1MFZDSVE1TGFHc0RlWlo2ZXpJVzMxcW9iVnBNbWlZR3BZazg1R2VHSXVwaFd2ZnNQbUNqeFZiS0RxU0lQMzlud29mSDJ5QUw0dkdYZzk1YkVHWTdsckxOcFhWaEFibytUeVNmZkJQT1FDUlcwY2JNc3ZUbWg2TDFQUWx0bVBPL29jS01Pa0d3bUhHbmQ0eGF0WXlsSEpFQlMvcEk2MEJLaFBPbHJ0ckQ4b2x6ZXJ0NTY4dzFQVTg1UFZaQmR1VTZMU2YwMC85ekFxeEt5Y1VVMXFoSUsvZEVEdk9MVXd1K05pN1RSZ3U2YWwwZm92MW5YcnVXamhIK2txa3hxZFU0S28zMmhMUTFDUHVPR1FONmcxRVc5UDZOVmE0ekgrRzhKSFgvMnFQeUVUR0ZoMC9PZGxqSE9YMTVuOTFmcHBxbWxoZzArQjc5ZkdxaDh6WkFNbm5TQUs4bmU3OUFQRyttOElLc3JTaXFKMExvMnIyakdxN25JSXNPMlVzK3dpQTR4K3hCaWJNTUR4Tk55cVpRbFJubTU5UTBMbmNjbzZVR0tJUk5WVlhPZWZyaTlXSjdTa1ZreEc2QjJ5OFo2djFyeU9iK2RhdXl2aG1hZFpLMlh3NVllVFB5WVhnbXNjMU41dG5EQVM2UGI5YjMrSXU1VGNkOUpraEErNE0yWVMvcVM1RVlvaGFvWEFUTGsxVUpVcmF4ZmZvaS9rTzBSV1FHSWZScHhjQk92Y0xzWitYT2tET0VLU1kvekxXbnRxTVo0ZkQ4VTdKYWpUK0FJNzUraGZVRlJkYy9POGNKZG1HVWtPUWRkRjEvdEhraTdkeGxTVWw0djhrd3lEelQxR3dDb2k4TDhDWjNLajVzUmhRdzRadTQ5STYyTGlnTWh1UzdvSUtmQlhJTnpCVXl6R1RnZVp0WkdPZU1wSG5tRkI4TUtyWkZaaEpzODZUZFh2b2xRMUpNUCsvL3ArSUp0Ty9sWmV6M0JHV2Q0TURNU3JXQmt3L2VOUVlkU2RXbERTR3gzWFZFNXU2SjNCcks2aEtmbVRyWDE2ZWdZSU05RU9Kdjc0SWx5MWJPU1phNUk0eGpId0ZWRzdsUTQxWmh4TFdDQmxXOGJFdG1rejBkc01ScWhyL3laa3dsT3dhMCtTaGdJNWxCRmtpWU1FVVlOS0ZhODFSRzJpTFR0NUQ4T0FDSG5mRHVkeTdYaEVWSUdNK1daZ21mZXJZWk9pbWNkenNzcUFuZjRtWEFQNkMvZnk0VURhRndiSjFuYjNOMG9rWkwzVlNVV2lTUUZCYXhMQzdrT1JUM05BYW0xL3luVW9rWjJNcmExYkw4OGcvbEJwVDh5YjRIUnRYWDBUWm00VEczdHVsTUhieTAwY2lzZDdwb0VHTHRuQytSZGJ0bWwwc0pIRnpONXRZSk5SVGZkbm9UTjh1ZWVET2JIT3MveEd1L0JHMjA1MWtsWklCZjlhZUFuVE5OdXpLWlo0NXIzU0IrVGhoVGRjTWwvQ2kyTlp4NTZ5azVEM0FneGo2WXVnZHJnbVc2a1dJUUF2Y2o4V24vM1JjV1c3cDc5bVE2RjFwdG9iTkh6ZnJyODBVZDg4UnJrbmR5MXdPcVpsZnFLcmdNdkt4eVJUSnZPaXZSTlV4SEFSUk5nTU0vM1h3b3A4eEVCU2N6czM5TUxpVTZzazRwWW01WnNudnlRV3FKYkFDc3dTS29zQW1PUW53WkFkVm1nZitCSXRPeVF4TVdwZkcrbnNpZ3kvNXBENjBkbG1yck5KRDlSUFBGZDM4S2RrNnUxTVd5MFRpVmdPOEN4ZkdtcU02NVdZdThVbVd3YkhlVWFZTUJod2VyakU4TTAvRHdoMWZmYkdmZkIxeEpVYk8vdVQ3Y0NaN1QySzhvOUJyUWhLZUdoNkFUbDN0QTRaOW8zN1psTXdhL1VHaS9wTGtWZjNhWDdXU3ROSmxZZ29JeWdObGhwQ0J6R3dzZ3M1c1JoWWxGVExvU3h1azZoVE4zd3U4M1J3T2Z2Qm5oZm9wdERadTlkT1VnS3MzUzgwRFRDcm9pVkswWnFGQm5VUEVDUitETy90NnRDcXBDakUvTXFTcFZMNktUWXV1Mk53VzkwTFZLdlRTbUJQc3VJZ2IyZkptc04rV2QvWGZ2T3FqQTlpNUJ6YXczejFpSDM3aXMrMjZaM0RERmlPTjFpMnZVM0JtUmlZTkgwdVkzTG92eWhTSUYwRk5yNy9LbUxZUWpHL1Rlc2RjUVk0QWU3c3NvYk1sSVc3K1IwU082cWZRMy85VDljUEo2TkNNeVE4M3IzeUE5ZW5aOGljTXdXUVdJQVZqdDB1U3FBeTNoRERCQnFlMEdCNzFJek5abjN5U0RsdzdTN0lvRFR4UTBmQmRkbDc2TzJQZ0lVTlEwOHk0eUo5bmFiZ3VyNEVhclBMTjFQYTMyRU1xeHUwWG52R2V1cndCQUVmTTFyT0s5ejNxcWZteW5jY3d2ZnpneHU5UlhGOGlYbU0rNVVjRmZvaUFKbktUZDVFZStvc3VWRStGT3dhcFppbW9ERi82WEJ6YmFTTXZaK1JTbEhFbCtuNjUxdGxDa0NxbTF6eUFibjBKTkt6L1BjLzVSa3NWWUVIRWJzR0VIaFhTK0Zxb2FZRU1IS2dwdVg3Q3h4dGpQN1hTUllDWWxxRXFCM3FUcjlsNXF4ZHNXUHR6RitCeGJyN3BPbkwwdWNiYlArWjdzcGFsbXdHQjVOWWNhV3d1Y0Y2SFM0K3BNbjBEQ3cxWWIvZHB1S3hwdGRlbE91RUpQQmxYYzNlOVlLRlBXY2VoSzhpWUZiRFkySUQvMTJBZE1XVUpDeTAzcmNNSThXT25rc0xEaVVrZmRXazRMamlyTXNXM2QvMlJBaDNVVnA5dGVDRWl4dnZsTlA0S3N6RnYrQVlqYUhTbFlLQ1hxSzBlVHh1VkVIU0sxeXdKWVpBNzJ2bmhZTnRYRlhCOUpMOFZtRUM0Tm5VZXlRUHlhZnZycTg4S05RY21yM0M4UnA4YTdyN3JtNWpzYkFxQlBWTDh5SklibVEyRWxEMWhsV0VKaUZnSFNYUUVQRmVKRWxORWhJZ3R6T1BkekRwaUpWRGF4VXhnV1ZIY1JwNmZSU2Zud0RRQkVzWXArUUMwei9ka01hVFdrSmVhRWwwQThueWVpbGtPN01SODN5R3A2YitHQ0ozNHhjNlcwWGEyRktCc2J3cER2K0Y2OGkvQ2ZVZllVZlc2bzdVWEhYRThnTU1mTVp3Q1BoL1Q4cUE5Z21JS29JNTNXbVcwa1J6ZXVIbjNWTzlzNnJWRnVsQThqWXpBUy9WeDJZV2tRQ2RUTDJMbitSQm1kTjZnTHZhdHNodmpCMzFwa3BRVjJrcVJGRlNTamRPVWduTzB1N2Q2ZGZPTVNpaTMxbVYvRkFhV0d0aCtJOGJ5T1IzK1NzUGs3VFpadGlPQjU3TFVIeGhUeWVJUk9KeVhyVXN3d0NZRWpWcGoxcVV0Q3JITk9zZThESVBYMEVyMmI3NXRveGx5anhvSmE0L0J0US9DT3UxTlgvR1kvU0lmTG1HZE9KZWFaN2VhQWg2SzN0U3JibmZrY2hlclJ5WlBTVVJEYTkrOWJHaUlPZjFTNE8rdk1aTTNXZER6VW5wZGJDZ21xMjN4ZzBBVE5kR1YyWVlYOXpDeFZrMWcvTk9JSXlYNHkyeWZ0cWMycDl3dXp3ZW00NHZ2UGNtYW10SmE4YXYzNllRekJJYVFwR2FzZFRJVkRHaFBXNnBZSDRSMCtvekdtQkkydnR4OVdrMVRlOWRTV3NVbnVhM3llaXZWdWRIcmVpdHFVbDZzQ0lJMU1yT1FJYjErdUN6SGVpanExdWJ3cFJrRkZoK29nOE8wM3lTVmR5d1ZIR3N2WVRPeG9JWExGNm9mR0U4S3ZhTEQrU0d4ZzhRVGdZcjV6a09DN2Vtdm53ZzhiRkdCZTJBdlNrTXdPNis2SmkxbEhUR3lMTnlQRktzU1ZNK1F1TXBjMHBkZGF4eVY0a2NqRm9EMU1wT0ZRWGkydHlidHdLYTBzVnZMOXlZSkZBbHdIcFQyWHNrczBRV2VNclZpbUNLQ2ZFaVRkRFhEVlZ4ejd1eS9ZbG9YNFBNd3FOUVhFN0hlc3ZpRGtpay9yakZDWnZrUkZLZHRqK095bk15em5rRytidVpCOElrNXlnd1EwdVVwSGNLeHdzenFUMGRjUzI3dzlYS3ZiY0xkMng5YUw1U1hHZmJ4NDU1M3RoYjI2SktkRWQyZWRGTzZDMkJtL0JIYnZkVTV0LzVCNlJvOURyZW5sRHFuTUI3M1gxR25wbElOcklZRmFCWnc3WGN0OVZZNjczSEZzOGpjbjlvbWRFbS84Mzg1T3hnR2VlN0FJTGpSMGJ1U3B6NlljSU1xdEpyS0I0NTZnTlhVakNnMldyQW80WXgyZzltVkRnL3RTRGlYNGZncEdQYXZkd2QzREREVWdWalIydXpBaDllR0t6ZndkL0dmV1VIdjNtVXB2cGRNSDRyWEs4d2pURUJkUU1MRmhJTE1FeWVpWUxZa01NTjdNbFZmN01MOEduMWJDZmpFRVpOMGY2OFVoU29tWkFPMGxBOWFxTDlpMjRsQTJhNGZsdTFLRk9tc0xETmEwTU1ZQTA2Y0wrWk1UdmVQUitwc0x1ZHAzTDR4RzlzRDBGOUIwMTArVFdaRTNFTG9XcnkyVkNPenpwdk5TaytiM3ZiZXZxUFdwcjlGUjRVNjNzbTJHRVphdS9XRk9MTTY1dmxDZFRSTXJkU3BZUDVacjY4THMvYzhkQzNwV2JiUmhBSTJkdHVyejZiVkZ6NGRGYU0rT3NSZFh3b0tORWxqeGFiOVBGNmI0aTlyMllKMHJVeGE0VHZJM1RTS214Y2ljRkRkS3BrT2xGdnlqZCs5OE9URmF5L0ttTi9xMG8rTHFYbUMvOVhVM1ZjdlRPanYzOElRYVRWL09UWXFkdDVVNlhhV3VjVGxBNTI5eVpoRi9CR2dqUzlTMWxIMmpWSG9xemUrZlVET3VnckVuZU5Ud1JPWDBBYjNGc2RZMWI4OGdBSks1S2IzMlNrVTk2bHF2N3FtN3VKNWs4cWJrYVB2TlNRbDNVcHhUbXhZWml1OWtUeC9vMGNzY1l3SWNmaU1CRWdrWVdWVlJzVVZpd05pbjg2OTJnOXBIek1oY2VjMWxQRjJpNzFFYitqbkdMa0JLOFlDTlQ0RXVGcUU0SVQzblpoTlFOMUJLcGMvNzZzVlMwdkQzaThZQXpudDNzWHh1bUFGQW1sYjNNRy9PQXFhaFF6bHRvWTFGTGhaVXdEdDVlbWltY0dCclE2amo3TDNSSEk0RUFsSVRqWWNXMTJpcVhqQTlxWWQzL0Z1anN2aysrYlBneDY3NmFGZmROa29OQitST3ZzZEVtRmpPWU80M3FqRkRLQ2JPY3RSaTRaNmZDUjVTWDBUT1lMdzhxaitwTUVPNWVUaGZPNUp1QkdicTVTY3pQYmx1ZEUrTmljVk9MSnRQYU9wVWZaRXJUQ0tXWjI2WTFtQk1ObHB6bENGd3c0STJVM1o0RVJxRlpzcEZFUWZhb1BFeWZkc1FyUXdqaVQrZG83Z2hxdEEwUDZsM0ZlZGpTdnpvNUx3YkhleStYdzNnR3lNdlFCWjBCaVNReDZKb2JuTExwRWF4NElCWFVCaWhMVkEzNFV0R0ZxTm1JOWZPRnVqU0w0c1ZBYzNTaUFib1MxYmVjdWxKejVzVXgvd0NXbVd4Q2JjWExJV2MyVzZrMDN3KytDZ1NIbFQ2SHlnWEp6bWpGUmpianprRG4rd2djVmRTbElUU0VtdTh4dHFPTzNWMEdmRTk1eHJUVEtoMTd6MWM4TGp0SDdlR3hBblRwZ3BBd2c5YnhJeVVKY3lRZ29hOEFmbG1lWTFvTjJUUlpsbVNmTlI1c1U5WXFCZ3hWd04vYkpsS0Q2M3lVZHpuY0dyZ2pWWXFCRHY2OFRBZ0VDVjJFZVpXN1B4ZloxWjY3N3RsdFluN0xWTDZMdjRLSTBmWnZ1cnY0aDcxc1VvYUJoOTF4QzVnTmgxSFZHOFJ1RHU5REhhTjRsQ2M0NHNCeDduU3JBSUk3dVVQd3hWTi9KbW5WMUx1ZWJHZ3BxL2NUTFFwdWUzbVRibk9hU2JLZk5YcXNLYlhoSXhKbytESjlaOW1XU21hcHViNi9QWXpnUlgrOFRzSFpxQlppY0ZzcE1KSUFZcDVuV1RacTBpQk1NZUxrcmxhYVZKd0lBQi9MczlOTGhJSFZNbmNFNXg0V2lSM3JqZW4ydHF5Mnk0cWcxQ2h4eU1XTGRxbHBrcTRicHY3TTRhYXpPMTZyM1lLTzJrMWR0TkRQbkM5Q0FPbVozL1d3VThGUDdEemVVeUVOYXErTndEa2lETFJyKzhzcy9rNkloZ1BqT2M2V05veG94bS94WkQ0MTlnUzA4ODVESSt5amhtNFNxOG5nMDVGRHd1V2tJSi9qbFVCZlZ5a2VaaU9tcktFc05QNUpjcnZER2laVXhxS1RVWjNkV0Ntc2Q0UUNFVEI1T2RXdWN3Q0tBNU1mZWFlOVpvUkFIOE1LWFRHeG5IUjQ4Slo0ZXNHTEM2TWZQbTJ6TDg0RVdFaTdSd2VKaHJxUmxaQ2NaaUl6c0grcUk4eDZaR0xkTW5hVzhucFdmSTF2YXhPSFdFQnNJM2hxWkwzeitnd0NnOFk0ajlDcU5HcU44QmovaW1FVjJwc3VhR1RSYkxxWWFLdGxnY2VHQ3lMbHMzQnJFbUpZUUdkQnI4ZTZtcHg5Ulp5VEQyNXd3dWJYMnY0dzVPUk9HOGZDMit2N2xSYld2RHkwcDl3MEo3K0RoNHF3eU51dWJXRVcxc2E3TVIxcHpBSmQrcG1zVHRsZWhxY2dpZDVyZ3hiV0tQSXhLRDlWK2oreWpDY2ZKVUtlSVVVYUR2d0xlNTV4Vk5iVjBJNWFUaU05aVpJY2crRTJGVDBsbm1pVE1YOURlQmZBTUYrUWpieFQyaWQ1YktSeTV6UHY5M2NMMGt6UVdaTStwZXJMOXU0aWdzYk9yQ1NPYVAwQWJEbkFlRzhkdURHSytFdDVtZzJSMkd1QzEwNUppeS9zQ3dYYUxBRHZBVUNsMzI2cmlhYSt3VGtMUzJSbUpXYzg3UDlCdGNUUk05M2xnbE5mU0tHZEptWVNOclBDcTV1ZlUxUGlrWkJ4ZGpsQjlzQTEzMWNXQWZxM3BKNkdzRGFKNVZIOHhUazl0YkRlUVJMUmhxUlRPanl3MFBEUG5IVk52RlAxWitvWGZac1lHNGxmL1JhQ0VsZW5FOXM0dFhFWjIwdmEwdDlXTisyQzJodERiUWt3MU1mRURUZ1JoUmE4OCtWaWVLajJHZGhMbitvMEd6MVFQTzdZVW96Rkd0eXBTcVBsNktKdVJ6T09GUUV3dnRZblRvRXc4VEI0NXE4c1VsSkFQdE1ncDh0b0JrMkM0cS9Kb295SEM5TGxkRFh1YUZnb0YvMDVZSHkvaGZKcUNqVXlzZHR5N0JXdGJyMjVrKzVQUkE5ZTl2ZjdlcmtHSlFtcGZic1l5U2xmTmkzc0FDeXBwK0Z2bnVPcFN5WGtwK0dYc2FzL1RITjc3SUU3NTRMUHpqaXllL2I2NnlDeUdNR3R1ejJMWnNLbG52aW81MG1XZHFPMjJ5cEFQL0JQNm5NdWsyOG9pRjZwSDBSR2EwUFdTeWkvUUI4NzZUMGo0N0lvK1dicU80WTdkOGhhTEtRZHVXTkFMbU5UVjlCZ0pHS1cwVUZ3eEp1YndobmpIQVhiZ0s1YlFPNEdSVEh1OE56SUpnQmRNNktyQ3ZveGVVL08yTFJpZTZ1ek9xK1N4K0podDNvSUl4OVdGd1BhcFFmQTh4Q2RRK3BTYU5vM1NDdm55R0tybG9BOHRIM05PYzhraE1ueFBPbHl3ampldVBiOGc0aDRTRWw3dmphYTVkQkFYVE9tSk8vTVVITEE4U0JrWVMwLzZ3ejFlR1Qrc3dtcDVEYTgyYXpGZTRjYUo0NFFnbnFSNk5RUCtkOUY1RjJ3YWU5VmNjOGZHRTA4dzVYdjFaMHlZaEt1T0NKVmV2UVJoSmhKb2labmZaQjBRaDkwMTJvOTJXMFhpai9HU0NJc29LUzV4YTc1YzlvUkZYemRuV0RFK3hTQWVWQTJxQVZmemU1R0R1SFNZNGJ0TFZENlRQcnBjMWhvOWRRRmF1T0E4Q2NSUkh0L0RnZjZhQXVwWkh5ZkR5aVJ4d29GQ1EzZjVMT2tjRlRWWWRIb3Zoa2ZaUEZSR2wzN0RhQmd6TEJicURkZzYzWDIvenFvVzZPNmdOci9uUVRibitmZkNBc3RVdUI0RzJQUHZWdlFYN3llZFUzaFdzelBpc051NFZTR01ONmRNVHZZbFhqNkxIK3BpSEpQZUdWS0xlaHhEWWxxenVsbWg5OHl4ZFpGVlBJUUZyRlE3djdzOGJZS2RDWlBFMUVyMWcxWjdXaHF5cWQ3RFNXMWJoMkJRUUl0cEg2QXFJM2R4Vjhsc2ZDSnFsaEFzQmlMKzFpUVREeENhNDFWVGkwR1Q5eTkyYTJOMnJUbGVVbTJ3SHpsd2ZYbjdnWGtIV2wyZHRObGFDTjIxb2lxQjNoc1V4WlU0OGFsMnlNNHJyZE9QMHFZVGdHenhzSitkTmVWU3FmS3VJcThLbS9Kd3pBdDZmVGRJUHhuVmpsWTB4TThXZUVpR1Bad0pxbVpKSHNVeGRQUlJCQlp6WVlNeUNha1l6NGNIMnVCWVJMcXJNZGlkZEJPZTNjMWhldmIrNUtYKzQ1cy9OLzM2L3FOVy82bjA5Z0RKdkNvQVkwUmRPOVhDTFFXbmZTK2VZSFNLZVp3OGV1U2ZwSEpIVENwNDhSVHpJVWJWV2pJc3lBcjlnbUE3aWpacFA5RTQ5NHdBeDZ5S1hmamhtWXllb2cvSDQrMWtVRkZLYzFsQXp6QUYwNlluTHJ4YWtrOVlvcEw1WVloWmp6ZHQ5bCtFRGFtZHVhanNQKzNxOHpuek92WllQUG5BT3FJVUlTNmkvMld0ditaeUhFTXZub2Z0VXdFaU1sMWNBbW1IRWR4bk5sa1NtR0JCaDREUGRLSWJuZEl1VC9va3k1dEFqNXdtOThOZStjelAvWGNETDdTekVYZk9PMC90eGpvMjRDTlBzZzBWSEdzV3U3YVpma20rVmtWcVIrUW9TNCs2Ny9IWjJXdEZyS1pHa0RjbEhaUlg0d1RyQzNFV3duVElTTDhwSzE2Q3FZd2s1Yk5jT2NUMTF3TWJZNW9XMkVtVjFXTTYrUUdDTWYvTW9CdWFDQWloRE1DbWkyR0FYak1UUzljK2xTMVlzcmlyRnc4WjlickV3UUVZSXZlb29FNkprTE5LUlpYYlNiRk9RUUE3S002aXJUMkxXWmlHd2lhZGRiT3ZEU3UvUitSK05DVzYwbzZXVWxRdGFqUVROTzdiSFlqK1ZjSnJMeXJwUEZ2WnFCdzJ5emk2U3hacDBMc2dvVmFMVjhQVTN5ZFBqcS8wZFhBdC9oVFlFcDJtTGxCbk5XU09wT1lzNEJVdUZYWktzWFgzN2ZUUXNDejFWdlJOQm4xSjNaR3VwYWV1T1RJVEV6aVFSN1VxcmYybVM3MjNlazlUMDlsMnVZT2s5TFA0bHpvNlhPaXV0ZTd0dExYY2JXc0ZSaXM5cG1mdXIzMXhZSXdnQ3phbTA2by9pK1gyeTEwL091cTUrczYxTFpPZnM4YzQ4Qyt4dlcxa0U1Syttckw2QkpmUnEyNTVzMjkzTDUrNkQ1MmhJYU12VEY4RXVDcThQYkxnQzRiNndIYWNic1JvZm9CQ0VjNEl6bHpKZE5ESEs4d3RETk1OdUZKc2VaUFovenMzSzgwU3JTN1EzU1E4bFI4Mno4VjFCUi9UYVB5NjNOQU4vTmFKZlFpUTJGK3RPaTN4SU4rTlo4dVh6Z0ROMTcya0JYUjYrVmFpR3Foa3d5dndqVXNJRzFUS0NnT0hPR3ZZRFBWMzhXWVhMdjNha2ZBU2lMakFHdzRXNDhJcWQxOFI3WXUvTGM4U1l0VUZOOUdBNkY1cXA2Zm8xWTRWT0hOS2RsS05VM1RwNS9BdGFBalh6bGhJcTVSeFU4NUNzVkdxQ0wrTE5mUG1sNnZocFFTWUJqc0hDRjhWVml5aXkwWmZ2eFlpZXJicXpyM1BIUjRqY0ZVSVFQRENsaWpTQXd4a3RPOTQxb210dS9TeENQN2k2VER5bXR5dEUraU9BVTdNckpsU0UzQnl0Q0c5aWdDd1puWW54Sy9sT2VkaDZ3Vkk2dTlhQmVsaGU5Q1JOeTE1N2t5RlZTVnFjUHZ0SG9jbTY5NTJ5a25oN1dNMm9tQXp6eFVRMk9oYXBRY2NNcEJYeGVZbzFMSzJrMDlUSmFFZ0pLc01xUFhwTEpLaE1uaTJhV3J6VE43TGpXalRpWERvYk5HWklaUEplZGdaWXBMNzhXa0RqOWpqVkJrcW9Ma0FiTUZERVRFS0plRmZwbklEc0xDSnN5WWNIa1pndXpXSUJBYkZhc2gxMGx4S2dqZlR0ZEUxdTRJM2x5b2hxNXgvTHdxQlFUZ2NZNER2ZjdsdHZQUHlHWk9IOXM4S1RhMHJiNW9lRFNKUit2QzRVc1pFYjJzYlA0ZmZRdkw1TVMrRWxReWlpdjdyemRveUM0T1k0bDcyc0hGZzZtNUpUeW5vWWFkYXdRQ2NCUENxZXIyMHhZVEEwYjNWdFhMVGFsb0xhMXpibFFyNUtSSVBUek83eUtsd3A5Z1FXOHkxRkx3bUpubWw4Ui9EdFJpTjJBUlh4WTZXMStzZ3dKcUFrZnVkMVMxNk9qSGhpTUtYYlc5YzBhVi90SStZQ3JCM0ZLckpZdVI1RnI0ZUN1Z0svQzRZeEk3d3pmQTkzU3Q4MmhtU0VGQ1pMSVQ3aTIzQTNkNTFLdTByb3pGdlFMRlUrSzZuRUFDamxPRVNuU3VjaWRGb0oySmJYWmpwV1N6Q05xSFNLdkJqNEp6dXAwQnJ0enE4b2hoNW5BeTNwQzFKZ0NHWTNVYXpEQTEzZFR1OHZpQ3IwekR2TWVMdjhOQ3hEelVkWllnQy8vSFd5dE9LYnhPSGl4TkVSNUxlVENJVUIxOVN6Y0dRdU5jOWl2MUxFbDVKK1M4ZXBnS1VwTWhKVXNiM0tyVW83V0pMemx3WUhZVGp2eEFtT0xhWk1INXYxYis2cU5QV0MyMWxQOTgzbFVJSEFDT05jRDhKL0JTK1V4RnNiVm5WTm4zdFdRaVdxSVByczhBZkVwaFo4ZzBya3hVaS9BT1ZCeVBYS3NyaFBuT1dYL0tSdlJxV0FhV05iclNRb3FuV2VGRDE1bFE0aEJ3eUsvSU9OL0hXY0FTSGU4eXhJeTVncXV3Mms5cWZnZ0FuUFpuRkh2eGpGV3FFZnAzQjI1aFZYbG9hMDZHeGZvM3FBd2xNejdrcUFlekpJTlNBOHpESHRLa0N2cmdxcUZVbEdmVFMzSUZsQ1lqakdBU1B3ai9aT3cxQUcyUW9pdy92L2pkcjNSVGRGTUFhZHI5QXEyNG04Rm1tTS9VNmI0UlNYWGJlN2RwNTFIbnlHU2NBU29NUkRLNitTOUJtMDFnOEEySlFaeTN3YkxwWCtmMHRTU01iUlVrQUoyVTJqQjBVbTE1U2pma3R4M0lqM2hyUkpyNGVHMm83MzdZdEVwZVEvakV4YkJ5REMraUdLWmhHMFd4c2NuK2c3T3RWRFBmU1E5bTA2MTdoQndaUmphU2FIZ3I2M1JPRVJiMGpSOUhFSHVyQzFtSldzbXVEeDQ1ZExDMXZBa3JMQ0N2SGFWUEVrcUJDTjNKam9SOGNrSDdlaW5TQmNxUEN2aDk2c1drT0NKMHMwTjdKL09UMXVkdTlHVnc5UVVjc09qVkVRenJiVjM1WnRMdVA2RldaK0owaE5PMnVCVHlpWWxIOXlEU3pGUXp6VFJieGxXaUNIZGJsVkY1d1lZMFBLV3JsbFFlSGdHemljWEhQOGl6WmgxNFFzb1dMTGJQK0hUcHRPVlFobjJOckM0ZWhnbG9vYW5rSkRLTEY4bEVNTmdJRFRybEZ4eCtVNEhWSUhCZGFuZS9CelhWMnkvL3pPVVc0TVM1Q0lvT3dOeHYxUHAzQ2hrRTV0dEk5a0pxRDVhY2YxeVpvbzIraWM1T2ZzV1NZRkFNU2NxK3EwQXpZK1hMazhHYitsT2wwMXBVSHpmQmxVR1lqVmc0SHYvVmlURHRUU0hIUUFkeGhnZkUvbzlRdEt2WDZaZ2xPSG5nckwyenNuZjYrNkhjbkFIZHFnbG1QdXlBZDF0blZkT2oyWklCdlJkY3lIWWwxTXU4Q2RyV3ZjczVKaDh6cjUwQmtyT2o2V3djT2ZkcHduSFcwMHZWdU55Yll5UitJVWxJOGREK3gyaDV0ZmJYSFh2cWM4VmYwdEhybEZpY3BmTHdRUUp5cFdOdnNhc3dLYzRRVWR1K2N6VWR2bEh1UGJISzI0V3pwTWFzSGNnUWxiS3laT1pHOVV5enZDNk9BSmszR3NFL2t3RFVBZGxuSXVUTlRNVy9mQmQwZldMc2lXNlpidHczeUxCNGd5UDBHdnlYdW1iYjhOTUdOWm9aU0E4OUNmUDBWRVRUdm02Q1NtbEpyUVlNbWh1RTVuYk1taThVUEhnY21JVGdRanZlMU1ibDYzRUExOWIwVkcrZktQZTY5TFI0VktCa3JHTmpFdUhWMkVHNU5aand1MjdvVE5RY3VEUmswaEEvWXVPWFpaQnAzR0djTUc2MUI2RGJNM090c0o1S1MzSW1SaTBmaFhWZk1POEdCWDMvNVcxenYyVnFLdmdUWktEejZYRXVOOU5EZzVUOEQ1QkFjZThMWGN1alEzbXpWQ1JkdGtVdlI4ZmJzd0MrVkYzUjg1TGE1Q2VLUEJVdGxlaFdFSURzUkRWcGdpMHp6NkRQUzVVV3BNZ0FkWC9jbDBxWHIvUnRLN1MwelpIQWkwcklRMXFzd3lUSWFUeTltdEVkYnRXVkk0OTl3QUt1cWdXdldObVJiQndGSmlhWEt5Y2ZJRTBDVG1aWXFzKzYxVDlYeFFDMkkxSFF5Z2g3ZGZIOG1ieFc2SFYxOWVmeFNOWi9mdjNlWWRodHdkNm1yMC9YQVBMZUdXME5CV1JuZEpYOFRVdC91SGRjSTBUOEtWNHAvbzBOOERDOC9RZ1hiZnFWNDF4M0JtTUtYRXdLejVqcUgzZGVrS1dBM1RLZmtLVGNQR2lEU1ZwZUFHb2Nib3JpZmtKUUpvN2hJNit3K3ZtYks5ZjJxS1NPK2lLb3I3ejV2RDVKQWFWWVVPMyswY29uS1JaWTZNZnhtZHA4VXRFaUdCanBrNU5mbUJyQzJzRUcwbWxtOEs2ZUttQU4rMGo3dEFwdVlNV0RZZ0FrRFB3OU1UOSs3MjVCRjM3dG9OSlA2bzVuVlF6T01UMWgyUk1iOTRkZmo5RDlQbVpkTlh0aS85dENtQk9BWUJ5RTlZMmdKVkZ2dm90MVovUnRKYlNiRVZibmJQODFPRVVSb1B5YXFqSU5YQ3pHcUhqZWNERjA1Y1FJSXRrSzRlUFg0WEQxdi9oQ0M5NW9ZN0ZzVm9DN2VXT1RkKzNkSVdpQTZKRy9PRWtRY1NOdW9ZbVh1L0pzRU1ERStoQ1M3elFrWUFwbWRjQngzNGNXMUQwdG1kcFp1MjZwVHhWZUZvMGZYbU9XTEJPOFlyQmdsZE5kUHhTMGRyNEdrd2hOc05GSkwvK29Pa2NaTnZuNi9WTFd6ZmMvS0xoTGt5N2o5VDR0OEJsUUhPWVFNanZQZFBycUtTMWtDSi9jWTEyeUdhd1Ryb0ZOejBBTStJdjExdndMak5PbG5BN242NXZJbnNqN3k2Sm9RZ1lscjh6UThKNnh4Z0ZpWmtCSUdYUW93UkNSR1VlclZxODZ2M1ZKaDNYYnpsNDJwREhJTHdiNmdjWU50SkgrY3AxaGwrSXlodXFQK2hNay9JbjNiU1hLSUdQR2w3UFZrcHp4UVRNcDRwdFkyNnFkZll4enZyWSswNWd1OTkvYVZDOUZOa1ROekQ1bUwxV2Fwd3ZRekZtQnNwTnFDdkFVTHVBRCt6SXRqdTNqQWlrdWpPcTlyWVVFZ2lIOFNCM1hCL20vRTBWWHFodkpibjJMMnVUdE51dW96V3NMdjJib2tNSHgxczdFYzEySUo4VWlJU1VXY3hQcXBWcHp6cnd5bWxFaXREekNNWHBMN3IrY1pOb2hWamFPdXdHUk5UenlKK0hOVHhOK3M3RUFYUVhCVHFqTDRzUGttTXZFR3JKSk95Q3FyWCtxYW04L2F2cktLTzhNSFJNWDdjS0Rua1YybVc2Lzc0L1owcXR4cnQ1ZUFodFVyZlJKdXhlZ1ViYnlSbWYwdmxuK295cjZqYnNYU0FiRk91YnBkZGl3dlNybW93b2xDNEVqa05CUERqTXRXYTNKUkpoLzNPSlY3Z3R5M2J1RUY3eHBEdVJtVVg0VStDdHdFYm1kSGx0SkJLdnFtd25GakNFMktZdEF4NlV6V1lTckJrR0JYQXpuMVdXb0lmblJwN2hmZVhmSmFLWnhLMFNiNVAwYkQveGVMUldOYzRIakR4U1ZMelozREs4eEJMb2plY3JYK2NnbjB3dUxLaEFBWnlHOE1SeGRlektyT0E4TWRhRjRGMEVPdFZDRmZadVV6Y2wwVTJORHgzT3NJekxTakxjRWRqYzNxSklGRExveHl6V3M5eXVScVZ4eXdjSnUzVVZrclJXNjZVbkZORVU4S08yUzUrOEpaV2x0SWUvZWtjcFFGQXNOTVJFNk1jUzVFVVZFaUl5dnRtL2tvalNuZGUxcDB3RUl6V0xzcXk5NlZOUXFiQWZUdHVHM1NBQ1N5ZXJOTXMvUVJoMjdlaE82bkZUc2h2bERDZm5iWlFxVTBpM21XbzBObThKNkh1bm9mN0ZYVWdnTVltTDF5SHpLUS9DK1A1S2I2RXlJTEQ5Zm5xejdkNTdlVzlRY0krbDB2VHliN2Z3Q0RMdXVhd3luRldNUlU0WW4rWE9ScFIxbS9QaXk5Rnozc1pwdGZOUVBnOXVoZUo1eUd1Z2tLdER0MnhXWURnRjlmcU1iMWNMRDhsY2FMcjZKS2NtYlAyWGtFOWkrWmlsbU02RW5HUm1VRzhEL1RmV3RKS21wNEQ5Z0dpZ0NzSHhlZTQ3OFNLb1ZVUzBTcCsvdVZlL2pHOXczQkczMWpmTk5WR3NGSG8xU0hPNEZjVWlwc0lxUlhuMVlFcHJ5ZVhKMTU0dlVxQmU1WHhPbUpISDlnY2k0UTZ4ODIzYmxqZnBOWHhpVlVHS3IrVzZRb0ZBTmU2anJxN0l0QWZybGM3U1AxTzVoWGpoWGs0aUJ3c3gzajJiWFJBclNyOXI4Z1IzMUZrZW4rVks3a05INHlMb0RESGNpNG5zWXdBUkVpYy9mWWliN3VwZy9sZmRRNGRocmZ3T1lZOWgyc2ZFVmtob2Z5RmpiaTJORjZyM3BkWkR2YXFKWmxiTkdGZGJtM2pteGtCemFxSUlySnpxVjRGWlowL2E4S3NXSkk2aS83cWlVclNzVzRBMWZvTjJLTWpZNklGNS82ZWtJeGRVNENodmozd0ViQUFsa1k4MS83eDFTVll3ZWN6RElqYWlWN3Y3dTc2L0Q3YThCMGFMa0I4N3VZSXpSMksrTDlkTDB4WWM2Ni9FQXJmUlcwWngrTysvaTlZNWp6ajBxNXlaVk43eWRhdndVbDF2ZGNqeXBIRGdTdEZISUNnQ3habVlvVjBLNlJpSmc3SnUvajdzWGlYV2VGcXllRzUyWmJMR2tKTnk1aXFHNTFDOUxkalhQUG42ZkZ0WnlMZi9TcHMvMjZQaldYOWVqbUpia2dFZEV0Y3RIalh4d3pjcTVRL3ZQS2VjMXlCeXlVSHZVb1NWL2FvYndSTjZFZnNMalJYdzZCSW1NM0dRUG5xNERCWHBQRW5WRlRjamFHL2pDWWRCRW5Sakd0aGZKek1MMDkwbGdEQ1BTcVp6SmtLaE9qYXE3WmVPSzJjbXpyWnJCbFpVVXhLZzZCbGx5YWE1Yk5yVFk3WjVoOUxISW5PdS9WZXpGTTRrOU5Ec3F1TGtwa0I2OWVlekg4ZkNFTGxsZHhjMjBjV3dSMnA4bk52Y0cxbFlkRnNLTlZpOW9DTFZaOHg3U0dYRjRsek10VzVobVRySlMyZmZjQ2NvTWsxSWhFamUreU1hVk5wTUNNL2kzU08rd0ptT002SUpKVUFhSndzaFRHeTNhRmt3TDlHYVJuWXJoNzlQRCtoQWh0YkNwQmxXaDU0dk1mUFkxbExPOTJScXBFV2tTKzhuZnJNU1ppYUUvTlNPWHViZjQ2WjIydEJnSU5HazFsSGRIdW0yRHFSVGMrK3ViUSswVGRiQmtpMmprcXJaUmR1UXRIZXJCRi8zc092YlNRZFFpOXphcW11bkJwa3hQSmIrZDJCb1FubVpvY0dWUjRpRnVaV3pjYm9Wa3VsTitXNDNBZUVIcjNZczFiZ2p2TEQvSndUdGZtZjFJblNtZk0rSlNlK0UzMDhtU2tnbzhDVFZ4TFhkVDQ3S3c4UXpKZm1sY1FtR1A2RXZwRWN3Q0Z0elhudHBSYy9LYXd4NXJUU3FJQ0hWYW9wa3JLOUQ2UVpqaHJtN3I5SHltbWxKSFdqajY4aE90SHVEQ0Z5ejlRdFJDSnVjSnl5clo2MUdQUjlncmcrdklJYzM1NmFaRjduSFVWUXA3N0s5Z1JsaEtINy9FZ3piUTR4MFJLZmdsazFBVmY1N2w3d1cxTmQ5WHYzc0RWMjJrSU1hMUMralR3S0lwR3I2ek13MXUzRjVTWnlmQW5qelAzaEhxT1RGVHhxbmhtYWRtby9wdlhLcGJoZVoveExuYmgrS2hhN21GZ2J5YjU2SUxGY2xPQU9hNGd5dnlLUlJSOFdEdTVvem41bEpoYWhHR094V1BrZjh5OFV1blBBYUwwa1o2QjkvTFdhbHJyL0tLNkdmK2UvMndIRldEQ3JqQzZ5K1F2YTlSWStRTlBjREhwZmU0VnVoTGdTUUVMejhpZW9kRlZaWGMyVU5ITmFsbG5FTUZFYVQxSE9pWFVrcW9VQzl0dXFtU0JFYitWWndJd3ZpRWNkSU4yaVdlWktHSWV5ck1ZWkRrcC9mK0YxdmZGWUMzVmtvQS9hMDQ3a0l2eHlscWxyaG1oR2V1a0wwSGFLU0VEUURNUVA1d1lQeVdNOXF0a01naXdoTEMyVjM3bkpWb0dZMzFNeWdUSUpvRXZqMnlXY05sWHZRbnBjR29aVFgrbVA2TUFsRG9OWmVrUHY3NTAvN0NpY2RZVkdwZU1CSGJ5UEZ2blNWQXZ5K29OL3RRRjZEOUVBSk1NRWZXdml5Y0VUVEY3c1crdzV1OVVvZjlWUUNCbWdoQ2pKWitQNEU5Z2N1L0JzSkZyeFlzVzBEQng2QnVWN0xjVXR3SmJaSTdFR1dJVkpvcnJ2dzRCYTlXYnpaTUVmRjRiY3Z3U1Q1VENwejFheWVyVGxTdXBhakh2MzFoTWNYRmMvbGlQR1Evay9tcklvSXpUMXNiU2ZQeE5wRzI0WkZFZ3FDODNqeUlGZm13SldqdnJBcXNNVmxhNGlHM2dzZFh2OFpUd3gvY2RLSFAxMnFDSERjMXpCN0lMSnBOSWlhTldTby9USGpOQWptSHMrdTY2ZjYrUlVSc1E2bGlienRoQmF4dHhDY0M4UlphR2h6VWlUamI3MVM3NTJHZ3NmYkxoS0dabk9kL3Q5MUZ6TkdxSjd0TEdxTnY4M215bTl4STdoODJlZ0N1K2Rob09BYllZZ0hHUlppY2pJM3E0QVpYNE11VnN5U0FIbjlpNWlXKzZQc085dlE0REdZRUhUN0xrNTEvNGlKTy9VYWxCQlVTMkVudDJlV0FhSDNDUkJEZ0ZRRWt0WG56ckNmK0tqTGt4S2NLNXN2OHhYbEZJd25zMWJQYWhkSnhLV05sMnJtZVVIbGlWQVZESzd5ZDd3MkdVVE41dmozZ0F0SnFwZUlqV0piczJmYzZnYXRDdlNybXVjWUN3U1VMekp2SHgvYS9yNTlobjJkQ1lZd3F3REFCaGlWWXRQVjI5SUlCdkEyZy80UWdqbnBqeTVibTFDRUdSaEc2NWhaNWkwZWorRlcvRmppQXpiSjhNM3I2cFZXcHdsYXRGSEVNbDhJVE5jTmFWakoxR1VTZ3hjOXJqYncveEZkNXZUZ0ZDUHlTNHRXTGtIN0JZbHoxYlhBRndMMmpsY2tKYm9tdXR1Rm9zQnh6NkxBaFFYU2ZBak1rcnFpT21Rd04yT0hRL3dVelk0NkZXNnNpUUtYaHRqMDJjZUFPdzdTSjlWRXJPbmlwUkJNTmQ3bmQxRHlQUnhZQjd6b0NSSW1qcll4V1BFVTQ3WW9CbW96RFpaOEJ0QjUxWU1CWVdpOE5CQndnR2R5OGF2M0szVEh1cXE2b3BsU3lVdGZiQ3VXNXg5ZkNya2VNVndnTFNMYjVZTjMweEpTWUswYng5L1JvVzJKSEw1OFROVHRwU0EzNzJ3UEYvM0N3OXhmM1pRSjNZVThWSFpha2srMXE1SHpOSnBZMkJtTVBHOEYvR0I2Ym5qb3AraGdWR25NRmdublJuY1pkckY3Zy9jaFhoZDZWajU1TU1kaDVpUU1XMjZHRGdvVnJBaWIzYWpZL3lDS3hCWkNleGg4ejZMMGtVc0ZsNUg2Ynh3YURlUWwwZVJsUFBFNU55RUk2aURRNzh1OUZXOGNrUUJRTVlYRms0YUI5RnZ0dVBVSGFyMnd6dkxHeFpSTWFmeHhIaFpjSE1oMG8xdDdPejQ0RmhnaXFvaHJGM2l6bUplWW1hc2w2S29wbXRJSmdGUklsMlR3QmhvVmVwTXVhWXdLb1J3a2ZJeWExaTFESlVsOGo1RytCM0VLVmpUOTBFL2pVT2tweWVJUlVWK1d4d3AyYVVaZi9XUlFQV2tzUmtCbWRMbzFWVGc0R25wNExqRnVGckNKSWttelNtVWZ4d1hYUnBWVFV3bG1nc2p3eVJvTEI4K205K3NnREw2VCt0b2xpS1BiK29JUUVhVzdBSU80amdyUlFuN1VRRDYzTEprYktkQ0hSdDBSSVZRdjZQWlNxaWVodDJLbFhZZDFzcmtqaENPYzdWcExkY1p0eDArRXNkZVY2bVRzSGM5dlkyZy9FbzhsMWgrOXpjRjVGS3c4NVVLMk5tN1lpOXFqZVJaWWx1NmhRSzdXaFhCY2cvb2NLRlhYY0Y4NmNGL0EwVTBVbmF5YjJYTWpBd0tVVDJzeExJSERFQnRGK3lxWjRwNTRBYXBBSGFRVUNXT0wzSWdJamx0NTBlNkI2WXZjM3JMem5zR2R5K3hvTSs3K0E1aFhUTS81d2xOT0lweHdtN3IyZnljYXgvTHNxYnovY0JJRmVsV0tIaWpPQ0kxSEE1UlgrTDV2M3pEUHZHdi9DM3ZLVXB2QjJmZDE3Wlh5NFhtYy8zNE1tZi9NZFI0S0ZyU3BCVWd0d09pODdoSllIN3M0WTh3SVNpdFUvMHp3QlRRTFpUckdERXhIWUlrTFNXOHFvMWFKMzgrWHZsQU5TZDVGSCt4bG5wTHg0MjZvVXYwdUxRNThrNytoN3N4YTZrNkdsZlV4QkNITVlOc2VtcU43OUdHYzBOUmtJcDlMcHNISnI3REVsY3ZRQXYyUzU1aitzaFRyNEEzdXZvWituV0txeXZ1eU5JM243OVdORTdURGpta21vNkQyRTdVT1lBcXpoWm1QQmtEQjdkaDJPRTZZck5CdjZnMUh6SGtNWTg1RlV2RGtBa2xtQS9VaHliMVQ3bE1XSWp4dWRFRVd0RG91Q05IOHozY2pKVkFrbFFON3ZvUWU2YlA4ZHJob09vVzZhYWlhQWtvZStWYnRncjFRLzN3ZWtpNjhaMmNqb09hZ2xxaEJEc3cvdUh4amFqTCtqRW1UZ3kvWmJpRlJrY2c4TGl5Z1FCTjVKbHlsSlF0ZGt1NkNUa1ByMHBaWlFtdXJuM0FGZE1iVmtWS1hRU2ZkRkE2VzJKNWgwc3VJUzVnVXlKcWNHbHdDMmZDZ0NXQU5IMUF3WS9lMVBoSUtRNzBULzNFU3hXTWh2cU8vT0xUOENYTENhMk4rNU4xeHhPa2VEWmNuQmNDYndPVnhpcmdWNC9nR0RDbkdHS0x5QytzZEZLaGsyV0N2UDUzTUQ4bXJvaGFFOEl0Mk9IT1M3UEU3OXdTUlBuZm9ZRTNWUlBqcUo1OGU3UG1oNHlzd3ZSaHVpcUhuc2dnVm40ZFB1RjNueGZnR1BpSEJyR1Ztb3FTak4vNmdJcjRPU05yMS9MRnpVbWllTFNWRU01dkdnNUlZNXVMMUhua1BmQmhCektHNXBSL3Z5UzNhb0pCRzBXTG5TaHlub3hPQ21JSmVyU0lEaFFDb2wwTkI2M001UElaOEFRcFk5Y0NwSW5yS3E5d2RSZUE5OFRGWXhIRVhHaHMrM21oL2ZQek9Ua3ZBTDZlODBFMWhjTlk1bHB3UDUzVmM4eTRRdjQxUmVCUHFLRnFjRHp0aVpwRzJrWUF6cjZaQWFrV0lzeWlaR1VOTG9RS1Rla2d6UUZKQWRYRVBueS90Q1Fkc2Y2dTgydEZ0YStaZldMWWllaEJEREpwckEyQW1hY0VwejFQbzV5VkwwNnl4Q0dVTHhhVjNOa2o4NmZyaG5tZ0krZ0d5R0EwcFRZcW9MeHBEeXpRRW1GWXBlTVgrYjUxUTltL3R4WmtPdjhWY0VhZ1hjQlFTK0plQnRtekpMV2FXbURKbVRYWXEzNXNLK2kxQmlLLzNxMVA0Q3BmQm1Ya1BFRUxlRWZpT2grMlhwMUpqemMrTEVaYWVTZHlLMS9yTkFlcTlsSmVjMThXMENyN0dSZnVCTHhYLzJnSldRTjlkWGh3c2R6U2NrRUNXRE9LbXhSbkJlVFUxd0JOZFVLSGozY3hmd1AvVUtoUUV3aCsrNHRjKzRUVHFEMzZKcllUMHVpY3dLbUJXOXVncWJNQUduTmhyTks2Yjkvd2Yrdm5YNXNzKytOd3lNMkdPd3hMVHpSOVN3LzN6SlRTdktkZWVRVFl0L0JFUkJKRkFrNVo4ekFRdWp0QlUvbkNKT3VQcnQyZ3Q0THlxc2tXejlaWlJpS0p3MTNxVjlIckVYOVBqS05yd3pVMVJKdEFGVVMveGxSTkp3Z1Q3N1I0dUU5K0pwcDFyU1dqTy91R0p4TWRFbXRwWDhQd2tQMkpzTjFaVjIwdnRFelN0UUkrdTFtR1U2THg5NUtmbnVZd0NPSmpMSzZxQ2pTRkNwUVBLK3FVUnoySVVrWWVpQStLc1ZlWGQxMmRsNGR2U0tyZXg3N092MzhSc1FNWkl3c29tZXdCM211UUJ0OC9IbzVyeWFUMGhLVnNJaXIvRzhGeG1OcWoyWmxHZXNPa3F0bW8xSHdOaHk0c0NyNksvZlZIdHlaeUNTM3NDL0tpOFlZQ2hzb2xXMEhydlB5TEdnMUhRejZZRVhOVnZZT0VlQ3MwbmFyR0h6WnAyTGhsR05TeGNsdWtOVUdPaXpYTWZxUE1jcDRxc1BjQ201dE14OFRsNjQzc3hXMlZkOFUwbXhNRWxhVnlObUUyaXl3YzlYcWYrbktXOXFRNVlOU1FTMk1Hd2JLUm9VT2pkUmh6YTkzNzN5TytjalYxQXBKSFcwemllTEpIRWYzcTd4SUt6ZnBVZjFBV1hlSTMzN1hXR0lzcnRPQiszdElJcHFxVkNtcm9vMGpKT0MraEV5Y0VMRVVjblZkNWxURTBEK0VMZHkwcVpLUEc3RWtiRGpwMmMxV2JPUnMzTzluK2ZRK3MxNytPUkZNYVVIb3RSdHpqZTd5Um9BK05QdVhNT1BDQTV5aEdja01tbXZ4QW5CRUdXdHltNmFoWXpnREg0YnFVcElaNlhtajR1MFdsNlNmNTNyQnpkeC9TaWhJMVM3eElOaFB0ZUljN3I3dG9ZWWRjemdTUXBvdXQ1UUtUUmtGMnRxVlVqTkxTTXVSYTlTMDZ3Y3J6N21VU09Kb3crVy84WStrY0ZJWTZuempTYzJEVUFXWUNQNXlmbWEwTlg1SGRDTHZsNUlZQ2U3NE9zMSt3YkVRMXFLK2o2TTBCdEh1SXp6WFgyVFRzMFNUUzIxdXNDbWdGZlZGZWJ5ZUk4RDFaeTBob0FrQVJMdldGM0IvYkpzVC9wenFnaFBzSmc5aFdxTmsyM3k4Y3orTmJyTXhPM3FHY2JTTDR1bnVGSXFmK3RQSWtBb0lyNHhjZUs2VHVvazZOSTFZQy80c0hGblgrWjRqSXRWU1ZMTU9wZlNvTTYwQ2MvNFh5RUJacmNsQ1R5cDdoWGhMSlhaT3U2cDN1T1gzMDcxYWRnRStYYXFiN0VOUXZKRGcyMWtFbDg1K0pabFpHNW50U21SNEtXdnFaQTNHMHR0VHV4blFKTUJwMElzaklHaFh3U2RPSXJKcXF6Z21SSUJPV1I3ZFBVSUt4QUNDNm5lbmlxanU1YmtDdU01dWV6UHR6OE1DZEhWRHJGUXc4QklpS1l4Y1czc0FMdFpWUVFIbWhKQ3BOZFUvbzkzTm9wTzlZdlVWNHkvaXZ3M1dZU2EzdUR6cmpsNVgyejVza2RXWjcvZzk3Y3dXVDZNbU1VQjZNbU8zZm02a2NEYmpDQTJYZ2svTW1HZlZ5ejRsZ1hGak9KUzhoTUJndDdFNGxWa3BTUzNDL1M5RnFIWVl5R09iVHhhRjZTVUJzSUh3YlVkR0ZDVkJDeUxYRnpOampLNlBHT2s3QTd5eHNncWhQdkx1YnFsVWxyRTVNaUhQMXlmMGFJaXZHMU9KNkhBd0dUN21zOVg2MFV0QTVucmZxWlhPZHRVQ0VuU1E3dTUyUmlFVVpFQnh6RFFxdllHSWgyWHg5bjFwcmFKOEZnaTBCQXRtc1l5aFZDVllEdm01dUxnak9wT0ZEN3REcmRrcGh2WDNYSWh3K1QrUVVjTTBpakFJNEt0dUwraFFidVRyOWt1eExGMjFUdTlnRVZuYmFmUThLQzdzcDhsUWRiWERMcHNmL2xpd1U5ZjZkSTZrMS9samJubGt5SE9lcWdMcFFSZzNKRDgwQ3pIWjhQQndzb2lORC9jZW9OSFBEYkMxTmdIRmJaQTh5dm5VeUpROUNKamZ1Q2dZR2ZTRzhEaVBwRUxFSzM3TVphWFB3ZUZyMnBFTk5uRTJUTG9aRUhYZTl3N2dEVlNMdEZud25zMVJHZncyNzZJTUZ2V3J1aWN6VDFPV2tJOUZCd1YvZGtmNnlBRDdRelVoMzV5bmZoc2wrekdTU0dkZHM5cm1kV0h0ZWhJL0xiQS9sbmc4Y0QzU3EzOXpGeGcyN1FzK04zNWY4amZDY29qSzE3eU9tU05LR3d0OVhmWkx6VFREdVU4VjQxTEVuN3JqS0M4MmlPdW1qWTFITWlrSmhCL0tYSnB4RVRkcVo2bDVJYWMwR3VwS1NBSjRDNlMwSlZWM2RwZ0R5U1lpOXhBdFpJZTQyeWx4cnpRdDJCQlNFZ2hjNVdCRVJJSmMreS8vVjJOeGc5R1o5WWhGMzVaUW55Y0xWMFJGUEhDdTl4aENSTThHQVE4a0tDZlpjM1ltTmQzeHR5Rlcra0YwOGQ2VHBoTWtlQmloaUxucVhTb0IxQm04S2o2STNrTWkxVEcwbGp0RCs1aXZBVGxORHo3aFZpaDN2OGszelBDYndvdkpXTjU0aGhuZU9HRE1rNngvUkFSWFF3V3A3czBsaVZuNTFvZVFuNnlZMlZ5YmRFWmRqZGRibVUvZlVRODNFVUJ1MW04NHpkYnovM1lST2dRSnAwSzVSY0RmdzMra2ZVK0RrYzA4c1AxM1dmT0JkWUlMcUVnRzRNMVlJaGk1YVBxSWtrU0VBUDc3UGtoK21GendEUDR4MXJ3M1BrWDFmNy9zL2U4ZUdKK0NIYU4yemZxU3dtV2w0eG53Z0o2ZThTY3I1VTd3UDNWUnBkU2lUM25HeG1Sc283RnRRMVZvT2hzdDhvZDhPWFhmcXBxUVFFVXhYMzFQT2dVUExYajRUdmVFN1ZEK1dZaEZKOGxsQzVsanMvZm80cTNPcE5EUmZNTlJkVGQwKzMwRTBSUkFmT2RuS0s0aThlVTBROWtud3J4ZU5HbktXZnVhSXQ5NjhBNzROOVVQRXNIK0xvUmNNMnRMWStJRTZTU1RJZmZlMU15dWxxY1MvYXV1MmZyVzJyUDk0b2tBQXc4NzROWTc1L0pncXp6UDc0M3B1ZXluQWNaTHJWNjZJeWVVR2kyM1JGdDFuWXcrTnprb21jaDRLdjd6YkdFTGdVb3Era210WG1rdHBuNmJEY3VvYUkxTVJ2ZGxnWWw2TU5kUHphR0F6d0hPK3QvY1ludWZWTnBtUm02Uy9UL0RzTE5Qak4za0lWL21vNUF5NHRSV1ZkeDN3WXU3RWdnYkVuRGt3TGkzTTBFVWRBZmxJNkNXKzBXSEQyc2NWblM5V0xMUlJVWUZteGtBQnFnTHZxVU1WZGFQOHZDVTFWNStrN1hiMWhnSGJmbEdxOTdSWENTYkNyU01aaXFDZGJRYnBHUGxWZXNoMXVsZnljc2JXbkxuZkwzcGsvR2phM0lDdmkxK09LQXZYUkQ4MUM5TlcxZnRmQUNscnEyaG5nZGo5ejlFQkdWVG9iRTh3bzNQOFVwWkViZmNFaUltMEYrbnZSbzgyZXg4ejAyQmdiUWROQkFHRzlNUm94cVc3clRPcTlOQkdCSU0wajc5cE1EOUtpVnNkU2ZJSnY2cEtqdi96L2c0Ujh1REx1U09wZ3A0Nlk4Y1B5OVV3aHI2WUpER1FVSEtzSmdVL1c5aHpKVlFuMjlVRmQrRHVLQ1dkcVNNNGRkbWRIZ0tNTlcvem8wN0l0Vk04YW96RmQrWW9lcnV3MlFjR0hGZTBwcXRVL294UnR6c3lCOHRITUlGZXB3WTcwUzhSOG9hNkY2WWx1WUdhRGVQTmJQWFNrNU9TdHM4MnlXYjF6aXpCTVNNK1UzZlNsaStIWVBIQTlBN2paaHp6V0NLUU12aGJqVXA1Z0t2SFVxTk5PNkt4QlRzUC9ubDB0dmZYaGZBZ1hBOUhoaERNWHhBS1dVakxKcHZOY3BBd1ExZXdqSkh0ZFFEbFRJT081aHRXWWFzUmYzNUwzNUZVYUNNaDVGcXVFcGZwUTQraVVadVFuelZOYVhrL0QyY0c3Y0ZFR3BUNzNCN3ZvNjc4bS9raVJYV3RhRStiSE16cDVCRnhLNUJlOHEwYlNsSkFXYWs3d1I3VFI3OWVEOEQvNVZnUXR4bEFCOFZDSkd0eGc3NUs0ZEtCblMwY2EwMXlXRnp3bmdJTWRVMHQ3SVhhNEw4RDFMc0FRTWNsK1oxbDZaaDZIQy9kcUQ4R3daVXFTaU9ETU1YS1k0a0dnQnhjUWg2dmNmUGxZUjZlV1QrcnhNeVJMOTBTQlZPM045UUVOTHlEbnAwcUJ2bDBOd3FraU9tVitsSmh1K1BVSWx3QWd6aE5TM1ZCdlRwbzhDUHRxSlVISFhMN0JMYjZhWDVxUDFBWHBOMUkzcjdkNHB2Vis3NTJpa0JnOXlOTEs3UGM4RlNqWStSSWhQd3IvaHdQUytYekhIMXloUzAxaTh4UngvdWxwbXNMRGZxN2RZK1Vnbm1SbWR2YTlvVFVoaXdPQ0FwUncwWEVpenp3a2t1Vm9vWTVNN0Y5SUdNNy9QZ3hqYTJtTG1xOHlqU0ZMZjkwZDROV3Y0d3hmR0lrdlB3TkZLc20yQ2Q5a0tkSStlcFRTZUUzdDhVeVdwQkV1LytHRVZaYkJQOG1RM1gvZjFOcHJtbE41bjVQV1dhVWloNG1CdlN6Ulp0c1ZBd2ZnZkxaSVpEQ1h0WFRlY2JnQUNzNTBUYlFmSHBiTmc0VUFCNGpZZm84MTFod0RKQzNKOUtPYjRkS2VyWHZ2UXRTaGJTUC9DTkVLbDJnYUF5UEhJdFZ2UGEwOUozRUpMMkhxSFViYXFHZ0VRcXZoNWlWWjZxekh3TExmdkp2NDFMRFVFRENibkE4MFV5T1I5dURudllkOWU3cXpGMTluL3V6UEFNYnEwNTRBOHFJRCswOGlSSTVkWkltTVE2U09wbFNpek1ML0tNQlNHVmZmL0psemI5Z2NLV3VVR3dlZHk0THZyMXRuWGlzRVBaUU8yUHFtQVAyU1pjdFEzZzJTMTdkRHlzZVdXcWpGR1hqVk5yL1NodktOY2ZDWDFWemgveHFLRmVQZVdyRVJ3QTB5Rk82bldjVjVRaFFkMjNCeUFlUmZCK3FXazNMYkhRcHFUM1NMZWUweFdzQnpDNHZBYnhHOU13Q3hNdWc2QmNWU0E3QmFZMHVYMkQ4M0w5TE81Q0tuUUZZSlpvYUROci9ieG55UDE4N3Btc0tWL3I5ZUJ1MXJrY0orSDB2ck5PcWVtalUvOUI5S0ZYOEg4ZURET3VNMzY3NlRWRkFRaVlGNlRqT0dzUUc1UVB5Q1k2b2tzKzQ3ZDgvNTBuWHNmbDVNVW0yM2hhWXFaYitlTUJOSXRheElOT3hycXBCYjZrdFR5cmlQYzBXUmlsVHZJamRHK2ZON2o3RzMveVAydUFYRnJrZ2VEd2ppU3d1VHAycnA5UlRmejlEaVhuSEFTNE9GZDRQbzBONDhOaEpoclZKclhJdk5XVmFuK2x4Wk5EcDJPWGMvRnRPcUR1VXRMM0NpYUovdkdCbHh4NjFEMWZiMTA1bnpuMkpZOUV2RjR2S1Q1NklyaTJrUk9MNTN4T01CbDAxaW5aM0ljUkNYQndYU01PRnVOc21uOFdtcWNybzJ1TjhKZ0h4WmpoaWhmSHlNS2NWeXNYS1I4eDlERWVxRjgvcXM5YmgxTUVuK05Ob2JwM2ZidVBESjg3SGkvSXJ5TmM3UWpHWDdpU1Q3VStuNWl2bzllZUk3ck1uYnBmWDl6b3JWYlZTQU9iQnorMGRwekk2MXhta2tUNXYzSi9mT1hoZlJ6WTMvVFdhdkdPblZva1pLWE9rOUthK0cyTDFka3U2Z3BKdFJ5K0dJcGloNTFBcFUyd01VbHRoSTl4am85dFozSTAxNXJOYjZSYk1jeGx1c0hRazNVNWwvWDlTZEliUEx4a291a0Z5NnFka1lPS1BmWkdoTXR0REVtcjd5SkZHbWFUY01WQ1Y2ZjhiaTVwU1VlRWErNk8yMytIKzBXdmlhZU9NNURFNk15eXBKYUUwYUt1dVpPakt5UkVKOFpqYnFrdXgrRTY1c0dkZi9jb0JnbXJsek9wTithNFY4WlptMDhWRGNJTHJueDJKUW5sUGdZWGttZDE3ZHZhWU5wMU9jMGsrN2s5NmFPT28zemVpYjM2ZXNrNWcrcTEvSnJvQkV1OHVjWW5VQ2VHSUxsOVp1T3FLajlWZ3NaaVM5aWo5dTVaVnVRa1FzQVp5QTlhVjJxUlVTZFZzc1NXVDROUm9pOXRjTUx6eHo2N2MzM1QzdUU2NU5SYmZzMnBRYzljZlhGKy9aTk96cjNjOG5rZjJEdFd1TEMvZE9oMXZEUHJVY3JrZURSSmduOVVlVndUdWJFUGhGdStLM01NdnU4TFBpUm5WODBhekIwV0txR1kveWhpd2FTR2hJY3pmbWZ3bVlraGg5NVR6ektXejNaTTJOYy8xbVEvekVpVHBvMk4vc3pWMGdUTCtuSjkwVEpVMEp0RnBEWHlLdUtJYmhjUUhBQk9GL2crbHNJcVdOSUs2YlBVdVRmT21SQ3pLbTBhRDJtTWZHNmVabFdFa1VVZ3VzcVRPajFhUW41OUJLOVZ0Y1dCTHFDYkZxaFpaajhOb2hwUlFnNHd6V2pJcEZVSlgrc0hQanlYMkE1aEUzbTE3c25OeHpIaE1qSlN6RVQveG1BTzFqdzdySTJtc2RaM2ZJQVh6YXZ2S3ZXcEVqUlUyZUpTZjl0NFBIVjZFZU1UYW8yQmZVanVESDBXMEwreXRFbWk0UDBpaEhjdmFXR1pYN2d5K0pmU0I0YnB3MTZUMXVaMEZhbkNuZ0NHdHdoelNobXVNZ2FKYUlwN29CMy9OWWQ3RWlpS2dwcjJ1b1lCR0t6N1lFRE5mY3c5dWJwcDNwcmY2L3h6dmk1c3BySXl4b1EzWUdJUGlSVWhSUjd4ODJvcjJPMnlWN0RHRzdxR3Ztb1FQUUI4UWZvSVQyQ1E3cEp2VkV2UnhIcGp6M2t6L1p2K2lVVGhEMGVIVGZPQytLN1kyRFE3OFpYZXJRM0RSaE01N3pqeG9Hd3FjTnRFQldscS9iYnR5Y1hmK1IxWThpcEJnYTBpT0Zjczdqcm9PU2YrLzIreU9uSXVFeVZTeEJGVTdNKzBNVDB3bEFlTSttR2k0U0t4MXhoVDJtNHBxTVNqcklTT2dWVzltNDc4bHpGRmE5NW8xSDRvZW4weWdqVm5TZDBpRWw2S3k5bm1oVEFldThQMWNmclYyQlJuQzkzQ0QrRkJDSCs5b3RjZFNkVVhRWE5sMDdGeGtnTlVtK0ltYjNnUmNNRiszUmhKY1YwV1Uwd3lNcE9XeFp5NXZ5b1J1Z0xvQWEzVjRyWWhmQ0g4NkhTQjM3bThieEpMWUgzdUNjcWJZdjcvOERKWDVaaUl2SlFzaWFmS3pVbWE1dkdiRTRCcHVkNVpzakNVTDlWanFMYVd5ZkxEalpjTHllaE02dFhTRlZVTVVrZ2t3REdGMVkvUHZpL2NnTnMrWFBYZUhaRldPZ2kwMkxwcVpIaklwVUg1K3d4WUk1emdpZk93dmhMaU5zU1VFRmNtR1VvWHNCakZVUUYrOXEzdjljb0UxdlVXUEtaZ1p6c2xrRkJ6ZktVQlFZZEhaYWYwQzE0azZZcUo3YkxCZVdwdDZueTdVNm02T0greGhVODFjckZEL2JCY2RldHlYcnlaNUxadkc0WlhSNDYrVjlDNmZDUFBrUkxvWVQ1ZHhqQTFLMWZScCs4OERlUVpQOHRWcFk5UTRPaFhUNXQ1S1grOVk3YjJuN1hBdldONkl3d2VXa0doVWJGRzc0QVV2ai9DL0tGTkw1dU9PSmo5RXBzbGpoUUFEOHFGazBkeTJKUEJsWFVXRGZSb2lZekZkc3NRY0NiUHJGd1pJQnRJWlBGcE5Ya3d0endOQmhXQU1jMWdtY3AySE4vK3ZkcUV6Um9mQUIrdVZmSlRIOVpZbmxydVJJSnpNRnlFZHMzWTl3S2xySENSQ3EvM0F3Z1JIdGhPQ1NkcVhIdksyQURkUTJ1M3N5ZlBQZS9KdS83UTg0NEZvZXlzbTd3NUYxTHQ5WkNDNkhNRzVDYVVtK3VEbTc4eGYwekFkWVZ1ZEE2RUUwbkVoYmxTc3RzOVgwZi9zdEsxemFpNG1pNkE5emN3TElVQjFtNzJwTERlYWswdEFsM0o4VVVzS1h2djV4UktGM2VpT0ZOd01KZFlUWjF0NllHaTVUQkZwVDJ4NXpjUE9hdkNYaisxa29CK0t1ZHFDY2pkc1UwYUxndUpOU28vVTkrLzhRaGpwMjd2ZWsrM3d4Vk9oMTNZWDlpblNydUFOdmVURnhOUDN5Ym1zOXhBT0RIZnRRY3RmdGF4RUVVcHhLWWxEN3JyOGp1UnhWNXVGSDg3VSs1SGV4SEJGQkYzMGpqbGRlelRJTDRGYm5qMVlXN2tGZWg3SDh4SXdOSlcvdlpTY05YWTFydmNXbFBQbSt2Nyt1czBPS3Z6K1BMVGwyMS81YlJpMFBFbzJySXkrV3pDdVJVTm83RWo3Zy9Yam1hUko1THRMbHhEK3VYWUxodmJrdXVmU0d5Vng3emwxTVBFOUxEZk9lSHlGVUhjR2l6bHg0Nm9zTDRzUDlrNmxRQ2l1Rk9jWXVXZGxTMDUyREtjKzlEOVFzc0d2V2RoeENmdWhTVEJpS3RWSWRRemlHZk5UNWdsZHJsUldhNUh5dSt5U29QU2QwSnJ1TTU1dlgxUTRvSUN2L0FlSmNuMHdIS3BINXZvUXN2aDJkMURRUFE3V0R3cEhhYmlOZ2NGYUllR1RpRUp1c0FpeFBRM3orRzJRd3E2S3JieTg2dS9wd2NZV21UTVhIMlZSSWtkUUJDakM0TEVSWTIwTnN0bS9hSlNaN3pXbXhZNHFHakQxbU9Ed3NsZXlYamw2cnJPYXB2UnNaREVsOVlZQVdONXdpdG9SeksvV1FQWlA1VjYxL25OZXY0MzRpYllNdUszZ3RWVDFYd0piQ1VkWWJYTjlldzBRaEdGa1pRVlp1bU9HZUV2c2R2My9XR3dCMy9raTVPYmNxbDNrMm9qR2MrcHRPMUZQVG1zaHBSN3VNazY3UUkyTjFjQ0FycHJ1S0VldmJtaGJZS0tTeElPc2RsYmwreHpPNWtPUVF1SVdoRTFDcWNVREtEWTdsK1R5NWs3aFFPK2FLVkRNalBDZll6dm0zRnZ0ZU5OZ1R5cUc4YU1FMTk4SDEzMW5Hd0h3WG54b01OS1psOFNtWjVWNERDeWdNVk1GaEw4UFAvck1Nb3IrUHY2YUo3cGRKN0dpUzZ1SnVyQ2FPNmljVzFNSFlmVTFmbUdJVkg2bHdYZGpraXRVUWVNeGZ5dlNqcUNmbUpVMWU4WHBaTUtxVkdSZm5Ydm16UnRXYkIxWFN5YlUxamlMY3VXazUzb1dPS2N6b3BaREdKVTVVQk1JbTlzVTI5S2xkcVNLeENoZk9GRDUvNStlbTlvUXpEUkdIdllzM0Y4emJJUWtnQTRzeUdKK0UxOTZrRXkrSVJpcFpIVjJ4TzFCZlRjYzhLL0l5M3NhSkJIaHV3Y1hNVTkySmFyeCtkWFNmTm5Xc0pDU3k5RlFKTUNOUklXZVVQY2dHYTdPRGNFbU9oa3d3OXFVaTJSQjA5SGdxZGMxY0ZUdkwzYkRJZU9MYVRXbHg3dVRxSENvb3grQkovVkMxZGVFTmYwZVlRT283U0Y0Rm8reVNydk5BWEd2QXEvMlQ0RXdOQzlaMFFtL0lUZ1FJa3ZlTldKSkRrNEVkK1RtNlhDd0N6Tjg4QnFVajBFZWk2bXYvR205ZTkwV21GZVNuU3BISGkraWZMRzlUb2YrRDRvdHk5MzRiWGt6ZnU2VjJDaDR6UTI4S2UxTTMyRzYzdm42OHc4eGs3QktVQkZVRmhoaFZLdlgxWTFxbDR1MjRFUm12K0QrRmdiYU5OdEViVE01WDkrWUd3RTFiZnE0Q0xHVGp5SkdkaXN2K0sycDE4ZnVvNlVrSmhWMDJ0Vm9JbEZuTE13RURCWVJIKzlUQ1VwY3VnTGZ3T1RyMmVVOUFMWEVjOFlERUlnZmhGR3RxQWNJUUZnQ2xqdGVDZnpEdXJYS0xOV0ZOd0dHUytUQnVmRDdaYzY5RjltZG1kSFNOQ0JsY2txVnowVEVKeUpTNDJrMmx5SUl4NitVbzUxWmpVdGdBTnNWU3FzQ2NITCtEaHpkcGlHakgrV2tXMkZLVmpua1JPRHJpT1pIVElUZjlXMlhESWdPNGdCS3lHaEFYLzJnSFBDVzN5VDVNUEJneWowdmxJNHJHVzRzTVcvREMxU3VqM1lRekJ6cTloZjdZVDBkQnlOdVRzSE5VTzBDL0pRWS9Sclc4TDVnKzZ6K2tUOGdpeEt4NmJiUlJtcjhvSjhGNzBiQzJBMnpKd0RZS25JUnIrckJHZDJJTGloWUxJeTlmRXdDQmt6Y0VpRzkyNzRqV2htTnZVUVRxK0l5MkU3TU5uUUwra1hHRjRKSWN6RTFvS2RIUEpaK1phSGdTRFVVTjdwZDlEazJHNGp4Z3pDbVdCRnlWaW9TZzNjRnhWYVVOc0RSK3pVenF5ZVJWMGEvemEycHdZckkyMUlKNXlTbGlUcGU3YmgyRUxxUHlJdGpqZHU0NmRVVXcvWlBxWkJnKzJ5Unh0dnRpdnU4RWRXSG9FaHU4QnBMZ3dZemh1RU90L0tmU0tjZU9HMHh6STk2Z1FxMTNZV2xjanhkSEZ4N2VwcCtaRURZRkcvaXdJc25OL0c2aWVrcWpOQitFa25nd0FadVFTL2YwcGlNanU4K3NLUTZrRDMxc0tyVzUyNnF0ODluOXpBOUtuaXRvQkRVNjFHekdYbGdPMWdkTVVFd2lPN3Y5SHp6dHBHakxLN3ZHR1JZaEtZaC96Z2s1akRoTlBPSU1xNnE1Q24xV0U4OXl4R0cvTkdwdjhLMnpUUUtRb2lNdDNnakVPeWNRWjdIREcwS1R5VkJHMHU4R0dBLzQyWkNVS2RnU0ZqVURlRFBldUZaa042ZnRPL1dtYXJOOEZRdWN2S2JidzYrT2VlL3M4Sm54dHYvNlI3TTYyZFdLVXRHaUpUMENQOTFyR1ozbUR6NHNHWWo1d0JiYy9EeTFjUXlybjhYYTNOZXprN2VVOEltamZkVlBFWHd2WGUwMXJFazhkQ1kzM0dxbFMvdS90TmtjVHVTK2Jtem0yRmQrM1VseGhXVms2cnFCd3NOSk54ajdHN2ZBcGtvVmNuajVDNjRrKzJlYmJLZGVzQ0RaMUg4RHhCcmtFSDg1bEVYWHhxVDZQQXlDWUhicWJ6cEMyaEk0WDEyVkU5QUZQWTZJRWFKRnNQMTdsZE5rNmxBdDN5L2p4S01Zd0xIRGxvVzBUVnZsUjBzU2hza2prbkE4M0RmM25FY09jWVlvRmx3ZUt4RUEwbU1IV2l2alc0UWZGbWdveko2S0JQaDVhQ3ZNVy9DUmxNSGlST1AxYzVCWmo5em56TGt0MFo4NFppREtqSGd6SDJvWnBHRWRSMnE0Qkh3ZzhWL3Q5S1pkYTdyeXlHSVZtZzBEb1ZqMDZ1MUowaEZWOWRzdzVFN2xMK0VnK3B6SGFVR0RjY1ltR2VtL0t0RVBaUEFSVHQrZ2ttU2RsaXJjdEExQmZDa1laU1Qwdm93QU5HeUVWaHBJTWNhc1lRNWR4UUpIZlh4VE1WWHQxS256Y2RKTUpmRUtVMGRvemdqU2psa2pJRUtIblhJVW9kaDlleDJ4VU1MTWM2cWVOSFVTdnRySTJvVzYzUzRVRE1QOStmT3N5NUQvNHdUQW45b0pYSnNybzQ5UVRzUUY3NHk3RWxEK2M1TVdhYkhoSlRINW5JODFSTFlYZXB2QVM0dlFXdXRMaG5UYmw5L0hNWE5BUGd6ZU8zUm5EbnFielRPam5kUnEzekpiT2lwMkF3QktKRVRlWW1aRlRxMm5tcFlITEdCczJGOHVWRlhVdWVhUWhpV1RlUEpWMTlCL0xvWEVRbDVPWDg5eHQ2VFdMUjVYVUpPZnV5b1drUjFjMXM4ZVZRR1kvd1dxWWt0RU9lVUJobHR1K2RrTzFZOTZsTjl4WW5NSXlPUG90OXJhbjRsbzdtODMwbWExZ3hkdXBlVXorL0RMbUQvMjBnbXVoOC9ZdjllR0JSTklEeXdNVExjWFhSMC9CV0doSW5NTjdYSHo0V1IzcmFXb004dUYzNCtueEsyQkhwM0VHTGNYRVA5bSt6VmdLK2NhSFVHdnRDTUR4WEluNlRXNGpTZ3F6OGdsNWw0SVRBbzNVUlIwbVgyNWpoZ29RTEhtZXRGaENwV044YkVKdW9ES3llcDEvZFZTZ2N2K25QemhkWlhwdW1xV2tUV2tWT005SVFXRFZZNzh2UHR1RXd6UDYwN0JRZGpBYW16OElLWnIvQkVHVzZVd3dPTlE0bzZPaEE5ME1VSFd1R3RnY0dydzRvUzV0VGM4MFZSTDBKblgxOElUcDhlVkEveWU4WnBMd2w2NEtNMGJlTnNtek50QmNxa3B5TWhDOUQ5cHFCZlo2TTQ1T2d2VXdMK2JSaDB1KzFrYUY5S051dEJGVXZwTDB5T1ROQmQ0M0FBczJudzJBQy9yVDQ2eWtoSmxCUGcwdzVEVHVHZUZmMFQ2eGZ4V2VyNVRGOUh6TnoyZTQxYXBQcVhkWGlSMXJhYnZldWo3VHRSZkRJN05OdG5mU0txQ0V2R0w3WEZRNllUUVFPSlQwc1Ntd2d5Z0IzS2s3Qlg2NXBoVlZXWHluZ2wrNzZ5T3hxZlByZDFMekowYW9PaHVjSm84U1dJbmNMK0V6ak41MGptTFdBWlJ0b01WU1ZFT2RmdmU0L2lhK0FMd2drWGhKa2VGdXpRdXZKaU9EZmUxcGJsWE9HRnFML0NXWWIwWlZCemRDSGlJRUFMMkxndUplaTIwTEVrSmtHUThzanRUeWtvbFRGV0pCRXQ3a0lOR0UyTXV1ZmtWU2huVjVCWFk0Mk95UmZYQzVSRDlCaDgvMW5wNTBuTktXaVNaT1JtRmNQeGdxZGhwTXBuK1h5NEMzT2lKZmw3OWJWT3BJalpMM0p6c0NHWE40Y0t5d1RRa3BWeEZLUk5VM0tjT0dTQnVnQ0lhRnR5Tjh1aTJNYTQzWlZZUDEybG5KZyswMmVkU21ieE52b0FYN2ovYUROaFErQlRSRFBlUFJaekhxVWNTbEZ4eVJ4ZFNGVUw1TUlld3Q4SHUrRjlEOGVxVXh6MnRqcEw5VWJNUm00OTBtaFYvRWtVTVdSaWFIVjNGaDRIZDVOeGNkNjA0djNJRFpHdjRtYTlHQzhHczdFNTk4VWQ4VElKRWI1N0hXTSs3OVRaQXNzbGxGVlI0R0VnREVxY2RJN1lxMmNUblUzaVdDK1pubVBCWVR2SUZCRmV0ZWdDcHFRbGVyczI3R3hwZTI2VHVDNWhLdmpZWkFPMWkwZzZ0dzBxUE05REtZYlZ4dDFRMXdRVkh6S1RmSWpxWHR5b2xkSkQrN0h4cXRPeXMrQlVIenRta28rNU9XZFNVcDNPZE9GWGdZY1U5ZXlpS2dsMGJYVnI5YWZRNDBiV0lnQ0craHE4VVltRWwwQm1Ua3kwU2RRcE5oSDlFMTJSWWNXeVVuV0ZXenpKOFYzdG5UMHd2NGV2cGJTTUtKaW4zT3V5VklPcEdKeDB2eEZ3djFIVHNoSWVlMk50enRMVDRRbjBabUx3YldpUUc5c0dFN0ZQOGJXdDNxTStHaXdYeTB6TWNJc3ByV1NsQklMTkN3Ri9IakpvU3dZRXNIMUJ2OUYxWENmcXZLejRoSzlWaVdxUDdHR3JvejZNZVRWanp5MlJtWnUySUZHYXR5bWplbWkrU1RTTDhFRTNCRDBZalZPMDlDT0k5YWRJTzV2Q1pqT2MrVC9weUNKMzdZZGFBaGh0aHUySUJnWVlubEswd25MNllOb0JsekE5OTdlcXkyWS9lK0FyRThpSEpmdnl5N1NERkE5b2hCTzRpVkhoUjlzQUs0eHBVc0tJa0VGNktlRE05cnBQVWFuM1ZNQXl0am51UndGUUFjYWpSOCtseWFSc25WeXIycVVwWmZaOWFMNFpvdFJ2SFljS2w2YmFFbWI4cjFrWm94MjhwbG1seUZpdU9LM2VXZ1k4Rjhlb3A0UVRpVHJmaUNOdytHamcwRk1OOENEMDBHWURaUm5OU21WYVRsRlliK0dJOXFPaENvZC9hVjFvQ1k2MitUcVpKS25INm1jVzNNQnYwWDludGw2bDZielZDaHdpbHlDaHBFZnNmR2VlM0V5Q2xuSWZMQkY3bWVkaWpaQlVMK3dRNlE0Q29iZVJib0JkenYva21RSExqNzBscTJQVlRFZTV3OFRqcU5NWHVDNGwwRFpTNTFMTDMvdE95YmpwNnYrY3h1aHlxRUo1U0UxdU1WY244Yy9tdXdaOExqdFJwTXdQVUhYRTRhbFNQVXdGMTk2NGV6UXdxaEhieDBBVmtGR3BHR21vVTVRcXZFdkY4dWpsUFlaWCtJM1lMZ011U0xGb1pVa2lhL3pmNytoMUdEekRudWdWckpuRXFqN1BIaEt2YXZzODFTMWhwV2g5WkF5TEpkOHpQSEN3RlJGR0VqUUZhTVhRWVpva3lQRkxRdDNNMkFIZnZCRm1CY1QwWkZnNEk1Ni9EdjJtVlRLK0I0STYyUVIzeHBLSmVvbGpmWnRXQWNwZEszMWdIUGxad2YxbDVDSVhEVEozRlFFbkxRd3VOZDNjUk50d2pIeWdaYkF3QXhmNTZGM2NUOU11anZzbjNleEp4dy9keFZ0TjUzbE9JdUF5bW93QllYbnd3UTAwKzhFMUl5VGVQcmJWbmZVM25CampESzN1amNTZjFLdVJNZ3NCSkVEeU1jTkNyRysrVlNUT3ppSmhBaUZZUkwyT29aaVlxVkxUcGJIWjJLMHRNWVlRS3VVR1p4MWpCZEdKTmhxMVpMeXUwRzE3NlluMDVRUVdkU2gyakh0NXJIMHdXbm5CYVlCQkRFeDdGZ1RRTkg5VGhEMTFmbWNnKzRHS1ROREo3bHQrNm5ha2QwVWtrMlhwVGxqU3o2RFJDc3FFc29ldUdmdDBzRzZsRWdwcGRRb3c0RDFrZGZXbGlFSEJrVVArRlFCWU14bFZKeDBEUTMwQ1JvUVJ4NytXcGo0SFU4VWlTdkRhVWMvQWovRjRsdnFPdGhtY2tMdzJaaTA2YmdidXJ0ZXY2Q2NCc1BaWUxUSUwxeGI3RE56VHorRG9wWDFzbzZQbWZiM3JmS1l0c0NyK3NkMHhiVk9vcmtQV0ZUbzhHTjZCYWJpK3VDNTlwTzJUdVRMS2NFeldKcmtZV2NUay9Ic0RPRjFvZ2wrK2NhQ3JJL1o0aTBDK0pvbWI1VXJOeGErS0xpQ1Rab3hUT1JGLytad29lRVQxMjVxbVNBbG9CTXNDUTFJcEVpTzZhT3k2OHdnM0pacXN0QmFNdklEKzIydzhuSlFONjQ3MlRwams0V05XN3pXc2JxK2xEcklkVENoMUpLY0VyZ2s5cEVwN2l2Znh0OCtlTFh0dUdVcCtpc2FrTWxSNFF3NEZhMnZva0JWdUM1Z0lNWjBLeENaeE1ZRGNXQkFLTWxhb3ZnZG82eUFCVU1kT05nektXNWViMWtIK1pPZTM2N0N5dkdFYlRZUC9wL1FoNk5WN096YjVIdUpoZzNYaWMwdjBnMU1oSUZ3TWN3QzdEa0JabERFeEF4cC9RTjBqZlhyMDdMMU5meUFrL05LWWlmSGU4czIxNWxvT2F1aWpUdnZ3N0UzUFJFU0hOY3BjZk1lMHVYbFZ1RkhYNGt1Yk9HTDdOMnV4Smhpd3ZGbWJJTzJBbzEyamFGNFNRSmc1YW1aWDJFTnZCL2RhMWNpOE1mMGlsbjFBKzRWQ1MvMHJSaDVweldjbzJydWRkNDY2OWx2VlpQZkNIcWdjZlVoL0dFa2J6YThhYmx0bDhhK3YxMldvZ2RvMExTdis2SThPSjJDVjY0Mm5lNUtQcHNXOGhTWmRMQ3ZlMnpyMGRlZDNzek1sQzJyczJQUzE2eDdGR2JwNE9LWCt0eEU5Zy9YMlF3cUZmOVpOZm5Sbzd3bFhTTmlzTlJDV2JMWDZjN0lML1RNaENJelFhVkRIRzV5OVhxSVFmS0JrSVFQVkpPZS8zWUJ1RExiT2ZWdFZSemkwMmxwZ3luenJLdmI4dnVRRFlBWnFpU0J0ZlRCU3lvTEpjYnFFVDVBL2dsOGk4TzcwZzdTNXcxejdKSDJaOS9HcnhjVmk1R2djSTFOVTdNMGlia1hjamZ1ZktQYzB2WUIwb0RZcVhjZ2tMTitpWW1aUWNKSW5tY0VJUlhyK1pwY1FsVG1JbVpTcDNzeVRRZ0RjN2pNeUYyK1F6TkRCNm8rckZIQk5vV3pWTlI3bFgweDcvL1VvaHd1WnJVYjQzLzRLdjFKM3V0UEUwSVk3RkZJOUlLYVBYanFCNmtEd21yUTBLd096d3NMeVJmb3k2Qk9xTnpCdy9YT3dMaVNScStzVjlLc3hqWnE0U0lsYVFsWkU2SUZ4SG0yYXNmZFlVYlBUSW0zMk9sSjYxQjl2RW9NZHdaaTNMMzBubnhheDFlQVZ1eGRuMDQrdERGM0NOREp5SlpXb0VJQnZsTXlIR1VORlgzWld0TnB2R20rZWlvVjZ4V0NWZXNnQmNBOUJ6TnN1bG1FRnZ4RlNsYjcrcGYxdUNsWXcybG5zT2E5MHRpU2c2V0ZTOWpXcmNzc3pXZWszK25KUlVtRnhlWE9kVjd0ZHBVRTJubHJYUHZtTmN6SUVjMGN3OVM0eGR4MnVGMTAvTlg2R1NjQW1XOFNrZ1pXbUduWTJUM1FqUkRjY1NPaVF1c1Y1NHlUR3JmeHozSWZFTHBMRUNZc01UNnBoWkpkcXdqNm5kOTd1Q0Z4bllSek8vT08xSXAzaUk3MHY3aUo5Mks4dlRuMm5ad2FXYmlMY3NWeHRvNVFDVk9laFhXMXJVN3FtL2RvMWdoNFpqOUJJT3hmd2E3eTdMRHVRNEdXanloY1VLeGxsNUZZQ1c1bytQOVZ4aDNlaDFoYTZyWWFDdU5sekhxbTNuY3hVOUZnWW5Ga0NBTTRGRUNLcDAzTmZ5ZDNVbXg2aGlnUGRvQVVzMnVCeVd0a0U0RWxGOXVyNTFhN29sZVJ3cnRFa1ZQRW1iQjdPS1BCYm5NdHdEd3oyRy8zdHNtbmRYcjhiWnVodEZBeFBGMldQdk9qVFlSTnJ0VGpqZEMxVHFmNVRVeVR6NDFLeDdPRDVFY0NYZ1VHSFpvbW1iNnlwdUdocXMvMUpCWFVkWUdLWUdSOGdpeTcydm8wZHBaaFczSGNwUkh3K1VQMjlRbUhBMnZWbHNVOVYwdHZxRitDc1VNd1JZVDFXRGhFLzA5QVNWTE5HOUNTc1U0Wmc3Zy9VMUgyaUlWcWE0S0F4WUE3d2ZZaHBhKzJ0OFNiOGgrSXc2aWJHZzh0THRPUDFISEJ3YXEwQ21CV0dwdDl2cWtZM0NoVFNveDJLMmcrZ213eDZIUlpsMk9CTUtFWGwxY2d6Z3kxWjBRSlU0bGtjVHpHWmhJakhSdVFkdkhFVkNnWTFOVDF1QUhTMTAyM0t6dUQ1SFcvL1Y1S3ZYZmJLY00xalo5ajJab1pGeUdRbVlQMng1RGxoQ1JRRlpXWU5NeGVlMHMwbmJGS0s2bFJiQWNENmJ0UDh3TzBPK1BGUSt2bE1hRnhnNVRtYlR0SVZNcTV6RzFiUzNQRFFQODJxbFlVSDgxaC94SkxQNFNIUG40eEZKd2Q5ZGRFMUlvRHhDOHQ0Q0JKL3lFeUptNkxGYlZuRFJVeCtPQ2dWMkw3YXZBNGd4a2xLN3F6eXV5NStwa3ZJOFI4YkJMcndmVW1qZlhHemh4MjJ6ZkNPK3Uyc2MrRW9wbk1xZDNqbGtWZmU0MzV3UmFNNXZCVXpXeG9NTlBjZVZ1bDBHc1FlZklldEJtTk1iNU1yNk00dGZlMXRTbWlmVnVoWVF3Z0U5V2RCVThEczB4L2F4NUI2amUyZ0c2aDRJeUk4YlFCV1lERytUVEFiY05lZEIxdG9aTW5oa1ZTeHFicHN4NG1tR21FaDBTOGhSZFNxY2d2UEEyYzRKY3N0c1JzbEhyS3lhNUdyR1p6YXRPS0FieHFRbGM5VHBGVnFhMFNoMVE2aGx3bUc1TWt0a0FkT1FiRldGcHNyRExkL0xXdE1qSUlLeVlmbG1QU2oyMUlLZ3plMXY4NW11RVhkY2ExWWxjUTNtOGdOZHJmSDRseXNzMGpzVmMrWTh3cHpYKy8xam04UVhWUkFWZ1N0SlpDb2ZDNzVKTVh2d3FMd1dYNVNteTRvN2RZaHJRV1BQSkZEUDhVU1E3ZVozcncvZnV3NTlFcGN4cWNlejhXT0lhYlRmaVhaaDNUcWdqd0pvYzNPT0twMkI2Mk1seGRiQ1NGU3RSd21GZzBuZUNOcFB6TUp6bURxam4vbFg1V1FMU0diQUF3UVlWT1V4dUhSMnZENEJZY01XTDV3QjFDTFNhT2M1Nm1KcGdXM0pBbUNLUkdIelplQTZJY1UrRHFjdzdrazQ0UHo3dmtPQW9EMVFzT1NXWmI0dnQ4YzUxMkZLdWVRT05OTW1taERMdWdyRnhFcmRyTUhTbTFVUjVJU0piY05acXJJRk9sRmlXZDY4eWlIZEJSay9FVUVwQk9JNHAxcElNQ3NuS0dnV21hVlNxMUFPTVo3eTB4ZCthM1l0aGNjVWk1YVJEc0I1TEhud2hrYUZKNkpSYnp6YXJrdkpOYkdsanNudzNvaGl0UEUyYW5memFRcEV4ckRMUkVMM1FmY1RBWFQ5d0hVWTRaaUt5bk13ei93RG1yVzM3TXg4SkZqOGxmcU4wWjdxZjVOSkdqeE1XN1BhdWcvZmxWTjQwU3ByQ2JpL3A4REFZa0R2Rk83OXJlVlJUK05UUVVYSGczWGhIWGl6UkZoSDYvR3VHUFR2S2lUWVJTd1NQQ0p3eWVEcUFDVW1Ec3gwQysyQkg4ODAzV05EWmplU3YxeTI2RXQzaFl2alRtR0VRVmJxL1VCbGN0cU94MXlOdTBTSDNPQ09aZlBKRURnWTVYRThvNHVQV1YzcHgyVllSOXJvMG9UV29PV3N2VlFhV24rZVNUeThJZTlWMnFPS1duSm4vbGI3VE1XZEFqbWRxQ2F1VEFxaThBaVkzT0pCNFVCZlJscU1QdE4vYkFodW9BWXZ3cDNvbDYyWENqRGMrN2dORkVJZE9ZTTJ4ZWpIWENxVytXT20veVJoOWRjaDFpZDR3TGlNUGVTWmRVbFdoM3FvNUNwQ0pXS01SSEVlMUg0TXhsM3N1bDdISEk5L1kzQ0Z6ckVhR0FKRisveDBtaHMwb1dLNm1lOGIwZkhsdmxCSDZ4Q1BtLzVRTFN2MU84c21MMFp1QmJLQ0dZTWxSUGJlZjJ1cjVtclE4WUhyVXV4bXJmRlh0SDB4UnIvc0F2ZlMvRmJibFpDdE5OMlhMcjM5SWdpVnptMDJUVCtSdFpBS0pXeEd5MlpuSGxFRGtLK2dkeWNSWEZydVAwRGxOWDhyMGIyYUdrVyt4c0lNeFJDSkFURWYwMWtnQWtVU3BMc3ZiWXg4bERRc21yQm8wUU5XQ3d0ODYvR0M5Zk96elFVVHViTnBHYmtXUFYvVUpUUllOODc2TC9HZEV1M1h1Y3hzNXZ5ZlF3aGN1ZGwwcENMM2hYTzNicm1hNWR3dTBjRnprblJEZVlnS3A3d2lPb21qOERMWnRPWVh2SDdIWDkzZGg3WW41WTRUSERMQUtFRVFwa3FEeWFOcjNnbVE3MGVVdUlDRlJnMzlGR2p1Qmcyd3lvZ3k0VlFPQW42aUZFZFQybGdRWWR0NXZOYWtGdllLeDg0Qnh3eTkvSlF1RWZUZTlMSW5uK0J6MTQ0cDdnR09NYzJwcWlLcmVHUmZCbjlvSXhFK0dBR1A3UWJBUTVXWU9PNUtHQytUeks0VFE3cnBJZ3FzVTdLWWwwdVV1a3MrQU92aXl5QmF5dnRsVHVkczA2djJNeGRVSXUrVWlVMEFianh1K092S3pvQUdocVBwZGFmempPR3QyY3lXWVpVWWRzYmtrak00NW5DSDkxdkhOSVVKdTRLN1g4Z0VUZWhST0Z6ZGxnUklScFRjK2RScmVCc0t4UDJxTDBra0hzYkhZdGNKVVlwMlc0Ky9uZHZ1a0tFWEo3MkRuVFNLOHVJRG0xUll5OVhEbmszMHFrb0dWMEJ2TmExM2tiekdicE9jRXQvNjhhV2xVblBFeVVHdk1mcHpaUGR2WnVFMkNibU1NRkJiaXd2M3gyNDFRQUxGVFEvWlo3eU4zT0pVa1N6b3V3eTRDMXRnU2tyek9NR0Q1R1hZMkt0cUZXa3R6cHVQSkJkQW9JNjMwc1YyeVlZS01xVGIrWkt4cjB0ZytmU0wrSEhUMWVtMnlBdFRWRVIyTXhYMXdYbktjbnc4a21GMmJxWnpTNks3bmV0Wm9POE9FOVdUYWFQWWlpM1lWckI4c0VTYzhVamFpNGFRTkRtdUVYdEhvSzBtUkYrWlBHcVQ4enBDZzdHUzZyY2cxZVUyb0xPb3BJbjN2OGtqbk5PQ2xsbXFqVW9wejZTb2xtRDVNODYxaDlvb1hoS0tNNXcxRGNRaFhxeHJJcG9HZVpteWwvbEdhZ3FudEFjcWdDUy9SM0doR0Qwcko2amp4RkVzVGt2bS9vMmdtNENzVUhBUlBGcFpHckk2YTdrZTVMMkFmM2VsTmNNaE9WaURxUmxsQWFESTRoM1l6V0NpWTN2S2xIVy9GYlQ4Tml5c0c5TVNKNW5UVkRnN3N4c3dNWmkzTVFkclE2bU8xWi9Sejg0UTRGcjJSdXNJWTJ6bGNCZEEvUHY0VlVDV2NQUXYvaXk1cXY0QW5CT25aVWcrbnRWUHJEV2pjNWpWY0dUZy9HYUYxN3I1MkErdUplTjJUNnJxRUpaK1RpYjBjVHo1QWFFTkp1SlZNOENzRVo0czFKSUxRZzBiVmgvRHlIYzcrZW1pVXVESjA5bzdGU2c0V3d2elBuTjhQR1lhN21zenR4ajBjTnFubTd4aHdPejl6c1FPTXhKQlIyQTRrV0lZWnkvNzZpT3FDUStsNzd6ZVlpR29KemR4NkxaVVVDVnk1b2Fyb0VuUFZHdm8yK2Vlb3ZLN1c2L1Bndmd5V0RocnM0ZTE5akxIb0JWZW9nQm1sKzVlbHRrNjRwN1J5OUVjVVBwRmdrakd3L1QwSkxpd0VPSUF0S2hLY0lLS1JvMmZlQXlqNGorYWhUK09ZSXUzTG44ZW9mR1I2YzBQWHBwT05zWmlIM0V6b2VEaXBTWkJSSVgyTy9YTmNrNGtqRVMwUnB3R1dCK1RxWDg5aElubVQ1eEgwdEZXTzlIeVZiNm1icGplWE43Y2RNYnlkQVlISWRXMzhTMGEvelR1bTltWVg3NlJiV0JUSUpBY2MvL01UaHdkQzRoNlhaNHU4UEZRSDNkNFJoa0M1Z1d1YkZ6V3BVQURZaE80d0JQZmIzcjJqbXkvODNpYnRocHNHRmFQY09TZk9RZ2I0ZkZzTVNBZUNud0R6WlI5TGJKcTU5c2xsVmhSaUw0blpIT3ZtRDZrTVgvVHVvamtwMjJxaU01VVlISHVyRndqNkRpMkVOK0piUExPRkZNUVAyY3ZNK2dRczhrS3VreUhudlI1MGduMjE3Z05tWXR5eWlpY1pLWHFVS05kYTBVTnJkckFwLzlVS0p2bHI1TUR5QWJ3dzl3TnZOSnVScXMwTU1pVVpoajZ6RXFoVEFodUVaYWcvQms5VFJ2dHNCdXFmNlFRNXBvRFNDYWQxdDVmc3VKTkhTTFhaaDZHSXo5YzNVMjROaExNcVQ4b0lzUWphcHh1L2taTTJvYllicERyZm9NQVVwVlF5bXdVY1FVSml3OGxnQUxkRnhjVitEUjhvNGdKQWdZUTAySTlMUjR0clFTbk11UkdjL296WU1HSjNTUkw4NlRIR0FsT1NTRm9vbSsvVU9GRVlsdjkrVDR1VTgyRFJ6RmJ5RG00RDVjSkwwOVBidzBsdE9mTjlJTjZZQTZtNkFkU0NLS043TGhHTExOUUFBUHdxQTk4Ukt4cFBCanRiWkZSMFR6MHRBUlpSeDBRVE5zQlpJeWw4SjlPcDlxWmNyYk1JN2V2RXMxZnNtck9SREJ6Q1VZSUJjWmpDa05mVjRSYjl5ZXdmaTBYaDFhREtXc3pkSEZ6L3VYNEw4U3pYY1ZFaUtWS3gydnV5b2dnNk96WmJUSy8yV0hIbG5zTHo5Uyt5ZGhteHdTcFNTazZJMnQ1eUNKbUtzWTM3OXJKK3NtdUF2L1ZTR3BFN25ZaW8wYnFndDZ0ZUFjeUwvQ1FNQmFuRXBqY1kzMWM4a1dQaEZ6Q3BYZzhLMFBBYjhXSjkyejhEU1FsazZuT3FzVjVrZ1I5OVVpQkZ5UGhwMm9sVmQ5M2c2VXluU0JQREQ0YTRQNmdycnJYNXM4VWlhajMzSTFLSFIrdXFNdEtzYUZVN1kxVXNLNXRaZE9jTGRNYlI4N09UMnhwV2wwN0FjVEVGZndEM21pUGdiQjZ1L2ZuV2VwSWVHU1hHQXBlMW9yeVd5eWdhbUMwbTZKRnZQRnZ2Z2tlWGdPbjYzS0ZFL3ZZd2FwMnMzSXkwZXlIQ0tkYkFoYmhwNmRTYWRRVjN3NlhTK1Q0MmdIdFkzejFwZ2NoNWRmeU8vOHFHay9qbHVWWnZNaTJVSzJQcnhudDhlZVIvM0hiYVVUaEJYVklCcGU4R1RPZDNQSzB0LzBLYzJjQ0FBeHNtYTB5UkFSNURXUko1NzVUUkk0OGZTVmI1UkN3ZXBGWkxZMFAxYldTQlFWYlRONkU3Mmc5R2dsOWEwV2lXaTZFR2V6RmxXWG05TVYzaWFpRG1ldnN5MWVYVWlVazRmamxRTlF6V2c2dW9xU21JVnE2S1BmMDNGOHRScldLa1plV3czcmZsSVRrT0s0ZURNY0xxL3VFTEtId1VTdWpoQVNWZUlXUEhBY1VMelhQV1pQWGhEL2lWeFFrczRsaTVCTk10Vm5wY0tRdDJNRVhTSVE5YUNVK3NZZ0tIWisySzZoWnRzeGc0dG11NTg1QUVVNGUzOGlGVmdRaGhqZmJBc2J5ZkdOZERpN1JtdTR1WGZEbTN0ZzZsQ2F4YjdnMElDVGRXdmVUR21MVHRQSmdsY29hL1hTbGp5UmhxOU0wZUN4Q3BlRU82d3JENUYzV2hNaTJMNWc3WWw1UlYzcnU3MnZ4OTd4bG5uaDBUem5VcnZ0cG5pMW92Wjc5UFlwZTRadnViSzl5MjVnei9jSENicWVwUXhXN1E0NUFKdVRkblU1R0xNeHgwZTNlRk1XSVdkeDY1WDdBeFlQVzJRTUZnYll4OUxkbHBQbnlZU1RGL1BHSVl0aG5vYmNkQ09SR2M0ZStFcjYwNEJ4MlhkK21GdU5IRVdWZlUvYkc4RFNUQnlGZ0FnVld1QXVwZEl2djJEaGJ6b0RGVTY2M29OWXRtMXlzUklnQWxhcjRHbHc5K3hZK01RZUNkUlMyRWU1bERPUjlBY1dxN29UMjIyMk52UllrTlVHaXlmWm9HWWhMcmsyZnE1N0V5UmFBbnhMbzhOUU1UYlIvb0VpNFdabGFXQ1VDUHNPbmIwSU5aajVPTUFJOHF3UEFKMkd6ZGFlOVF0azR2N1FNS3QrUFVRTGVVVnczKzRSczBKcTB4ejFabEQzaTZwY1QyeXFZSzVRMzF0N2MwNFFGSWJzRHJOL0JEb2hJUDdLT092QjFsbDg4K01xalVyQ1RDUnJHRGtUT3B0emlVVk5KN01jNk45Uk1RRXNwaE8za0g2THlnbmxBSnFpYlBHTDJ2WDN1QzdNR2dpUGw4STRPTm90K09sVGVhakx5dmx4SkRTcEZRbXd2aGVjQks3a1QveVFMR3kvOVdyZUFnZGVqYkh1VmNqUWhKekRNQWswQ1NtUW9aeGRtT1Z6ZTQrZkw3L05Wa1A1bHU0azZab1c4ZWNRUHFxaHZOdTZjTmd1UkhkWnZzOVpvamRRNE9FQVZQelVFWDc3UHZxOUZIcFpHT2FvRmF4SmQzUGpFZzltMWlVeDIrNURpVjJmRjNuaWw3VTh1MlA4TUZrUWhjQ2xlVnJ6WlRUZjY5eHhiRk14cE5WdEVyNDBuRmxGakRFN3h4WlJIRnVGVEtsNFlZUytzRHBJZjZvUlFiekV3OEVkU0tMcjhvOUF5NjY1Z0RLb3EwSlZCMTR5bjZyYmNycWViWE1hRnRtais4N3F2RUZoM25Dc0NWTTZTNlVMZTFzbWV1dG5sY3c5ZDJVYWJYbkdDRW4wR2JDTDZ6V1R0bWpJcnQyZjhqV1ByYndVUGZjT2o3VCtqZk9IVER3NVFaUS95UnhPdFl3Y3l5MWNhTlZlS1ZydWxkY2FaZndFcDF1K1BSTEJZR1lISFozZThCL3ZVTlBTdFc5RTJ6TExoMTlSQnNYSXRsMGdUcy8vOGZ2YlE3TllzYUhWU2ppR1hZZmxoVEx5YmQ1VzdaMFJzclphQVJLN2dBd2ZNbVVjVW94bzZXNVRTMTlBVFpaN21JWVRVS0RZNmZldUttTnVRUGZieVJxU2lLdGlWbG41M092ajZCREJnSXdyOHFtQXUyd3NNMC9XUytvR1hUT0NVRFBCMjhjTjFoaUJuVzBiOTltdzBNNlYwUVF6MGdnWnR2b28zclFoY1lyeWJ5TzNSS0k2Q0V3VVJKbWFoSEJxck9yNFVGQnZqb2VKM2lvR0V6bVkxa3lqUC9HekVYQXRsaWlrM244dlRKRU9RZHdlZ2JrcW9JMkRtQjhBeHhuWHFtQ3Joei9qV3BqYmNxMk1BNjhoR29hdy9aZnQzNXk4aDlYQVJZOVl0UDhidWdqRTBKRXFpQVFPbFhQMWNmcUZNOXoxc2NtUENQUzJiNUtwTHYrT2pYNTRsa015MzMvMWhuZEk0alFZMjFIU0VyVHhHWTZRV3J2NTlLaGt0SEdIZVRVTUwyaTdaeGN0b1FSNEp6bjIvVFgramd3cXNaRGdtUnRTU1VTeVN0UVdOVzlUWXJGVlN3TFFiVGhTU3NmM1MvSGJzM2c5aHRLNHZjVHcwOXB0TGNBNm9EMlczZ1hTekZxS2hTQXRsd2E0QnROMElBWUw4NWVIUlVvWTlaMmNNdkhrYXVVTGtqMFpQRldCakxCc2o5TGNzYThRcGo1b0tYcUJvTVVVMEc3SGYwaEJaeFhHUU02TU5vSGhUamhQMHJmMmRadnZPc09QM3J2MzdjTEZ6WS9QdVMyc1pzeTE0YVUwVzA5cXFDU3FZMXlGbnZwdmlCNU1leEQ2QkRRK0VoUW9UQjBTSDFZakZTWUw3eGJqUy96SVR0WWxqR2s1blZLM3Job0NQcTZadERnVm94eWZ1bWttUEhlSGF1YmdxaXRDeHd1L3VKd0RaWm11dWhvUzk1QXZlYXI0RnQrbXFXT0ZuejNrTnZhNW8vRUxRb2dYZzNMcG03ZERTaUFJb1dDRkZyYU56VXdRM2tvK21wL2FzOXhabnFHRCsrSVNxYjhyMXp4YVBUS1RNTWF6WGNPemw0K3FtdGlZOGxoZ2k2ZE1lLzhtK2FvRm9Ga3c1djNPRVRvVHlRM0xIK1lQSVNiYXRLWUZXUU1ldURvTmdLUVg2Q0c4alhJVzBZMXlMQ0U2M3FNVEdBY0kxL0JUdFhEOHJJZ1hnM0VOT1NVTVd2MkQ3SGdSeXh0UEk1NENyOFBQcHVnS0swaEx5TlhiR1JnSk52QTRRRVhxMGNTeTkvVEx3dkZEanllRDRaaU5rVTdSNS9PK3Rqb2RKT05rbjN2VDc5UDBUbG5vZHZNTGNkUDFTNkUvdXpTSDQ2NXNxSE5EOFFVSm5wT05ON0Nxa2xhZ3YyTlBzZ0tPZ2hvVU5rdFEyY3hBRUpXYVZ4NWhKOENVd0RzanpHVGlVbU5ObjJnMCsrV1F1bmNKenUreHYrdTl3ZmRaTURIOEFMdGNmZ2ZZb3ZDZXhxUC9tcFc3dWdnVEcrRVh4SFV3bVVMbW15bko4cVE0cExKcFBxOWF3SjdzUXFWdk9rZnN5M3VZaGRybXpWVWxwT1UwRnpJVE1rbCt0dVB3d3dtNjJwYnQzS1lFYjRsb2U0aGdBVE5lTlFDOGtsS3k2T09zS3h2cWdsemplN29ZSFRTeHdCVE9vd3VGUTNoMks1a3lNZFBWa2hkTHZENnVRZzZlVDc5MXNkcnZjenhadWhReFI5RnRNOGRvY211b21JRUtVMlJxK1F1SW4vakVtZ0g2Q1RlcFJZdFJQUWZNak5oaXBqUjJGUXhiK3FoNVFJMTN2RG5lVzNkT2lUcmtxamw0Wjg1ZlZlOFRPMW1kTnBnaUlKTzZuclFob1JNNmUrQTcvSFlRbndpOHZvdElsUm4yNCtlZGdlSWFvYTNjUm0rSmlEdmIzNWpDNFFURkZWTzhxaFR4U3JSV21yMnZ4UTBJS1ZFbGh4dXdobDRJdlhIdEN6M2JGaXBQdWxIZDFQUzk5YlEzYU5ndEhITzlwWGVURzNvK3pEV3hDMlNlNDEwWWFUZmcwdDFFREVHOHZYdzEvQkxDcmVoR240UDhYQ2U2SHdQUFJuUzFZRksxL01VMDVLbm5qdU9aNlp1VmtWVXUzK01iVXI2aVk5NWVsWjZWWXMrZEhzRElRZVpEbXhoV3BZTFNMMmVrNlhUYllzdlFQSkhPN2xNL2V2QmZlZG5rSzNMSFlXeEMxYVV2eFFIWitWMy8wZDRvT0F2RzdrSGlhQ1VBQmljbTJCYjNvREcxZGZvSDBtTiswR1FGRUtmVXJwemRoMUQyUG1qQVhEQnFlV2lScTZqUU5uMWs1WlVybWNrTkg4cjVkRFBsbzZreHVIMGl6LytQYUZhamxoT2ZGWCtlK2E1OEM1UVRLemF6cHpNVmxsc256S0J0VG1PUzVpVW1oeitDUGJUK3B5WVl4REgyTmRTWjNMYnJZT3FGQ1V6TytHZExFTDFZYnFnLzY0bFZzZGp6SUlvenhhQ3pQQVdNSWdRbjQxSWp6VzBVeVowRGZZSm9MenIxdmlYNUtpMDZKWjhra0tUMnVIQlNyWkpJRjNXUWplNm11STJVQ0FDQ1FnbkdEcndWQXpRL0xHZDc5TzV5Z2NoUEJuWDY5MUQzekluQmVnWE5TbVBqU0t0a09ZV0hOaytSMjlXMUdRUjBtYkMwZUxCNFB2V0JDY29VVVFOZ2ZjTTlId3VzdlR5dnJKQlp3QkM5Ukg0U1hqZ29wV2lFVHpHd2pGZ0ZNdHZ0elYwNWRBVVZXZ0FFUkQySnZCZjJRY21KZW0ySk9SUkU4SFVzeDJHdWNSWVcxbVI2NTlCTFM5cGdvVjJ1clAvOHBVbmpBby95dmlRMXRreXZrVXo2V2dpZlpXRGt1aWRLVWhQaHBGWW5ONjUxcVBQOWM3VHkwUGw0bE1VR3NuaTNYaW1BU3p6NHAxS1pKa3BNdm9FYWVLdVZ0VDlXbXNiazdXOWF5MFRscnY3SU9taUMwTGN3WDhzaGU0dnNQYzRoTzJwcmNNbDV5RjJYa3lLYzlLaVJORG1QSWdUcUlINjNISjZONktrdXgxUm1Jano1YjRYYklZUTFxSTFqNkRWNi9Nb2VHK3FUZzZ0Qnh0bjFWZzdHeDRkamg1NFhVenB4UmF4TkttczRKRWRBeDcrR1B6NForNEtKZTFYQ3hwbDNhMGRrcTF3aGFwemxmSkVydkp0N3ZjSnBMUmRPOFduWFZEditScUpaT1FpWUpFdElxTjhCY2hKWkwvOGszU1lWb0NYcTFadUNaeFZmOHF0ZFU1Zy84aS8ycHNOS3IxNjZPSXE2K2E3OGsrbEcxZzJueElKNS9hTW1EUlJ2SENvWDdGOHdyV0tza0hLSENQU2RlSENmTUpBRW5qU21veW1DekpsV0lJRE5QY01KOFdIcGtnQU9yUWY1OUs3dnoyLzYyMk9qeDNBUTNib1BtZFJzQVNCN2NFNWd3azFwRnVIMUpQeUFPL2gyWjVDSzcveFAzVHR6WmdlM1ZnZkF2UjFZTS9aYUtrNGxCNWJrSWM3dUxpd1ZiNE56UWR0M1hNa2RhMmN3WXF6eFB4MG50NWpzWngzcjRzVm1FSm5tR2FIQ3dHRXFhVEh0dk54SEhtZkpUcUVBc0llK1cxNVVJQVloanNtY0lXSENmTDFXS0FOd2lydFp5aVRjSmtjV1d0cWpKSXZuWEU5c2w1ZEhxaWZJbHRtR3FYcHRxODdJN0sxSE9aV1l0Z21vRldHREVhRlRjc3A0QnJzOEgvUk5JK2lnNmkyb08vcjJPcnF3dll4NmloeHZqblV5aHA3aGNaSjNMeDlreTJqT2JGbWljT2VNVjhaWjZlZlhOcG10bE40M2diajhuSnIwWGRBc3FLSjMwK1NNNVlDSS9SV3dFbXNKNUovZllDL2dDNXFmYWowMURkWUgycHRoTzNCNkVveDQ4eXkrOHV0MmFHUVhZTkhnYmxDKy9wdGw3eGh3MHV1TG50VGZxUWpyWjlLUm5DaUpoK1hSZDlsUGRTbCs1dUhncnJGN2g3cHZNQmpjZUZNTmkzZlFwQVhUdXF6TWZBTzNPSFZRc0dyTTc2Nzl4dXJLYWl4NGRaNHFCWXREYjFwMHlsbjU5ZEt0WnZqUldpck81amd2QkZDTVJITVB6MkdMOENWT2tNanlkUGFTSlR3NE9IZDBtQlVuUzE3cDN3UTdEWFZYZ0ozT1JyV05ZeWlGcmlVODEwYXRlYTVWRHZqS0pka3V5T2dzbHpsN0doeXZpaVFUb3k1RkpUOFNDWXdyaExaeDJFa2ExMHNRNUh2VkVsK0h6VFlKVTBVVVRyZU1nVnFUVXFhUWNnNGFNM3ByQ1FMQ1F1em1GcklRQWdhZkI3UmIzNmREd1NhUkFHUldpUlJKV0x5aXdncEZET05BUCtpTXNSV2ZSemd2dEcwcDZUMTVyNVg4eDFCVGw4TXJTdVFpKzJFd0xYT0JXWnB2MDMxOWYyMzM5cnRVY2hJWWs4bTV4WmdGUFJHaXRrclU2Wk00alZXenJJOURxd1htYnBqZXBTODJqazk1MHVGaFAzOGdNVzJMYlM4ZFBKOHpSaTBaYkNOMlp5Rm0zVkczR3ZlVExITDdJUFpCNWNlVi9JQ0NObTNNVmhGaXlvS21tRHFEcmk2a0FsNHV4RWc3bVZhbElidFIwNXRHb2JWL1pFMFFiWXZnbE1NMERmQnVPRGl2clhLTFVic0Z4SGx0RTV1cy9yRGhLaXNyc2Mrd3NJazVoZGhDZHk3WGcxZkxYRS9nUy9MUDhEbVNnMXN2ZFZiam9TOW9ndVQzNnlRcmZweXc1RTB6bnhBb1A1YktsQ2JqRjlGOVNGd1daR2x5VUtzcjYrakVOYzhMWW5IYmd6Y1UyMHBuUVJFNTRERFAvSG5pbWE0bXR6N09xZDhsYm14RmF2Q0k2OWc0Yk0zSE56b0FZWWYzalZMdGhKRENmUS9acFg5ekJVcU1YL0thb0MrcWlUMGlTTXRDK1hlMDFJRVN3TElQK29wQTBQT0RFdkpkUjRqQVZKdGwyd3pkbjhpSGtUUXpiQjBncjV2SWJpSWtyZDdrZE1LYlpIZFY0UDY0Sm12b0VldUxZNFgySjl4bUdNNWthY2IzNU0wcVc5aDJGKzNxTktXenFOUGRPUmsvaFpneWtqOGhyMW5ySXVFNkxCTmpkMFVwVEhpdW9HVktvVmdUOFRSeDdhczA5TmhRK1VuZndHc3M4ZmlqVXJHbkxyNnJ3ckl1SWwvenRCZlZMR0hSVnI3dVRqMkx2eUhtQkFiUDhYdGRLRVNJeG9PaG9rd3JWb0dTSHBjdk92Y1MwSDkxYlYzRDZoQ1RFSE82UVQ3bWFyTm9CV3pZSVM0YjVlUGp3eE1qUG0zbk9vSWRNMWhMcmpYNTlmRnQxS0tkQW42Ly9oYkRNVDc2MDlKZTl4anFFRW5vN1U3NmRaY2dCa2Y1K0oyOXMrRjFuVjBnSExJS3lIMUNMZklEbW9pQWwxZ3FSRmtFVzdwK0pDcUV4UjdQOGpzVFRDaEUxU2NscTZOcE5VTXlpcW1LbVRIeFRxR3RXWmJRNTNXVEx6SHpUbEhOMkY5b3NlZkxCMHU3ZGZIcGYwQ2ZrUlp4NkdXQklHZGVyTzRCTDJRRnQvMDdvS0hGN05kTko0Y1R3QTVyRG1abXJXVmpWbWU5UklscGdQVnYxUVJua0xpN29iQkx1cDdZUmlKOGdjdFU1NHVsdk93L2VKazFMd0NnOXJKZkthclJzQTN1VFRCeDFCVnV6UzN5L1FvalM5cUVxNlg4NXFiMTZCTnVrZ2Z6Ny9HL2NIOUwwck95cGpiZ2t1N25pUzBwV3FMbnh1RGRRclcyNkZ6dVMxMDBGcVN4R1o2RFIydFBJUGl6VUgxUU5BdmVJaThKb3NjNGgzNmg5MTA5U3JZTFoxbFNPczlXTkJhZVlNZyt2RURrNnpYT0IzZGgzbW1zVTljNnAwWlA2Q3BVdXdBdlFLTENuWEVSVVp5dkt6bElEY01xbFJrZDJhWFowTlJvUVBRYUE2OVdqSWxJQUw1ODRKNTJpVUc0STRGSlVjWFAwN1hqSlNBcndhQm8vRHNlRVVKR3BRdkZFTWgraVk4aEFnZWJWL0EwcU9abXlhUlUvZld5WDVMUFRjczBiQ3FNOTZuUTZlSnhrV1F5dnBiY1F6d04vcE12MGVMYjVGQnp2Z3ZiU0tQdjRNT3lCKzEwR3dwOE0rcHZCQzlWTlRyUThzU1hxQi9xZWRZQ055WWlxdGxTQTgzckFva0UxRkQzN2JXZWNuU1krVUt5VytsSzBkV21SVzNYTGJoTHd0bzhoRkN1T2E5dU9Gc3NYVWwxQlU4RDM4Y1VueHlmcHZ6b0l4azdXZWFKWndQUTZJZUV4UkFZNzJKblN6eTY4YVlpYTJkaVp2T2tlTTNCbzRRa0N0OSt1a21BbjFocnlkMTZlNjAyeUtpT0Nzb3VPbFZDYkNNd2J6YllZZUdGRFJ6MTcrc0VQbzljcEpoVngyTm11TFQxMjRhaU5sdG5xNWtsQzRZS3M5NFhodTY2WlZXWm1hbzZOV3o0aG1nLzlteW9rVTNEWkxpR28xVktyTGdINDdUV0N4LzgrRUVqK1d4ajlaZFhBNDhHbVlqU0UxWWxQeTJjRm1pM1BKVkFxNFMwUVpQWFJScXYrSnJwSW5tRkhTbE94OHYraDFJbUlFWTFRQW03VVJZcmF3M3c2MUlXWFdvSXNsTnphNTJqaCtmc21ZUXBycHZFY0pKWW8xdUxUNzlPYTNQSjkyWTYrU3RSem14b1ozMVN3c2dHZWRFZVdnNzBoM1o0dWJRNjVtcUN3TExJQ2N0dU1XRTJST1g3QWlnSlZJMVY5YjhDV25WTUlrbElMc3hFbnVJRWFTQ3Q4YnMyWXhQYXBLa3d3eDI2a1RQd1VvbWpYZUVQUitCYk9PT2dzZjBqNlZpUlZaWkNPK2prbmVWNVZhdWtkbDRiSHUwcVdWYldwb3MwNG1HbXJIdzF2R0srK3FFUnFzRy9PVkp6eUhzV3VlOXBRc0RYeSsybVNMdDNHQjlXV0NJZ1Mrc0IrTDIxczd3T2I2NkI1SERjY2tQVE9uTDJMdGVZQzB5MlFvRWwyV2Y2U1EwVllLT3FTSjVYR2pFS2MxdDdhSmhLRFpFRWp4bWRhVjVsUEJzRFVHc2NWZnArcDRNcXFGMUlHOHVoMTVXdkNxSWJXSUF5MlBmakJNVytWQkJ5Wm44YlJnTEZRa3N0RmtSeHdFSGc0OE5sajNiT3lTb0t3OTNaZzdHRzV3c0xVYS93V2E2Y1NOeGd4eVZ2TkJWL01DV0F0NTNwQ0p6N0ZOY01Cai9rK1Q4eE9yVDloaG84SklQWk03WUVKY28vVkl3UE9NYStqS2lWTFY3NjdtRWUzSHpGT3BkTkRkU3FmOHkzYzBUYjBjS1U2UGJMZWJhTnlWZHRUbzhHeUZtR2w3RmVPcmVjcEdhZzlhb2VrdUJCaUdMQkpEU1kvTExKaWRqN1Vid2U3QzFxczVYMDloL3pkRWdBSTFYNE10TytGU1NvNkYxMkV4aFhkbS83TERRMlAyZ240UEF1QW4vUGdudk9rYldkVFlMbC9OcTYrYlJMU0ZsYk9teitsaVVCeHF3OS8xZnpzMDc1TFo0Y3FtcGlpalk5REpMUWF4UmZRUVZQRzczUmNBZ0tFcmJNS0lEYmtXNkFrVDJ2ekpVUUNUQWdkMmxnZTdPUlRPRFJCME5yWWRod0VxUTQra1FkRCtNR2xnSlVuZGVGZVRWTitJbEZzWTc0K1JITk9VK3o5T2RWS2F2NHpJTXdLQ3FRLzlJVUdueHVhM2hsT2x1ZUxSRXlDQTR2K1J6b2t4RXNlUE1SK0M0UkdLazh1UXg1RGxheGJwUlhWKzNNcUtQcGFWRmpGci9IcTROdHdpbWZ1ekZsa3lFQzJwOFlrRm8yZHd6Y3RnV1c4WWx2dkxmNWxvMWdHUnFKcVUzdmtWdEUwNXA3ZGJHTjBEVnNla3ZFTHZrN2puYWdqcWh1WW50aHozczNRM0pZSVBrSmorRkFFdEFOM1FpemJ5ZU52cFNnQTJ4OS9TVlczNWtZSFc3SWpHZStsOE12QjFZQ0V5eWY2UDFhbEl4K0hyd3R1TmNIeitsbkdSaENZWGVLdURkU01vbUJ0a1FVdzk1aG1QRiswQ1djbStWa05HaEZRY1EzMEJNNHZuSlRVZEFOR01xc0hjRkc2ZW5rNDRlN2hYU3UvbnNJSmpMMG1wZlFqVzFyL3NYMmNQWi91OUpOZWZYQXRnblJMYVFaZTYzZkRaTVhJMUNCaGdJS0laK2lrQUdjc1NVS2hCNnVaekFMZmVZaDBqMUZIbUpNUXhQbVNDa0VLUmM2ZFVHQU5KR2E4RHZjdDdCbnVOMkNBQUxMYlFQS3hYWUxKa1FlRzNEdTdaZkxmSlNrN1g0THJVTk4zYXpPeEtGMEVxV1ZBWmJEb21QMC9rSS9STG9zUDVXNTdzNTE2N2IzanFucVFqZllBLzJYRng0OFJyMCtGM3NzZ2djMGtPNDU3RldPeERJRlhSSVY4RVBVS3BMUHlZaDlXa2gyZkpCZmNZV2diWFJLRGFSN3hrL3hla0pmTENTa2N1amJIcm1wbHQ1M1pYeVFpbk9kbjZ5R08zWVBpUkdWbENzV2YxeEIreE9qYnp4ZWtmWVIzSVYwTzlNK1lnK1ZCaFNSWVhKenE0eFN3ekJrN0psaHZqRmN6OUFnbXRmMVplSERmdktrZUFqU0JRcjZ1YUJGM3Z2QWFDcGdENnlsV1hkWnZnUEY3VnVXNW5FUVNQSDhhSWdObXVIazdBYzhNWnBMc1Q1V2dJNEdMWXYzZXlHNEp2OTBFNWtqcDRJbmUwTVpUd2xINWZkbW9EeVg3eFpqK016NmdydUhkQWJ5WlNDNk1QeDdLakdJUHQ2bldkeDVQTlZxRUtMdUY2UVp6YzAxTE1lS2NZRldGUGQrdC8rSTI4cVlvRDFkemhaUExFQ25TMk5YcWpXZlMyNlJQWHlRK1Noa1FyMXAzYXhzVUN2cFRXVUlLYTl4bE5pTXRPd1M3UGs2WG1WS2FKd3FYaWZld2g3QUIzVlVCYnJ4YWtmbU1XTGZTVUc5Sm83SDZobWdrRU0yVUR1SFZ4aVduVDE3N1B4UUFFZFo2ZnUwV29xYU5xRC85aGtySWVIaDI0QnJPVzZWeXgvb2dpZmNlUWxOK3dXL0pKTVBESXVSTFE3SkVqZW02U281ZzZ6NG9CeStLd29iODJpQlBrOTNqS29ldXZqRjg3Q0pnWmxnSlM2cTNOR3drWk51cXJpaXhENHNlQjlxTnJpNWMxdVlKZUhiYXA4NGxsMUZUM2pWck9tOGk0RlpGdE9kTmQxTUVZcStTSEZidTRvdmVzZGE2dzlaL3AxenBqbGVCc0duSWZYYmZRMjQrMHpSRDFLMUtqc1ZRVDlHWVZub1QvSjNaQXhGZU5RRmZqMEUxNE5aZXFWeFNNb1VWZmFLS3ZlUGJxc2x2Q1Z6VW5JeFBZSGNsaUJaSy9YcEhMRlVhcHc0UVVEQkFia00ra0JSck9VVXl3VUFXMXF4T0dsZi9Hc3ZZb0pxOG9Cb1NWNzQxdmY4Skx6dUFHSFhnMGJoTGF0Nzl0a2p0cFF6WGxvd0NLcThuQTNxZGZYRXMyZ3Z3dVFkNG9oUW4wVGVYMnE1ZFVzVUJoMEhFOTFSSGRUTmdWcXNkSVlqOEo0VVptaHJKVWRrOE45cE0rc0tjYnIrSE43TG10ZTVIWjhQMXFSOFExS2F0ZGs0N3lYMG5mcEY0V0Nmb3dzVHVCWnV0UERteEkxN1dxZm9MdmxQQm5kejZWYndKSktGUnFQQ0lmdGlPeXVVbjJSOTV0VTFYZ0ZRNUVndDUxNGdCRnRNcFl1RDRVYjN3QWxyWTFLR25VSjBielNwcWV2a2s1cUJoeUErM2JvcWV6ekZpR24zYUNDMmlIQUpMTy94Z1hGcm5yMkhKUlZIQTJIbVl5K0VyRDU5RjJXeHVON1RrSzdwRnFHaDZITW8yV3B0SkZlaEJOV3pzNHpVOHlWeDl2RSsxcHZKUUtoQmRTM0hZS0ZzbE92NWZFNXhGMTUwSll4UWEvYUhPNlNWZzJhd292T1BkNmt4MlFEaHZBSTRSemVOUzdvZlh0LzdYUjFLakE3Smhma2tlZ2hDWWZkWTlZOUc0bEQvRVJwMlpscUF4YUtydEtDQnpyTk9SZlR5Y2szenZ5bFIvZ0ZKdFJ1dmZzb0dMd2Ntd3p6dVZsQU1xODdlWTBJMGZUYjhkNkNhMmlhVzkwZTlpTnZRZUhNY1l5cjZVeUdvMkFxWmdNYjdBZUNiOWlva29xaXlYd3FDOE1QV3d0TVpwWVFBSTVBRU1YTDVZd0ZFc2JpTENVNjFxS2xDN3NrYjJsR1VSeHlRSURlN2VtNUlwZ2d4VFpuZWFLUVVJRExiZk1zcmlBb3V5TXU4dENaZ0RDUmI4dGEreU9Ub1prRjF1bmd5aW9JeXpJaGhzMkQ3TjR1SUh5VjV3eGZuaWhiSzhKU29GTSs0WDNOU1JoRTkvV2owWGppaVh4N1p4eGRlVEF0eGFIQUNXUHE0N3J4RGd5WG5veFpCSTRORzdMN1BvWXFUY0wrOGpwVVZ0NG5mMWVacDdIM21idTJCWjNiclZXVFQ1bTkrK1ZVcEJ0SlZsQUl6YVQxS2RFYzdaRFZXUDhQcFNIRzV2Mll4eDhqeExQLyt1V2VVK2daMnZMUkFrSTJ1MXNFR1VUSHJsSmY3VXJodWUzODBoanVMZ25wMlM0eU5kNTdueXFRMzVaZG82SFdZODFjTkdmM0FrSlRkZzBMMHdqMURGQ0pnT1g2a2FmRm5hK1FGM3VoSHB2aXl2ZjFMWFJJYnBseU5qbnloODI5Sm53Vk9YVFRZbkEwUHd1eGVVenlYYWFGV04vUjB5b1ZFeGltK3VEbnFwdDB5LzN0UmhsT3V1czl0cTA3RnMwWmFNakk2VlArQ052ZUpFU2loYlFYY2lzWW8rVzhXbzlreHhQYlZML3ZsN3BnT2ttMXZKcUsxNnJPZjdvejVHNkJ6TlU2VjRxWGkzWVF6YUtzUDJxVUdpRGNXejh4bGs5TXVuT05GVXRmYmVzS29teitIbUJ0MWQyRk9QZEhwRlRJWjltQzByNjlGbDk4RWJ2dFZIa0NhQnNFeFViZlpZU2gxMjN1WUxRdUVoWElSRFdDQm5lM2lIdXVwckZtM2FrVHhBS3V3NW1yZkVTRWovYmdjN3FncW5ONU1Hdk1ZbkZQUi9YT1c0S0gwNUovbm43RTZyY2hBZzR0RzFXMHhYaStqdzVBaTYwWlUxeWtqRzVJUFZTRW1MajRoMEtSYnkyYXlKWEY1QitQS2tmTnpGbTd3R0xJcURRaVg4clJaZmQ1SjBLa2UyUVo5NlVMclluWHNnYVk3UVdwZ2RlSHlvR2dCUWpidWl3bFFFdXVxQmVWNTRYakgvUHpZTHZjcG5STWZvSE4wU1NlbmMyTmZsd0tWM2lwOFBGYk9TUER6a050UHpOYkFHZXVvSG5idVJJN1FwUWRLck5MYnEwaSt0V3FaVUxvYmdCZEY5cGRFaFA5NUsxL1ZqMGNYc1k3T1Q2cVlSZkFFNnRJU0RCV1o1WFVTYXkwcnE4cmxVMWpaMmJpdVFyMjVwQnljM0VTQjRpNXBFSHNVak5QOFhpWU5ZOHhZMkdpUDRIMGpRSlN1cUxEK3gxaTZzd1FLb1owR05ISHNrckRheHV6d2lQMFZ0VXJiU215eTRNMmRNc2t6Rm1mQU4reFRaRUlrUUVKSTNQb2ZET2R4dG10R0wxV0lUTjNYa3pRUjduQ1p3OW1vY2xVTjRyQ0pQcUVSNStRb1ZZcnRIZWtSbG5UWlJXUGM4WndEOFBvOGRNcEJVcndKekVEZ1p1ZThEUHR2bUdic0tzc0g1ckp4RlVnaGtuVmdHNmFRa3hhOXZKQTR5Q1d0UklucTdJd0tTcUI0MHZLZVBtbEM3ZXlqV1c4UFEzQThkSFFBL2JrQ3BJUWthRW5oSVpGMStGbDFsVDlhS2QrWHkwNE1Qb3F3OXh6NnFHaUIxV3Brdi91NStGdEZaYko1dHJ2amhXcmlrSytobjFKSmxDVmVKdVQwZDIwcnh6V2ZkNTRPS1U5MkZHdEtkMUsweUtSM1liRU16STlGWXUzQW4yVWZrdTRzRFUwOEx3T3d3ZjgvU2xjZjhaSjhsMy8wd2pqUzB2UXh6V25jbzJ5aHdISFdITkxMY2FpZFRXekhrYmxYSzZGcmVBRlVoRk01SXMzNHBKTEZIUUdOUUhSRUIwMmVORkk1SGlmZHFaUTVEMndpMFZBQzdsZkEyWVBTVUZ0eXdBa2ZTbGp5RGxLMzA2VFBOSmVZdVNHSmNTLzRJMmx5VTBNdDBEcFd1YTdTdFZzRU5nQVZvZitMVTVjbi95bjdsaDR1UnJpUDkwcEFEVFVqUUZmd2Q5SGxqUnhNTmx0d0czM2o3QjliSTVGTmFLMSs1c1ZlMG1vNG1lVm5FRGtkZVhUK1dwV0E0MkpTUURkazFlNlM3VFoxQnByQzBqSVRpOHVHNFJGeTBBOXUxMThoNGZ6RFVvT25aZklrUVd6K0FYdTg5REkwV2UycVJtQ2JsRTNHU2tWc1R6OFNMaWZJaUtuU3ZTS21kbk9xREJPTDV0TlNaWHlRZFBGM2tRMzVhbVIwc243N1BPSjVHb3pkTWlJanBrYkQ5OU5tdk9TRkIxbVNLL2txd3pQbllZcWJPMU1ZS1pqRjJQQ1h6UzdKb3Y4SXFZU1FEMjdWKzB5Z1BYWVpSVjVhamxJeUhMYkdoL3Fzalc2OEhsbXpjYUZxMDB3YzR4azBnVi9LMTZFN25ZYjRRZDZUQW9VWXVOeHZiQlp0YzBTbEdCOGVSWnJoVmN0M25CZ3Q4c3lqRGhtakgvdUxNNEJ6dHF5MFQ0UzNnc1FEeVhVam80VGEyTlpRR2h0ZlRocGlZQlRDU3p5U2s4eThoUmxOMjNMSktZVitKbnVjTzJ4S0ZvM1FXdnBkeXBsTGdrRVM5SVlkaGtUOTB0UExXNDdOWll3UEZRR1dJS3ZXRnQ0K2ZVUG9CMlRHajNSaVFmbVhGTkdkWW16SjJLN3pCUm9peXdwei9hUm93cm1JaGE0NTZqUFMzSHVjbVdiNnZwMXpTaHA3SkplbWw2NlBFYVpxNFBrUjdpT1ZHdkgreEQwWVgyVEdPZXMzclpHOEdUS1dqbmRHTTMwMFNHU2tiU3VpTmtvb0grVTFGVmxVd0x4Z3hiOUtraGNCVHZIMWdHRGJQWHhzZG5UQ1ZwYjJCcEJsbVJtVFlJQTVhcXFwTENUQkJXRXZYZWZheG1EZXBDYStlUTZmem54Y2xVU001S3dmejlDOHdyYkY4bi9xK2M5R0hKZStrQTN3QmkzS2U4aWlZTWpaWjlBSHNxZERQVEY0Y2Y3TitCWkRyUUI5M2E2cWIzL3pvTVlCZ0hESWtESkFmUjk5Qm04MW53RTlMcThYRHFUbitJMnB6NTh5UmdKdE0wTmdnV2FyTW9CQmN1aVNRcjVXN050eFdRZXNOM2R1TDh5cEJ0SVlua3krT2pQWXJ6SmEzNUhsWTRpN0JrMGVMYVpRR1VxWXFBTXUxSzNhREF5NmRPSVJ1RXZ0WmNYcFNEcnRYNnpoV0g2WkNaUU1NUUxUeTRRSnQzY1NoQkEyaXgydXVPRUhEM052aElnaEQwMnZzOExBNlVFYzkxbXE4UVM3VjByaDVQR1drL0FFU0h4UXByQkVIcGkzRFk0ZTdGUXA1Wis0b0IvQkNKUmRiOVJQbGR4L29BZXFKTE9YOWllWXlFTythTDZNSTJSMVR0RkhGZFpjTU02ODZaaXdocUNqVEVnZ1BHOElqckpaRVB6MEtLT2hPc3kvMWM0Q0lrQ0JVNHMyQVhjSFRvbWFhVTZ5YVBPeDFlN2lGZkZwQUMvMXFJWTFKbk5WMTNTRkZ5YUNEYTYweVp4VWQ1TzBmQXZ2bU5hazUwdjhyYXBBc0lkNWdHbjN1dGtGTS81dFB5eXdiT0hsQjJGWEdaYmFlYnREblBFM2gzcUVUYldyTm02UkNBWUVFbkV1cUhqUDdQWGIrUGtGY2NXOE0va3VnMi8vZ1JOZ1FibmVueU05dW5SUTNpK2xkN1hCMzN3K3hDTU5NZVhyTXNGdVYxNk90eGFXQTBSMXl0UURjVE1aZW52N241dXM1bU1NenNtcHloemZDUXhObnQrL0NCVUJZSHU3T1NIS09DT1pRRG0vcSs4bnpqNDhMSDhnT0NnelVSWFRESSs3NmhKRGhFeVlSMGNTY2tsNnlDVFdVY1BpREVadzlTMkVwRmxReXJJNWhxVmZ5R0pBemRCcWRBMEtoemNjck9vT2o0cWwxZ3dXVFNtR2l0ZkNOdjEvSUR0MktsbHZMazc1OWJBM1J4WDdLSU53REFsYjdKODR2UlpKdVBlc1RoTkQ0a0hhaVByZjF1UCtzWHBaSFF1UjRYclQzVldCeHJZdEJQVTVBc0F5NG5LaFVxSnRZZ1BUSDV5cFljV1ZNTW5xcXBkTkhMSW1reEZJY042NzBCZ1hDZURuWmtRRlVTZkdkQmJaUGcwL3VQYTUvMVV1YUJTZ1JDM2ZJNEsxM0lJbVNPSHRXdUIveGpwWXUxUTVkU3dQOGdNL25wZTNJVTIxeVU3VVFwUUdYZUhiVktxaGZ6Z0xDcC93ZVZRTzFLV0ZQU0hBOWFZL25wa1hqeVJKMXNnQlpENkk2Yy9CRHRUNERFWlpVWFlDc3ByaVBUQTFobExkTDVMTzNBRG5RTGtDcENjR0JDZngxbzFPZGpsSy9tc3RDNlhJUDBvRk5uOTJmTGFYSWNxYTFwTEEwdzVYdjNwalk2VWxVVEEzYXo1eEQ3Zm1TWGk2anlqUGpFQ1BpY2VSY0cxZ09ZdVdaS0ZSQXo0SzR2QmxnS2RzSHZRa0I5UXN3TTBYejE5OXhhb0twdXk0eEJoeDZSb1VGQWE1amo2WHBFZ0N6dHpaczcvYTZ1VDJIam55SWM5RWFhemJCVVRDY3djdURkbHZGei80SjZpSGtNQm1MTERKcGdXZmMyZGxKY0tVS2xWaTQ2Ympqd0lFYUx3UW5jT1FsQzEzVm8xZUs5UWF6Y1l2SXJBeitmamhTbGtEbGRwak9GcFhFQ1l4NWtJYnZHQ1FYNjRiRlJOalMwNEJ2anJ5eHJJOGF5M09pZUFaMUZMMG0xd0JXQllGNFE4amMzanVwczNBZVk0aHllZlFTK21odkZvVDV0TDg0eDZHZkpidlNSYU1NTGlFS1kxNklHT0FrTklBYzlXKzYrV0tiSXBtV1oxdTVtZmFpdUN0bUlyTGl5TlVPN0JRazk4azBjSWgzc0xYWG81UUJSZUF4Q24zOEVBL2FKbi9mOWhUT2FPK25CL2tTM04wbVpDazgyNm9icVJkbERvclY4WXh4YitMMXJqK2NMRDRRaDR4dnhxaW9TeS8wcE5iUjlMWkN4NTQ1eUhENlYwMmN0aVBVamRhTzMwS2N3cmFTbTArV2hzcnpXb01FUmMyQ2VJT3FkTWVCZWxvVExhRWVhSGdMSmY1S0QrMzN2NTY3TmdDdEd6cy8wcTRhSThVcFFLa2VEMG9KMVk2U2NYMTM4Y2xyOGNmam4wTU91VlRLOHd4T2ZBbGlBcTV3Y3gzKzR2cy9CWnNQZXhkSnNKd3ZnVkZodWpSc1oxVnJ2UnFmdEZEWGVjcmJSOGo4eVJYT29aVTdkOFlaUHFwamIxSVVSWVZ0Wk45b3ovZEViSC9ESkFkeU9vQTBlNGFUY2s5MWZCd1g0ZmtFN013eW5aVlg1TkJ6S2RyZGZnUHk2YkNRRitRS2xObDlEZStETklTMW9MbG1VazNsVnZYWmlVYndSUElSZkRmNUdxNUJSd3l5OFk1bEFQWGJKeUZDOGJtRllTVkhXQmxUNTYvUXpEYkQweUpFc2kyTnJHb29MdXBuQVV6SURSU2NvckhlNzJpbTJtdG9YUUVaL3M0MFJzRnRqWjZ4S2NNZjdRQ2lTMXdNMkxkVTQ1eldYY1B6Mlk2UzVDQk5sZmZXZUtUdTkvcGpFOTd5bEorUHVXbVpDWVdiRlJWMm5IMVVlY3phY2VSZUs4VkdzVHo4UVlUY0UxNU5wa01xUThEREIzeDBNNXhUVFZXa2pWZGtCWVFUMmlhNER2d2tCcitNSzU4a3V2R3dCN3JIemRWUUlMWS9UT1lmaDJnVG9XSDNpQnR2S3pJZG9MRURQTEJLbnc1aUo3SUF3WCt4YzZWcVJaOE92QzN3WXpYeFpRNFJUY1l1M2J4WkVIaVI0TzBBTzRDb2dlV0o4OS9hQk8rRVVBVTFhanhWMTEvVlNMTVNxY0wzUE1BcEVGcGlhQml6L2NMNW5uVlJDa2l1THdiSWtGWVdZcGxKQytUeVFwVlRuODZ4L0MzTFhMNjRYNy96Z0s5YjZXajF6d1N0dTZIYTlmYnhVa1l1bmVWZXNucUt1c0JzV3J1ZVBwazJuZ2gzbG91M1BNcXVlbmVQSUJRQVBEL3duY1JmU2lvT1Nkak1ZT0dMK3hWUW1nOUJUbFhuYTRhMHA0Ym5Sakt3bHNLbnRQaUQrRGplcGNkZEJNZTh0cENYMjhJMld3NEF4YndKaksycVhPV0tlS0dON1Yvc01PcW9BeFRqZjRSSmt4R3dwb2RWOVRKZTliTG1PQ3Rhc3lqaFJkQzNPYW5wa0ZWODNleis2YVhGclN0VmQ2SGJMbFpCN1NLSjM0MHBmL1luQnZBR2JHbVltUUFTeVQvcjNnL01sbWVnVkhpTFRqZS9KSXRLbEVqZExKaGtEM283aDZFR1dJVjNsbEN6K1ZScmc0YksyS21pYWpRVlZUMHBMRzJYUlozVUJwWmdibTQyVSttaUNxbERiRGVQVkd3dmpHT3gvOVllRDIzakdZdXBXWURkQyt6S2VMcWRQblVBSU1FRGI5alNSb3NKd0FjZGZ4TEdQN2pmOVV4SXRRWWZ6SXRuaCt6ZVo4UHhrMDdMbTFvRFpQYTNDVnN4ZXVEeFdaSkhmdGltLzB2U2FWMzBoUHJreFdWeldZMWplV2xWWkNqUFMxd1VkdloybnV1TTlDalNJbGZUMlZSblZSK3JlTHlHK2pZT0lZMUdzbHVUanBHT2lVazFOSHdZQWUwQXg0ci81cVluZ2duUHhiR1pCUm5oY3pUU0wvQ1BDSXJZYmZWOXcxTG9uYjM2TnplSW4yUVAyTEIzQmJOY0NJSmpIN3NCeGdXSFQzK3JIT3N6UVJlSWRyZVEvSmJIc0p5eUMrVVpBcEhCL2R3YlYxVmpwUXk3aGxOa2ttSG5GTXQrMTFmaUZQRWtNWmtKUC9na0l2WnJGWXROZmlmNStlMFRaRS9UQkN2cjRiTkFBdGMyVWFLNDRLam10dE5TQzloaXRKSTlENlpUSHI1cUFmaDZpY2FIWlNueE9uK3R1d2IzZ05UcjlSZjBRd3BydWpNRWQyNTR6M1E2ZzdJdkhUbWVVQkw0TzRIZnh4SjJwc1lnakY1dTJkS2grWnBMMWo1VU92RHZNamozUXJkSDZXRnRkaU5ackxGbXI4K3lnVFFiN0QvV2w4RjUvcVB6RFMzMjBMRXk5Zzc4TDFFYktRckwrcGVURjJNdmJUYno1MXRzQUVKVUt5M2NiS21FbmlNMkpjVHF0NUhlUmpuYlpjekl2c3djTmtKTVV1MDQ0R1c1OVl3aDN1VFRTalhONlRWUjFGTmxEamdYb0JMdHREbW5KRm1OVi9qd1dSOGFqQ0JxK2RZNDZKajNPdFI4Rnh4YjlJZS9OMDF4K2VTSTZNdTB4aEFpU1ZCM0pRWGVkZGdDVU56QkdoemMxeFErbW5lWGV5VmxCRUN0NFpWY25waHhoZTlPOVhJZmNqRzhDTlIzb29mZ0Z6WnZkUStUc2c0enNlS1NIMEJNVFBtWVpocUoxN0dpWlF6L21OUE5wL2M2LzRvU0VjMnlGMDVqRGJrZ1VFMnpxUTJGVVNaL2VvRmtRN1NDYnFsZXY2K2FiMWN6ZHVtTmNtcWlFdCtIVkNyclBCZFhtTDJWRmhCVHVBNUdEbzJQZmV1dmhBMW1PUjFYMHJ1ck0wZTAwdVp6M0ZLVG05emVkdENHMWhkbFhIUXZVVFFOTTZ1NFNDci92NkIySmhTNFEzSGIxZCtlTm9zdVB2bEI1ckt6UlVDYXdoZGszVURVVm5XTUkxWURja0xuV3hFTjQ4K3d5OE9Cd2ZGb1pLVkx0WStEZVNYaVVNbWJxNjNwd3dhaWRwN2Z1RUZoRGhKaWFHV0g3WmNkcG1rK2dJSjBVaFQvK3VaZVVrTysxRmZZLzFzMDZWMjZPenEyYmVnTzFMTkFyaXdad2RSR3ZNN05UTTNFVkMwT3ZPdEVvRTRKeFdidEUzcG5uVThDL0NNMk1ZdVlYVU5TMjh6R2tOcVBqQkE1U1l6S1gycHNSbnA1dXhWSDByTTYreDhKZU1ncTVPWjd5dVdqdDh0TGFBeDlDOFcrQjZZV1k1aHVQKzVVTWoyMXJRREljUkpabnJPRmxvTFFNYTFqZXlVK3BkOTZMQjZBazhrQjJYRGJlM2JDRyt0MWJOa05tR0Qvek9WQXRXWVFlZ1FPMXQxNDAyMnluWFFaRDJwMFl5V0lwVVRBamNSOE5NL004NUpSS3NWd2Q0UTgwU1R5NW9ZL0RTOUxSTGRkalppcHhZV1ovOXBCVVc3VUM4VW5QYVJGeFF5U082bVdJN3RYczBFL2JpbGVZbGhiTUtvaE1kRlEyejhDNG1qSTlVZW1ZbUhsb09oWnlYenFiZ25wNXlQQVVzOThxTkZQUXV5Zy8yU2RJZU9pR2laMHMzaEx4NUQ1aWZQdnNKYkJZNVBuc3FrU29PM3YyMUFzb3pLeWh2VXlrSElFVzhDbFNBQjRzbDJqaG41aHFLYk10WHB3c05ydi9FZmhiSWlSODhGZXBXeFBITFVkTFAvalI2bW9XWlJsRVlnSFdMdkU1VDdtVFAyOXg1dWsrRXNOM0dFNHErNjBmVXpURS93TDVlTXFuMEVPSndYZHAxajBNcW1yM0Q3N2NYV1dOb295Z0RBUk5MbSsvNU5xR0NhSElLUWZZK1VpbTVLSzJvSzZVdVJ6WEpwOE5FaUozSFZ4OGQrM2Z4NEpJSzBobjBNN0NrUVlIRTJLek5JbmFPZXNOMHZNcWNyN09oempkWGtXWHpiSy9kUWdGandMUVY0eW9YSjN4NmhybXZoSFNPZWdWak5SVEUxcmxSVUJEZE91V0lRT2xCNVVaYUI0cWdUMlQ4UGVrdldhTnhXZXFmQ3VMTWpKODVzRHYyK3ZrQWNZRzFYeDYwNFIwd3ZpdldRSHBweHZqclpreXFSRUhrN0N5dlMxTm1heG9kcUlseE5YRlluc1g1Vjg1RzdxQXBXMjJjNGx1UVJzRDJFV2ZlODVBSzJiMGVFUUNwcGdSdnpyTGUxWDZ5dFg4R1hKZ3UvOWFCWTFGak5nMFN1MDgrRTQrdVRacEpreEtrNFZhcUFQNFJsNjNJbEJWcjJtUEgvdWpOaVNGVGNpb0pXeTRSeVE3dVk0SjVkcE5VN2psbjZVV0NkTExjck9NQlVwL1BBOVNiR1k0c0U4Rll0UDE1OXRnaHBBamg5L2greitpajE3T2IrNXVLc1RUVi82cjNpNHZqeG0zZGZpRTdIRnorU2o1V25SV2wrQ0QySGdzRXl3NFZrWWV2eTVEUHpNSDY2K0toVU1CZFFmQ3dSOTlKWmt3Z05wY01LNlNDeFZ0UndqV2k5SGVjdTdWcmtCSTVHSFVxcWRzU2FhUFNka2NaMTZTdFdEY2FhdldRVXhsQlhkMlpELy9RL0x4UzI5VVkwZzhJcG55M0QzcGdQczI3VXgrTU9TTWhsT2dIUTg0WVNma2sxUmYzbE1xUkpGbENMWjhjeUZSR1N5Y3hybXJKQS9aUFhXcER2VUMxRTVMdzNtaldYeTBmM05IRnBnVDRQNGsyb2s2SFdPOHE0ZmwvQndFQTEzcFpQaTJEOVNWUVNLR1UvUnFaZEhOOWgrNmtxb1p0K0VzZDlUV1ByNXRJVURmWmhOWndHM2RsaXZsRG41TjlWUjJKVE1uNld0N085cnlHOHRHNXpRSlpBazZ6d2dtV25ZMG5LNk9kNkFyZ1NVTkNodGUxeW1vY2EveHBjd2haUTVOWVdiRHY2bWNIam1vcWxTOWcyb3Z2a0w1aFY1TDRxOHZRdjJhM0ozWTRwVEdIZkNJVTJoU1J5NFV0R01GWUoydVNLMjNjaTJpSldXZWFOSE9xaXFmeUlDdkxMODk0Zi9JSnFEQWNyQlRlQWdnZm93bm84eEhXZ0MxZHlDSXdaU2VjU0V2OGE0eXZ4bjA2K2NoWkMwNUltQm91Q3BhbksyVkpkQWdjVklaR29mWlhIamtqTTdSeGFvZnFGZUl6dTNEV2Rmd2Rpd2N0WFluUjVVWW82Z1JIeTVNOWpQR2hXcWtuVWhDS2E5c05JNUZpQmxkcGxiNnZSQ0ZlNFZHOE9jeEt4RjRFR2svcU9lQmUvK2ExUGpmQ3lSNWR0ZHlxaTA4Zm5jTG4xNG5LQ1NtTmYvckZndXRiQnpSb3JVbTg1aC9PMHZGYkRxK3B1cnQ0TGhPRlJNbmhsTGtYcVdidXZrRSsvRG0wRlQ3SDdjTDZwdkNCU210OEQ2Y0M2OGp0RFdwb0p1WEF0THJMUmF5eEFBRWVVWGo4RXVUTE9wVHlFaEtqb1lFQkIvZlI2aUpOdllBUjFzZkg1TGpHb05JVHJCZjhuUitWbUt5TmNWN1JHNDdhcS9wTGF3S3c4RlFJVlZrQ0ZSclQ2L0U1cFBkQVQ2S2NCcm9Cb2JRTktXN0Iyd0JqZXVDNFRDSW0zaE1oZ21DcTh6S29yWDVONXBYdmJ5WnhPdXk0VHNmVkRZRVAyaSttZCt1SHFTMjI4aUJWNXF5VW1jS0I3M3pjZU40THlLT1dHZkJPV3Rva0l0bjFtdy9ENW1FN1JpS1Iva0NWUG55NjliNW8zaFJSWm5IeVZxTnFwTEpCVWdlU3VGY1Q5eVZHcFhLMngwMnVjUFUvZTBsU2ZFVWNBSUE2MTA5UHR3SkJ5dEtPZStCR3U1T1VvYjMwUWQ5QkI1TmRFaVVWYjRNU1lNWlhrZFNGSlVJUExuc1B6Mzd1M3AxeG5FU1MzWVNVeWVEUXBla3hoQmhSQ1Y0UlBQQXI0aUlqbzZyNTcrRjl1aTRiVXd6NEU5VE1HSzZVYXpXMGpUVW5JY0xpRm5qYjl0Rnhtd3RwMlhDQXZqRjlxZ2s3Kzl2d2VTa2FWNUd5YUpkY1BncXl2VUFTVStFQVZsYXZoQW1Rb2xzRStteVozQkpzbHBWMkNTdGtLQThrRTU4TElDczVSbWx5T1EwK2dJYTk5Nll3M3RYZVFwMXZHc0U1MGpVZE92d3lZd0xCR1MyNE9XN0pWM09Mb3VoeCtRVGRLSEhNUnU3dEpsQm5wQzB6QW5mN21kanRGOE5DUTdIRTlpc3ZwaWgwb1lqaGNJdGpibit4cUIvVmFJSkRVdndGMmJNWnIrZURla21waHJUdHA3SExPWGJWdll4TEI4SnpSdkt6NDBBbHBqeW42bXYxMnI5VERQUmJZeGl1eGYxVTBkWWM1b2VqSzhRY0s4MnBmbXFsRDVBRVJ2RnFCc0tWNmM2RHFzLzNQby9kSWI3YVhOWkhjREdGVTVvZ3VpdHk4djYvZVh4TGZvZzFKY1RGb2JVSTR5bWxNeERjV3drK1FFSnpITENiWXZMVkF2MEI1QzJEYlRKdWR2QzRtS0Q4ZTcrWkIzeStOd0EwaStZb2R3SXJqWXJUMjllVWIrMUFuSVFQYmVJeWN5c2h6d01Za2NVQUx2clBxUHJoOVNsMmdzSjYyT25pcGlpYXJ5NVVNVGp3a3F3T2tLWFpXTVN6UDh1T2RrMENyS1hrL2lPV0NYeFJKMUZjWW1waVRYWjhBN0doWHVnc2Uxa0tFSnd0YVJxYWpjTWYybm5vdDJtTDRUNlduemRBTzVqbExndGE4blJwRFZGVXlsbGtobTdvRTh3UFRCdlc2OG9CWjJjV0ZJQ1ZiMjVLSjhudy9UUXFLTzB6d0pwaDE2VGhRZWtmemZZWE8wSTZQMDNCWkVybVY3L0Q5c0xzQ2hyVXBsUlBTYVcvSmQzY0lQM1dBcWU2WUpjVTN4b3gzSmdBaGJTdHNEL2ZlZ1hnY3NPYkZCS09uaTZYVXJFTEFGcDYrbTUzamRIUjY0aERKbmlINjFGeFdOb2hYZlliNTAxelY5ZTdxUGxqYWNzeVRUN1pNd09GanpoQXNWWlZZbnBrT3FsMnY3R2pMMUtYYmNHV0V2RHYrWkxYRkhKQ2MxeTQwRjFZR3orQ0I3dWxuRXlBdnZwd0lLYlVGSUpGeFpWSjVTbDU2QlBDcDk0Rms3LzVNdmpkRU1YUEx1NGN0dFZNTFB0YVNCenhOcnIwb2tyaTNBY0loVDFaNW10R3VBakpFeXZPeHIrMkhVMmt3QjdMVUR2N241R01WUEIrenp4TC83VzY3YnkxdE1zdWRTa1FXUE1QWktOdnljSWp4dXZxK3J2TnQ0WGpMUEdGZmZMY0N1TVdwZVFiVGJzZ3dLR1Y1SThhSTM5V2ljeXB6alRxQlFBNzRVUjZlNmUra0dENDVwVUdJcWJZRHhDbHMwS2Z4N0d0NGtzM3k0ZHZFRVJwaCtYS0NtVWNtRVVraTV3SElMWU1xNmVGUElZUVovQ1cveDhFRXdYc25wQW0rN05oUWNLeTMxRTZXZnVuT0NzenpaeURoL25ka3hNN0x1dmptekV5dHpuVkRKem05MGJjaTZVZG1jbG44RzF4Y1duZnRxMG1Eam1NTi9sMVZPZ1J2ZVMrQjZuMXZMRzlQTWtVa0hoaTVOL01JZW43R2lwNEVma3hqbklxZGQ4aFVrOU56Zlh0UlRnYnd1NzdCdlkzaDFvN0Irakc3TWFBWHE3a0RNK2lCZ1NmOXVmdG9QTjFiUEgwYjJkallKeXRWUXQ3UkwvVzBBelpNbFdVbkNoeG9wRDNsS2tZNzFMUnBDMWhGM0N4OFA4dUROajlNUlllRWpOdWlBYVhpcUh1TWV5L3JGT29tMWpnYTNsYzJHU2x6OGttcG5RUmNlcEgzQ0JWVHNOOXVXRTRYbTMzZW1EK2hPR3NNdTR1OFlQWWdSSW81THZTdGRQSVp0R3RFSXg1YVVPek0yenVOUWg3NzMrSkJPNnRPMm5oQWFDZ2w0YXYvbHFJUEpZTVdJSVhLTjk0MVBTQVU1WlE5bXBGblMrZlZUcEp1dmdqSFM4ZEVNNENCRzM3dmswdWFhV2pSSDl6VXI0aXdGWHhIcERwZkRwS05oTVhVRkpGUHc2QzVGKzkvazZMQ3BFMGFyNW9uaEJlejlRM0loRHRlNFYvTGl0b2ZPS3ZxeGRLd2tROUg4QWp0aGoxQmZkdFdKYmYvbExuV0lQSTBrTnY0enRBNUttR1d5T0R3dVVHYzNKR1NZci9ubk9UMjNwMXR4UUs5eXRGUkVrVVJlS01NVFl4RUtDTFJDTVpualFQRjQ1anZhdVVrOEV1MG5aZjI2SWVaYTUzNFJ4MXp3OThrekhBVnJ1OUFXQmtsc0lCM1p3ZHlBdERWcm9wMmxOR3U4VjI0eExxajRkdUZmR1RvdmE3N3dDbyswMEEwZGhqQnE0UU1SV1ZnZ2h6QmZIbHJPaHcvQ2FWSVl5bkN0Nm8rQnF2dlRDWGdJbjIyb2xBWDNaR2xoNTZpMHprc2U2eEJyS1FCRElPTFg2ZUhpdW5ubCs5T054YWFYc3dmeEszc1RtVDBIUzlUMW0yK0l4REFjbkNNVkoxNnFjQlQrYmxYQXZPN0thUHpYcEhjRHJPODMyQWJuYjRXMktDR0VVc3F6WWJmbGpBOFJqMEpEdWthT1F5OUNXMEhCNU1wVXQvWENTOGc3Q2l4VU9mQ2FjUWhFemIreTlUYjRpNEVuYWFnZEI4Y0ZxNmNabnFOd1NrMVpUSThJNnJ2WHBhM2RVdytVWUNuMURLNFFyMGNWTE05Z1RzM1o0NldGam1TRW5DRSsvR0FMUnNIME1VRFZnSHA4TXY2M3AzeHdOR1NxUWdDMUowYkhqM1B5dElMV3U0U0FFbVpTdnRtMnFtcjlJSTZYRm9sOGZTWGh1WTdSdG1RMEFCNUoycDE5MWpaUS80U0VPTTU3bCt6d2p3czdQeVEvQkZsRXRhdzFRR1Q1b2JLTTdDeUhzTi96TU5Bend4WWxSZEJGUnlGUnlVK1NnTndrS3BubVB3bTlZcStTKzJZMlo0dG1KZTN4bUI5aXp1K1JwclJHYXJvYXRLWThKdmlYcEVKbWJQd3FwS2ZSNTRvK0c2VG5mbE94T1diMlJBOCt1OHByaWlLOUtYVlgvUXZ4anN2NDlCTlY4M2RNeUNhS3RsTndjSmNUSzRUZ3NHMFV2MERSWWxhOUttdUFvU0Z1TGNGeUdla2xJcVJIRkQ2c1FwMFdOclVUREgweUZ4bHhDUHptUzVuR1BtQTMzV2UrY1JSM3B2NkU2SkZheDZFUXEvMzREWVFPMGZTR1ZtK0ZIUXhqS3pON3VTUkJmL1I3YUdNVSt0c2x5TytJWVJhZktVdGVBZThNRTNjMTFTSFRUODQ5Ymh4S1RpMXd3NHI3TkJlMWNrREpIOWVpNml2MkdPTDh6QUQrNTkxdmFVc3FhRUdTblh6eVZRWm5Jbk9jZTJuV2dHY0laQWRjSnIxQ3Z2UzJsT1h3MUlJMnhUUVd1cW5RSDZuWERzZXRySXA0c3AxVGp1SXVCRzVZZWlMdTIvN2VBSUlaU1AwaitqNCtyUGg5andRdnRLVzVaS3NBMCtvWDRUS2I1OTk0VGVGYWZBRTRiU2FZSmxVSG16MWRDM2c1VlBvMVQxNENvei9jaTlGRC9Pa01DTkliTTlGdWY1RUFXeUh4WTFKbkVnc3N1cXR5S3dFY05IOWkrT1k1OWFlTEhjeXpIY1UyMlBJVUxndlluWFJ0NEV0YVhyZVdiSzZ2TWMwR3JVdDl5ZEFxd0lhNWE2UlNhbzBhWld0cnZoenBPYlM2ZVJwUGpPVVA4ZmhpZGNjOXo1SFh6Z0FPbVM4eE5vbmE4UDBaMGhVa0RiVUVHM1Q0RUQvajhnZmczaStyL3liWXlzN2x2ZXo2Q2ZwVVMzVEU2SHZCaUhjVFlRZ1hWdTBTN2IyUDdFVmwxWWZFbWhMWFBwN2FJYnZlNFZKanJzQm1kTFRISEhTV1Z3TFNwbEI5dGpneTQzYU16UnZ0aGFUK1FnWnYxVmNNMW1UL0l4c1I1L1JheEFyT1N0UldmQ2JzbXJqYzdSeTNYVnorMjJNQk9obHBYTDJISXIrTEVpRjJJSWJPSDRvL3MrTWErRXEvbHR2VjArS0tuazFGcnpsYS9xTGhIOEhvTTc2VnJMWEJPWGpHK1Z0Mjl5QUNldTdGV0d3VmwxaHdVRXBJR1BiTGI4bUdQOEl6bEVZU1l2bUtYMWFvaGUvOG9pNHlYT2l5ZldFeEplRG9WeGJCOEt5eHltTzlEMHN2VC9jV0VMVjlRaStpZ3E4RVNRYUtJZzVoSWdvRlFqTjZpUXdSZFozRy9xS2ttSE9yeUNEcE1TZ1ZVenpjT1hOcytDZUh5WjF5cjB1aG94c09DSlRnSTRjdVZCSkN6QkQ5bVAybTZGOUgvV0wycVUxNXhCQktROFhpVUtWbTcrdUdybk9RZ0dONTVUd1pvT0hKdHQ0NDFJai92OFN6SVo4NVlkb1laKzJIUXNrb0dIOE8rQmNEbXQydkRYald1ZTNJWHBrNmZSZG8rLzFYTlMwMEo2REFCVndOZXJCcWQ2Uk5pZ1EzWC9FZkljQVhNRXppemtWVFRQOENTY1FHWko0YzVCK0dGaWllWkhnNUw2NnNmdk1ES3BYRjBVcnkrc0I0dzNLMHd4QjJwejVobm4xODNrQ0dtanZISUpmdGFLNmthQ2ZtZ291Wi91WXVQajI5MzZkUE1zOCtlRitneUFVVmJNOUZueUhHTkJFSXBjbVFrdmlHNVlmMmgrK1Q2elI3M3hrQUpQVjQ5bk55Ni9MYmNlMjUvSmpXZExNTkp6SWtVUTh6Nm0zYmw1LzJQSVc1YUFVOVR0MHhqZXlQaGc1S1dkTk5VL0toa1ZnSzYyT3NaYXVBVmJhalFmSGNHMVV6dnZYUFhyMU5MWUxLZGhkeC84czIrS3dweUQvUWgrMkU3bnIyazk0U2laT2ttMGxIN2hsQkpqdEdBRzZnT0Z6dXdaN0hWenZkNXJJSnEzUlZJYzdiUDFtWGVuM2RrWmRiUzlRSFdmV2hndVFJZGdkeUUrM2ZSaVpmb3lUU2x0NWRRcVo4YVFGa3VpNDNpbFpCcWkwMFk1SGwzZDlaTnorQUtxUzA5aHZ0ekVXREJUcjM2cklMVDM4TlUrcW9Oazg3S2ZFblNyQXZHVlpQcG1US2d0K2prZEJwQVRVWk9Bck02a2NqcEpMY0psa0VPckdvRkNwbU9xejdaTWR6akt6dHhlcTQzc1c0L2VEUmZISFExRk1KQ1pFNlBqaDFRR1NpSnY5bitMNHZJc3ROY3NBUVJNM3c0V3RlWWR5cWJOUkxrWjhRdDFCOGlULzdFUGJhMXdHcC9ROVh5UG0vb1dwYUpsSUJRSk9ORzUwNUhOWktvU3IvenFoRG9NTTlwVUFaeWV1dkN0cnJlbTVBUlhTdFUxb2xOa3Fxay80NFoyYTZFYjhQd05YZ2dVa1VHVVVPOHBlVzJpd1Q2bXFLeGpKMzFtK2poM2FaY3NiTndjeXZUQVBkQ3JHd3Y4Y1RqWGM4dUZQMWRSMER4NWpuWG5yaTlnMkJpUlh6ZFhhZCtNMjY4UDdaZGNQRGFzMWlUSjIwZEdHS0lCN1R0T2twOGVYSzdiY0IwVWtHT2lBM1hNTlZnbjFyU2R0eEtGYkpJWU1GQXgvdm9IVlpBL0xhMUtZYXFaMVhENnRwTDAzU0JQQXU5TzhMRU82R3JjeEl4M0dOaVJNTHUvVjNoTmFDYzAvdFdGQk9MUTkvYnFEL0xJZ1orWmtNQ1crUVcrdS95bzVuUlhnQStxT3Z3SFluYzRuTTNrYTlTc0NBL29RRzBCVkgva1R4K3M2aVR0c1hZMDg4RXRZdW4vckVSN1BkZ0N1dm1lNDhKNzhsTDlQR21CcE55aHgyT1dvN2x3MGtKWTEycG9Jemlsc1cwdmJYcENPaXdJRmt3amlqaENkeDhFdVBwb1pITmNoWFhsK1JtRUZyTExvTmQzd0hWMVdEQytYQUEvWm9wUVZ2Mll5MStOOFdKOGkyU3N6NnpCKzBCM24rbThtMjVabzgwQkd6TFV1MWl3QUZ5Z0Vvend2WGRoT3h5cHEvL2VxSmlhcytXM1psNG1QUHBYd29Lb0ZYekpRbmtGaWpkaTVLeHplenZ5YndVN0tybE92S2FzMGtoY0x2VUxIRnRDdXpReWkwMi93TGtWS2RSMUsrY3h0ekdPZW1lZS95N2VZc3pLT3R5SzBVbGFEbStSQjNuZHc4NHlBa0oyNUtJVWs0ZURJY1I1YWpRYm9yeXVOYk1INkVUSjNJK21BRTF6RCs1RVN3a1Z6ZTlEUmVmalJSeGp5Rm5oaXZQc1kwbWVVdWZjTUFIU3RDU2xLNkswcHRFNVpLMm9KOTZ0c0RDNWxNWFJkSmkrS0ZnSXJKT0FBdVYyWDhBTmxNeXlJeVo0K2ZrS1BNODZBcHJibkM4bE5xYTJ5aEI4Y2prNDFBOTVPbFBPM3V2aXZ6K1A3MncvYUpQRm5PaENxMmEyTHc0OW1xYlc2S1ZHazE1eHVqUGc3bTNQZ25aNkNoZVRjOVFhQjUvdHMwckUvd1RIUUtBOURSeUY0cHVkTWdjN3grYVpuZFo1K09iVWw1aGZpRXNUK2hzNXhzejdxV3M4eFFTVFRsbHQ4ZVBCL3NDK3g3NjJ2eGJ3OHVEMllra0J4WXdadmRvTW0zNk9kRnFxc2NiWXRPWDR0YWRRenVUQTgvcTROT1Z0YXJkcGErVGlXVUVUbUpIUmZOQmE3am5OMkI0N0NudDFLUmUvZDdXUHVmdzNUa25OMC9XMkNMRXlIS0Q3WWxCd2h2RmJibVlkTkdKRmFJaldOQTVNbGtQaTlTbCtSMGwvQU5ielJhcExwVUR0TFZ6cTJtQ21YWW14aTNEdzUwSjNZQk5QM0xhODVXWjNudWMvVVRXdjNSQ093REZoa1hJMmhnUEJVdHg1V0FHbG50K3dDSjVqc2t5bXVURTQ4QW84VkM1aFhnbW1mR1dFNmJ2TEQvclFVckJrRXN1aDdYeU0vMWJYcWRsaXI2VVdvVzNBUnhFMlk4R1NOU3pVa1lFblpyZFBsRk5UdUpkVXNEZDRTb0M1Vi9vaVB4ZHVHWFBDWVpPQjIrd20veEhnZk84a1A0N2xscnlhSTlwL1FFamxWY1RtOW1haVpaZ0hmb0Vrd0tMU3pUUitkTUdycnFhaWx1YmovdmJtZjBoMkxJSHNweHl5VGJVMUtuY0pzOE9Fc0cwTkRROFI1RXJtMHVsMEdLOUFvQUQ5UEhhNmdoRnlGZ05saml0akFwN1JvRmtrZ2dQZGtPeU13U2NyOVJFckNYYmtVV2pab05TZ2p1NGtzdWc2YzlVVFNITGVDWWxhNy9HTDU5bmpFVk1MSEZJWnRsUmRZMmFkbEl0NzhTWGdub1gzcFRVdGhxaDBBMVJiRDdnRW1rNk5LYUZJbGxFTFhVK092bTBXUnkrdkZoelZKMVR4Sk5sWlNDNzJGOGxRWG5PczVrNEZCR2VGeFJnYUQyZUNsQlRHbGV4RUVWQ1duaFFueTMrMTZhVm5Kd1JLTmtSMVpLWWtjSHowb1U5UXJGYVpZc0tuNTdtcDE5T0p4UEJKMGtDbHpoVUY4NStLY21CZjVVQWFod0l0V1I3M3M1cG5HZFlZaVQyZW5WekMwNkVJek1EQjhiay9zMzBjaGprcCtiVXQ0OWE5NkNlN2ZtSzlDSlNOTDFRUXN3U0krSEhkaHpvajhOb2w2UCtZQ2tuMVJkT3VCLytpMSt0UFN3Nnd2YTJpNTBqR1drYzNTSHVaWU51TXNPWDNJS0ZmckpTY0RxUHNQS0ZIMWpoR0FoUTlhQ2tPb0pEWDhhb3FNbUk2bXhSTlZ1ZXl6WHlBYTJQd2tEaFVPdWtkaDVvTHVsUlNiT3dBVFQyczQyWjM4UXJtbVdZTHoxMTFWcDdSOFVBZHJRR2pqUkEwUlpJQS9OdFBQZExaOWRYT1pYMDVzNkxleCtiRWNKWGhDUnJIK2V4NHY4d1ZONUkrMW9lMXdDR1BLVnYwYi9scXJmZmlZUEh3SE00UFpMYllFaExhdjB1UThBWmsxL2JpZ0hydzFtaVNTZHhGM1BnVC92ZXozK3BwLzJPOEZtbGhDa0pxK2ZiaHJUbThzMmxnR1VuYnpOOWkwcmo3eUE2ay9qemMvTTA2SGhxemEzZXZ6NjR6Q1BITERCNVI5UHA1YmFPMkdBbGJQOHdEUjVCRWtzSkFrM3lYSmR0ZGFTdVdUSG8xTzFtY1V4T3BhTTRldzFkVUwrWGRZQ1daOVFZYTBaNDBBN1VENTlVaFFmZ1NOYyt4U1UxQkhkNWZ0K29YQ1FhK1VpdUFNSnd3ZXZnWlErZnhaUjM2d3JmRFNxbTlWZndzcENvSnUyaXRXR2NONTJCSTgvcGdocm5Sa240RkQ2N2FBOWFVWnYyZXNwcUNuRnNXT3o2QkVLQ0dDTkZ1Q1d3UWZHb3pPNU9KZGlncUJMYWtENnZRRFB0OEtHZk5OM2gwV0NUN3lpb2Y3WG0yT2xCWG5XTVcyWExKS2hGNCtyd05iQmNyU2dSU2FSazB0OG9ZV2h1bUJWS3lNeVBqRGw5NVZZMjUvaVFlOGVJVlR6SmJCVFNzVU9nZ1JtaDdVOHBJU1RwNnFzczRZNDZZMVU2d2FJWDRMSktQdzJpbEd0MlVaaWt3bWc0MENWUHlYL2UrNktLeDJic3EzMS9tVFowbm5jUnFmbmtLdGRCMXFBSEVyL2w5ZmE1eFRaU1FwR2ZhZ09DQVc1c1YxY2p6RVhjZFRjMWR5aWxMU2o5UGxlMzBSUVVieldTVWRwZlplcTlSZ0VsVUxjL21EcDVRUVVYSk1uOW1EYVpJcWE5ZnQwU3F5b0JOMjhURW4wV0JuTEdBYi9LVFRWQzlva3dFbzFJZTRWZjJSZGVaakJqTHNRT0xyQjFHNHd6ZXFEL1Z5VW5mOGczY3JaVHYrYkFYZzRHYzRlOWdEOUZFOEszbUFCREhmNG92NENIcVFhbmRCa3dadklUWWljZFp5U3BlZ3ZRN3VRUXp5ZkpJRGlBRStmNDZ6WUpaaTYyK2hGNjhOekF0d2g3T2hFeWJ1dWtselRjaWcvcmp3bUNST0NXSnFQM05QbUpFL1g4azFUcm9mT0dOVUFYYUNlTEYxcm1kSXZrTHBhNWVCZTF6VTJLazRiL2dpQzdqVHlIWnhyaGNXbVM1NU1CMCtHekdDK1RyZVpnUU1JaE4ydFBFRlFJMGpXZnA3RHZRZjNJQ2NTeWdjbGVySjhrVFZhUWFMVlIxV3A3N25PQzg4dW9pVHQxVlIraktXQUZ3VkpwbHJaNHlnL2crZTI2bXV2TmsxaXJmM0g1bU4xejhjY0NCM28rY3ViOEhDL3BzK0xPMlF3OTdEcysrcXkyU3BYTG5LOWFDdW54ZVRqQXJaUS9va0FXQ2hlUkVYc0Z0SWplS2JYUnhFZ0hmVzVWM0p6Y2lXTlJMdmdTNFVpNWxveE9mWTJrNG10U0c4dFFQMDJOQkE4VkxCcVhRenBmRjNNNU0wRDdHTFdqZjF6Rzd5QkxONUhudFZ3dC9DejgrSnJ1UUJWL2M5QS9NNVBJWjYwMkxjNVlhNEFKTCs5WjY5dHNUcUUvcmkzS1AwOTQ1WFpiRzFNQVBwK1A3VmxuOGxwY0UwZURSSmVHZXJvU0JEcXBkYUZTZWZESEVhS2IrVnlVTjllZ0JNeWJsdVg2K05FZUo4cTRlU0V0bkJrbklMTTRneWg0U3hzVEFSMVhNWEYxUUVwVGxoUjAzUnJhSFdDUVBqU3djNUNoeElTenZyMFNvYWg2TjdEZ2UwbjNHV0V1MGIrS25kanc3d0R6ZW5FK21wMzhkdHByUDBJK1dzUHM0bStrbVdBeHBhTUtwdXBUTjR1TGd6Q0lSRnJPZG5Fb2ErQlBqWURpOS9jR1hBTElrSnhhZzFjbGQzOTFzaVltRzlWVjYzbitUM3FHRkpnRVdHRndlVVZRRDQ1NzhvalNmVFRIUE00NXVQUUJUbktacjdXMlN1SHNLdDJkUDYwTjVrY2s0d2s4Mm94eGlRZW51SzJHYlFCNURMdTRQU2RSS1h1MVBsYnNoUHpUSHRvc2hDekU0VnJlSlZjUmpFeFFEYW16K21vbXVMZzFpeThVejdGMkFsYXRoL0tUM3c5Z3hlekdNRHZ5Wi9qaGZnRldGY29YUFpMVWJML2gzZW1TOWxqdnRrdklwN0RXNVo4RERCaTBwV3p3SW1IZmRpVEdrS2lJSUsvWWRMT2pMNXd3d3ZheEgyNUNzRzV4ZmI0VDYzVGNOQXJ4dFp1a2UySTMvMkxHNWRra1FPaS9EMytDakhtNmVZMm9FdVZuNGJabmVFMEUyVjA2V1lCb3piYlZFYW1tdnpZcjlkVUlmWTA2MUdJdmVubE5hNktSS2tPdHAxV0wrYm53MGNYR051VmhINHR4Mm5pUTBaa2hPZFRFQ2hBTWhGa25ZTVJsNEw4N1daMDc2dnhnWXRRSDZVWGxrU29uZXdmQ0gvTlZXQWs4L3Jrek44YW1iZ2JWa1phN1I0dDVKb0YrTDkxSTVQRkNHUkN4ZFBYYUtaSVFYdE1IY2RwM3hyNWNYdEZwb3VrdmRUblJ4YXR4MmtQbFk4cktCVGE3REVpdG50VFhTYTFXR1htSklzaDB3N0tsOVNMcHErY0xzdUVMSnZlWGNDckpaSTMrUjh5NVlRWGF5aEZxdTRXdU5WbXI1dW4xMXVFVS9hRDFtbitEU0xOdk8wbS9iMTJMdU83VUVheTZFKys3eHFxL2tlL1J2emVHajZmRXJ4aE9PblJuektUZjc4MHpDQzhlMWRHcXlSWThrZUtjQ1N5b2ViamhHSUMwOHIwR0RFTUtGQVJYN2FiL0FobTFtSEIyWTRYcDFKdzdBMW1IK291NUp3WHUrL0RjVEVwbU5lckNQTjZZWEpzK2xRUmFIMVpBZ0IzL040bTFDRDRCWnhPTlliUFVsMzJ0aTIyeFdvQUp0NW8wS2I1Z2pmVGp0UWMvYUt5NDJTZEZDUFIzYU5qVDhQdzBRcmdYaU10Mk1tOUJwTjFYOUNkcnp5U0lndDl0Y1Z2YWF6a2ZuNklXTkNlT1Q1M0hpampibGNNOHR1K3o0Q01pSDRDSS9EL2l3alZHOVA4VnBUL1BLQ0NtdytlZ0xVVUtKVTMxLzBld1ZpRVZHb0ErUzdabDhrTFIvVkl5MTVxZGxYbERqNkM5MnVZaC9qMGtFS0xxbzZxSHRwNXYxc2tmTXNZTUF0MW81aWo5VjFrNzZvdTduMjdzQVh1SDM5c01wNW5tTjNEQ1NpOXJsMldjdUJ5RUFKOHphK3JoSjgzSDJ3YmdiLysrTVRMWkY2T0w1akdrdDdIeGxidmY1cmdGOWxVdGdoL1ZJVHY2S0JTZXpNYnZ4YktxS05jWDduL0RyZDBkVGZWZ3dCZ1FMemdrd0VUaEN4d1hEWURlUjBZdDRIbFcrYXBjRUZnZzBKUGdqN21ldHlsdU9NRVVzQ2RZeXRLWVFwWFNBenVSeTRCYmRVUHdGSUIwTm1ralh1MjUrWE1TeVNtdG5WRUhmMm56cFBVRG1lSG1ibEJ4WndrZTBQUkMvdXpuN1EyMTQ0Nm5COEtXcDJTQXI3bzZQTE1odlhFcXhSUXlTOHVka3Uvd2kwQU5xK2NmM2t2bE5SMkpKWU9FVFRVdDdhcnRyOXF0NEl0R3ZsZ1BwNFFEVWY2QllQRUpZZ1psT2hrelM5Y1V3RFM2bDZ4Wlk1eldCRHF4WGljMWdYSmR4b1RkNTRRTVlNUG9obUlUSE1LRDk2QmtKQUIzUFlKNEc2ZFFhUk4wZDBuLzBJRDMwSDVod1FGZnBqQlBBSVFreFA3K1ZsaXl6SkxJakNNNXJTYnpCNVhmelY1aGhQNXU4N1F5NFhwaFB0Vk5YRVNyWGdYUEJ4NUJFS0ZqQWJIZW9BS09aTGVvN0dFZGcweGFrK0E4K0NOUzlOL3MwL0tORmlvYzdHSG00NnUya1dJUTFsQ1BQUmx0cUMzc2grOGJTYWx6TkoyaU1udkZWd1FvbUdVNTdTR2xvVStxcmJkdzUxeUxoZkZ0SGpiVk9HdGNtdHVvc3ZwdEU3aG9tcFpGNFF3STFSa25YdXdOR0RRSmdld1oxM1dYRmdUUmdHSUJVa013MDhhWnJnMVY0NkpZWXZRd2xQNGpqZ0VQTmZpcDk1Ry9vTG5tbkxzclFDemhjc0lXY2RFNlhVK3R2bmRoWnN6a2ExMytQc1RiQ21wSUFLbDdSZGpzRVhKM2JvVjI1YTlqSW9JWWhPUE81VWxMWmV2MGdaMW9xUzRpc3dEbWxTbFNKZ2E3VnlKbkw4ajdGRnl0UGk0TGVCbXJOY29PSVRxNGNmZjk0WmFYZUxlTHM1djFoYlp1NjdDTzZvQ1RkYkdPT3RJYXZiVm53OXBwdWJmWm9pSmR1NHJxVUpyZ1UzcXc2REFGMHRoYkluRm41NmdKZnpvNlhzc1pHN09XdkxGOTIvbndESk4wVitTZUZOQkRqVkgvZlFNMHdLZGN3QkxCaVRxWDhQYzVMd0NEWGllSkJKNFkySERvM2k5TlBVQy80ajVtMjFVK04xKzVJTFdRVnJSdm9tbExHMFVxNG9BME5PV3k1USs4RDUwSFJFMGZ1bGxxRzd4K2g2SFRHb052UEpUek1sWXg1bFFWMHpUekZBY0tHOHJ2dStvaE81WFJKQzZKSWFZSU9YZXAyR2JGZWU1YlJabjZyOG5BRExZWENqdlFxQms4bDROMTZWZzVUTXhZTGFZQjZCUjcvWmh5eEtOaDJFMU9iODkxWmhBOW9hcElsSnhHZGZUVHpiOFNjZktVd2dodG43NTZzakZkTmw2RG5kVWcxTzlvTEV6ZE1RUS9LT3hhU0YxZmFHTjB0TksyRVFLb0dGM0V4R1N5VU1KRGtyc1JEa2V6YUZOeFlJV09YTW9wQkhxNldzQXdiVWJ2aXJqOVlET0lkWWNJaFBhUkxuRDFuUlBYSGE5MnRjWHgxbThITmRDWGt3Q0I0Vkw5UWV4Q1hvWGdKaVdHZStJY3pKOVQvTVB3djk2VjhDa3NtcFhkaWJSMTNiTjZZQzU1U3hYSjdQdlF3eEQ0Z2tVbGVGMkREbld2TDVadktnK3MxYmFtcEZnQmVpNjBKSWpCMmZqdlcrNHlkb200UVhXR084aU4xUEdFeUY4VFZON2Q0Q0RCOGxDR1ZLRG00WGFnbGFrMFZvQ0Y5d0Zxa210OHdyYnh4SSszMjJnZHh4dEJSM2QwcUR4dkhEUTFwRjlmZEFORjVSTWtpNVBHc3NtOTZjZDNZc1AwTXIyMlM2MkYxcXB5aU10bk5icm43MzJubHhwTUNpMlNHb3BEc1lGWVp3aWpyZlQrNUNtSEJNazEzaDNMeTV0alJpWlk2aHhNTGF1TFJVKzlZN2YrWnZnK0R0Y2pnVGdMR0VMZHpZTEEwc2JORmhGWEN0c25oYmpHdTNyRXhUbnc3QlNsU0pzSkFjbFZZUnpEamlhNW1lLzJHczFhZENuZFVhakN2RCtqZHdscFlpZnR1NG93ZGQyMnU4T0lQcm5qMXJwZFgyRC95NWxDdGJ5UjArUkdTOW83bUNqUTJMOEkrcDU2NXljUm0vbzhsVVVoODhjakl4M1hTTnd2dE9yS2pFeDd2MUpwNW5ybHVLcFEvdmlUbkdya0tGY1huVGUrVCtkVDMxY3B6c29haTRCbkNzVFEwSExlQ0pPZW1hN1F5UndnbW9UUmUrdWp1YjRPejZYYUpxR1ZyYmlQY0dzVmE0Y3ZlUjErdjNOL0NrWmNZUzgxdS9aZU5TdWpVVmhSYzdNK3RlTHBlYk9DNHZyVWxORTFuZGl0RjlqMjJaelJJZzREQUxPZ2gxZWRMNzBkZEwzODF6WUpqRFR3Yk1IVzY5TTNOMjU2SDZYTkx1d1R6SnpGVWlhZFUvWHIxSi9qWFRNalNiVXVUSklKYnQzZ05uL1p6YTd0WlRrQzZUUi9CaVFYVURDTGYyclRubUZQRWkrREx6azFjSWdMcnNnRmVTYlIvWVk1TzRseDZ0ZXoxWkVZWU5RN3lpdklLMXNWVXdwV3psL3R6UGx0VDRzb0VvZlVEc2xRRFlScGNQYlBwSnc3b2FQOC92OVJGTE01dWEvT2xHWHkrS3R0M0NHUjJTbHdrZWRyWStsUmlrRGRlL0pRZjF0eXpBKzlkS29SRU1oVHpsUUt5WVFJMzhaVHlFMWQ2UjJpWU1oWFlWQnBDT3JWYTd4WXltYXlSakNEMzhpR3Z6NGQvMUNDRmdEWUNRemlKZG5xQmtXQ1BhcXhrMEFIUG02MjdsRjd3VUpGMDVTMUNtY3ovbWRzOXQ2NDJVdzJ0MkVFblUzOFdOWWgxVXhvUFJJbUFJSWNoRVJTditYMGlXTjVkaU00ZER2bjhnL2VGR3Q3VjY4YmxiRVZLYmx6QXpsL0szdWRFWHVpaFd3UXZGTWg5QUE5S3JYMDBNREUvUHB4QVpDU2c5TUZ1RmNkZk1JVTk0MW1VcHdZWGdZT3FzaHJhZm5uY3A4TS8vb29FSnBOM1Qwa1lHVmNZRGIxWnA0dmpmRlFaS0U0STNmcnNCNk5ha1lNUVJoanVNV3drQWczaHEvaXBlNWJTVDVGb2tCVHdJbU9nTjc2T05XbHIyajhOcVZFN0gzRUhEMTVlMWVnSjlxbWxGY2ZxQmFPdnF6KzFTeFBBSUtHdnkxWWRGWE1xdFE0S3Y5MG55UjF0RHZLekU2R3JWcGhqdFJpdEZXYzFkSlAxN21JL3MvWnRFWkhMWlpENnZDakNhTUNHMFdHS2JuL2xRVkxvbGdzZlpkWWRqVG1LZTBXMjY3Q3IyVTZkOUV2U0lnMS9NU2IyWHVLS0hCNlQ2NC9zUHhjTUFzS1Y2TEpkd0Q3ckNKRndydDg5bjdEenVrck01YVZ4QjQxUnZjOUZtMEdrVWY3SHpxTEFwdmxDZUVOUm9pN3ZCVEFsZlBDNURtQ1VieHFzYzhYQTRONDhjSGlPbjZ2SFc3VkJhbW9qQ2lEaDNLQmRYZUtpcnRjalh3UjZzQThRc2ZUV2RXRDAyWUt6ZUhLejU0Y0dKWUxBT3p5SW1SYWxWc1VsQkpyTm4rdTlaUVhpRGFiZ08yOU5uYzFwRVZFaGdKV1ZuQ3BKNWVnSGZtaldiZTQ0SjRNN0Izd28ydmNkL2tSUzRZQjYvOXJvZlpNQzdMNzB1WXhvTjRITjViREFvTXdMN3Y1dFZTbDNqWDVORzkzNkRRZlVHTUtQRXByak5QOFRqOWlZaHBlWFVVTllSRStZTzZ2clh6c3MzTzR3Z21Xei9WK2x6QVo2VVcrdW5iMDdJNzVxUVpRa0drTjJWK0VpaFBlVVpUWHpRajFwUm9LWE5wNFJKVWwzOXBKMUNKMDhQVnNFWVdoSjRORUdSMkJWTm1tNUNIaVZ1Z1dkRVRzamhNTitnSVh5MXlXdlM0WXZodms1VWtwclJnSHdBL2hUaUtpdnpXa0dZNDZVVjQycmdBRDRrT0lVUGZpUTJYb1c3RVpCNEw4eWRTR3l2WlFaNmdwNEZmOE55V3VGWnMzUkNqVm0rQTdIekJYWW5QUXplNE1qMUt4b1UrcEpWbUlPdmRNcVB2Yng5cGJkUXZqVWRmc0lEMmZNRlliQ2tSM1FpUU93bUx5MjJyd25YUkVkTXYzYkhlbnh0b2hXQmJtcnJZdW1BMldJV2l0UE5yUEhLaFI2M0hSeEg2Z3M0dUdwTktBY2ExYXBIKzJZTkI2NS9ZVEN4ZC9KWEorb0l6Mk44OTRERlU5cEphTHVKVWl2dmZTL3RiWVV5RmdIb1FtVjhvOU9Xdms1WnF1Q3NTK2hqaGxXNFYxV0E2bWlVNFkxVmRJb2wyQ3pkT2h2UkF5NHI0WVBxZFJRd1pmLzQ1dmJlTkVJeDhuNlZIcmFPc01hS0NHUFRMYm1LZml0MUxmdzN4cGhndDlvNlNpRHdWZVNtZEdqVnR0NXl3VlJrUjdOV25GcFZmY1Q0VVQ4WUdaelFuNTN1VjV4RlR5TGJRV2kxbHY1QXEzTzR5d2ErQ2VVS0V2S0NKY21VKzZXUitxc1VyMVU0eEFsaGxyeFhTUEUvMXhmaE5oK3pBZWJzRXMxZlV3b1ZWeUhnbXV2MEFxeXBlZGxPenM1UkUvUjFpLzFsbXprN0tEaTZJRmhvSmxJUHBIREVUVDRwNnpmSjZsTVlma3h5RlQ2ejNjdGViOWM1NDJmOE5PTHZ6LytMV0ZmNmlxK1VRbnBXM09yUUl1NjBXOFdub3FmVUpXb0l2czBoWFpsUzBZSG1iQUJHUXF4RzY0cGxnNVJlYS80aUVqVEgySElPR2pWZUxxb09zQTBNcU1uUmg3QmppMEp4bnMwQ3hkd1pFbjJhRzZQdnRtb1F3dXJrVUxEQ1dSV1Z4UHM5ODdkL2tOejlBMWszSVZBSWdVSzAwS3RMcVdXVFVGRXdIRERBZFVPOEFpZTIrMm1IaXN5bzJkRGZKZTVlZEZXQTUrcElhdVBlZlRiTFROV0tna2hoRlVFWTJTT2ZMc3dkbUNpRktUVkIwMkhaWFlJbnJlaWZtY0l3OVlDbUZTZ3UxaFBjd3h6TE1wOXBZd0hRS3VWUXF3RGtsTnh1dFlzMTNJN0dZMGlnbmZCQysvS0hEUk4rbUl4QlkzMzhOMm1wQkdzY3ZGZ0lDTFJ0dkpUMnZxQkFxZzQzMUIwS254NkNhRzN0U2ttNklvSXVvaHZWVW1BazlwSCtQVE5UdzcwZ2RXYXBCTmZIU2F2T2ZBOWdVMVNlbmlEOFdoZ3FHZ3Rlb0tDQmZDaVk2d2krSkRCcU95dWhjRThqRjlFMTN0TDJXWGJTNlQ4d3FRdFVOWWpBZXUzYXByOHJCUzFPanJWb1Z1RWdJQTFrOXRKZkNUWm9EVEZ1cjlMWnFia3R4clpwcldSWW1WRElKMEw1QzQ3a25XdjFyYlBRL1NxdTZaSXFGMEtmUFBBYjFCN0NZU1c2SDViVjBqazdpczFIN2FsMWRLUTM3MTU0T1hYeDdBR1lyNnZzd3VTcFArSldIdnpUNFBTSTlmSklDSUhrLzNYMDlaTjZJZnY1SW9WbGY4V0FScnZaYTNjL1AxNTR5V3d6M2xNZE93dmN1ZzRFNU5GYmhvdWVjY1NMRGJoQlZRRzdvTjFqaU9uTzhCS1FCK3JiaDdoazFXRk5uQjNaWlplV0NMWmltdXVRWk8zWnJnNi9YMlZ0dkJKbGpFcEZ4MUlEcW5aeVVXN1lsR0lmMEVwNWxVeFBqa0R6bVl1Y1EzSmRKdU1tdmw5eEhMdjdGd0NCK3pxVnFjUXJURE5nOXhoMHhIVndjWVJQcmFFb2lFOW8vVDZCWDIyaUFEWU5oTU55MmIvQlZLNWgzZ3NhWitvNmVSd0psRUJBbWJVenVzVk8remIyM3h0MmRvekFZQzQ5eldaUjB3Wll3ZTNRZVBNOVZQQnBCTmNGSis0R0lTak5RSTJxSk9TUXBuc2I3SkdLdlJzZnUzUS8reWdXazVHZzVGTGVaT2RiT0ZRRkxEWmF6SWNTTFVCMkRYclRJZUs2NVdYQ1l1S2ZWWmc0ZGFicGNYNlUxQWhzTUM2dWtuaGV4dVZLUUxvOVIwbkIzdjR6Qm1KVmJobC9oZ256b0o0Q0YwWmVQalJzL2xsSW5OdWJWNlJzZnpKUGhaK2M5a2lpQXhjUVZSU2gwcWV5aFlKeUxGN1NpbnIxNmN3TmE4WEIwNTZQY2RkeGRqTjFKWkxHSU5Ra0Q5UVRlaDdRd2NpK0hObklyb0RaT21Pc3JQQzRVZERtcXZtOEtZRHFzcjdiVEViTEpNVWUyNGVXRFFUWElINWZqNXIxWE85L0c2UE9GNW91clpvTnVXb2ptbUxyMGJNQzRVdmxiOURIMGdBd3hwUHVUZ09nVGsxbk5mVDlYV0Vza3EyOVZ5aXVhYUFwZ282aG9wdzUzM1FJT0hCSHdCZDdEN1Q0N3Q0K0ZjTDdrNHZpV1pBSWI5SjRLZ1AvQ2cycG8wc29ubW8wLzEwM1hxRGFYM1dnRFFIUkNjWnd3STQ2Z0xvZlVkWFpLS0w2ZHl5Y3k5bFc0N2pZdG5ranFYYVVvWW05MWdkRExZVlFHam9OQ0lRMWg5Y0tGR045Q0ltMWhiRFZVZzM1eHpiNGZ1QjFGdCsrcStZUkdzMGlKcVdpdCsxM29GemNxQkVZbUJFRHJ2R1pnTXBzdWNnQzBnaDdnR2daM3hBa09sYUVIS2t3UUh2bVVqWS9Nb0xOSU9KeWdVTzl5WlgwYnZwRy9zWEtyemlDcmpSczFhSFptdmVqSlZxWFFjRE5DWGpFVkpsTVRoOTBlZjZ4K3ZHNDgvQWhJSHlSbG5ZaXh6OFZzckZodkxvdGQzL3MvSXkzSlN4ck1GOGtnMVBiZTNLaWNEV01CRlZIcjRhRzlyNEZzc2NiOGVrYmU4cjlwaWJFK3ErTGNhMVdzV0FzcGdLZHZRUnhNODNKQ1RBNjVtQ2R2WVdIZFF1RjkzK0pFM01PVm5DdU5ldm1vejNGQ3BNUlM2UVhEdGF4c2kvTnQxVkpMaVVUM2ZUdE43RTdvRW5mQy9tb2FPNkFrUXpnREhjbVdyZTY4MmZNZjJyREI5ZUdLODM5OXlCOUNIMm5QNW5IRTB1bjlyN3gzV216VUE2SmRmQS91SFpCS2ZyQW1zL1cvWVFYK2RscVNTamkrdEExdGxtd3I2bzgvSlhYbWd3eHNqeFpyMDJUQi8vSjVjbE5YaVpVZDhjOVJuckl0TGRGbzR1ZVZPVU4yaTdyWjA4NWxJcENMZUZ0ZDRKMmlsN3dtVG5US3JZK1pKUzI3Y2wwbUNseWdyMVdQam96eHBIeDR1bWMrYk5sNm1aNTBOS1dkN1U0ZHlSZ1JBb0FhMEV0eXU3eVA5ZTl3cDVqMEdpelFNVlc1M1pKYUVJVnEyWXJkbUY3Qk9jYVhLcUYwSFFaUHNqOTNNU2Z1REQxNFZBaVFlK0JpRHBPWDB0amE4MUdDU1RMdFpGdGRYdGZlMWdnbkV2dGdJZWJvVlhubG9CclhHRnJVVHFVMFZtcjB1Z3d2ejJFNDVsdGo4RVM1S0Z4cDFpWFJnMDVJYk03amtpNXY2NExnWXZtb29IUG1pOU9KbVhpKzhtbG50dHVWZEZLODZyWlFUem1Lb3Jsc0tUZjVMZ1hlaGNBcmZPRDZQdVZhZ28vaDFTVWFmT3JRd25Ta2RQZ056QW10V1RIRngrL0UwcXdmaU5YS24zYi9rM1pPL0VReWRtUVNYbDk5WVl1V0FsTGFGUUpPWWl1bGd1QmZXeTdjbStlK0oybTduVG5yWkQzMzlNTGZrWGpNMDNLZDhzOGlxL0VUQlQwRUhiM0d4em8yeVQ0bFlDcEV0bGZUV1BiU3FISFNwWGVxMG5VczVPS2RZMEEwbWVGdTU2SnVIK2k5TmZlN3ZSWUNzbGtwckE2NmloTmt3MkROeTJqaWZpQU1SYVRjcFVvNW5Dcm1Hb0ZMRHlUQXBEMGt1b0w2VytCcTFkaGRFUnBVOEpoV3Q3VmY3YmlJakZ5UU5Ndk5aSGNlNElObmNHUncwaTRzU1pyZ3RuNmRsSGVHV3g5QW55eFVmZExNRk5jUWhic2lubzYrNmJUeTBuM1FkMmIycVJRSEpHU3dKcFpKY2ttOXB5UGRtTG1ZK0ZrVGdwbWtneUZwOHVvdVdUblRHK0o4Y0o5TE1iRmhyb21aM1RMUlNHd1lQeiswQTdqUG9jbXJyM3YwVi9NcXBqeDE4TjIwMUhsakFpSHY5eU1paW14WTV4dTFPeHlyS3gzL1lmSjlqRnNJL3BxYkhzTHdvMGYwVG9YSGpzM283SHQ2VWFTRjh3YkZtOXVvVzlOSVE5U0F4UFRqRmFjTStpSWFOdmdoTTFOZE5GdXQrdHFTMmp1YVRWb2Z1R3h4VS9Ua3FpdjZFMDg5blVwNmgwZ1E3d0p3ZXJVOC8rZGFKd3hrVXlobWFBTmViZGJXaFduL1I3amxnUVN6cGIvdzNiRG52NUx1QytDOVM5aVRYbTRTcHF3cGVsWXRMbkFaTDVGdGZwR1FuY1h6OVpCZmtaMmJidVgra1BsMTFGUlNLUS9VYi9pUFI3b0tpWjh0b2hmNlRvQTVWUkVnOVIvS0dGNzlieG1GZkJpZzZKbnVkU1UxZmZTRmlwZjFuL2cwNkh5RVdwNGJIUm9aWmVGVjMyVHhyQWw0V21QMUo2RmFRSmNDWGkxS3NjY0ZvMlEwdG1VMUx4YXhmWkdtV2FyeVZITEUvSGZZRWIzRC9OWlJnLzZWbXVlaUtNZ0hDRU8wYU1YcUR4cXcvdFMxNThiLzhkVHJTV05jQVp6T2pUM0JwT0RNdGNFaXkyRWY5a2V3eksyUUlVZDc4UGo2eDVOSWh3cXJBdTVJUDlrTEdhL1BjeGJuTmZJSElUT3VtNTN5RjVuQ2ErZHJkSFdLYVV0cGFPSTdmSlQza0ZwZ01XSHAvdURpeHh5MjJ5dkZJdEdZWk5lVzNyTjU2R1JDVDhmbFZIM2ZnUVBUdEt0cHY3VUpjeEVsbzgwUWEwY2NBV1JQN2xUZFRmRVFhUEJzYUJDZHpjeWVjYk1NY3p2MW5MSkE2Q2N6VElSY242TkRqd1k2VFQweFpRQXlLdHQzVnNodGZ3aW5maFFHRlhhdGFWemxZTmttS2xKaWxJbTNUcEhVZ0FNVklxMVdWa0FsU1JBVlVaRVhod2RUYktRR04raUpXNDRRalFMd0tBTmFNcGFvanpVRVoyNGE1UDUyUkN4TG5QNTAwUGZEbzVlNkNpeFpKRExPWjZObDY3ZU9EVUExVmZ2ZEJ6ckRlMzU1bkpaT0pSQlhHNnBXaVBXWG5waVR1TlJCV2h5dmt2b3VqZHRTaDZjdlliS1h0cGFoU21zaUJDdzdreFJoemRJZ1gyZ2dvbFpoSUMwaTljVWRYOVpHbzFCZVFPT0RtNDMvQUthZnF1S2JXbWJqOU5NK291ekFnNS9sQnQ1SER3MDZKTFgvYW1VQ21BaVFqb2N5L21RNDRmQ05wM1I5bnJvMUV3Y1J6M043blZvNnlXNEFpV29Kb0IweEdnSkZkU01pVEJuZ2J4dG80ZzByaDNXYVNGNVVodmI5dnkySUdkNGJ6ZnB3UEozVDZGcnlqZGRiQldmeEhMMlM2bWc0S1ovWjhLbFU4Nzh6cm5lQWpPUjQzMHhydnJDbWVmMGZ5R3l3NEN2cWhSNDU4dFU0WG9Zc21MaUhPNnY4QVFVaitxZUdTNjdDc0lUYzRFSVdWSEMxaTcwYlVxRE56TTBoVDBpUW1NRDkrUlZHS2ZMT2o3UHlhMWFMT2V1ME5jRXBBZ2FDS04ybDArUzdCSlNYVEVLcWRNOWt4RURDUDB1VmZvazU1OExiUjRBdXVBOXdJd2JheFd5djRLcWtyK250NGE5Y2tNL2JkRkh4RlowNkMwOXVlQS83alo1c1NhT0FXWUtpbVdmbk5lTGhHbHE1ZGd5V01DdmNZbmtYeitZbHo3a2JHK3FINEhOc3NUdU1iNFZIUVQzcDQzNitaR0dXcjAxdkZRM3NxVG8zN3dXNmJXVDhOTkUvd2lieks4U2FWbnVjc0dTR1U5RllVQzdUL1R6YW5wZlV3UzZGc1FpMUVtQTRDUzVhOWkzbkFXQ0NlK2J0M3ZrV29WZ3NIN1NPYUtJcFMvemxpc0FuMURQZG4rdFBEK3JZRGJ6V3N6WnJXZGE4cVJzREJwRGs4NWt5ZUFoMkZkeFJIaDllUmQxUlVwRmwzMHZEcEd5YTh6OS92SVJWRFpmc3BaMldrNDBjajh2M1pYTWtNZ3g4MXNrcCtsZHQrNmUzZXRoOFJNTkp3bDZpSGtvRU1zcWdlTHBFVUVQMGExdmRkWFpTN2JWYTIyYWRXVW5wUGpRbEt5Mzdka1pPMHA2MFpsYzA5MytSQ2xrWW5vSmxZemM5bkw0eFZPOE1xU2FOejdSeFJiODhTbkZaOFpPSVZsdWxnTXVFejV5UGZ1eThxa24wU0dydlZ0TnZxQkNpUEhocnNEZk1uN2lMdFEzcGFGZFRZTFlYdlE0YmZRRmthc3NhbnpkSzhkRHBUUldFcUpCbDJPd21DYzB6U3ZRcWtXM3V2NEh1QldzTHVlVjk1Zk1HQUxBRk9WNlFaWXYrNm92cE80MkZ1U3hhc0p0SVY5ZmtwS3BmVExMN1dmV1llSzRkeTZFQjNJbXZWZnhPMytWMXFMSW5jNUJDeHZpdUhTU3BUNlJmcElsUVlmTS83Sm9OaEtySVhZUkxkdWRxK2JUckJuUnZZMFpXZm1QZHFudGJUREs4NjRQakg5ZmhIdjBPWVhMaElZSTJGWDhhTnROeFRnYXFjSnFYSE9lSUVwenhvU3BSTGVyd0ZCTXVtN2I0T3JIQ0NVcll0RkUxT1lUaHhZc0Z4c3FPOVhKaHBIYXNJdFRZS1VmNk5WWTBrNm9yOThiZkMvNi9XNDRqQ1BWMDd6QkdBWUhWbGNwb2FBV3BHakdPblVoVGhqRUVHMzJ5eDhRR3c2YitTbG9odXV4ZHVHZlJESHVTSDlOOVRlRXVLV2tkZ3Y0elA5dUNMT0ltVDhQL001cUkzb3JjaWd3ajdDNGVickFIdG9LMG1CYWQ1eEEvVDFjWVZOK3QwUVhyaXZvUnBUNUs5WThidmZGYjNGd01HWGZYd1JyclJVVHFzazBZdnpka0ZGa0xmUTFZVXBJUmx3MUswMnRPVjcrMkhEcHpPUW9GWHpURk1NRE9RZWR0NGQ2QXBNcGwvZ2E5WWNzMm5IMmlySHA2OTg4eTZTVnNJV3BwZnpXOVJoRjhQa0ppYW1pY3ZkWldPOXJLZG9wc0cza2Z4cTVMTDRwYlpQaGlpanQ2UnIxS20wSHYwaDYzSlBac2l6MkFOcGo0U0oybnkyd0Ntc1hBaFg4QWxtemdVNVFRejRiaFVUeXVFU1RMaGlHSDFXVW1HaG1pS3hucnEzQ0NDVi94eitHZjhXZXh1L2JDYnU1WEpqeTVsM0JqR0Y1K2hOSHR4YmZaK0lWcnV4cmpKS0VkclFNbDltaVNRU3dDWnpNdkh5ZFZ6bzl0TFZXdm5RRXZ6ZEpobkdkVC9yaDJoYk5Objc5cU1vNG9sM010YmpTUlRRY3RnQ2dya3k5QktVMDVOQ3RLM094eHdYK1ZnMld3M1o5djVJdnhJdFpVWmp4blNVK3B1VC9JMHRwWUJXZytQaTZaeHNUa2dORDNFRHJOc2RlTWtVbkZlQ1NybFVCbGswWEF3Z0NMZ0tmNHF6OEZMRmZPdnhhOGhEQkNmR1lmS0gvUmZQWGtuSE5LRGRXa3ErR1FITXk4MUNYLzNmaENnWWxjM3ZpR1Jwem5hcGFVenR3UDBUcGpJbUczVklFNE1vcTByajdjWjdTWFY4ekt3bm5IUmovS0ZxOWY5NEZFRGU3ZEN0MzRpNldUUGM2OHpsVkFWbUdQdlZ0M2tqRDEvN09XR0FpaGVZVmY3czVkUDVhNmJuZzlhYWwvc2tZVDNZWDJFNUlOOVVjbzRvcE9IeXZSYlRHTDVVU01lQXRxdEJ6dW1VTEh4OCthV1ZvT2xZdzU5dWFlSG9uMVIrdWFhWTlMcFh5K1l5ekRaaGMxT0R1S1hjc0pFaUdMR012cWk0bk0xYWV1b2JMQWc1L01xVWtKZWxtUG8ySVB2RHNnY1p6S2lFc0Fyd0x1LzVmcnM0SG1QWDFXS3k0UmgxcWtLL3pJeDNtS1A3MEtXd0MrbFltdUZFRlFOTEVUa28vdFhjY0c2VWRkbXlpSForRFhNOWsxaW9tdzZZNDJoOGU0ZFgyUnZNcXYrYWRhZnRsTkp5WG45QVpHbGl6WGc5UDFaMmsyRGZBVHNtdWVDTGJJY0lpYU0zczhYWVE2WjZEYkw4b0c1TWFGakdQUjBTUjJQclI2Qk8wNWVKendDT2IrajR6TTJEcDhaOTltSGNkYWxMTFY0ek1zZDlmQnRvSC9FenltQTdRSGx4M3NTOENIS3NXNWJyUU0zTm5BUHFwaGN4V2tybm11cDhvVHltSU42MXlSelFnQlN2ejdYMVllZ1QzMjQ2NmJNemljYWJXWjUxMGxPbkVRWEVVeTlFL1BUYjdSeDBGcFBJajVGTS9wSUV5RU9sSkR6eFpqeGJEeHBPRkRlcUxXek1GditneS95b203YnpTdnA2M2N0bCtLNUxveEV5WXJRWUFPQzRHQXd6N2ZEOHNRc3QwZHNna1VuWGFiMnYwMWFoNWF5bDJMQnlrV3ZrbzhGeFFPdStxME56dXh5SGFzbFFxRlRWa0M1UVYxK01PM1doN0gvaG1JdGpsRHlYTERhM3A1Q1NZWFJ1cTR4U2dJT0NyNFJ2eTM2alN3QjRvWkZENGU4dGVsZXN2dnZwZ28wV0dtRi9PZVV3dWNvY2RJVXQyNzV2YVI3SnI4N0U5bmlOcWV5VGQrclZTMVhXazRTQUl5MDdTU1dFdEV3OEptR1VPUS9qbDdBcHU1S3pMUVBJTjliSytEc3JJNVpmYU04K2plVzNFckFjQ2ljN3N6UjUrdDVzQXk4N21JYjNjNGFDcTV2NkVLUUhEU3hGc1V2SmdHblU3dHZxMXloRWhweEVDV29CeU9BVjU3MGl2VnFrdnNwRWxuZ0dQY01xNUQ5Y2ZmSkxwMkpxZlJGWStqa1liZHMxbXVyclNmUmpWcDdUWU5IRTZleXVEeHpxYXM2d0lpOFZBcmN6c3dQWTVLUTVXQlJFWXIyZ2p4YW9XSit6YVJnWGRIZkcyVWlRcllBTjZNaDUvMVpScThKblB5UzdFdFNQMlVzMFlVWHMydTJqM1ovRVQ2eFNiMWRmeTBmYUhPQ2FNc3FucmM2b2lMbjVsdGtwamZMK203TnNoR09MaFRLSERHRXYyQ1FiQ3BQTUxWRSsza3ZwY2M3djFZR1hIT0FoUjhpY3hnWEQwY1Z1bStSQ1laeVpNRUtUaDM0WXZ4Rmx1L1dZUGxvK2R1eFFadnFKSGwyTEp6OHVpWXozc3doNzZlbW9IZGJ5WHJpdGUrK1N6ZE5zcnpWNG1aUlR5ZlV1R0FPQzFNeWhHN0owL0E4RTNPVGZMS1J1OFdsdXEwck9MTTdrUmprd3BIWnc3ZVRUY1JwZ1E3YzdJUnlMOUxuZGo1TlNWdDZua1Z1emhtRjdGRWFsVzNicU5ncmREUkh0d0pkQjd4QS9mS0tRVWhjMTVaR3hKd2JSUjNRK2Foc2toYk56bm1XYVY1aHlyNkllalpYVVUzNVhhSVRoTVNML21pQW82Y3VuNDdySnZJVTJkWHdpU3Q2MGRjSzZucWRLYVcwY0NGNzFzUG5td3ZwZUVHRlB5UG9Eb1cxOGlyNUR3WjZhYVp5R0h6cXUxc0tyQnFseWYwOS9IUjN6NkxsalRiRnJ0MVBvQ1hUUjRTVWxyOHhZWWZOellmUlhsS2F0enEzMnZxQXpYRmlYSVFMTERWQ0ZPai9WcUNRZFo2ODFuc2lmRnl4ZVBXVHhncHA3MDdiMTFWU0JCWnA1UE5NSzZuYUJoZGM2QmE5YTAyOE9lNXJka080bVVscis3OWJ5SGNLZTZlZlpGNTIvdnBqRjZ5R2tmRFo5bHYwZ1VpeE43TFNqYnpJUjNMYzJDbC82OGRueVZjS3pVSW9tRGxpamJEZW14cUlvL1JWVnowS2tkMU1pWHZzVE8zRzVzM2RkNFlWZkFoU2ppWW1CYUhQSU1MWHhUbTQzL0ZCRVR4czJtZjYwbXJlSHlML0ZkTnA5KzFlclVRS3BLNExGVGY0Skw0Rkd2UUxRQ0VvUjhESTFVVzliS1p1K2M0V2t0d3p0UnM5ekI2VjZkTHV3cjhWMVg1T1ZvMUhlMFloYTVuaDBKMWJsRTlLTCtNbXJVdEdyUVJsSXgvVHpydVhYL0FiRXlKSDJOL0xjU2xOaEVlZkFBenNHRjh6YUdmeGpFeUNOeE1iT2pCZHJRRWhXd2ZFU2c1eEgzS0s4NzRJL0JWQ2ZyR2xMSHdPblA1QzM3Tmp4S3pEU2xLdkZzOEJsMnA5a2JLdVQ3TmZCV04wSkNDSmZQK01tU0dMbFhBTWRrQ2VrdDR3Y1RYeGtnUmQ0K0F6U09uSXBCVHRKSmRma1dnUGROYW5qLzFiYng4bW8wSDVodUk1Y3pYbVZ2eHJkOE51TmplQUNld2hUeGhNczlvazRPVzNacTI4cHVEMmtUeUJINXAvcnhHUW9jRXllb2JMdFB4VWVkY0F5a21xenQ4QVBMVC91b3dBeWpHM0E0cTQvMVU2WUxYWnV5VVlDL0lqaFBwNm5mMDR0Z0publpaSmZ3ZlgrTS9FZlFWMVRrQXQxRmNCTG44L1JqTmtCbGxScEVmelhhY0hMWmF2dThWMEltTE8xUUI3eGsyMWJMMU1iMlkwU21OYktXVXUwNFQ1UjVIWVdPb1JCQnJLd1V0blZVMmd5UTdBZkpoYkZ3b082M1drY2lMNDFzb2JOMkN4ZGtlNHk1SXVDUzliVUhvTFV2WXM5eW1BcXdQTkhUdXpyMzNONitrQ3luRG1rUVJleVFhZitwOUVjL0xiTTJDK1RaMjBVNk9yVlZSWmFNYWtVM1VLOTFNZTg2NDZxaFpxY3hOYWJNSmFuQW9xdk1wZVY4OW8vQWljUW9xSkhnSkE5cXBabTE3UHU0R1kvV2dkZjVoa2JJZHc5NTBaNXhaa3pOd09uK2kzNGpGdlcrM09HSzN5cS9rOFRTL0loeXhYRXB0SlBZQTZwcnJWd25jRURHRUtZM0JQZGErc0VnSVE1ZlgxWGQramZsTU4wd3cvUFl0SGgwZTBkL0VLQk9sT0k4MWsvblk0bnoyOFJBWlZpWTlZZVJEZVR2QzdERWRSRFNUQTNFQ3BWQkMyZi81R3ZMKzN0SnhxY2RIdlZ4cFFYdE5nV0tkUjd2QzAxSVd2d2tTbFBzM0dYQ3dWcUdRMTZJUnVuZ0llZENwUTVxeEtJV2o1RVFsTTdEQzV5RGZ3MnROZTE1NDRqdkk4c3owN05nMzVrNkU4NldmdXFpVFlMeHVadStvTEx1MEtmTUZ2bGJ4K0ZjR3RWd1l6eFlkR2tIQzVhMWJxY25CT0hhWWRVQ1VaQ2wySFpzckNjeGhjbkdjOW9xL2l4eThieHVXdTcwOEFQQkV0bXc1aCtVcXNOdkUzWldEcDF1TlRPMklpK3ZQZlhITEI2SzNSOEhHWUdITXZGSkdOc2ZsL2V4KzF3VEp5UFF1c3dLRVlGZ2huRHJpZEJmUEVORlpzbVdSQVB3L0VjOWY2NHF3Z3NDSVlCQ2kzSng0T0trUXpraEJVQ1JkZ25kS0MwR2cvbk1ucGtsakVHRDNWVTVsV0l6c3BqVVZqMW5XM1pXcitBNGxjMlE3cm5XZzZjMzQ2Szc3ODNKd0tUQzJodENrem1uYmx6d0xXVkpHSHo4TG1VUHptU0cxc3Z6SkJMS2p6azRyQU1Xbkk1b2d0RWdmbkpCYkZmYk9OSzd2Qmh2UGFSOFl6VmxjeGFORnRjOFpvbkd2Qyt3RTUwTnBsZnRHUEFQUFhjUXphYjdHRjZhMnB1UUZvcFFyc3R1NWVkVEk0Y1o0dWNHUVJzOXpXZzgvalFvWG5HRUYzRUVUbnNLZ2hOMzd5ZlBwM0xMVVhPQThoL3FUM2tuR0E4bHZsOTRidDRNQlRNcCtXb28zYk54VWkyWmw5ZjNpOGU3ZStFMGZEZzk2RFNyY2tqazJjR0FmNUVETWtSMjVmNldyZGJ6cVJQdzdWNGlOTkErQThrRDdpWWl2NjdwVG5YZGNvejFsL3MxaEw4SVZMb1c1aTZ0SERvNlhRQlNKK3RkUWdHeVN2OVcrY3FQVS9GTis0T3g5SjJ3dzl4TzZQcDMrN3pTWmVDWUlLdnhQdGhYSUU0UWQyMDhJSzFKRUZ3MGFuZ2F3RDhEV1JGNVdlc0ZodUtzMUlzMHFNOHpueTBQcWJ1ZTdNL2VFQmtFWUYyUENSVVRQZ2lzSFhzcHpTbS91NEk3MWltS2VQdjhBZFdRU3QyanVZL0o5MSt4dU43OHg2bXFEaEkzL3VSQkQzUmhjMmE2NDNjT3hQbXRXU2FRd1JLUzBmNkxtSjM4WmdWczE1d0RERzRvdHc0WjN5dlBQa0FFUXU5eUxTYU5oaTVwekYzODFJcE9LTmNwSkF4d0FWYk1BSnN2NjFSbm12dmV1OFZDallrNS8yUW1rU0VBR0JCdDM0Y0xsdkRBM1NxZnRMZ1Y4T3NsVVNJVHE2RFZKTnU5QndCUHRvZC9lZmFoNWdRRVEveHFlNC9BelczTENQNks3ckVWMGxvY2dnQlJ2blVaWXVWT01CazRNdCtXME1KVlROZFNQRnVwOUFlcFluWURnemxSKy9pTGU2N2JsODJ4eGd6dmhEaHhFL0ZvdVh1RjVkUENvelpKOHQwb1JHSFlkeW9NMUJQSUN6S2t3SUc1ZG9zTkpCUVZVZHNXZ0p0WGFFYWdNRHlxdVpPcGZHbjk4UnhaRWhVdndDaER5K1RmZldqVEMrcjZPNmdYbURLQ0JLME0xdmRpWXVlY0dOUDFpVHl2ODBtdCs5MVpLd1d3SlIrV1BOZmdjamVhcE82cDBJbm9RUkZ4NnRiVTRxL2pLTU9yaUFxSkM4d1BGbDc1d1EvUUM0VkZrRzNJQzdNSHJBdXRsMjRpdmVMY0FUMFF3NGk4QTlDRTVOZTBYa0ptU2tmUDhPZm1aT2h1clZzV2Fsdk9uOTBpbmV2NFNWWGt1OUpjeEQreTQ4YlRsTTg4MjZMRlltejVoemRuZUFmb3orK2RFVXJ5cjVNN0plWE5Dc3lZd213eUNIUWd4OFE3bFFJNDc0R0dXMUhneVZzUFEyb0NFTzRkay9Wd042UFlJdURnNUpmcXBTNm9QUzZoRkN6Um9OeXdsMmVnQnZrN0d6OGJlYUkrekw2SmFlVjIzUUt4SC94UllTa2gxSFQwMEpwYk0rVWVIekRkSFcvZkJQcGJpN0N1YjlEaDFYVE1aQWs1N3FUTGNLa3ZOYjQ3V0tqZGoySFRweHRJUkNidEhrbGROQlZxNDRzT2Y5VncwWFdPUktaZ0puNURSMmpuOEgxNUhEbUFmQWhuU3FWbWVyOFV1RGlXREtiVnJ3dVVNaGdhWUUyTXNhV3p1UWFuY05TN2ZxT2dHSUQ5QmpLTWthRnp6Mld4T3UzKytCTGZ4RkxYZnhuQUJzS01iaHZMek5mRlE5L0lxU2FNdWp2dFFNNXpuQ0lLdE93NDBrS1p1b3BMc3NOeWQzVG9BbnJUaGRUbjkvajNkUHM5ZkZ0cW1TY1V5Zmx6b3hzNEhqQy9aVTZjdEVsS0Y3OE9yaGZ2VzRZTVVtc3VMK2MyM0lwVVVLY1NGZnNFeFJWY1NFWlFpTy9hWWVpcEZZWTlncjVpd2lBOTBWbE9xUGdkNkI4eGg3dDNpazEzcFhnZnlnSWpVaEkvSUJxWG96Ulpza29hS091R081QXlBd0VIWjc1VnF0dmpGRlJ5UmhvckdlRm9LU1ZnOHZCMDNWK3N4dGdsZWZidTBrRlR5ZjJ5N0JiaHE5ZlBLWkgzY1lhSFpxTHc2YnlzQjRjM1FSUGZvQmVZd1A2NW1qeGdMUWdpRHhpSXZubDY3TjdmRmpseVJaZEFQSU1LV25NQThMOGEwQ0R0WkFJa25CdWo3ZFJ5aTJOc0p5cmJDRWNrN3J2Q2ZWRmNscDRsSGhHUkhmbG9IOUY0SFhZcTFxOGUyQmN2OW5xbmt2V1JEL1NISFFsUmp6OWVFdVBaSWx4L2FkblZyalZXeHVWQ3FjTzBxb0VLaloxZ3BoNm9PMmxmcng2MFdkYzBDcGJaYWdYQ1pXYkxoY1dYaHgrWDJwbjFFS3AwSmdQdGVMeXZsZDNNM1lpK3Bxd0plbmt1dGprYndyNGNSYmNRdFc5UndvekxnOXJGYkk4QnlrRC9qNmxiUjlvYk81MUZmMFY3cjh6VWVTV3ovbkk5b1l4cVdxbTY0TjVtcUp1SGdPRTkyTzFENm5YbW1JbWVKR3RqRk5wc1ZqaUpJWDI1bW9JZjFXV3VDWmYzTCtqcWF5U0xZL3JVS3JzS2ErZi9JNzI1Nzl5S0YrdVZLaTQ2VC94aUk1bm9tRms1OGt5a2NFR3BCdmpzUHY0clZqZ0p0QStuYW9jWXp1VWV0MzBibjk2UUwvU2w2MUNZMXUzdUI2MS9lbGhnUHNObVdxZ0x1Z0lpN1gzcWNVVzNSdDA1endxZ0haQkRhOUhpY2N2UGxKN0c3OVlRcEV2QWR1THpLV3RPSFVMYWdDRHpyRDdGYVRsWTBjY0VhWDJPaXA3Z3dtSVh3a2VMYXJab1dBOU5NN1JJQUVCZE1QTU1ObHBSajNHeEpNYWxJUEdrY3EwRXQrNnFSTzBPV0lQZ2dXUFRsS2NJam9kcWRhTkNrZkt2aGQ1OXlLM2JISVpieWpnTmlGOGUxVmJJZTVZV1VzalFleTgwcGVlaVdNeUEzZ2pkenVYajBSemcyd1JtcnFkaHFRck5aRGdsa1pvZDZUWmhsZDRMZFpEZ3Q2Y2ZXYUJBeVU1dElxTk4zNkh1anc2c2Q4Vi85TURyNmNuRjlsSU9tNzNSL2QvMWVMM1ZiV0NyTlo3TStBeVBzWll2alAyMklZTGRiMmhYdVY2MVhGUmJJM2dqd3A0UFJLRkpHV0lnRlpROVEyanBmQjJ1THM2MU5uTGR1MmpPbGdwQ20yUER0dkw0MURrRmtMWmdvZUV5L2RJb2JDeFYzczFZQXJEMEFmT0R4aFRuVnFubnF6MVJTQVZvQ3kreDhzRTllOHgxQmlmbG5qWTl4VTBGVmFKcURrQk9hVys1QUEzOHI1QVk3NE9CeXNVdDJodnV4eUJPSDVEWC9ZUllIR0tHMUxKZnFCSlRPSUhQbkc3TXdXdkN4MURvbGVWSmlBSzFlRjVGek0velR5K3RoeU8xNDN2b25tYTQ4T3E2bEVaU1E1YnQ0RjNRRHBWZGpDVzZKTFNLZkhSS0VLN0RZNWh1czMyczEyMTA3T3VyWmFHQ3NmQWEyb0lmdjNCcDMya21wYkhmWlVNVlVzT1lpOWdvTjh4RDZ2VFMyS3NoYlQ1QW0zamVWdmZTQzVUTStwWnBKR1c2VFlVNHBEV3BydXhZSUNIaUlJenpTNmVsVzJjKzFZYmM0eDg1U1ZEWkU5SjFPdEpXejFJdXMzWXozUUZiT2hkWW95ZzQ2dWp0MG5DQUE0YW9ZY09yUy9waUxrWHhLdkVCei9VRVQyZFovejNzZGYvc0JVcFAzN0FCTVgrekVGVnRqeGxXeUZBbzZBZHhJNFhvSmJGYU1rMVRFUTZobUloY3h5cGk3TVpibFp5R2doeklkOXMxSlhoWWNuSFZSRlRnZVljM0R2em9GcEJ1VDFzeGJxT25ocW50bkozVloxY0pld1N2Z3ZLUzZpS1V0ZEUrMDZLWkNiY2ZCMW9VUXhBVjVLK1BhUk9hMzFZTWFyeFJnMFJqa1RkNG1XbVRpQTJpVXFrcUxjK1RCV3NXcTlwNzBNaks5aGFqNnJrOUpid3VzRWdDZURneGUrZHova3FQcHcxQ1Z6andoV2NXN3VCdHA1SUROVkN0OExqUVNMRzBZRndUejhvaGZ0OUdMMFRrYzdTQ0w5RkdWRktUSzRSVE5mRE9hZzhpczVJZFQvSnlZREpYT1hoUWxCR0dDZENhT2F2OUh4aVRBNkV0Qm0vYjY3dlZ3OUE5K00xL2ZvTTdNYnNmMzBhaW84T0dPMTJHTGZGSklZVStWZnJZeVFSRjdwbzNITk5OOThJNTV0eUpSbnNna21xZ3BTbW5vUE5aNm4yNmZST2xGalJjVmZDc0gvVE5nODFpOGZ2Y2hoQXMxUmNRdm9hcnY4cTFhN2FaZ0wrbkM2czlTalF4VlI3dzhzWDlhSTE1dXhBdnZtVXZSYkt0dUNpWnJnSllaNGRNVjRCdncvYnIvMGt6czdjZEZLWCtFdUhFNHJtdmRWNENsVzd5aGRBbXBNaW9SSGcxQTE2VlNzaGxTNERybXR4a0Zib0EzeGNlSk11WG1TT2F4K2oyUTVXUjdsNFdnSVdFVThoWTFuMGhKby9ScjBQT1hNb3JSM2UrcjFGY1dCS2VlZmlJOXBEMkpvWldyMnhaMnlhcjNyNStIUC9ENWtieDg1S0xJL1ozK3ZHUVdtMFJQWWl0OEt3QjlWdkRIVWJVc1ZBdUxQV2xoRm5kTWRwOVZoUmRCS1hNRXRIYVNqTXBCRDArVnFjbHM4WGVsMEtQZEtJNUlab2FraEUwek83eDF4YTIvekN3aGVGUGhBdEluZHNod1o5ZXYwMWZCZDBtQjRweGUxWXp6bElEWXArdFhHcVJGbnhZb3FyRXRNVFNaVGF2RWs5Z2hGL1NqQ21LQ05PZ3JEN1c3UFRMelRYWTUxOWZRRVI1WE5ENG5pVEQ5TmYxQ2EzSzZGVzdUMXd6TDYyU21ueUJ1dFV3S1BtOGJxeVU5MHBXblVLR1RwNlpOaVUzaDRzaFY2T1NrUmtZRmh0Uk5xZ25TL2lqbStHLzRBWGxJeDVYc3NpcmlrcGUyNEtudUt4T1Vjd0dYSnZ6aGJQcXNnQzZRVTRCdHpwb1Frbk5IRFArVzdaTm5LWklGUi9vNHFGZDIwL3MxUnY4SXZVaDhYbnVJNlVQYUdVRUdENDJYSmU0U0t4MjVFaW8wVmFTK2hvbEEzRS9WTkgzZXhkcTByMTI3ZU5OOS9JWVliU2pmS2Jvb3dqbDhKY3Rpald1ZFJrWW5veXpHWDNVbXJlVzRiM2Z1VC9iUng5NnhpWVBpcnFONU5ZVi9zRTRSUWhVM0ViU0RTcEZDaGFXaGVkNlJwV2NZWlI3d08yL1UzSEEzQ0JwYjhUQmw5Zkt1VEJ2amZGRlBDK2lpZE9ndG14SktGNE5pSTZNeFNkU05wQUVCVmZoVVFYaHh6cGt0ZStDbW10d0dSTjg0ZldRKzVpb3E3aWdrZ2hVRkpSclROMWxxa0ZURXYrRlZzRzNXWWF6TEpZdnVEVDhoL0xaQnlBUFpvTXc4NUR1ZTBLc0RuNTYxaThQSkdENGhqcWl6ZUwrY2YrUmdKeWhoTlNVVVVWeHRoK0l3S1puM3M0NDhLcFZNOE82a0MxdjFBdjd0ZVMxL05sMzZkVTBJaHFlcVVZd0h3Y2YzUlROaFVrNUNROTRYK3BMYVgvMG1NbWpoLzQrNUo5S1VQYTBTeVRBSWl2aFRUbk9pdVBZVWhhVjZIN1FwbnJ2NDFTZTJhYmtPci9NYXR5Q203Z2pmYStuZXVMaklwMU4xZ05NUll1UG0zMjNIbVZ4ZVdaMFM4d0lHcStiSXRER0d6elZUSVlRSDg4VitTalhqdVFOUFdGYlgzeWRWN0RtNVRwZitDZnN6SzNCdmpNUUp6SU5LL0VReTF2REJQay9hdENqOGZDMVJ1MEhCSmR1UEY2NjRrenRrZHlUTG9Ec2J6bjRTWGZxVE5vMk5NYktNOWJhQlU3T05NNUcrSUFSdFNHT2ZPYmg1eGo2QWRTbDFmZGd3eWE1VHRrMUx0aXdCRUFOTVcwL1dPUWtKcVlaM1ZCNkxEMWY4TytJc0ZadWYzYVFXQmJ4bFdJQlJwRlljclRINFd4ejFxaFp5SEhadnJZRThxNC8wN3pqM2krTUl6SVA0dElvWkgxa0RmNXlIYjlxd3RXWnJmeFNGWUhPeVV4SFd2ZnRQU0hrMzlPUEcvcTA1TDQ1VmtEeTlrais2NjBUV1g3UnYyR0NSWDY5cUtkRXlJNmtQdGhIRzcxUXppSDNMZ0dFMUJQMUM1OC93ZmN2ZUZFTEJiSUVlUU1KNHdnMENOYUdtd0JjNUVkN09yZUNYNDlDUHA2TTR4SFptY0h1UjhhTXNrYzZaUUF6SldUdTlvOUZmMWFoYmkwaWdlS0UxcW1IS3J2OExqNTVjbWRpakJpcmpYTjcza3grUGtuWGFTZG9MWlpoM2JqcGcrMnd2N0V3di9TaHFvS21uRVhqVFJsVGJ3VE5vTjhJRnp0bG4welJqRGFwNm41SHhtb1lPd3hzNU1tckdxeUNwUnFvb0hyWXV3WFNoc0VvS3FrYWZwZS9GNzMvYWxXdnFuQzFFZ3NwTUE5cVFBUGxrUkx5MWtwa0FOSFkrdFJPZjZ3c0pFb1VwVnZVdWhhU0NpZUFtOUFURVUxME8rWXBiU1F4ejhBTXdiK1d6TnRBb0FpY1RNN28rYndtSWt2NWl3U1FQeG13ZFkyMHduSFJSYXBCNW1rU08xNzR2dWxXUkJKNVBWdVhmTTUwaDV4Z0N3cXZWTGtVZFJQeUtFMzlzd0dQSnMvY3N4L2YwVCtxdUJia0ZaNDVjTU5Ga05paUdmK21ENFE1ck1pTTFhd1ZveUw2L29uRFhBekFOZ0VMM1JYYnVMaEVZVDNHcTc4djJXNGlhMFppZDRWNU1nQ2Zha1lueXdVcXBNazB3bG9YWjdxL3JXb0duZUJzY0k4S281N0lWN0N1QzI3WFF6RitLeGcxSlVUTmQvQlBvWFE1ZkVPYWo2dXFQOHFqN1ZaYkZKNm9wVXoxU2Z4T0FRSUc1WkJ5ZHVjeXIrcG4zWmJNcTVjVThHczMzMExvdG0ybXB4d1JqaTRTWitHeVFrU2pWYjJERjVpcmt3dnFDS1R1ampEVU1iWEZOb0tZVk9Cd1NpTnNDQnVJQXRpVmJaUGF1TmJ4eU5oRU9UYTZHSFZmUkZCbDM4MXhVY0lDSStNMi8xUExYR0lBalA5WjJjZENsdWZLcXVHc0xwWmpLTFF4M1lBa0ZmclFvVVJkWGhmbXBqcDlNdHl0VlpMWDVoZUlUK1FCcTQrVFI4d0tGdHl3dUNrZ09JRlVLUmp3UjJGSExpWi82c1dnOXdvMTdCZGlQVGZZTUlucm8wNlhvMlJRUUgrMmtWSTJOakRudnFEeldUY2c4TXphZjYwTnQzc3h4b2s2NEVDYktNWHFWR2Z1SmFCbyt3R1NzekRhcVpjWXorUURKZGtMQTRUaDEzTmlPUXptclNjUHU2cjE5dzZTR0Z0NGxGeFNFeW1FbllpUEFUZzJ1NjNSaWlFYWt2T1ArVEV1QUdDNWFxVG0rSWZhekdkditVeTg5eFBrZy9MbW45azdIY3pXT2NvbVNuMFJYN1VRcXZTWUxqOGxRZWZwUHZpMThiUkJIVUs1RTc4S0xMaDg4WFBvQ25DTVJYUG82WVlWMytMTC9Ma3JUak03TGVrTmo4VFFxWXZaMkpWL29ILzBURytpKzNjbjZrb3Fzd0tCNGhUQkl5VkZSbGErRTB4ZnIva1dVby9jY2pvZ2dpUGpnWmsxd29nSXo3aEdRa2tCMXJFM29USkYvTXYzNjdpcXgzZWZrN3NJM3ovdU5Tam1qb0daRHowRlQ3OURZdSt0akpSandwb1k1Q04vVFpVQUkvdFVhUW9oZmpncEx5U0tsdG9haUJSYy8wTG01blBXdkI4NFVHb05wNkw1T0tuTVRobnBkcWdXMm8wNlNseVpta1F4eDQzZDlGRFM0SHAxemMwVDlRMDFKbmY3L3FMNGdjemorRnR6NXo1b2syUm5IUjhBT0hOaGU1eG1DYi82cGpDMGUrYXFQS0FvVG1NcjhJc1IyeUNrSmlFdUt0U3N4YWJOVHF0WG83TENsdlZuYXZyUnduM29iYXV1ZzhiM3RFcy9HbTdMYUlpQkI1VExZdlpoblQvNVhXaVBuNUFGbnZKVTQwbzFTWVVNVWIzMlN4cUdUeHh4VWNqTUlRMUxhem55VHU3K0kvUmxUY1VWSGFOR0VGeC9wQnJ4ZldJRWpnZUFPQnBsalBlalNNVlJoNUNITUlHb3lhTVlCbEFNUTJmaGFmemdoQ0NnNklHTExUSGt5RnllL1h1YnFPcVREaVhqcUVNem0rQlIybmROVDVHak94UXRUK0xudUIzVTNaWEdnamNFSFNKbGljUXBpRGJwUk9WcllJVWczbHFzSGJQUWdyNW5UQ0Q4bmFyRDljY2o2U2ZaS3RnLzh3S0RUL3ZEMjI4VktnMmwxS2ExRkVkWXhOVmJQUlExWi9NblQ2aHNzak1KWWlOYWxJT0dieWkwalE4RHFwblphMjFoYVQ0QURGNnBnN1ozcUo2Tkd3VFBNVHVBUUN0OHlIdnl1U2c0NEdudTlEcWVhaWkvZ0MrVGVqZ2lkZGk0Mng4OWZRK2pFSjhCZTBuSHhyaDdYTlFxcE9nWXJwTWxsOHRKNi9VWThSMnBDeWtUOVBsMk9xWVZTZDg4RHVMV3JqQnN6Z2srUmp6eVNKZXlka2wzYmNTVGp6R2pWQmdqbHNJczdjQWhDTWRjalBRQWhTaEt4NWJTeUI4dGltWHdYOFFjSFA2dGNxd09YMmJBMVFiamx3S3QwQVYra3Y5c0hEUnZja2MrQk9WSEg0b3VvUUlGYVh0cmdKU0tiaVdRSnpqYTlwT3JHSmRRWjlwU1NKam1NelIydHg3OHBPU1hsUHEwRXEzK1FVa3dBaE10bS9WMExHN2sxVU1mOEN4ZUNUVDBPV3djU01FalBSOTdORnYzdTRRdTBselY4NVhkQXJJb1lEc0NtUHZFZ2VQSmNJMUNhK2V3eXZiMzBMeDVMSHcrTEdIc1VDMWNhSjZlSU9uTnBDMFF4aFlpSnZrRGMxTnpneEdBdXNqaS9KcWtCSTMwVFlMZGlBMW55a216K05GcC9LV08vS0ZISlBPWDlGT2FqSmQ1dkRsMThUejNtaURxZmVtRU1vL3lsTitSOWlldmZZdlpISFoxLzNDTVJlOEkxczljdDdKOHdUQ0krT1R3TXFpQUN0Nkoxa3QyQjlRTVgvQUZRUURNYVNpRnRQTXhIcy9HWWYwT2xKOGI0QTdiQlhwWGplb1BqUFBWd3ExdnF5ejFnenpOdXdrNnE0R3NxN012YTVqdy9mYmNLanYvU3NzeExwNWRGNUovMWswZmx1am5RN0VlY0NEMElTUS9OL3VnREViTWxuOHRlaGJOemorRnhTTEFrWVU5akhBcnFZRUwzT1c5dlpOOEpVOVZyRFRORUdyU0wxOXR5b3F3ZEtZV2F2RGY1d3RDTXovSEVwOHQ5Q0R1MXpFTnV0TWllU05TRktVSUV5Q2dXQnJmUExaVGxhUzJpbGdQdzQrWURJZHpEOXBHOEZYMHkzcG9lUTlJa2RxTXI3UWw5V1Q4NHl5dE9teC8za0lkMUE2UFdySHFOYlB3NmQ5QW0yTzFIWG9pUk9NTmtnOHBGZTYySjZuK2h6SXEvSy9yYUw5WTNyYWk3N0MwcTlrbnNJTU5tVkVNRkVqRkF5MzVjVFcwRWNOL1JUU01OMlVOOGtkNnZmUGFNL1B6THIzeU93MGJxZjd3a1RTTHRLUmxpWHFYTUt2WjQ2S0UycnhBdmRicS8rZWNRNTdXdXNwb3c1MVdGOXAwUGdpM2gxTzJsczFTakNabkthYnVNVUVFcG1YOXdCRjBmRHc1NnErNzNsL3UzamFTV1JuTGV1ZEZyZ1NYTzBwbEF1cXpYZTJDYS9sVzhsMVR6U0RYYllrcEgrQm1ZanZueVlIc0E4dU9qSGtqd3ZQYUYwYnhJaFRnRjB1dzVHZEc2dER2WTAvc2xxK3JwLzFOUzYxc0N0QXcyUzE0QnBIQzV1WjRmQmxnNlNsNnNVWFFabVFuenhBSGVlTlc1S0svNnJBamR1SWdpSEpURXZuWFF5Qnk1T1BUODZaVjQyNnZJU1VQbXZTV3lNeXlUdGl1akp6UW13MGtodVQvTUFNVENFSm9adDhxdEd2ekswVHlKTEJvdm5QTWpZZ2d0akFTYzRYVStIRG5NQXo0OEF4NlRSUEtuZmcrd09NUVVFdzN4WG9KTWcrY1FjT3lBU3I1dXBZNTlKSlRkMVYyeTY2a0lNNU1ZRFUzbEFiSDdXVDBDejE1bHBCT3dtWUhJQm1SeUh3UnplRS9uTUVIUDNlaDVicjNSNzBrc1d6SGxPMjI5cVd5L2JxVUlZUTEvaGJ4bTBUWGhLdFZJYjI1bGR2eXBBWUVjS2V5SnZuZjBOa1FDS1A4d05tbDZUeVJaZ1FuVnRTeEx5SjBVRHQxS2dYMncvSmVhUWdXRG1uRGtEUnJjL3JWak1CQXU5T2h6SVZveUl6VWFNZGw5SjRzV3RublNqTmk0QlBNUWc3bVYrakFiMEYrclZvWkZWN0lkdy84NXZBVnBpNmFDQ0w4UkQ5M3FwREVZSUFDdS9TL1lMK1RiYzltVXpVWUppcStiM2xCaVpFaU9iT3JFeStvRC9PS3RvTU1sMGpBOEpOQXg3Y2t5WUkwNzc5azJCbXd1R3RybWljb1EyVkN5T24yemprSmhHZi9ld1l4SDdYdzkvMlRWL2w5N0NidEw5aEJNTDIzM2JFdnlmYnBmVGJYd0NPUmhkTVNQRXptQzM5MVZob2dGdkE4aUtBb0xvanY1OXpMUE5PUVNtVThRQnZvUjFMRnRYMmEzSWNjN3JuVWtXaVBETGJoTXNjVjFoUTl5ZDRobEtHUFBsUFZ0bFVDWUNKYjYxVUtZdE8ybitielpGazJybTNKdkk0aHhPN3V5OUFPU2V6RHVKdVpCQTdyblJhWk54MUpkeGhOQmI0WGFqeUE4NmNubFdUMUtrNmtwRXYyMWVYbmxTejdGZjl6UWptOS83ZE1ybkdFMGxKSzVSK0RYZzhIeGVmbXNuUG04WHZDQVVrZVoxZnhNNUlIdXRsR2dzbmJjTmVxWGU5c0hUa0RQYUtBaVZCZXlBcVpleDhRa3p5T2NhZWJielZzNzN2UE1NRkVwQjA5cTZwNG5uRHVqZnFMcjZDL1ovcnRCMXpzOHl2c05kV090ZkpjT3BwcVhtU0syc1MxaWkrbDlhaXBHZVE4K01NWndLbk40bENEbFpJbzdnMEt6V2VVSnpuMit6Q3NhSURoSlN1MVdVK3JzelhiYkpQTnRQSmtFZEtvN29kTkxScUFGdCtKalpvTGRvRzlFZ2tZQWhKQzVMemxiY1JpZjJiaU5oMWlUQnh3c29FMEVXSE1PZXRFMmpqR1lnb0tZOHVGK3E1QkxFWnBiS0tzMWg1bTQyRFpwZXhTNFV0bW0rdFNzZkhkSEV6MFZDSWc4QUptS0JsQXluMlIxdDViRGR6Sit4ZzBCdDR0b3JoOXpVRVVka1ErYUJ6T01JcEJtYU9vUHhLZkE0NWpndnlmdWY3RkJRcEhTZGJRS2lVSEJZaWMwV1YwWEY5Y0wybVdHZm9JY3dvWDYvcXBXMUsxVy9PdStKeUNFekNFTUR4UC9wYnF0anE3U1NYMDZTdXcrWmtoQkVOaFg4WGdDYWpvM3NFK2huanB0d2hleDl2YWFsUDZ0RXZBZ3VnbFErVHV4VGVSNzUwVWRDc0I3dGQzUHNCWEorM3RFOHR3SnRpdmVQY09wWkVZVDVEdXBkTnRQMmlHTTh1d3VhOFpKTGR3cmE3NHZzZjJhTDhyUklxcTYyVFJRakZ0QTNXNFgwelMrVmxWaDhxUDU4ZVZoaFc3U0lFbHRiaWIycjk3ZDhwUERmN3pRa1cvSHhxRHlCRlM2YVMxaFplbkRkM1JBbm1VbmdTRERsMHM2TnllaUgyTmFuR0JBMkhjUUtiT0U0VUJvU3NBdUlpVittV0hzVXJ0Tk5NaEtBbWFNRjFidFhZNXhCV0JJY3hTemJnMFVucnJwS2ZEaW1rSklJL3k3bHhyaERTWXR4Z3R6NHMybDdIb1lmNm5ST3ZEV1hrRGJkemtxNTRwc3hPd2EyMjEwalc5cDdyc2s0SEZ5WWRjZ3RZYjk0dFY3MXhhMlFQRitCK3N5Rzd4cE9GTDkrQjFLQjQvQ1pWKzFsWUdNbi9NMUtoaVFnM0diMUJkWHl6TFJ0TTlrd1pUTXZFODlNdWtLNStEV29lWW1oNk4wWlF1WXk5UlBoRCtSZXVtcTBlaStTbUk5bzlmTjZJYjZIUzhyV1hJV1F0alBKeDhJNGt2eE9PSWd2aFVzRS9FR1dNK2ozWmVObkd0cFVqTkhBSkpPbm1VSFRvZnQrdjZPYnRoejlzWTk4c2JnV3U0REZad2l3NGdkb2NRUy9EanZEV2dHMEN3Z3pWTjRyYU9FYTdESnRmelFNVUg5em5yTVpTS0NvRkRvd05temZRV0dMZk42UTlOS0NtRjZSUy9wM2F3RFpDYkFZZEN1M1lvbi9BOEZhOTc2TjFzaG1OVy9HRWZhSU9lbTA3R3lWVjh6TFh4WUp0VFl6c1lBSmNEMU9wMURjVTlpQWhMTy9jS2JMbmIzb2tqeVg5cGJ6dEl0WERtRWQvUWJkdXpVL1lSUzBnTGYxK1piVmFINDJqZDAvNWQ5eTRPcmRocHdEZEVyT1JWK2VWWjNYR0tBT3Q3cHRZZ1NVd01ja1B3N0dDRm5Ja0dXMkpCSUl4c1BFNm13L3grZyt1d1VBcFJ4YXFzTXphN2NRaXlCa1FLSXB6OXpqY1pBdEN4WkMxeGxiWG5nWlE0bnJIRkwrNHJzandJbzh5Y1FyTElnMWFhRHIyWjdRMHN1T2pUNmpuZnlETlgrOXZEVnNqOFY3MHJzbit4SFphdDRZSlZ0Q0p3YTBkNlQyek9ZdXJ5THdwK0lTcXg2RXZPTnJ3K2tERVJseWtNV3l3WlRhMTRiOG9vS3pxRGJmOXBXZ0NFYmF4NDN2N1M3akhIdExnOGFZVkJjVzFmNXNGZHpNYUJwLysrTWlXS0huVWRJeEdmMFFia2pBNjNGME5tWVhVa2Zua1AzOEtFbHVSMzN3SFNxNEQ4UVF1RHVBZjNTdTlacTRqVFJtSHMrTXdndk51NzZFZGRMZEpWQUZCRnF3YmpWKzV2QjdvRzVZWCtLUGlpTzJrVGZMOVNkL3p6QzJSUXVCQU9qTXJNTS9aQ012a3dsZGc0Slp0QjFoMFZkQkNVc29zV211UWMyOXUyWDJSWXh4K2crWmtkUUllZU9xNUQrLzVZRTkyVFZyS0VtYk9ldnlEQmhVUkVkTDBMSjA1N2ZRTnBadWg1R0hoY0ZEOXc4Zjc1ZUs0TlducDdNV1p5OUxLais2UzhocTZPQlg0TTVnT25ocTdNNDFDdVU5OExONUdJYUpFTnArdDZzVU9jcjBiaHdlVDhFcVB1VUJTWmtlUDY5eW9XSmQ2TWpKdDBYL3dJYmExN2dicVUwMVl2OUJuTDQ5dE9oRnAxeFU0U0hkU2grbzM1aU9mdzErcTVBdXc0TGc2Smx6bHgzTm5SMDZYNnBlWS9GZW14M0pybWRLUWM0K2hpQ1ppRkIxSXV2QjdqbUF2QjhEQnBRMk84UjZWUnFzVytPRGlRU2lrc1NtYWhKWnJBNE5TemlFeVRNV1J1aE5xdXI2NG1uaDg0bGV1alV0RzdHQ1gzdnpxQ3d2SGMxd0V3T29LMUJsZW50UTZiMGlqeGtneVoxMmZTRVpydFRXK3NXUDlEQTdHdXE0V09tOU42dWpSNElHMkJJTjRRS1BnT3lwL3lmU1pVM3dhZWNpYldnM1JpblZobkZMUXVONkZnS1lhNk9FVEtPQmNFUFp4M1N3K1E4S0h2MGlYTklyRlpMMXRjRTN2TTgzeVRhMkxwYUNGclBza2VxSWsrMHFBRm8rKytRTDRRQ21EN2FKcHdHRHNycG4zNm0xTUIzVEtTWm0wUW5ETWtYRUdsZmkreUFEeVR1S0JoQ2hhQTMrcWtvcUlzVmVHR084dGYwWmU1Tmc3RkxNM0wxTFBSWUlsTmNRV2J2RnNVSElGc3ltb0FnTHVBWUJYUi9pbkowWDEwemVRUEU3cXByMmk5dHhMYTJCL3RPL2ViTHhCU2hEWTM2QzN2eTNIVzc2R1AzUHRQVVRLTnNwUEFGV2Q1VGxZenpzdStVQWU1Z2lBYnJVNWszV09Ed3pYVmdxUDdPMWxNc1JPVEljOXhGMWV4MHdWZTFNTEo3aUFhd3VoN1QxRkI1UnQ2T0Q3VDBxQUswc2s2UFlnUHRhVFBEOHMxVW4xS2VnNGovUUcrMFVDSUlXaFdrSnJRNGdGa1BFbzVkMHRqdDM2SnFRRVViNUlnSFFSR3FnZ1BPRDd5OEJyMzBZRWt0SzlYTElNSUpBd0pVZzVPVmU2UEp6dEpTblEyV1NmWjN0eE5BeFV3WlNDQ05xVUlBcnp5Zmk1VGdlWUZFRG9hZ3p1WDRuQU85eEpEby9DQll3aEtTTlp3YkFLeVBicnA5bTFOdlUxalZ6dzlldlRhSy92OEVmU3BxNnFmalBhR3FBbGpvcTdOKzMvYXNEbGFidjlYVmNEd0h5aGlidnFTOUw2NzJSRSswQlhCQ3FodjVaK3VQRktvTEdGa3hVdXdhRFJPc0IzVzhQRGNlajZpYjBKNTZXUEY5TnFZdjBFUWErQUd3RkVDckFDWGVoU2VmT2dlWDZMdUMzKzlBSTlvUFpNc2F3SGNKbURlTDJZeVE0Q0lJRW1LNE84S1BLczRlbFJXSXlUdGx4Z0JKdlNMTnAxRnR3cVpTbHNCcXhqeHVVVW9sV3RlUnU4VzFzOThpZytwemRnTU5hbWJxUEZYb3c4YnZpcHRKWkdLZkxyVG92NUpGSDJqSTM5SVlsRG9uQVB1eCtTQ2gxVHpDdGZqN2plUEgxTUJ6NHFyL3Yzdmg1R1c1bWs2clhXaVBiRUZpUndjUFNNWjlNM01jQ0ZxdWlLanZaM0RTajhZTUtQNXdlZm1vNTNRbTQzNnc5V1FkWXBCWldPWnlhVUJFRUZOdkRBNXJHQ2RROE80OEJhcjZBckZpZm0zMzhDejhpOUJKTlI2RUtXbHZRckVkU2dLeERuaVpsb1BvOEVJN3g5Wlo4ZGdwNThaRStmMEFQNVlRSHJLcmNRSHJhU0J0K1kvUjVaeVlGZUtVeGc3RnZUeXRlOHhMci9QQjlUMEVMdjVEaTJKNDdMbk00L0MxUXN1VFFuOUlHS1FQRE5aR0M1UzhNMk1KQ3h6Wjc0K0FIYURzMXYrNmZxNTQ0TVlrTFRUbHV6MzZ5SklQeGdtT3drR0dBOHloMTljTzFOQWtFdG4yQVlQOXJVWFlYK2xyMG0wcGx2OENCOTQ5Wm1iZlAwREkrWUlqR0huM1Q1eVIwV1hjUi9xSk9zM2FSSUtZR05SeWRGNm9zanhmOGNhOWliL1A5UURkSEdNM3hyN1lBellHRzNZZkJLaHhlUTU2dGlmc28zVUpFdVNYQm9kRzVOQ0JpcDBRYTllV1FTMXVBK1JobHBnU09wVk43eGZuaDFkZ1A2aUE3ZXNKY2hIMTF6clJOYXVQNVdPL0FUQmlHS3pmS200RFB6bXY3NExqdkUreUVFekg4d1JUK2ZoV0dCdkErSGRyemVQT2hWQVJlR1RYWU0vTXR5cGxhRnF2OTZKd0JYUzgwZzJ2ZGpOY0dUZE5GZVVsQUlHb3ZnRFRZaHBJRzF2UDlPakNhZjFvcll6MDNyUHNxNVNJVXVlVG12Zi9zOUVORkcyOFdOMzRRTGRSc0c1NzhVZnliczVhci9uYUJNZHVtazJZVUdkb0w3dVdMd0NhN1FqK3RwVmN3R1FnS21WWFlmbnRRVUJMWTNhbTdKdEM3aFVkTEhTL3JOWlErb1lra2VpVFB6QjYzUDBsSGluNkQyc1JxZ3JRVWtQQmxQQ2h5VXhJeW04ZWgweHRJZElFeHZ4bUdHQUtCRCtvRWRMNG15S1k4VTdiQk1GQnVlRmpvQURsbi9WWm5QSFJLMXBCNEMyK3pDalZWNjAvQXFKa09aTkozZGRhd0xlblo0YnJ0OWIxNzI5WWNUUmhqMVVzRU53SkRjZUg2eldCdFlNeGY2bnNtbkNCUElKMERVSGRpR3dUaWdNMW5DdWNadGkvTjM2SkpvTW9lZDByME9YeHJEd2l2WkJ2ZWJxc1h3UXhoWldWV2YzcTlVdCt4WGE0NnpxN2NhSDV5UkNNMHRSc0VnczhHZ01YbjdiVTQ5RkQxRGdLRTdKQTIvYk15bVQwM1Zac0VubHVpa3BhNFdSLzNuNndQVDl0aUVtYkpYVkVzQklYdDIvUklGUFF4cEZUWGdUTjNGQUFQaW5hV3JVM0NUQnhjaC9aYU41Zk9PYmRUSUVLQ1gyZXcrSVpvMUkxZmlqKzRkeVliTjhlOGZQTTRxRndUUXBkdCtIYUFESGpjME5zQlcrZGtSeEd5ZUtaZTJPdk43RDZXNVQvdVhwc25zb3I3Q1BqL0s0L0s5d2toWHlvTHpEMUUrYkdpR2pKY1dVN2lUbldZdzk2NU51dnA1OGNYb1hNZXpZWnM3R2xoYVpuWm5uUCtzelloQWlqQ1NGaHBVWVZuMWhiaFVRdUFETkF4dU1wUkwrYUhuMGdjZHV0RHdJWlY0ZTlUMWxJQmpsZjZmMjB2T1VYd1Q0SzRPM3B5eU5OVWtvWHIzY2RiTEFZekxKNlpzMTVBZjQrbU1pV2NtMWovOTJVN2diYldvSGlPM2ZlZDJWUW9ndVlXK3UzZjA3TWQyMzB2SkNWUmJPaXo2MEpRRmFLeWpIQTFXbEdSbU5mb2VRbnNGYWRMUFVrclNiS2toN0VDQi91UU9JbHQyN0wyZ1MxQkRROXFZZjZYZXRMcDlCY3g5d0dnekh0S3ZJV29kY0VTSG5xWjZPOFJ1QWs0Q1FoOHYwN1VkL2l2dXVJTmZHb2ZhT3pOV0F0TDFUYzM5MUV0ckVOZEdWeU5sNnVnM1ozdnEydFFNeFh2MUJ6b2w4VjV6UmdTUksvWVhwUzlMS1BwQWZmLzdjUHR1M3k1azNsem1uNXlIMGtnOThCNE1mSkYwaU9RenBlbXBkTnVtMmtNZXd3TThpbFNtbFJzSU1Na2ZxeWs5bVFqTERNN2tQRXd1VTY5WnFXVXVWK1B1bUc1NDBqb2tYTzRyWEJSR29pczVqWDNObEEyaE5JcnY1VHBjZjBxQmVIYkdoWDdnOXZmakpIMHpXUmtzeHVYd1l6NDFRSXgvSUl5SEFnWlpXRGcyR21hN1NHcnUvMStVcXZFWWpNUG5oc3hEN3ZrMWFDbER6Rk9ycWdlU2JmdEEwTTM5cjBub1dYcGZ0NERyeU5MTXdrZkx2cHVBQUx4K2xDZi9FQkFKUTVtWlNJTXMyUWkxTlJDek5uVWU1MHM4NFNnenBIM0hibEZUK1VlZDJtMU0vcWdpN3YzT3h0aDdOSjZteVNiV1FHTGUvWTl0LzdNR0N5eXVUZzNHWUVybDB4UG5CY3B4cW1WbEJzSmpsb28zME5hU0dtRkJmTjdhTVQ5bTRlWUFLWkQ2bkkwdHdsOFUrbnRCYzBEMFZWVU44Z0FvU3h5L1hnUGtiQUdPVHE1Z0R2YnUzSmpad3l1cUpQOE4zLzl2dHdOY1FpL2F1UkExT1BOc2EyaEpsaHRYNzJMRXJVOWtyWmRlckV1VEoxNWpXYWh4Rm5rTGE3MmRzVUJXMGdsQWQ0NytWV0taYjR1NkpCTWxKcFM4SW5kVWJmNldZRGkwRytvZGgvSmI3WmhVMUkvZ2x1Vkw4U2pHVkJEMjFXUWhKUFErYUdQSWRsZlVDUFFLQ01RQVdNeW1Ea25ZZndoaGFGTytlQVpsNUFnZFEwemwrT29GUFJrMG9OMUFQSER6UERzZFdNZnhGMWk0VXFybHoyaCtDYk94UmlmWXZGM0s5azdxREc2SkxlQ293ZnExdDROUlNwb1FmK1RnanNCWGhRR0dhejViM3BTbjFtT0tPSXR0V3BwREx3ZXJjaWU2Q2FpZnY5MjQxdmplZmoyTXNNVldtS1c3K0VvemtrM1lkcEdTY04rUnVMQlE5YWZTbDhYc2l1S0Z4MENuWjZPK0lMVjdWaGdkK2psRDZxVDgyUy9QQkZCVG5mTlRnLzcyVDFSQVZYQ1ZIelZaWHk3a0lIaXJaZm1tN1V5clRSUUdtbHhMQkhoTC9ycDlqMFBuSTZWRG9jTk5nWHFuOHhqU2h4bWJzaW1NWVZOZlJONlZvRUd6SzNOWHFocC85c2ZienRWZmk3M2xQQ3BlSTMxcmpzekZJQURYUGlsYzV1Uk9OdG4zZk03UWxRZGZqQnl5U1hQZEdIa2pEQWVqSHlvTlpiOTFCVVk3RTczRFhOV1Q2dWIvVUJPdCtRQ2hMUVhYZERrdFZ6akVHcmtTN1B4cU1rVkxiYzBOSVNETDlkZGd4TFVIWnFBQjhTUnZUMWREK21VOURHL0U5eVh6Z0puSTI5VFNjc1U3VGFxQm9oaCtHb2J6NlJPdVhLalZYRCtsdDlGZUtmdkYzbDZVZVZpK3BKUWJYQk5oRktaY3VYdTNYQXhncFJZcFNYMXVCNDdlN09pU00xYWtZZFZpbHZialp5K3NOaVRYY3pyUENuRUJuY0NQWlhqRk5BZGxWMkozRXNpQjc2V2E4ZEh1cHd4ZTlsVnNUbU5ESUNhdzdzMThhc2FueXZGaWlvdTBNYUdBQUJ2aElpM1VoS2VSMEJpYWl0VGt2QTJLbE9QNEltdnBlWnM0QWNaRXozcDhwbGMvTTg4S2hKUnVSSndQS1pweUJwT29STk9ybUpwbWRqSDhlTWdSRkNoS0pMWXNoa1ZTMHJ1VUFYU2JOQjlpY05jMG8zRkhhRzRDZHZtNURzei9qalY2TnlBTGxHdklGMDlMZGd5Uy9ZOHJBeWxaZzVxUC9NM284WXNvSEc2LzJSUjA1VWZjWW1pajdudi8xb0I4eFVIWGJVVUkwN01qYXVDQUYyUGg3RXVPRnVValJEUmRkS0pkYVo5d0dwV3BYWFVWTkJvRUYyajB3MHpiZ2FtMU4xR0twS0dYQkZBNUo0Y1VwQVpkRWxGYW93dzM0dlZzSE84d3pyVlFWb1lUcGRCT3JZd1VUQUY2U1JDMTY4SVRRQUg4NytTSEgwMVZ4TTVTQzZ1VjlFNmpzK2tZZDhNQm4rQWdqeXpOWG51OTVRcldlUnNKdndyTHo2MU9aZU91L2Y0M2lCL293NStjK2dBRnRmZTdBSHVlRHhDbmg1djU1YTQ3WDNiSDFueFNGbE5FQzNPdlRNR05hS2FuZ2pVVjh6NUhNdkRNczVNZVRmN0ZpZVlGUTkzaTBHMHRaSVNxdnE2ZTk0SFkxSjJIT0VkL3gxc1NzTllmZlJ2YjJZcDQ2TFdWUFhIa2NpR1hHYmRRdzJGZ05SNFFya25va0RMSVlaMWR4dWZidEJBcU5XUGQwRmNnY1NybTdHMXQzWTN0aXdOTFRobUEwekhVNEFIeCtLN0g1NVUvaUZkcWRmQ1NHYmNRazIzaGRueUJYK0JyWG1oblhKTlU3QmMwQ1dOVXFtd1lDYi9rQlVPVldER1lTZkU5VFJlenFLcVZ6UDhZTDNzUElFaXlXSENMMEVFc2dsMnlNb1VnZEN0SjNGNG5Fbm0xVzdCdWFMc1BJcEtRM09UK3E1MnBCUHo0K1RnYklzeXBjZlpFMFkwbFN4dTlTSlprbGxzdWkvNWhmOWo1T0c1RUdDRmNZMFZja0p5Nmh6WHFOaVpiQ2NLcytReWt6V0YreXNLUnRIUytGREx0RlQ0czZheHh1SXBYeGhnZDRBanhIMlZGNHI3MHhPbmFWNmM0WS9iVGtWRE95bzR2eDF3eWJONG1qUEVjeG1nY0M5cjNmTDYwblJ6UmpsVU9DdThkZEkzVk1OMmEwN0x1VzhKd09qSWVrV0dRTkhaVUlVWk84SjhvSFpGanNKRVduYmxJTnhGR2F0ZXRjSnRCS05RRWkxMkJTUVZGUHBQd05DQ05mMG9GT3htMGRhdnE1dTdFc1Z3WVJBYVlHemVZa1gvN2puZjhMNVF3c0RITGU4SmxaR01WZXFkeWlEVnVJQm5IbE5BN1ZnYWJKaTVreHlUa1BUM05MUENmeDhBaDRhRW43UHA2R081VkY5WGpFaFhnQ3dPOHRySFExNU5xOEJxR2VwOEx3dmZIZzRQakp6NHVDRE0yb0J4QnJvb1NnaCs0QzV3UHZFa1cvL3QxT29XcEpWcjEvUFlBSEh1NjFacjl1czNSc2NvY3NveU5MZUpVMTdrMEtxanVKeFMrTyszRHphRlYveU54RHNlNDJIYjJDcHNleURKaVZHWTc1WklsYmFYMnpMZGYreEI3YkE5V05UTFVtUGlSZ09RPT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webextensions/_rels/taskpanes.xml.rels><?xml version="1.0" encoding="UTF-8" standalone="yes"?>
<Relationships xmlns="http://schemas.openxmlformats.org/package/2006/relationships"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7">
    <wetp:webextensionref xmlns:r="http://schemas.openxmlformats.org/officeDocument/2006/relationships" r:id="rId1"/>
  </wetp:taskpane>
  <wetp:taskpane dockstate="right" visibility="0" width="350" row="5">
    <wetp:webextensionref xmlns:r="http://schemas.openxmlformats.org/officeDocument/2006/relationships" r:id="rId2"/>
  </wetp:taskpane>
</wetp:taskpanes>
</file>

<file path=ppt/webextensions/webextension1.xml><?xml version="1.0" encoding="utf-8"?>
<we:webextension xmlns:we="http://schemas.microsoft.com/office/webextensions/webextension/2010/11" id="{0E291A46-5344-487B-90AE-515A2965380B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98B876A9-24AE-4D7B-8649-984F4F91B341}">
  <we:reference id="wa104380518" version="3.6.0.0" store="en-US" storeType="OMEX"/>
  <we:alternateReferences>
    <we:reference id="WA104380518" version="3.6.0.0" store="WA104380518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851</Words>
  <Application>Microsoft Office PowerPoint</Application>
  <PresentationFormat>Widescreen</PresentationFormat>
  <Paragraphs>67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Meiryo</vt:lpstr>
      <vt:lpstr>Arial</vt:lpstr>
      <vt:lpstr>Ariel</vt:lpstr>
      <vt:lpstr>Calibri</vt:lpstr>
      <vt:lpstr>Calibri Light</vt:lpstr>
      <vt:lpstr>Gill Sans MT</vt:lpstr>
      <vt:lpstr>Symbol</vt:lpstr>
      <vt:lpstr>Wingdings</vt:lpstr>
      <vt:lpstr>Office Theme</vt:lpstr>
      <vt:lpstr>Gallery</vt:lpstr>
      <vt:lpstr> The Role of Quality Service, Hospitality, and Guest Services in Luxury Hospitality </vt:lpstr>
      <vt:lpstr>The Role of Quality Service, Hospitality, and Guest Services in Luxury Hospitality</vt:lpstr>
      <vt:lpstr>JW Marriott case study</vt:lpstr>
      <vt:lpstr>Introduction of JW Marriott</vt:lpstr>
      <vt:lpstr>JW Marriott's Main Consumers</vt:lpstr>
      <vt:lpstr>What Attracts These Consumers? </vt:lpstr>
      <vt:lpstr>Nature and Scope of Guest Services and Facilities</vt:lpstr>
      <vt:lpstr>Guest Services at JW Marriott </vt:lpstr>
      <vt:lpstr>Facilities at JW Marriott</vt:lpstr>
      <vt:lpstr>The Role of Hospitality</vt:lpstr>
      <vt:lpstr>How JW Marriott Exceeds Guest Expectations </vt:lpstr>
      <vt:lpstr>The Impact of Quality Service on JW Marriott's Success </vt:lpstr>
      <vt:lpstr>Summary and 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The Role of Quality Service, Hospitality, and Guest Services in Luxury Hospitality </dc:title>
  <dc:creator>Simion Madalin</dc:creator>
  <cp:lastModifiedBy>Simion Madalin</cp:lastModifiedBy>
  <cp:revision>1</cp:revision>
  <dcterms:created xsi:type="dcterms:W3CDTF">2023-10-18T11:42:23Z</dcterms:created>
  <dcterms:modified xsi:type="dcterms:W3CDTF">2023-10-18T14:09:25Z</dcterms:modified>
</cp:coreProperties>
</file>