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1" r:id="rId6"/>
    <p:sldId id="267" r:id="rId7"/>
    <p:sldId id="264" r:id="rId8"/>
    <p:sldId id="260" r:id="rId9"/>
    <p:sldId id="266" r:id="rId10"/>
    <p:sldId id="257" r:id="rId11"/>
    <p:sldId id="258" r:id="rId12"/>
    <p:sldId id="262" r:id="rId13"/>
    <p:sldId id="259" r:id="rId14"/>
    <p:sldId id="268" r:id="rId15"/>
    <p:sldId id="270" r:id="rId16"/>
    <p:sldId id="272" r:id="rId17"/>
    <p:sldId id="271" r:id="rId18"/>
    <p:sldId id="273" r:id="rId19"/>
    <p:sldId id="269" r:id="rId20"/>
    <p:sldId id="274" r:id="rId21"/>
    <p:sldId id="265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248848-8185-4D89-9F00-7CC0004A758F}" v="18" dt="2021-09-22T09:37:13.7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6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DA93AE59-EB86-4B15-B1F2-9823B8319D85}"/>
    <pc:docChg chg="modSld">
      <pc:chgData name="Martin Locock" userId="e15b0232-237d-4436-a587-677fdd88485c" providerId="ADAL" clId="{DA93AE59-EB86-4B15-B1F2-9823B8319D85}" dt="2021-08-11T13:53:05.191" v="3" actId="20577"/>
      <pc:docMkLst>
        <pc:docMk/>
      </pc:docMkLst>
      <pc:sldChg chg="modSp mod">
        <pc:chgData name="Martin Locock" userId="e15b0232-237d-4436-a587-677fdd88485c" providerId="ADAL" clId="{DA93AE59-EB86-4B15-B1F2-9823B8319D85}" dt="2021-08-11T13:53:05.191" v="3" actId="20577"/>
        <pc:sldMkLst>
          <pc:docMk/>
          <pc:sldMk cId="1154406547" sldId="256"/>
        </pc:sldMkLst>
        <pc:spChg chg="mod">
          <ac:chgData name="Martin Locock" userId="e15b0232-237d-4436-a587-677fdd88485c" providerId="ADAL" clId="{DA93AE59-EB86-4B15-B1F2-9823B8319D85}" dt="2021-08-11T13:53:05.191" v="3" actId="20577"/>
          <ac:spMkLst>
            <pc:docMk/>
            <pc:sldMk cId="1154406547" sldId="256"/>
            <ac:spMk id="2" creationId="{BE29E100-CC5B-4F4F-BB65-929C8AA740D0}"/>
          </ac:spMkLst>
        </pc:spChg>
      </pc:sldChg>
    </pc:docChg>
  </pc:docChgLst>
  <pc:docChgLst>
    <pc:chgData name="Martin Locock" userId="e15b0232-237d-4436-a587-677fdd88485c" providerId="ADAL" clId="{05248848-8185-4D89-9F00-7CC0004A758F}"/>
    <pc:docChg chg="undo custSel addSld delSld modSld">
      <pc:chgData name="Martin Locock" userId="e15b0232-237d-4436-a587-677fdd88485c" providerId="ADAL" clId="{05248848-8185-4D89-9F00-7CC0004A758F}" dt="2021-09-28T12:53:55.532" v="3498" actId="27636"/>
      <pc:docMkLst>
        <pc:docMk/>
      </pc:docMkLst>
      <pc:sldChg chg="addSp modSp mod">
        <pc:chgData name="Martin Locock" userId="e15b0232-237d-4436-a587-677fdd88485c" providerId="ADAL" clId="{05248848-8185-4D89-9F00-7CC0004A758F}" dt="2021-09-22T09:41:14.861" v="2192" actId="1076"/>
        <pc:sldMkLst>
          <pc:docMk/>
          <pc:sldMk cId="2020732878" sldId="257"/>
        </pc:sldMkLst>
        <pc:spChg chg="add mod">
          <ac:chgData name="Martin Locock" userId="e15b0232-237d-4436-a587-677fdd88485c" providerId="ADAL" clId="{05248848-8185-4D89-9F00-7CC0004A758F}" dt="2021-09-22T09:39:05.446" v="2190" actId="1076"/>
          <ac:spMkLst>
            <pc:docMk/>
            <pc:sldMk cId="2020732878" sldId="257"/>
            <ac:spMk id="3" creationId="{BC133E10-E0AE-4678-B93C-09289E38FB8A}"/>
          </ac:spMkLst>
        </pc:spChg>
        <pc:spChg chg="mod">
          <ac:chgData name="Martin Locock" userId="e15b0232-237d-4436-a587-677fdd88485c" providerId="ADAL" clId="{05248848-8185-4D89-9F00-7CC0004A758F}" dt="2021-09-10T11:14:08.405" v="405" actId="20577"/>
          <ac:spMkLst>
            <pc:docMk/>
            <pc:sldMk cId="2020732878" sldId="257"/>
            <ac:spMk id="10" creationId="{922FEE33-2A30-4319-B435-829FA5385991}"/>
          </ac:spMkLst>
        </pc:spChg>
        <pc:spChg chg="mod">
          <ac:chgData name="Martin Locock" userId="e15b0232-237d-4436-a587-677fdd88485c" providerId="ADAL" clId="{05248848-8185-4D89-9F00-7CC0004A758F}" dt="2021-09-10T11:14:40.369" v="423" actId="20577"/>
          <ac:spMkLst>
            <pc:docMk/>
            <pc:sldMk cId="2020732878" sldId="257"/>
            <ac:spMk id="11" creationId="{79A53BC1-F9E1-4124-A156-B1DCDB81546C}"/>
          </ac:spMkLst>
        </pc:spChg>
        <pc:spChg chg="mod">
          <ac:chgData name="Martin Locock" userId="e15b0232-237d-4436-a587-677fdd88485c" providerId="ADAL" clId="{05248848-8185-4D89-9F00-7CC0004A758F}" dt="2021-09-22T09:40:22.199" v="2191" actId="20577"/>
          <ac:spMkLst>
            <pc:docMk/>
            <pc:sldMk cId="2020732878" sldId="257"/>
            <ac:spMk id="12" creationId="{CCB05553-B966-45EA-B330-768E6BB4668A}"/>
          </ac:spMkLst>
        </pc:spChg>
        <pc:spChg chg="mod">
          <ac:chgData name="Martin Locock" userId="e15b0232-237d-4436-a587-677fdd88485c" providerId="ADAL" clId="{05248848-8185-4D89-9F00-7CC0004A758F}" dt="2021-09-22T09:38:06.707" v="2176" actId="6549"/>
          <ac:spMkLst>
            <pc:docMk/>
            <pc:sldMk cId="2020732878" sldId="257"/>
            <ac:spMk id="13" creationId="{78F26078-9D3A-44CA-B5DB-985E9BB883BC}"/>
          </ac:spMkLst>
        </pc:spChg>
        <pc:spChg chg="mod">
          <ac:chgData name="Martin Locock" userId="e15b0232-237d-4436-a587-677fdd88485c" providerId="ADAL" clId="{05248848-8185-4D89-9F00-7CC0004A758F}" dt="2021-09-22T09:38:46.053" v="2187" actId="1076"/>
          <ac:spMkLst>
            <pc:docMk/>
            <pc:sldMk cId="2020732878" sldId="257"/>
            <ac:spMk id="14" creationId="{589AE214-1790-4C15-8A6C-3CA60CC24B52}"/>
          </ac:spMkLst>
        </pc:spChg>
        <pc:spChg chg="mod">
          <ac:chgData name="Martin Locock" userId="e15b0232-237d-4436-a587-677fdd88485c" providerId="ADAL" clId="{05248848-8185-4D89-9F00-7CC0004A758F}" dt="2021-09-22T09:38:10.363" v="2178" actId="6549"/>
          <ac:spMkLst>
            <pc:docMk/>
            <pc:sldMk cId="2020732878" sldId="257"/>
            <ac:spMk id="16" creationId="{E64D5949-55B8-4A96-9306-1DD902742135}"/>
          </ac:spMkLst>
        </pc:spChg>
        <pc:picChg chg="mod">
          <ac:chgData name="Martin Locock" userId="e15b0232-237d-4436-a587-677fdd88485c" providerId="ADAL" clId="{05248848-8185-4D89-9F00-7CC0004A758F}" dt="2021-09-22T09:41:14.861" v="2192" actId="1076"/>
          <ac:picMkLst>
            <pc:docMk/>
            <pc:sldMk cId="2020732878" sldId="257"/>
            <ac:picMk id="17" creationId="{77225B9A-C31C-4022-B948-B93B188CAA69}"/>
          </ac:picMkLst>
        </pc:picChg>
      </pc:sldChg>
      <pc:sldChg chg="modSp mod">
        <pc:chgData name="Martin Locock" userId="e15b0232-237d-4436-a587-677fdd88485c" providerId="ADAL" clId="{05248848-8185-4D89-9F00-7CC0004A758F}" dt="2021-09-27T14:44:18.239" v="2328" actId="20577"/>
        <pc:sldMkLst>
          <pc:docMk/>
          <pc:sldMk cId="1124075776" sldId="259"/>
        </pc:sldMkLst>
        <pc:spChg chg="mod">
          <ac:chgData name="Martin Locock" userId="e15b0232-237d-4436-a587-677fdd88485c" providerId="ADAL" clId="{05248848-8185-4D89-9F00-7CC0004A758F}" dt="2021-09-27T14:44:18.239" v="2328" actId="20577"/>
          <ac:spMkLst>
            <pc:docMk/>
            <pc:sldMk cId="1124075776" sldId="259"/>
            <ac:spMk id="3" creationId="{EDD84163-D868-4EBD-8626-69A5708AC9BF}"/>
          </ac:spMkLst>
        </pc:spChg>
      </pc:sldChg>
      <pc:sldChg chg="modSp mod">
        <pc:chgData name="Martin Locock" userId="e15b0232-237d-4436-a587-677fdd88485c" providerId="ADAL" clId="{05248848-8185-4D89-9F00-7CC0004A758F}" dt="2021-09-22T09:25:32.586" v="2105" actId="20577"/>
        <pc:sldMkLst>
          <pc:docMk/>
          <pc:sldMk cId="3620802612" sldId="260"/>
        </pc:sldMkLst>
        <pc:spChg chg="mod">
          <ac:chgData name="Martin Locock" userId="e15b0232-237d-4436-a587-677fdd88485c" providerId="ADAL" clId="{05248848-8185-4D89-9F00-7CC0004A758F}" dt="2021-09-22T09:25:32.586" v="2105" actId="20577"/>
          <ac:spMkLst>
            <pc:docMk/>
            <pc:sldMk cId="3620802612" sldId="260"/>
            <ac:spMk id="3" creationId="{780DE040-C729-4E96-8490-0673C4A9B069}"/>
          </ac:spMkLst>
        </pc:spChg>
      </pc:sldChg>
      <pc:sldChg chg="addSp delSp modSp new mod">
        <pc:chgData name="Martin Locock" userId="e15b0232-237d-4436-a587-677fdd88485c" providerId="ADAL" clId="{05248848-8185-4D89-9F00-7CC0004A758F}" dt="2021-09-27T12:20:24.616" v="2222" actId="6549"/>
        <pc:sldMkLst>
          <pc:docMk/>
          <pc:sldMk cId="4204231441" sldId="261"/>
        </pc:sldMkLst>
        <pc:spChg chg="mod">
          <ac:chgData name="Martin Locock" userId="e15b0232-237d-4436-a587-677fdd88485c" providerId="ADAL" clId="{05248848-8185-4D89-9F00-7CC0004A758F}" dt="2021-09-10T11:15:22.490" v="429" actId="20577"/>
          <ac:spMkLst>
            <pc:docMk/>
            <pc:sldMk cId="4204231441" sldId="261"/>
            <ac:spMk id="2" creationId="{7E48FB10-DEB1-4D76-B7D7-63B35DC86435}"/>
          </ac:spMkLst>
        </pc:spChg>
        <pc:spChg chg="del">
          <ac:chgData name="Martin Locock" userId="e15b0232-237d-4436-a587-677fdd88485c" providerId="ADAL" clId="{05248848-8185-4D89-9F00-7CC0004A758F}" dt="2021-09-10T11:03:19.693" v="109" actId="931"/>
          <ac:spMkLst>
            <pc:docMk/>
            <pc:sldMk cId="4204231441" sldId="261"/>
            <ac:spMk id="3" creationId="{5554E4E6-E5C0-438D-8748-CCFDB2754905}"/>
          </ac:spMkLst>
        </pc:spChg>
        <pc:spChg chg="add mod">
          <ac:chgData name="Martin Locock" userId="e15b0232-237d-4436-a587-677fdd88485c" providerId="ADAL" clId="{05248848-8185-4D89-9F00-7CC0004A758F}" dt="2021-09-27T12:20:24.616" v="2222" actId="6549"/>
          <ac:spMkLst>
            <pc:docMk/>
            <pc:sldMk cId="4204231441" sldId="261"/>
            <ac:spMk id="9" creationId="{C2D47245-9869-402C-8956-027B81DBE015}"/>
          </ac:spMkLst>
        </pc:spChg>
        <pc:picChg chg="add mod">
          <ac:chgData name="Martin Locock" userId="e15b0232-237d-4436-a587-677fdd88485c" providerId="ADAL" clId="{05248848-8185-4D89-9F00-7CC0004A758F}" dt="2021-09-27T12:20:05.326" v="2195" actId="1076"/>
          <ac:picMkLst>
            <pc:docMk/>
            <pc:sldMk cId="4204231441" sldId="261"/>
            <ac:picMk id="3" creationId="{E33E31B0-D9D4-462B-8439-78E93E9374B3}"/>
          </ac:picMkLst>
        </pc:picChg>
        <pc:picChg chg="add mod">
          <ac:chgData name="Martin Locock" userId="e15b0232-237d-4436-a587-677fdd88485c" providerId="ADAL" clId="{05248848-8185-4D89-9F00-7CC0004A758F}" dt="2021-09-27T12:20:04.030" v="2194" actId="1076"/>
          <ac:picMkLst>
            <pc:docMk/>
            <pc:sldMk cId="4204231441" sldId="261"/>
            <ac:picMk id="4" creationId="{DE9DBAF5-77FE-4678-8DBC-92CCCD2C43A2}"/>
          </ac:picMkLst>
        </pc:picChg>
        <pc:picChg chg="add mod">
          <ac:chgData name="Martin Locock" userId="e15b0232-237d-4436-a587-677fdd88485c" providerId="ADAL" clId="{05248848-8185-4D89-9F00-7CC0004A758F}" dt="2021-09-10T11:04:51.417" v="121" actId="1076"/>
          <ac:picMkLst>
            <pc:docMk/>
            <pc:sldMk cId="4204231441" sldId="261"/>
            <ac:picMk id="5" creationId="{88C75C5D-9941-4C03-AD39-944BE16DD467}"/>
          </ac:picMkLst>
        </pc:picChg>
        <pc:picChg chg="add mod">
          <ac:chgData name="Martin Locock" userId="e15b0232-237d-4436-a587-677fdd88485c" providerId="ADAL" clId="{05248848-8185-4D89-9F00-7CC0004A758F}" dt="2021-09-10T11:07:06.688" v="263" actId="1076"/>
          <ac:picMkLst>
            <pc:docMk/>
            <pc:sldMk cId="4204231441" sldId="261"/>
            <ac:picMk id="6" creationId="{B2343917-0DBB-4EC9-9589-7E0601D03D60}"/>
          </ac:picMkLst>
        </pc:picChg>
        <pc:picChg chg="add mod">
          <ac:chgData name="Martin Locock" userId="e15b0232-237d-4436-a587-677fdd88485c" providerId="ADAL" clId="{05248848-8185-4D89-9F00-7CC0004A758F}" dt="2021-09-10T11:04:54.008" v="122" actId="1076"/>
          <ac:picMkLst>
            <pc:docMk/>
            <pc:sldMk cId="4204231441" sldId="261"/>
            <ac:picMk id="7" creationId="{7580C551-1697-4461-8B40-6DD89E4E8910}"/>
          </ac:picMkLst>
        </pc:picChg>
        <pc:picChg chg="add mod">
          <ac:chgData name="Martin Locock" userId="e15b0232-237d-4436-a587-677fdd88485c" providerId="ADAL" clId="{05248848-8185-4D89-9F00-7CC0004A758F}" dt="2021-09-10T11:06:58.426" v="259" actId="1076"/>
          <ac:picMkLst>
            <pc:docMk/>
            <pc:sldMk cId="4204231441" sldId="261"/>
            <ac:picMk id="8" creationId="{EA75FCD8-5605-49B0-8087-239062A30D64}"/>
          </ac:picMkLst>
        </pc:picChg>
        <pc:picChg chg="add del mod">
          <ac:chgData name="Martin Locock" userId="e15b0232-237d-4436-a587-677fdd88485c" providerId="ADAL" clId="{05248848-8185-4D89-9F00-7CC0004A758F}" dt="2021-09-22T08:47:34.319" v="1475" actId="478"/>
          <ac:picMkLst>
            <pc:docMk/>
            <pc:sldMk cId="4204231441" sldId="261"/>
            <ac:picMk id="1026" creationId="{DFD83392-06B3-45A3-87B0-0891B18EA50C}"/>
          </ac:picMkLst>
        </pc:picChg>
      </pc:sldChg>
      <pc:sldChg chg="addSp delSp modSp new mod">
        <pc:chgData name="Martin Locock" userId="e15b0232-237d-4436-a587-677fdd88485c" providerId="ADAL" clId="{05248848-8185-4D89-9F00-7CC0004A758F}" dt="2021-09-10T11:17:35.538" v="482" actId="20577"/>
        <pc:sldMkLst>
          <pc:docMk/>
          <pc:sldMk cId="2619689523" sldId="262"/>
        </pc:sldMkLst>
        <pc:spChg chg="mod">
          <ac:chgData name="Martin Locock" userId="e15b0232-237d-4436-a587-677fdd88485c" providerId="ADAL" clId="{05248848-8185-4D89-9F00-7CC0004A758F}" dt="2021-09-10T11:15:36.573" v="450" actId="20577"/>
          <ac:spMkLst>
            <pc:docMk/>
            <pc:sldMk cId="2619689523" sldId="262"/>
            <ac:spMk id="2" creationId="{146F6B21-901E-468A-85DD-0C186267D436}"/>
          </ac:spMkLst>
        </pc:spChg>
        <pc:spChg chg="del">
          <ac:chgData name="Martin Locock" userId="e15b0232-237d-4436-a587-677fdd88485c" providerId="ADAL" clId="{05248848-8185-4D89-9F00-7CC0004A758F}" dt="2021-09-10T11:16:46.216" v="454"/>
          <ac:spMkLst>
            <pc:docMk/>
            <pc:sldMk cId="2619689523" sldId="262"/>
            <ac:spMk id="3" creationId="{F417DE18-23F5-43C5-903F-DCD4F7D50D22}"/>
          </ac:spMkLst>
        </pc:spChg>
        <pc:spChg chg="add mod">
          <ac:chgData name="Martin Locock" userId="e15b0232-237d-4436-a587-677fdd88485c" providerId="ADAL" clId="{05248848-8185-4D89-9F00-7CC0004A758F}" dt="2021-09-10T11:17:35.538" v="482" actId="20577"/>
          <ac:spMkLst>
            <pc:docMk/>
            <pc:sldMk cId="2619689523" sldId="262"/>
            <ac:spMk id="6" creationId="{66ABF909-3B3D-49CA-A360-1B0463EE2D0B}"/>
          </ac:spMkLst>
        </pc:spChg>
        <pc:picChg chg="add mod">
          <ac:chgData name="Martin Locock" userId="e15b0232-237d-4436-a587-677fdd88485c" providerId="ADAL" clId="{05248848-8185-4D89-9F00-7CC0004A758F}" dt="2021-09-10T11:16:52.278" v="457" actId="1076"/>
          <ac:picMkLst>
            <pc:docMk/>
            <pc:sldMk cId="2619689523" sldId="262"/>
            <ac:picMk id="4" creationId="{01364F00-AAA8-4D56-A458-1205CCF5D39F}"/>
          </ac:picMkLst>
        </pc:picChg>
        <pc:picChg chg="add mod">
          <ac:chgData name="Martin Locock" userId="e15b0232-237d-4436-a587-677fdd88485c" providerId="ADAL" clId="{05248848-8185-4D89-9F00-7CC0004A758F}" dt="2021-09-10T11:16:55.261" v="459" actId="1076"/>
          <ac:picMkLst>
            <pc:docMk/>
            <pc:sldMk cId="2619689523" sldId="262"/>
            <ac:picMk id="5" creationId="{25486032-EDE9-4D8F-A01D-B7702A39645F}"/>
          </ac:picMkLst>
        </pc:picChg>
      </pc:sldChg>
      <pc:sldChg chg="modSp new del mod">
        <pc:chgData name="Martin Locock" userId="e15b0232-237d-4436-a587-677fdd88485c" providerId="ADAL" clId="{05248848-8185-4D89-9F00-7CC0004A758F}" dt="2021-09-10T13:08:43.604" v="790" actId="47"/>
        <pc:sldMkLst>
          <pc:docMk/>
          <pc:sldMk cId="3387042998" sldId="263"/>
        </pc:sldMkLst>
        <pc:spChg chg="mod">
          <ac:chgData name="Martin Locock" userId="e15b0232-237d-4436-a587-677fdd88485c" providerId="ADAL" clId="{05248848-8185-4D89-9F00-7CC0004A758F}" dt="2021-09-10T13:02:05.107" v="507" actId="20577"/>
          <ac:spMkLst>
            <pc:docMk/>
            <pc:sldMk cId="3387042998" sldId="263"/>
            <ac:spMk id="2" creationId="{6508C47D-F505-45F0-9B00-02DC03660B63}"/>
          </ac:spMkLst>
        </pc:spChg>
      </pc:sldChg>
      <pc:sldChg chg="modSp new mod">
        <pc:chgData name="Martin Locock" userId="e15b0232-237d-4436-a587-677fdd88485c" providerId="ADAL" clId="{05248848-8185-4D89-9F00-7CC0004A758F}" dt="2021-09-28T12:51:43.212" v="3376" actId="20577"/>
        <pc:sldMkLst>
          <pc:docMk/>
          <pc:sldMk cId="6191755" sldId="264"/>
        </pc:sldMkLst>
        <pc:spChg chg="mod">
          <ac:chgData name="Martin Locock" userId="e15b0232-237d-4436-a587-677fdd88485c" providerId="ADAL" clId="{05248848-8185-4D89-9F00-7CC0004A758F}" dt="2021-09-10T13:03:21.806" v="529" actId="20577"/>
          <ac:spMkLst>
            <pc:docMk/>
            <pc:sldMk cId="6191755" sldId="264"/>
            <ac:spMk id="2" creationId="{179AFE62-ACFD-43A4-B682-3A01AC031E5C}"/>
          </ac:spMkLst>
        </pc:spChg>
        <pc:spChg chg="mod">
          <ac:chgData name="Martin Locock" userId="e15b0232-237d-4436-a587-677fdd88485c" providerId="ADAL" clId="{05248848-8185-4D89-9F00-7CC0004A758F}" dt="2021-09-28T12:51:43.212" v="3376" actId="20577"/>
          <ac:spMkLst>
            <pc:docMk/>
            <pc:sldMk cId="6191755" sldId="264"/>
            <ac:spMk id="3" creationId="{F92590C1-4459-47D4-A841-B1BC630CA5D6}"/>
          </ac:spMkLst>
        </pc:spChg>
      </pc:sldChg>
      <pc:sldChg chg="modSp new mod">
        <pc:chgData name="Martin Locock" userId="e15b0232-237d-4436-a587-677fdd88485c" providerId="ADAL" clId="{05248848-8185-4D89-9F00-7CC0004A758F}" dt="2021-09-22T09:02:00.038" v="1587" actId="20577"/>
        <pc:sldMkLst>
          <pc:docMk/>
          <pc:sldMk cId="1448519626" sldId="265"/>
        </pc:sldMkLst>
        <pc:spChg chg="mod">
          <ac:chgData name="Martin Locock" userId="e15b0232-237d-4436-a587-677fdd88485c" providerId="ADAL" clId="{05248848-8185-4D89-9F00-7CC0004A758F}" dt="2021-09-10T13:09:12.087" v="841" actId="20577"/>
          <ac:spMkLst>
            <pc:docMk/>
            <pc:sldMk cId="1448519626" sldId="265"/>
            <ac:spMk id="2" creationId="{AF4C9A94-F061-4E07-A59B-CB820A18D083}"/>
          </ac:spMkLst>
        </pc:spChg>
        <pc:spChg chg="mod">
          <ac:chgData name="Martin Locock" userId="e15b0232-237d-4436-a587-677fdd88485c" providerId="ADAL" clId="{05248848-8185-4D89-9F00-7CC0004A758F}" dt="2021-09-22T09:02:00.038" v="1587" actId="20577"/>
          <ac:spMkLst>
            <pc:docMk/>
            <pc:sldMk cId="1448519626" sldId="265"/>
            <ac:spMk id="3" creationId="{3C7BDCDB-DA18-4472-B9BA-53DE5EE0E7C7}"/>
          </ac:spMkLst>
        </pc:spChg>
      </pc:sldChg>
      <pc:sldChg chg="addSp modSp new mod">
        <pc:chgData name="Martin Locock" userId="e15b0232-237d-4436-a587-677fdd88485c" providerId="ADAL" clId="{05248848-8185-4D89-9F00-7CC0004A758F}" dt="2021-09-27T14:42:07.792" v="2238" actId="20577"/>
        <pc:sldMkLst>
          <pc:docMk/>
          <pc:sldMk cId="3972480992" sldId="266"/>
        </pc:sldMkLst>
        <pc:spChg chg="mod">
          <ac:chgData name="Martin Locock" userId="e15b0232-237d-4436-a587-677fdd88485c" providerId="ADAL" clId="{05248848-8185-4D89-9F00-7CC0004A758F}" dt="2021-09-22T09:05:09.473" v="1625" actId="20577"/>
          <ac:spMkLst>
            <pc:docMk/>
            <pc:sldMk cId="3972480992" sldId="266"/>
            <ac:spMk id="2" creationId="{C5F3B807-7555-46C3-8766-288D3FB2048D}"/>
          </ac:spMkLst>
        </pc:spChg>
        <pc:spChg chg="mod">
          <ac:chgData name="Martin Locock" userId="e15b0232-237d-4436-a587-677fdd88485c" providerId="ADAL" clId="{05248848-8185-4D89-9F00-7CC0004A758F}" dt="2021-09-27T14:42:07.792" v="2238" actId="20577"/>
          <ac:spMkLst>
            <pc:docMk/>
            <pc:sldMk cId="3972480992" sldId="266"/>
            <ac:spMk id="3" creationId="{22F8FF96-C8CD-4EC9-B8CF-4D8B20752BBE}"/>
          </ac:spMkLst>
        </pc:spChg>
        <pc:picChg chg="add mod">
          <ac:chgData name="Martin Locock" userId="e15b0232-237d-4436-a587-677fdd88485c" providerId="ADAL" clId="{05248848-8185-4D89-9F00-7CC0004A758F}" dt="2021-09-22T09:11:02.050" v="2097" actId="1076"/>
          <ac:picMkLst>
            <pc:docMk/>
            <pc:sldMk cId="3972480992" sldId="266"/>
            <ac:picMk id="5" creationId="{3F7C6C07-3A40-498D-BB8F-364886F3F397}"/>
          </ac:picMkLst>
        </pc:picChg>
        <pc:picChg chg="add mod">
          <ac:chgData name="Martin Locock" userId="e15b0232-237d-4436-a587-677fdd88485c" providerId="ADAL" clId="{05248848-8185-4D89-9F00-7CC0004A758F}" dt="2021-09-22T09:11:00.260" v="2096" actId="1076"/>
          <ac:picMkLst>
            <pc:docMk/>
            <pc:sldMk cId="3972480992" sldId="266"/>
            <ac:picMk id="7" creationId="{0CA2D244-E3EE-4547-84D1-15A278923CF5}"/>
          </ac:picMkLst>
        </pc:picChg>
        <pc:picChg chg="add mod">
          <ac:chgData name="Martin Locock" userId="e15b0232-237d-4436-a587-677fdd88485c" providerId="ADAL" clId="{05248848-8185-4D89-9F00-7CC0004A758F}" dt="2021-09-22T09:10:58.101" v="2095" actId="1076"/>
          <ac:picMkLst>
            <pc:docMk/>
            <pc:sldMk cId="3972480992" sldId="266"/>
            <ac:picMk id="9" creationId="{068989A9-37D8-46BE-9320-7CEE8C625A83}"/>
          </ac:picMkLst>
        </pc:picChg>
      </pc:sldChg>
      <pc:sldChg chg="modSp new mod">
        <pc:chgData name="Martin Locock" userId="e15b0232-237d-4436-a587-677fdd88485c" providerId="ADAL" clId="{05248848-8185-4D89-9F00-7CC0004A758F}" dt="2021-09-27T14:42:46.033" v="2274" actId="6549"/>
        <pc:sldMkLst>
          <pc:docMk/>
          <pc:sldMk cId="1498190051" sldId="267"/>
        </pc:sldMkLst>
        <pc:spChg chg="mod">
          <ac:chgData name="Martin Locock" userId="e15b0232-237d-4436-a587-677fdd88485c" providerId="ADAL" clId="{05248848-8185-4D89-9F00-7CC0004A758F}" dt="2021-09-27T14:42:46.033" v="2274" actId="6549"/>
          <ac:spMkLst>
            <pc:docMk/>
            <pc:sldMk cId="1498190051" sldId="267"/>
            <ac:spMk id="2" creationId="{1EA6A69C-5D7B-4F72-A241-16E7D2BE7B54}"/>
          </ac:spMkLst>
        </pc:spChg>
      </pc:sldChg>
      <pc:sldChg chg="modSp new mod">
        <pc:chgData name="Martin Locock" userId="e15b0232-237d-4436-a587-677fdd88485c" providerId="ADAL" clId="{05248848-8185-4D89-9F00-7CC0004A758F}" dt="2021-09-27T14:55:10.165" v="2453" actId="20577"/>
        <pc:sldMkLst>
          <pc:docMk/>
          <pc:sldMk cId="2108820664" sldId="268"/>
        </pc:sldMkLst>
        <pc:spChg chg="mod">
          <ac:chgData name="Martin Locock" userId="e15b0232-237d-4436-a587-677fdd88485c" providerId="ADAL" clId="{05248848-8185-4D89-9F00-7CC0004A758F}" dt="2021-09-27T14:55:06.180" v="2452" actId="20577"/>
          <ac:spMkLst>
            <pc:docMk/>
            <pc:sldMk cId="2108820664" sldId="268"/>
            <ac:spMk id="2" creationId="{04D46634-CB30-4140-885F-E7B93025C451}"/>
          </ac:spMkLst>
        </pc:spChg>
        <pc:spChg chg="mod">
          <ac:chgData name="Martin Locock" userId="e15b0232-237d-4436-a587-677fdd88485c" providerId="ADAL" clId="{05248848-8185-4D89-9F00-7CC0004A758F}" dt="2021-09-27T14:55:10.165" v="2453" actId="20577"/>
          <ac:spMkLst>
            <pc:docMk/>
            <pc:sldMk cId="2108820664" sldId="268"/>
            <ac:spMk id="3" creationId="{D738EA95-B557-409C-858E-ABF597D31B7B}"/>
          </ac:spMkLst>
        </pc:spChg>
      </pc:sldChg>
      <pc:sldChg chg="addSp modSp new mod">
        <pc:chgData name="Martin Locock" userId="e15b0232-237d-4436-a587-677fdd88485c" providerId="ADAL" clId="{05248848-8185-4D89-9F00-7CC0004A758F}" dt="2021-09-27T14:58:45.808" v="2532" actId="20577"/>
        <pc:sldMkLst>
          <pc:docMk/>
          <pc:sldMk cId="3061907520" sldId="269"/>
        </pc:sldMkLst>
        <pc:spChg chg="mod">
          <ac:chgData name="Martin Locock" userId="e15b0232-237d-4436-a587-677fdd88485c" providerId="ADAL" clId="{05248848-8185-4D89-9F00-7CC0004A758F}" dt="2021-09-27T14:55:43.348" v="2477" actId="20577"/>
          <ac:spMkLst>
            <pc:docMk/>
            <pc:sldMk cId="3061907520" sldId="269"/>
            <ac:spMk id="2" creationId="{D64BDD8E-E7A4-42EE-A73F-440657BE1DEC}"/>
          </ac:spMkLst>
        </pc:spChg>
        <pc:spChg chg="mod">
          <ac:chgData name="Martin Locock" userId="e15b0232-237d-4436-a587-677fdd88485c" providerId="ADAL" clId="{05248848-8185-4D89-9F00-7CC0004A758F}" dt="2021-09-27T14:58:45.808" v="2532" actId="20577"/>
          <ac:spMkLst>
            <pc:docMk/>
            <pc:sldMk cId="3061907520" sldId="269"/>
            <ac:spMk id="3" creationId="{504CAAC9-B6BE-4D04-9833-99DFFC5BE183}"/>
          </ac:spMkLst>
        </pc:spChg>
        <pc:picChg chg="add mod">
          <ac:chgData name="Martin Locock" userId="e15b0232-237d-4436-a587-677fdd88485c" providerId="ADAL" clId="{05248848-8185-4D89-9F00-7CC0004A758F}" dt="2021-09-27T14:57:11.886" v="2482" actId="1076"/>
          <ac:picMkLst>
            <pc:docMk/>
            <pc:sldMk cId="3061907520" sldId="269"/>
            <ac:picMk id="5" creationId="{CD29DA24-838E-4DD8-8F85-4DE7EB2DC3E5}"/>
          </ac:picMkLst>
        </pc:picChg>
        <pc:picChg chg="add mod">
          <ac:chgData name="Martin Locock" userId="e15b0232-237d-4436-a587-677fdd88485c" providerId="ADAL" clId="{05248848-8185-4D89-9F00-7CC0004A758F}" dt="2021-09-27T14:58:09.885" v="2488" actId="1076"/>
          <ac:picMkLst>
            <pc:docMk/>
            <pc:sldMk cId="3061907520" sldId="269"/>
            <ac:picMk id="7" creationId="{CDA0365B-FBF1-459A-8098-62EB58DA193B}"/>
          </ac:picMkLst>
        </pc:picChg>
      </pc:sldChg>
      <pc:sldChg chg="addSp modSp new mod">
        <pc:chgData name="Martin Locock" userId="e15b0232-237d-4436-a587-677fdd88485c" providerId="ADAL" clId="{05248848-8185-4D89-9F00-7CC0004A758F}" dt="2021-09-27T15:08:42.625" v="2785" actId="6549"/>
        <pc:sldMkLst>
          <pc:docMk/>
          <pc:sldMk cId="3139815501" sldId="270"/>
        </pc:sldMkLst>
        <pc:spChg chg="mod">
          <ac:chgData name="Martin Locock" userId="e15b0232-237d-4436-a587-677fdd88485c" providerId="ADAL" clId="{05248848-8185-4D89-9F00-7CC0004A758F}" dt="2021-09-27T15:05:44.693" v="2702" actId="6549"/>
          <ac:spMkLst>
            <pc:docMk/>
            <pc:sldMk cId="3139815501" sldId="270"/>
            <ac:spMk id="2" creationId="{B344D775-A504-427D-BB1B-C97D125599D6}"/>
          </ac:spMkLst>
        </pc:spChg>
        <pc:spChg chg="mod">
          <ac:chgData name="Martin Locock" userId="e15b0232-237d-4436-a587-677fdd88485c" providerId="ADAL" clId="{05248848-8185-4D89-9F00-7CC0004A758F}" dt="2021-09-27T15:08:42.625" v="2785" actId="6549"/>
          <ac:spMkLst>
            <pc:docMk/>
            <pc:sldMk cId="3139815501" sldId="270"/>
            <ac:spMk id="3" creationId="{1992535D-7A89-4E7E-89A7-8F60CD107F86}"/>
          </ac:spMkLst>
        </pc:spChg>
        <pc:picChg chg="add">
          <ac:chgData name="Martin Locock" userId="e15b0232-237d-4436-a587-677fdd88485c" providerId="ADAL" clId="{05248848-8185-4D89-9F00-7CC0004A758F}" dt="2021-09-27T15:04:58.090" v="2685" actId="22"/>
          <ac:picMkLst>
            <pc:docMk/>
            <pc:sldMk cId="3139815501" sldId="270"/>
            <ac:picMk id="5" creationId="{F83BACD2-4F81-4DAB-9801-C27172B847FA}"/>
          </ac:picMkLst>
        </pc:picChg>
        <pc:picChg chg="add">
          <ac:chgData name="Martin Locock" userId="e15b0232-237d-4436-a587-677fdd88485c" providerId="ADAL" clId="{05248848-8185-4D89-9F00-7CC0004A758F}" dt="2021-09-27T15:05:17.963" v="2691" actId="22"/>
          <ac:picMkLst>
            <pc:docMk/>
            <pc:sldMk cId="3139815501" sldId="270"/>
            <ac:picMk id="7" creationId="{8BE73CBE-B8CE-4F78-9A34-610669EBAA67}"/>
          </ac:picMkLst>
        </pc:picChg>
        <pc:picChg chg="add mod modCrop">
          <ac:chgData name="Martin Locock" userId="e15b0232-237d-4436-a587-677fdd88485c" providerId="ADAL" clId="{05248848-8185-4D89-9F00-7CC0004A758F}" dt="2021-09-27T15:08:30.089" v="2720" actId="732"/>
          <ac:picMkLst>
            <pc:docMk/>
            <pc:sldMk cId="3139815501" sldId="270"/>
            <ac:picMk id="9" creationId="{282CA828-B3A8-40D2-A4C0-CEDC8C425D22}"/>
          </ac:picMkLst>
        </pc:picChg>
        <pc:picChg chg="add mod">
          <ac:chgData name="Martin Locock" userId="e15b0232-237d-4436-a587-677fdd88485c" providerId="ADAL" clId="{05248848-8185-4D89-9F00-7CC0004A758F}" dt="2021-09-27T15:08:35.236" v="2722" actId="1076"/>
          <ac:picMkLst>
            <pc:docMk/>
            <pc:sldMk cId="3139815501" sldId="270"/>
            <ac:picMk id="11" creationId="{0F8B8D24-39FB-44D8-8EB0-00104274003A}"/>
          </ac:picMkLst>
        </pc:picChg>
      </pc:sldChg>
      <pc:sldChg chg="addSp modSp new mod">
        <pc:chgData name="Martin Locock" userId="e15b0232-237d-4436-a587-677fdd88485c" providerId="ADAL" clId="{05248848-8185-4D89-9F00-7CC0004A758F}" dt="2021-09-27T15:15:03.461" v="2792" actId="1076"/>
        <pc:sldMkLst>
          <pc:docMk/>
          <pc:sldMk cId="749260842" sldId="271"/>
        </pc:sldMkLst>
        <pc:spChg chg="mod">
          <ac:chgData name="Martin Locock" userId="e15b0232-237d-4436-a587-677fdd88485c" providerId="ADAL" clId="{05248848-8185-4D89-9F00-7CC0004A758F}" dt="2021-09-27T15:04:07.356" v="2684" actId="20577"/>
          <ac:spMkLst>
            <pc:docMk/>
            <pc:sldMk cId="749260842" sldId="271"/>
            <ac:spMk id="2" creationId="{F39C03DA-ECEF-4FCC-9CED-E294F5FADE07}"/>
          </ac:spMkLst>
        </pc:spChg>
        <pc:picChg chg="add mod">
          <ac:chgData name="Martin Locock" userId="e15b0232-237d-4436-a587-677fdd88485c" providerId="ADAL" clId="{05248848-8185-4D89-9F00-7CC0004A758F}" dt="2021-09-27T15:15:03.461" v="2792" actId="1076"/>
          <ac:picMkLst>
            <pc:docMk/>
            <pc:sldMk cId="749260842" sldId="271"/>
            <ac:picMk id="5" creationId="{E948D107-0638-4CF6-AB25-EF2044851F85}"/>
          </ac:picMkLst>
        </pc:picChg>
      </pc:sldChg>
      <pc:sldChg chg="addSp delSp modSp new mod">
        <pc:chgData name="Martin Locock" userId="e15b0232-237d-4436-a587-677fdd88485c" providerId="ADAL" clId="{05248848-8185-4D89-9F00-7CC0004A758F}" dt="2021-09-27T15:13:08.622" v="2789" actId="1076"/>
        <pc:sldMkLst>
          <pc:docMk/>
          <pc:sldMk cId="3518139101" sldId="272"/>
        </pc:sldMkLst>
        <pc:spChg chg="mod">
          <ac:chgData name="Martin Locock" userId="e15b0232-237d-4436-a587-677fdd88485c" providerId="ADAL" clId="{05248848-8185-4D89-9F00-7CC0004A758F}" dt="2021-09-27T15:05:52.531" v="2710" actId="20577"/>
          <ac:spMkLst>
            <pc:docMk/>
            <pc:sldMk cId="3518139101" sldId="272"/>
            <ac:spMk id="2" creationId="{895100DE-F00A-4820-A8F4-FC2130C58620}"/>
          </ac:spMkLst>
        </pc:spChg>
        <pc:spChg chg="del">
          <ac:chgData name="Martin Locock" userId="e15b0232-237d-4436-a587-677fdd88485c" providerId="ADAL" clId="{05248848-8185-4D89-9F00-7CC0004A758F}" dt="2021-09-27T15:12:29.416" v="2786" actId="22"/>
          <ac:spMkLst>
            <pc:docMk/>
            <pc:sldMk cId="3518139101" sldId="272"/>
            <ac:spMk id="3" creationId="{FAFB4AD9-64A4-49CF-8B3C-DE1F47B3832A}"/>
          </ac:spMkLst>
        </pc:spChg>
        <pc:spChg chg="add mod">
          <ac:chgData name="Martin Locock" userId="e15b0232-237d-4436-a587-677fdd88485c" providerId="ADAL" clId="{05248848-8185-4D89-9F00-7CC0004A758F}" dt="2021-09-27T15:13:08.622" v="2789" actId="1076"/>
          <ac:spMkLst>
            <pc:docMk/>
            <pc:sldMk cId="3518139101" sldId="272"/>
            <ac:spMk id="7" creationId="{560E10E1-90B7-40D9-9896-EAD187CA7A69}"/>
          </ac:spMkLst>
        </pc:spChg>
        <pc:picChg chg="add mod ord">
          <ac:chgData name="Martin Locock" userId="e15b0232-237d-4436-a587-677fdd88485c" providerId="ADAL" clId="{05248848-8185-4D89-9F00-7CC0004A758F}" dt="2021-09-27T15:12:30.832" v="2787" actId="1076"/>
          <ac:picMkLst>
            <pc:docMk/>
            <pc:sldMk cId="3518139101" sldId="272"/>
            <ac:picMk id="5" creationId="{B3C44045-79A9-4C30-AA86-23F70D065C79}"/>
          </ac:picMkLst>
        </pc:picChg>
      </pc:sldChg>
      <pc:sldChg chg="modSp new mod">
        <pc:chgData name="Martin Locock" userId="e15b0232-237d-4436-a587-677fdd88485c" providerId="ADAL" clId="{05248848-8185-4D89-9F00-7CC0004A758F}" dt="2021-09-27T15:21:55.547" v="3372" actId="20577"/>
        <pc:sldMkLst>
          <pc:docMk/>
          <pc:sldMk cId="3959217821" sldId="273"/>
        </pc:sldMkLst>
        <pc:spChg chg="mod">
          <ac:chgData name="Martin Locock" userId="e15b0232-237d-4436-a587-677fdd88485c" providerId="ADAL" clId="{05248848-8185-4D89-9F00-7CC0004A758F}" dt="2021-09-27T15:17:16.671" v="2907" actId="20577"/>
          <ac:spMkLst>
            <pc:docMk/>
            <pc:sldMk cId="3959217821" sldId="273"/>
            <ac:spMk id="2" creationId="{88D16B4C-1E8C-48A6-9DC1-0513F86B3B74}"/>
          </ac:spMkLst>
        </pc:spChg>
        <pc:spChg chg="mod">
          <ac:chgData name="Martin Locock" userId="e15b0232-237d-4436-a587-677fdd88485c" providerId="ADAL" clId="{05248848-8185-4D89-9F00-7CC0004A758F}" dt="2021-09-27T15:21:55.547" v="3372" actId="20577"/>
          <ac:spMkLst>
            <pc:docMk/>
            <pc:sldMk cId="3959217821" sldId="273"/>
            <ac:spMk id="3" creationId="{EE9195CD-AD72-4F58-B6A8-9D7ADEC2EBC5}"/>
          </ac:spMkLst>
        </pc:spChg>
      </pc:sldChg>
      <pc:sldChg chg="modSp new mod">
        <pc:chgData name="Martin Locock" userId="e15b0232-237d-4436-a587-677fdd88485c" providerId="ADAL" clId="{05248848-8185-4D89-9F00-7CC0004A758F}" dt="2021-09-28T12:53:55.532" v="3498" actId="27636"/>
        <pc:sldMkLst>
          <pc:docMk/>
          <pc:sldMk cId="2697107494" sldId="274"/>
        </pc:sldMkLst>
        <pc:spChg chg="mod">
          <ac:chgData name="Martin Locock" userId="e15b0232-237d-4436-a587-677fdd88485c" providerId="ADAL" clId="{05248848-8185-4D89-9F00-7CC0004A758F}" dt="2021-09-28T12:52:10.286" v="3389" actId="20577"/>
          <ac:spMkLst>
            <pc:docMk/>
            <pc:sldMk cId="2697107494" sldId="274"/>
            <ac:spMk id="2" creationId="{4ED96BB1-32C3-41DC-B12B-8567378BF24A}"/>
          </ac:spMkLst>
        </pc:spChg>
        <pc:spChg chg="mod">
          <ac:chgData name="Martin Locock" userId="e15b0232-237d-4436-a587-677fdd88485c" providerId="ADAL" clId="{05248848-8185-4D89-9F00-7CC0004A758F}" dt="2021-09-28T12:53:55.532" v="3498" actId="27636"/>
          <ac:spMkLst>
            <pc:docMk/>
            <pc:sldMk cId="2697107494" sldId="274"/>
            <ac:spMk id="3" creationId="{96E1F7DF-C76F-433F-A198-8814083F550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D9E57-4803-4F7A-9E71-0248A693C3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9CF70-65BB-4989-9750-948478F5C5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B344A-D205-4DFA-89C6-09564E712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CBAB4-2E3F-4F11-8F8B-53BC9B39914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626C8C-5D55-4EE7-9BC6-61DA1AF88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C039DD-393E-4DAE-ADA6-9C7C14B23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C7DB-ED1F-4396-9EEB-14477D083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886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652AE-85FB-414D-BBB8-7F9251912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15BFF-FE77-4792-8E40-598CD4F3F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C7805A-B099-4760-995E-E32655D86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CBAB4-2E3F-4F11-8F8B-53BC9B39914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76B54C-D891-4C1F-B98E-FFA9B97E2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C461C2-DB79-40C5-A7AD-184521F11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C7DB-ED1F-4396-9EEB-14477D083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271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90491-699E-4F8F-8C0A-3EED251FF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200AAD-98E4-4FB2-964E-DA6896ACDE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0FA88F-BDDE-4754-BCE8-DF3B3B7FED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CBAB4-2E3F-4F11-8F8B-53BC9B39914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1CBC0E-0AC2-4230-A93C-9732A676F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5420EA-79C3-4DFB-8589-8F49AB629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C7DB-ED1F-4396-9EEB-14477D083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704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0081E-CE51-4D2A-8795-3663B026A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0DA79-ADAC-4F8B-9A50-40C04B4D69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AFE5DB-B699-411E-B238-783099460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CB81F-B336-42AB-AF39-68DAF5567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CBAB4-2E3F-4F11-8F8B-53BC9B39914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1E9DF4-AB3A-4C33-9250-5952959C0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CE1CDF-D783-47F9-ADA0-54D456276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C7DB-ED1F-4396-9EEB-14477D083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571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8A7E-C93A-4C89-8A20-4A610D43C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7EBDBC-BD7A-4D30-8F76-A755943319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BB2F8D-C928-43CF-86B7-39E6D2877B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2DD956-2EED-4313-8383-F2A79ABCEC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3C269C-D145-45CE-B7A1-B3512341D9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5B397E-4472-406C-BB07-EF1D605C5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CBAB4-2E3F-4F11-8F8B-53BC9B39914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B45920-DCB2-4C14-9822-248365B202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B9E812-E794-49D3-A204-D8D2CED50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C7DB-ED1F-4396-9EEB-14477D083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331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72C92-78E2-4CAC-BFC7-BF7300380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76EC7E-3052-4241-B554-2E06DF459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CBAB4-2E3F-4F11-8F8B-53BC9B39914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3C6094-1FE0-4AB2-A622-3FD8E8463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2E68B2-2EED-4B0B-8F30-30B873FF1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C7DB-ED1F-4396-9EEB-14477D083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63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5AECE9-0934-41DD-A8D6-92C1EC307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CBAB4-2E3F-4F11-8F8B-53BC9B39914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288812-1F24-4C60-9BB3-E2477355D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C1CB47-98E7-4894-A015-EDC5173AE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C7DB-ED1F-4396-9EEB-14477D083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607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40A12-894A-4CFE-BC1F-0ACE5ADF8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B899E-D6C9-4855-A601-B392453C8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7EC2FE-A314-4EFC-9F14-AC422B094C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19B5CE-B9E4-4345-B828-ED7E5A4A61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CBAB4-2E3F-4F11-8F8B-53BC9B39914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B505E6-090B-418E-909A-0E0628822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BA55E6-C908-4FCC-B92D-A5A698F90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C7DB-ED1F-4396-9EEB-14477D083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587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55815-0EC9-430F-AD96-FC77BB764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A4FB9C-F121-4A97-9771-87099129A4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824905-51F2-4867-A465-ADBCFEB43B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134769-5697-4DA8-BFBA-9A95656B4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CBAB4-2E3F-4F11-8F8B-53BC9B39914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7DBFFD-F018-4A4A-B635-FD74C68E9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010026-7735-4DBB-981B-D1F55AF27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C7DB-ED1F-4396-9EEB-14477D083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764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7FE87-A4B0-40CC-96F6-3F4248E62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DADE03-CE5B-49B4-ABF0-92AF59A840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DE71A3-70A4-49C5-A305-30B5B5313E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CBAB4-2E3F-4F11-8F8B-53BC9B39914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876DBF-0E59-42FC-8A26-11124E7F7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E9B80-9F05-4F31-99CD-41FEFFE57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C7DB-ED1F-4396-9EEB-14477D083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983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8D1AFB-FECA-46F2-A2E5-8B6B4CAB81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805091-3A57-479B-9931-AB05764CE7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E9744-5C92-4BC5-9595-D24F8258F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CBAB4-2E3F-4F11-8F8B-53BC9B39914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749C51-ED51-41E9-BD8B-3E90BDDA9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89004A-4288-4C35-B173-9C31B4C56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C7DB-ED1F-4396-9EEB-14477D083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6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49CEA5-C306-4117-B661-6F2C63E26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34C9E-06F7-4BB7-8DED-E1B51A8BEC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64BF54-4FCA-4C9A-B0A6-E1741596E8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DCBAB4-2E3F-4F11-8F8B-53BC9B399148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0AE8ED-0EB4-4992-A904-F9F26C0814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A9E6AA-CA19-414D-8598-F385F334D6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7CC7DB-ED1F-4396-9EEB-14477D083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411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mailto:alun.thomas@uwtsd.ac.uk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mailto:studyskillsdistance@uwtsd.ac.uk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9E100-CC5B-4F4F-BB65-929C8AA740D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Archaeological Specialist apprenticeship</a:t>
            </a:r>
            <a:br>
              <a:rPr lang="en-GB"/>
            </a:br>
            <a:r>
              <a:rPr lang="en-GB"/>
              <a:t>MA Archaeological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355D15-6D28-4A62-A15D-291BB1C159F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Induction</a:t>
            </a:r>
          </a:p>
          <a:p>
            <a:r>
              <a:rPr lang="en-GB"/>
              <a:t>29/9/21</a:t>
            </a:r>
          </a:p>
        </p:txBody>
      </p:sp>
    </p:spTree>
    <p:extLst>
      <p:ext uri="{BB962C8B-B14F-4D97-AF65-F5344CB8AC3E}">
        <p14:creationId xmlns:p14="http://schemas.microsoft.com/office/powerpoint/2010/main" val="1154406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8FB10-DEB1-4D76-B7D7-63B35DC86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Meet the UWTSD team</a:t>
            </a:r>
          </a:p>
        </p:txBody>
      </p:sp>
      <p:pic>
        <p:nvPicPr>
          <p:cNvPr id="5" name="Content Placeholder 4" descr="A picture containing text, person, book, indoor&#10;&#10;Description automatically generated">
            <a:extLst>
              <a:ext uri="{FF2B5EF4-FFF2-40B4-BE49-F238E27FC236}">
                <a16:creationId xmlns:a16="http://schemas.microsoft.com/office/drawing/2014/main" id="{88C75C5D-9941-4C03-AD39-944BE16DD4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725" y="4103998"/>
            <a:ext cx="1529582" cy="2139956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343917-0DBB-4EC9-9589-7E0601D03D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89882" y="1599406"/>
            <a:ext cx="1500306" cy="19503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580C551-1697-4461-8B40-6DD89E4E89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725" y="1651078"/>
            <a:ext cx="1905000" cy="1905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A75FCD8-5605-49B0-8087-239062A30D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9882" y="4004035"/>
            <a:ext cx="1663918" cy="21630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2D47245-9869-402C-8956-027B81DBE015}"/>
              </a:ext>
            </a:extLst>
          </p:cNvPr>
          <p:cNvSpPr txBox="1"/>
          <p:nvPr/>
        </p:nvSpPr>
        <p:spPr>
          <a:xfrm>
            <a:off x="2642532" y="1383925"/>
            <a:ext cx="713306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Professor Nigel Nayling</a:t>
            </a:r>
          </a:p>
          <a:p>
            <a:r>
              <a:rPr lang="en-GB"/>
              <a:t>Lead tutor		                                        Professor Louise Steel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Martin Locock	Dr Ros Coard	Quentin Drew</a:t>
            </a:r>
          </a:p>
          <a:p>
            <a:r>
              <a:rPr lang="en-GB"/>
              <a:t>Lecturer	</a:t>
            </a:r>
          </a:p>
          <a:p>
            <a:r>
              <a:rPr lang="en-GB"/>
              <a:t>	 				               Dr Martin Bates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	</a:t>
            </a:r>
          </a:p>
          <a:p>
            <a:endParaRPr lang="en-GB"/>
          </a:p>
          <a:p>
            <a:r>
              <a:rPr lang="en-GB"/>
              <a:t>            Daniel Parvin   Apprentice Liaison Officer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3E31B0-D9D4-462B-8439-78E93E9374B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2251" y="2719134"/>
            <a:ext cx="989605" cy="128648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E9DBAF5-77FE-4678-8DBC-92CCCD2C43A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4022" y="2603578"/>
            <a:ext cx="1023131" cy="1364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231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6A69C-5D7B-4F72-A241-16E7D2BE7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Meet your fellow students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96718-C57B-435C-99C6-EA4A7AD725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1900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AFE62-ACFD-43A4-B682-3A01AC031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Enrolment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590C1-4459-47D4-A841-B1BC630CA5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Student number</a:t>
            </a:r>
          </a:p>
          <a:p>
            <a:r>
              <a:rPr lang="en-GB"/>
              <a:t>Student email account – 1000000@student.uwtsd.ac.uk</a:t>
            </a:r>
          </a:p>
          <a:p>
            <a:r>
              <a:rPr lang="en-GB"/>
              <a:t>MyDay – module selection</a:t>
            </a:r>
          </a:p>
          <a:p>
            <a:r>
              <a:rPr lang="en-GB"/>
              <a:t>Support Needs Enquiry Form  https://www.uwtsd.ac.uk/services-for-disabled-students/</a:t>
            </a:r>
          </a:p>
          <a:p>
            <a:r>
              <a:rPr lang="en-GB"/>
              <a:t>Library and Learning Resources - - Electronic, Click and scan, Postal loans, SCONUL Access Scheme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1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B3FD8-310A-4599-86AC-29C628FD9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Practicalities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DE040-C729-4E96-8490-0673C4A9B0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Weekly Teams sessions, Wed, 10.00-13.00 usually (recorded)</a:t>
            </a:r>
          </a:p>
          <a:p>
            <a:r>
              <a:rPr lang="en-GB"/>
              <a:t>Independent study 1 day/week – reading, mentor sessions, writing, assignments, research                   (log Off the Job hours)</a:t>
            </a:r>
          </a:p>
          <a:p>
            <a:r>
              <a:rPr lang="en-GB"/>
              <a:t>Modules – one per semester</a:t>
            </a:r>
          </a:p>
          <a:p>
            <a:r>
              <a:rPr lang="en-GB"/>
              <a:t>MyDay used as UWTSD home page (uwtsd.ac.uk &gt; Quick links &gt; Student Hwb)</a:t>
            </a:r>
          </a:p>
          <a:p>
            <a:r>
              <a:rPr lang="en-GB"/>
              <a:t>access to Moodle and Teams from MyDay</a:t>
            </a:r>
          </a:p>
          <a:p>
            <a:r>
              <a:rPr lang="en-GB"/>
              <a:t>Assignments -  word count, Moodle submission(s), TurnItIn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802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3B807-7555-46C3-8766-288D3FB20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the course was developed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8FF96-C8CD-4EC9-B8CF-4D8B20752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Trailblazer Group of CIfA, HE, employers created Standard identifying Knowledge, Skills and Behaviours needed for role</a:t>
            </a:r>
          </a:p>
          <a:p>
            <a:r>
              <a:rPr lang="en-GB"/>
              <a:t>Approved by Institute For Apprenticeship And Technical Education as suitable for ESFA funding through the Apprenticeship Levy</a:t>
            </a:r>
          </a:p>
          <a:p>
            <a:r>
              <a:rPr lang="en-GB"/>
              <a:t>UWTSD developed a new MA in Archaeologcial Practice pathway mapped to KSBs</a:t>
            </a:r>
          </a:p>
          <a:p>
            <a:endParaRPr lang="en-GB"/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3F7C6C07-3A40-498D-BB8F-364886F3F3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934" y="5236339"/>
            <a:ext cx="3629025" cy="1266825"/>
          </a:xfrm>
          <a:prstGeom prst="rect">
            <a:avLst/>
          </a:prstGeom>
        </p:spPr>
      </p:pic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0CA2D244-E3EE-4547-84D1-15A278923C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7099" y="4686241"/>
            <a:ext cx="2143125" cy="2143125"/>
          </a:xfrm>
          <a:prstGeom prst="rect">
            <a:avLst/>
          </a:prstGeom>
        </p:spPr>
      </p:pic>
      <p:pic>
        <p:nvPicPr>
          <p:cNvPr id="9" name="Picture 8" descr="Text&#10;&#10;Description automatically generated with medium confidence">
            <a:extLst>
              <a:ext uri="{FF2B5EF4-FFF2-40B4-BE49-F238E27FC236}">
                <a16:creationId xmlns:a16="http://schemas.microsoft.com/office/drawing/2014/main" id="{068989A9-37D8-46BE-9320-7CEE8C625A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354" y="5338646"/>
            <a:ext cx="3038899" cy="838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480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38031-B489-41C8-914C-CAC4A57EC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6845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GB"/>
            </a:br>
            <a:r>
              <a:rPr lang="en-GB" b="1"/>
              <a:t>Course Overview</a:t>
            </a:r>
            <a:br>
              <a:rPr lang="en-GB"/>
            </a:br>
            <a:br>
              <a:rPr lang="en-GB"/>
            </a:br>
            <a:r>
              <a:rPr lang="en-GB"/>
              <a:t>2021-2022		2022-2023		2023-2024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22FEE33-2A30-4319-B435-829FA5385991}"/>
              </a:ext>
            </a:extLst>
          </p:cNvPr>
          <p:cNvSpPr txBox="1"/>
          <p:nvPr/>
        </p:nvSpPr>
        <p:spPr>
          <a:xfrm>
            <a:off x="983848" y="2476982"/>
            <a:ext cx="2349661" cy="203132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/>
              <a:t>Archaeological Research Methods</a:t>
            </a:r>
          </a:p>
          <a:p>
            <a:r>
              <a:rPr lang="en-GB"/>
              <a:t>_______________</a:t>
            </a:r>
          </a:p>
          <a:p>
            <a:endParaRPr lang="en-GB"/>
          </a:p>
          <a:p>
            <a:r>
              <a:rPr lang="en-GB"/>
              <a:t>Archaeological project planning and delivery</a:t>
            </a:r>
          </a:p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A53BC1-F9E1-4124-A156-B1DCDB81546C}"/>
              </a:ext>
            </a:extLst>
          </p:cNvPr>
          <p:cNvSpPr txBox="1"/>
          <p:nvPr/>
        </p:nvSpPr>
        <p:spPr>
          <a:xfrm>
            <a:off x="4560424" y="2476982"/>
            <a:ext cx="2937655" cy="203132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/>
              <a:t>Archaeological project reporting</a:t>
            </a:r>
          </a:p>
          <a:p>
            <a:r>
              <a:rPr lang="en-GB"/>
              <a:t>_____________</a:t>
            </a:r>
          </a:p>
          <a:p>
            <a:endParaRPr lang="en-GB"/>
          </a:p>
          <a:p>
            <a:r>
              <a:rPr lang="en-GB"/>
              <a:t>Specialist practice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B05553-B966-45EA-B330-768E6BB4668A}"/>
              </a:ext>
            </a:extLst>
          </p:cNvPr>
          <p:cNvSpPr txBox="1"/>
          <p:nvPr/>
        </p:nvSpPr>
        <p:spPr>
          <a:xfrm>
            <a:off x="8125572" y="2476982"/>
            <a:ext cx="2534856" cy="203132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GB"/>
              <a:t>Work-based dissertation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8F26078-9D3A-44CA-B5DB-985E9BB883BC}"/>
              </a:ext>
            </a:extLst>
          </p:cNvPr>
          <p:cNvSpPr txBox="1"/>
          <p:nvPr/>
        </p:nvSpPr>
        <p:spPr>
          <a:xfrm>
            <a:off x="886085" y="4628444"/>
            <a:ext cx="10843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/>
              <a:t>------------------------------------ Portfolio of KSB evidence -------------------------------------------------------------------------------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89AE214-1790-4C15-8A6C-3CA60CC24B52}"/>
              </a:ext>
            </a:extLst>
          </p:cNvPr>
          <p:cNvSpPr txBox="1"/>
          <p:nvPr/>
        </p:nvSpPr>
        <p:spPr>
          <a:xfrm>
            <a:off x="11232594" y="2135510"/>
            <a:ext cx="461665" cy="4985866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en-GB"/>
              <a:t>                                                 ----------GATEWAY -----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A972482-711B-47E3-B00C-E9A467D6BC72}"/>
              </a:ext>
            </a:extLst>
          </p:cNvPr>
          <p:cNvSpPr txBox="1"/>
          <p:nvPr/>
        </p:nvSpPr>
        <p:spPr>
          <a:xfrm>
            <a:off x="10751121" y="1580653"/>
            <a:ext cx="461665" cy="4985866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en-GB"/>
              <a:t>----------GRADUATION ---------------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64D5949-55B8-4A96-9306-1DD902742135}"/>
              </a:ext>
            </a:extLst>
          </p:cNvPr>
          <p:cNvSpPr txBox="1"/>
          <p:nvPr/>
        </p:nvSpPr>
        <p:spPr>
          <a:xfrm>
            <a:off x="886085" y="5181983"/>
            <a:ext cx="10967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/>
              <a:t>Evidence of English + Maths level 2 (A*-C, 9-4) </a:t>
            </a:r>
            <a:r>
              <a:rPr lang="en-GB"/>
              <a:t>---------------------------------------------------------------------------------------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7225B9A-C31C-4022-B948-B93B188CAA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4775" y="5712712"/>
            <a:ext cx="3277224" cy="493819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4397BDE-25EB-48DD-874C-D79E82E96143}"/>
              </a:ext>
            </a:extLst>
          </p:cNvPr>
          <p:cNvSpPr txBox="1"/>
          <p:nvPr/>
        </p:nvSpPr>
        <p:spPr>
          <a:xfrm>
            <a:off x="169221" y="2993458"/>
            <a:ext cx="7168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/>
              <a:t>MA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F3B4BDD-07FC-41A8-860C-6437F085F446}"/>
              </a:ext>
            </a:extLst>
          </p:cNvPr>
          <p:cNvSpPr txBox="1"/>
          <p:nvPr/>
        </p:nvSpPr>
        <p:spPr>
          <a:xfrm>
            <a:off x="345069" y="4628443"/>
            <a:ext cx="492443" cy="193807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GB" sz="2000" b="1"/>
              <a:t>Apprenticeship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133E10-E0AE-4678-B93C-09289E38FB8A}"/>
              </a:ext>
            </a:extLst>
          </p:cNvPr>
          <p:cNvSpPr txBox="1"/>
          <p:nvPr/>
        </p:nvSpPr>
        <p:spPr>
          <a:xfrm>
            <a:off x="11671073" y="4730777"/>
            <a:ext cx="461665" cy="2127223"/>
          </a:xfrm>
          <a:prstGeom prst="rect">
            <a:avLst/>
          </a:prstGeom>
          <a:solidFill>
            <a:schemeClr val="accent1"/>
          </a:solidFill>
        </p:spPr>
        <p:txBody>
          <a:bodyPr vert="eaVert" wrap="square" rtlCol="0">
            <a:spAutoFit/>
          </a:bodyPr>
          <a:lstStyle/>
          <a:p>
            <a:r>
              <a:rPr lang="en-GB"/>
              <a:t>End Point Assessment</a:t>
            </a:r>
          </a:p>
        </p:txBody>
      </p:sp>
    </p:spTree>
    <p:extLst>
      <p:ext uri="{BB962C8B-B14F-4D97-AF65-F5344CB8AC3E}">
        <p14:creationId xmlns:p14="http://schemas.microsoft.com/office/powerpoint/2010/main" val="2020732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4290D-F468-4B1E-A396-C6014638D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Gateway and End Point Assessment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550AC5A-3631-4C23-9DDA-B799784538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9208268"/>
              </p:ext>
            </p:extLst>
          </p:nvPr>
        </p:nvGraphicFramePr>
        <p:xfrm>
          <a:off x="1934009" y="1690688"/>
          <a:ext cx="7435621" cy="17383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85269">
                  <a:extLst>
                    <a:ext uri="{9D8B030D-6E8A-4147-A177-3AD203B41FA5}">
                      <a16:colId xmlns:a16="http://schemas.microsoft.com/office/drawing/2014/main" val="931845486"/>
                    </a:ext>
                  </a:extLst>
                </a:gridCol>
                <a:gridCol w="4750352">
                  <a:extLst>
                    <a:ext uri="{9D8B030D-6E8A-4147-A177-3AD203B41FA5}">
                      <a16:colId xmlns:a16="http://schemas.microsoft.com/office/drawing/2014/main" val="546602900"/>
                    </a:ext>
                  </a:extLst>
                </a:gridCol>
              </a:tblGrid>
              <a:tr h="173831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Gateway requirements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English and Mathematics at level 2;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completed MA;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agreed work-based project proposal form;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portfolio completed and signed off by employer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299537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69C6684-A4A8-4BA3-9376-43FBD43DAF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4798401"/>
              </p:ext>
            </p:extLst>
          </p:nvPr>
        </p:nvGraphicFramePr>
        <p:xfrm>
          <a:off x="1934010" y="4153979"/>
          <a:ext cx="7435620" cy="14630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85268">
                  <a:extLst>
                    <a:ext uri="{9D8B030D-6E8A-4147-A177-3AD203B41FA5}">
                      <a16:colId xmlns:a16="http://schemas.microsoft.com/office/drawing/2014/main" val="97305086"/>
                    </a:ext>
                  </a:extLst>
                </a:gridCol>
                <a:gridCol w="4750352">
                  <a:extLst>
                    <a:ext uri="{9D8B030D-6E8A-4147-A177-3AD203B41FA5}">
                      <a16:colId xmlns:a16="http://schemas.microsoft.com/office/drawing/2014/main" val="1547248253"/>
                    </a:ext>
                  </a:extLst>
                </a:gridCol>
              </a:tblGrid>
              <a:tr h="146304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End Point Assessment elements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Work-based Project report (5,000 words);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Questions and Answers based on project report;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Professional Discussion based on Portfolio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575250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30782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F6B21-901E-468A-85DD-0C186267D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 Point Assessment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5486032-EDE9-4D8F-A01D-B7702A3964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82696" y="2430749"/>
            <a:ext cx="3619500" cy="11049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1364F00-AAA8-4D56-A458-1205CCF5D3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835" y="2714625"/>
            <a:ext cx="1428750" cy="14287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ABF909-3B3D-49CA-A360-1B0463EE2D0B}"/>
              </a:ext>
            </a:extLst>
          </p:cNvPr>
          <p:cNvSpPr txBox="1"/>
          <p:nvPr/>
        </p:nvSpPr>
        <p:spPr>
          <a:xfrm>
            <a:off x="3101419" y="3205113"/>
            <a:ext cx="2733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Kate Geary</a:t>
            </a:r>
          </a:p>
        </p:txBody>
      </p:sp>
    </p:spTree>
    <p:extLst>
      <p:ext uri="{BB962C8B-B14F-4D97-AF65-F5344CB8AC3E}">
        <p14:creationId xmlns:p14="http://schemas.microsoft.com/office/powerpoint/2010/main" val="26196895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27C63-A216-4AC2-849C-87F4FDCB3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Portfolio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D84163-D868-4EBD-8626-69A5708AC9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Mapped to KSBs</a:t>
            </a:r>
          </a:p>
          <a:p>
            <a:r>
              <a:rPr lang="en-GB"/>
              <a:t>Provides evidence of competence</a:t>
            </a:r>
          </a:p>
          <a:p>
            <a:r>
              <a:rPr lang="en-GB"/>
              <a:t>Can include:</a:t>
            </a:r>
          </a:p>
          <a:p>
            <a:pPr lvl="1"/>
            <a:r>
              <a:rPr lang="en-GB"/>
              <a:t>Authored documents (“I showed that…”)         (endorsed)</a:t>
            </a:r>
          </a:p>
          <a:p>
            <a:pPr lvl="1"/>
            <a:r>
              <a:rPr lang="en-GB"/>
              <a:t>Corporate documents      (ensure your contribution is clear      data protection/ commercially sensitive)</a:t>
            </a:r>
          </a:p>
          <a:p>
            <a:pPr lvl="1"/>
            <a:r>
              <a:rPr lang="en-GB"/>
              <a:t>Testimonials  (“the apprentice showed…”)</a:t>
            </a:r>
          </a:p>
          <a:p>
            <a:r>
              <a:rPr lang="en-GB"/>
              <a:t>Collect evidence as you go</a:t>
            </a:r>
          </a:p>
          <a:p>
            <a:r>
              <a:rPr lang="en-GB"/>
              <a:t>Multiple items / single item covering several</a:t>
            </a:r>
          </a:p>
          <a:p>
            <a:r>
              <a:rPr lang="en-GB"/>
              <a:t>Not part of degree</a:t>
            </a:r>
          </a:p>
          <a:p>
            <a:r>
              <a:rPr lang="en-GB"/>
              <a:t>Will be checked by employer</a:t>
            </a:r>
          </a:p>
          <a:p>
            <a:r>
              <a:rPr lang="en-GB"/>
              <a:t>Will form basis of EPA professional discussion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0757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46634-CB30-4140-885F-E7B93025C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Plagiarism and academic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8EA95-B557-409C-858E-ABF597D31B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Include citations</a:t>
            </a:r>
          </a:p>
          <a:p>
            <a:r>
              <a:rPr lang="en-GB"/>
              <a:t>Acknowledge sources</a:t>
            </a:r>
          </a:p>
          <a:p>
            <a:r>
              <a:rPr lang="en-GB"/>
              <a:t>Paraphrasing and block quotations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8206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4D775-A504-427D-BB1B-C97D12559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2535D-7A89-4E7E-89A7-8F60CD107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Safeguarding- ensuring that children and vulnerable adults are not subject to abuse by others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US"/>
              <a:t>Contacts: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3BACD2-4F81-4DAB-9801-C27172B847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4725" y="2638425"/>
            <a:ext cx="5162550" cy="15811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BE73CBE-B8CE-4F78-9A34-610669EBAA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4725" y="2638425"/>
            <a:ext cx="5162550" cy="15811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82CA828-B3A8-40D2-A4C0-CEDC8C425D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957" b="13142"/>
          <a:stretch/>
        </p:blipFill>
        <p:spPr>
          <a:xfrm>
            <a:off x="2762250" y="5283200"/>
            <a:ext cx="7709393" cy="8001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F8B8D24-39FB-44D8-8EB0-0010427400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2142" y="6108303"/>
            <a:ext cx="7588396" cy="749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8155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100DE-F00A-4820-A8F4-FC2130C58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PREVENT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3C44045-79A9-4C30-AA86-23F70D065C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5875" y="1434306"/>
            <a:ext cx="6038850" cy="277177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60E10E1-90B7-40D9-9896-EAD187CA7A69}"/>
              </a:ext>
            </a:extLst>
          </p:cNvPr>
          <p:cNvSpPr txBox="1"/>
          <p:nvPr/>
        </p:nvSpPr>
        <p:spPr>
          <a:xfrm>
            <a:off x="1436221" y="4905930"/>
            <a:ext cx="6098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Lead Officer for PREVENT  </a:t>
            </a:r>
            <a:r>
              <a:rPr lang="en-GB" sz="1800" u="sng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alun.thomas@uwtsd.ac.uk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1391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C03DA-ECEF-4FCC-9CED-E294F5FAD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Student complaints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0341B-04FE-4B29-BBBD-CE1186DD1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48D107-0638-4CF6-AB25-EF2044851F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2400" y="1395143"/>
            <a:ext cx="8001000" cy="4067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2608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16B4C-1E8C-48A6-9DC1-0513F86B3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Compensatory Measures  and Extenuating Circumstances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195CD-AD72-4F58-B6A8-9D7ADEC2EB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Compensatory measures- Student support &gt; DoIT profile &gt; agreed CM for programme</a:t>
            </a:r>
          </a:p>
          <a:p>
            <a:r>
              <a:rPr lang="en-GB"/>
              <a:t>Extenuating Circumstances   - form on Hwb – apply to Academic Office</a:t>
            </a:r>
          </a:p>
          <a:p>
            <a:pPr lvl="1"/>
            <a:r>
              <a:rPr lang="en-GB"/>
              <a:t>For a specific assignment</a:t>
            </a:r>
          </a:p>
          <a:p>
            <a:pPr lvl="1"/>
            <a:r>
              <a:rPr lang="en-GB"/>
              <a:t>Unexpected reason for non- or late submission </a:t>
            </a:r>
          </a:p>
          <a:p>
            <a:pPr lvl="1"/>
            <a:r>
              <a:rPr lang="en-GB"/>
              <a:t>Lecturers cannot give extensions to deadlines</a:t>
            </a:r>
          </a:p>
          <a:p>
            <a:pPr lvl="1"/>
            <a:r>
              <a:rPr lang="en-GB"/>
              <a:t>Will need supporting evidence</a:t>
            </a:r>
          </a:p>
          <a:p>
            <a:pPr lvl="1"/>
            <a:r>
              <a:rPr lang="en-GB"/>
              <a:t>Will need to complete assignments asap</a:t>
            </a:r>
          </a:p>
          <a:p>
            <a:pPr lvl="1"/>
            <a:r>
              <a:rPr lang="en-GB"/>
              <a:t>Late submissions without approved EC are capped</a:t>
            </a:r>
          </a:p>
        </p:txBody>
      </p:sp>
    </p:spTree>
    <p:extLst>
      <p:ext uri="{BB962C8B-B14F-4D97-AF65-F5344CB8AC3E}">
        <p14:creationId xmlns:p14="http://schemas.microsoft.com/office/powerpoint/2010/main" val="39592178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BDD8E-E7A4-42EE-A73F-440657BE1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Faculty Reference Guide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CAAC9-B6BE-4D04-9833-99DFFC5BE1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>
                <a:solidFill>
                  <a:srgbClr val="000080"/>
                </a:solidFill>
                <a:effectLst/>
                <a:latin typeface="-apple-system"/>
              </a:rPr>
              <a:t>Humanities Postgraduate Information Page</a:t>
            </a:r>
          </a:p>
          <a:p>
            <a:endParaRPr lang="en-GB" b="1">
              <a:solidFill>
                <a:srgbClr val="000080"/>
              </a:solidFill>
              <a:latin typeface="-apple-system"/>
            </a:endParaRPr>
          </a:p>
          <a:p>
            <a:endParaRPr lang="en-GB" b="1" i="0">
              <a:solidFill>
                <a:srgbClr val="000080"/>
              </a:solidFill>
              <a:effectLst/>
              <a:latin typeface="-apple-system"/>
            </a:endParaRPr>
          </a:p>
          <a:p>
            <a:endParaRPr lang="en-GB" b="1">
              <a:solidFill>
                <a:srgbClr val="000080"/>
              </a:solidFill>
              <a:latin typeface="-apple-system"/>
            </a:endParaRPr>
          </a:p>
          <a:p>
            <a:endParaRPr lang="en-GB" b="1" i="0">
              <a:solidFill>
                <a:srgbClr val="000080"/>
              </a:solidFill>
              <a:effectLst/>
              <a:latin typeface="-apple-system"/>
            </a:endParaRPr>
          </a:p>
          <a:p>
            <a:endParaRPr lang="en-GB" b="1">
              <a:solidFill>
                <a:srgbClr val="000080"/>
              </a:solidFill>
              <a:latin typeface="-apple-system"/>
            </a:endParaRPr>
          </a:p>
          <a:p>
            <a:endParaRPr lang="en-GB" b="1" i="0">
              <a:solidFill>
                <a:srgbClr val="000080"/>
              </a:solidFill>
              <a:effectLst/>
              <a:latin typeface="-apple-system"/>
            </a:endParaRPr>
          </a:p>
          <a:p>
            <a:r>
              <a:rPr lang="en-GB" b="1">
                <a:solidFill>
                  <a:srgbClr val="000080"/>
                </a:solidFill>
                <a:latin typeface="-apple-system"/>
              </a:rPr>
              <a:t>Look for best fit and follow example</a:t>
            </a:r>
          </a:p>
          <a:p>
            <a:endParaRPr lang="en-GB" b="0" i="0">
              <a:solidFill>
                <a:srgbClr val="373A3C"/>
              </a:solidFill>
              <a:effectLst/>
              <a:latin typeface="-apple-system"/>
            </a:endParaRP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29DA24-838E-4DD8-8F85-4DE7EB2DC3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2987" y="2650957"/>
            <a:ext cx="3727450" cy="19331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DA0365B-FBF1-459A-8098-62EB58DA19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8459" y="2588709"/>
            <a:ext cx="2318827" cy="2185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075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96BB1-32C3-41DC-B12B-8567378BF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Study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1F7DF-C76F-433F-A198-8814083F55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Academic writing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Avoiding plagiarism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Critical thinking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Exam revision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Planning and organisation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Presentation skills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Referencing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Researching</a:t>
            </a:r>
          </a:p>
          <a:p>
            <a:endParaRPr lang="en-GB"/>
          </a:p>
          <a:p>
            <a:r>
              <a:rPr lang="en-GB"/>
              <a:t>Accessed via Hwb</a:t>
            </a:r>
          </a:p>
          <a:p>
            <a:r>
              <a:rPr lang="en-GB" b="0" i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Study Skills support to all students via MS Teams through Study Skills Distance at </a:t>
            </a:r>
            <a:r>
              <a:rPr lang="en-GB" b="0" i="0" u="sng">
                <a:solidFill>
                  <a:srgbClr val="2E2EFF"/>
                </a:solidFill>
                <a:effectLst/>
                <a:latin typeface="Lato" panose="020F0502020204030203" pitchFamily="34" charset="0"/>
                <a:hlinkClick r:id="rId2"/>
              </a:rPr>
              <a:t>studyskillsdistance@uwtsd.ac.uk</a:t>
            </a:r>
            <a:endParaRPr lang="en-GB" u="sng">
              <a:solidFill>
                <a:srgbClr val="000000"/>
              </a:solidFill>
              <a:latin typeface="Lato" panose="020F0502020204030203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107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C9A94-F061-4E07-A59B-CB820A18D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Successful part-time/ apprentice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BDCDB-DA18-4472-B9BA-53DE5EE0E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Set aside time and protect it (and record it)</a:t>
            </a:r>
          </a:p>
          <a:p>
            <a:r>
              <a:rPr lang="en-GB"/>
              <a:t>Organise folders </a:t>
            </a:r>
          </a:p>
          <a:p>
            <a:r>
              <a:rPr lang="en-GB"/>
              <a:t>Explore additional resources beyond the reading list (Moodle, library)</a:t>
            </a:r>
          </a:p>
          <a:p>
            <a:r>
              <a:rPr lang="en-GB"/>
              <a:t>Keep notes of your reading/browsing</a:t>
            </a:r>
          </a:p>
          <a:p>
            <a:r>
              <a:rPr lang="en-GB"/>
              <a:t>Don’t leave assignments until the deadline</a:t>
            </a:r>
          </a:p>
          <a:p>
            <a:r>
              <a:rPr lang="en-GB"/>
              <a:t>Keep your colleagues updated</a:t>
            </a:r>
          </a:p>
          <a:p>
            <a:r>
              <a:rPr lang="en-GB"/>
              <a:t>Have a workplace mentor</a:t>
            </a:r>
          </a:p>
          <a:p>
            <a:r>
              <a:rPr lang="en-GB"/>
              <a:t>If struggling, ask for help</a:t>
            </a:r>
          </a:p>
          <a:p>
            <a:r>
              <a:rPr lang="en-GB"/>
              <a:t>Take feedback on board</a:t>
            </a:r>
          </a:p>
          <a:p>
            <a:r>
              <a:rPr lang="en-GB"/>
              <a:t>Use your Progress Reviews / Liaison Officer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5196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2" ma:contentTypeDescription="Create a new document." ma:contentTypeScope="" ma:versionID="0b30621339af2ee7f0dde1d23351e5b8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cafb2202ff1db87dfeb6208d8af4404d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32" nillable="true" ma:displayName="Tags" ma:internalName="MediaServiceAutoTags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3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7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3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Props1.xml><?xml version="1.0" encoding="utf-8"?>
<ds:datastoreItem xmlns:ds="http://schemas.openxmlformats.org/officeDocument/2006/customXml" ds:itemID="{1055375E-70AD-41BE-9507-73171D5F7E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3AA92B5-596B-42EA-8756-DEF8B97EB04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D41FD98-35DC-436A-95E7-754F12D46645}">
  <ds:schemaRefs>
    <ds:schemaRef ds:uri="http://schemas.microsoft.com/office/2006/metadata/properties"/>
    <ds:schemaRef ds:uri="http://schemas.microsoft.com/office/infopath/2007/PartnerControls"/>
    <ds:schemaRef ds:uri="92c24619-d6d5-42cf-b618-23d930ad9f2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489</TotalTime>
  <Words>662</Words>
  <Application>Microsoft Office PowerPoint</Application>
  <PresentationFormat>Widescreen</PresentationFormat>
  <Paragraphs>142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-apple-system</vt:lpstr>
      <vt:lpstr>Arial</vt:lpstr>
      <vt:lpstr>Calibri</vt:lpstr>
      <vt:lpstr>Calibri Light</vt:lpstr>
      <vt:lpstr>Lato</vt:lpstr>
      <vt:lpstr>Times New Roman</vt:lpstr>
      <vt:lpstr>Office Theme</vt:lpstr>
      <vt:lpstr>Archaeological Specialist apprenticeship MA Archaeological Practice</vt:lpstr>
      <vt:lpstr>Meet the UWTSD team</vt:lpstr>
      <vt:lpstr>Meet your fellow students</vt:lpstr>
      <vt:lpstr>Enrolment</vt:lpstr>
      <vt:lpstr>Practicalities</vt:lpstr>
      <vt:lpstr>How the course was developed</vt:lpstr>
      <vt:lpstr> Course Overview  2021-2022  2022-2023  2023-2024</vt:lpstr>
      <vt:lpstr>Gateway and End Point Assessment</vt:lpstr>
      <vt:lpstr>End Point Assessment</vt:lpstr>
      <vt:lpstr>Portfolio</vt:lpstr>
      <vt:lpstr>Plagiarism and academic ethics</vt:lpstr>
      <vt:lpstr>Safeguarding</vt:lpstr>
      <vt:lpstr>PREVENT</vt:lpstr>
      <vt:lpstr>Student complaints</vt:lpstr>
      <vt:lpstr>Compensatory Measures  and Extenuating Circumstances</vt:lpstr>
      <vt:lpstr>Faculty Reference Guide</vt:lpstr>
      <vt:lpstr>Study skills</vt:lpstr>
      <vt:lpstr>Successful part-time/ apprentice study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Locock</dc:creator>
  <cp:lastModifiedBy>Martin Locock</cp:lastModifiedBy>
  <cp:revision>7</cp:revision>
  <dcterms:created xsi:type="dcterms:W3CDTF">2021-08-11T12:48:21Z</dcterms:created>
  <dcterms:modified xsi:type="dcterms:W3CDTF">2021-09-28T12:54:05Z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