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670EEF-1C7C-9EC8-457B-81F474864F84}" v="880" dt="2020-12-18T14:00:42.4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indagrave.com/memorial/69467160/shepherd-brooks" TargetMode="External"/><Relationship Id="rId2" Type="http://schemas.openxmlformats.org/officeDocument/2006/relationships/hyperlink" Target="https://en.wikipedia.org/wiki/Peter_Chardon_Brook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Boston_Brahmin" TargetMode="External"/><Relationship Id="rId5" Type="http://schemas.openxmlformats.org/officeDocument/2006/relationships/hyperlink" Target="https://medfordhistoricalcommission.org/2020/05/20/public-comment-please/" TargetMode="External"/><Relationship Id="rId4" Type="http://schemas.openxmlformats.org/officeDocument/2006/relationships/hyperlink" Target="http://&#160;https:/familypedia.wikia.org/wiki/Thomas_Brooks_(1594-166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Close up of a watch mechanism">
            <a:extLst>
              <a:ext uri="{FF2B5EF4-FFF2-40B4-BE49-F238E27FC236}">
                <a16:creationId xmlns:a16="http://schemas.microsoft.com/office/drawing/2014/main" id="{3B772393-C610-432F-869D-7F44F5D06C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0216" b="519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Brooks family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"/>
              </a:rPr>
              <a:t>Thomas brooks in 1595 to wanda Freeman in i984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C36EE1-AC32-4561-9FF1-9F69640AF5A2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50F2A-9C30-4AC6-914F-6BB3927F6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9320"/>
          </a:xfrm>
        </p:spPr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Thomas Brooks born 1595 , son of a shoemaker in Manchester England </a:t>
            </a:r>
            <a:endParaRPr lang="en-US" dirty="0"/>
          </a:p>
        </p:txBody>
      </p:sp>
      <p:pic>
        <p:nvPicPr>
          <p:cNvPr id="4" name="Picture 4" descr="A picture containing person, indoor, table, person&#10;&#10;Description automatically generated">
            <a:extLst>
              <a:ext uri="{FF2B5EF4-FFF2-40B4-BE49-F238E27FC236}">
                <a16:creationId xmlns:a16="http://schemas.microsoft.com/office/drawing/2014/main" id="{B661683A-DA98-416C-A048-D2A0FE155A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7862" y="1528259"/>
            <a:ext cx="7307592" cy="4871728"/>
          </a:xfrm>
        </p:spPr>
      </p:pic>
    </p:spTree>
    <p:extLst>
      <p:ext uri="{BB962C8B-B14F-4D97-AF65-F5344CB8AC3E}">
        <p14:creationId xmlns:p14="http://schemas.microsoft.com/office/powerpoint/2010/main" val="2468475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large ship in a body of water&#10;&#10;Description automatically generated">
            <a:extLst>
              <a:ext uri="{FF2B5EF4-FFF2-40B4-BE49-F238E27FC236}">
                <a16:creationId xmlns:a16="http://schemas.microsoft.com/office/drawing/2014/main" id="{1F00B16D-0955-4BAD-8EE7-F07432B408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78" b="1446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343DFD-956C-4896-9541-20991B71448A}"/>
              </a:ext>
            </a:extLst>
          </p:cNvPr>
          <p:cNvSpPr txBox="1"/>
          <p:nvPr/>
        </p:nvSpPr>
        <p:spPr>
          <a:xfrm>
            <a:off x="1097280" y="325550"/>
            <a:ext cx="10058400" cy="357477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 1630 Thomas traveled to America</a:t>
            </a:r>
            <a:r>
              <a:rPr lang="en-US" sz="5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on an indentured ship  </a:t>
            </a:r>
          </a:p>
        </p:txBody>
      </p:sp>
    </p:spTree>
    <p:extLst>
      <p:ext uri="{BB962C8B-B14F-4D97-AF65-F5344CB8AC3E}">
        <p14:creationId xmlns:p14="http://schemas.microsoft.com/office/powerpoint/2010/main" val="3858127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drawing of a tree&#10;&#10;Description automatically generated">
            <a:extLst>
              <a:ext uri="{FF2B5EF4-FFF2-40B4-BE49-F238E27FC236}">
                <a16:creationId xmlns:a16="http://schemas.microsoft.com/office/drawing/2014/main" id="{359E4B71-1FDC-490C-B902-30B8E78A85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27608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6C40C7-25DA-4747-9F1B-23119546D389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latin typeface="+mj-lt"/>
                <a:ea typeface="+mj-ea"/>
                <a:cs typeface="Calibri Light"/>
              </a:rPr>
              <a:t>Thoma brooks was a slave </a:t>
            </a:r>
            <a:r>
              <a:rPr lang="en-US" sz="4800">
                <a:latin typeface="+mj-lt"/>
                <a:ea typeface="+mj-ea"/>
                <a:cs typeface="Calibri Light"/>
              </a:rPr>
              <a:t>owner , pomp's slave wall still stands in medford.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0186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E396FDA-4763-4B59-B268-7E22044BC7DB}"/>
              </a:ext>
            </a:extLst>
          </p:cNvPr>
          <p:cNvSpPr txBox="1"/>
          <p:nvPr/>
        </p:nvSpPr>
        <p:spPr>
          <a:xfrm>
            <a:off x="7464614" y="1783959"/>
            <a:ext cx="4087306" cy="28891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latin typeface="+mj-lt"/>
                <a:ea typeface="+mj-ea"/>
                <a:cs typeface="Calibri Light"/>
              </a:rPr>
              <a:t>Peter Chardon </a:t>
            </a:r>
            <a:r>
              <a:rPr lang="en-US" sz="5400">
                <a:latin typeface="+mj-lt"/>
                <a:ea typeface="+mj-ea"/>
                <a:cs typeface="Calibri Light"/>
              </a:rPr>
              <a:t>Brooks.1767-1849 </a:t>
            </a:r>
            <a:endParaRPr lang="en-US" sz="5400" dirty="0">
              <a:latin typeface="+mj-lt"/>
              <a:ea typeface="+mj-ea"/>
              <a:cs typeface="Calibri Light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2" descr="A vintage photo of a person wearing a suit and tie&#10;&#10;Description automatically generated">
            <a:extLst>
              <a:ext uri="{FF2B5EF4-FFF2-40B4-BE49-F238E27FC236}">
                <a16:creationId xmlns:a16="http://schemas.microsoft.com/office/drawing/2014/main" id="{78657FC3-8750-407E-9A0B-6747B2A2A3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462" b="1521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216010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calendar&#10;&#10;Description automatically generated">
            <a:extLst>
              <a:ext uri="{FF2B5EF4-FFF2-40B4-BE49-F238E27FC236}">
                <a16:creationId xmlns:a16="http://schemas.microsoft.com/office/drawing/2014/main" id="{5EB8A007-7E90-425A-8A73-2AA302F5DE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2997B0-6036-46C2-AD3A-BF6CBDAEA487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Calibri Light"/>
              </a:rPr>
              <a:t>Peter grew the estate and planted many thousand trees</a:t>
            </a: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Calibri Light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8852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ECB971-7D82-4DC0-8B8E-D931E34DB50E}"/>
              </a:ext>
            </a:extLst>
          </p:cNvPr>
          <p:cNvSpPr txBox="1"/>
          <p:nvPr/>
        </p:nvSpPr>
        <p:spPr>
          <a:xfrm>
            <a:off x="546351" y="433545"/>
            <a:ext cx="11139854" cy="10698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solidFill>
                  <a:srgbClr val="FFFFFF"/>
                </a:solidFill>
                <a:latin typeface="+mj-lt"/>
                <a:ea typeface="+mj-ea"/>
                <a:cs typeface="Calibri Light"/>
              </a:rPr>
              <a:t>sucessors</a:t>
            </a:r>
            <a:endParaRPr lang="en-US" sz="5400" dirty="0">
              <a:solidFill>
                <a:srgbClr val="FFFFFF"/>
              </a:solidFill>
              <a:latin typeface="+mj-lt"/>
              <a:ea typeface="+mj-ea"/>
              <a:cs typeface="Calibri Ligh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 descr="A person sitting in front of a building&#10;&#10;Description automatically generated">
            <a:extLst>
              <a:ext uri="{FF2B5EF4-FFF2-40B4-BE49-F238E27FC236}">
                <a16:creationId xmlns:a16="http://schemas.microsoft.com/office/drawing/2014/main" id="{764F736C-F633-4340-8F83-7657085D89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02" y="2426818"/>
            <a:ext cx="2628446" cy="3997637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3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9FA04AB3-C299-4F60-B61D-40B2F09F8D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3977" y="2426818"/>
            <a:ext cx="3198109" cy="399763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B9ADDC6-FC41-4875-A6B2-696840DC4595}"/>
              </a:ext>
            </a:extLst>
          </p:cNvPr>
          <p:cNvSpPr txBox="1"/>
          <p:nvPr/>
        </p:nvSpPr>
        <p:spPr>
          <a:xfrm>
            <a:off x="380072" y="1518322"/>
            <a:ext cx="114318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  <a:cs typeface="Calibri"/>
              </a:rPr>
              <a:t>Peter chardon Brooks Adams , historian, political scientist  </a:t>
            </a:r>
            <a:r>
              <a:rPr lang="en-US" dirty="0">
                <a:cs typeface="Calibri"/>
              </a:rPr>
              <a:t>                 </a:t>
            </a:r>
            <a:r>
              <a:rPr lang="en-US">
                <a:solidFill>
                  <a:schemeClr val="bg1"/>
                </a:solidFill>
                <a:cs typeface="Calibri"/>
              </a:rPr>
              <a:t>  Henry Brooks Adams, historian, journailst</a:t>
            </a:r>
          </a:p>
        </p:txBody>
      </p:sp>
    </p:spTree>
    <p:extLst>
      <p:ext uri="{BB962C8B-B14F-4D97-AF65-F5344CB8AC3E}">
        <p14:creationId xmlns:p14="http://schemas.microsoft.com/office/powerpoint/2010/main" val="99767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272684-6B12-4A08-B53F-384CB4F1A478}"/>
              </a:ext>
            </a:extLst>
          </p:cNvPr>
          <p:cNvSpPr txBox="1"/>
          <p:nvPr/>
        </p:nvSpPr>
        <p:spPr>
          <a:xfrm>
            <a:off x="7464614" y="1783959"/>
            <a:ext cx="4087306" cy="28891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latin typeface="+mj-lt"/>
                <a:ea typeface="+mj-ea"/>
                <a:cs typeface="Calibri Light"/>
              </a:rPr>
              <a:t>Boston </a:t>
            </a:r>
            <a:r>
              <a:rPr lang="en-US" sz="5400">
                <a:latin typeface="+mj-lt"/>
                <a:ea typeface="+mj-ea"/>
                <a:cs typeface="Calibri Light"/>
              </a:rPr>
              <a:t>brahmins</a:t>
            </a:r>
            <a:endParaRPr lang="en-US" sz="5400" dirty="0">
              <a:latin typeface="+mj-lt"/>
              <a:ea typeface="+mj-ea"/>
              <a:cs typeface="Calibri Light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2" descr="A picture containing framework, indoor, building, mirror&#10;&#10;Description automatically generated">
            <a:extLst>
              <a:ext uri="{FF2B5EF4-FFF2-40B4-BE49-F238E27FC236}">
                <a16:creationId xmlns:a16="http://schemas.microsoft.com/office/drawing/2014/main" id="{34C7F636-3D8B-40C5-AC94-C2C6B434AD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103" r="1" b="19012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B1F051A-B4C7-49BC-85D1-D149D1D19665}"/>
              </a:ext>
            </a:extLst>
          </p:cNvPr>
          <p:cNvSpPr txBox="1"/>
          <p:nvPr/>
        </p:nvSpPr>
        <p:spPr>
          <a:xfrm>
            <a:off x="4867275" y="33432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397537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754352B6-219F-46D6-988B-50ABC5FEDB5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2500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EF61F2-C1E2-4F04-9BC4-6B493972EE4E}"/>
              </a:ext>
            </a:extLst>
          </p:cNvPr>
          <p:cNvSpPr txBox="1"/>
          <p:nvPr/>
        </p:nvSpPr>
        <p:spPr>
          <a:xfrm>
            <a:off x="1524000" y="1122362"/>
            <a:ext cx="9144000" cy="29005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>
                <a:solidFill>
                  <a:srgbClr val="FFFFFF"/>
                </a:solidFill>
                <a:latin typeface="+mj-lt"/>
                <a:ea typeface="+mj-ea"/>
                <a:cs typeface="Calibri Light"/>
              </a:rPr>
              <a:t>Gorham and rosamund brooks</a:t>
            </a:r>
            <a:endParaRPr lang="en-US" sz="6000" dirty="0">
              <a:solidFill>
                <a:srgbClr val="FFFFFF"/>
              </a:solidFill>
              <a:latin typeface="+mj-lt"/>
              <a:ea typeface="+mj-ea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2105293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3329613-8831-4432-A62D-24A970EFC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vintage photo of a child posing for a picture&#10;&#10;Description automatically generated">
            <a:extLst>
              <a:ext uri="{FF2B5EF4-FFF2-40B4-BE49-F238E27FC236}">
                <a16:creationId xmlns:a16="http://schemas.microsoft.com/office/drawing/2014/main" id="{D7E32E77-B410-4422-84D7-AD9BDB344B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146"/>
          <a:stretch/>
        </p:blipFill>
        <p:spPr>
          <a:xfrm>
            <a:off x="20" y="5"/>
            <a:ext cx="3350507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A4E0407-A637-4681-B905-C53E4216C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9744" y="685800"/>
            <a:ext cx="4232512" cy="54864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829429-B27E-4DAE-A3F3-11DF443A1306}"/>
              </a:ext>
            </a:extLst>
          </p:cNvPr>
          <p:cNvSpPr txBox="1"/>
          <p:nvPr/>
        </p:nvSpPr>
        <p:spPr>
          <a:xfrm>
            <a:off x="4489597" y="1195378"/>
            <a:ext cx="3212806" cy="26392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solidFill>
                  <a:schemeClr val="bg1">
                    <a:alpha val="60000"/>
                  </a:schemeClr>
                </a:solidFill>
                <a:latin typeface="+mj-lt"/>
                <a:ea typeface="+mj-ea"/>
                <a:cs typeface="Calibri Light"/>
              </a:rPr>
              <a:t>Peter Chardon </a:t>
            </a:r>
            <a:r>
              <a:rPr lang="en-US" sz="2800">
                <a:solidFill>
                  <a:schemeClr val="bg1">
                    <a:alpha val="60000"/>
                  </a:schemeClr>
                </a:solidFill>
                <a:latin typeface="+mj-lt"/>
                <a:ea typeface="+mj-ea"/>
                <a:cs typeface="Calibri Light"/>
              </a:rPr>
              <a:t>Brooks The Fourth, 1918-200</a:t>
            </a:r>
            <a:endParaRPr lang="en-US">
              <a:solidFill>
                <a:schemeClr val="bg1">
                  <a:alpha val="60000"/>
                </a:schemeClr>
              </a:solidFill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solidFill>
                  <a:schemeClr val="bg1">
                    <a:alpha val="60000"/>
                  </a:schemeClr>
                </a:solidFill>
                <a:latin typeface="+mj-lt"/>
                <a:ea typeface="+mj-ea"/>
                <a:cs typeface="Calibri Light"/>
              </a:rPr>
              <a:t> </a:t>
            </a:r>
            <a:r>
              <a:rPr lang="en-US" sz="2800">
                <a:solidFill>
                  <a:schemeClr val="bg1">
                    <a:alpha val="60000"/>
                  </a:schemeClr>
                </a:solidFill>
                <a:latin typeface="+mj-lt"/>
                <a:ea typeface="+mj-ea"/>
                <a:cs typeface="Calibri Light"/>
              </a:rPr>
              <a:t>My maternal </a:t>
            </a:r>
            <a:r>
              <a:rPr lang="en-US" sz="2800" dirty="0">
                <a:solidFill>
                  <a:schemeClr val="bg1">
                    <a:alpha val="60000"/>
                  </a:schemeClr>
                </a:solidFill>
                <a:latin typeface="+mj-lt"/>
                <a:ea typeface="+mj-ea"/>
                <a:cs typeface="Calibri Light"/>
              </a:rPr>
              <a:t>grandfather,   Journalist.</a:t>
            </a:r>
            <a:endParaRPr lang="en-US">
              <a:solidFill>
                <a:schemeClr val="bg1">
                  <a:alpha val="60000"/>
                </a:schemeClr>
              </a:solidFill>
              <a:ea typeface="+mj-ea"/>
            </a:endParaRPr>
          </a:p>
        </p:txBody>
      </p:sp>
      <p:pic>
        <p:nvPicPr>
          <p:cNvPr id="2" name="Picture 2" descr="A person wearing a uniform posing for a photo&#10;&#10;Description automatically generated">
            <a:extLst>
              <a:ext uri="{FF2B5EF4-FFF2-40B4-BE49-F238E27FC236}">
                <a16:creationId xmlns:a16="http://schemas.microsoft.com/office/drawing/2014/main" id="{5E2DF3F8-C05B-4899-980E-4D83A720CF8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262" r="19597"/>
          <a:stretch/>
        </p:blipFill>
        <p:spPr>
          <a:xfrm>
            <a:off x="8838633" y="-6"/>
            <a:ext cx="33505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598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7BED2-9484-480F-898C-C88A5B5E8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F0EC3-31EE-4A6C-8A09-C3D24B95F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https://en.wikipedia.org/wiki/Peter_Chardon_Brooks</a:t>
            </a:r>
            <a:endParaRPr lang="en-US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  <a:hlinkClick r:id="rId3"/>
              </a:rPr>
              <a:t>https://www.findagrave.com/memorial/69467160/shepherd-brooks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4"/>
              </a:rPr>
              <a:t> https://familypedia.wikia.org/wiki/Thomas_Brooks_(1594-1667</a:t>
            </a:r>
            <a:r>
              <a:rPr lang="en-US">
                <a:ea typeface="+mn-lt"/>
                <a:cs typeface="+mn-lt"/>
              </a:rPr>
              <a:t>)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5"/>
              </a:rPr>
              <a:t>https://medfordhistoricalcommission.org/2020/05/20/public-comment-please/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6"/>
              </a:rPr>
              <a:t>https://en.wikipedia.org/wiki/Boston_Brahmin</a:t>
            </a:r>
            <a:endParaRPr lang="en-US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https://familypedia.wikia.org/wiki/Thomas_Brooks_(1594-1667)</a:t>
            </a:r>
            <a:endParaRPr lang="en-US" dirty="0"/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32996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Brooks family</vt:lpstr>
      <vt:lpstr>Thomas Brooks born 1595 , son of a shoemaker in Manchester England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197</cp:revision>
  <dcterms:created xsi:type="dcterms:W3CDTF">2020-12-18T10:35:09Z</dcterms:created>
  <dcterms:modified xsi:type="dcterms:W3CDTF">2020-12-18T14:06:28Z</dcterms:modified>
</cp:coreProperties>
</file>